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8"/>
  </p:notesMasterIdLst>
  <p:sldIdLst>
    <p:sldId id="256" r:id="rId2"/>
    <p:sldId id="257" r:id="rId3"/>
    <p:sldId id="304" r:id="rId4"/>
    <p:sldId id="305" r:id="rId5"/>
    <p:sldId id="306" r:id="rId6"/>
    <p:sldId id="307"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C3A638E-EF0D-4B37-B6E7-84CA922015F3}">
  <a:tblStyle styleId="{FC3A638E-EF0D-4B37-B6E7-84CA922015F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4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126327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6fe1a5a715_4_47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6fe1a5a715_4_47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0554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4"/>
        <p:cNvGrpSpPr/>
        <p:nvPr/>
      </p:nvGrpSpPr>
      <p:grpSpPr>
        <a:xfrm>
          <a:off x="0" y="0"/>
          <a:ext cx="0" cy="0"/>
          <a:chOff x="0" y="0"/>
          <a:chExt cx="0" cy="0"/>
        </a:xfrm>
      </p:grpSpPr>
      <p:sp>
        <p:nvSpPr>
          <p:cNvPr id="1755" name="Google Shape;1755;g6b20e2230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6" name="Google Shape;1756;g6b20e2230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485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4"/>
        <p:cNvGrpSpPr/>
        <p:nvPr/>
      </p:nvGrpSpPr>
      <p:grpSpPr>
        <a:xfrm>
          <a:off x="0" y="0"/>
          <a:ext cx="0" cy="0"/>
          <a:chOff x="0" y="0"/>
          <a:chExt cx="0" cy="0"/>
        </a:xfrm>
      </p:grpSpPr>
      <p:sp>
        <p:nvSpPr>
          <p:cNvPr id="1755" name="Google Shape;1755;g6b20e2230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6" name="Google Shape;1756;g6b20e2230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531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4"/>
        <p:cNvGrpSpPr/>
        <p:nvPr/>
      </p:nvGrpSpPr>
      <p:grpSpPr>
        <a:xfrm>
          <a:off x="0" y="0"/>
          <a:ext cx="0" cy="0"/>
          <a:chOff x="0" y="0"/>
          <a:chExt cx="0" cy="0"/>
        </a:xfrm>
      </p:grpSpPr>
      <p:sp>
        <p:nvSpPr>
          <p:cNvPr id="1755" name="Google Shape;1755;g6b20e2230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6" name="Google Shape;1756;g6b20e2230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3955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4"/>
        <p:cNvGrpSpPr/>
        <p:nvPr/>
      </p:nvGrpSpPr>
      <p:grpSpPr>
        <a:xfrm>
          <a:off x="0" y="0"/>
          <a:ext cx="0" cy="0"/>
          <a:chOff x="0" y="0"/>
          <a:chExt cx="0" cy="0"/>
        </a:xfrm>
      </p:grpSpPr>
      <p:sp>
        <p:nvSpPr>
          <p:cNvPr id="1755" name="Google Shape;1755;g6b20e2230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6" name="Google Shape;1756;g6b20e2230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3912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6fe1a5a715_4_47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6fe1a5a715_4_47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0999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11475"/>
            <a:ext cx="9151925" cy="5159425"/>
          </a:xfrm>
          <a:prstGeom prst="rect">
            <a:avLst/>
          </a:prstGeom>
          <a:noFill/>
          <a:ln>
            <a:noFill/>
          </a:ln>
        </p:spPr>
      </p:pic>
      <p:sp>
        <p:nvSpPr>
          <p:cNvPr id="10" name="Google Shape;10;p2"/>
          <p:cNvSpPr txBox="1">
            <a:spLocks noGrp="1"/>
          </p:cNvSpPr>
          <p:nvPr>
            <p:ph type="subTitle" idx="1"/>
          </p:nvPr>
        </p:nvSpPr>
        <p:spPr>
          <a:xfrm>
            <a:off x="2249525" y="3094325"/>
            <a:ext cx="4644900" cy="577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rgbClr val="043025"/>
                </a:solidFill>
              </a:defRPr>
            </a:lvl1pPr>
            <a:lvl2pPr lvl="1" algn="ctr" rtl="0">
              <a:lnSpc>
                <a:spcPct val="100000"/>
              </a:lnSpc>
              <a:spcBef>
                <a:spcPts val="1600"/>
              </a:spcBef>
              <a:spcAft>
                <a:spcPts val="0"/>
              </a:spcAft>
              <a:buNone/>
              <a:defRPr sz="1600">
                <a:solidFill>
                  <a:srgbClr val="043025"/>
                </a:solidFill>
              </a:defRPr>
            </a:lvl2pPr>
            <a:lvl3pPr lvl="2" algn="ctr" rtl="0">
              <a:lnSpc>
                <a:spcPct val="100000"/>
              </a:lnSpc>
              <a:spcBef>
                <a:spcPts val="1600"/>
              </a:spcBef>
              <a:spcAft>
                <a:spcPts val="0"/>
              </a:spcAft>
              <a:buNone/>
              <a:defRPr sz="1600">
                <a:solidFill>
                  <a:srgbClr val="043025"/>
                </a:solidFill>
              </a:defRPr>
            </a:lvl3pPr>
            <a:lvl4pPr lvl="3" algn="ctr" rtl="0">
              <a:lnSpc>
                <a:spcPct val="100000"/>
              </a:lnSpc>
              <a:spcBef>
                <a:spcPts val="1600"/>
              </a:spcBef>
              <a:spcAft>
                <a:spcPts val="0"/>
              </a:spcAft>
              <a:buNone/>
              <a:defRPr sz="1600">
                <a:solidFill>
                  <a:srgbClr val="043025"/>
                </a:solidFill>
              </a:defRPr>
            </a:lvl4pPr>
            <a:lvl5pPr lvl="4" algn="ctr" rtl="0">
              <a:lnSpc>
                <a:spcPct val="100000"/>
              </a:lnSpc>
              <a:spcBef>
                <a:spcPts val="1600"/>
              </a:spcBef>
              <a:spcAft>
                <a:spcPts val="0"/>
              </a:spcAft>
              <a:buNone/>
              <a:defRPr sz="1600">
                <a:solidFill>
                  <a:srgbClr val="043025"/>
                </a:solidFill>
              </a:defRPr>
            </a:lvl5pPr>
            <a:lvl6pPr lvl="5" algn="ctr" rtl="0">
              <a:lnSpc>
                <a:spcPct val="100000"/>
              </a:lnSpc>
              <a:spcBef>
                <a:spcPts val="1600"/>
              </a:spcBef>
              <a:spcAft>
                <a:spcPts val="0"/>
              </a:spcAft>
              <a:buNone/>
              <a:defRPr sz="1600">
                <a:solidFill>
                  <a:srgbClr val="043025"/>
                </a:solidFill>
              </a:defRPr>
            </a:lvl6pPr>
            <a:lvl7pPr lvl="6" algn="ctr" rtl="0">
              <a:lnSpc>
                <a:spcPct val="100000"/>
              </a:lnSpc>
              <a:spcBef>
                <a:spcPts val="1600"/>
              </a:spcBef>
              <a:spcAft>
                <a:spcPts val="0"/>
              </a:spcAft>
              <a:buNone/>
              <a:defRPr sz="1600">
                <a:solidFill>
                  <a:srgbClr val="043025"/>
                </a:solidFill>
              </a:defRPr>
            </a:lvl7pPr>
            <a:lvl8pPr lvl="7" algn="ctr" rtl="0">
              <a:lnSpc>
                <a:spcPct val="100000"/>
              </a:lnSpc>
              <a:spcBef>
                <a:spcPts val="1600"/>
              </a:spcBef>
              <a:spcAft>
                <a:spcPts val="0"/>
              </a:spcAft>
              <a:buNone/>
              <a:defRPr sz="1600">
                <a:solidFill>
                  <a:srgbClr val="043025"/>
                </a:solidFill>
              </a:defRPr>
            </a:lvl8pPr>
            <a:lvl9pPr lvl="8" algn="ctr" rtl="0">
              <a:lnSpc>
                <a:spcPct val="100000"/>
              </a:lnSpc>
              <a:spcBef>
                <a:spcPts val="1600"/>
              </a:spcBef>
              <a:spcAft>
                <a:spcPts val="1600"/>
              </a:spcAft>
              <a:buNone/>
              <a:defRPr sz="1600">
                <a:solidFill>
                  <a:srgbClr val="043025"/>
                </a:solidFill>
              </a:defRPr>
            </a:lvl9pPr>
          </a:lstStyle>
          <a:p>
            <a:endParaRPr/>
          </a:p>
        </p:txBody>
      </p:sp>
      <p:sp>
        <p:nvSpPr>
          <p:cNvPr id="11" name="Google Shape;11;p2"/>
          <p:cNvSpPr txBox="1">
            <a:spLocks noGrp="1"/>
          </p:cNvSpPr>
          <p:nvPr>
            <p:ph type="ctrTitle"/>
          </p:nvPr>
        </p:nvSpPr>
        <p:spPr>
          <a:xfrm>
            <a:off x="2249475" y="2185725"/>
            <a:ext cx="4644900" cy="1059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SzPts val="8000"/>
              <a:buNone/>
              <a:defRPr sz="8000">
                <a:solidFill>
                  <a:schemeClr val="accent5"/>
                </a:solidFill>
              </a:defRPr>
            </a:lvl1pPr>
            <a:lvl2pPr lvl="1" rtl="0">
              <a:spcBef>
                <a:spcPts val="0"/>
              </a:spcBef>
              <a:spcAft>
                <a:spcPts val="0"/>
              </a:spcAft>
              <a:buSzPts val="6000"/>
              <a:buFont typeface="Bahiana"/>
              <a:buNone/>
              <a:defRPr sz="6000">
                <a:latin typeface="Bahiana"/>
                <a:ea typeface="Bahiana"/>
                <a:cs typeface="Bahiana"/>
                <a:sym typeface="Bahiana"/>
              </a:defRPr>
            </a:lvl2pPr>
            <a:lvl3pPr lvl="2" rtl="0">
              <a:spcBef>
                <a:spcPts val="0"/>
              </a:spcBef>
              <a:spcAft>
                <a:spcPts val="0"/>
              </a:spcAft>
              <a:buSzPts val="6000"/>
              <a:buFont typeface="Bahiana"/>
              <a:buNone/>
              <a:defRPr sz="6000">
                <a:latin typeface="Bahiana"/>
                <a:ea typeface="Bahiana"/>
                <a:cs typeface="Bahiana"/>
                <a:sym typeface="Bahiana"/>
              </a:defRPr>
            </a:lvl3pPr>
            <a:lvl4pPr lvl="3" rtl="0">
              <a:spcBef>
                <a:spcPts val="0"/>
              </a:spcBef>
              <a:spcAft>
                <a:spcPts val="0"/>
              </a:spcAft>
              <a:buSzPts val="6000"/>
              <a:buFont typeface="Bahiana"/>
              <a:buNone/>
              <a:defRPr sz="6000">
                <a:latin typeface="Bahiana"/>
                <a:ea typeface="Bahiana"/>
                <a:cs typeface="Bahiana"/>
                <a:sym typeface="Bahiana"/>
              </a:defRPr>
            </a:lvl4pPr>
            <a:lvl5pPr lvl="4" rtl="0">
              <a:spcBef>
                <a:spcPts val="0"/>
              </a:spcBef>
              <a:spcAft>
                <a:spcPts val="0"/>
              </a:spcAft>
              <a:buSzPts val="6000"/>
              <a:buFont typeface="Bahiana"/>
              <a:buNone/>
              <a:defRPr sz="6000">
                <a:latin typeface="Bahiana"/>
                <a:ea typeface="Bahiana"/>
                <a:cs typeface="Bahiana"/>
                <a:sym typeface="Bahiana"/>
              </a:defRPr>
            </a:lvl5pPr>
            <a:lvl6pPr lvl="5" rtl="0">
              <a:spcBef>
                <a:spcPts val="0"/>
              </a:spcBef>
              <a:spcAft>
                <a:spcPts val="0"/>
              </a:spcAft>
              <a:buSzPts val="6000"/>
              <a:buFont typeface="Bahiana"/>
              <a:buNone/>
              <a:defRPr sz="6000">
                <a:latin typeface="Bahiana"/>
                <a:ea typeface="Bahiana"/>
                <a:cs typeface="Bahiana"/>
                <a:sym typeface="Bahiana"/>
              </a:defRPr>
            </a:lvl6pPr>
            <a:lvl7pPr lvl="6" rtl="0">
              <a:spcBef>
                <a:spcPts val="0"/>
              </a:spcBef>
              <a:spcAft>
                <a:spcPts val="0"/>
              </a:spcAft>
              <a:buSzPts val="6000"/>
              <a:buFont typeface="Bahiana"/>
              <a:buNone/>
              <a:defRPr sz="6000">
                <a:latin typeface="Bahiana"/>
                <a:ea typeface="Bahiana"/>
                <a:cs typeface="Bahiana"/>
                <a:sym typeface="Bahiana"/>
              </a:defRPr>
            </a:lvl7pPr>
            <a:lvl8pPr lvl="7" rtl="0">
              <a:spcBef>
                <a:spcPts val="0"/>
              </a:spcBef>
              <a:spcAft>
                <a:spcPts val="0"/>
              </a:spcAft>
              <a:buSzPts val="6000"/>
              <a:buFont typeface="Bahiana"/>
              <a:buNone/>
              <a:defRPr sz="6000">
                <a:latin typeface="Bahiana"/>
                <a:ea typeface="Bahiana"/>
                <a:cs typeface="Bahiana"/>
                <a:sym typeface="Bahiana"/>
              </a:defRPr>
            </a:lvl8pPr>
            <a:lvl9pPr lvl="8" rtl="0">
              <a:spcBef>
                <a:spcPts val="0"/>
              </a:spcBef>
              <a:spcAft>
                <a:spcPts val="0"/>
              </a:spcAft>
              <a:buSzPts val="6000"/>
              <a:buFont typeface="Bahiana"/>
              <a:buNone/>
              <a:defRPr sz="6000">
                <a:latin typeface="Bahiana"/>
                <a:ea typeface="Bahiana"/>
                <a:cs typeface="Bahiana"/>
                <a:sym typeface="Bahian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long list">
  <p:cSld name="CUSTOM_8">
    <p:bg>
      <p:bgPr>
        <a:solidFill>
          <a:schemeClr val="dk2"/>
        </a:solidFill>
        <a:effectLst/>
      </p:bgPr>
    </p:bg>
    <p:spTree>
      <p:nvGrpSpPr>
        <p:cNvPr id="1" name="Shape 68"/>
        <p:cNvGrpSpPr/>
        <p:nvPr/>
      </p:nvGrpSpPr>
      <p:grpSpPr>
        <a:xfrm>
          <a:off x="0" y="0"/>
          <a:ext cx="0" cy="0"/>
          <a:chOff x="0" y="0"/>
          <a:chExt cx="0" cy="0"/>
        </a:xfrm>
      </p:grpSpPr>
      <p:pic>
        <p:nvPicPr>
          <p:cNvPr id="69" name="Google Shape;69;p15"/>
          <p:cNvPicPr preferRelativeResize="0"/>
          <p:nvPr/>
        </p:nvPicPr>
        <p:blipFill>
          <a:blip r:embed="rId2">
            <a:alphaModFix/>
          </a:blip>
          <a:stretch>
            <a:fillRect/>
          </a:stretch>
        </p:blipFill>
        <p:spPr>
          <a:xfrm>
            <a:off x="-37075" y="-41600"/>
            <a:ext cx="9217949" cy="5185099"/>
          </a:xfrm>
          <a:prstGeom prst="rect">
            <a:avLst/>
          </a:prstGeom>
          <a:noFill/>
          <a:ln>
            <a:noFill/>
          </a:ln>
        </p:spPr>
      </p:pic>
      <p:sp>
        <p:nvSpPr>
          <p:cNvPr id="70" name="Google Shape;70;p15"/>
          <p:cNvSpPr txBox="1">
            <a:spLocks noGrp="1"/>
          </p:cNvSpPr>
          <p:nvPr>
            <p:ph type="ctrTitle"/>
          </p:nvPr>
        </p:nvSpPr>
        <p:spPr>
          <a:xfrm>
            <a:off x="720050" y="349067"/>
            <a:ext cx="7265400" cy="8349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3000"/>
            </a:lvl1pPr>
            <a:lvl2pPr lvl="1" rtl="0">
              <a:spcBef>
                <a:spcPts val="0"/>
              </a:spcBef>
              <a:spcAft>
                <a:spcPts val="0"/>
              </a:spcAft>
              <a:buClr>
                <a:srgbClr val="F3F3F3"/>
              </a:buClr>
              <a:buSzPts val="2400"/>
              <a:buNone/>
              <a:defRPr sz="2400">
                <a:solidFill>
                  <a:srgbClr val="F3F3F3"/>
                </a:solidFill>
              </a:defRPr>
            </a:lvl2pPr>
            <a:lvl3pPr lvl="2" rtl="0">
              <a:spcBef>
                <a:spcPts val="0"/>
              </a:spcBef>
              <a:spcAft>
                <a:spcPts val="0"/>
              </a:spcAft>
              <a:buClr>
                <a:srgbClr val="F3F3F3"/>
              </a:buClr>
              <a:buSzPts val="2400"/>
              <a:buNone/>
              <a:defRPr sz="2400">
                <a:solidFill>
                  <a:srgbClr val="F3F3F3"/>
                </a:solidFill>
              </a:defRPr>
            </a:lvl3pPr>
            <a:lvl4pPr lvl="3" rtl="0">
              <a:spcBef>
                <a:spcPts val="0"/>
              </a:spcBef>
              <a:spcAft>
                <a:spcPts val="0"/>
              </a:spcAft>
              <a:buClr>
                <a:srgbClr val="F3F3F3"/>
              </a:buClr>
              <a:buSzPts val="2400"/>
              <a:buNone/>
              <a:defRPr sz="2400">
                <a:solidFill>
                  <a:srgbClr val="F3F3F3"/>
                </a:solidFill>
              </a:defRPr>
            </a:lvl4pPr>
            <a:lvl5pPr lvl="4" rtl="0">
              <a:spcBef>
                <a:spcPts val="0"/>
              </a:spcBef>
              <a:spcAft>
                <a:spcPts val="0"/>
              </a:spcAft>
              <a:buClr>
                <a:srgbClr val="F3F3F3"/>
              </a:buClr>
              <a:buSzPts val="2400"/>
              <a:buNone/>
              <a:defRPr sz="2400">
                <a:solidFill>
                  <a:srgbClr val="F3F3F3"/>
                </a:solidFill>
              </a:defRPr>
            </a:lvl5pPr>
            <a:lvl6pPr lvl="5" rtl="0">
              <a:spcBef>
                <a:spcPts val="0"/>
              </a:spcBef>
              <a:spcAft>
                <a:spcPts val="0"/>
              </a:spcAft>
              <a:buClr>
                <a:srgbClr val="F3F3F3"/>
              </a:buClr>
              <a:buSzPts val="2400"/>
              <a:buNone/>
              <a:defRPr sz="2400">
                <a:solidFill>
                  <a:srgbClr val="F3F3F3"/>
                </a:solidFill>
              </a:defRPr>
            </a:lvl6pPr>
            <a:lvl7pPr lvl="6" rtl="0">
              <a:spcBef>
                <a:spcPts val="0"/>
              </a:spcBef>
              <a:spcAft>
                <a:spcPts val="0"/>
              </a:spcAft>
              <a:buClr>
                <a:srgbClr val="F3F3F3"/>
              </a:buClr>
              <a:buSzPts val="2400"/>
              <a:buNone/>
              <a:defRPr sz="2400">
                <a:solidFill>
                  <a:srgbClr val="F3F3F3"/>
                </a:solidFill>
              </a:defRPr>
            </a:lvl7pPr>
            <a:lvl8pPr lvl="7" rtl="0">
              <a:spcBef>
                <a:spcPts val="0"/>
              </a:spcBef>
              <a:spcAft>
                <a:spcPts val="0"/>
              </a:spcAft>
              <a:buClr>
                <a:srgbClr val="F3F3F3"/>
              </a:buClr>
              <a:buSzPts val="2400"/>
              <a:buNone/>
              <a:defRPr sz="2400">
                <a:solidFill>
                  <a:srgbClr val="F3F3F3"/>
                </a:solidFill>
              </a:defRPr>
            </a:lvl8pPr>
            <a:lvl9pPr lvl="8" rtl="0">
              <a:spcBef>
                <a:spcPts val="0"/>
              </a:spcBef>
              <a:spcAft>
                <a:spcPts val="0"/>
              </a:spcAft>
              <a:buClr>
                <a:srgbClr val="F3F3F3"/>
              </a:buClr>
              <a:buSzPts val="2400"/>
              <a:buNone/>
              <a:defRPr sz="2400">
                <a:solidFill>
                  <a:srgbClr val="F3F3F3"/>
                </a:solidFill>
              </a:defRPr>
            </a:lvl9pPr>
          </a:lstStyle>
          <a:p>
            <a:endParaRPr/>
          </a:p>
        </p:txBody>
      </p:sp>
      <p:sp>
        <p:nvSpPr>
          <p:cNvPr id="71" name="Google Shape;71;p15"/>
          <p:cNvSpPr txBox="1">
            <a:spLocks noGrp="1"/>
          </p:cNvSpPr>
          <p:nvPr>
            <p:ph type="body" idx="1"/>
          </p:nvPr>
        </p:nvSpPr>
        <p:spPr>
          <a:xfrm>
            <a:off x="720050" y="980350"/>
            <a:ext cx="7703700" cy="3817200"/>
          </a:xfrm>
          <a:prstGeom prst="rect">
            <a:avLst/>
          </a:prstGeom>
        </p:spPr>
        <p:txBody>
          <a:bodyPr spcFirstLastPara="1" wrap="square" lIns="91425" tIns="91425" rIns="91425" bIns="91425" anchor="t" anchorCtr="0">
            <a:noAutofit/>
          </a:bodyPr>
          <a:lstStyle>
            <a:lvl1pPr marL="457200" lvl="0" indent="-298450" rtl="0">
              <a:lnSpc>
                <a:spcPct val="100000"/>
              </a:lnSpc>
              <a:spcBef>
                <a:spcPts val="0"/>
              </a:spcBef>
              <a:spcAft>
                <a:spcPts val="0"/>
              </a:spcAft>
              <a:buSzPts val="1100"/>
              <a:buAutoNum type="arabicPeriod"/>
              <a:defRPr/>
            </a:lvl1pPr>
            <a:lvl2pPr marL="914400" lvl="1" indent="-298450" rtl="0">
              <a:lnSpc>
                <a:spcPct val="100000"/>
              </a:lnSpc>
              <a:spcBef>
                <a:spcPts val="1600"/>
              </a:spcBef>
              <a:spcAft>
                <a:spcPts val="0"/>
              </a:spcAft>
              <a:buSzPts val="1100"/>
              <a:buFont typeface="Muli"/>
              <a:buAutoNum type="alphaLcPeriod"/>
              <a:defRPr/>
            </a:lvl2pPr>
            <a:lvl3pPr marL="1371600" lvl="2" indent="-298450" rtl="0">
              <a:lnSpc>
                <a:spcPct val="100000"/>
              </a:lnSpc>
              <a:spcBef>
                <a:spcPts val="1600"/>
              </a:spcBef>
              <a:spcAft>
                <a:spcPts val="0"/>
              </a:spcAft>
              <a:buSzPts val="1100"/>
              <a:buFont typeface="Muli"/>
              <a:buAutoNum type="romanLcPeriod"/>
              <a:defRPr/>
            </a:lvl3pPr>
            <a:lvl4pPr marL="1828800" lvl="3" indent="-298450" rtl="0">
              <a:lnSpc>
                <a:spcPct val="100000"/>
              </a:lnSpc>
              <a:spcBef>
                <a:spcPts val="1600"/>
              </a:spcBef>
              <a:spcAft>
                <a:spcPts val="0"/>
              </a:spcAft>
              <a:buSzPts val="1100"/>
              <a:buFont typeface="Muli"/>
              <a:buAutoNum type="arabicPeriod"/>
              <a:defRPr/>
            </a:lvl4pPr>
            <a:lvl5pPr marL="2286000" lvl="4" indent="-298450" rtl="0">
              <a:lnSpc>
                <a:spcPct val="100000"/>
              </a:lnSpc>
              <a:spcBef>
                <a:spcPts val="1600"/>
              </a:spcBef>
              <a:spcAft>
                <a:spcPts val="0"/>
              </a:spcAft>
              <a:buSzPts val="1100"/>
              <a:buFont typeface="Muli"/>
              <a:buAutoNum type="alphaLcPeriod"/>
              <a:defRPr/>
            </a:lvl5pPr>
            <a:lvl6pPr marL="2743200" lvl="5" indent="-298450" rtl="0">
              <a:lnSpc>
                <a:spcPct val="100000"/>
              </a:lnSpc>
              <a:spcBef>
                <a:spcPts val="1600"/>
              </a:spcBef>
              <a:spcAft>
                <a:spcPts val="0"/>
              </a:spcAft>
              <a:buSzPts val="1100"/>
              <a:buFont typeface="Muli"/>
              <a:buAutoNum type="romanLcPeriod"/>
              <a:defRPr/>
            </a:lvl6pPr>
            <a:lvl7pPr marL="3200400" lvl="6" indent="-298450" rtl="0">
              <a:lnSpc>
                <a:spcPct val="100000"/>
              </a:lnSpc>
              <a:spcBef>
                <a:spcPts val="1600"/>
              </a:spcBef>
              <a:spcAft>
                <a:spcPts val="0"/>
              </a:spcAft>
              <a:buSzPts val="1100"/>
              <a:buFont typeface="Muli"/>
              <a:buAutoNum type="arabicPeriod"/>
              <a:defRPr/>
            </a:lvl7pPr>
            <a:lvl8pPr marL="3657600" lvl="7" indent="-298450" rtl="0">
              <a:lnSpc>
                <a:spcPct val="100000"/>
              </a:lnSpc>
              <a:spcBef>
                <a:spcPts val="1600"/>
              </a:spcBef>
              <a:spcAft>
                <a:spcPts val="0"/>
              </a:spcAft>
              <a:buSzPts val="1100"/>
              <a:buFont typeface="Muli"/>
              <a:buAutoNum type="alphaLcPeriod"/>
              <a:defRPr/>
            </a:lvl8pPr>
            <a:lvl9pPr marL="4114800" lvl="8" indent="-298450" rtl="0">
              <a:lnSpc>
                <a:spcPct val="100000"/>
              </a:lnSpc>
              <a:spcBef>
                <a:spcPts val="1600"/>
              </a:spcBef>
              <a:spcAft>
                <a:spcPts val="1600"/>
              </a:spcAft>
              <a:buSzPts val="1100"/>
              <a:buFont typeface="Muli"/>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
  <p:cSld name="CUSTOM_9_1_1_1">
    <p:spTree>
      <p:nvGrpSpPr>
        <p:cNvPr id="1" name="Shape 14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4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1pPr>
            <a:lvl2pPr lvl="1">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2pPr>
            <a:lvl3pPr lvl="2">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3pPr>
            <a:lvl4pPr lvl="3">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4pPr>
            <a:lvl5pPr lvl="4">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5pPr>
            <a:lvl6pPr lvl="5">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6pPr>
            <a:lvl7pPr lvl="6">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7pPr>
            <a:lvl8pPr lvl="7">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8pPr>
            <a:lvl9pPr lvl="8">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6"/>
              </a:buClr>
              <a:buSzPts val="1400"/>
              <a:buFont typeface="Barlow"/>
              <a:buChar char="●"/>
              <a:defRPr>
                <a:solidFill>
                  <a:schemeClr val="accent6"/>
                </a:solidFill>
                <a:latin typeface="Barlow"/>
                <a:ea typeface="Barlow"/>
                <a:cs typeface="Barlow"/>
                <a:sym typeface="Barlow"/>
              </a:defRPr>
            </a:lvl1pPr>
            <a:lvl2pPr marL="914400" lvl="1"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2pPr>
            <a:lvl3pPr marL="1371600" lvl="2"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3pPr>
            <a:lvl4pPr marL="1828800" lvl="3"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4pPr>
            <a:lvl5pPr marL="2286000" lvl="4"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5pPr>
            <a:lvl6pPr marL="2743200" lvl="5"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6pPr>
            <a:lvl7pPr marL="3200400" lvl="6"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7pPr>
            <a:lvl8pPr marL="3657600" lvl="7"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8pPr>
            <a:lvl9pPr marL="4114800" lvl="8" indent="-317500">
              <a:lnSpc>
                <a:spcPct val="115000"/>
              </a:lnSpc>
              <a:spcBef>
                <a:spcPts val="1600"/>
              </a:spcBef>
              <a:spcAft>
                <a:spcPts val="1600"/>
              </a:spcAft>
              <a:buClr>
                <a:schemeClr val="accent6"/>
              </a:buClr>
              <a:buSzPts val="1400"/>
              <a:buFont typeface="Barlow"/>
              <a:buChar char="■"/>
              <a:defRPr>
                <a:solidFill>
                  <a:schemeClr val="accent6"/>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61" r:id="rId2"/>
    <p:sldLayoutId id="2147483674" r:id="rId3"/>
    <p:sldLayoutId id="214748367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6"/>
        <p:cNvGrpSpPr/>
        <p:nvPr/>
      </p:nvGrpSpPr>
      <p:grpSpPr>
        <a:xfrm>
          <a:off x="0" y="0"/>
          <a:ext cx="0" cy="0"/>
          <a:chOff x="0" y="0"/>
          <a:chExt cx="0" cy="0"/>
        </a:xfrm>
      </p:grpSpPr>
      <p:grpSp>
        <p:nvGrpSpPr>
          <p:cNvPr id="157" name="Google Shape;157;p32"/>
          <p:cNvGrpSpPr/>
          <p:nvPr/>
        </p:nvGrpSpPr>
        <p:grpSpPr>
          <a:xfrm>
            <a:off x="-359498" y="-175039"/>
            <a:ext cx="1300005" cy="1167716"/>
            <a:chOff x="-359498" y="-175039"/>
            <a:chExt cx="1300005" cy="1167716"/>
          </a:xfrm>
        </p:grpSpPr>
        <p:sp>
          <p:nvSpPr>
            <p:cNvPr id="158" name="Google Shape;158;p32"/>
            <p:cNvSpPr/>
            <p:nvPr/>
          </p:nvSpPr>
          <p:spPr>
            <a:xfrm>
              <a:off x="397679" y="921567"/>
              <a:ext cx="7244" cy="25166"/>
            </a:xfrm>
            <a:custGeom>
              <a:avLst/>
              <a:gdLst/>
              <a:ahLst/>
              <a:cxnLst/>
              <a:rect l="l" t="t" r="r" b="b"/>
              <a:pathLst>
                <a:path w="213" h="740" extrusionOk="0">
                  <a:moveTo>
                    <a:pt x="102" y="706"/>
                  </a:moveTo>
                  <a:cubicBezTo>
                    <a:pt x="68" y="740"/>
                    <a:pt x="0" y="706"/>
                    <a:pt x="0" y="672"/>
                  </a:cubicBezTo>
                  <a:cubicBezTo>
                    <a:pt x="0" y="561"/>
                    <a:pt x="34" y="425"/>
                    <a:pt x="34" y="315"/>
                  </a:cubicBezTo>
                  <a:cubicBezTo>
                    <a:pt x="68" y="213"/>
                    <a:pt x="68" y="102"/>
                    <a:pt x="144" y="34"/>
                  </a:cubicBezTo>
                  <a:lnTo>
                    <a:pt x="144" y="0"/>
                  </a:lnTo>
                  <a:lnTo>
                    <a:pt x="178" y="34"/>
                  </a:lnTo>
                  <a:cubicBezTo>
                    <a:pt x="212" y="136"/>
                    <a:pt x="178" y="247"/>
                    <a:pt x="178" y="349"/>
                  </a:cubicBezTo>
                  <a:cubicBezTo>
                    <a:pt x="144" y="459"/>
                    <a:pt x="144" y="561"/>
                    <a:pt x="102"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2"/>
            <p:cNvSpPr/>
            <p:nvPr/>
          </p:nvSpPr>
          <p:spPr>
            <a:xfrm>
              <a:off x="410942" y="931089"/>
              <a:ext cx="7278" cy="20541"/>
            </a:xfrm>
            <a:custGeom>
              <a:avLst/>
              <a:gdLst/>
              <a:ahLst/>
              <a:cxnLst/>
              <a:rect l="l" t="t" r="r" b="b"/>
              <a:pathLst>
                <a:path w="214" h="604" extrusionOk="0">
                  <a:moveTo>
                    <a:pt x="103" y="570"/>
                  </a:moveTo>
                  <a:cubicBezTo>
                    <a:pt x="69" y="604"/>
                    <a:pt x="1" y="570"/>
                    <a:pt x="1" y="536"/>
                  </a:cubicBezTo>
                  <a:cubicBezTo>
                    <a:pt x="1" y="426"/>
                    <a:pt x="1" y="358"/>
                    <a:pt x="35" y="247"/>
                  </a:cubicBezTo>
                  <a:cubicBezTo>
                    <a:pt x="35" y="179"/>
                    <a:pt x="69" y="111"/>
                    <a:pt x="103" y="35"/>
                  </a:cubicBezTo>
                  <a:lnTo>
                    <a:pt x="103" y="35"/>
                  </a:lnTo>
                  <a:cubicBezTo>
                    <a:pt x="137" y="1"/>
                    <a:pt x="179" y="35"/>
                    <a:pt x="179" y="35"/>
                  </a:cubicBezTo>
                  <a:cubicBezTo>
                    <a:pt x="213" y="145"/>
                    <a:pt x="179" y="213"/>
                    <a:pt x="179" y="281"/>
                  </a:cubicBezTo>
                  <a:cubicBezTo>
                    <a:pt x="137" y="358"/>
                    <a:pt x="137" y="460"/>
                    <a:pt x="103"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2"/>
            <p:cNvSpPr/>
            <p:nvPr/>
          </p:nvSpPr>
          <p:spPr>
            <a:xfrm>
              <a:off x="402576" y="887764"/>
              <a:ext cx="9556" cy="20541"/>
            </a:xfrm>
            <a:custGeom>
              <a:avLst/>
              <a:gdLst/>
              <a:ahLst/>
              <a:cxnLst/>
              <a:rect l="l" t="t" r="r" b="b"/>
              <a:pathLst>
                <a:path w="281" h="604" extrusionOk="0">
                  <a:moveTo>
                    <a:pt x="68" y="570"/>
                  </a:moveTo>
                  <a:cubicBezTo>
                    <a:pt x="34" y="604"/>
                    <a:pt x="0" y="570"/>
                    <a:pt x="0" y="536"/>
                  </a:cubicBezTo>
                  <a:cubicBezTo>
                    <a:pt x="0" y="425"/>
                    <a:pt x="34" y="323"/>
                    <a:pt x="34" y="213"/>
                  </a:cubicBezTo>
                  <a:cubicBezTo>
                    <a:pt x="68" y="179"/>
                    <a:pt x="68" y="69"/>
                    <a:pt x="136" y="35"/>
                  </a:cubicBezTo>
                  <a:cubicBezTo>
                    <a:pt x="136" y="35"/>
                    <a:pt x="136" y="1"/>
                    <a:pt x="170" y="1"/>
                  </a:cubicBezTo>
                  <a:cubicBezTo>
                    <a:pt x="170" y="1"/>
                    <a:pt x="213" y="1"/>
                    <a:pt x="213" y="35"/>
                  </a:cubicBezTo>
                  <a:cubicBezTo>
                    <a:pt x="281" y="111"/>
                    <a:pt x="213" y="179"/>
                    <a:pt x="170" y="281"/>
                  </a:cubicBezTo>
                  <a:cubicBezTo>
                    <a:pt x="136" y="357"/>
                    <a:pt x="136" y="459"/>
                    <a:pt x="102"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2"/>
            <p:cNvSpPr/>
            <p:nvPr/>
          </p:nvSpPr>
          <p:spPr>
            <a:xfrm>
              <a:off x="419342" y="896130"/>
              <a:ext cx="8400" cy="24315"/>
            </a:xfrm>
            <a:custGeom>
              <a:avLst/>
              <a:gdLst/>
              <a:ahLst/>
              <a:cxnLst/>
              <a:rect l="l" t="t" r="r" b="b"/>
              <a:pathLst>
                <a:path w="247" h="715" extrusionOk="0">
                  <a:moveTo>
                    <a:pt x="68" y="672"/>
                  </a:moveTo>
                  <a:cubicBezTo>
                    <a:pt x="34" y="714"/>
                    <a:pt x="0" y="672"/>
                    <a:pt x="0" y="638"/>
                  </a:cubicBezTo>
                  <a:cubicBezTo>
                    <a:pt x="0" y="536"/>
                    <a:pt x="0" y="426"/>
                    <a:pt x="34" y="324"/>
                  </a:cubicBezTo>
                  <a:cubicBezTo>
                    <a:pt x="34" y="213"/>
                    <a:pt x="68" y="111"/>
                    <a:pt x="145" y="35"/>
                  </a:cubicBezTo>
                  <a:lnTo>
                    <a:pt x="145" y="35"/>
                  </a:lnTo>
                  <a:cubicBezTo>
                    <a:pt x="179" y="1"/>
                    <a:pt x="246" y="35"/>
                    <a:pt x="246" y="111"/>
                  </a:cubicBezTo>
                  <a:cubicBezTo>
                    <a:pt x="246" y="179"/>
                    <a:pt x="213" y="290"/>
                    <a:pt x="179" y="358"/>
                  </a:cubicBezTo>
                  <a:cubicBezTo>
                    <a:pt x="145" y="460"/>
                    <a:pt x="102" y="536"/>
                    <a:pt x="68" y="63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2"/>
            <p:cNvSpPr/>
            <p:nvPr/>
          </p:nvSpPr>
          <p:spPr>
            <a:xfrm>
              <a:off x="436073" y="899905"/>
              <a:ext cx="13331" cy="26322"/>
            </a:xfrm>
            <a:custGeom>
              <a:avLst/>
              <a:gdLst/>
              <a:ahLst/>
              <a:cxnLst/>
              <a:rect l="l" t="t" r="r" b="b"/>
              <a:pathLst>
                <a:path w="392" h="774" extrusionOk="0">
                  <a:moveTo>
                    <a:pt x="77" y="773"/>
                  </a:moveTo>
                  <a:cubicBezTo>
                    <a:pt x="35" y="773"/>
                    <a:pt x="1" y="773"/>
                    <a:pt x="1" y="739"/>
                  </a:cubicBezTo>
                  <a:cubicBezTo>
                    <a:pt x="35" y="603"/>
                    <a:pt x="77" y="493"/>
                    <a:pt x="111" y="349"/>
                  </a:cubicBezTo>
                  <a:cubicBezTo>
                    <a:pt x="145" y="281"/>
                    <a:pt x="179" y="136"/>
                    <a:pt x="247" y="68"/>
                  </a:cubicBezTo>
                  <a:lnTo>
                    <a:pt x="247" y="34"/>
                  </a:lnTo>
                  <a:cubicBezTo>
                    <a:pt x="324" y="0"/>
                    <a:pt x="392" y="68"/>
                    <a:pt x="392" y="136"/>
                  </a:cubicBezTo>
                  <a:lnTo>
                    <a:pt x="247" y="425"/>
                  </a:lnTo>
                  <a:cubicBezTo>
                    <a:pt x="213" y="527"/>
                    <a:pt x="145" y="637"/>
                    <a:pt x="111" y="739"/>
                  </a:cubicBezTo>
                  <a:cubicBezTo>
                    <a:pt x="111" y="773"/>
                    <a:pt x="77" y="773"/>
                    <a:pt x="77" y="77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2"/>
            <p:cNvSpPr/>
            <p:nvPr/>
          </p:nvSpPr>
          <p:spPr>
            <a:xfrm>
              <a:off x="619238" y="881711"/>
              <a:ext cx="9556" cy="17072"/>
            </a:xfrm>
            <a:custGeom>
              <a:avLst/>
              <a:gdLst/>
              <a:ahLst/>
              <a:cxnLst/>
              <a:rect l="l" t="t" r="r" b="b"/>
              <a:pathLst>
                <a:path w="281" h="502" extrusionOk="0">
                  <a:moveTo>
                    <a:pt x="247" y="459"/>
                  </a:moveTo>
                  <a:cubicBezTo>
                    <a:pt x="213" y="501"/>
                    <a:pt x="136" y="501"/>
                    <a:pt x="103" y="425"/>
                  </a:cubicBezTo>
                  <a:cubicBezTo>
                    <a:pt x="103" y="357"/>
                    <a:pt x="69" y="289"/>
                    <a:pt x="35" y="213"/>
                  </a:cubicBezTo>
                  <a:cubicBezTo>
                    <a:pt x="35" y="145"/>
                    <a:pt x="1" y="111"/>
                    <a:pt x="35" y="34"/>
                  </a:cubicBezTo>
                  <a:lnTo>
                    <a:pt x="69" y="34"/>
                  </a:lnTo>
                  <a:cubicBezTo>
                    <a:pt x="69" y="0"/>
                    <a:pt x="103" y="0"/>
                    <a:pt x="103" y="0"/>
                  </a:cubicBezTo>
                  <a:cubicBezTo>
                    <a:pt x="170" y="34"/>
                    <a:pt x="213" y="111"/>
                    <a:pt x="213" y="179"/>
                  </a:cubicBezTo>
                  <a:cubicBezTo>
                    <a:pt x="247" y="247"/>
                    <a:pt x="247" y="323"/>
                    <a:pt x="247" y="391"/>
                  </a:cubicBezTo>
                  <a:cubicBezTo>
                    <a:pt x="281" y="425"/>
                    <a:pt x="247" y="459"/>
                    <a:pt x="247" y="459"/>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2"/>
            <p:cNvSpPr/>
            <p:nvPr/>
          </p:nvSpPr>
          <p:spPr>
            <a:xfrm>
              <a:off x="620394" y="927621"/>
              <a:ext cx="9556" cy="19112"/>
            </a:xfrm>
            <a:custGeom>
              <a:avLst/>
              <a:gdLst/>
              <a:ahLst/>
              <a:cxnLst/>
              <a:rect l="l" t="t" r="r" b="b"/>
              <a:pathLst>
                <a:path w="281" h="562" extrusionOk="0">
                  <a:moveTo>
                    <a:pt x="247" y="528"/>
                  </a:moveTo>
                  <a:cubicBezTo>
                    <a:pt x="247" y="562"/>
                    <a:pt x="213" y="562"/>
                    <a:pt x="213" y="528"/>
                  </a:cubicBezTo>
                  <a:cubicBezTo>
                    <a:pt x="136" y="383"/>
                    <a:pt x="35" y="247"/>
                    <a:pt x="1" y="69"/>
                  </a:cubicBezTo>
                  <a:cubicBezTo>
                    <a:pt x="1" y="69"/>
                    <a:pt x="1" y="35"/>
                    <a:pt x="35" y="35"/>
                  </a:cubicBezTo>
                  <a:cubicBezTo>
                    <a:pt x="35" y="1"/>
                    <a:pt x="69" y="1"/>
                    <a:pt x="102" y="35"/>
                  </a:cubicBezTo>
                  <a:cubicBezTo>
                    <a:pt x="213" y="171"/>
                    <a:pt x="213" y="349"/>
                    <a:pt x="281" y="494"/>
                  </a:cubicBezTo>
                  <a:cubicBezTo>
                    <a:pt x="281" y="528"/>
                    <a:pt x="281" y="528"/>
                    <a:pt x="247" y="528"/>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2"/>
            <p:cNvSpPr/>
            <p:nvPr/>
          </p:nvSpPr>
          <p:spPr>
            <a:xfrm>
              <a:off x="603356" y="932246"/>
              <a:ext cx="9862" cy="12175"/>
            </a:xfrm>
            <a:custGeom>
              <a:avLst/>
              <a:gdLst/>
              <a:ahLst/>
              <a:cxnLst/>
              <a:rect l="l" t="t" r="r" b="b"/>
              <a:pathLst>
                <a:path w="290" h="358" extrusionOk="0">
                  <a:moveTo>
                    <a:pt x="255" y="324"/>
                  </a:moveTo>
                  <a:cubicBezTo>
                    <a:pt x="213" y="358"/>
                    <a:pt x="179" y="358"/>
                    <a:pt x="179" y="324"/>
                  </a:cubicBezTo>
                  <a:cubicBezTo>
                    <a:pt x="111" y="290"/>
                    <a:pt x="43" y="179"/>
                    <a:pt x="43" y="77"/>
                  </a:cubicBezTo>
                  <a:cubicBezTo>
                    <a:pt x="0" y="35"/>
                    <a:pt x="43" y="35"/>
                    <a:pt x="43" y="1"/>
                  </a:cubicBezTo>
                  <a:lnTo>
                    <a:pt x="145" y="1"/>
                  </a:lnTo>
                  <a:cubicBezTo>
                    <a:pt x="213" y="77"/>
                    <a:pt x="255" y="179"/>
                    <a:pt x="289" y="290"/>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2"/>
            <p:cNvSpPr/>
            <p:nvPr/>
          </p:nvSpPr>
          <p:spPr>
            <a:xfrm>
              <a:off x="580537" y="899905"/>
              <a:ext cx="8400" cy="13331"/>
            </a:xfrm>
            <a:custGeom>
              <a:avLst/>
              <a:gdLst/>
              <a:ahLst/>
              <a:cxnLst/>
              <a:rect l="l" t="t" r="r" b="b"/>
              <a:pathLst>
                <a:path w="247" h="392" extrusionOk="0">
                  <a:moveTo>
                    <a:pt x="247" y="391"/>
                  </a:moveTo>
                  <a:lnTo>
                    <a:pt x="179" y="391"/>
                  </a:lnTo>
                  <a:cubicBezTo>
                    <a:pt x="111" y="315"/>
                    <a:pt x="0" y="213"/>
                    <a:pt x="0" y="68"/>
                  </a:cubicBezTo>
                  <a:cubicBezTo>
                    <a:pt x="0" y="68"/>
                    <a:pt x="0" y="34"/>
                    <a:pt x="34" y="34"/>
                  </a:cubicBezTo>
                  <a:cubicBezTo>
                    <a:pt x="34" y="0"/>
                    <a:pt x="77" y="0"/>
                    <a:pt x="77" y="34"/>
                  </a:cubicBezTo>
                  <a:cubicBezTo>
                    <a:pt x="179" y="68"/>
                    <a:pt x="213" y="213"/>
                    <a:pt x="247" y="315"/>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2"/>
            <p:cNvSpPr/>
            <p:nvPr/>
          </p:nvSpPr>
          <p:spPr>
            <a:xfrm>
              <a:off x="598731" y="890076"/>
              <a:ext cx="13331" cy="23159"/>
            </a:xfrm>
            <a:custGeom>
              <a:avLst/>
              <a:gdLst/>
              <a:ahLst/>
              <a:cxnLst/>
              <a:rect l="l" t="t" r="r" b="b"/>
              <a:pathLst>
                <a:path w="392" h="681" extrusionOk="0">
                  <a:moveTo>
                    <a:pt x="349" y="680"/>
                  </a:moveTo>
                  <a:cubicBezTo>
                    <a:pt x="315" y="680"/>
                    <a:pt x="281" y="680"/>
                    <a:pt x="281" y="638"/>
                  </a:cubicBezTo>
                  <a:cubicBezTo>
                    <a:pt x="136" y="502"/>
                    <a:pt x="0" y="255"/>
                    <a:pt x="34" y="43"/>
                  </a:cubicBezTo>
                  <a:cubicBezTo>
                    <a:pt x="34" y="43"/>
                    <a:pt x="68" y="43"/>
                    <a:pt x="68" y="1"/>
                  </a:cubicBezTo>
                  <a:cubicBezTo>
                    <a:pt x="102" y="1"/>
                    <a:pt x="179" y="1"/>
                    <a:pt x="179" y="43"/>
                  </a:cubicBezTo>
                  <a:cubicBezTo>
                    <a:pt x="247" y="111"/>
                    <a:pt x="247" y="213"/>
                    <a:pt x="247" y="289"/>
                  </a:cubicBezTo>
                  <a:cubicBezTo>
                    <a:pt x="281" y="391"/>
                    <a:pt x="315" y="502"/>
                    <a:pt x="349" y="570"/>
                  </a:cubicBezTo>
                  <a:cubicBezTo>
                    <a:pt x="391" y="604"/>
                    <a:pt x="349" y="638"/>
                    <a:pt x="349" y="680"/>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2"/>
            <p:cNvSpPr/>
            <p:nvPr/>
          </p:nvSpPr>
          <p:spPr>
            <a:xfrm>
              <a:off x="616653" y="238935"/>
              <a:ext cx="13297" cy="6087"/>
            </a:xfrm>
            <a:custGeom>
              <a:avLst/>
              <a:gdLst/>
              <a:ahLst/>
              <a:cxnLst/>
              <a:rect l="l" t="t" r="r" b="b"/>
              <a:pathLst>
                <a:path w="391" h="179" extrusionOk="0">
                  <a:moveTo>
                    <a:pt x="357" y="111"/>
                  </a:moveTo>
                  <a:cubicBezTo>
                    <a:pt x="323" y="145"/>
                    <a:pt x="289" y="145"/>
                    <a:pt x="212" y="145"/>
                  </a:cubicBezTo>
                  <a:cubicBezTo>
                    <a:pt x="179" y="145"/>
                    <a:pt x="111" y="179"/>
                    <a:pt x="34" y="179"/>
                  </a:cubicBezTo>
                  <a:cubicBezTo>
                    <a:pt x="0" y="179"/>
                    <a:pt x="0" y="111"/>
                    <a:pt x="0" y="111"/>
                  </a:cubicBezTo>
                  <a:lnTo>
                    <a:pt x="34" y="111"/>
                  </a:lnTo>
                  <a:cubicBezTo>
                    <a:pt x="77" y="77"/>
                    <a:pt x="145" y="34"/>
                    <a:pt x="212" y="34"/>
                  </a:cubicBezTo>
                  <a:cubicBezTo>
                    <a:pt x="246" y="0"/>
                    <a:pt x="323" y="0"/>
                    <a:pt x="357" y="34"/>
                  </a:cubicBezTo>
                  <a:cubicBezTo>
                    <a:pt x="391" y="34"/>
                    <a:pt x="391" y="77"/>
                    <a:pt x="357"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2"/>
            <p:cNvSpPr/>
            <p:nvPr/>
          </p:nvSpPr>
          <p:spPr>
            <a:xfrm>
              <a:off x="612028" y="231691"/>
              <a:ext cx="10712" cy="6121"/>
            </a:xfrm>
            <a:custGeom>
              <a:avLst/>
              <a:gdLst/>
              <a:ahLst/>
              <a:cxnLst/>
              <a:rect l="l" t="t" r="r" b="b"/>
              <a:pathLst>
                <a:path w="315" h="180" extrusionOk="0">
                  <a:moveTo>
                    <a:pt x="281" y="145"/>
                  </a:moveTo>
                  <a:cubicBezTo>
                    <a:pt x="247" y="179"/>
                    <a:pt x="213" y="179"/>
                    <a:pt x="170" y="179"/>
                  </a:cubicBezTo>
                  <a:lnTo>
                    <a:pt x="136" y="179"/>
                  </a:lnTo>
                  <a:lnTo>
                    <a:pt x="68" y="179"/>
                  </a:lnTo>
                  <a:cubicBezTo>
                    <a:pt x="34" y="179"/>
                    <a:pt x="0" y="145"/>
                    <a:pt x="34" y="111"/>
                  </a:cubicBezTo>
                  <a:lnTo>
                    <a:pt x="34" y="111"/>
                  </a:lnTo>
                  <a:cubicBezTo>
                    <a:pt x="68" y="111"/>
                    <a:pt x="68" y="77"/>
                    <a:pt x="68" y="77"/>
                  </a:cubicBezTo>
                  <a:lnTo>
                    <a:pt x="102" y="77"/>
                  </a:lnTo>
                  <a:cubicBezTo>
                    <a:pt x="102" y="35"/>
                    <a:pt x="136" y="35"/>
                    <a:pt x="136" y="35"/>
                  </a:cubicBezTo>
                  <a:cubicBezTo>
                    <a:pt x="213" y="35"/>
                    <a:pt x="247" y="1"/>
                    <a:pt x="281" y="35"/>
                  </a:cubicBezTo>
                  <a:cubicBezTo>
                    <a:pt x="315" y="35"/>
                    <a:pt x="315" y="111"/>
                    <a:pt x="281"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2"/>
            <p:cNvSpPr/>
            <p:nvPr/>
          </p:nvSpPr>
          <p:spPr>
            <a:xfrm>
              <a:off x="601044" y="193263"/>
              <a:ext cx="16800" cy="7278"/>
            </a:xfrm>
            <a:custGeom>
              <a:avLst/>
              <a:gdLst/>
              <a:ahLst/>
              <a:cxnLst/>
              <a:rect l="l" t="t" r="r" b="b"/>
              <a:pathLst>
                <a:path w="494" h="214" extrusionOk="0">
                  <a:moveTo>
                    <a:pt x="459" y="103"/>
                  </a:moveTo>
                  <a:cubicBezTo>
                    <a:pt x="391" y="145"/>
                    <a:pt x="357" y="145"/>
                    <a:pt x="281" y="179"/>
                  </a:cubicBezTo>
                  <a:lnTo>
                    <a:pt x="68" y="179"/>
                  </a:lnTo>
                  <a:cubicBezTo>
                    <a:pt x="0" y="213"/>
                    <a:pt x="0" y="103"/>
                    <a:pt x="34" y="69"/>
                  </a:cubicBezTo>
                  <a:lnTo>
                    <a:pt x="68" y="69"/>
                  </a:lnTo>
                  <a:cubicBezTo>
                    <a:pt x="145" y="69"/>
                    <a:pt x="179" y="35"/>
                    <a:pt x="247" y="35"/>
                  </a:cubicBezTo>
                  <a:cubicBezTo>
                    <a:pt x="323" y="35"/>
                    <a:pt x="391" y="1"/>
                    <a:pt x="425" y="35"/>
                  </a:cubicBezTo>
                  <a:cubicBezTo>
                    <a:pt x="459" y="35"/>
                    <a:pt x="493" y="69"/>
                    <a:pt x="459"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2"/>
            <p:cNvSpPr/>
            <p:nvPr/>
          </p:nvSpPr>
          <p:spPr>
            <a:xfrm>
              <a:off x="601044" y="184897"/>
              <a:ext cx="12175" cy="6087"/>
            </a:xfrm>
            <a:custGeom>
              <a:avLst/>
              <a:gdLst/>
              <a:ahLst/>
              <a:cxnLst/>
              <a:rect l="l" t="t" r="r" b="b"/>
              <a:pathLst>
                <a:path w="358" h="179" extrusionOk="0">
                  <a:moveTo>
                    <a:pt x="323" y="137"/>
                  </a:moveTo>
                  <a:cubicBezTo>
                    <a:pt x="281" y="137"/>
                    <a:pt x="247" y="179"/>
                    <a:pt x="213" y="179"/>
                  </a:cubicBezTo>
                  <a:lnTo>
                    <a:pt x="111" y="179"/>
                  </a:lnTo>
                  <a:cubicBezTo>
                    <a:pt x="34" y="179"/>
                    <a:pt x="0" y="103"/>
                    <a:pt x="34" y="69"/>
                  </a:cubicBezTo>
                  <a:lnTo>
                    <a:pt x="68" y="69"/>
                  </a:lnTo>
                  <a:cubicBezTo>
                    <a:pt x="111" y="35"/>
                    <a:pt x="145" y="35"/>
                    <a:pt x="179" y="1"/>
                  </a:cubicBezTo>
                  <a:lnTo>
                    <a:pt x="323" y="1"/>
                  </a:lnTo>
                  <a:cubicBezTo>
                    <a:pt x="357" y="35"/>
                    <a:pt x="357" y="69"/>
                    <a:pt x="357"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2"/>
            <p:cNvSpPr/>
            <p:nvPr/>
          </p:nvSpPr>
          <p:spPr>
            <a:xfrm>
              <a:off x="408357" y="-10102"/>
              <a:ext cx="11018" cy="4659"/>
            </a:xfrm>
            <a:custGeom>
              <a:avLst/>
              <a:gdLst/>
              <a:ahLst/>
              <a:cxnLst/>
              <a:rect l="l" t="t" r="r" b="b"/>
              <a:pathLst>
                <a:path w="324" h="137" extrusionOk="0">
                  <a:moveTo>
                    <a:pt x="323" y="103"/>
                  </a:moveTo>
                  <a:cubicBezTo>
                    <a:pt x="255" y="136"/>
                    <a:pt x="145" y="136"/>
                    <a:pt x="77" y="136"/>
                  </a:cubicBezTo>
                  <a:cubicBezTo>
                    <a:pt x="0" y="136"/>
                    <a:pt x="0" y="69"/>
                    <a:pt x="43" y="69"/>
                  </a:cubicBezTo>
                  <a:cubicBezTo>
                    <a:pt x="43" y="35"/>
                    <a:pt x="43" y="35"/>
                    <a:pt x="77" y="35"/>
                  </a:cubicBezTo>
                  <a:cubicBezTo>
                    <a:pt x="145" y="35"/>
                    <a:pt x="213" y="1"/>
                    <a:pt x="289" y="35"/>
                  </a:cubicBezTo>
                  <a:cubicBezTo>
                    <a:pt x="323" y="35"/>
                    <a:pt x="323" y="69"/>
                    <a:pt x="323"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2"/>
            <p:cNvSpPr/>
            <p:nvPr/>
          </p:nvSpPr>
          <p:spPr>
            <a:xfrm>
              <a:off x="439848" y="-11258"/>
              <a:ext cx="11869" cy="5815"/>
            </a:xfrm>
            <a:custGeom>
              <a:avLst/>
              <a:gdLst/>
              <a:ahLst/>
              <a:cxnLst/>
              <a:rect l="l" t="t" r="r" b="b"/>
              <a:pathLst>
                <a:path w="349" h="171" extrusionOk="0">
                  <a:moveTo>
                    <a:pt x="315" y="103"/>
                  </a:moveTo>
                  <a:cubicBezTo>
                    <a:pt x="315" y="137"/>
                    <a:pt x="281" y="137"/>
                    <a:pt x="247" y="137"/>
                  </a:cubicBezTo>
                  <a:cubicBezTo>
                    <a:pt x="213" y="137"/>
                    <a:pt x="136" y="170"/>
                    <a:pt x="102" y="170"/>
                  </a:cubicBezTo>
                  <a:cubicBezTo>
                    <a:pt x="34" y="170"/>
                    <a:pt x="0" y="103"/>
                    <a:pt x="68" y="69"/>
                  </a:cubicBezTo>
                  <a:lnTo>
                    <a:pt x="68" y="69"/>
                  </a:lnTo>
                  <a:cubicBezTo>
                    <a:pt x="102" y="35"/>
                    <a:pt x="179" y="35"/>
                    <a:pt x="213" y="1"/>
                  </a:cubicBezTo>
                  <a:cubicBezTo>
                    <a:pt x="247" y="1"/>
                    <a:pt x="315" y="1"/>
                    <a:pt x="349" y="35"/>
                  </a:cubicBezTo>
                  <a:lnTo>
                    <a:pt x="349" y="69"/>
                  </a:lnTo>
                  <a:cubicBezTo>
                    <a:pt x="349" y="103"/>
                    <a:pt x="349" y="103"/>
                    <a:pt x="315"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2"/>
            <p:cNvSpPr/>
            <p:nvPr/>
          </p:nvSpPr>
          <p:spPr>
            <a:xfrm>
              <a:off x="434917" y="-23399"/>
              <a:ext cx="13331" cy="6121"/>
            </a:xfrm>
            <a:custGeom>
              <a:avLst/>
              <a:gdLst/>
              <a:ahLst/>
              <a:cxnLst/>
              <a:rect l="l" t="t" r="r" b="b"/>
              <a:pathLst>
                <a:path w="392" h="180" extrusionOk="0">
                  <a:moveTo>
                    <a:pt x="358" y="145"/>
                  </a:moveTo>
                  <a:cubicBezTo>
                    <a:pt x="324" y="179"/>
                    <a:pt x="281" y="145"/>
                    <a:pt x="213" y="179"/>
                  </a:cubicBezTo>
                  <a:lnTo>
                    <a:pt x="69" y="179"/>
                  </a:lnTo>
                  <a:cubicBezTo>
                    <a:pt x="35" y="179"/>
                    <a:pt x="1" y="103"/>
                    <a:pt x="35" y="103"/>
                  </a:cubicBezTo>
                  <a:lnTo>
                    <a:pt x="35" y="69"/>
                  </a:lnTo>
                  <a:cubicBezTo>
                    <a:pt x="111" y="69"/>
                    <a:pt x="145" y="35"/>
                    <a:pt x="213" y="35"/>
                  </a:cubicBezTo>
                  <a:cubicBezTo>
                    <a:pt x="247" y="35"/>
                    <a:pt x="324" y="1"/>
                    <a:pt x="358" y="35"/>
                  </a:cubicBezTo>
                  <a:cubicBezTo>
                    <a:pt x="392" y="35"/>
                    <a:pt x="392" y="103"/>
                    <a:pt x="358"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2"/>
            <p:cNvSpPr/>
            <p:nvPr/>
          </p:nvSpPr>
          <p:spPr>
            <a:xfrm>
              <a:off x="392748" y="-46218"/>
              <a:ext cx="22853" cy="4659"/>
            </a:xfrm>
            <a:custGeom>
              <a:avLst/>
              <a:gdLst/>
              <a:ahLst/>
              <a:cxnLst/>
              <a:rect l="l" t="t" r="r" b="b"/>
              <a:pathLst>
                <a:path w="672" h="137" extrusionOk="0">
                  <a:moveTo>
                    <a:pt x="638" y="69"/>
                  </a:moveTo>
                  <a:lnTo>
                    <a:pt x="638" y="69"/>
                  </a:lnTo>
                  <a:cubicBezTo>
                    <a:pt x="425" y="137"/>
                    <a:pt x="289" y="137"/>
                    <a:pt x="77" y="137"/>
                  </a:cubicBezTo>
                  <a:cubicBezTo>
                    <a:pt x="35" y="137"/>
                    <a:pt x="1" y="103"/>
                    <a:pt x="35" y="69"/>
                  </a:cubicBezTo>
                  <a:lnTo>
                    <a:pt x="77" y="69"/>
                  </a:lnTo>
                  <a:cubicBezTo>
                    <a:pt x="247" y="1"/>
                    <a:pt x="425" y="1"/>
                    <a:pt x="604" y="1"/>
                  </a:cubicBezTo>
                  <a:cubicBezTo>
                    <a:pt x="638" y="1"/>
                    <a:pt x="672" y="35"/>
                    <a:pt x="638" y="6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a:off x="899460" y="583261"/>
              <a:ext cx="14487" cy="7278"/>
            </a:xfrm>
            <a:custGeom>
              <a:avLst/>
              <a:gdLst/>
              <a:ahLst/>
              <a:cxnLst/>
              <a:rect l="l" t="t" r="r" b="b"/>
              <a:pathLst>
                <a:path w="426" h="214" extrusionOk="0">
                  <a:moveTo>
                    <a:pt x="391" y="213"/>
                  </a:moveTo>
                  <a:lnTo>
                    <a:pt x="357" y="213"/>
                  </a:lnTo>
                  <a:cubicBezTo>
                    <a:pt x="289" y="213"/>
                    <a:pt x="255" y="179"/>
                    <a:pt x="179" y="179"/>
                  </a:cubicBezTo>
                  <a:cubicBezTo>
                    <a:pt x="145" y="179"/>
                    <a:pt x="77" y="145"/>
                    <a:pt x="43" y="103"/>
                  </a:cubicBezTo>
                  <a:cubicBezTo>
                    <a:pt x="1" y="69"/>
                    <a:pt x="1" y="35"/>
                    <a:pt x="43" y="35"/>
                  </a:cubicBezTo>
                  <a:lnTo>
                    <a:pt x="77" y="35"/>
                  </a:lnTo>
                  <a:cubicBezTo>
                    <a:pt x="111" y="1"/>
                    <a:pt x="179" y="35"/>
                    <a:pt x="213" y="69"/>
                  </a:cubicBezTo>
                  <a:cubicBezTo>
                    <a:pt x="289" y="69"/>
                    <a:pt x="323" y="103"/>
                    <a:pt x="391" y="145"/>
                  </a:cubicBezTo>
                  <a:cubicBezTo>
                    <a:pt x="425" y="145"/>
                    <a:pt x="425" y="179"/>
                    <a:pt x="391" y="213"/>
                  </a:cubicBezTo>
                  <a:close/>
                </a:path>
              </a:pathLst>
            </a:custGeom>
            <a:solidFill>
              <a:srgbClr val="FFD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a:off x="883850" y="563910"/>
              <a:ext cx="24315" cy="9862"/>
            </a:xfrm>
            <a:custGeom>
              <a:avLst/>
              <a:gdLst/>
              <a:ahLst/>
              <a:cxnLst/>
              <a:rect l="l" t="t" r="r" b="b"/>
              <a:pathLst>
                <a:path w="715" h="290" extrusionOk="0">
                  <a:moveTo>
                    <a:pt x="672" y="290"/>
                  </a:moveTo>
                  <a:lnTo>
                    <a:pt x="638" y="290"/>
                  </a:lnTo>
                  <a:cubicBezTo>
                    <a:pt x="536" y="290"/>
                    <a:pt x="426" y="247"/>
                    <a:pt x="324" y="247"/>
                  </a:cubicBezTo>
                  <a:cubicBezTo>
                    <a:pt x="247" y="213"/>
                    <a:pt x="111" y="213"/>
                    <a:pt x="35" y="179"/>
                  </a:cubicBezTo>
                  <a:cubicBezTo>
                    <a:pt x="1" y="145"/>
                    <a:pt x="1" y="77"/>
                    <a:pt x="35" y="35"/>
                  </a:cubicBezTo>
                  <a:lnTo>
                    <a:pt x="77" y="35"/>
                  </a:lnTo>
                  <a:cubicBezTo>
                    <a:pt x="179" y="1"/>
                    <a:pt x="290" y="77"/>
                    <a:pt x="358" y="77"/>
                  </a:cubicBezTo>
                  <a:cubicBezTo>
                    <a:pt x="460" y="111"/>
                    <a:pt x="570" y="145"/>
                    <a:pt x="638" y="179"/>
                  </a:cubicBezTo>
                  <a:cubicBezTo>
                    <a:pt x="672" y="179"/>
                    <a:pt x="714" y="247"/>
                    <a:pt x="672"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a:off x="839368" y="546022"/>
              <a:ext cx="30097" cy="8400"/>
            </a:xfrm>
            <a:custGeom>
              <a:avLst/>
              <a:gdLst/>
              <a:ahLst/>
              <a:cxnLst/>
              <a:rect l="l" t="t" r="r" b="b"/>
              <a:pathLst>
                <a:path w="885" h="247" extrusionOk="0">
                  <a:moveTo>
                    <a:pt x="850" y="247"/>
                  </a:moveTo>
                  <a:lnTo>
                    <a:pt x="816" y="247"/>
                  </a:lnTo>
                  <a:cubicBezTo>
                    <a:pt x="570" y="213"/>
                    <a:pt x="281" y="213"/>
                    <a:pt x="35" y="136"/>
                  </a:cubicBezTo>
                  <a:cubicBezTo>
                    <a:pt x="1" y="136"/>
                    <a:pt x="1" y="68"/>
                    <a:pt x="35" y="68"/>
                  </a:cubicBezTo>
                  <a:lnTo>
                    <a:pt x="35" y="68"/>
                  </a:lnTo>
                  <a:cubicBezTo>
                    <a:pt x="323" y="0"/>
                    <a:pt x="570" y="34"/>
                    <a:pt x="850" y="136"/>
                  </a:cubicBezTo>
                  <a:cubicBezTo>
                    <a:pt x="884" y="136"/>
                    <a:pt x="884" y="213"/>
                    <a:pt x="850"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2"/>
            <p:cNvSpPr/>
            <p:nvPr/>
          </p:nvSpPr>
          <p:spPr>
            <a:xfrm>
              <a:off x="848890" y="574895"/>
              <a:ext cx="18262" cy="6121"/>
            </a:xfrm>
            <a:custGeom>
              <a:avLst/>
              <a:gdLst/>
              <a:ahLst/>
              <a:cxnLst/>
              <a:rect l="l" t="t" r="r" b="b"/>
              <a:pathLst>
                <a:path w="537" h="180" extrusionOk="0">
                  <a:moveTo>
                    <a:pt x="468" y="179"/>
                  </a:moveTo>
                  <a:lnTo>
                    <a:pt x="426" y="179"/>
                  </a:lnTo>
                  <a:lnTo>
                    <a:pt x="256" y="179"/>
                  </a:lnTo>
                  <a:lnTo>
                    <a:pt x="43" y="179"/>
                  </a:lnTo>
                  <a:cubicBezTo>
                    <a:pt x="1" y="137"/>
                    <a:pt x="1" y="103"/>
                    <a:pt x="43" y="69"/>
                  </a:cubicBezTo>
                  <a:lnTo>
                    <a:pt x="43" y="69"/>
                  </a:lnTo>
                  <a:cubicBezTo>
                    <a:pt x="179" y="1"/>
                    <a:pt x="358" y="1"/>
                    <a:pt x="502" y="103"/>
                  </a:cubicBezTo>
                  <a:cubicBezTo>
                    <a:pt x="536" y="103"/>
                    <a:pt x="502" y="137"/>
                    <a:pt x="468"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p:nvPr/>
          </p:nvSpPr>
          <p:spPr>
            <a:xfrm>
              <a:off x="838212" y="557857"/>
              <a:ext cx="15643" cy="8706"/>
            </a:xfrm>
            <a:custGeom>
              <a:avLst/>
              <a:gdLst/>
              <a:ahLst/>
              <a:cxnLst/>
              <a:rect l="l" t="t" r="r" b="b"/>
              <a:pathLst>
                <a:path w="460" h="256" extrusionOk="0">
                  <a:moveTo>
                    <a:pt x="425" y="213"/>
                  </a:moveTo>
                  <a:cubicBezTo>
                    <a:pt x="425" y="255"/>
                    <a:pt x="391" y="255"/>
                    <a:pt x="391" y="213"/>
                  </a:cubicBezTo>
                  <a:cubicBezTo>
                    <a:pt x="315" y="213"/>
                    <a:pt x="281" y="213"/>
                    <a:pt x="247" y="179"/>
                  </a:cubicBezTo>
                  <a:cubicBezTo>
                    <a:pt x="179" y="179"/>
                    <a:pt x="145" y="213"/>
                    <a:pt x="103" y="179"/>
                  </a:cubicBezTo>
                  <a:cubicBezTo>
                    <a:pt x="35" y="179"/>
                    <a:pt x="1" y="111"/>
                    <a:pt x="35" y="43"/>
                  </a:cubicBezTo>
                  <a:lnTo>
                    <a:pt x="69" y="43"/>
                  </a:lnTo>
                  <a:cubicBezTo>
                    <a:pt x="103" y="0"/>
                    <a:pt x="179" y="0"/>
                    <a:pt x="281" y="43"/>
                  </a:cubicBezTo>
                  <a:cubicBezTo>
                    <a:pt x="357" y="43"/>
                    <a:pt x="391" y="77"/>
                    <a:pt x="459" y="145"/>
                  </a:cubicBezTo>
                  <a:cubicBezTo>
                    <a:pt x="459" y="179"/>
                    <a:pt x="459" y="213"/>
                    <a:pt x="425"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2"/>
            <p:cNvSpPr/>
            <p:nvPr/>
          </p:nvSpPr>
          <p:spPr>
            <a:xfrm>
              <a:off x="310994" y="165547"/>
              <a:ext cx="362316" cy="119332"/>
            </a:xfrm>
            <a:custGeom>
              <a:avLst/>
              <a:gdLst/>
              <a:ahLst/>
              <a:cxnLst/>
              <a:rect l="l" t="t" r="r" b="b"/>
              <a:pathLst>
                <a:path w="10654" h="3509" extrusionOk="0">
                  <a:moveTo>
                    <a:pt x="9914" y="2447"/>
                  </a:moveTo>
                  <a:cubicBezTo>
                    <a:pt x="9659" y="2617"/>
                    <a:pt x="9311" y="2761"/>
                    <a:pt x="8954" y="2872"/>
                  </a:cubicBezTo>
                  <a:cubicBezTo>
                    <a:pt x="8886" y="2906"/>
                    <a:pt x="8810" y="2906"/>
                    <a:pt x="8742" y="2906"/>
                  </a:cubicBezTo>
                  <a:cubicBezTo>
                    <a:pt x="6227" y="3509"/>
                    <a:pt x="1878" y="2404"/>
                    <a:pt x="425" y="1980"/>
                  </a:cubicBezTo>
                  <a:cubicBezTo>
                    <a:pt x="247" y="1946"/>
                    <a:pt x="145" y="1912"/>
                    <a:pt x="35" y="1878"/>
                  </a:cubicBezTo>
                  <a:cubicBezTo>
                    <a:pt x="35" y="1878"/>
                    <a:pt x="1" y="1878"/>
                    <a:pt x="1" y="1844"/>
                  </a:cubicBezTo>
                  <a:cubicBezTo>
                    <a:pt x="35" y="1878"/>
                    <a:pt x="145" y="1878"/>
                    <a:pt x="213" y="1878"/>
                  </a:cubicBezTo>
                  <a:lnTo>
                    <a:pt x="213" y="1878"/>
                  </a:lnTo>
                  <a:cubicBezTo>
                    <a:pt x="1487" y="1878"/>
                    <a:pt x="5454" y="459"/>
                    <a:pt x="8105" y="145"/>
                  </a:cubicBezTo>
                  <a:cubicBezTo>
                    <a:pt x="8173" y="111"/>
                    <a:pt x="8283" y="111"/>
                    <a:pt x="8351" y="111"/>
                  </a:cubicBezTo>
                  <a:cubicBezTo>
                    <a:pt x="9625" y="0"/>
                    <a:pt x="10551" y="145"/>
                    <a:pt x="10653" y="960"/>
                  </a:cubicBezTo>
                  <a:lnTo>
                    <a:pt x="10653" y="994"/>
                  </a:lnTo>
                  <a:lnTo>
                    <a:pt x="10653" y="1207"/>
                  </a:lnTo>
                  <a:cubicBezTo>
                    <a:pt x="10653" y="1275"/>
                    <a:pt x="10619" y="1343"/>
                    <a:pt x="10619" y="1419"/>
                  </a:cubicBezTo>
                  <a:cubicBezTo>
                    <a:pt x="10509" y="1844"/>
                    <a:pt x="10262" y="2192"/>
                    <a:pt x="9914" y="244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2"/>
            <p:cNvSpPr/>
            <p:nvPr/>
          </p:nvSpPr>
          <p:spPr>
            <a:xfrm>
              <a:off x="318203" y="113821"/>
              <a:ext cx="355106" cy="139567"/>
            </a:xfrm>
            <a:custGeom>
              <a:avLst/>
              <a:gdLst/>
              <a:ahLst/>
              <a:cxnLst/>
              <a:rect l="l" t="t" r="r" b="b"/>
              <a:pathLst>
                <a:path w="10442" h="4104" extrusionOk="0">
                  <a:moveTo>
                    <a:pt x="10441" y="2515"/>
                  </a:moveTo>
                  <a:cubicBezTo>
                    <a:pt x="7154" y="4104"/>
                    <a:pt x="145" y="3399"/>
                    <a:pt x="1" y="3399"/>
                  </a:cubicBezTo>
                  <a:cubicBezTo>
                    <a:pt x="1980" y="3399"/>
                    <a:pt x="10297" y="1"/>
                    <a:pt x="10441" y="25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2"/>
            <p:cNvSpPr/>
            <p:nvPr/>
          </p:nvSpPr>
          <p:spPr>
            <a:xfrm>
              <a:off x="560031" y="258285"/>
              <a:ext cx="14453" cy="7244"/>
            </a:xfrm>
            <a:custGeom>
              <a:avLst/>
              <a:gdLst/>
              <a:ahLst/>
              <a:cxnLst/>
              <a:rect l="l" t="t" r="r" b="b"/>
              <a:pathLst>
                <a:path w="425" h="213" extrusionOk="0">
                  <a:moveTo>
                    <a:pt x="391" y="145"/>
                  </a:moveTo>
                  <a:cubicBezTo>
                    <a:pt x="357" y="179"/>
                    <a:pt x="289" y="179"/>
                    <a:pt x="255" y="179"/>
                  </a:cubicBezTo>
                  <a:lnTo>
                    <a:pt x="77" y="179"/>
                  </a:lnTo>
                  <a:cubicBezTo>
                    <a:pt x="0" y="213"/>
                    <a:pt x="0" y="145"/>
                    <a:pt x="43" y="102"/>
                  </a:cubicBezTo>
                  <a:lnTo>
                    <a:pt x="43" y="102"/>
                  </a:lnTo>
                  <a:cubicBezTo>
                    <a:pt x="145" y="68"/>
                    <a:pt x="289" y="0"/>
                    <a:pt x="391" y="68"/>
                  </a:cubicBezTo>
                  <a:cubicBezTo>
                    <a:pt x="425" y="68"/>
                    <a:pt x="425" y="102"/>
                    <a:pt x="391"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a:off x="558874" y="249885"/>
              <a:ext cx="17072" cy="7278"/>
            </a:xfrm>
            <a:custGeom>
              <a:avLst/>
              <a:gdLst/>
              <a:ahLst/>
              <a:cxnLst/>
              <a:rect l="l" t="t" r="r" b="b"/>
              <a:pathLst>
                <a:path w="502" h="214" extrusionOk="0">
                  <a:moveTo>
                    <a:pt x="425" y="137"/>
                  </a:moveTo>
                  <a:cubicBezTo>
                    <a:pt x="391" y="137"/>
                    <a:pt x="323" y="179"/>
                    <a:pt x="289" y="179"/>
                  </a:cubicBezTo>
                  <a:cubicBezTo>
                    <a:pt x="213" y="179"/>
                    <a:pt x="145" y="179"/>
                    <a:pt x="77" y="213"/>
                  </a:cubicBezTo>
                  <a:cubicBezTo>
                    <a:pt x="34" y="213"/>
                    <a:pt x="0" y="137"/>
                    <a:pt x="34" y="137"/>
                  </a:cubicBezTo>
                  <a:lnTo>
                    <a:pt x="34" y="103"/>
                  </a:lnTo>
                  <a:cubicBezTo>
                    <a:pt x="111" y="103"/>
                    <a:pt x="179" y="69"/>
                    <a:pt x="247" y="35"/>
                  </a:cubicBezTo>
                  <a:cubicBezTo>
                    <a:pt x="323" y="1"/>
                    <a:pt x="391" y="1"/>
                    <a:pt x="425" y="35"/>
                  </a:cubicBezTo>
                  <a:cubicBezTo>
                    <a:pt x="459" y="35"/>
                    <a:pt x="501" y="69"/>
                    <a:pt x="459"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a:off x="522759" y="249885"/>
              <a:ext cx="11018" cy="6121"/>
            </a:xfrm>
            <a:custGeom>
              <a:avLst/>
              <a:gdLst/>
              <a:ahLst/>
              <a:cxnLst/>
              <a:rect l="l" t="t" r="r" b="b"/>
              <a:pathLst>
                <a:path w="324" h="180" extrusionOk="0">
                  <a:moveTo>
                    <a:pt x="289" y="103"/>
                  </a:moveTo>
                  <a:cubicBezTo>
                    <a:pt x="247" y="103"/>
                    <a:pt x="213" y="137"/>
                    <a:pt x="213" y="137"/>
                  </a:cubicBezTo>
                  <a:lnTo>
                    <a:pt x="111" y="137"/>
                  </a:lnTo>
                  <a:cubicBezTo>
                    <a:pt x="34" y="179"/>
                    <a:pt x="0" y="69"/>
                    <a:pt x="34" y="35"/>
                  </a:cubicBezTo>
                  <a:lnTo>
                    <a:pt x="77" y="35"/>
                  </a:lnTo>
                  <a:lnTo>
                    <a:pt x="179" y="35"/>
                  </a:lnTo>
                  <a:cubicBezTo>
                    <a:pt x="213" y="35"/>
                    <a:pt x="247" y="1"/>
                    <a:pt x="289" y="35"/>
                  </a:cubicBezTo>
                  <a:cubicBezTo>
                    <a:pt x="289" y="35"/>
                    <a:pt x="323" y="69"/>
                    <a:pt x="289"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a:off x="487799" y="213803"/>
              <a:ext cx="19384" cy="8400"/>
            </a:xfrm>
            <a:custGeom>
              <a:avLst/>
              <a:gdLst/>
              <a:ahLst/>
              <a:cxnLst/>
              <a:rect l="l" t="t" r="r" b="b"/>
              <a:pathLst>
                <a:path w="570" h="247" extrusionOk="0">
                  <a:moveTo>
                    <a:pt x="502" y="178"/>
                  </a:moveTo>
                  <a:cubicBezTo>
                    <a:pt x="468" y="212"/>
                    <a:pt x="391" y="212"/>
                    <a:pt x="323" y="212"/>
                  </a:cubicBezTo>
                  <a:cubicBezTo>
                    <a:pt x="255" y="246"/>
                    <a:pt x="145" y="246"/>
                    <a:pt x="77" y="246"/>
                  </a:cubicBezTo>
                  <a:cubicBezTo>
                    <a:pt x="0" y="246"/>
                    <a:pt x="0" y="178"/>
                    <a:pt x="43" y="136"/>
                  </a:cubicBezTo>
                  <a:lnTo>
                    <a:pt x="43" y="136"/>
                  </a:lnTo>
                  <a:cubicBezTo>
                    <a:pt x="111" y="102"/>
                    <a:pt x="213" y="68"/>
                    <a:pt x="289" y="68"/>
                  </a:cubicBezTo>
                  <a:cubicBezTo>
                    <a:pt x="391" y="34"/>
                    <a:pt x="468" y="0"/>
                    <a:pt x="536" y="34"/>
                  </a:cubicBezTo>
                  <a:cubicBezTo>
                    <a:pt x="570" y="68"/>
                    <a:pt x="570" y="102"/>
                    <a:pt x="570" y="102"/>
                  </a:cubicBezTo>
                  <a:cubicBezTo>
                    <a:pt x="536" y="136"/>
                    <a:pt x="536" y="136"/>
                    <a:pt x="502" y="1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a:off x="486643" y="208872"/>
              <a:ext cx="19384" cy="7278"/>
            </a:xfrm>
            <a:custGeom>
              <a:avLst/>
              <a:gdLst/>
              <a:ahLst/>
              <a:cxnLst/>
              <a:rect l="l" t="t" r="r" b="b"/>
              <a:pathLst>
                <a:path w="570" h="214" extrusionOk="0">
                  <a:moveTo>
                    <a:pt x="502" y="111"/>
                  </a:moveTo>
                  <a:cubicBezTo>
                    <a:pt x="459" y="145"/>
                    <a:pt x="391" y="179"/>
                    <a:pt x="323" y="179"/>
                  </a:cubicBezTo>
                  <a:cubicBezTo>
                    <a:pt x="213" y="213"/>
                    <a:pt x="145" y="213"/>
                    <a:pt x="34" y="213"/>
                  </a:cubicBezTo>
                  <a:cubicBezTo>
                    <a:pt x="0" y="179"/>
                    <a:pt x="0" y="145"/>
                    <a:pt x="0" y="145"/>
                  </a:cubicBezTo>
                  <a:lnTo>
                    <a:pt x="34" y="145"/>
                  </a:lnTo>
                  <a:cubicBezTo>
                    <a:pt x="111" y="111"/>
                    <a:pt x="179" y="69"/>
                    <a:pt x="247" y="35"/>
                  </a:cubicBezTo>
                  <a:cubicBezTo>
                    <a:pt x="357" y="35"/>
                    <a:pt x="425" y="1"/>
                    <a:pt x="536" y="1"/>
                  </a:cubicBezTo>
                  <a:cubicBezTo>
                    <a:pt x="536" y="1"/>
                    <a:pt x="570" y="69"/>
                    <a:pt x="536" y="69"/>
                  </a:cubicBezTo>
                  <a:cubicBezTo>
                    <a:pt x="536" y="111"/>
                    <a:pt x="536" y="111"/>
                    <a:pt x="502"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2"/>
            <p:cNvSpPr/>
            <p:nvPr/>
          </p:nvSpPr>
          <p:spPr>
            <a:xfrm>
              <a:off x="487799" y="253354"/>
              <a:ext cx="15916" cy="6121"/>
            </a:xfrm>
            <a:custGeom>
              <a:avLst/>
              <a:gdLst/>
              <a:ahLst/>
              <a:cxnLst/>
              <a:rect l="l" t="t" r="r" b="b"/>
              <a:pathLst>
                <a:path w="468" h="180" extrusionOk="0">
                  <a:moveTo>
                    <a:pt x="425" y="145"/>
                  </a:moveTo>
                  <a:lnTo>
                    <a:pt x="391" y="145"/>
                  </a:lnTo>
                  <a:cubicBezTo>
                    <a:pt x="391" y="179"/>
                    <a:pt x="357" y="179"/>
                    <a:pt x="323" y="179"/>
                  </a:cubicBezTo>
                  <a:cubicBezTo>
                    <a:pt x="289" y="179"/>
                    <a:pt x="255" y="179"/>
                    <a:pt x="213" y="145"/>
                  </a:cubicBezTo>
                  <a:cubicBezTo>
                    <a:pt x="179" y="145"/>
                    <a:pt x="111" y="145"/>
                    <a:pt x="43" y="111"/>
                  </a:cubicBezTo>
                  <a:cubicBezTo>
                    <a:pt x="0" y="111"/>
                    <a:pt x="0" y="35"/>
                    <a:pt x="43" y="1"/>
                  </a:cubicBezTo>
                  <a:lnTo>
                    <a:pt x="77" y="1"/>
                  </a:lnTo>
                  <a:cubicBezTo>
                    <a:pt x="145" y="1"/>
                    <a:pt x="179" y="1"/>
                    <a:pt x="255" y="35"/>
                  </a:cubicBezTo>
                  <a:cubicBezTo>
                    <a:pt x="323" y="35"/>
                    <a:pt x="391" y="35"/>
                    <a:pt x="425" y="77"/>
                  </a:cubicBezTo>
                  <a:cubicBezTo>
                    <a:pt x="468" y="111"/>
                    <a:pt x="425" y="145"/>
                    <a:pt x="425"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2"/>
            <p:cNvSpPr/>
            <p:nvPr/>
          </p:nvSpPr>
          <p:spPr>
            <a:xfrm>
              <a:off x="468721" y="248729"/>
              <a:ext cx="6121" cy="3503"/>
            </a:xfrm>
            <a:custGeom>
              <a:avLst/>
              <a:gdLst/>
              <a:ahLst/>
              <a:cxnLst/>
              <a:rect l="l" t="t" r="r" b="b"/>
              <a:pathLst>
                <a:path w="180" h="103" extrusionOk="0">
                  <a:moveTo>
                    <a:pt x="137" y="69"/>
                  </a:moveTo>
                  <a:cubicBezTo>
                    <a:pt x="103" y="103"/>
                    <a:pt x="69" y="69"/>
                    <a:pt x="35" y="69"/>
                  </a:cubicBezTo>
                  <a:cubicBezTo>
                    <a:pt x="1" y="69"/>
                    <a:pt x="1" y="35"/>
                    <a:pt x="1" y="1"/>
                  </a:cubicBezTo>
                  <a:lnTo>
                    <a:pt x="35" y="1"/>
                  </a:lnTo>
                  <a:lnTo>
                    <a:pt x="137" y="1"/>
                  </a:lnTo>
                  <a:cubicBezTo>
                    <a:pt x="179" y="35"/>
                    <a:pt x="179" y="35"/>
                    <a:pt x="137"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2"/>
            <p:cNvSpPr/>
            <p:nvPr/>
          </p:nvSpPr>
          <p:spPr>
            <a:xfrm>
              <a:off x="65426" y="119909"/>
              <a:ext cx="181770" cy="336878"/>
            </a:xfrm>
            <a:custGeom>
              <a:avLst/>
              <a:gdLst/>
              <a:ahLst/>
              <a:cxnLst/>
              <a:rect l="l" t="t" r="r" b="b"/>
              <a:pathLst>
                <a:path w="5345" h="9906" extrusionOk="0">
                  <a:moveTo>
                    <a:pt x="3501" y="9311"/>
                  </a:moveTo>
                  <a:cubicBezTo>
                    <a:pt x="3076" y="9625"/>
                    <a:pt x="2617" y="9803"/>
                    <a:pt x="2091" y="9871"/>
                  </a:cubicBezTo>
                  <a:cubicBezTo>
                    <a:pt x="1980" y="9905"/>
                    <a:pt x="1844" y="9905"/>
                    <a:pt x="1734" y="9905"/>
                  </a:cubicBezTo>
                  <a:cubicBezTo>
                    <a:pt x="1632" y="9905"/>
                    <a:pt x="1555" y="9905"/>
                    <a:pt x="1454" y="9871"/>
                  </a:cubicBezTo>
                  <a:lnTo>
                    <a:pt x="1377" y="9871"/>
                  </a:lnTo>
                  <a:cubicBezTo>
                    <a:pt x="1029" y="9803"/>
                    <a:pt x="672" y="9659"/>
                    <a:pt x="426" y="9413"/>
                  </a:cubicBezTo>
                  <a:cubicBezTo>
                    <a:pt x="1" y="8954"/>
                    <a:pt x="179" y="8283"/>
                    <a:pt x="460" y="7824"/>
                  </a:cubicBezTo>
                  <a:cubicBezTo>
                    <a:pt x="570" y="7646"/>
                    <a:pt x="672" y="7501"/>
                    <a:pt x="782" y="7357"/>
                  </a:cubicBezTo>
                  <a:cubicBezTo>
                    <a:pt x="816" y="7323"/>
                    <a:pt x="850" y="7255"/>
                    <a:pt x="884" y="7221"/>
                  </a:cubicBezTo>
                  <a:cubicBezTo>
                    <a:pt x="1063" y="6932"/>
                    <a:pt x="1275" y="6686"/>
                    <a:pt x="1488" y="6439"/>
                  </a:cubicBezTo>
                  <a:cubicBezTo>
                    <a:pt x="1522" y="6405"/>
                    <a:pt x="1522" y="6405"/>
                    <a:pt x="1555" y="6371"/>
                  </a:cubicBezTo>
                  <a:cubicBezTo>
                    <a:pt x="1589" y="6295"/>
                    <a:pt x="1632" y="6261"/>
                    <a:pt x="1666" y="6227"/>
                  </a:cubicBezTo>
                  <a:cubicBezTo>
                    <a:pt x="2057" y="5700"/>
                    <a:pt x="2481" y="5199"/>
                    <a:pt x="2830" y="4638"/>
                  </a:cubicBezTo>
                  <a:cubicBezTo>
                    <a:pt x="3365" y="3789"/>
                    <a:pt x="3824" y="2897"/>
                    <a:pt x="4070" y="1946"/>
                  </a:cubicBezTo>
                  <a:cubicBezTo>
                    <a:pt x="4214" y="1410"/>
                    <a:pt x="4282" y="884"/>
                    <a:pt x="4282" y="349"/>
                  </a:cubicBezTo>
                  <a:lnTo>
                    <a:pt x="4282" y="349"/>
                  </a:lnTo>
                  <a:lnTo>
                    <a:pt x="4282" y="179"/>
                  </a:lnTo>
                  <a:cubicBezTo>
                    <a:pt x="4282" y="102"/>
                    <a:pt x="4282" y="68"/>
                    <a:pt x="4248" y="0"/>
                  </a:cubicBezTo>
                  <a:cubicBezTo>
                    <a:pt x="4563" y="850"/>
                    <a:pt x="4818" y="1767"/>
                    <a:pt x="4987" y="2651"/>
                  </a:cubicBezTo>
                  <a:cubicBezTo>
                    <a:pt x="5166" y="3466"/>
                    <a:pt x="5310" y="4350"/>
                    <a:pt x="5310" y="5199"/>
                  </a:cubicBezTo>
                  <a:cubicBezTo>
                    <a:pt x="5344" y="5276"/>
                    <a:pt x="5344" y="5344"/>
                    <a:pt x="5344" y="5377"/>
                  </a:cubicBezTo>
                  <a:cubicBezTo>
                    <a:pt x="5310" y="5802"/>
                    <a:pt x="5276" y="6227"/>
                    <a:pt x="5200" y="6652"/>
                  </a:cubicBezTo>
                  <a:cubicBezTo>
                    <a:pt x="4987" y="7680"/>
                    <a:pt x="4393" y="8707"/>
                    <a:pt x="3501" y="93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p:nvPr/>
          </p:nvSpPr>
          <p:spPr>
            <a:xfrm>
              <a:off x="65426" y="131743"/>
              <a:ext cx="156639" cy="323887"/>
            </a:xfrm>
            <a:custGeom>
              <a:avLst/>
              <a:gdLst/>
              <a:ahLst/>
              <a:cxnLst/>
              <a:rect l="l" t="t" r="r" b="b"/>
              <a:pathLst>
                <a:path w="4606" h="9524" extrusionOk="0">
                  <a:moveTo>
                    <a:pt x="1454" y="9523"/>
                  </a:moveTo>
                  <a:cubicBezTo>
                    <a:pt x="1063" y="9489"/>
                    <a:pt x="706" y="9311"/>
                    <a:pt x="426" y="9065"/>
                  </a:cubicBezTo>
                  <a:cubicBezTo>
                    <a:pt x="1" y="8606"/>
                    <a:pt x="179" y="7935"/>
                    <a:pt x="460" y="7476"/>
                  </a:cubicBezTo>
                  <a:cubicBezTo>
                    <a:pt x="740" y="6975"/>
                    <a:pt x="1131" y="6550"/>
                    <a:pt x="1488" y="6091"/>
                  </a:cubicBezTo>
                  <a:cubicBezTo>
                    <a:pt x="1946" y="5522"/>
                    <a:pt x="2439" y="4928"/>
                    <a:pt x="2830" y="4290"/>
                  </a:cubicBezTo>
                  <a:cubicBezTo>
                    <a:pt x="3645" y="3016"/>
                    <a:pt x="4282" y="1564"/>
                    <a:pt x="4282" y="1"/>
                  </a:cubicBezTo>
                  <a:cubicBezTo>
                    <a:pt x="4282" y="213"/>
                    <a:pt x="4605" y="6839"/>
                    <a:pt x="1454" y="95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2"/>
            <p:cNvSpPr/>
            <p:nvPr/>
          </p:nvSpPr>
          <p:spPr>
            <a:xfrm>
              <a:off x="84810" y="408802"/>
              <a:ext cx="7244" cy="16766"/>
            </a:xfrm>
            <a:custGeom>
              <a:avLst/>
              <a:gdLst/>
              <a:ahLst/>
              <a:cxnLst/>
              <a:rect l="l" t="t" r="r" b="b"/>
              <a:pathLst>
                <a:path w="213" h="493" extrusionOk="0">
                  <a:moveTo>
                    <a:pt x="34" y="493"/>
                  </a:moveTo>
                  <a:cubicBezTo>
                    <a:pt x="0" y="493"/>
                    <a:pt x="0" y="459"/>
                    <a:pt x="0" y="459"/>
                  </a:cubicBezTo>
                  <a:cubicBezTo>
                    <a:pt x="34" y="314"/>
                    <a:pt x="68" y="102"/>
                    <a:pt x="170" y="34"/>
                  </a:cubicBezTo>
                  <a:lnTo>
                    <a:pt x="170" y="34"/>
                  </a:lnTo>
                  <a:cubicBezTo>
                    <a:pt x="212" y="0"/>
                    <a:pt x="212" y="34"/>
                    <a:pt x="212" y="34"/>
                  </a:cubicBezTo>
                  <a:cubicBezTo>
                    <a:pt x="212" y="136"/>
                    <a:pt x="170" y="178"/>
                    <a:pt x="136" y="246"/>
                  </a:cubicBezTo>
                  <a:cubicBezTo>
                    <a:pt x="102" y="314"/>
                    <a:pt x="68" y="391"/>
                    <a:pt x="34" y="45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2"/>
            <p:cNvSpPr/>
            <p:nvPr/>
          </p:nvSpPr>
          <p:spPr>
            <a:xfrm>
              <a:off x="90557" y="414856"/>
              <a:ext cx="7278" cy="13025"/>
            </a:xfrm>
            <a:custGeom>
              <a:avLst/>
              <a:gdLst/>
              <a:ahLst/>
              <a:cxnLst/>
              <a:rect l="l" t="t" r="r" b="b"/>
              <a:pathLst>
                <a:path w="214" h="383" extrusionOk="0">
                  <a:moveTo>
                    <a:pt x="43" y="383"/>
                  </a:moveTo>
                  <a:cubicBezTo>
                    <a:pt x="43" y="383"/>
                    <a:pt x="1" y="383"/>
                    <a:pt x="1" y="349"/>
                  </a:cubicBezTo>
                  <a:cubicBezTo>
                    <a:pt x="1" y="315"/>
                    <a:pt x="43" y="247"/>
                    <a:pt x="77" y="170"/>
                  </a:cubicBezTo>
                  <a:cubicBezTo>
                    <a:pt x="77" y="136"/>
                    <a:pt x="111" y="68"/>
                    <a:pt x="145" y="34"/>
                  </a:cubicBezTo>
                  <a:lnTo>
                    <a:pt x="145" y="34"/>
                  </a:lnTo>
                  <a:cubicBezTo>
                    <a:pt x="179" y="0"/>
                    <a:pt x="213" y="34"/>
                    <a:pt x="213" y="68"/>
                  </a:cubicBezTo>
                  <a:cubicBezTo>
                    <a:pt x="213" y="136"/>
                    <a:pt x="179" y="170"/>
                    <a:pt x="145" y="247"/>
                  </a:cubicBezTo>
                  <a:cubicBezTo>
                    <a:pt x="111" y="281"/>
                    <a:pt x="77" y="349"/>
                    <a:pt x="43" y="38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p:nvPr/>
          </p:nvSpPr>
          <p:spPr>
            <a:xfrm>
              <a:off x="113682" y="377311"/>
              <a:ext cx="9556" cy="14453"/>
            </a:xfrm>
            <a:custGeom>
              <a:avLst/>
              <a:gdLst/>
              <a:ahLst/>
              <a:cxnLst/>
              <a:rect l="l" t="t" r="r" b="b"/>
              <a:pathLst>
                <a:path w="281" h="425" extrusionOk="0">
                  <a:moveTo>
                    <a:pt x="103" y="391"/>
                  </a:moveTo>
                  <a:cubicBezTo>
                    <a:pt x="69" y="425"/>
                    <a:pt x="1" y="391"/>
                    <a:pt x="35" y="357"/>
                  </a:cubicBezTo>
                  <a:cubicBezTo>
                    <a:pt x="69" y="289"/>
                    <a:pt x="69" y="255"/>
                    <a:pt x="103" y="179"/>
                  </a:cubicBezTo>
                  <a:cubicBezTo>
                    <a:pt x="136" y="145"/>
                    <a:pt x="170" y="77"/>
                    <a:pt x="213" y="43"/>
                  </a:cubicBezTo>
                  <a:cubicBezTo>
                    <a:pt x="247" y="0"/>
                    <a:pt x="281" y="43"/>
                    <a:pt x="281" y="77"/>
                  </a:cubicBezTo>
                  <a:cubicBezTo>
                    <a:pt x="281" y="145"/>
                    <a:pt x="247" y="179"/>
                    <a:pt x="213" y="255"/>
                  </a:cubicBezTo>
                  <a:cubicBezTo>
                    <a:pt x="170" y="289"/>
                    <a:pt x="136" y="357"/>
                    <a:pt x="103"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p:nvPr/>
          </p:nvSpPr>
          <p:spPr>
            <a:xfrm>
              <a:off x="124361" y="381052"/>
              <a:ext cx="9590" cy="12175"/>
            </a:xfrm>
            <a:custGeom>
              <a:avLst/>
              <a:gdLst/>
              <a:ahLst/>
              <a:cxnLst/>
              <a:rect l="l" t="t" r="r" b="b"/>
              <a:pathLst>
                <a:path w="282" h="358" extrusionOk="0">
                  <a:moveTo>
                    <a:pt x="69" y="357"/>
                  </a:moveTo>
                  <a:cubicBezTo>
                    <a:pt x="35" y="357"/>
                    <a:pt x="1" y="315"/>
                    <a:pt x="1" y="281"/>
                  </a:cubicBezTo>
                  <a:cubicBezTo>
                    <a:pt x="35" y="247"/>
                    <a:pt x="69" y="179"/>
                    <a:pt x="111" y="145"/>
                  </a:cubicBezTo>
                  <a:cubicBezTo>
                    <a:pt x="111" y="103"/>
                    <a:pt x="145" y="69"/>
                    <a:pt x="179" y="35"/>
                  </a:cubicBezTo>
                  <a:lnTo>
                    <a:pt x="213" y="35"/>
                  </a:lnTo>
                  <a:cubicBezTo>
                    <a:pt x="247" y="1"/>
                    <a:pt x="281" y="35"/>
                    <a:pt x="247" y="69"/>
                  </a:cubicBezTo>
                  <a:cubicBezTo>
                    <a:pt x="247" y="145"/>
                    <a:pt x="213" y="145"/>
                    <a:pt x="179" y="179"/>
                  </a:cubicBezTo>
                  <a:cubicBezTo>
                    <a:pt x="145" y="247"/>
                    <a:pt x="111" y="281"/>
                    <a:pt x="111" y="31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2"/>
            <p:cNvSpPr/>
            <p:nvPr/>
          </p:nvSpPr>
          <p:spPr>
            <a:xfrm>
              <a:off x="113682" y="407646"/>
              <a:ext cx="9556" cy="13025"/>
            </a:xfrm>
            <a:custGeom>
              <a:avLst/>
              <a:gdLst/>
              <a:ahLst/>
              <a:cxnLst/>
              <a:rect l="l" t="t" r="r" b="b"/>
              <a:pathLst>
                <a:path w="281" h="383" extrusionOk="0">
                  <a:moveTo>
                    <a:pt x="103" y="382"/>
                  </a:moveTo>
                  <a:cubicBezTo>
                    <a:pt x="69" y="382"/>
                    <a:pt x="1" y="348"/>
                    <a:pt x="35" y="314"/>
                  </a:cubicBezTo>
                  <a:cubicBezTo>
                    <a:pt x="69" y="280"/>
                    <a:pt x="69" y="212"/>
                    <a:pt x="103" y="170"/>
                  </a:cubicBezTo>
                  <a:cubicBezTo>
                    <a:pt x="136" y="102"/>
                    <a:pt x="136" y="68"/>
                    <a:pt x="213" y="34"/>
                  </a:cubicBezTo>
                  <a:lnTo>
                    <a:pt x="213" y="34"/>
                  </a:lnTo>
                  <a:cubicBezTo>
                    <a:pt x="213" y="0"/>
                    <a:pt x="281" y="34"/>
                    <a:pt x="247" y="68"/>
                  </a:cubicBezTo>
                  <a:cubicBezTo>
                    <a:pt x="247" y="136"/>
                    <a:pt x="213" y="170"/>
                    <a:pt x="213" y="212"/>
                  </a:cubicBezTo>
                  <a:cubicBezTo>
                    <a:pt x="170" y="246"/>
                    <a:pt x="136" y="314"/>
                    <a:pt x="103" y="34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2"/>
            <p:cNvSpPr/>
            <p:nvPr/>
          </p:nvSpPr>
          <p:spPr>
            <a:xfrm>
              <a:off x="157008" y="423221"/>
              <a:ext cx="9590" cy="14487"/>
            </a:xfrm>
            <a:custGeom>
              <a:avLst/>
              <a:gdLst/>
              <a:ahLst/>
              <a:cxnLst/>
              <a:rect l="l" t="t" r="r" b="b"/>
              <a:pathLst>
                <a:path w="282" h="426" extrusionOk="0">
                  <a:moveTo>
                    <a:pt x="69" y="392"/>
                  </a:moveTo>
                  <a:cubicBezTo>
                    <a:pt x="35" y="426"/>
                    <a:pt x="1" y="392"/>
                    <a:pt x="35" y="349"/>
                  </a:cubicBezTo>
                  <a:cubicBezTo>
                    <a:pt x="69" y="247"/>
                    <a:pt x="103" y="69"/>
                    <a:pt x="213" y="1"/>
                  </a:cubicBezTo>
                  <a:lnTo>
                    <a:pt x="247" y="1"/>
                  </a:lnTo>
                  <a:cubicBezTo>
                    <a:pt x="281" y="1"/>
                    <a:pt x="281" y="1"/>
                    <a:pt x="281" y="35"/>
                  </a:cubicBezTo>
                  <a:cubicBezTo>
                    <a:pt x="281" y="103"/>
                    <a:pt x="247" y="137"/>
                    <a:pt x="213" y="179"/>
                  </a:cubicBezTo>
                  <a:cubicBezTo>
                    <a:pt x="137" y="247"/>
                    <a:pt x="103" y="315"/>
                    <a:pt x="69"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2"/>
            <p:cNvSpPr/>
            <p:nvPr/>
          </p:nvSpPr>
          <p:spPr>
            <a:xfrm>
              <a:off x="167720" y="424378"/>
              <a:ext cx="9556" cy="13331"/>
            </a:xfrm>
            <a:custGeom>
              <a:avLst/>
              <a:gdLst/>
              <a:ahLst/>
              <a:cxnLst/>
              <a:rect l="l" t="t" r="r" b="b"/>
              <a:pathLst>
                <a:path w="281" h="392" extrusionOk="0">
                  <a:moveTo>
                    <a:pt x="68" y="392"/>
                  </a:moveTo>
                  <a:cubicBezTo>
                    <a:pt x="34" y="392"/>
                    <a:pt x="0" y="392"/>
                    <a:pt x="0" y="358"/>
                  </a:cubicBezTo>
                  <a:cubicBezTo>
                    <a:pt x="34" y="281"/>
                    <a:pt x="68" y="213"/>
                    <a:pt x="111" y="179"/>
                  </a:cubicBezTo>
                  <a:cubicBezTo>
                    <a:pt x="111" y="103"/>
                    <a:pt x="145" y="69"/>
                    <a:pt x="179" y="35"/>
                  </a:cubicBezTo>
                  <a:lnTo>
                    <a:pt x="179" y="1"/>
                  </a:lnTo>
                  <a:cubicBezTo>
                    <a:pt x="212" y="1"/>
                    <a:pt x="246" y="35"/>
                    <a:pt x="280" y="69"/>
                  </a:cubicBezTo>
                  <a:cubicBezTo>
                    <a:pt x="280" y="103"/>
                    <a:pt x="212" y="179"/>
                    <a:pt x="179" y="213"/>
                  </a:cubicBezTo>
                  <a:cubicBezTo>
                    <a:pt x="145" y="281"/>
                    <a:pt x="111" y="315"/>
                    <a:pt x="68"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p:nvPr/>
          </p:nvSpPr>
          <p:spPr>
            <a:xfrm>
              <a:off x="165408" y="396662"/>
              <a:ext cx="7244" cy="9556"/>
            </a:xfrm>
            <a:custGeom>
              <a:avLst/>
              <a:gdLst/>
              <a:ahLst/>
              <a:cxnLst/>
              <a:rect l="l" t="t" r="r" b="b"/>
              <a:pathLst>
                <a:path w="213" h="281" extrusionOk="0">
                  <a:moveTo>
                    <a:pt x="68" y="281"/>
                  </a:moveTo>
                  <a:cubicBezTo>
                    <a:pt x="34" y="281"/>
                    <a:pt x="0" y="247"/>
                    <a:pt x="34" y="247"/>
                  </a:cubicBezTo>
                  <a:cubicBezTo>
                    <a:pt x="34" y="213"/>
                    <a:pt x="34" y="179"/>
                    <a:pt x="68" y="145"/>
                  </a:cubicBezTo>
                  <a:lnTo>
                    <a:pt x="68" y="68"/>
                  </a:lnTo>
                  <a:cubicBezTo>
                    <a:pt x="102" y="68"/>
                    <a:pt x="102" y="34"/>
                    <a:pt x="102" y="34"/>
                  </a:cubicBezTo>
                  <a:lnTo>
                    <a:pt x="136" y="34"/>
                  </a:lnTo>
                  <a:cubicBezTo>
                    <a:pt x="179" y="0"/>
                    <a:pt x="213" y="34"/>
                    <a:pt x="179" y="68"/>
                  </a:cubicBezTo>
                  <a:lnTo>
                    <a:pt x="179" y="145"/>
                  </a:lnTo>
                  <a:lnTo>
                    <a:pt x="136" y="179"/>
                  </a:lnTo>
                  <a:cubicBezTo>
                    <a:pt x="136" y="213"/>
                    <a:pt x="102" y="247"/>
                    <a:pt x="68" y="28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2"/>
            <p:cNvSpPr/>
            <p:nvPr/>
          </p:nvSpPr>
          <p:spPr>
            <a:xfrm>
              <a:off x="172617" y="395505"/>
              <a:ext cx="8400" cy="12175"/>
            </a:xfrm>
            <a:custGeom>
              <a:avLst/>
              <a:gdLst/>
              <a:ahLst/>
              <a:cxnLst/>
              <a:rect l="l" t="t" r="r" b="b"/>
              <a:pathLst>
                <a:path w="247" h="358" extrusionOk="0">
                  <a:moveTo>
                    <a:pt x="68" y="357"/>
                  </a:moveTo>
                  <a:cubicBezTo>
                    <a:pt x="68" y="357"/>
                    <a:pt x="1" y="315"/>
                    <a:pt x="35" y="281"/>
                  </a:cubicBezTo>
                  <a:cubicBezTo>
                    <a:pt x="35" y="247"/>
                    <a:pt x="68" y="179"/>
                    <a:pt x="102" y="145"/>
                  </a:cubicBezTo>
                  <a:cubicBezTo>
                    <a:pt x="102" y="102"/>
                    <a:pt x="102" y="34"/>
                    <a:pt x="179" y="34"/>
                  </a:cubicBezTo>
                  <a:lnTo>
                    <a:pt x="179" y="0"/>
                  </a:lnTo>
                  <a:cubicBezTo>
                    <a:pt x="213" y="0"/>
                    <a:pt x="247" y="0"/>
                    <a:pt x="247" y="34"/>
                  </a:cubicBezTo>
                  <a:cubicBezTo>
                    <a:pt x="247" y="102"/>
                    <a:pt x="213" y="145"/>
                    <a:pt x="179" y="179"/>
                  </a:cubicBezTo>
                  <a:cubicBezTo>
                    <a:pt x="136" y="247"/>
                    <a:pt x="136" y="281"/>
                    <a:pt x="102"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2"/>
            <p:cNvSpPr/>
            <p:nvPr/>
          </p:nvSpPr>
          <p:spPr>
            <a:xfrm>
              <a:off x="212202" y="358233"/>
              <a:ext cx="9862" cy="16800"/>
            </a:xfrm>
            <a:custGeom>
              <a:avLst/>
              <a:gdLst/>
              <a:ahLst/>
              <a:cxnLst/>
              <a:rect l="l" t="t" r="r" b="b"/>
              <a:pathLst>
                <a:path w="290" h="494" extrusionOk="0">
                  <a:moveTo>
                    <a:pt x="77" y="493"/>
                  </a:moveTo>
                  <a:cubicBezTo>
                    <a:pt x="77" y="493"/>
                    <a:pt x="0" y="459"/>
                    <a:pt x="34" y="425"/>
                  </a:cubicBezTo>
                  <a:cubicBezTo>
                    <a:pt x="111" y="281"/>
                    <a:pt x="145" y="136"/>
                    <a:pt x="213" y="34"/>
                  </a:cubicBezTo>
                  <a:lnTo>
                    <a:pt x="247" y="34"/>
                  </a:lnTo>
                  <a:cubicBezTo>
                    <a:pt x="247" y="1"/>
                    <a:pt x="289" y="34"/>
                    <a:pt x="289" y="68"/>
                  </a:cubicBezTo>
                  <a:cubicBezTo>
                    <a:pt x="289" y="213"/>
                    <a:pt x="179" y="349"/>
                    <a:pt x="111" y="45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2"/>
            <p:cNvSpPr/>
            <p:nvPr/>
          </p:nvSpPr>
          <p:spPr>
            <a:xfrm>
              <a:off x="201524" y="360546"/>
              <a:ext cx="8400" cy="12175"/>
            </a:xfrm>
            <a:custGeom>
              <a:avLst/>
              <a:gdLst/>
              <a:ahLst/>
              <a:cxnLst/>
              <a:rect l="l" t="t" r="r" b="b"/>
              <a:pathLst>
                <a:path w="247" h="358" extrusionOk="0">
                  <a:moveTo>
                    <a:pt x="68" y="323"/>
                  </a:moveTo>
                  <a:cubicBezTo>
                    <a:pt x="34" y="357"/>
                    <a:pt x="0" y="323"/>
                    <a:pt x="34" y="281"/>
                  </a:cubicBezTo>
                  <a:cubicBezTo>
                    <a:pt x="34" y="247"/>
                    <a:pt x="68" y="213"/>
                    <a:pt x="102" y="145"/>
                  </a:cubicBezTo>
                  <a:cubicBezTo>
                    <a:pt x="102" y="111"/>
                    <a:pt x="102" y="34"/>
                    <a:pt x="136" y="0"/>
                  </a:cubicBezTo>
                  <a:lnTo>
                    <a:pt x="178" y="0"/>
                  </a:lnTo>
                  <a:cubicBezTo>
                    <a:pt x="178" y="0"/>
                    <a:pt x="246" y="0"/>
                    <a:pt x="212" y="34"/>
                  </a:cubicBezTo>
                  <a:cubicBezTo>
                    <a:pt x="246" y="111"/>
                    <a:pt x="212" y="145"/>
                    <a:pt x="178" y="179"/>
                  </a:cubicBezTo>
                  <a:cubicBezTo>
                    <a:pt x="136" y="247"/>
                    <a:pt x="102" y="281"/>
                    <a:pt x="68"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2"/>
            <p:cNvSpPr/>
            <p:nvPr/>
          </p:nvSpPr>
          <p:spPr>
            <a:xfrm>
              <a:off x="191696" y="348405"/>
              <a:ext cx="7244" cy="13331"/>
            </a:xfrm>
            <a:custGeom>
              <a:avLst/>
              <a:gdLst/>
              <a:ahLst/>
              <a:cxnLst/>
              <a:rect l="l" t="t" r="r" b="b"/>
              <a:pathLst>
                <a:path w="213" h="392" extrusionOk="0">
                  <a:moveTo>
                    <a:pt x="77" y="391"/>
                  </a:moveTo>
                  <a:cubicBezTo>
                    <a:pt x="43" y="391"/>
                    <a:pt x="0" y="357"/>
                    <a:pt x="0" y="357"/>
                  </a:cubicBezTo>
                  <a:cubicBezTo>
                    <a:pt x="43" y="290"/>
                    <a:pt x="77" y="256"/>
                    <a:pt x="77" y="179"/>
                  </a:cubicBezTo>
                  <a:cubicBezTo>
                    <a:pt x="111" y="145"/>
                    <a:pt x="111" y="77"/>
                    <a:pt x="145" y="43"/>
                  </a:cubicBezTo>
                  <a:lnTo>
                    <a:pt x="145" y="1"/>
                  </a:lnTo>
                  <a:cubicBezTo>
                    <a:pt x="145" y="1"/>
                    <a:pt x="179" y="1"/>
                    <a:pt x="179" y="43"/>
                  </a:cubicBezTo>
                  <a:cubicBezTo>
                    <a:pt x="213" y="145"/>
                    <a:pt x="145" y="290"/>
                    <a:pt x="77"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2"/>
            <p:cNvSpPr/>
            <p:nvPr/>
          </p:nvSpPr>
          <p:spPr>
            <a:xfrm>
              <a:off x="129292" y="340039"/>
              <a:ext cx="6087" cy="9862"/>
            </a:xfrm>
            <a:custGeom>
              <a:avLst/>
              <a:gdLst/>
              <a:ahLst/>
              <a:cxnLst/>
              <a:rect l="l" t="t" r="r" b="b"/>
              <a:pathLst>
                <a:path w="179" h="290" extrusionOk="0">
                  <a:moveTo>
                    <a:pt x="102" y="247"/>
                  </a:moveTo>
                  <a:cubicBezTo>
                    <a:pt x="68" y="289"/>
                    <a:pt x="0" y="247"/>
                    <a:pt x="34" y="179"/>
                  </a:cubicBezTo>
                  <a:cubicBezTo>
                    <a:pt x="34" y="145"/>
                    <a:pt x="68" y="34"/>
                    <a:pt x="102" y="0"/>
                  </a:cubicBezTo>
                  <a:lnTo>
                    <a:pt x="102" y="0"/>
                  </a:lnTo>
                  <a:cubicBezTo>
                    <a:pt x="136" y="0"/>
                    <a:pt x="136" y="0"/>
                    <a:pt x="179" y="34"/>
                  </a:cubicBezTo>
                  <a:cubicBezTo>
                    <a:pt x="179" y="111"/>
                    <a:pt x="136" y="179"/>
                    <a:pt x="102" y="21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2"/>
            <p:cNvSpPr/>
            <p:nvPr/>
          </p:nvSpPr>
          <p:spPr>
            <a:xfrm>
              <a:off x="136501" y="338883"/>
              <a:ext cx="8434" cy="11018"/>
            </a:xfrm>
            <a:custGeom>
              <a:avLst/>
              <a:gdLst/>
              <a:ahLst/>
              <a:cxnLst/>
              <a:rect l="l" t="t" r="r" b="b"/>
              <a:pathLst>
                <a:path w="248" h="324" extrusionOk="0">
                  <a:moveTo>
                    <a:pt x="103" y="281"/>
                  </a:moveTo>
                  <a:cubicBezTo>
                    <a:pt x="69" y="323"/>
                    <a:pt x="1" y="281"/>
                    <a:pt x="35" y="247"/>
                  </a:cubicBezTo>
                  <a:cubicBezTo>
                    <a:pt x="35" y="213"/>
                    <a:pt x="69" y="145"/>
                    <a:pt x="103" y="111"/>
                  </a:cubicBezTo>
                  <a:cubicBezTo>
                    <a:pt x="103" y="68"/>
                    <a:pt x="137" y="34"/>
                    <a:pt x="179" y="34"/>
                  </a:cubicBezTo>
                  <a:lnTo>
                    <a:pt x="179" y="0"/>
                  </a:lnTo>
                  <a:cubicBezTo>
                    <a:pt x="213" y="0"/>
                    <a:pt x="247" y="34"/>
                    <a:pt x="247" y="34"/>
                  </a:cubicBezTo>
                  <a:cubicBezTo>
                    <a:pt x="247" y="111"/>
                    <a:pt x="213" y="145"/>
                    <a:pt x="213" y="17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2"/>
            <p:cNvSpPr/>
            <p:nvPr/>
          </p:nvSpPr>
          <p:spPr>
            <a:xfrm>
              <a:off x="198905" y="314908"/>
              <a:ext cx="8706" cy="11869"/>
            </a:xfrm>
            <a:custGeom>
              <a:avLst/>
              <a:gdLst/>
              <a:ahLst/>
              <a:cxnLst/>
              <a:rect l="l" t="t" r="r" b="b"/>
              <a:pathLst>
                <a:path w="256" h="349" extrusionOk="0">
                  <a:moveTo>
                    <a:pt x="111" y="315"/>
                  </a:moveTo>
                  <a:cubicBezTo>
                    <a:pt x="77" y="349"/>
                    <a:pt x="1" y="315"/>
                    <a:pt x="43" y="281"/>
                  </a:cubicBezTo>
                  <a:cubicBezTo>
                    <a:pt x="43" y="213"/>
                    <a:pt x="77" y="179"/>
                    <a:pt x="77" y="102"/>
                  </a:cubicBezTo>
                  <a:cubicBezTo>
                    <a:pt x="111" y="68"/>
                    <a:pt x="111" y="34"/>
                    <a:pt x="145" y="34"/>
                  </a:cubicBezTo>
                  <a:lnTo>
                    <a:pt x="179" y="0"/>
                  </a:lnTo>
                  <a:cubicBezTo>
                    <a:pt x="213" y="0"/>
                    <a:pt x="255" y="34"/>
                    <a:pt x="255" y="34"/>
                  </a:cubicBezTo>
                  <a:cubicBezTo>
                    <a:pt x="255" y="102"/>
                    <a:pt x="213" y="136"/>
                    <a:pt x="179" y="179"/>
                  </a:cubicBezTo>
                  <a:cubicBezTo>
                    <a:pt x="145" y="213"/>
                    <a:pt x="145" y="247"/>
                    <a:pt x="111" y="3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2"/>
            <p:cNvSpPr/>
            <p:nvPr/>
          </p:nvSpPr>
          <p:spPr>
            <a:xfrm>
              <a:off x="207577" y="318376"/>
              <a:ext cx="7244" cy="12141"/>
            </a:xfrm>
            <a:custGeom>
              <a:avLst/>
              <a:gdLst/>
              <a:ahLst/>
              <a:cxnLst/>
              <a:rect l="l" t="t" r="r" b="b"/>
              <a:pathLst>
                <a:path w="213" h="357" extrusionOk="0">
                  <a:moveTo>
                    <a:pt x="68" y="357"/>
                  </a:moveTo>
                  <a:cubicBezTo>
                    <a:pt x="34" y="357"/>
                    <a:pt x="0" y="323"/>
                    <a:pt x="0" y="289"/>
                  </a:cubicBezTo>
                  <a:cubicBezTo>
                    <a:pt x="34" y="247"/>
                    <a:pt x="68" y="179"/>
                    <a:pt x="68" y="145"/>
                  </a:cubicBezTo>
                  <a:cubicBezTo>
                    <a:pt x="68" y="111"/>
                    <a:pt x="102" y="111"/>
                    <a:pt x="102" y="77"/>
                  </a:cubicBezTo>
                  <a:cubicBezTo>
                    <a:pt x="102" y="34"/>
                    <a:pt x="136" y="34"/>
                    <a:pt x="170" y="0"/>
                  </a:cubicBezTo>
                  <a:lnTo>
                    <a:pt x="170" y="0"/>
                  </a:lnTo>
                  <a:cubicBezTo>
                    <a:pt x="170" y="0"/>
                    <a:pt x="213" y="0"/>
                    <a:pt x="213" y="34"/>
                  </a:cubicBezTo>
                  <a:cubicBezTo>
                    <a:pt x="213" y="111"/>
                    <a:pt x="213" y="145"/>
                    <a:pt x="170" y="179"/>
                  </a:cubicBezTo>
                  <a:cubicBezTo>
                    <a:pt x="136" y="247"/>
                    <a:pt x="102" y="289"/>
                    <a:pt x="68"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2"/>
            <p:cNvSpPr/>
            <p:nvPr/>
          </p:nvSpPr>
          <p:spPr>
            <a:xfrm>
              <a:off x="219412" y="328204"/>
              <a:ext cx="7278" cy="10712"/>
            </a:xfrm>
            <a:custGeom>
              <a:avLst/>
              <a:gdLst/>
              <a:ahLst/>
              <a:cxnLst/>
              <a:rect l="l" t="t" r="r" b="b"/>
              <a:pathLst>
                <a:path w="214" h="315" extrusionOk="0">
                  <a:moveTo>
                    <a:pt x="111" y="280"/>
                  </a:moveTo>
                  <a:cubicBezTo>
                    <a:pt x="77" y="314"/>
                    <a:pt x="1" y="280"/>
                    <a:pt x="35" y="212"/>
                  </a:cubicBezTo>
                  <a:cubicBezTo>
                    <a:pt x="35" y="170"/>
                    <a:pt x="77" y="136"/>
                    <a:pt x="77" y="102"/>
                  </a:cubicBezTo>
                  <a:cubicBezTo>
                    <a:pt x="77" y="68"/>
                    <a:pt x="111" y="34"/>
                    <a:pt x="111" y="34"/>
                  </a:cubicBezTo>
                  <a:cubicBezTo>
                    <a:pt x="145" y="34"/>
                    <a:pt x="145" y="34"/>
                    <a:pt x="145" y="0"/>
                  </a:cubicBezTo>
                  <a:cubicBezTo>
                    <a:pt x="145" y="0"/>
                    <a:pt x="179" y="0"/>
                    <a:pt x="179" y="34"/>
                  </a:cubicBezTo>
                  <a:cubicBezTo>
                    <a:pt x="213" y="68"/>
                    <a:pt x="179" y="102"/>
                    <a:pt x="179" y="136"/>
                  </a:cubicBezTo>
                  <a:cubicBezTo>
                    <a:pt x="145" y="170"/>
                    <a:pt x="145" y="212"/>
                    <a:pt x="111" y="24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2"/>
            <p:cNvSpPr/>
            <p:nvPr/>
          </p:nvSpPr>
          <p:spPr>
            <a:xfrm>
              <a:off x="153267" y="294401"/>
              <a:ext cx="8400" cy="10712"/>
            </a:xfrm>
            <a:custGeom>
              <a:avLst/>
              <a:gdLst/>
              <a:ahLst/>
              <a:cxnLst/>
              <a:rect l="l" t="t" r="r" b="b"/>
              <a:pathLst>
                <a:path w="247" h="315" extrusionOk="0">
                  <a:moveTo>
                    <a:pt x="68" y="280"/>
                  </a:moveTo>
                  <a:cubicBezTo>
                    <a:pt x="34" y="314"/>
                    <a:pt x="0" y="246"/>
                    <a:pt x="34" y="213"/>
                  </a:cubicBezTo>
                  <a:cubicBezTo>
                    <a:pt x="68" y="179"/>
                    <a:pt x="68" y="145"/>
                    <a:pt x="111" y="102"/>
                  </a:cubicBezTo>
                  <a:cubicBezTo>
                    <a:pt x="111" y="68"/>
                    <a:pt x="145" y="34"/>
                    <a:pt x="179" y="0"/>
                  </a:cubicBezTo>
                  <a:lnTo>
                    <a:pt x="179" y="0"/>
                  </a:lnTo>
                  <a:cubicBezTo>
                    <a:pt x="179" y="0"/>
                    <a:pt x="213" y="0"/>
                    <a:pt x="247" y="34"/>
                  </a:cubicBezTo>
                  <a:cubicBezTo>
                    <a:pt x="247" y="145"/>
                    <a:pt x="145" y="213"/>
                    <a:pt x="68" y="28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2"/>
            <p:cNvSpPr/>
            <p:nvPr/>
          </p:nvSpPr>
          <p:spPr>
            <a:xfrm>
              <a:off x="164251" y="294401"/>
              <a:ext cx="9556" cy="13297"/>
            </a:xfrm>
            <a:custGeom>
              <a:avLst/>
              <a:gdLst/>
              <a:ahLst/>
              <a:cxnLst/>
              <a:rect l="l" t="t" r="r" b="b"/>
              <a:pathLst>
                <a:path w="281" h="391" extrusionOk="0">
                  <a:moveTo>
                    <a:pt x="102" y="357"/>
                  </a:moveTo>
                  <a:cubicBezTo>
                    <a:pt x="68" y="391"/>
                    <a:pt x="0" y="314"/>
                    <a:pt x="34" y="280"/>
                  </a:cubicBezTo>
                  <a:cubicBezTo>
                    <a:pt x="34" y="246"/>
                    <a:pt x="68" y="179"/>
                    <a:pt x="102" y="145"/>
                  </a:cubicBezTo>
                  <a:cubicBezTo>
                    <a:pt x="136" y="68"/>
                    <a:pt x="136" y="34"/>
                    <a:pt x="170" y="0"/>
                  </a:cubicBezTo>
                  <a:lnTo>
                    <a:pt x="213" y="0"/>
                  </a:lnTo>
                  <a:cubicBezTo>
                    <a:pt x="247" y="0"/>
                    <a:pt x="281" y="34"/>
                    <a:pt x="281" y="68"/>
                  </a:cubicBezTo>
                  <a:cubicBezTo>
                    <a:pt x="281" y="102"/>
                    <a:pt x="247" y="145"/>
                    <a:pt x="213" y="213"/>
                  </a:cubicBezTo>
                  <a:cubicBezTo>
                    <a:pt x="170" y="246"/>
                    <a:pt x="136" y="280"/>
                    <a:pt x="102"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2"/>
            <p:cNvSpPr/>
            <p:nvPr/>
          </p:nvSpPr>
          <p:spPr>
            <a:xfrm>
              <a:off x="220568" y="247301"/>
              <a:ext cx="7278" cy="12175"/>
            </a:xfrm>
            <a:custGeom>
              <a:avLst/>
              <a:gdLst/>
              <a:ahLst/>
              <a:cxnLst/>
              <a:rect l="l" t="t" r="r" b="b"/>
              <a:pathLst>
                <a:path w="214" h="358" extrusionOk="0">
                  <a:moveTo>
                    <a:pt x="77" y="323"/>
                  </a:moveTo>
                  <a:cubicBezTo>
                    <a:pt x="43" y="357"/>
                    <a:pt x="1" y="323"/>
                    <a:pt x="1" y="289"/>
                  </a:cubicBezTo>
                  <a:lnTo>
                    <a:pt x="77" y="145"/>
                  </a:lnTo>
                  <a:cubicBezTo>
                    <a:pt x="77" y="111"/>
                    <a:pt x="77" y="43"/>
                    <a:pt x="111" y="43"/>
                  </a:cubicBezTo>
                  <a:lnTo>
                    <a:pt x="145" y="43"/>
                  </a:lnTo>
                  <a:cubicBezTo>
                    <a:pt x="179" y="0"/>
                    <a:pt x="213" y="0"/>
                    <a:pt x="213" y="77"/>
                  </a:cubicBezTo>
                  <a:cubicBezTo>
                    <a:pt x="213" y="111"/>
                    <a:pt x="179" y="145"/>
                    <a:pt x="145" y="179"/>
                  </a:cubicBezTo>
                  <a:cubicBezTo>
                    <a:pt x="145" y="213"/>
                    <a:pt x="111" y="289"/>
                    <a:pt x="77"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2"/>
            <p:cNvSpPr/>
            <p:nvPr/>
          </p:nvSpPr>
          <p:spPr>
            <a:xfrm>
              <a:off x="227811" y="253354"/>
              <a:ext cx="9828" cy="14487"/>
            </a:xfrm>
            <a:custGeom>
              <a:avLst/>
              <a:gdLst/>
              <a:ahLst/>
              <a:cxnLst/>
              <a:rect l="l" t="t" r="r" b="b"/>
              <a:pathLst>
                <a:path w="289" h="426" extrusionOk="0">
                  <a:moveTo>
                    <a:pt x="76" y="392"/>
                  </a:moveTo>
                  <a:cubicBezTo>
                    <a:pt x="43" y="426"/>
                    <a:pt x="0" y="392"/>
                    <a:pt x="0" y="358"/>
                  </a:cubicBezTo>
                  <a:cubicBezTo>
                    <a:pt x="43" y="247"/>
                    <a:pt x="76" y="111"/>
                    <a:pt x="178" y="35"/>
                  </a:cubicBezTo>
                  <a:lnTo>
                    <a:pt x="178" y="35"/>
                  </a:lnTo>
                  <a:cubicBezTo>
                    <a:pt x="212" y="1"/>
                    <a:pt x="255" y="35"/>
                    <a:pt x="255" y="35"/>
                  </a:cubicBezTo>
                  <a:cubicBezTo>
                    <a:pt x="289" y="179"/>
                    <a:pt x="178" y="290"/>
                    <a:pt x="76"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82745" y="-80022"/>
              <a:ext cx="97670" cy="338341"/>
            </a:xfrm>
            <a:custGeom>
              <a:avLst/>
              <a:gdLst/>
              <a:ahLst/>
              <a:cxnLst/>
              <a:rect l="l" t="t" r="r" b="b"/>
              <a:pathLst>
                <a:path w="2872" h="9949" extrusionOk="0">
                  <a:moveTo>
                    <a:pt x="1631" y="9558"/>
                  </a:moveTo>
                  <a:cubicBezTo>
                    <a:pt x="1385" y="9736"/>
                    <a:pt x="1104" y="9880"/>
                    <a:pt x="782" y="9914"/>
                  </a:cubicBezTo>
                  <a:cubicBezTo>
                    <a:pt x="748" y="9948"/>
                    <a:pt x="714" y="9948"/>
                    <a:pt x="680" y="9914"/>
                  </a:cubicBezTo>
                  <a:cubicBezTo>
                    <a:pt x="603" y="9914"/>
                    <a:pt x="501" y="9914"/>
                    <a:pt x="425" y="9880"/>
                  </a:cubicBezTo>
                  <a:cubicBezTo>
                    <a:pt x="391" y="9880"/>
                    <a:pt x="357" y="9838"/>
                    <a:pt x="323" y="9804"/>
                  </a:cubicBezTo>
                  <a:cubicBezTo>
                    <a:pt x="178" y="9702"/>
                    <a:pt x="111" y="9490"/>
                    <a:pt x="111" y="9311"/>
                  </a:cubicBezTo>
                  <a:cubicBezTo>
                    <a:pt x="0" y="8606"/>
                    <a:pt x="77" y="7893"/>
                    <a:pt x="178" y="7153"/>
                  </a:cubicBezTo>
                  <a:lnTo>
                    <a:pt x="178" y="7009"/>
                  </a:lnTo>
                  <a:cubicBezTo>
                    <a:pt x="289" y="6304"/>
                    <a:pt x="467" y="5590"/>
                    <a:pt x="535" y="4919"/>
                  </a:cubicBezTo>
                  <a:cubicBezTo>
                    <a:pt x="714" y="3467"/>
                    <a:pt x="892" y="1810"/>
                    <a:pt x="255" y="426"/>
                  </a:cubicBezTo>
                  <a:cubicBezTo>
                    <a:pt x="255" y="358"/>
                    <a:pt x="212" y="247"/>
                    <a:pt x="144" y="179"/>
                  </a:cubicBezTo>
                  <a:cubicBezTo>
                    <a:pt x="111" y="111"/>
                    <a:pt x="77" y="35"/>
                    <a:pt x="43" y="1"/>
                  </a:cubicBezTo>
                  <a:cubicBezTo>
                    <a:pt x="77" y="35"/>
                    <a:pt x="144" y="69"/>
                    <a:pt x="212" y="179"/>
                  </a:cubicBezTo>
                  <a:cubicBezTo>
                    <a:pt x="357" y="247"/>
                    <a:pt x="501" y="392"/>
                    <a:pt x="680" y="570"/>
                  </a:cubicBezTo>
                  <a:cubicBezTo>
                    <a:pt x="816" y="706"/>
                    <a:pt x="960" y="884"/>
                    <a:pt x="1104" y="1063"/>
                  </a:cubicBezTo>
                  <a:cubicBezTo>
                    <a:pt x="1665" y="1768"/>
                    <a:pt x="2302" y="2830"/>
                    <a:pt x="2625" y="4214"/>
                  </a:cubicBezTo>
                  <a:cubicBezTo>
                    <a:pt x="2693" y="4571"/>
                    <a:pt x="2761" y="4953"/>
                    <a:pt x="2803" y="5310"/>
                  </a:cubicBezTo>
                  <a:lnTo>
                    <a:pt x="2803" y="5633"/>
                  </a:lnTo>
                  <a:cubicBezTo>
                    <a:pt x="2871" y="6338"/>
                    <a:pt x="2837" y="7043"/>
                    <a:pt x="2693" y="7714"/>
                  </a:cubicBezTo>
                  <a:cubicBezTo>
                    <a:pt x="2659" y="8003"/>
                    <a:pt x="2591" y="8249"/>
                    <a:pt x="2481" y="8496"/>
                  </a:cubicBezTo>
                  <a:cubicBezTo>
                    <a:pt x="2447" y="8530"/>
                    <a:pt x="2413" y="8606"/>
                    <a:pt x="2379" y="8674"/>
                  </a:cubicBezTo>
                  <a:cubicBezTo>
                    <a:pt x="2268" y="8886"/>
                    <a:pt x="2124" y="9099"/>
                    <a:pt x="1954" y="9277"/>
                  </a:cubicBezTo>
                  <a:cubicBezTo>
                    <a:pt x="1877" y="9379"/>
                    <a:pt x="1775" y="9456"/>
                    <a:pt x="1631" y="955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86214" y="-73934"/>
              <a:ext cx="115591" cy="329941"/>
            </a:xfrm>
            <a:custGeom>
              <a:avLst/>
              <a:gdLst/>
              <a:ahLst/>
              <a:cxnLst/>
              <a:rect l="l" t="t" r="r" b="b"/>
              <a:pathLst>
                <a:path w="3399" h="9702" extrusionOk="0">
                  <a:moveTo>
                    <a:pt x="527" y="9701"/>
                  </a:moveTo>
                  <a:cubicBezTo>
                    <a:pt x="493" y="9701"/>
                    <a:pt x="459" y="9659"/>
                    <a:pt x="425" y="9625"/>
                  </a:cubicBezTo>
                  <a:cubicBezTo>
                    <a:pt x="280" y="9523"/>
                    <a:pt x="213" y="9311"/>
                    <a:pt x="213" y="9132"/>
                  </a:cubicBezTo>
                  <a:cubicBezTo>
                    <a:pt x="0" y="7680"/>
                    <a:pt x="459" y="6159"/>
                    <a:pt x="637" y="4740"/>
                  </a:cubicBezTo>
                  <a:cubicBezTo>
                    <a:pt x="816" y="3288"/>
                    <a:pt x="994" y="1631"/>
                    <a:pt x="357" y="247"/>
                  </a:cubicBezTo>
                  <a:cubicBezTo>
                    <a:pt x="357" y="179"/>
                    <a:pt x="314" y="68"/>
                    <a:pt x="246" y="0"/>
                  </a:cubicBezTo>
                  <a:lnTo>
                    <a:pt x="314" y="0"/>
                  </a:lnTo>
                  <a:cubicBezTo>
                    <a:pt x="357" y="247"/>
                    <a:pt x="3398" y="4987"/>
                    <a:pt x="527" y="970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70638" y="221013"/>
              <a:ext cx="4965" cy="11869"/>
            </a:xfrm>
            <a:custGeom>
              <a:avLst/>
              <a:gdLst/>
              <a:ahLst/>
              <a:cxnLst/>
              <a:rect l="l" t="t" r="r" b="b"/>
              <a:pathLst>
                <a:path w="146" h="349" extrusionOk="0">
                  <a:moveTo>
                    <a:pt x="35" y="349"/>
                  </a:moveTo>
                  <a:cubicBezTo>
                    <a:pt x="35" y="349"/>
                    <a:pt x="1" y="349"/>
                    <a:pt x="1" y="315"/>
                  </a:cubicBezTo>
                  <a:lnTo>
                    <a:pt x="1" y="247"/>
                  </a:lnTo>
                  <a:lnTo>
                    <a:pt x="1" y="179"/>
                  </a:lnTo>
                  <a:lnTo>
                    <a:pt x="1" y="102"/>
                  </a:lnTo>
                  <a:cubicBezTo>
                    <a:pt x="35" y="68"/>
                    <a:pt x="35" y="34"/>
                    <a:pt x="35" y="34"/>
                  </a:cubicBezTo>
                  <a:cubicBezTo>
                    <a:pt x="35" y="34"/>
                    <a:pt x="69" y="34"/>
                    <a:pt x="69" y="0"/>
                  </a:cubicBezTo>
                  <a:cubicBezTo>
                    <a:pt x="69" y="0"/>
                    <a:pt x="111" y="0"/>
                    <a:pt x="145" y="34"/>
                  </a:cubicBezTo>
                  <a:lnTo>
                    <a:pt x="145" y="102"/>
                  </a:lnTo>
                  <a:lnTo>
                    <a:pt x="145" y="213"/>
                  </a:lnTo>
                  <a:cubicBezTo>
                    <a:pt x="111" y="213"/>
                    <a:pt x="111" y="247"/>
                    <a:pt x="111" y="281"/>
                  </a:cubicBezTo>
                  <a:cubicBezTo>
                    <a:pt x="69" y="281"/>
                    <a:pt x="69" y="315"/>
                    <a:pt x="35" y="34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63395" y="222169"/>
              <a:ext cx="7244" cy="12175"/>
            </a:xfrm>
            <a:custGeom>
              <a:avLst/>
              <a:gdLst/>
              <a:ahLst/>
              <a:cxnLst/>
              <a:rect l="l" t="t" r="r" b="b"/>
              <a:pathLst>
                <a:path w="213" h="358" extrusionOk="0">
                  <a:moveTo>
                    <a:pt x="68" y="357"/>
                  </a:moveTo>
                  <a:cubicBezTo>
                    <a:pt x="68" y="357"/>
                    <a:pt x="0" y="357"/>
                    <a:pt x="0" y="315"/>
                  </a:cubicBezTo>
                  <a:cubicBezTo>
                    <a:pt x="34" y="247"/>
                    <a:pt x="34" y="213"/>
                    <a:pt x="34" y="145"/>
                  </a:cubicBezTo>
                  <a:cubicBezTo>
                    <a:pt x="68" y="102"/>
                    <a:pt x="68" y="34"/>
                    <a:pt x="111" y="0"/>
                  </a:cubicBezTo>
                  <a:lnTo>
                    <a:pt x="111" y="0"/>
                  </a:lnTo>
                  <a:cubicBezTo>
                    <a:pt x="145" y="0"/>
                    <a:pt x="179" y="0"/>
                    <a:pt x="179" y="34"/>
                  </a:cubicBezTo>
                  <a:cubicBezTo>
                    <a:pt x="213" y="68"/>
                    <a:pt x="179" y="145"/>
                    <a:pt x="179" y="179"/>
                  </a:cubicBezTo>
                  <a:cubicBezTo>
                    <a:pt x="145" y="247"/>
                    <a:pt x="111" y="281"/>
                    <a:pt x="111" y="315"/>
                  </a:cubicBezTo>
                  <a:cubicBezTo>
                    <a:pt x="111" y="357"/>
                    <a:pt x="111" y="357"/>
                    <a:pt x="68"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71795" y="194419"/>
              <a:ext cx="4965" cy="11018"/>
            </a:xfrm>
            <a:custGeom>
              <a:avLst/>
              <a:gdLst/>
              <a:ahLst/>
              <a:cxnLst/>
              <a:rect l="l" t="t" r="r" b="b"/>
              <a:pathLst>
                <a:path w="146" h="324" extrusionOk="0">
                  <a:moveTo>
                    <a:pt x="69" y="324"/>
                  </a:moveTo>
                  <a:cubicBezTo>
                    <a:pt x="35" y="324"/>
                    <a:pt x="1" y="324"/>
                    <a:pt x="1" y="281"/>
                  </a:cubicBezTo>
                  <a:cubicBezTo>
                    <a:pt x="35" y="213"/>
                    <a:pt x="35" y="111"/>
                    <a:pt x="69" y="35"/>
                  </a:cubicBezTo>
                  <a:lnTo>
                    <a:pt x="69" y="1"/>
                  </a:lnTo>
                  <a:cubicBezTo>
                    <a:pt x="103" y="1"/>
                    <a:pt x="145" y="1"/>
                    <a:pt x="145" y="35"/>
                  </a:cubicBezTo>
                  <a:cubicBezTo>
                    <a:pt x="145" y="111"/>
                    <a:pt x="103" y="213"/>
                    <a:pt x="69" y="32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59654" y="189522"/>
              <a:ext cx="4659" cy="11018"/>
            </a:xfrm>
            <a:custGeom>
              <a:avLst/>
              <a:gdLst/>
              <a:ahLst/>
              <a:cxnLst/>
              <a:rect l="l" t="t" r="r" b="b"/>
              <a:pathLst>
                <a:path w="137" h="324" extrusionOk="0">
                  <a:moveTo>
                    <a:pt x="69" y="289"/>
                  </a:moveTo>
                  <a:cubicBezTo>
                    <a:pt x="35" y="323"/>
                    <a:pt x="1" y="289"/>
                    <a:pt x="1" y="255"/>
                  </a:cubicBezTo>
                  <a:cubicBezTo>
                    <a:pt x="1" y="179"/>
                    <a:pt x="1" y="111"/>
                    <a:pt x="35" y="43"/>
                  </a:cubicBezTo>
                  <a:lnTo>
                    <a:pt x="35" y="43"/>
                  </a:lnTo>
                  <a:cubicBezTo>
                    <a:pt x="69" y="1"/>
                    <a:pt x="103" y="43"/>
                    <a:pt x="137" y="43"/>
                  </a:cubicBezTo>
                  <a:cubicBezTo>
                    <a:pt x="137" y="111"/>
                    <a:pt x="103" y="213"/>
                    <a:pt x="69" y="28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39419" y="224482"/>
              <a:ext cx="4931" cy="11018"/>
            </a:xfrm>
            <a:custGeom>
              <a:avLst/>
              <a:gdLst/>
              <a:ahLst/>
              <a:cxnLst/>
              <a:rect l="l" t="t" r="r" b="b"/>
              <a:pathLst>
                <a:path w="145" h="324" extrusionOk="0">
                  <a:moveTo>
                    <a:pt x="77" y="323"/>
                  </a:moveTo>
                  <a:cubicBezTo>
                    <a:pt x="43" y="323"/>
                    <a:pt x="0" y="289"/>
                    <a:pt x="0" y="247"/>
                  </a:cubicBezTo>
                  <a:cubicBezTo>
                    <a:pt x="0" y="213"/>
                    <a:pt x="0" y="179"/>
                    <a:pt x="43" y="145"/>
                  </a:cubicBezTo>
                  <a:cubicBezTo>
                    <a:pt x="43" y="111"/>
                    <a:pt x="0" y="34"/>
                    <a:pt x="43" y="0"/>
                  </a:cubicBezTo>
                  <a:lnTo>
                    <a:pt x="43" y="0"/>
                  </a:lnTo>
                  <a:lnTo>
                    <a:pt x="111" y="0"/>
                  </a:lnTo>
                  <a:cubicBezTo>
                    <a:pt x="145" y="34"/>
                    <a:pt x="145" y="111"/>
                    <a:pt x="145" y="145"/>
                  </a:cubicBezTo>
                  <a:cubicBezTo>
                    <a:pt x="145" y="213"/>
                    <a:pt x="111" y="247"/>
                    <a:pt x="77" y="28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30748" y="217272"/>
              <a:ext cx="5815" cy="13297"/>
            </a:xfrm>
            <a:custGeom>
              <a:avLst/>
              <a:gdLst/>
              <a:ahLst/>
              <a:cxnLst/>
              <a:rect l="l" t="t" r="r" b="b"/>
              <a:pathLst>
                <a:path w="171" h="391" extrusionOk="0">
                  <a:moveTo>
                    <a:pt x="68" y="357"/>
                  </a:moveTo>
                  <a:cubicBezTo>
                    <a:pt x="34" y="391"/>
                    <a:pt x="0" y="357"/>
                    <a:pt x="0" y="323"/>
                  </a:cubicBezTo>
                  <a:cubicBezTo>
                    <a:pt x="34" y="289"/>
                    <a:pt x="34" y="289"/>
                    <a:pt x="34" y="246"/>
                  </a:cubicBezTo>
                  <a:lnTo>
                    <a:pt x="34" y="178"/>
                  </a:lnTo>
                  <a:cubicBezTo>
                    <a:pt x="34" y="110"/>
                    <a:pt x="34" y="34"/>
                    <a:pt x="68" y="0"/>
                  </a:cubicBezTo>
                  <a:lnTo>
                    <a:pt x="68" y="0"/>
                  </a:lnTo>
                  <a:lnTo>
                    <a:pt x="136" y="0"/>
                  </a:lnTo>
                  <a:cubicBezTo>
                    <a:pt x="170" y="76"/>
                    <a:pt x="170" y="144"/>
                    <a:pt x="170" y="178"/>
                  </a:cubicBezTo>
                  <a:cubicBezTo>
                    <a:pt x="136" y="212"/>
                    <a:pt x="136" y="246"/>
                    <a:pt x="136" y="246"/>
                  </a:cubicBezTo>
                  <a:cubicBezTo>
                    <a:pt x="136" y="289"/>
                    <a:pt x="102" y="323"/>
                    <a:pt x="102"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6772" y="152250"/>
              <a:ext cx="6087" cy="17072"/>
            </a:xfrm>
            <a:custGeom>
              <a:avLst/>
              <a:gdLst/>
              <a:ahLst/>
              <a:cxnLst/>
              <a:rect l="l" t="t" r="r" b="b"/>
              <a:pathLst>
                <a:path w="179" h="502" extrusionOk="0">
                  <a:moveTo>
                    <a:pt x="68" y="459"/>
                  </a:moveTo>
                  <a:cubicBezTo>
                    <a:pt x="68" y="502"/>
                    <a:pt x="0" y="459"/>
                    <a:pt x="0" y="425"/>
                  </a:cubicBezTo>
                  <a:cubicBezTo>
                    <a:pt x="0" y="357"/>
                    <a:pt x="0" y="290"/>
                    <a:pt x="34" y="213"/>
                  </a:cubicBezTo>
                  <a:cubicBezTo>
                    <a:pt x="34" y="145"/>
                    <a:pt x="68" y="111"/>
                    <a:pt x="102" y="35"/>
                  </a:cubicBezTo>
                  <a:lnTo>
                    <a:pt x="102" y="35"/>
                  </a:lnTo>
                  <a:cubicBezTo>
                    <a:pt x="102" y="1"/>
                    <a:pt x="145" y="35"/>
                    <a:pt x="145" y="35"/>
                  </a:cubicBezTo>
                  <a:cubicBezTo>
                    <a:pt x="179" y="111"/>
                    <a:pt x="179" y="179"/>
                    <a:pt x="145" y="247"/>
                  </a:cubicBezTo>
                  <a:cubicBezTo>
                    <a:pt x="145" y="323"/>
                    <a:pt x="102" y="391"/>
                    <a:pt x="102" y="425"/>
                  </a:cubicBezTo>
                  <a:cubicBezTo>
                    <a:pt x="102" y="459"/>
                    <a:pt x="102" y="459"/>
                    <a:pt x="68" y="45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39419" y="157181"/>
              <a:ext cx="6087" cy="12141"/>
            </a:xfrm>
            <a:custGeom>
              <a:avLst/>
              <a:gdLst/>
              <a:ahLst/>
              <a:cxnLst/>
              <a:rect l="l" t="t" r="r" b="b"/>
              <a:pathLst>
                <a:path w="179" h="357" extrusionOk="0">
                  <a:moveTo>
                    <a:pt x="77" y="314"/>
                  </a:moveTo>
                  <a:cubicBezTo>
                    <a:pt x="43" y="357"/>
                    <a:pt x="0" y="314"/>
                    <a:pt x="0" y="280"/>
                  </a:cubicBezTo>
                  <a:cubicBezTo>
                    <a:pt x="0" y="212"/>
                    <a:pt x="43" y="178"/>
                    <a:pt x="43" y="145"/>
                  </a:cubicBezTo>
                  <a:cubicBezTo>
                    <a:pt x="43" y="102"/>
                    <a:pt x="43" y="34"/>
                    <a:pt x="77" y="0"/>
                  </a:cubicBezTo>
                  <a:lnTo>
                    <a:pt x="77" y="0"/>
                  </a:lnTo>
                  <a:cubicBezTo>
                    <a:pt x="111" y="0"/>
                    <a:pt x="145" y="0"/>
                    <a:pt x="145" y="34"/>
                  </a:cubicBezTo>
                  <a:cubicBezTo>
                    <a:pt x="179" y="68"/>
                    <a:pt x="145" y="102"/>
                    <a:pt x="145" y="178"/>
                  </a:cubicBezTo>
                  <a:cubicBezTo>
                    <a:pt x="111" y="212"/>
                    <a:pt x="111" y="246"/>
                    <a:pt x="111" y="280"/>
                  </a:cubicBezTo>
                  <a:cubicBezTo>
                    <a:pt x="111" y="314"/>
                    <a:pt x="111" y="314"/>
                    <a:pt x="77" y="31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55029" y="110080"/>
              <a:ext cx="6087" cy="14487"/>
            </a:xfrm>
            <a:custGeom>
              <a:avLst/>
              <a:gdLst/>
              <a:ahLst/>
              <a:cxnLst/>
              <a:rect l="l" t="t" r="r" b="b"/>
              <a:pathLst>
                <a:path w="179" h="426" extrusionOk="0">
                  <a:moveTo>
                    <a:pt x="77" y="425"/>
                  </a:moveTo>
                  <a:cubicBezTo>
                    <a:pt x="77" y="425"/>
                    <a:pt x="35" y="425"/>
                    <a:pt x="35" y="391"/>
                  </a:cubicBezTo>
                  <a:cubicBezTo>
                    <a:pt x="35" y="255"/>
                    <a:pt x="1" y="111"/>
                    <a:pt x="111" y="43"/>
                  </a:cubicBezTo>
                  <a:lnTo>
                    <a:pt x="111" y="0"/>
                  </a:lnTo>
                  <a:cubicBezTo>
                    <a:pt x="111" y="0"/>
                    <a:pt x="145" y="0"/>
                    <a:pt x="145" y="43"/>
                  </a:cubicBezTo>
                  <a:cubicBezTo>
                    <a:pt x="179" y="145"/>
                    <a:pt x="145" y="289"/>
                    <a:pt x="111" y="391"/>
                  </a:cubicBezTo>
                  <a:cubicBezTo>
                    <a:pt x="111" y="391"/>
                    <a:pt x="111" y="425"/>
                    <a:pt x="77" y="42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46663" y="107768"/>
              <a:ext cx="6121" cy="14487"/>
            </a:xfrm>
            <a:custGeom>
              <a:avLst/>
              <a:gdLst/>
              <a:ahLst/>
              <a:cxnLst/>
              <a:rect l="l" t="t" r="r" b="b"/>
              <a:pathLst>
                <a:path w="180" h="426" extrusionOk="0">
                  <a:moveTo>
                    <a:pt x="77" y="425"/>
                  </a:moveTo>
                  <a:cubicBezTo>
                    <a:pt x="43" y="425"/>
                    <a:pt x="1" y="425"/>
                    <a:pt x="1" y="391"/>
                  </a:cubicBezTo>
                  <a:lnTo>
                    <a:pt x="1" y="213"/>
                  </a:lnTo>
                  <a:cubicBezTo>
                    <a:pt x="1" y="179"/>
                    <a:pt x="1" y="111"/>
                    <a:pt x="43" y="34"/>
                  </a:cubicBezTo>
                  <a:lnTo>
                    <a:pt x="77" y="34"/>
                  </a:lnTo>
                  <a:cubicBezTo>
                    <a:pt x="77" y="0"/>
                    <a:pt x="145" y="34"/>
                    <a:pt x="145" y="68"/>
                  </a:cubicBezTo>
                  <a:cubicBezTo>
                    <a:pt x="179" y="145"/>
                    <a:pt x="145" y="179"/>
                    <a:pt x="145" y="247"/>
                  </a:cubicBezTo>
                  <a:cubicBezTo>
                    <a:pt x="111" y="281"/>
                    <a:pt x="111" y="357"/>
                    <a:pt x="77"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55029" y="84949"/>
              <a:ext cx="7244" cy="12175"/>
            </a:xfrm>
            <a:custGeom>
              <a:avLst/>
              <a:gdLst/>
              <a:ahLst/>
              <a:cxnLst/>
              <a:rect l="l" t="t" r="r" b="b"/>
              <a:pathLst>
                <a:path w="213" h="358" extrusionOk="0">
                  <a:moveTo>
                    <a:pt x="145" y="315"/>
                  </a:moveTo>
                  <a:cubicBezTo>
                    <a:pt x="111" y="357"/>
                    <a:pt x="35" y="315"/>
                    <a:pt x="35" y="281"/>
                  </a:cubicBezTo>
                  <a:cubicBezTo>
                    <a:pt x="1" y="213"/>
                    <a:pt x="1" y="102"/>
                    <a:pt x="77" y="34"/>
                  </a:cubicBezTo>
                  <a:lnTo>
                    <a:pt x="77" y="34"/>
                  </a:lnTo>
                  <a:cubicBezTo>
                    <a:pt x="111" y="0"/>
                    <a:pt x="145" y="34"/>
                    <a:pt x="179" y="68"/>
                  </a:cubicBezTo>
                  <a:cubicBezTo>
                    <a:pt x="213" y="145"/>
                    <a:pt x="179" y="213"/>
                    <a:pt x="145" y="28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12860" y="117290"/>
              <a:ext cx="3809" cy="12175"/>
            </a:xfrm>
            <a:custGeom>
              <a:avLst/>
              <a:gdLst/>
              <a:ahLst/>
              <a:cxnLst/>
              <a:rect l="l" t="t" r="r" b="b"/>
              <a:pathLst>
                <a:path w="112" h="358" extrusionOk="0">
                  <a:moveTo>
                    <a:pt x="35" y="358"/>
                  </a:moveTo>
                  <a:cubicBezTo>
                    <a:pt x="35" y="358"/>
                    <a:pt x="1" y="358"/>
                    <a:pt x="1" y="324"/>
                  </a:cubicBezTo>
                  <a:lnTo>
                    <a:pt x="1" y="179"/>
                  </a:lnTo>
                  <a:lnTo>
                    <a:pt x="1" y="43"/>
                  </a:lnTo>
                  <a:lnTo>
                    <a:pt x="35" y="43"/>
                  </a:lnTo>
                  <a:cubicBezTo>
                    <a:pt x="35" y="1"/>
                    <a:pt x="69" y="43"/>
                    <a:pt x="69" y="43"/>
                  </a:cubicBezTo>
                  <a:cubicBezTo>
                    <a:pt x="111" y="111"/>
                    <a:pt x="69" y="145"/>
                    <a:pt x="69" y="179"/>
                  </a:cubicBezTo>
                  <a:lnTo>
                    <a:pt x="69" y="324"/>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4460" y="116134"/>
              <a:ext cx="4931" cy="13331"/>
            </a:xfrm>
            <a:custGeom>
              <a:avLst/>
              <a:gdLst/>
              <a:ahLst/>
              <a:cxnLst/>
              <a:rect l="l" t="t" r="r" b="b"/>
              <a:pathLst>
                <a:path w="145" h="392" extrusionOk="0">
                  <a:moveTo>
                    <a:pt x="77" y="358"/>
                  </a:moveTo>
                  <a:cubicBezTo>
                    <a:pt x="34" y="392"/>
                    <a:pt x="34" y="392"/>
                    <a:pt x="34" y="358"/>
                  </a:cubicBezTo>
                  <a:cubicBezTo>
                    <a:pt x="0" y="324"/>
                    <a:pt x="0" y="247"/>
                    <a:pt x="0" y="213"/>
                  </a:cubicBezTo>
                  <a:cubicBezTo>
                    <a:pt x="0" y="179"/>
                    <a:pt x="34" y="111"/>
                    <a:pt x="34" y="77"/>
                  </a:cubicBezTo>
                  <a:lnTo>
                    <a:pt x="34" y="35"/>
                  </a:lnTo>
                  <a:cubicBezTo>
                    <a:pt x="77" y="1"/>
                    <a:pt x="111" y="35"/>
                    <a:pt x="145" y="77"/>
                  </a:cubicBezTo>
                  <a:cubicBezTo>
                    <a:pt x="145" y="111"/>
                    <a:pt x="145" y="179"/>
                    <a:pt x="111" y="213"/>
                  </a:cubicBezTo>
                  <a:cubicBezTo>
                    <a:pt x="111" y="290"/>
                    <a:pt x="111" y="324"/>
                    <a:pt x="77" y="35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14016" y="54886"/>
              <a:ext cx="4965" cy="15643"/>
            </a:xfrm>
            <a:custGeom>
              <a:avLst/>
              <a:gdLst/>
              <a:ahLst/>
              <a:cxnLst/>
              <a:rect l="l" t="t" r="r" b="b"/>
              <a:pathLst>
                <a:path w="146" h="460" extrusionOk="0">
                  <a:moveTo>
                    <a:pt x="69" y="426"/>
                  </a:moveTo>
                  <a:cubicBezTo>
                    <a:pt x="69" y="460"/>
                    <a:pt x="1" y="460"/>
                    <a:pt x="1" y="392"/>
                  </a:cubicBezTo>
                  <a:lnTo>
                    <a:pt x="1" y="213"/>
                  </a:lnTo>
                  <a:cubicBezTo>
                    <a:pt x="1" y="179"/>
                    <a:pt x="1" y="103"/>
                    <a:pt x="35" y="35"/>
                  </a:cubicBezTo>
                  <a:lnTo>
                    <a:pt x="35" y="35"/>
                  </a:lnTo>
                  <a:cubicBezTo>
                    <a:pt x="69" y="1"/>
                    <a:pt x="103" y="1"/>
                    <a:pt x="103" y="35"/>
                  </a:cubicBezTo>
                  <a:cubicBezTo>
                    <a:pt x="145" y="103"/>
                    <a:pt x="103" y="179"/>
                    <a:pt x="103" y="213"/>
                  </a:cubicBezTo>
                  <a:lnTo>
                    <a:pt x="103" y="392"/>
                  </a:lnTo>
                  <a:cubicBezTo>
                    <a:pt x="103" y="426"/>
                    <a:pt x="103" y="426"/>
                    <a:pt x="69" y="42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2"/>
            <p:cNvSpPr/>
            <p:nvPr/>
          </p:nvSpPr>
          <p:spPr>
            <a:xfrm>
              <a:off x="-4460" y="62130"/>
              <a:ext cx="6087" cy="13331"/>
            </a:xfrm>
            <a:custGeom>
              <a:avLst/>
              <a:gdLst/>
              <a:ahLst/>
              <a:cxnLst/>
              <a:rect l="l" t="t" r="r" b="b"/>
              <a:pathLst>
                <a:path w="179" h="392" extrusionOk="0">
                  <a:moveTo>
                    <a:pt x="111" y="349"/>
                  </a:moveTo>
                  <a:cubicBezTo>
                    <a:pt x="77" y="391"/>
                    <a:pt x="34" y="349"/>
                    <a:pt x="34" y="315"/>
                  </a:cubicBezTo>
                  <a:cubicBezTo>
                    <a:pt x="34" y="213"/>
                    <a:pt x="0" y="102"/>
                    <a:pt x="77" y="34"/>
                  </a:cubicBezTo>
                  <a:lnTo>
                    <a:pt x="77" y="0"/>
                  </a:lnTo>
                  <a:cubicBezTo>
                    <a:pt x="111" y="0"/>
                    <a:pt x="111" y="0"/>
                    <a:pt x="145" y="34"/>
                  </a:cubicBezTo>
                  <a:cubicBezTo>
                    <a:pt x="179" y="102"/>
                    <a:pt x="145" y="247"/>
                    <a:pt x="111" y="3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2"/>
            <p:cNvSpPr/>
            <p:nvPr/>
          </p:nvSpPr>
          <p:spPr>
            <a:xfrm>
              <a:off x="77566" y="-87231"/>
              <a:ext cx="440601" cy="117904"/>
            </a:xfrm>
            <a:custGeom>
              <a:avLst/>
              <a:gdLst/>
              <a:ahLst/>
              <a:cxnLst/>
              <a:rect l="l" t="t" r="r" b="b"/>
              <a:pathLst>
                <a:path w="12956" h="3467" extrusionOk="0">
                  <a:moveTo>
                    <a:pt x="11851" y="2192"/>
                  </a:moveTo>
                  <a:cubicBezTo>
                    <a:pt x="11715" y="2303"/>
                    <a:pt x="11537" y="2404"/>
                    <a:pt x="11392" y="2515"/>
                  </a:cubicBezTo>
                  <a:cubicBezTo>
                    <a:pt x="10866" y="2795"/>
                    <a:pt x="10296" y="2974"/>
                    <a:pt x="9727" y="3084"/>
                  </a:cubicBezTo>
                  <a:cubicBezTo>
                    <a:pt x="9659" y="3118"/>
                    <a:pt x="9557" y="3118"/>
                    <a:pt x="9481" y="3152"/>
                  </a:cubicBezTo>
                  <a:cubicBezTo>
                    <a:pt x="9303" y="3186"/>
                    <a:pt x="9167" y="3220"/>
                    <a:pt x="8988" y="3220"/>
                  </a:cubicBezTo>
                  <a:cubicBezTo>
                    <a:pt x="7680" y="3466"/>
                    <a:pt x="6295" y="3466"/>
                    <a:pt x="4953" y="3432"/>
                  </a:cubicBezTo>
                  <a:cubicBezTo>
                    <a:pt x="3569" y="3398"/>
                    <a:pt x="2158" y="3254"/>
                    <a:pt x="808" y="3042"/>
                  </a:cubicBezTo>
                  <a:lnTo>
                    <a:pt x="638" y="3042"/>
                  </a:lnTo>
                  <a:cubicBezTo>
                    <a:pt x="459" y="3008"/>
                    <a:pt x="247" y="2974"/>
                    <a:pt x="35" y="2940"/>
                  </a:cubicBezTo>
                  <a:lnTo>
                    <a:pt x="1" y="2906"/>
                  </a:lnTo>
                  <a:cubicBezTo>
                    <a:pt x="1" y="2906"/>
                    <a:pt x="35" y="2940"/>
                    <a:pt x="69" y="2940"/>
                  </a:cubicBezTo>
                  <a:cubicBezTo>
                    <a:pt x="213" y="2940"/>
                    <a:pt x="349" y="2906"/>
                    <a:pt x="527" y="2872"/>
                  </a:cubicBezTo>
                  <a:cubicBezTo>
                    <a:pt x="706" y="2829"/>
                    <a:pt x="884" y="2795"/>
                    <a:pt x="1020" y="2761"/>
                  </a:cubicBezTo>
                  <a:cubicBezTo>
                    <a:pt x="1487" y="2693"/>
                    <a:pt x="1912" y="2583"/>
                    <a:pt x="2337" y="2481"/>
                  </a:cubicBezTo>
                  <a:cubicBezTo>
                    <a:pt x="3356" y="2235"/>
                    <a:pt x="4350" y="1946"/>
                    <a:pt x="5344" y="1665"/>
                  </a:cubicBezTo>
                  <a:cubicBezTo>
                    <a:pt x="6329" y="1385"/>
                    <a:pt x="7289" y="1062"/>
                    <a:pt x="8283" y="816"/>
                  </a:cubicBezTo>
                  <a:cubicBezTo>
                    <a:pt x="8351" y="782"/>
                    <a:pt x="8419" y="782"/>
                    <a:pt x="8496" y="782"/>
                  </a:cubicBezTo>
                  <a:cubicBezTo>
                    <a:pt x="8530" y="748"/>
                    <a:pt x="8598" y="748"/>
                    <a:pt x="8665" y="706"/>
                  </a:cubicBezTo>
                  <a:cubicBezTo>
                    <a:pt x="9591" y="459"/>
                    <a:pt x="10543" y="111"/>
                    <a:pt x="11503" y="34"/>
                  </a:cubicBezTo>
                  <a:cubicBezTo>
                    <a:pt x="11639" y="0"/>
                    <a:pt x="11749" y="0"/>
                    <a:pt x="11851" y="34"/>
                  </a:cubicBezTo>
                  <a:cubicBezTo>
                    <a:pt x="11961" y="34"/>
                    <a:pt x="12063" y="34"/>
                    <a:pt x="12174" y="68"/>
                  </a:cubicBezTo>
                  <a:cubicBezTo>
                    <a:pt x="12565" y="145"/>
                    <a:pt x="12879" y="323"/>
                    <a:pt x="12913" y="672"/>
                  </a:cubicBezTo>
                  <a:cubicBezTo>
                    <a:pt x="12955" y="782"/>
                    <a:pt x="12955" y="884"/>
                    <a:pt x="12879" y="994"/>
                  </a:cubicBezTo>
                  <a:cubicBezTo>
                    <a:pt x="12879" y="1028"/>
                    <a:pt x="12879" y="1062"/>
                    <a:pt x="12845" y="1096"/>
                  </a:cubicBezTo>
                  <a:cubicBezTo>
                    <a:pt x="12845" y="1130"/>
                    <a:pt x="12811" y="1173"/>
                    <a:pt x="12811" y="1241"/>
                  </a:cubicBezTo>
                  <a:cubicBezTo>
                    <a:pt x="12599" y="1597"/>
                    <a:pt x="12242" y="1912"/>
                    <a:pt x="11851" y="219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77566" y="-88387"/>
              <a:ext cx="448967" cy="104607"/>
            </a:xfrm>
            <a:custGeom>
              <a:avLst/>
              <a:gdLst/>
              <a:ahLst/>
              <a:cxnLst/>
              <a:rect l="l" t="t" r="r" b="b"/>
              <a:pathLst>
                <a:path w="13202" h="3076" extrusionOk="0">
                  <a:moveTo>
                    <a:pt x="12845" y="1130"/>
                  </a:moveTo>
                  <a:cubicBezTo>
                    <a:pt x="8844" y="2617"/>
                    <a:pt x="2830" y="2974"/>
                    <a:pt x="638" y="3076"/>
                  </a:cubicBezTo>
                  <a:cubicBezTo>
                    <a:pt x="425" y="3042"/>
                    <a:pt x="213" y="2974"/>
                    <a:pt x="1" y="2940"/>
                  </a:cubicBezTo>
                  <a:lnTo>
                    <a:pt x="1" y="2940"/>
                  </a:lnTo>
                  <a:cubicBezTo>
                    <a:pt x="281" y="3008"/>
                    <a:pt x="740" y="2863"/>
                    <a:pt x="1020" y="2795"/>
                  </a:cubicBezTo>
                  <a:cubicBezTo>
                    <a:pt x="1487" y="2727"/>
                    <a:pt x="1912" y="2617"/>
                    <a:pt x="2337" y="2515"/>
                  </a:cubicBezTo>
                  <a:cubicBezTo>
                    <a:pt x="3356" y="2269"/>
                    <a:pt x="4350" y="1980"/>
                    <a:pt x="5344" y="1699"/>
                  </a:cubicBezTo>
                  <a:cubicBezTo>
                    <a:pt x="6406" y="1377"/>
                    <a:pt x="7434" y="1062"/>
                    <a:pt x="8496" y="816"/>
                  </a:cubicBezTo>
                  <a:cubicBezTo>
                    <a:pt x="9481" y="570"/>
                    <a:pt x="10475" y="145"/>
                    <a:pt x="11503" y="68"/>
                  </a:cubicBezTo>
                  <a:cubicBezTo>
                    <a:pt x="12276" y="0"/>
                    <a:pt x="13202" y="281"/>
                    <a:pt x="12845" y="1130"/>
                  </a:cubicBezTo>
                  <a:close/>
                  <a:moveTo>
                    <a:pt x="1" y="2940"/>
                  </a:moveTo>
                  <a:lnTo>
                    <a:pt x="1" y="2940"/>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231552" y="-13843"/>
              <a:ext cx="14487" cy="3775"/>
            </a:xfrm>
            <a:custGeom>
              <a:avLst/>
              <a:gdLst/>
              <a:ahLst/>
              <a:cxnLst/>
              <a:rect l="l" t="t" r="r" b="b"/>
              <a:pathLst>
                <a:path w="426" h="111" extrusionOk="0">
                  <a:moveTo>
                    <a:pt x="391" y="111"/>
                  </a:moveTo>
                  <a:lnTo>
                    <a:pt x="213" y="111"/>
                  </a:lnTo>
                  <a:lnTo>
                    <a:pt x="34" y="111"/>
                  </a:lnTo>
                  <a:cubicBezTo>
                    <a:pt x="0" y="111"/>
                    <a:pt x="0" y="77"/>
                    <a:pt x="34" y="34"/>
                  </a:cubicBezTo>
                  <a:lnTo>
                    <a:pt x="34" y="34"/>
                  </a:lnTo>
                  <a:lnTo>
                    <a:pt x="213" y="34"/>
                  </a:lnTo>
                  <a:cubicBezTo>
                    <a:pt x="247" y="34"/>
                    <a:pt x="315" y="0"/>
                    <a:pt x="357" y="34"/>
                  </a:cubicBezTo>
                  <a:cubicBezTo>
                    <a:pt x="391" y="34"/>
                    <a:pt x="425" y="77"/>
                    <a:pt x="391" y="7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236449" y="-19930"/>
              <a:ext cx="14487" cy="4965"/>
            </a:xfrm>
            <a:custGeom>
              <a:avLst/>
              <a:gdLst/>
              <a:ahLst/>
              <a:cxnLst/>
              <a:rect l="l" t="t" r="r" b="b"/>
              <a:pathLst>
                <a:path w="426" h="146" extrusionOk="0">
                  <a:moveTo>
                    <a:pt x="383" y="111"/>
                  </a:moveTo>
                  <a:cubicBezTo>
                    <a:pt x="349" y="145"/>
                    <a:pt x="281" y="145"/>
                    <a:pt x="213" y="145"/>
                  </a:cubicBezTo>
                  <a:lnTo>
                    <a:pt x="69" y="145"/>
                  </a:lnTo>
                  <a:cubicBezTo>
                    <a:pt x="1" y="145"/>
                    <a:pt x="1" y="77"/>
                    <a:pt x="35" y="43"/>
                  </a:cubicBezTo>
                  <a:lnTo>
                    <a:pt x="35" y="43"/>
                  </a:lnTo>
                  <a:cubicBezTo>
                    <a:pt x="103" y="43"/>
                    <a:pt x="171" y="43"/>
                    <a:pt x="213" y="1"/>
                  </a:cubicBezTo>
                  <a:cubicBezTo>
                    <a:pt x="281" y="1"/>
                    <a:pt x="349" y="1"/>
                    <a:pt x="383" y="43"/>
                  </a:cubicBezTo>
                  <a:cubicBezTo>
                    <a:pt x="426" y="77"/>
                    <a:pt x="426" y="111"/>
                    <a:pt x="383"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2"/>
            <p:cNvSpPr/>
            <p:nvPr/>
          </p:nvSpPr>
          <p:spPr>
            <a:xfrm>
              <a:off x="265356" y="19960"/>
              <a:ext cx="8400" cy="2313"/>
            </a:xfrm>
            <a:custGeom>
              <a:avLst/>
              <a:gdLst/>
              <a:ahLst/>
              <a:cxnLst/>
              <a:rect l="l" t="t" r="r" b="b"/>
              <a:pathLst>
                <a:path w="247" h="68" extrusionOk="0">
                  <a:moveTo>
                    <a:pt x="213" y="68"/>
                  </a:moveTo>
                  <a:lnTo>
                    <a:pt x="213" y="68"/>
                  </a:lnTo>
                  <a:cubicBezTo>
                    <a:pt x="136" y="68"/>
                    <a:pt x="102" y="34"/>
                    <a:pt x="34" y="68"/>
                  </a:cubicBezTo>
                  <a:cubicBezTo>
                    <a:pt x="0" y="68"/>
                    <a:pt x="0" y="0"/>
                    <a:pt x="34" y="0"/>
                  </a:cubicBezTo>
                  <a:lnTo>
                    <a:pt x="34" y="0"/>
                  </a:lnTo>
                  <a:cubicBezTo>
                    <a:pt x="102" y="0"/>
                    <a:pt x="170" y="0"/>
                    <a:pt x="213" y="34"/>
                  </a:cubicBezTo>
                  <a:cubicBezTo>
                    <a:pt x="247" y="34"/>
                    <a:pt x="247" y="34"/>
                    <a:pt x="213"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2"/>
            <p:cNvSpPr/>
            <p:nvPr/>
          </p:nvSpPr>
          <p:spPr>
            <a:xfrm>
              <a:off x="260425" y="11561"/>
              <a:ext cx="12175" cy="4659"/>
            </a:xfrm>
            <a:custGeom>
              <a:avLst/>
              <a:gdLst/>
              <a:ahLst/>
              <a:cxnLst/>
              <a:rect l="l" t="t" r="r" b="b"/>
              <a:pathLst>
                <a:path w="358" h="137" extrusionOk="0">
                  <a:moveTo>
                    <a:pt x="315" y="103"/>
                  </a:moveTo>
                  <a:cubicBezTo>
                    <a:pt x="247" y="137"/>
                    <a:pt x="103" y="137"/>
                    <a:pt x="35" y="103"/>
                  </a:cubicBezTo>
                  <a:cubicBezTo>
                    <a:pt x="1" y="103"/>
                    <a:pt x="1" y="35"/>
                    <a:pt x="35" y="35"/>
                  </a:cubicBezTo>
                  <a:lnTo>
                    <a:pt x="35" y="1"/>
                  </a:lnTo>
                  <a:lnTo>
                    <a:pt x="179" y="1"/>
                  </a:lnTo>
                  <a:lnTo>
                    <a:pt x="315" y="1"/>
                  </a:lnTo>
                  <a:cubicBezTo>
                    <a:pt x="358" y="35"/>
                    <a:pt x="358" y="69"/>
                    <a:pt x="315"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229240" y="17648"/>
              <a:ext cx="11869" cy="5781"/>
            </a:xfrm>
            <a:custGeom>
              <a:avLst/>
              <a:gdLst/>
              <a:ahLst/>
              <a:cxnLst/>
              <a:rect l="l" t="t" r="r" b="b"/>
              <a:pathLst>
                <a:path w="349" h="170" extrusionOk="0">
                  <a:moveTo>
                    <a:pt x="315" y="136"/>
                  </a:moveTo>
                  <a:cubicBezTo>
                    <a:pt x="247" y="170"/>
                    <a:pt x="136" y="136"/>
                    <a:pt x="68" y="136"/>
                  </a:cubicBezTo>
                  <a:cubicBezTo>
                    <a:pt x="1" y="136"/>
                    <a:pt x="1" y="68"/>
                    <a:pt x="34" y="34"/>
                  </a:cubicBezTo>
                  <a:lnTo>
                    <a:pt x="68" y="34"/>
                  </a:lnTo>
                  <a:cubicBezTo>
                    <a:pt x="136" y="34"/>
                    <a:pt x="247" y="0"/>
                    <a:pt x="315" y="34"/>
                  </a:cubicBezTo>
                  <a:cubicBezTo>
                    <a:pt x="349" y="34"/>
                    <a:pt x="349" y="102"/>
                    <a:pt x="315" y="13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307253" y="18804"/>
              <a:ext cx="13297" cy="3469"/>
            </a:xfrm>
            <a:custGeom>
              <a:avLst/>
              <a:gdLst/>
              <a:ahLst/>
              <a:cxnLst/>
              <a:rect l="l" t="t" r="r" b="b"/>
              <a:pathLst>
                <a:path w="391" h="102" extrusionOk="0">
                  <a:moveTo>
                    <a:pt x="357" y="68"/>
                  </a:moveTo>
                  <a:cubicBezTo>
                    <a:pt x="255" y="102"/>
                    <a:pt x="145" y="102"/>
                    <a:pt x="77" y="102"/>
                  </a:cubicBezTo>
                  <a:cubicBezTo>
                    <a:pt x="0" y="102"/>
                    <a:pt x="0" y="34"/>
                    <a:pt x="43" y="34"/>
                  </a:cubicBezTo>
                  <a:lnTo>
                    <a:pt x="43" y="0"/>
                  </a:lnTo>
                  <a:lnTo>
                    <a:pt x="357" y="0"/>
                  </a:lnTo>
                  <a:cubicBezTo>
                    <a:pt x="357" y="0"/>
                    <a:pt x="391" y="34"/>
                    <a:pt x="357"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300009" y="8976"/>
              <a:ext cx="17072" cy="4931"/>
            </a:xfrm>
            <a:custGeom>
              <a:avLst/>
              <a:gdLst/>
              <a:ahLst/>
              <a:cxnLst/>
              <a:rect l="l" t="t" r="r" b="b"/>
              <a:pathLst>
                <a:path w="502" h="145" extrusionOk="0">
                  <a:moveTo>
                    <a:pt x="468" y="111"/>
                  </a:moveTo>
                  <a:cubicBezTo>
                    <a:pt x="392" y="145"/>
                    <a:pt x="324" y="145"/>
                    <a:pt x="256" y="145"/>
                  </a:cubicBezTo>
                  <a:lnTo>
                    <a:pt x="43" y="145"/>
                  </a:lnTo>
                  <a:cubicBezTo>
                    <a:pt x="1" y="145"/>
                    <a:pt x="1" y="111"/>
                    <a:pt x="43" y="77"/>
                  </a:cubicBezTo>
                  <a:lnTo>
                    <a:pt x="43" y="77"/>
                  </a:lnTo>
                  <a:cubicBezTo>
                    <a:pt x="111" y="77"/>
                    <a:pt x="179" y="43"/>
                    <a:pt x="256" y="43"/>
                  </a:cubicBezTo>
                  <a:cubicBezTo>
                    <a:pt x="324" y="43"/>
                    <a:pt x="392" y="0"/>
                    <a:pt x="468" y="0"/>
                  </a:cubicBezTo>
                  <a:cubicBezTo>
                    <a:pt x="502" y="43"/>
                    <a:pt x="502" y="77"/>
                    <a:pt x="468"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2"/>
            <p:cNvSpPr/>
            <p:nvPr/>
          </p:nvSpPr>
          <p:spPr>
            <a:xfrm>
              <a:off x="339900" y="18804"/>
              <a:ext cx="10712" cy="4625"/>
            </a:xfrm>
            <a:custGeom>
              <a:avLst/>
              <a:gdLst/>
              <a:ahLst/>
              <a:cxnLst/>
              <a:rect l="l" t="t" r="r" b="b"/>
              <a:pathLst>
                <a:path w="315" h="136" extrusionOk="0">
                  <a:moveTo>
                    <a:pt x="280" y="102"/>
                  </a:moveTo>
                  <a:cubicBezTo>
                    <a:pt x="212" y="136"/>
                    <a:pt x="102" y="136"/>
                    <a:pt x="34" y="102"/>
                  </a:cubicBezTo>
                  <a:cubicBezTo>
                    <a:pt x="0" y="102"/>
                    <a:pt x="0" y="68"/>
                    <a:pt x="0" y="34"/>
                  </a:cubicBezTo>
                  <a:lnTo>
                    <a:pt x="34" y="34"/>
                  </a:lnTo>
                  <a:cubicBezTo>
                    <a:pt x="68" y="34"/>
                    <a:pt x="102" y="0"/>
                    <a:pt x="178" y="0"/>
                  </a:cubicBezTo>
                  <a:cubicBezTo>
                    <a:pt x="212" y="0"/>
                    <a:pt x="280" y="0"/>
                    <a:pt x="280" y="34"/>
                  </a:cubicBezTo>
                  <a:cubicBezTo>
                    <a:pt x="314" y="68"/>
                    <a:pt x="314" y="68"/>
                    <a:pt x="314" y="10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2"/>
            <p:cNvSpPr/>
            <p:nvPr/>
          </p:nvSpPr>
          <p:spPr>
            <a:xfrm>
              <a:off x="330344" y="5507"/>
              <a:ext cx="15643" cy="6087"/>
            </a:xfrm>
            <a:custGeom>
              <a:avLst/>
              <a:gdLst/>
              <a:ahLst/>
              <a:cxnLst/>
              <a:rect l="l" t="t" r="r" b="b"/>
              <a:pathLst>
                <a:path w="460" h="179" extrusionOk="0">
                  <a:moveTo>
                    <a:pt x="425" y="102"/>
                  </a:moveTo>
                  <a:cubicBezTo>
                    <a:pt x="383" y="145"/>
                    <a:pt x="315" y="145"/>
                    <a:pt x="247" y="179"/>
                  </a:cubicBezTo>
                  <a:cubicBezTo>
                    <a:pt x="213" y="179"/>
                    <a:pt x="137" y="145"/>
                    <a:pt x="69" y="145"/>
                  </a:cubicBezTo>
                  <a:cubicBezTo>
                    <a:pt x="35" y="145"/>
                    <a:pt x="1" y="68"/>
                    <a:pt x="35" y="34"/>
                  </a:cubicBezTo>
                  <a:lnTo>
                    <a:pt x="69" y="34"/>
                  </a:lnTo>
                  <a:lnTo>
                    <a:pt x="247" y="34"/>
                  </a:lnTo>
                  <a:cubicBezTo>
                    <a:pt x="315" y="0"/>
                    <a:pt x="349" y="34"/>
                    <a:pt x="425" y="34"/>
                  </a:cubicBezTo>
                  <a:cubicBezTo>
                    <a:pt x="459" y="34"/>
                    <a:pt x="459" y="68"/>
                    <a:pt x="425"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298853" y="-31765"/>
              <a:ext cx="14487" cy="4659"/>
            </a:xfrm>
            <a:custGeom>
              <a:avLst/>
              <a:gdLst/>
              <a:ahLst/>
              <a:cxnLst/>
              <a:rect l="l" t="t" r="r" b="b"/>
              <a:pathLst>
                <a:path w="426" h="137" extrusionOk="0">
                  <a:moveTo>
                    <a:pt x="392" y="68"/>
                  </a:moveTo>
                  <a:cubicBezTo>
                    <a:pt x="358" y="102"/>
                    <a:pt x="324" y="102"/>
                    <a:pt x="290" y="136"/>
                  </a:cubicBezTo>
                  <a:lnTo>
                    <a:pt x="111" y="136"/>
                  </a:lnTo>
                  <a:cubicBezTo>
                    <a:pt x="35" y="136"/>
                    <a:pt x="1" y="68"/>
                    <a:pt x="77" y="34"/>
                  </a:cubicBezTo>
                  <a:lnTo>
                    <a:pt x="111" y="34"/>
                  </a:lnTo>
                  <a:lnTo>
                    <a:pt x="247" y="34"/>
                  </a:lnTo>
                  <a:cubicBezTo>
                    <a:pt x="290" y="34"/>
                    <a:pt x="358" y="0"/>
                    <a:pt x="392" y="0"/>
                  </a:cubicBezTo>
                  <a:cubicBezTo>
                    <a:pt x="426" y="0"/>
                    <a:pt x="426" y="34"/>
                    <a:pt x="426"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359250" y="-37818"/>
              <a:ext cx="15609" cy="7244"/>
            </a:xfrm>
            <a:custGeom>
              <a:avLst/>
              <a:gdLst/>
              <a:ahLst/>
              <a:cxnLst/>
              <a:rect l="l" t="t" r="r" b="b"/>
              <a:pathLst>
                <a:path w="459" h="213" extrusionOk="0">
                  <a:moveTo>
                    <a:pt x="382" y="178"/>
                  </a:moveTo>
                  <a:cubicBezTo>
                    <a:pt x="348" y="212"/>
                    <a:pt x="315" y="212"/>
                    <a:pt x="247" y="212"/>
                  </a:cubicBezTo>
                  <a:lnTo>
                    <a:pt x="102" y="212"/>
                  </a:lnTo>
                  <a:cubicBezTo>
                    <a:pt x="34" y="212"/>
                    <a:pt x="0" y="144"/>
                    <a:pt x="34" y="102"/>
                  </a:cubicBezTo>
                  <a:lnTo>
                    <a:pt x="68" y="68"/>
                  </a:lnTo>
                  <a:cubicBezTo>
                    <a:pt x="102" y="68"/>
                    <a:pt x="170" y="68"/>
                    <a:pt x="247" y="34"/>
                  </a:cubicBezTo>
                  <a:cubicBezTo>
                    <a:pt x="315" y="34"/>
                    <a:pt x="348" y="0"/>
                    <a:pt x="425" y="34"/>
                  </a:cubicBezTo>
                  <a:cubicBezTo>
                    <a:pt x="459" y="68"/>
                    <a:pt x="459" y="102"/>
                    <a:pt x="425" y="144"/>
                  </a:cubicBezTo>
                  <a:cubicBezTo>
                    <a:pt x="425" y="144"/>
                    <a:pt x="425" y="178"/>
                    <a:pt x="382" y="1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362719" y="-43906"/>
              <a:ext cx="10984" cy="6121"/>
            </a:xfrm>
            <a:custGeom>
              <a:avLst/>
              <a:gdLst/>
              <a:ahLst/>
              <a:cxnLst/>
              <a:rect l="l" t="t" r="r" b="b"/>
              <a:pathLst>
                <a:path w="323" h="180" extrusionOk="0">
                  <a:moveTo>
                    <a:pt x="280" y="111"/>
                  </a:moveTo>
                  <a:cubicBezTo>
                    <a:pt x="246" y="145"/>
                    <a:pt x="213" y="145"/>
                    <a:pt x="179" y="145"/>
                  </a:cubicBezTo>
                  <a:lnTo>
                    <a:pt x="68" y="145"/>
                  </a:lnTo>
                  <a:cubicBezTo>
                    <a:pt x="34" y="179"/>
                    <a:pt x="0" y="111"/>
                    <a:pt x="34" y="69"/>
                  </a:cubicBezTo>
                  <a:lnTo>
                    <a:pt x="34" y="69"/>
                  </a:lnTo>
                  <a:cubicBezTo>
                    <a:pt x="68" y="69"/>
                    <a:pt x="111" y="35"/>
                    <a:pt x="145" y="35"/>
                  </a:cubicBezTo>
                  <a:cubicBezTo>
                    <a:pt x="179" y="35"/>
                    <a:pt x="246" y="1"/>
                    <a:pt x="280" y="35"/>
                  </a:cubicBezTo>
                  <a:cubicBezTo>
                    <a:pt x="280" y="35"/>
                    <a:pt x="323" y="69"/>
                    <a:pt x="280"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2"/>
            <p:cNvSpPr/>
            <p:nvPr/>
          </p:nvSpPr>
          <p:spPr>
            <a:xfrm>
              <a:off x="369929" y="-53428"/>
              <a:ext cx="11018" cy="6087"/>
            </a:xfrm>
            <a:custGeom>
              <a:avLst/>
              <a:gdLst/>
              <a:ahLst/>
              <a:cxnLst/>
              <a:rect l="l" t="t" r="r" b="b"/>
              <a:pathLst>
                <a:path w="324" h="179" extrusionOk="0">
                  <a:moveTo>
                    <a:pt x="281" y="136"/>
                  </a:moveTo>
                  <a:lnTo>
                    <a:pt x="179" y="136"/>
                  </a:lnTo>
                  <a:lnTo>
                    <a:pt x="68" y="136"/>
                  </a:lnTo>
                  <a:cubicBezTo>
                    <a:pt x="1" y="179"/>
                    <a:pt x="1" y="68"/>
                    <a:pt x="34" y="68"/>
                  </a:cubicBezTo>
                  <a:cubicBezTo>
                    <a:pt x="34" y="34"/>
                    <a:pt x="68" y="34"/>
                    <a:pt x="68" y="34"/>
                  </a:cubicBezTo>
                  <a:lnTo>
                    <a:pt x="179" y="34"/>
                  </a:lnTo>
                  <a:cubicBezTo>
                    <a:pt x="213" y="34"/>
                    <a:pt x="247" y="0"/>
                    <a:pt x="281" y="34"/>
                  </a:cubicBezTo>
                  <a:cubicBezTo>
                    <a:pt x="323" y="34"/>
                    <a:pt x="323" y="102"/>
                    <a:pt x="281" y="10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2"/>
            <p:cNvSpPr/>
            <p:nvPr/>
          </p:nvSpPr>
          <p:spPr>
            <a:xfrm>
              <a:off x="408357" y="-580"/>
              <a:ext cx="18228" cy="6121"/>
            </a:xfrm>
            <a:custGeom>
              <a:avLst/>
              <a:gdLst/>
              <a:ahLst/>
              <a:cxnLst/>
              <a:rect l="l" t="t" r="r" b="b"/>
              <a:pathLst>
                <a:path w="536" h="180" extrusionOk="0">
                  <a:moveTo>
                    <a:pt x="502" y="69"/>
                  </a:moveTo>
                  <a:cubicBezTo>
                    <a:pt x="391" y="179"/>
                    <a:pt x="213" y="179"/>
                    <a:pt x="77" y="179"/>
                  </a:cubicBezTo>
                  <a:cubicBezTo>
                    <a:pt x="0" y="179"/>
                    <a:pt x="0" y="111"/>
                    <a:pt x="43" y="69"/>
                  </a:cubicBezTo>
                  <a:lnTo>
                    <a:pt x="77" y="35"/>
                  </a:lnTo>
                  <a:cubicBezTo>
                    <a:pt x="213" y="35"/>
                    <a:pt x="357" y="1"/>
                    <a:pt x="502" y="1"/>
                  </a:cubicBezTo>
                  <a:cubicBezTo>
                    <a:pt x="536" y="1"/>
                    <a:pt x="536" y="69"/>
                    <a:pt x="502"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2"/>
            <p:cNvSpPr/>
            <p:nvPr/>
          </p:nvSpPr>
          <p:spPr>
            <a:xfrm>
              <a:off x="-359498" y="-175039"/>
              <a:ext cx="868994" cy="710111"/>
            </a:xfrm>
            <a:custGeom>
              <a:avLst/>
              <a:gdLst/>
              <a:ahLst/>
              <a:cxnLst/>
              <a:rect l="l" t="t" r="r" b="b"/>
              <a:pathLst>
                <a:path w="25553" h="20881" extrusionOk="0">
                  <a:moveTo>
                    <a:pt x="25340" y="20778"/>
                  </a:moveTo>
                  <a:cubicBezTo>
                    <a:pt x="25306" y="20778"/>
                    <a:pt x="25306" y="20778"/>
                    <a:pt x="25272" y="20812"/>
                  </a:cubicBezTo>
                  <a:cubicBezTo>
                    <a:pt x="25094" y="20880"/>
                    <a:pt x="24847" y="20812"/>
                    <a:pt x="24746" y="20600"/>
                  </a:cubicBezTo>
                  <a:cubicBezTo>
                    <a:pt x="16174" y="2404"/>
                    <a:pt x="535" y="816"/>
                    <a:pt x="391" y="782"/>
                  </a:cubicBezTo>
                  <a:cubicBezTo>
                    <a:pt x="178" y="782"/>
                    <a:pt x="0" y="603"/>
                    <a:pt x="34" y="357"/>
                  </a:cubicBezTo>
                  <a:cubicBezTo>
                    <a:pt x="34" y="246"/>
                    <a:pt x="110" y="144"/>
                    <a:pt x="178" y="68"/>
                  </a:cubicBezTo>
                  <a:cubicBezTo>
                    <a:pt x="280" y="34"/>
                    <a:pt x="357" y="0"/>
                    <a:pt x="459" y="0"/>
                  </a:cubicBezTo>
                  <a:cubicBezTo>
                    <a:pt x="603" y="34"/>
                    <a:pt x="16675" y="1665"/>
                    <a:pt x="25451" y="20277"/>
                  </a:cubicBezTo>
                  <a:cubicBezTo>
                    <a:pt x="25553" y="20456"/>
                    <a:pt x="25485" y="20634"/>
                    <a:pt x="25340" y="207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2"/>
            <p:cNvSpPr/>
            <p:nvPr/>
          </p:nvSpPr>
          <p:spPr>
            <a:xfrm>
              <a:off x="298853" y="512219"/>
              <a:ext cx="223939" cy="467161"/>
            </a:xfrm>
            <a:custGeom>
              <a:avLst/>
              <a:gdLst/>
              <a:ahLst/>
              <a:cxnLst/>
              <a:rect l="l" t="t" r="r" b="b"/>
              <a:pathLst>
                <a:path w="6585" h="13737" extrusionOk="0">
                  <a:moveTo>
                    <a:pt x="4036" y="13414"/>
                  </a:moveTo>
                  <a:cubicBezTo>
                    <a:pt x="3823" y="13558"/>
                    <a:pt x="3611" y="13660"/>
                    <a:pt x="3365" y="13660"/>
                  </a:cubicBezTo>
                  <a:cubicBezTo>
                    <a:pt x="1" y="13736"/>
                    <a:pt x="5701" y="0"/>
                    <a:pt x="5701" y="0"/>
                  </a:cubicBezTo>
                  <a:cubicBezTo>
                    <a:pt x="5701" y="0"/>
                    <a:pt x="6584" y="11613"/>
                    <a:pt x="4036" y="1341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2"/>
            <p:cNvSpPr/>
            <p:nvPr/>
          </p:nvSpPr>
          <p:spPr>
            <a:xfrm>
              <a:off x="404889" y="843282"/>
              <a:ext cx="12175" cy="26594"/>
            </a:xfrm>
            <a:custGeom>
              <a:avLst/>
              <a:gdLst/>
              <a:ahLst/>
              <a:cxnLst/>
              <a:rect l="l" t="t" r="r" b="b"/>
              <a:pathLst>
                <a:path w="358" h="782" extrusionOk="0">
                  <a:moveTo>
                    <a:pt x="102" y="739"/>
                  </a:moveTo>
                  <a:cubicBezTo>
                    <a:pt x="68" y="782"/>
                    <a:pt x="0" y="739"/>
                    <a:pt x="0" y="671"/>
                  </a:cubicBezTo>
                  <a:cubicBezTo>
                    <a:pt x="34" y="570"/>
                    <a:pt x="68" y="459"/>
                    <a:pt x="102" y="357"/>
                  </a:cubicBezTo>
                  <a:cubicBezTo>
                    <a:pt x="145" y="247"/>
                    <a:pt x="145" y="102"/>
                    <a:pt x="247" y="34"/>
                  </a:cubicBezTo>
                  <a:lnTo>
                    <a:pt x="247" y="34"/>
                  </a:lnTo>
                  <a:cubicBezTo>
                    <a:pt x="281" y="0"/>
                    <a:pt x="315" y="34"/>
                    <a:pt x="357" y="68"/>
                  </a:cubicBezTo>
                  <a:cubicBezTo>
                    <a:pt x="357" y="179"/>
                    <a:pt x="315" y="281"/>
                    <a:pt x="281" y="391"/>
                  </a:cubicBezTo>
                  <a:cubicBezTo>
                    <a:pt x="213" y="493"/>
                    <a:pt x="179" y="603"/>
                    <a:pt x="102" y="70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2"/>
            <p:cNvSpPr/>
            <p:nvPr/>
          </p:nvSpPr>
          <p:spPr>
            <a:xfrm>
              <a:off x="424239" y="849335"/>
              <a:ext cx="9556" cy="20541"/>
            </a:xfrm>
            <a:custGeom>
              <a:avLst/>
              <a:gdLst/>
              <a:ahLst/>
              <a:cxnLst/>
              <a:rect l="l" t="t" r="r" b="b"/>
              <a:pathLst>
                <a:path w="281" h="604" extrusionOk="0">
                  <a:moveTo>
                    <a:pt x="102" y="561"/>
                  </a:moveTo>
                  <a:cubicBezTo>
                    <a:pt x="69" y="604"/>
                    <a:pt x="1" y="561"/>
                    <a:pt x="1" y="493"/>
                  </a:cubicBezTo>
                  <a:cubicBezTo>
                    <a:pt x="1" y="425"/>
                    <a:pt x="35" y="315"/>
                    <a:pt x="35" y="247"/>
                  </a:cubicBezTo>
                  <a:cubicBezTo>
                    <a:pt x="69" y="179"/>
                    <a:pt x="69" y="69"/>
                    <a:pt x="136" y="35"/>
                  </a:cubicBezTo>
                  <a:lnTo>
                    <a:pt x="136" y="35"/>
                  </a:lnTo>
                  <a:cubicBezTo>
                    <a:pt x="170" y="1"/>
                    <a:pt x="247" y="1"/>
                    <a:pt x="247" y="69"/>
                  </a:cubicBezTo>
                  <a:cubicBezTo>
                    <a:pt x="281" y="137"/>
                    <a:pt x="247" y="213"/>
                    <a:pt x="213" y="281"/>
                  </a:cubicBezTo>
                  <a:cubicBezTo>
                    <a:pt x="213" y="349"/>
                    <a:pt x="170" y="459"/>
                    <a:pt x="136" y="527"/>
                  </a:cubicBezTo>
                  <a:cubicBezTo>
                    <a:pt x="136" y="527"/>
                    <a:pt x="136" y="561"/>
                    <a:pt x="102"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2"/>
            <p:cNvSpPr/>
            <p:nvPr/>
          </p:nvSpPr>
          <p:spPr>
            <a:xfrm>
              <a:off x="449370" y="846751"/>
              <a:ext cx="12175" cy="27750"/>
            </a:xfrm>
            <a:custGeom>
              <a:avLst/>
              <a:gdLst/>
              <a:ahLst/>
              <a:cxnLst/>
              <a:rect l="l" t="t" r="r" b="b"/>
              <a:pathLst>
                <a:path w="358" h="816" extrusionOk="0">
                  <a:moveTo>
                    <a:pt x="111" y="816"/>
                  </a:moveTo>
                  <a:cubicBezTo>
                    <a:pt x="69" y="816"/>
                    <a:pt x="1" y="782"/>
                    <a:pt x="1" y="748"/>
                  </a:cubicBezTo>
                  <a:cubicBezTo>
                    <a:pt x="1" y="501"/>
                    <a:pt x="69" y="179"/>
                    <a:pt x="281" y="0"/>
                  </a:cubicBezTo>
                  <a:lnTo>
                    <a:pt x="281" y="0"/>
                  </a:lnTo>
                  <a:cubicBezTo>
                    <a:pt x="281" y="0"/>
                    <a:pt x="357" y="0"/>
                    <a:pt x="357" y="43"/>
                  </a:cubicBezTo>
                  <a:cubicBezTo>
                    <a:pt x="357" y="289"/>
                    <a:pt x="213" y="535"/>
                    <a:pt x="111" y="78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2"/>
            <p:cNvSpPr/>
            <p:nvPr/>
          </p:nvSpPr>
          <p:spPr>
            <a:xfrm>
              <a:off x="413254" y="803425"/>
              <a:ext cx="12175" cy="27750"/>
            </a:xfrm>
            <a:custGeom>
              <a:avLst/>
              <a:gdLst/>
              <a:ahLst/>
              <a:cxnLst/>
              <a:rect l="l" t="t" r="r" b="b"/>
              <a:pathLst>
                <a:path w="358" h="816" extrusionOk="0">
                  <a:moveTo>
                    <a:pt x="35" y="782"/>
                  </a:moveTo>
                  <a:cubicBezTo>
                    <a:pt x="35" y="816"/>
                    <a:pt x="1" y="782"/>
                    <a:pt x="1" y="782"/>
                  </a:cubicBezTo>
                  <a:cubicBezTo>
                    <a:pt x="1" y="637"/>
                    <a:pt x="35" y="535"/>
                    <a:pt x="69" y="391"/>
                  </a:cubicBezTo>
                  <a:cubicBezTo>
                    <a:pt x="111" y="289"/>
                    <a:pt x="145" y="144"/>
                    <a:pt x="247" y="43"/>
                  </a:cubicBezTo>
                  <a:lnTo>
                    <a:pt x="247" y="43"/>
                  </a:lnTo>
                  <a:cubicBezTo>
                    <a:pt x="281" y="0"/>
                    <a:pt x="358" y="43"/>
                    <a:pt x="358" y="77"/>
                  </a:cubicBezTo>
                  <a:cubicBezTo>
                    <a:pt x="324" y="212"/>
                    <a:pt x="281" y="323"/>
                    <a:pt x="213" y="425"/>
                  </a:cubicBezTo>
                  <a:cubicBezTo>
                    <a:pt x="179" y="569"/>
                    <a:pt x="111" y="680"/>
                    <a:pt x="35" y="78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2"/>
            <p:cNvSpPr/>
            <p:nvPr/>
          </p:nvSpPr>
          <p:spPr>
            <a:xfrm>
              <a:off x="428864" y="807166"/>
              <a:ext cx="11018" cy="17956"/>
            </a:xfrm>
            <a:custGeom>
              <a:avLst/>
              <a:gdLst/>
              <a:ahLst/>
              <a:cxnLst/>
              <a:rect l="l" t="t" r="r" b="b"/>
              <a:pathLst>
                <a:path w="324" h="528" extrusionOk="0">
                  <a:moveTo>
                    <a:pt x="111" y="493"/>
                  </a:moveTo>
                  <a:cubicBezTo>
                    <a:pt x="77" y="527"/>
                    <a:pt x="0" y="493"/>
                    <a:pt x="0" y="459"/>
                  </a:cubicBezTo>
                  <a:cubicBezTo>
                    <a:pt x="0" y="357"/>
                    <a:pt x="34" y="281"/>
                    <a:pt x="77" y="213"/>
                  </a:cubicBezTo>
                  <a:cubicBezTo>
                    <a:pt x="111" y="145"/>
                    <a:pt x="145" y="68"/>
                    <a:pt x="179" y="34"/>
                  </a:cubicBezTo>
                  <a:lnTo>
                    <a:pt x="247" y="34"/>
                  </a:lnTo>
                  <a:cubicBezTo>
                    <a:pt x="289" y="0"/>
                    <a:pt x="323" y="68"/>
                    <a:pt x="323" y="102"/>
                  </a:cubicBezTo>
                  <a:cubicBezTo>
                    <a:pt x="289" y="179"/>
                    <a:pt x="247" y="213"/>
                    <a:pt x="213" y="281"/>
                  </a:cubicBezTo>
                  <a:cubicBezTo>
                    <a:pt x="179" y="315"/>
                    <a:pt x="145" y="391"/>
                    <a:pt x="145" y="459"/>
                  </a:cubicBezTo>
                  <a:cubicBezTo>
                    <a:pt x="145" y="493"/>
                    <a:pt x="111" y="493"/>
                    <a:pt x="111"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2"/>
            <p:cNvSpPr/>
            <p:nvPr/>
          </p:nvSpPr>
          <p:spPr>
            <a:xfrm>
              <a:off x="455424" y="792713"/>
              <a:ext cx="12175" cy="25166"/>
            </a:xfrm>
            <a:custGeom>
              <a:avLst/>
              <a:gdLst/>
              <a:ahLst/>
              <a:cxnLst/>
              <a:rect l="l" t="t" r="r" b="b"/>
              <a:pathLst>
                <a:path w="358" h="740" extrusionOk="0">
                  <a:moveTo>
                    <a:pt x="103" y="706"/>
                  </a:moveTo>
                  <a:cubicBezTo>
                    <a:pt x="69" y="740"/>
                    <a:pt x="1" y="672"/>
                    <a:pt x="35" y="638"/>
                  </a:cubicBezTo>
                  <a:cubicBezTo>
                    <a:pt x="103" y="425"/>
                    <a:pt x="145" y="247"/>
                    <a:pt x="213" y="69"/>
                  </a:cubicBezTo>
                  <a:lnTo>
                    <a:pt x="213" y="35"/>
                  </a:lnTo>
                  <a:cubicBezTo>
                    <a:pt x="281" y="1"/>
                    <a:pt x="358" y="35"/>
                    <a:pt x="358" y="103"/>
                  </a:cubicBezTo>
                  <a:cubicBezTo>
                    <a:pt x="315" y="315"/>
                    <a:pt x="213" y="493"/>
                    <a:pt x="145" y="672"/>
                  </a:cubicBezTo>
                  <a:cubicBezTo>
                    <a:pt x="145" y="672"/>
                    <a:pt x="145" y="706"/>
                    <a:pt x="103" y="70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2"/>
            <p:cNvSpPr/>
            <p:nvPr/>
          </p:nvSpPr>
          <p:spPr>
            <a:xfrm>
              <a:off x="409786" y="752856"/>
              <a:ext cx="13059" cy="20541"/>
            </a:xfrm>
            <a:custGeom>
              <a:avLst/>
              <a:gdLst/>
              <a:ahLst/>
              <a:cxnLst/>
              <a:rect l="l" t="t" r="r" b="b"/>
              <a:pathLst>
                <a:path w="384" h="604" extrusionOk="0">
                  <a:moveTo>
                    <a:pt x="103" y="570"/>
                  </a:moveTo>
                  <a:cubicBezTo>
                    <a:pt x="69" y="604"/>
                    <a:pt x="1" y="604"/>
                    <a:pt x="1" y="536"/>
                  </a:cubicBezTo>
                  <a:cubicBezTo>
                    <a:pt x="35" y="357"/>
                    <a:pt x="137" y="145"/>
                    <a:pt x="281" y="43"/>
                  </a:cubicBezTo>
                  <a:lnTo>
                    <a:pt x="281" y="43"/>
                  </a:lnTo>
                  <a:cubicBezTo>
                    <a:pt x="315" y="0"/>
                    <a:pt x="383" y="43"/>
                    <a:pt x="349" y="77"/>
                  </a:cubicBezTo>
                  <a:cubicBezTo>
                    <a:pt x="281" y="255"/>
                    <a:pt x="171" y="391"/>
                    <a:pt x="137" y="536"/>
                  </a:cubicBezTo>
                  <a:cubicBezTo>
                    <a:pt x="137" y="570"/>
                    <a:pt x="103" y="570"/>
                    <a:pt x="103"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2"/>
            <p:cNvSpPr/>
            <p:nvPr/>
          </p:nvSpPr>
          <p:spPr>
            <a:xfrm>
              <a:off x="431448" y="752856"/>
              <a:ext cx="9590" cy="17072"/>
            </a:xfrm>
            <a:custGeom>
              <a:avLst/>
              <a:gdLst/>
              <a:ahLst/>
              <a:cxnLst/>
              <a:rect l="l" t="t" r="r" b="b"/>
              <a:pathLst>
                <a:path w="282" h="502" extrusionOk="0">
                  <a:moveTo>
                    <a:pt x="103" y="502"/>
                  </a:moveTo>
                  <a:cubicBezTo>
                    <a:pt x="69" y="502"/>
                    <a:pt x="1" y="502"/>
                    <a:pt x="1" y="425"/>
                  </a:cubicBezTo>
                  <a:cubicBezTo>
                    <a:pt x="1" y="357"/>
                    <a:pt x="35" y="289"/>
                    <a:pt x="35" y="213"/>
                  </a:cubicBezTo>
                  <a:cubicBezTo>
                    <a:pt x="69" y="145"/>
                    <a:pt x="103" y="111"/>
                    <a:pt x="171" y="43"/>
                  </a:cubicBezTo>
                  <a:lnTo>
                    <a:pt x="171" y="43"/>
                  </a:lnTo>
                  <a:cubicBezTo>
                    <a:pt x="213" y="0"/>
                    <a:pt x="281" y="43"/>
                    <a:pt x="247" y="77"/>
                  </a:cubicBezTo>
                  <a:cubicBezTo>
                    <a:pt x="247" y="145"/>
                    <a:pt x="213" y="213"/>
                    <a:pt x="171" y="255"/>
                  </a:cubicBezTo>
                  <a:cubicBezTo>
                    <a:pt x="137" y="323"/>
                    <a:pt x="137" y="391"/>
                    <a:pt x="103"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2"/>
            <p:cNvSpPr/>
            <p:nvPr/>
          </p:nvSpPr>
          <p:spPr>
            <a:xfrm>
              <a:off x="451683" y="752856"/>
              <a:ext cx="11018" cy="21697"/>
            </a:xfrm>
            <a:custGeom>
              <a:avLst/>
              <a:gdLst/>
              <a:ahLst/>
              <a:cxnLst/>
              <a:rect l="l" t="t" r="r" b="b"/>
              <a:pathLst>
                <a:path w="324" h="638" extrusionOk="0">
                  <a:moveTo>
                    <a:pt x="77" y="604"/>
                  </a:moveTo>
                  <a:cubicBezTo>
                    <a:pt x="43" y="638"/>
                    <a:pt x="1" y="570"/>
                    <a:pt x="1" y="536"/>
                  </a:cubicBezTo>
                  <a:cubicBezTo>
                    <a:pt x="43" y="468"/>
                    <a:pt x="77" y="357"/>
                    <a:pt x="77" y="289"/>
                  </a:cubicBezTo>
                  <a:cubicBezTo>
                    <a:pt x="111" y="213"/>
                    <a:pt x="145" y="111"/>
                    <a:pt x="179" y="43"/>
                  </a:cubicBezTo>
                  <a:lnTo>
                    <a:pt x="213" y="43"/>
                  </a:lnTo>
                  <a:cubicBezTo>
                    <a:pt x="255" y="0"/>
                    <a:pt x="323" y="43"/>
                    <a:pt x="323" y="111"/>
                  </a:cubicBezTo>
                  <a:cubicBezTo>
                    <a:pt x="289" y="179"/>
                    <a:pt x="255" y="255"/>
                    <a:pt x="213" y="323"/>
                  </a:cubicBezTo>
                  <a:cubicBezTo>
                    <a:pt x="179" y="425"/>
                    <a:pt x="145" y="502"/>
                    <a:pt x="111"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2"/>
            <p:cNvSpPr/>
            <p:nvPr/>
          </p:nvSpPr>
          <p:spPr>
            <a:xfrm>
              <a:off x="432605" y="721671"/>
              <a:ext cx="11903" cy="15609"/>
            </a:xfrm>
            <a:custGeom>
              <a:avLst/>
              <a:gdLst/>
              <a:ahLst/>
              <a:cxnLst/>
              <a:rect l="l" t="t" r="r" b="b"/>
              <a:pathLst>
                <a:path w="350" h="459" extrusionOk="0">
                  <a:moveTo>
                    <a:pt x="137" y="425"/>
                  </a:moveTo>
                  <a:cubicBezTo>
                    <a:pt x="69" y="459"/>
                    <a:pt x="1" y="391"/>
                    <a:pt x="35" y="323"/>
                  </a:cubicBezTo>
                  <a:cubicBezTo>
                    <a:pt x="69" y="246"/>
                    <a:pt x="103" y="212"/>
                    <a:pt x="137" y="144"/>
                  </a:cubicBezTo>
                  <a:cubicBezTo>
                    <a:pt x="137" y="110"/>
                    <a:pt x="179" y="34"/>
                    <a:pt x="213" y="34"/>
                  </a:cubicBezTo>
                  <a:cubicBezTo>
                    <a:pt x="213" y="0"/>
                    <a:pt x="247" y="0"/>
                    <a:pt x="247" y="0"/>
                  </a:cubicBezTo>
                  <a:cubicBezTo>
                    <a:pt x="281" y="0"/>
                    <a:pt x="315" y="0"/>
                    <a:pt x="315" y="34"/>
                  </a:cubicBezTo>
                  <a:cubicBezTo>
                    <a:pt x="349" y="110"/>
                    <a:pt x="315" y="178"/>
                    <a:pt x="281" y="212"/>
                  </a:cubicBezTo>
                  <a:cubicBezTo>
                    <a:pt x="247" y="280"/>
                    <a:pt x="213" y="357"/>
                    <a:pt x="137"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2"/>
            <p:cNvSpPr/>
            <p:nvPr/>
          </p:nvSpPr>
          <p:spPr>
            <a:xfrm>
              <a:off x="430020" y="773363"/>
              <a:ext cx="12175" cy="17072"/>
            </a:xfrm>
            <a:custGeom>
              <a:avLst/>
              <a:gdLst/>
              <a:ahLst/>
              <a:cxnLst/>
              <a:rect l="l" t="t" r="r" b="b"/>
              <a:pathLst>
                <a:path w="358" h="502" extrusionOk="0">
                  <a:moveTo>
                    <a:pt x="111" y="502"/>
                  </a:moveTo>
                  <a:cubicBezTo>
                    <a:pt x="77" y="502"/>
                    <a:pt x="43" y="502"/>
                    <a:pt x="43" y="459"/>
                  </a:cubicBezTo>
                  <a:cubicBezTo>
                    <a:pt x="0" y="391"/>
                    <a:pt x="77" y="323"/>
                    <a:pt x="111" y="247"/>
                  </a:cubicBezTo>
                  <a:cubicBezTo>
                    <a:pt x="145" y="179"/>
                    <a:pt x="179" y="111"/>
                    <a:pt x="255" y="35"/>
                  </a:cubicBezTo>
                  <a:lnTo>
                    <a:pt x="255" y="35"/>
                  </a:lnTo>
                  <a:cubicBezTo>
                    <a:pt x="289" y="1"/>
                    <a:pt x="357" y="77"/>
                    <a:pt x="323" y="145"/>
                  </a:cubicBezTo>
                  <a:cubicBezTo>
                    <a:pt x="289" y="179"/>
                    <a:pt x="255" y="247"/>
                    <a:pt x="213" y="323"/>
                  </a:cubicBezTo>
                  <a:cubicBezTo>
                    <a:pt x="179" y="391"/>
                    <a:pt x="145" y="425"/>
                    <a:pt x="111"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2"/>
            <p:cNvSpPr/>
            <p:nvPr/>
          </p:nvSpPr>
          <p:spPr>
            <a:xfrm>
              <a:off x="462667" y="714428"/>
              <a:ext cx="9556" cy="15643"/>
            </a:xfrm>
            <a:custGeom>
              <a:avLst/>
              <a:gdLst/>
              <a:ahLst/>
              <a:cxnLst/>
              <a:rect l="l" t="t" r="r" b="b"/>
              <a:pathLst>
                <a:path w="281" h="460" extrusionOk="0">
                  <a:moveTo>
                    <a:pt x="102" y="425"/>
                  </a:moveTo>
                  <a:cubicBezTo>
                    <a:pt x="68" y="459"/>
                    <a:pt x="0" y="425"/>
                    <a:pt x="0" y="357"/>
                  </a:cubicBezTo>
                  <a:cubicBezTo>
                    <a:pt x="34" y="323"/>
                    <a:pt x="68" y="247"/>
                    <a:pt x="68" y="179"/>
                  </a:cubicBezTo>
                  <a:cubicBezTo>
                    <a:pt x="102" y="111"/>
                    <a:pt x="102" y="35"/>
                    <a:pt x="179" y="1"/>
                  </a:cubicBezTo>
                  <a:lnTo>
                    <a:pt x="179" y="1"/>
                  </a:lnTo>
                  <a:cubicBezTo>
                    <a:pt x="213" y="1"/>
                    <a:pt x="247" y="1"/>
                    <a:pt x="247" y="69"/>
                  </a:cubicBezTo>
                  <a:cubicBezTo>
                    <a:pt x="281" y="111"/>
                    <a:pt x="247" y="179"/>
                    <a:pt x="213" y="247"/>
                  </a:cubicBezTo>
                  <a:cubicBezTo>
                    <a:pt x="179" y="281"/>
                    <a:pt x="145" y="357"/>
                    <a:pt x="102"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2"/>
            <p:cNvSpPr/>
            <p:nvPr/>
          </p:nvSpPr>
          <p:spPr>
            <a:xfrm>
              <a:off x="475964" y="734934"/>
              <a:ext cx="8400" cy="16800"/>
            </a:xfrm>
            <a:custGeom>
              <a:avLst/>
              <a:gdLst/>
              <a:ahLst/>
              <a:cxnLst/>
              <a:rect l="l" t="t" r="r" b="b"/>
              <a:pathLst>
                <a:path w="247" h="494" extrusionOk="0">
                  <a:moveTo>
                    <a:pt x="102" y="459"/>
                  </a:moveTo>
                  <a:cubicBezTo>
                    <a:pt x="68" y="493"/>
                    <a:pt x="0" y="459"/>
                    <a:pt x="34" y="426"/>
                  </a:cubicBezTo>
                  <a:cubicBezTo>
                    <a:pt x="34" y="358"/>
                    <a:pt x="34" y="281"/>
                    <a:pt x="68" y="213"/>
                  </a:cubicBezTo>
                  <a:cubicBezTo>
                    <a:pt x="68" y="179"/>
                    <a:pt x="68" y="145"/>
                    <a:pt x="102" y="103"/>
                  </a:cubicBezTo>
                  <a:cubicBezTo>
                    <a:pt x="102" y="69"/>
                    <a:pt x="102" y="69"/>
                    <a:pt x="136" y="35"/>
                  </a:cubicBezTo>
                  <a:lnTo>
                    <a:pt x="136" y="35"/>
                  </a:lnTo>
                  <a:cubicBezTo>
                    <a:pt x="179" y="1"/>
                    <a:pt x="212" y="1"/>
                    <a:pt x="246" y="35"/>
                  </a:cubicBezTo>
                  <a:cubicBezTo>
                    <a:pt x="246" y="103"/>
                    <a:pt x="246" y="179"/>
                    <a:pt x="212" y="247"/>
                  </a:cubicBezTo>
                  <a:cubicBezTo>
                    <a:pt x="212" y="315"/>
                    <a:pt x="179" y="392"/>
                    <a:pt x="136"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2"/>
            <p:cNvSpPr/>
            <p:nvPr/>
          </p:nvSpPr>
          <p:spPr>
            <a:xfrm>
              <a:off x="436073" y="684399"/>
              <a:ext cx="11018" cy="21697"/>
            </a:xfrm>
            <a:custGeom>
              <a:avLst/>
              <a:gdLst/>
              <a:ahLst/>
              <a:cxnLst/>
              <a:rect l="l" t="t" r="r" b="b"/>
              <a:pathLst>
                <a:path w="324" h="638" extrusionOk="0">
                  <a:moveTo>
                    <a:pt x="111" y="603"/>
                  </a:moveTo>
                  <a:cubicBezTo>
                    <a:pt x="77" y="637"/>
                    <a:pt x="1" y="603"/>
                    <a:pt x="35" y="569"/>
                  </a:cubicBezTo>
                  <a:cubicBezTo>
                    <a:pt x="77" y="459"/>
                    <a:pt x="77" y="391"/>
                    <a:pt x="111" y="281"/>
                  </a:cubicBezTo>
                  <a:cubicBezTo>
                    <a:pt x="145" y="213"/>
                    <a:pt x="145" y="102"/>
                    <a:pt x="179" y="34"/>
                  </a:cubicBezTo>
                  <a:cubicBezTo>
                    <a:pt x="213" y="34"/>
                    <a:pt x="213" y="0"/>
                    <a:pt x="213" y="0"/>
                  </a:cubicBezTo>
                  <a:cubicBezTo>
                    <a:pt x="247" y="0"/>
                    <a:pt x="324" y="0"/>
                    <a:pt x="324" y="34"/>
                  </a:cubicBezTo>
                  <a:cubicBezTo>
                    <a:pt x="324" y="145"/>
                    <a:pt x="290" y="213"/>
                    <a:pt x="247" y="314"/>
                  </a:cubicBezTo>
                  <a:cubicBezTo>
                    <a:pt x="213" y="425"/>
                    <a:pt x="179" y="493"/>
                    <a:pt x="145" y="6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2"/>
            <p:cNvSpPr/>
            <p:nvPr/>
          </p:nvSpPr>
          <p:spPr>
            <a:xfrm>
              <a:off x="456580" y="675999"/>
              <a:ext cx="9590" cy="20541"/>
            </a:xfrm>
            <a:custGeom>
              <a:avLst/>
              <a:gdLst/>
              <a:ahLst/>
              <a:cxnLst/>
              <a:rect l="l" t="t" r="r" b="b"/>
              <a:pathLst>
                <a:path w="282" h="604" extrusionOk="0">
                  <a:moveTo>
                    <a:pt x="69" y="561"/>
                  </a:moveTo>
                  <a:cubicBezTo>
                    <a:pt x="69" y="604"/>
                    <a:pt x="1" y="561"/>
                    <a:pt x="1" y="528"/>
                  </a:cubicBezTo>
                  <a:cubicBezTo>
                    <a:pt x="35" y="460"/>
                    <a:pt x="35" y="349"/>
                    <a:pt x="69" y="281"/>
                  </a:cubicBezTo>
                  <a:cubicBezTo>
                    <a:pt x="111" y="179"/>
                    <a:pt x="145" y="103"/>
                    <a:pt x="179" y="35"/>
                  </a:cubicBezTo>
                  <a:lnTo>
                    <a:pt x="213" y="35"/>
                  </a:lnTo>
                  <a:cubicBezTo>
                    <a:pt x="247" y="1"/>
                    <a:pt x="281" y="1"/>
                    <a:pt x="281" y="69"/>
                  </a:cubicBezTo>
                  <a:cubicBezTo>
                    <a:pt x="281" y="179"/>
                    <a:pt x="247" y="247"/>
                    <a:pt x="213" y="315"/>
                  </a:cubicBezTo>
                  <a:cubicBezTo>
                    <a:pt x="179" y="392"/>
                    <a:pt x="145" y="494"/>
                    <a:pt x="111"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2"/>
            <p:cNvSpPr/>
            <p:nvPr/>
          </p:nvSpPr>
          <p:spPr>
            <a:xfrm>
              <a:off x="456580" y="647127"/>
              <a:ext cx="11018" cy="15643"/>
            </a:xfrm>
            <a:custGeom>
              <a:avLst/>
              <a:gdLst/>
              <a:ahLst/>
              <a:cxnLst/>
              <a:rect l="l" t="t" r="r" b="b"/>
              <a:pathLst>
                <a:path w="324" h="460" extrusionOk="0">
                  <a:moveTo>
                    <a:pt x="145" y="459"/>
                  </a:moveTo>
                  <a:cubicBezTo>
                    <a:pt x="111" y="459"/>
                    <a:pt x="1" y="425"/>
                    <a:pt x="35" y="391"/>
                  </a:cubicBezTo>
                  <a:cubicBezTo>
                    <a:pt x="35" y="315"/>
                    <a:pt x="69" y="247"/>
                    <a:pt x="111" y="213"/>
                  </a:cubicBezTo>
                  <a:cubicBezTo>
                    <a:pt x="111" y="136"/>
                    <a:pt x="145" y="68"/>
                    <a:pt x="179" y="34"/>
                  </a:cubicBezTo>
                  <a:lnTo>
                    <a:pt x="179" y="34"/>
                  </a:lnTo>
                  <a:cubicBezTo>
                    <a:pt x="247" y="0"/>
                    <a:pt x="324" y="34"/>
                    <a:pt x="324" y="68"/>
                  </a:cubicBezTo>
                  <a:cubicBezTo>
                    <a:pt x="324" y="136"/>
                    <a:pt x="281" y="213"/>
                    <a:pt x="247" y="281"/>
                  </a:cubicBezTo>
                  <a:cubicBezTo>
                    <a:pt x="213" y="315"/>
                    <a:pt x="179" y="391"/>
                    <a:pt x="14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2"/>
            <p:cNvSpPr/>
            <p:nvPr/>
          </p:nvSpPr>
          <p:spPr>
            <a:xfrm>
              <a:off x="477120" y="651752"/>
              <a:ext cx="8400" cy="18228"/>
            </a:xfrm>
            <a:custGeom>
              <a:avLst/>
              <a:gdLst/>
              <a:ahLst/>
              <a:cxnLst/>
              <a:rect l="l" t="t" r="r" b="b"/>
              <a:pathLst>
                <a:path w="247" h="536" extrusionOk="0">
                  <a:moveTo>
                    <a:pt x="68" y="535"/>
                  </a:moveTo>
                  <a:cubicBezTo>
                    <a:pt x="34" y="535"/>
                    <a:pt x="0" y="535"/>
                    <a:pt x="0" y="501"/>
                  </a:cubicBezTo>
                  <a:lnTo>
                    <a:pt x="0" y="255"/>
                  </a:lnTo>
                  <a:cubicBezTo>
                    <a:pt x="34" y="179"/>
                    <a:pt x="68" y="77"/>
                    <a:pt x="102" y="43"/>
                  </a:cubicBezTo>
                  <a:lnTo>
                    <a:pt x="145" y="43"/>
                  </a:lnTo>
                  <a:cubicBezTo>
                    <a:pt x="145" y="0"/>
                    <a:pt x="212" y="0"/>
                    <a:pt x="212" y="43"/>
                  </a:cubicBezTo>
                  <a:cubicBezTo>
                    <a:pt x="246" y="145"/>
                    <a:pt x="212" y="213"/>
                    <a:pt x="178" y="289"/>
                  </a:cubicBezTo>
                  <a:cubicBezTo>
                    <a:pt x="178" y="357"/>
                    <a:pt x="145" y="425"/>
                    <a:pt x="68"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a:off x="473346" y="614480"/>
              <a:ext cx="8706" cy="17072"/>
            </a:xfrm>
            <a:custGeom>
              <a:avLst/>
              <a:gdLst/>
              <a:ahLst/>
              <a:cxnLst/>
              <a:rect l="l" t="t" r="r" b="b"/>
              <a:pathLst>
                <a:path w="256" h="502" extrusionOk="0">
                  <a:moveTo>
                    <a:pt x="111" y="459"/>
                  </a:moveTo>
                  <a:cubicBezTo>
                    <a:pt x="77" y="502"/>
                    <a:pt x="1" y="459"/>
                    <a:pt x="1" y="391"/>
                  </a:cubicBezTo>
                  <a:cubicBezTo>
                    <a:pt x="1" y="289"/>
                    <a:pt x="1" y="145"/>
                    <a:pt x="111" y="34"/>
                  </a:cubicBezTo>
                  <a:lnTo>
                    <a:pt x="111" y="34"/>
                  </a:lnTo>
                  <a:cubicBezTo>
                    <a:pt x="179" y="0"/>
                    <a:pt x="256" y="34"/>
                    <a:pt x="256" y="111"/>
                  </a:cubicBezTo>
                  <a:cubicBezTo>
                    <a:pt x="213" y="145"/>
                    <a:pt x="213" y="213"/>
                    <a:pt x="179" y="247"/>
                  </a:cubicBezTo>
                  <a:cubicBezTo>
                    <a:pt x="179" y="323"/>
                    <a:pt x="145" y="357"/>
                    <a:pt x="14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2"/>
            <p:cNvSpPr/>
            <p:nvPr/>
          </p:nvSpPr>
          <p:spPr>
            <a:xfrm>
              <a:off x="492696" y="512219"/>
              <a:ext cx="337184" cy="408226"/>
            </a:xfrm>
            <a:custGeom>
              <a:avLst/>
              <a:gdLst/>
              <a:ahLst/>
              <a:cxnLst/>
              <a:rect l="l" t="t" r="r" b="b"/>
              <a:pathLst>
                <a:path w="9915" h="12004" extrusionOk="0">
                  <a:moveTo>
                    <a:pt x="8139" y="10729"/>
                  </a:moveTo>
                  <a:cubicBezTo>
                    <a:pt x="6372" y="12003"/>
                    <a:pt x="1" y="0"/>
                    <a:pt x="1" y="0"/>
                  </a:cubicBezTo>
                  <a:cubicBezTo>
                    <a:pt x="1" y="0"/>
                    <a:pt x="9914" y="9166"/>
                    <a:pt x="8215" y="10687"/>
                  </a:cubicBezTo>
                  <a:cubicBezTo>
                    <a:pt x="8181" y="10687"/>
                    <a:pt x="8181" y="10729"/>
                    <a:pt x="8139" y="1072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2"/>
            <p:cNvSpPr/>
            <p:nvPr/>
          </p:nvSpPr>
          <p:spPr>
            <a:xfrm>
              <a:off x="723811" y="834882"/>
              <a:ext cx="11018" cy="13331"/>
            </a:xfrm>
            <a:custGeom>
              <a:avLst/>
              <a:gdLst/>
              <a:ahLst/>
              <a:cxnLst/>
              <a:rect l="l" t="t" r="r" b="b"/>
              <a:pathLst>
                <a:path w="324" h="392" extrusionOk="0">
                  <a:moveTo>
                    <a:pt x="281" y="349"/>
                  </a:moveTo>
                  <a:cubicBezTo>
                    <a:pt x="281" y="392"/>
                    <a:pt x="247" y="392"/>
                    <a:pt x="213" y="349"/>
                  </a:cubicBezTo>
                  <a:cubicBezTo>
                    <a:pt x="145" y="281"/>
                    <a:pt x="35" y="179"/>
                    <a:pt x="35" y="103"/>
                  </a:cubicBezTo>
                  <a:cubicBezTo>
                    <a:pt x="1" y="69"/>
                    <a:pt x="35" y="35"/>
                    <a:pt x="35" y="35"/>
                  </a:cubicBezTo>
                  <a:cubicBezTo>
                    <a:pt x="69" y="1"/>
                    <a:pt x="111" y="1"/>
                    <a:pt x="111" y="35"/>
                  </a:cubicBezTo>
                  <a:cubicBezTo>
                    <a:pt x="213" y="69"/>
                    <a:pt x="247" y="213"/>
                    <a:pt x="324" y="281"/>
                  </a:cubicBezTo>
                  <a:cubicBezTo>
                    <a:pt x="324" y="315"/>
                    <a:pt x="324" y="349"/>
                    <a:pt x="281"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2"/>
            <p:cNvSpPr/>
            <p:nvPr/>
          </p:nvSpPr>
          <p:spPr>
            <a:xfrm>
              <a:off x="743161" y="838351"/>
              <a:ext cx="13331" cy="14487"/>
            </a:xfrm>
            <a:custGeom>
              <a:avLst/>
              <a:gdLst/>
              <a:ahLst/>
              <a:cxnLst/>
              <a:rect l="l" t="t" r="r" b="b"/>
              <a:pathLst>
                <a:path w="392" h="426" extrusionOk="0">
                  <a:moveTo>
                    <a:pt x="349" y="426"/>
                  </a:moveTo>
                  <a:lnTo>
                    <a:pt x="281" y="426"/>
                  </a:lnTo>
                  <a:cubicBezTo>
                    <a:pt x="213" y="392"/>
                    <a:pt x="179" y="324"/>
                    <a:pt x="103" y="290"/>
                  </a:cubicBezTo>
                  <a:cubicBezTo>
                    <a:pt x="69" y="213"/>
                    <a:pt x="35" y="145"/>
                    <a:pt x="35" y="77"/>
                  </a:cubicBezTo>
                  <a:cubicBezTo>
                    <a:pt x="1" y="35"/>
                    <a:pt x="35" y="1"/>
                    <a:pt x="35" y="1"/>
                  </a:cubicBezTo>
                  <a:lnTo>
                    <a:pt x="103" y="1"/>
                  </a:lnTo>
                  <a:lnTo>
                    <a:pt x="247" y="145"/>
                  </a:lnTo>
                  <a:cubicBezTo>
                    <a:pt x="281" y="213"/>
                    <a:pt x="349" y="290"/>
                    <a:pt x="392" y="358"/>
                  </a:cubicBezTo>
                  <a:cubicBezTo>
                    <a:pt x="392" y="358"/>
                    <a:pt x="392" y="392"/>
                    <a:pt x="349"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p:nvPr/>
          </p:nvSpPr>
          <p:spPr>
            <a:xfrm>
              <a:off x="738264" y="809479"/>
              <a:ext cx="11018" cy="13331"/>
            </a:xfrm>
            <a:custGeom>
              <a:avLst/>
              <a:gdLst/>
              <a:ahLst/>
              <a:cxnLst/>
              <a:rect l="l" t="t" r="r" b="b"/>
              <a:pathLst>
                <a:path w="324" h="392" extrusionOk="0">
                  <a:moveTo>
                    <a:pt x="281" y="357"/>
                  </a:moveTo>
                  <a:cubicBezTo>
                    <a:pt x="281" y="391"/>
                    <a:pt x="247" y="391"/>
                    <a:pt x="247" y="357"/>
                  </a:cubicBezTo>
                  <a:cubicBezTo>
                    <a:pt x="179" y="323"/>
                    <a:pt x="145" y="289"/>
                    <a:pt x="111" y="213"/>
                  </a:cubicBezTo>
                  <a:cubicBezTo>
                    <a:pt x="68" y="179"/>
                    <a:pt x="0" y="145"/>
                    <a:pt x="0" y="77"/>
                  </a:cubicBezTo>
                  <a:cubicBezTo>
                    <a:pt x="0" y="34"/>
                    <a:pt x="34" y="34"/>
                    <a:pt x="34" y="0"/>
                  </a:cubicBezTo>
                  <a:lnTo>
                    <a:pt x="111" y="0"/>
                  </a:lnTo>
                  <a:cubicBezTo>
                    <a:pt x="179" y="34"/>
                    <a:pt x="213" y="111"/>
                    <a:pt x="213" y="145"/>
                  </a:cubicBezTo>
                  <a:cubicBezTo>
                    <a:pt x="247" y="213"/>
                    <a:pt x="281" y="247"/>
                    <a:pt x="323" y="323"/>
                  </a:cubicBezTo>
                  <a:cubicBezTo>
                    <a:pt x="323" y="323"/>
                    <a:pt x="323" y="357"/>
                    <a:pt x="281"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2"/>
            <p:cNvSpPr/>
            <p:nvPr/>
          </p:nvSpPr>
          <p:spPr>
            <a:xfrm>
              <a:off x="711670" y="796182"/>
              <a:ext cx="12175" cy="15916"/>
            </a:xfrm>
            <a:custGeom>
              <a:avLst/>
              <a:gdLst/>
              <a:ahLst/>
              <a:cxnLst/>
              <a:rect l="l" t="t" r="r" b="b"/>
              <a:pathLst>
                <a:path w="358" h="468" extrusionOk="0">
                  <a:moveTo>
                    <a:pt x="324" y="468"/>
                  </a:moveTo>
                  <a:lnTo>
                    <a:pt x="290" y="468"/>
                  </a:lnTo>
                  <a:cubicBezTo>
                    <a:pt x="179" y="323"/>
                    <a:pt x="77" y="213"/>
                    <a:pt x="1" y="77"/>
                  </a:cubicBezTo>
                  <a:cubicBezTo>
                    <a:pt x="1" y="43"/>
                    <a:pt x="1" y="43"/>
                    <a:pt x="43" y="43"/>
                  </a:cubicBezTo>
                  <a:cubicBezTo>
                    <a:pt x="43" y="1"/>
                    <a:pt x="77" y="1"/>
                    <a:pt x="77" y="43"/>
                  </a:cubicBezTo>
                  <a:cubicBezTo>
                    <a:pt x="213" y="111"/>
                    <a:pt x="290" y="256"/>
                    <a:pt x="358" y="391"/>
                  </a:cubicBezTo>
                  <a:cubicBezTo>
                    <a:pt x="358" y="425"/>
                    <a:pt x="358" y="425"/>
                    <a:pt x="324"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2"/>
            <p:cNvSpPr/>
            <p:nvPr/>
          </p:nvSpPr>
          <p:spPr>
            <a:xfrm>
              <a:off x="686539" y="790400"/>
              <a:ext cx="15643" cy="16800"/>
            </a:xfrm>
            <a:custGeom>
              <a:avLst/>
              <a:gdLst/>
              <a:ahLst/>
              <a:cxnLst/>
              <a:rect l="l" t="t" r="r" b="b"/>
              <a:pathLst>
                <a:path w="460" h="494" extrusionOk="0">
                  <a:moveTo>
                    <a:pt x="426" y="493"/>
                  </a:moveTo>
                  <a:lnTo>
                    <a:pt x="358" y="493"/>
                  </a:lnTo>
                  <a:cubicBezTo>
                    <a:pt x="281" y="383"/>
                    <a:pt x="213" y="315"/>
                    <a:pt x="145" y="247"/>
                  </a:cubicBezTo>
                  <a:cubicBezTo>
                    <a:pt x="103" y="213"/>
                    <a:pt x="35" y="137"/>
                    <a:pt x="1" y="69"/>
                  </a:cubicBezTo>
                  <a:cubicBezTo>
                    <a:pt x="1" y="35"/>
                    <a:pt x="1" y="35"/>
                    <a:pt x="35" y="1"/>
                  </a:cubicBezTo>
                  <a:lnTo>
                    <a:pt x="69" y="1"/>
                  </a:lnTo>
                  <a:cubicBezTo>
                    <a:pt x="247" y="35"/>
                    <a:pt x="392" y="281"/>
                    <a:pt x="426" y="426"/>
                  </a:cubicBezTo>
                  <a:cubicBezTo>
                    <a:pt x="460" y="460"/>
                    <a:pt x="426" y="493"/>
                    <a:pt x="426"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2"/>
            <p:cNvSpPr/>
            <p:nvPr/>
          </p:nvSpPr>
          <p:spPr>
            <a:xfrm>
              <a:off x="685382" y="766153"/>
              <a:ext cx="10746" cy="14453"/>
            </a:xfrm>
            <a:custGeom>
              <a:avLst/>
              <a:gdLst/>
              <a:ahLst/>
              <a:cxnLst/>
              <a:rect l="l" t="t" r="r" b="b"/>
              <a:pathLst>
                <a:path w="316" h="425" extrusionOk="0">
                  <a:moveTo>
                    <a:pt x="281" y="391"/>
                  </a:moveTo>
                  <a:cubicBezTo>
                    <a:pt x="281" y="425"/>
                    <a:pt x="247" y="425"/>
                    <a:pt x="247" y="391"/>
                  </a:cubicBezTo>
                  <a:cubicBezTo>
                    <a:pt x="179" y="357"/>
                    <a:pt x="137" y="289"/>
                    <a:pt x="103" y="247"/>
                  </a:cubicBezTo>
                  <a:cubicBezTo>
                    <a:pt x="35" y="213"/>
                    <a:pt x="1" y="145"/>
                    <a:pt x="1" y="77"/>
                  </a:cubicBezTo>
                  <a:cubicBezTo>
                    <a:pt x="1" y="77"/>
                    <a:pt x="1" y="34"/>
                    <a:pt x="35" y="34"/>
                  </a:cubicBezTo>
                  <a:cubicBezTo>
                    <a:pt x="35" y="0"/>
                    <a:pt x="69" y="0"/>
                    <a:pt x="103" y="0"/>
                  </a:cubicBezTo>
                  <a:cubicBezTo>
                    <a:pt x="137" y="34"/>
                    <a:pt x="179" y="111"/>
                    <a:pt x="213" y="145"/>
                  </a:cubicBezTo>
                  <a:cubicBezTo>
                    <a:pt x="247" y="213"/>
                    <a:pt x="281" y="289"/>
                    <a:pt x="315" y="357"/>
                  </a:cubicBezTo>
                  <a:cubicBezTo>
                    <a:pt x="315" y="357"/>
                    <a:pt x="315" y="391"/>
                    <a:pt x="28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2"/>
            <p:cNvSpPr/>
            <p:nvPr/>
          </p:nvSpPr>
          <p:spPr>
            <a:xfrm>
              <a:off x="715445" y="768738"/>
              <a:ext cx="9556" cy="13025"/>
            </a:xfrm>
            <a:custGeom>
              <a:avLst/>
              <a:gdLst/>
              <a:ahLst/>
              <a:cxnLst/>
              <a:rect l="l" t="t" r="r" b="b"/>
              <a:pathLst>
                <a:path w="281" h="383" extrusionOk="0">
                  <a:moveTo>
                    <a:pt x="247" y="383"/>
                  </a:moveTo>
                  <a:cubicBezTo>
                    <a:pt x="247" y="383"/>
                    <a:pt x="213" y="383"/>
                    <a:pt x="179" y="349"/>
                  </a:cubicBezTo>
                  <a:cubicBezTo>
                    <a:pt x="145" y="315"/>
                    <a:pt x="102" y="247"/>
                    <a:pt x="68" y="213"/>
                  </a:cubicBezTo>
                  <a:cubicBezTo>
                    <a:pt x="34" y="171"/>
                    <a:pt x="0" y="103"/>
                    <a:pt x="0" y="69"/>
                  </a:cubicBezTo>
                  <a:cubicBezTo>
                    <a:pt x="0" y="35"/>
                    <a:pt x="0" y="1"/>
                    <a:pt x="34" y="1"/>
                  </a:cubicBezTo>
                  <a:lnTo>
                    <a:pt x="68" y="1"/>
                  </a:lnTo>
                  <a:cubicBezTo>
                    <a:pt x="213" y="35"/>
                    <a:pt x="247" y="213"/>
                    <a:pt x="281" y="315"/>
                  </a:cubicBezTo>
                  <a:cubicBezTo>
                    <a:pt x="281" y="349"/>
                    <a:pt x="281" y="349"/>
                    <a:pt x="247"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2"/>
            <p:cNvSpPr/>
            <p:nvPr/>
          </p:nvSpPr>
          <p:spPr>
            <a:xfrm>
              <a:off x="648144" y="751700"/>
              <a:ext cx="9556" cy="14487"/>
            </a:xfrm>
            <a:custGeom>
              <a:avLst/>
              <a:gdLst/>
              <a:ahLst/>
              <a:cxnLst/>
              <a:rect l="l" t="t" r="r" b="b"/>
              <a:pathLst>
                <a:path w="281" h="426" extrusionOk="0">
                  <a:moveTo>
                    <a:pt x="280" y="391"/>
                  </a:moveTo>
                  <a:cubicBezTo>
                    <a:pt x="246" y="425"/>
                    <a:pt x="212" y="425"/>
                    <a:pt x="212" y="391"/>
                  </a:cubicBezTo>
                  <a:cubicBezTo>
                    <a:pt x="136" y="289"/>
                    <a:pt x="34" y="179"/>
                    <a:pt x="0" y="77"/>
                  </a:cubicBezTo>
                  <a:cubicBezTo>
                    <a:pt x="0" y="34"/>
                    <a:pt x="0" y="34"/>
                    <a:pt x="34" y="0"/>
                  </a:cubicBezTo>
                  <a:lnTo>
                    <a:pt x="68" y="0"/>
                  </a:lnTo>
                  <a:cubicBezTo>
                    <a:pt x="170" y="111"/>
                    <a:pt x="246" y="213"/>
                    <a:pt x="280"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2"/>
            <p:cNvSpPr/>
            <p:nvPr/>
          </p:nvSpPr>
          <p:spPr>
            <a:xfrm>
              <a:off x="656510" y="732622"/>
              <a:ext cx="11869" cy="15643"/>
            </a:xfrm>
            <a:custGeom>
              <a:avLst/>
              <a:gdLst/>
              <a:ahLst/>
              <a:cxnLst/>
              <a:rect l="l" t="t" r="r" b="b"/>
              <a:pathLst>
                <a:path w="349" h="460" extrusionOk="0">
                  <a:moveTo>
                    <a:pt x="349" y="426"/>
                  </a:moveTo>
                  <a:cubicBezTo>
                    <a:pt x="315" y="460"/>
                    <a:pt x="281" y="460"/>
                    <a:pt x="281" y="426"/>
                  </a:cubicBezTo>
                  <a:cubicBezTo>
                    <a:pt x="179" y="315"/>
                    <a:pt x="34" y="213"/>
                    <a:pt x="0" y="69"/>
                  </a:cubicBezTo>
                  <a:cubicBezTo>
                    <a:pt x="0" y="35"/>
                    <a:pt x="34" y="35"/>
                    <a:pt x="34" y="1"/>
                  </a:cubicBezTo>
                  <a:lnTo>
                    <a:pt x="102" y="1"/>
                  </a:lnTo>
                  <a:cubicBezTo>
                    <a:pt x="213" y="69"/>
                    <a:pt x="281" y="247"/>
                    <a:pt x="349"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2"/>
            <p:cNvSpPr/>
            <p:nvPr/>
          </p:nvSpPr>
          <p:spPr>
            <a:xfrm>
              <a:off x="687695" y="739865"/>
              <a:ext cx="12175" cy="14453"/>
            </a:xfrm>
            <a:custGeom>
              <a:avLst/>
              <a:gdLst/>
              <a:ahLst/>
              <a:cxnLst/>
              <a:rect l="l" t="t" r="r" b="b"/>
              <a:pathLst>
                <a:path w="358" h="425" extrusionOk="0">
                  <a:moveTo>
                    <a:pt x="324" y="425"/>
                  </a:moveTo>
                  <a:lnTo>
                    <a:pt x="247" y="425"/>
                  </a:lnTo>
                  <a:cubicBezTo>
                    <a:pt x="213" y="382"/>
                    <a:pt x="179" y="314"/>
                    <a:pt x="111" y="281"/>
                  </a:cubicBezTo>
                  <a:cubicBezTo>
                    <a:pt x="69" y="213"/>
                    <a:pt x="35" y="170"/>
                    <a:pt x="1" y="102"/>
                  </a:cubicBezTo>
                  <a:cubicBezTo>
                    <a:pt x="1" y="68"/>
                    <a:pt x="35" y="34"/>
                    <a:pt x="35" y="34"/>
                  </a:cubicBezTo>
                  <a:cubicBezTo>
                    <a:pt x="69" y="0"/>
                    <a:pt x="111" y="0"/>
                    <a:pt x="111" y="34"/>
                  </a:cubicBezTo>
                  <a:cubicBezTo>
                    <a:pt x="179" y="34"/>
                    <a:pt x="213" y="102"/>
                    <a:pt x="247" y="170"/>
                  </a:cubicBezTo>
                  <a:cubicBezTo>
                    <a:pt x="281" y="247"/>
                    <a:pt x="324" y="281"/>
                    <a:pt x="358" y="348"/>
                  </a:cubicBezTo>
                  <a:cubicBezTo>
                    <a:pt x="358" y="382"/>
                    <a:pt x="358" y="425"/>
                    <a:pt x="324"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2"/>
            <p:cNvSpPr/>
            <p:nvPr/>
          </p:nvSpPr>
          <p:spPr>
            <a:xfrm>
              <a:off x="652735" y="692765"/>
              <a:ext cx="14487" cy="15643"/>
            </a:xfrm>
            <a:custGeom>
              <a:avLst/>
              <a:gdLst/>
              <a:ahLst/>
              <a:cxnLst/>
              <a:rect l="l" t="t" r="r" b="b"/>
              <a:pathLst>
                <a:path w="426" h="460" extrusionOk="0">
                  <a:moveTo>
                    <a:pt x="426" y="425"/>
                  </a:moveTo>
                  <a:cubicBezTo>
                    <a:pt x="392" y="459"/>
                    <a:pt x="358" y="459"/>
                    <a:pt x="324" y="425"/>
                  </a:cubicBezTo>
                  <a:cubicBezTo>
                    <a:pt x="290" y="357"/>
                    <a:pt x="213" y="281"/>
                    <a:pt x="145" y="247"/>
                  </a:cubicBezTo>
                  <a:cubicBezTo>
                    <a:pt x="111" y="179"/>
                    <a:pt x="35" y="145"/>
                    <a:pt x="35" y="68"/>
                  </a:cubicBezTo>
                  <a:cubicBezTo>
                    <a:pt x="1" y="35"/>
                    <a:pt x="35" y="35"/>
                    <a:pt x="35" y="1"/>
                  </a:cubicBezTo>
                  <a:lnTo>
                    <a:pt x="77" y="1"/>
                  </a:lnTo>
                  <a:cubicBezTo>
                    <a:pt x="247" y="1"/>
                    <a:pt x="358" y="213"/>
                    <a:pt x="426"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2"/>
            <p:cNvSpPr/>
            <p:nvPr/>
          </p:nvSpPr>
          <p:spPr>
            <a:xfrm>
              <a:off x="633691" y="698818"/>
              <a:ext cx="13025" cy="14487"/>
            </a:xfrm>
            <a:custGeom>
              <a:avLst/>
              <a:gdLst/>
              <a:ahLst/>
              <a:cxnLst/>
              <a:rect l="l" t="t" r="r" b="b"/>
              <a:pathLst>
                <a:path w="383" h="426" extrusionOk="0">
                  <a:moveTo>
                    <a:pt x="349" y="426"/>
                  </a:moveTo>
                  <a:lnTo>
                    <a:pt x="281" y="426"/>
                  </a:lnTo>
                  <a:cubicBezTo>
                    <a:pt x="247" y="358"/>
                    <a:pt x="170" y="315"/>
                    <a:pt x="136" y="247"/>
                  </a:cubicBezTo>
                  <a:cubicBezTo>
                    <a:pt x="68" y="213"/>
                    <a:pt x="34" y="179"/>
                    <a:pt x="0" y="103"/>
                  </a:cubicBezTo>
                  <a:cubicBezTo>
                    <a:pt x="0" y="69"/>
                    <a:pt x="0" y="35"/>
                    <a:pt x="34" y="35"/>
                  </a:cubicBezTo>
                  <a:cubicBezTo>
                    <a:pt x="34" y="1"/>
                    <a:pt x="68" y="1"/>
                    <a:pt x="68" y="1"/>
                  </a:cubicBezTo>
                  <a:cubicBezTo>
                    <a:pt x="213" y="35"/>
                    <a:pt x="315" y="247"/>
                    <a:pt x="383" y="358"/>
                  </a:cubicBezTo>
                  <a:cubicBezTo>
                    <a:pt x="383" y="392"/>
                    <a:pt x="383" y="426"/>
                    <a:pt x="349"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2"/>
            <p:cNvSpPr/>
            <p:nvPr/>
          </p:nvSpPr>
          <p:spPr>
            <a:xfrm>
              <a:off x="627604" y="713271"/>
              <a:ext cx="10746" cy="14487"/>
            </a:xfrm>
            <a:custGeom>
              <a:avLst/>
              <a:gdLst/>
              <a:ahLst/>
              <a:cxnLst/>
              <a:rect l="l" t="t" r="r" b="b"/>
              <a:pathLst>
                <a:path w="316" h="426" extrusionOk="0">
                  <a:moveTo>
                    <a:pt x="281" y="425"/>
                  </a:moveTo>
                  <a:lnTo>
                    <a:pt x="213" y="425"/>
                  </a:lnTo>
                  <a:cubicBezTo>
                    <a:pt x="179" y="357"/>
                    <a:pt x="103" y="281"/>
                    <a:pt x="69" y="247"/>
                  </a:cubicBezTo>
                  <a:cubicBezTo>
                    <a:pt x="35" y="179"/>
                    <a:pt x="1" y="145"/>
                    <a:pt x="1" y="69"/>
                  </a:cubicBezTo>
                  <a:lnTo>
                    <a:pt x="1" y="1"/>
                  </a:lnTo>
                  <a:lnTo>
                    <a:pt x="103" y="1"/>
                  </a:lnTo>
                  <a:cubicBezTo>
                    <a:pt x="137" y="35"/>
                    <a:pt x="179" y="103"/>
                    <a:pt x="213" y="179"/>
                  </a:cubicBezTo>
                  <a:cubicBezTo>
                    <a:pt x="247" y="247"/>
                    <a:pt x="281" y="281"/>
                    <a:pt x="281" y="357"/>
                  </a:cubicBezTo>
                  <a:cubicBezTo>
                    <a:pt x="315" y="391"/>
                    <a:pt x="315" y="391"/>
                    <a:pt x="28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2"/>
            <p:cNvSpPr/>
            <p:nvPr/>
          </p:nvSpPr>
          <p:spPr>
            <a:xfrm>
              <a:off x="601044" y="678312"/>
              <a:ext cx="11018" cy="13331"/>
            </a:xfrm>
            <a:custGeom>
              <a:avLst/>
              <a:gdLst/>
              <a:ahLst/>
              <a:cxnLst/>
              <a:rect l="l" t="t" r="r" b="b"/>
              <a:pathLst>
                <a:path w="324" h="392" extrusionOk="0">
                  <a:moveTo>
                    <a:pt x="281" y="358"/>
                  </a:moveTo>
                  <a:cubicBezTo>
                    <a:pt x="247" y="358"/>
                    <a:pt x="213" y="392"/>
                    <a:pt x="213" y="358"/>
                  </a:cubicBezTo>
                  <a:cubicBezTo>
                    <a:pt x="179" y="324"/>
                    <a:pt x="145" y="281"/>
                    <a:pt x="111" y="213"/>
                  </a:cubicBezTo>
                  <a:cubicBezTo>
                    <a:pt x="68" y="179"/>
                    <a:pt x="0" y="145"/>
                    <a:pt x="0" y="69"/>
                  </a:cubicBezTo>
                  <a:cubicBezTo>
                    <a:pt x="0" y="35"/>
                    <a:pt x="34" y="35"/>
                    <a:pt x="34" y="35"/>
                  </a:cubicBezTo>
                  <a:cubicBezTo>
                    <a:pt x="68" y="1"/>
                    <a:pt x="68" y="1"/>
                    <a:pt x="111" y="1"/>
                  </a:cubicBezTo>
                  <a:cubicBezTo>
                    <a:pt x="179" y="35"/>
                    <a:pt x="179" y="111"/>
                    <a:pt x="213" y="145"/>
                  </a:cubicBezTo>
                  <a:cubicBezTo>
                    <a:pt x="247" y="179"/>
                    <a:pt x="281" y="247"/>
                    <a:pt x="323" y="281"/>
                  </a:cubicBezTo>
                  <a:cubicBezTo>
                    <a:pt x="323" y="324"/>
                    <a:pt x="281" y="358"/>
                    <a:pt x="281"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2"/>
            <p:cNvSpPr/>
            <p:nvPr/>
          </p:nvSpPr>
          <p:spPr>
            <a:xfrm>
              <a:off x="612028" y="663892"/>
              <a:ext cx="15609" cy="16766"/>
            </a:xfrm>
            <a:custGeom>
              <a:avLst/>
              <a:gdLst/>
              <a:ahLst/>
              <a:cxnLst/>
              <a:rect l="l" t="t" r="r" b="b"/>
              <a:pathLst>
                <a:path w="459" h="493" extrusionOk="0">
                  <a:moveTo>
                    <a:pt x="425" y="493"/>
                  </a:moveTo>
                  <a:lnTo>
                    <a:pt x="348" y="493"/>
                  </a:lnTo>
                  <a:cubicBezTo>
                    <a:pt x="281" y="425"/>
                    <a:pt x="247" y="357"/>
                    <a:pt x="170" y="280"/>
                  </a:cubicBezTo>
                  <a:cubicBezTo>
                    <a:pt x="102" y="246"/>
                    <a:pt x="34" y="178"/>
                    <a:pt x="0" y="110"/>
                  </a:cubicBezTo>
                  <a:cubicBezTo>
                    <a:pt x="0" y="68"/>
                    <a:pt x="0" y="34"/>
                    <a:pt x="34" y="0"/>
                  </a:cubicBezTo>
                  <a:lnTo>
                    <a:pt x="102" y="0"/>
                  </a:lnTo>
                  <a:cubicBezTo>
                    <a:pt x="170" y="34"/>
                    <a:pt x="213" y="110"/>
                    <a:pt x="281" y="178"/>
                  </a:cubicBezTo>
                  <a:cubicBezTo>
                    <a:pt x="348" y="246"/>
                    <a:pt x="382" y="323"/>
                    <a:pt x="459" y="425"/>
                  </a:cubicBezTo>
                  <a:cubicBezTo>
                    <a:pt x="459" y="425"/>
                    <a:pt x="459" y="459"/>
                    <a:pt x="425"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2"/>
            <p:cNvSpPr/>
            <p:nvPr/>
          </p:nvSpPr>
          <p:spPr>
            <a:xfrm>
              <a:off x="628760" y="665049"/>
              <a:ext cx="15643" cy="13297"/>
            </a:xfrm>
            <a:custGeom>
              <a:avLst/>
              <a:gdLst/>
              <a:ahLst/>
              <a:cxnLst/>
              <a:rect l="l" t="t" r="r" b="b"/>
              <a:pathLst>
                <a:path w="460" h="391" extrusionOk="0">
                  <a:moveTo>
                    <a:pt x="426" y="357"/>
                  </a:moveTo>
                  <a:cubicBezTo>
                    <a:pt x="392" y="391"/>
                    <a:pt x="392" y="391"/>
                    <a:pt x="358" y="357"/>
                  </a:cubicBezTo>
                  <a:cubicBezTo>
                    <a:pt x="247" y="289"/>
                    <a:pt x="103" y="178"/>
                    <a:pt x="35" y="76"/>
                  </a:cubicBezTo>
                  <a:cubicBezTo>
                    <a:pt x="1" y="34"/>
                    <a:pt x="35" y="34"/>
                    <a:pt x="35" y="0"/>
                  </a:cubicBezTo>
                  <a:lnTo>
                    <a:pt x="69" y="0"/>
                  </a:lnTo>
                  <a:cubicBezTo>
                    <a:pt x="213" y="76"/>
                    <a:pt x="315" y="178"/>
                    <a:pt x="426" y="289"/>
                  </a:cubicBezTo>
                  <a:cubicBezTo>
                    <a:pt x="460" y="323"/>
                    <a:pt x="426" y="357"/>
                    <a:pt x="426"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2"/>
            <p:cNvSpPr/>
            <p:nvPr/>
          </p:nvSpPr>
          <p:spPr>
            <a:xfrm>
              <a:off x="594990" y="627777"/>
              <a:ext cx="15609" cy="15609"/>
            </a:xfrm>
            <a:custGeom>
              <a:avLst/>
              <a:gdLst/>
              <a:ahLst/>
              <a:cxnLst/>
              <a:rect l="l" t="t" r="r" b="b"/>
              <a:pathLst>
                <a:path w="459" h="459" extrusionOk="0">
                  <a:moveTo>
                    <a:pt x="425" y="459"/>
                  </a:moveTo>
                  <a:lnTo>
                    <a:pt x="357" y="459"/>
                  </a:lnTo>
                  <a:cubicBezTo>
                    <a:pt x="289" y="391"/>
                    <a:pt x="246" y="323"/>
                    <a:pt x="178" y="247"/>
                  </a:cubicBezTo>
                  <a:cubicBezTo>
                    <a:pt x="110" y="213"/>
                    <a:pt x="76" y="179"/>
                    <a:pt x="34" y="111"/>
                  </a:cubicBezTo>
                  <a:cubicBezTo>
                    <a:pt x="0" y="68"/>
                    <a:pt x="34" y="34"/>
                    <a:pt x="34" y="0"/>
                  </a:cubicBezTo>
                  <a:lnTo>
                    <a:pt x="110" y="0"/>
                  </a:lnTo>
                  <a:cubicBezTo>
                    <a:pt x="289" y="34"/>
                    <a:pt x="391" y="247"/>
                    <a:pt x="459" y="391"/>
                  </a:cubicBezTo>
                  <a:cubicBezTo>
                    <a:pt x="459" y="425"/>
                    <a:pt x="459" y="425"/>
                    <a:pt x="425"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2"/>
            <p:cNvSpPr/>
            <p:nvPr/>
          </p:nvSpPr>
          <p:spPr>
            <a:xfrm>
              <a:off x="586591" y="638727"/>
              <a:ext cx="14487" cy="14487"/>
            </a:xfrm>
            <a:custGeom>
              <a:avLst/>
              <a:gdLst/>
              <a:ahLst/>
              <a:cxnLst/>
              <a:rect l="l" t="t" r="r" b="b"/>
              <a:pathLst>
                <a:path w="426" h="426" extrusionOk="0">
                  <a:moveTo>
                    <a:pt x="391" y="426"/>
                  </a:moveTo>
                  <a:cubicBezTo>
                    <a:pt x="357" y="426"/>
                    <a:pt x="323" y="426"/>
                    <a:pt x="281" y="383"/>
                  </a:cubicBezTo>
                  <a:cubicBezTo>
                    <a:pt x="247" y="315"/>
                    <a:pt x="213" y="281"/>
                    <a:pt x="145" y="213"/>
                  </a:cubicBezTo>
                  <a:cubicBezTo>
                    <a:pt x="111" y="171"/>
                    <a:pt x="35" y="137"/>
                    <a:pt x="1" y="69"/>
                  </a:cubicBezTo>
                  <a:cubicBezTo>
                    <a:pt x="1" y="69"/>
                    <a:pt x="1" y="35"/>
                    <a:pt x="35" y="1"/>
                  </a:cubicBezTo>
                  <a:lnTo>
                    <a:pt x="69" y="1"/>
                  </a:lnTo>
                  <a:cubicBezTo>
                    <a:pt x="213" y="35"/>
                    <a:pt x="323" y="213"/>
                    <a:pt x="391" y="349"/>
                  </a:cubicBezTo>
                  <a:cubicBezTo>
                    <a:pt x="425" y="349"/>
                    <a:pt x="391" y="383"/>
                    <a:pt x="391"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2"/>
            <p:cNvSpPr/>
            <p:nvPr/>
          </p:nvSpPr>
          <p:spPr>
            <a:xfrm>
              <a:off x="554249" y="606114"/>
              <a:ext cx="14453" cy="14453"/>
            </a:xfrm>
            <a:custGeom>
              <a:avLst/>
              <a:gdLst/>
              <a:ahLst/>
              <a:cxnLst/>
              <a:rect l="l" t="t" r="r" b="b"/>
              <a:pathLst>
                <a:path w="425" h="425" extrusionOk="0">
                  <a:moveTo>
                    <a:pt x="383" y="391"/>
                  </a:moveTo>
                  <a:cubicBezTo>
                    <a:pt x="349" y="425"/>
                    <a:pt x="315" y="425"/>
                    <a:pt x="315" y="391"/>
                  </a:cubicBezTo>
                  <a:lnTo>
                    <a:pt x="136" y="212"/>
                  </a:lnTo>
                  <a:cubicBezTo>
                    <a:pt x="68" y="178"/>
                    <a:pt x="34" y="144"/>
                    <a:pt x="0" y="68"/>
                  </a:cubicBezTo>
                  <a:lnTo>
                    <a:pt x="0" y="0"/>
                  </a:lnTo>
                  <a:lnTo>
                    <a:pt x="34" y="0"/>
                  </a:lnTo>
                  <a:cubicBezTo>
                    <a:pt x="213" y="0"/>
                    <a:pt x="349" y="212"/>
                    <a:pt x="383" y="357"/>
                  </a:cubicBezTo>
                  <a:cubicBezTo>
                    <a:pt x="425" y="357"/>
                    <a:pt x="383" y="391"/>
                    <a:pt x="383"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2"/>
            <p:cNvSpPr/>
            <p:nvPr/>
          </p:nvSpPr>
          <p:spPr>
            <a:xfrm>
              <a:off x="574450" y="612167"/>
              <a:ext cx="11018" cy="10712"/>
            </a:xfrm>
            <a:custGeom>
              <a:avLst/>
              <a:gdLst/>
              <a:ahLst/>
              <a:cxnLst/>
              <a:rect l="l" t="t" r="r" b="b"/>
              <a:pathLst>
                <a:path w="324" h="315" extrusionOk="0">
                  <a:moveTo>
                    <a:pt x="290" y="315"/>
                  </a:moveTo>
                  <a:cubicBezTo>
                    <a:pt x="256" y="315"/>
                    <a:pt x="213" y="315"/>
                    <a:pt x="213" y="281"/>
                  </a:cubicBezTo>
                  <a:cubicBezTo>
                    <a:pt x="179" y="247"/>
                    <a:pt x="145" y="213"/>
                    <a:pt x="111" y="179"/>
                  </a:cubicBezTo>
                  <a:cubicBezTo>
                    <a:pt x="77" y="145"/>
                    <a:pt x="43" y="102"/>
                    <a:pt x="1" y="68"/>
                  </a:cubicBezTo>
                  <a:cubicBezTo>
                    <a:pt x="1" y="34"/>
                    <a:pt x="1" y="0"/>
                    <a:pt x="43" y="0"/>
                  </a:cubicBezTo>
                  <a:lnTo>
                    <a:pt x="77" y="0"/>
                  </a:lnTo>
                  <a:cubicBezTo>
                    <a:pt x="145" y="0"/>
                    <a:pt x="179" y="34"/>
                    <a:pt x="213" y="102"/>
                  </a:cubicBezTo>
                  <a:cubicBezTo>
                    <a:pt x="256" y="145"/>
                    <a:pt x="290" y="213"/>
                    <a:pt x="290" y="247"/>
                  </a:cubicBezTo>
                  <a:cubicBezTo>
                    <a:pt x="324" y="281"/>
                    <a:pt x="290" y="281"/>
                    <a:pt x="290"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2"/>
            <p:cNvSpPr/>
            <p:nvPr/>
          </p:nvSpPr>
          <p:spPr>
            <a:xfrm>
              <a:off x="474808" y="479844"/>
              <a:ext cx="465699" cy="158917"/>
            </a:xfrm>
            <a:custGeom>
              <a:avLst/>
              <a:gdLst/>
              <a:ahLst/>
              <a:cxnLst/>
              <a:rect l="l" t="t" r="r" b="b"/>
              <a:pathLst>
                <a:path w="13694" h="4673" extrusionOk="0">
                  <a:moveTo>
                    <a:pt x="13515" y="3645"/>
                  </a:moveTo>
                  <a:cubicBezTo>
                    <a:pt x="12063" y="4673"/>
                    <a:pt x="493" y="706"/>
                    <a:pt x="493" y="706"/>
                  </a:cubicBezTo>
                  <a:lnTo>
                    <a:pt x="0" y="1"/>
                  </a:lnTo>
                  <a:cubicBezTo>
                    <a:pt x="0" y="1"/>
                    <a:pt x="12955" y="986"/>
                    <a:pt x="13626" y="3220"/>
                  </a:cubicBezTo>
                  <a:cubicBezTo>
                    <a:pt x="13694" y="3433"/>
                    <a:pt x="13660" y="3569"/>
                    <a:pt x="13515" y="3645"/>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2"/>
            <p:cNvSpPr/>
            <p:nvPr/>
          </p:nvSpPr>
          <p:spPr>
            <a:xfrm>
              <a:off x="619238" y="533882"/>
              <a:ext cx="15643" cy="9556"/>
            </a:xfrm>
            <a:custGeom>
              <a:avLst/>
              <a:gdLst/>
              <a:ahLst/>
              <a:cxnLst/>
              <a:rect l="l" t="t" r="r" b="b"/>
              <a:pathLst>
                <a:path w="460" h="281" extrusionOk="0">
                  <a:moveTo>
                    <a:pt x="425" y="281"/>
                  </a:moveTo>
                  <a:lnTo>
                    <a:pt x="349" y="281"/>
                  </a:lnTo>
                  <a:cubicBezTo>
                    <a:pt x="281" y="281"/>
                    <a:pt x="247" y="247"/>
                    <a:pt x="213" y="213"/>
                  </a:cubicBezTo>
                  <a:cubicBezTo>
                    <a:pt x="136" y="213"/>
                    <a:pt x="69" y="179"/>
                    <a:pt x="35" y="145"/>
                  </a:cubicBezTo>
                  <a:cubicBezTo>
                    <a:pt x="1" y="111"/>
                    <a:pt x="35" y="68"/>
                    <a:pt x="69" y="34"/>
                  </a:cubicBezTo>
                  <a:lnTo>
                    <a:pt x="69" y="34"/>
                  </a:lnTo>
                  <a:cubicBezTo>
                    <a:pt x="136" y="0"/>
                    <a:pt x="213" y="34"/>
                    <a:pt x="281" y="68"/>
                  </a:cubicBezTo>
                  <a:cubicBezTo>
                    <a:pt x="349" y="111"/>
                    <a:pt x="383" y="145"/>
                    <a:pt x="425" y="213"/>
                  </a:cubicBezTo>
                  <a:cubicBezTo>
                    <a:pt x="459" y="247"/>
                    <a:pt x="425" y="247"/>
                    <a:pt x="425"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2"/>
            <p:cNvSpPr/>
            <p:nvPr/>
          </p:nvSpPr>
          <p:spPr>
            <a:xfrm>
              <a:off x="617809" y="518272"/>
              <a:ext cx="19384" cy="8400"/>
            </a:xfrm>
            <a:custGeom>
              <a:avLst/>
              <a:gdLst/>
              <a:ahLst/>
              <a:cxnLst/>
              <a:rect l="l" t="t" r="r" b="b"/>
              <a:pathLst>
                <a:path w="570" h="247" extrusionOk="0">
                  <a:moveTo>
                    <a:pt x="569" y="247"/>
                  </a:moveTo>
                  <a:lnTo>
                    <a:pt x="501" y="247"/>
                  </a:lnTo>
                  <a:cubicBezTo>
                    <a:pt x="357" y="213"/>
                    <a:pt x="178" y="179"/>
                    <a:pt x="43" y="103"/>
                  </a:cubicBezTo>
                  <a:cubicBezTo>
                    <a:pt x="0" y="69"/>
                    <a:pt x="0" y="35"/>
                    <a:pt x="43" y="1"/>
                  </a:cubicBezTo>
                  <a:lnTo>
                    <a:pt x="77" y="1"/>
                  </a:lnTo>
                  <a:cubicBezTo>
                    <a:pt x="255" y="1"/>
                    <a:pt x="391" y="103"/>
                    <a:pt x="535" y="179"/>
                  </a:cubicBezTo>
                  <a:cubicBezTo>
                    <a:pt x="569" y="179"/>
                    <a:pt x="569" y="213"/>
                    <a:pt x="569"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2"/>
            <p:cNvSpPr/>
            <p:nvPr/>
          </p:nvSpPr>
          <p:spPr>
            <a:xfrm>
              <a:off x="652735" y="519429"/>
              <a:ext cx="22887" cy="9556"/>
            </a:xfrm>
            <a:custGeom>
              <a:avLst/>
              <a:gdLst/>
              <a:ahLst/>
              <a:cxnLst/>
              <a:rect l="l" t="t" r="r" b="b"/>
              <a:pathLst>
                <a:path w="673" h="281" extrusionOk="0">
                  <a:moveTo>
                    <a:pt x="638" y="281"/>
                  </a:moveTo>
                  <a:lnTo>
                    <a:pt x="604" y="281"/>
                  </a:lnTo>
                  <a:cubicBezTo>
                    <a:pt x="502" y="247"/>
                    <a:pt x="392" y="247"/>
                    <a:pt x="324" y="213"/>
                  </a:cubicBezTo>
                  <a:lnTo>
                    <a:pt x="213" y="213"/>
                  </a:lnTo>
                  <a:cubicBezTo>
                    <a:pt x="145" y="179"/>
                    <a:pt x="111" y="179"/>
                    <a:pt x="77" y="145"/>
                  </a:cubicBezTo>
                  <a:cubicBezTo>
                    <a:pt x="35" y="145"/>
                    <a:pt x="1" y="69"/>
                    <a:pt x="35" y="35"/>
                  </a:cubicBezTo>
                  <a:lnTo>
                    <a:pt x="77" y="35"/>
                  </a:lnTo>
                  <a:cubicBezTo>
                    <a:pt x="111" y="35"/>
                    <a:pt x="145" y="1"/>
                    <a:pt x="213" y="35"/>
                  </a:cubicBezTo>
                  <a:cubicBezTo>
                    <a:pt x="247" y="35"/>
                    <a:pt x="290" y="35"/>
                    <a:pt x="358" y="69"/>
                  </a:cubicBezTo>
                  <a:cubicBezTo>
                    <a:pt x="426" y="69"/>
                    <a:pt x="536" y="111"/>
                    <a:pt x="604" y="145"/>
                  </a:cubicBezTo>
                  <a:cubicBezTo>
                    <a:pt x="672" y="179"/>
                    <a:pt x="672" y="247"/>
                    <a:pt x="638"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2"/>
            <p:cNvSpPr/>
            <p:nvPr/>
          </p:nvSpPr>
          <p:spPr>
            <a:xfrm>
              <a:off x="650457" y="537623"/>
              <a:ext cx="17922" cy="9590"/>
            </a:xfrm>
            <a:custGeom>
              <a:avLst/>
              <a:gdLst/>
              <a:ahLst/>
              <a:cxnLst/>
              <a:rect l="l" t="t" r="r" b="b"/>
              <a:pathLst>
                <a:path w="527" h="282" extrusionOk="0">
                  <a:moveTo>
                    <a:pt x="493" y="281"/>
                  </a:moveTo>
                  <a:lnTo>
                    <a:pt x="459" y="281"/>
                  </a:lnTo>
                  <a:cubicBezTo>
                    <a:pt x="391" y="247"/>
                    <a:pt x="314" y="213"/>
                    <a:pt x="246" y="171"/>
                  </a:cubicBezTo>
                  <a:cubicBezTo>
                    <a:pt x="178" y="171"/>
                    <a:pt x="102" y="171"/>
                    <a:pt x="34" y="137"/>
                  </a:cubicBezTo>
                  <a:cubicBezTo>
                    <a:pt x="0" y="103"/>
                    <a:pt x="0" y="69"/>
                    <a:pt x="34" y="35"/>
                  </a:cubicBezTo>
                  <a:lnTo>
                    <a:pt x="68" y="35"/>
                  </a:lnTo>
                  <a:cubicBezTo>
                    <a:pt x="144" y="1"/>
                    <a:pt x="212" y="35"/>
                    <a:pt x="280" y="69"/>
                  </a:cubicBezTo>
                  <a:cubicBezTo>
                    <a:pt x="357" y="103"/>
                    <a:pt x="425" y="137"/>
                    <a:pt x="493" y="171"/>
                  </a:cubicBezTo>
                  <a:cubicBezTo>
                    <a:pt x="527" y="213"/>
                    <a:pt x="527" y="247"/>
                    <a:pt x="493"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2"/>
            <p:cNvSpPr/>
            <p:nvPr/>
          </p:nvSpPr>
          <p:spPr>
            <a:xfrm>
              <a:off x="681642" y="555545"/>
              <a:ext cx="9862" cy="8400"/>
            </a:xfrm>
            <a:custGeom>
              <a:avLst/>
              <a:gdLst/>
              <a:ahLst/>
              <a:cxnLst/>
              <a:rect l="l" t="t" r="r" b="b"/>
              <a:pathLst>
                <a:path w="290" h="247" extrusionOk="0">
                  <a:moveTo>
                    <a:pt x="247" y="247"/>
                  </a:moveTo>
                  <a:cubicBezTo>
                    <a:pt x="247" y="247"/>
                    <a:pt x="213" y="247"/>
                    <a:pt x="179" y="213"/>
                  </a:cubicBezTo>
                  <a:cubicBezTo>
                    <a:pt x="145" y="213"/>
                    <a:pt x="145" y="179"/>
                    <a:pt x="111" y="145"/>
                  </a:cubicBezTo>
                  <a:cubicBezTo>
                    <a:pt x="77" y="145"/>
                    <a:pt x="34" y="111"/>
                    <a:pt x="0" y="111"/>
                  </a:cubicBezTo>
                  <a:lnTo>
                    <a:pt x="0" y="34"/>
                  </a:lnTo>
                  <a:lnTo>
                    <a:pt x="34" y="0"/>
                  </a:lnTo>
                  <a:cubicBezTo>
                    <a:pt x="145" y="0"/>
                    <a:pt x="213" y="111"/>
                    <a:pt x="247" y="179"/>
                  </a:cubicBezTo>
                  <a:cubicBezTo>
                    <a:pt x="289" y="213"/>
                    <a:pt x="289" y="213"/>
                    <a:pt x="247"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p:nvPr/>
          </p:nvSpPr>
          <p:spPr>
            <a:xfrm>
              <a:off x="680485" y="537623"/>
              <a:ext cx="18228" cy="9590"/>
            </a:xfrm>
            <a:custGeom>
              <a:avLst/>
              <a:gdLst/>
              <a:ahLst/>
              <a:cxnLst/>
              <a:rect l="l" t="t" r="r" b="b"/>
              <a:pathLst>
                <a:path w="536" h="282" extrusionOk="0">
                  <a:moveTo>
                    <a:pt x="493" y="281"/>
                  </a:moveTo>
                  <a:lnTo>
                    <a:pt x="459" y="281"/>
                  </a:lnTo>
                  <a:cubicBezTo>
                    <a:pt x="323" y="247"/>
                    <a:pt x="111" y="213"/>
                    <a:pt x="34" y="69"/>
                  </a:cubicBezTo>
                  <a:cubicBezTo>
                    <a:pt x="0" y="35"/>
                    <a:pt x="34" y="1"/>
                    <a:pt x="34" y="1"/>
                  </a:cubicBezTo>
                  <a:lnTo>
                    <a:pt x="68" y="1"/>
                  </a:lnTo>
                  <a:cubicBezTo>
                    <a:pt x="145" y="1"/>
                    <a:pt x="213" y="35"/>
                    <a:pt x="281" y="69"/>
                  </a:cubicBezTo>
                  <a:cubicBezTo>
                    <a:pt x="357" y="103"/>
                    <a:pt x="425" y="137"/>
                    <a:pt x="493" y="171"/>
                  </a:cubicBezTo>
                  <a:cubicBezTo>
                    <a:pt x="536" y="171"/>
                    <a:pt x="536" y="247"/>
                    <a:pt x="493"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2"/>
            <p:cNvSpPr/>
            <p:nvPr/>
          </p:nvSpPr>
          <p:spPr>
            <a:xfrm>
              <a:off x="697251" y="527794"/>
              <a:ext cx="23125" cy="8434"/>
            </a:xfrm>
            <a:custGeom>
              <a:avLst/>
              <a:gdLst/>
              <a:ahLst/>
              <a:cxnLst/>
              <a:rect l="l" t="t" r="r" b="b"/>
              <a:pathLst>
                <a:path w="680" h="248" extrusionOk="0">
                  <a:moveTo>
                    <a:pt x="637" y="247"/>
                  </a:moveTo>
                  <a:lnTo>
                    <a:pt x="603" y="247"/>
                  </a:lnTo>
                  <a:cubicBezTo>
                    <a:pt x="501" y="247"/>
                    <a:pt x="391" y="213"/>
                    <a:pt x="289" y="213"/>
                  </a:cubicBezTo>
                  <a:cubicBezTo>
                    <a:pt x="213" y="179"/>
                    <a:pt x="111" y="179"/>
                    <a:pt x="43" y="145"/>
                  </a:cubicBezTo>
                  <a:cubicBezTo>
                    <a:pt x="0" y="111"/>
                    <a:pt x="0" y="35"/>
                    <a:pt x="43" y="35"/>
                  </a:cubicBezTo>
                  <a:cubicBezTo>
                    <a:pt x="77" y="35"/>
                    <a:pt x="77" y="1"/>
                    <a:pt x="77" y="1"/>
                  </a:cubicBezTo>
                  <a:cubicBezTo>
                    <a:pt x="179" y="1"/>
                    <a:pt x="255" y="35"/>
                    <a:pt x="323" y="77"/>
                  </a:cubicBezTo>
                  <a:cubicBezTo>
                    <a:pt x="425" y="77"/>
                    <a:pt x="535" y="111"/>
                    <a:pt x="603" y="145"/>
                  </a:cubicBezTo>
                  <a:cubicBezTo>
                    <a:pt x="680" y="145"/>
                    <a:pt x="680" y="213"/>
                    <a:pt x="637"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2"/>
            <p:cNvSpPr/>
            <p:nvPr/>
          </p:nvSpPr>
          <p:spPr>
            <a:xfrm>
              <a:off x="810496" y="572310"/>
              <a:ext cx="14453" cy="8706"/>
            </a:xfrm>
            <a:custGeom>
              <a:avLst/>
              <a:gdLst/>
              <a:ahLst/>
              <a:cxnLst/>
              <a:rect l="l" t="t" r="r" b="b"/>
              <a:pathLst>
                <a:path w="425" h="256" extrusionOk="0">
                  <a:moveTo>
                    <a:pt x="391" y="213"/>
                  </a:moveTo>
                  <a:cubicBezTo>
                    <a:pt x="391" y="213"/>
                    <a:pt x="391" y="255"/>
                    <a:pt x="357" y="213"/>
                  </a:cubicBezTo>
                  <a:cubicBezTo>
                    <a:pt x="281" y="213"/>
                    <a:pt x="247" y="213"/>
                    <a:pt x="179" y="179"/>
                  </a:cubicBezTo>
                  <a:cubicBezTo>
                    <a:pt x="145" y="179"/>
                    <a:pt x="68" y="179"/>
                    <a:pt x="34" y="111"/>
                  </a:cubicBezTo>
                  <a:cubicBezTo>
                    <a:pt x="0" y="111"/>
                    <a:pt x="0" y="77"/>
                    <a:pt x="34" y="43"/>
                  </a:cubicBezTo>
                  <a:lnTo>
                    <a:pt x="68" y="43"/>
                  </a:lnTo>
                  <a:cubicBezTo>
                    <a:pt x="111" y="0"/>
                    <a:pt x="179" y="43"/>
                    <a:pt x="213" y="77"/>
                  </a:cubicBezTo>
                  <a:cubicBezTo>
                    <a:pt x="281" y="77"/>
                    <a:pt x="323" y="111"/>
                    <a:pt x="391" y="145"/>
                  </a:cubicBezTo>
                  <a:cubicBezTo>
                    <a:pt x="425" y="145"/>
                    <a:pt x="425" y="213"/>
                    <a:pt x="391"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p:nvPr/>
          </p:nvSpPr>
          <p:spPr>
            <a:xfrm>
              <a:off x="787677" y="552076"/>
              <a:ext cx="22853" cy="11869"/>
            </a:xfrm>
            <a:custGeom>
              <a:avLst/>
              <a:gdLst/>
              <a:ahLst/>
              <a:cxnLst/>
              <a:rect l="l" t="t" r="r" b="b"/>
              <a:pathLst>
                <a:path w="672" h="349" extrusionOk="0">
                  <a:moveTo>
                    <a:pt x="637" y="315"/>
                  </a:moveTo>
                  <a:cubicBezTo>
                    <a:pt x="637" y="315"/>
                    <a:pt x="637" y="349"/>
                    <a:pt x="603" y="315"/>
                  </a:cubicBezTo>
                  <a:cubicBezTo>
                    <a:pt x="527" y="315"/>
                    <a:pt x="425" y="281"/>
                    <a:pt x="314" y="247"/>
                  </a:cubicBezTo>
                  <a:cubicBezTo>
                    <a:pt x="212" y="247"/>
                    <a:pt x="102" y="213"/>
                    <a:pt x="34" y="170"/>
                  </a:cubicBezTo>
                  <a:cubicBezTo>
                    <a:pt x="0" y="136"/>
                    <a:pt x="0" y="102"/>
                    <a:pt x="34" y="69"/>
                  </a:cubicBezTo>
                  <a:lnTo>
                    <a:pt x="34" y="69"/>
                  </a:lnTo>
                  <a:cubicBezTo>
                    <a:pt x="246" y="1"/>
                    <a:pt x="493" y="136"/>
                    <a:pt x="637" y="247"/>
                  </a:cubicBezTo>
                  <a:cubicBezTo>
                    <a:pt x="671" y="281"/>
                    <a:pt x="671" y="315"/>
                    <a:pt x="637"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2"/>
            <p:cNvSpPr/>
            <p:nvPr/>
          </p:nvSpPr>
          <p:spPr>
            <a:xfrm>
              <a:off x="787677" y="537623"/>
              <a:ext cx="28906" cy="9590"/>
            </a:xfrm>
            <a:custGeom>
              <a:avLst/>
              <a:gdLst/>
              <a:ahLst/>
              <a:cxnLst/>
              <a:rect l="l" t="t" r="r" b="b"/>
              <a:pathLst>
                <a:path w="850" h="282" extrusionOk="0">
                  <a:moveTo>
                    <a:pt x="816" y="281"/>
                  </a:moveTo>
                  <a:lnTo>
                    <a:pt x="782" y="281"/>
                  </a:lnTo>
                  <a:cubicBezTo>
                    <a:pt x="569" y="281"/>
                    <a:pt x="246" y="281"/>
                    <a:pt x="34" y="137"/>
                  </a:cubicBezTo>
                  <a:cubicBezTo>
                    <a:pt x="0" y="103"/>
                    <a:pt x="34" y="69"/>
                    <a:pt x="34" y="35"/>
                  </a:cubicBezTo>
                  <a:lnTo>
                    <a:pt x="68" y="35"/>
                  </a:lnTo>
                  <a:cubicBezTo>
                    <a:pt x="212" y="1"/>
                    <a:pt x="314" y="69"/>
                    <a:pt x="425" y="69"/>
                  </a:cubicBezTo>
                  <a:cubicBezTo>
                    <a:pt x="569" y="103"/>
                    <a:pt x="671" y="137"/>
                    <a:pt x="816" y="171"/>
                  </a:cubicBezTo>
                  <a:cubicBezTo>
                    <a:pt x="850" y="213"/>
                    <a:pt x="850" y="247"/>
                    <a:pt x="816"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2"/>
            <p:cNvSpPr/>
            <p:nvPr/>
          </p:nvSpPr>
          <p:spPr>
            <a:xfrm>
              <a:off x="744317" y="526638"/>
              <a:ext cx="24009" cy="8434"/>
            </a:xfrm>
            <a:custGeom>
              <a:avLst/>
              <a:gdLst/>
              <a:ahLst/>
              <a:cxnLst/>
              <a:rect l="l" t="t" r="r" b="b"/>
              <a:pathLst>
                <a:path w="706" h="248" extrusionOk="0">
                  <a:moveTo>
                    <a:pt x="638" y="247"/>
                  </a:moveTo>
                  <a:lnTo>
                    <a:pt x="604" y="247"/>
                  </a:lnTo>
                  <a:cubicBezTo>
                    <a:pt x="494" y="247"/>
                    <a:pt x="426" y="213"/>
                    <a:pt x="315" y="213"/>
                  </a:cubicBezTo>
                  <a:lnTo>
                    <a:pt x="179" y="213"/>
                  </a:lnTo>
                  <a:cubicBezTo>
                    <a:pt x="145" y="179"/>
                    <a:pt x="103" y="213"/>
                    <a:pt x="35" y="179"/>
                  </a:cubicBezTo>
                  <a:cubicBezTo>
                    <a:pt x="1" y="179"/>
                    <a:pt x="1" y="111"/>
                    <a:pt x="35" y="111"/>
                  </a:cubicBezTo>
                  <a:lnTo>
                    <a:pt x="35" y="111"/>
                  </a:lnTo>
                  <a:cubicBezTo>
                    <a:pt x="213" y="1"/>
                    <a:pt x="460" y="35"/>
                    <a:pt x="638" y="111"/>
                  </a:cubicBezTo>
                  <a:cubicBezTo>
                    <a:pt x="706" y="111"/>
                    <a:pt x="706" y="213"/>
                    <a:pt x="638"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2"/>
            <p:cNvSpPr/>
            <p:nvPr/>
          </p:nvSpPr>
          <p:spPr>
            <a:xfrm>
              <a:off x="738264" y="554388"/>
              <a:ext cx="21697" cy="6087"/>
            </a:xfrm>
            <a:custGeom>
              <a:avLst/>
              <a:gdLst/>
              <a:ahLst/>
              <a:cxnLst/>
              <a:rect l="l" t="t" r="r" b="b"/>
              <a:pathLst>
                <a:path w="638" h="179" extrusionOk="0">
                  <a:moveTo>
                    <a:pt x="604" y="179"/>
                  </a:moveTo>
                  <a:lnTo>
                    <a:pt x="570" y="179"/>
                  </a:lnTo>
                  <a:lnTo>
                    <a:pt x="323" y="179"/>
                  </a:lnTo>
                  <a:cubicBezTo>
                    <a:pt x="247" y="179"/>
                    <a:pt x="145" y="179"/>
                    <a:pt x="68" y="145"/>
                  </a:cubicBezTo>
                  <a:cubicBezTo>
                    <a:pt x="34" y="145"/>
                    <a:pt x="0" y="68"/>
                    <a:pt x="34" y="34"/>
                  </a:cubicBezTo>
                  <a:lnTo>
                    <a:pt x="68" y="34"/>
                  </a:lnTo>
                  <a:cubicBezTo>
                    <a:pt x="145" y="1"/>
                    <a:pt x="247" y="1"/>
                    <a:pt x="323" y="1"/>
                  </a:cubicBezTo>
                  <a:cubicBezTo>
                    <a:pt x="425" y="34"/>
                    <a:pt x="493" y="68"/>
                    <a:pt x="604" y="102"/>
                  </a:cubicBezTo>
                  <a:cubicBezTo>
                    <a:pt x="638" y="102"/>
                    <a:pt x="638" y="179"/>
                    <a:pt x="604"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2"/>
            <p:cNvSpPr/>
            <p:nvPr/>
          </p:nvSpPr>
          <p:spPr>
            <a:xfrm>
              <a:off x="769449" y="568842"/>
              <a:ext cx="15950" cy="7244"/>
            </a:xfrm>
            <a:custGeom>
              <a:avLst/>
              <a:gdLst/>
              <a:ahLst/>
              <a:cxnLst/>
              <a:rect l="l" t="t" r="r" b="b"/>
              <a:pathLst>
                <a:path w="469" h="213" extrusionOk="0">
                  <a:moveTo>
                    <a:pt x="426" y="213"/>
                  </a:moveTo>
                  <a:lnTo>
                    <a:pt x="392" y="213"/>
                  </a:lnTo>
                  <a:cubicBezTo>
                    <a:pt x="324" y="213"/>
                    <a:pt x="256" y="179"/>
                    <a:pt x="213" y="179"/>
                  </a:cubicBezTo>
                  <a:lnTo>
                    <a:pt x="145" y="179"/>
                  </a:lnTo>
                  <a:cubicBezTo>
                    <a:pt x="111" y="145"/>
                    <a:pt x="77" y="145"/>
                    <a:pt x="43" y="145"/>
                  </a:cubicBezTo>
                  <a:cubicBezTo>
                    <a:pt x="1" y="102"/>
                    <a:pt x="1" y="34"/>
                    <a:pt x="43" y="34"/>
                  </a:cubicBezTo>
                  <a:lnTo>
                    <a:pt x="43" y="0"/>
                  </a:lnTo>
                  <a:lnTo>
                    <a:pt x="145" y="0"/>
                  </a:lnTo>
                  <a:cubicBezTo>
                    <a:pt x="179" y="0"/>
                    <a:pt x="213" y="0"/>
                    <a:pt x="256" y="34"/>
                  </a:cubicBezTo>
                  <a:cubicBezTo>
                    <a:pt x="324" y="34"/>
                    <a:pt x="392" y="68"/>
                    <a:pt x="426" y="102"/>
                  </a:cubicBezTo>
                  <a:cubicBezTo>
                    <a:pt x="468" y="145"/>
                    <a:pt x="468" y="179"/>
                    <a:pt x="426"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2"/>
            <p:cNvSpPr/>
            <p:nvPr/>
          </p:nvSpPr>
          <p:spPr>
            <a:xfrm>
              <a:off x="699836" y="549491"/>
              <a:ext cx="19112" cy="10984"/>
            </a:xfrm>
            <a:custGeom>
              <a:avLst/>
              <a:gdLst/>
              <a:ahLst/>
              <a:cxnLst/>
              <a:rect l="l" t="t" r="r" b="b"/>
              <a:pathLst>
                <a:path w="562" h="323" extrusionOk="0">
                  <a:moveTo>
                    <a:pt x="493" y="289"/>
                  </a:moveTo>
                  <a:cubicBezTo>
                    <a:pt x="493" y="323"/>
                    <a:pt x="459" y="323"/>
                    <a:pt x="425" y="323"/>
                  </a:cubicBezTo>
                  <a:cubicBezTo>
                    <a:pt x="349" y="289"/>
                    <a:pt x="281" y="246"/>
                    <a:pt x="213" y="212"/>
                  </a:cubicBezTo>
                  <a:cubicBezTo>
                    <a:pt x="137" y="212"/>
                    <a:pt x="69" y="212"/>
                    <a:pt x="1" y="145"/>
                  </a:cubicBezTo>
                  <a:lnTo>
                    <a:pt x="1" y="77"/>
                  </a:lnTo>
                  <a:lnTo>
                    <a:pt x="35" y="77"/>
                  </a:lnTo>
                  <a:cubicBezTo>
                    <a:pt x="103" y="0"/>
                    <a:pt x="213" y="34"/>
                    <a:pt x="281" y="77"/>
                  </a:cubicBezTo>
                  <a:cubicBezTo>
                    <a:pt x="349" y="77"/>
                    <a:pt x="425" y="145"/>
                    <a:pt x="493" y="178"/>
                  </a:cubicBezTo>
                  <a:cubicBezTo>
                    <a:pt x="561" y="212"/>
                    <a:pt x="527" y="289"/>
                    <a:pt x="493" y="28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2"/>
            <p:cNvSpPr/>
            <p:nvPr/>
          </p:nvSpPr>
          <p:spPr>
            <a:xfrm>
              <a:off x="486643" y="497766"/>
              <a:ext cx="451552" cy="292669"/>
            </a:xfrm>
            <a:custGeom>
              <a:avLst/>
              <a:gdLst/>
              <a:ahLst/>
              <a:cxnLst/>
              <a:rect l="l" t="t" r="r" b="b"/>
              <a:pathLst>
                <a:path w="13278" h="8606" extrusionOk="0">
                  <a:moveTo>
                    <a:pt x="12072" y="7366"/>
                  </a:moveTo>
                  <a:cubicBezTo>
                    <a:pt x="10339" y="8606"/>
                    <a:pt x="323" y="782"/>
                    <a:pt x="323" y="782"/>
                  </a:cubicBezTo>
                  <a:lnTo>
                    <a:pt x="0" y="1"/>
                  </a:lnTo>
                  <a:cubicBezTo>
                    <a:pt x="0" y="1"/>
                    <a:pt x="13278" y="5063"/>
                    <a:pt x="12250" y="7187"/>
                  </a:cubicBezTo>
                  <a:cubicBezTo>
                    <a:pt x="12216" y="7255"/>
                    <a:pt x="12140" y="7332"/>
                    <a:pt x="12072" y="73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2"/>
            <p:cNvSpPr/>
            <p:nvPr/>
          </p:nvSpPr>
          <p:spPr>
            <a:xfrm>
              <a:off x="834471" y="725412"/>
              <a:ext cx="19384" cy="10712"/>
            </a:xfrm>
            <a:custGeom>
              <a:avLst/>
              <a:gdLst/>
              <a:ahLst/>
              <a:cxnLst/>
              <a:rect l="l" t="t" r="r" b="b"/>
              <a:pathLst>
                <a:path w="570" h="315" extrusionOk="0">
                  <a:moveTo>
                    <a:pt x="535" y="281"/>
                  </a:moveTo>
                  <a:cubicBezTo>
                    <a:pt x="535" y="281"/>
                    <a:pt x="535" y="315"/>
                    <a:pt x="501" y="281"/>
                  </a:cubicBezTo>
                  <a:lnTo>
                    <a:pt x="391" y="281"/>
                  </a:lnTo>
                  <a:lnTo>
                    <a:pt x="391" y="281"/>
                  </a:lnTo>
                  <a:lnTo>
                    <a:pt x="357" y="281"/>
                  </a:lnTo>
                  <a:cubicBezTo>
                    <a:pt x="323" y="281"/>
                    <a:pt x="289" y="247"/>
                    <a:pt x="255" y="247"/>
                  </a:cubicBezTo>
                  <a:cubicBezTo>
                    <a:pt x="179" y="213"/>
                    <a:pt x="111" y="213"/>
                    <a:pt x="43" y="136"/>
                  </a:cubicBezTo>
                  <a:cubicBezTo>
                    <a:pt x="0" y="102"/>
                    <a:pt x="43" y="68"/>
                    <a:pt x="77" y="34"/>
                  </a:cubicBezTo>
                  <a:lnTo>
                    <a:pt x="111" y="0"/>
                  </a:lnTo>
                  <a:cubicBezTo>
                    <a:pt x="179" y="0"/>
                    <a:pt x="255" y="34"/>
                    <a:pt x="323" y="68"/>
                  </a:cubicBezTo>
                  <a:cubicBezTo>
                    <a:pt x="391" y="102"/>
                    <a:pt x="467" y="136"/>
                    <a:pt x="535" y="170"/>
                  </a:cubicBezTo>
                  <a:cubicBezTo>
                    <a:pt x="569" y="213"/>
                    <a:pt x="569" y="281"/>
                    <a:pt x="53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2"/>
            <p:cNvSpPr/>
            <p:nvPr/>
          </p:nvSpPr>
          <p:spPr>
            <a:xfrm>
              <a:off x="859875" y="730037"/>
              <a:ext cx="17956" cy="9862"/>
            </a:xfrm>
            <a:custGeom>
              <a:avLst/>
              <a:gdLst/>
              <a:ahLst/>
              <a:cxnLst/>
              <a:rect l="l" t="t" r="r" b="b"/>
              <a:pathLst>
                <a:path w="528" h="290" extrusionOk="0">
                  <a:moveTo>
                    <a:pt x="493" y="289"/>
                  </a:moveTo>
                  <a:lnTo>
                    <a:pt x="460" y="289"/>
                  </a:lnTo>
                  <a:cubicBezTo>
                    <a:pt x="315" y="247"/>
                    <a:pt x="179" y="213"/>
                    <a:pt x="35" y="111"/>
                  </a:cubicBezTo>
                  <a:cubicBezTo>
                    <a:pt x="1" y="111"/>
                    <a:pt x="1" y="77"/>
                    <a:pt x="35" y="34"/>
                  </a:cubicBezTo>
                  <a:lnTo>
                    <a:pt x="35" y="34"/>
                  </a:lnTo>
                  <a:cubicBezTo>
                    <a:pt x="213" y="0"/>
                    <a:pt x="392" y="77"/>
                    <a:pt x="493" y="179"/>
                  </a:cubicBezTo>
                  <a:cubicBezTo>
                    <a:pt x="527" y="213"/>
                    <a:pt x="527" y="247"/>
                    <a:pt x="493"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2"/>
            <p:cNvSpPr/>
            <p:nvPr/>
          </p:nvSpPr>
          <p:spPr>
            <a:xfrm>
              <a:off x="828690" y="704906"/>
              <a:ext cx="21697" cy="11869"/>
            </a:xfrm>
            <a:custGeom>
              <a:avLst/>
              <a:gdLst/>
              <a:ahLst/>
              <a:cxnLst/>
              <a:rect l="l" t="t" r="r" b="b"/>
              <a:pathLst>
                <a:path w="638" h="349" extrusionOk="0">
                  <a:moveTo>
                    <a:pt x="595" y="315"/>
                  </a:moveTo>
                  <a:cubicBezTo>
                    <a:pt x="595" y="315"/>
                    <a:pt x="561" y="349"/>
                    <a:pt x="561" y="315"/>
                  </a:cubicBezTo>
                  <a:cubicBezTo>
                    <a:pt x="459" y="281"/>
                    <a:pt x="383" y="281"/>
                    <a:pt x="281" y="247"/>
                  </a:cubicBezTo>
                  <a:cubicBezTo>
                    <a:pt x="213" y="213"/>
                    <a:pt x="102" y="213"/>
                    <a:pt x="34" y="179"/>
                  </a:cubicBezTo>
                  <a:cubicBezTo>
                    <a:pt x="0" y="136"/>
                    <a:pt x="0" y="68"/>
                    <a:pt x="34" y="34"/>
                  </a:cubicBezTo>
                  <a:lnTo>
                    <a:pt x="68" y="34"/>
                  </a:lnTo>
                  <a:cubicBezTo>
                    <a:pt x="170" y="0"/>
                    <a:pt x="247" y="68"/>
                    <a:pt x="315" y="102"/>
                  </a:cubicBezTo>
                  <a:cubicBezTo>
                    <a:pt x="425" y="136"/>
                    <a:pt x="493" y="179"/>
                    <a:pt x="595" y="213"/>
                  </a:cubicBezTo>
                  <a:cubicBezTo>
                    <a:pt x="637" y="247"/>
                    <a:pt x="637" y="315"/>
                    <a:pt x="595"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2"/>
            <p:cNvSpPr/>
            <p:nvPr/>
          </p:nvSpPr>
          <p:spPr>
            <a:xfrm>
              <a:off x="826071" y="683243"/>
              <a:ext cx="19418" cy="9556"/>
            </a:xfrm>
            <a:custGeom>
              <a:avLst/>
              <a:gdLst/>
              <a:ahLst/>
              <a:cxnLst/>
              <a:rect l="l" t="t" r="r" b="b"/>
              <a:pathLst>
                <a:path w="571" h="281" extrusionOk="0">
                  <a:moveTo>
                    <a:pt x="570" y="281"/>
                  </a:moveTo>
                  <a:lnTo>
                    <a:pt x="570" y="281"/>
                  </a:lnTo>
                  <a:cubicBezTo>
                    <a:pt x="460" y="281"/>
                    <a:pt x="392" y="247"/>
                    <a:pt x="324" y="213"/>
                  </a:cubicBezTo>
                  <a:cubicBezTo>
                    <a:pt x="247" y="213"/>
                    <a:pt x="145" y="213"/>
                    <a:pt x="77" y="136"/>
                  </a:cubicBezTo>
                  <a:cubicBezTo>
                    <a:pt x="1" y="102"/>
                    <a:pt x="35" y="68"/>
                    <a:pt x="77" y="34"/>
                  </a:cubicBezTo>
                  <a:lnTo>
                    <a:pt x="111" y="0"/>
                  </a:lnTo>
                  <a:cubicBezTo>
                    <a:pt x="179" y="0"/>
                    <a:pt x="290" y="68"/>
                    <a:pt x="358" y="102"/>
                  </a:cubicBezTo>
                  <a:cubicBezTo>
                    <a:pt x="460" y="136"/>
                    <a:pt x="536" y="179"/>
                    <a:pt x="570"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2"/>
            <p:cNvSpPr/>
            <p:nvPr/>
          </p:nvSpPr>
          <p:spPr>
            <a:xfrm>
              <a:off x="797199" y="702287"/>
              <a:ext cx="21697" cy="12175"/>
            </a:xfrm>
            <a:custGeom>
              <a:avLst/>
              <a:gdLst/>
              <a:ahLst/>
              <a:cxnLst/>
              <a:rect l="l" t="t" r="r" b="b"/>
              <a:pathLst>
                <a:path w="638" h="358" extrusionOk="0">
                  <a:moveTo>
                    <a:pt x="604" y="358"/>
                  </a:moveTo>
                  <a:lnTo>
                    <a:pt x="570" y="358"/>
                  </a:lnTo>
                  <a:cubicBezTo>
                    <a:pt x="459" y="324"/>
                    <a:pt x="357" y="290"/>
                    <a:pt x="247" y="256"/>
                  </a:cubicBezTo>
                  <a:cubicBezTo>
                    <a:pt x="179" y="213"/>
                    <a:pt x="77" y="179"/>
                    <a:pt x="34" y="111"/>
                  </a:cubicBezTo>
                  <a:cubicBezTo>
                    <a:pt x="0" y="77"/>
                    <a:pt x="0" y="43"/>
                    <a:pt x="34" y="1"/>
                  </a:cubicBezTo>
                  <a:lnTo>
                    <a:pt x="111" y="1"/>
                  </a:lnTo>
                  <a:cubicBezTo>
                    <a:pt x="179" y="1"/>
                    <a:pt x="289" y="77"/>
                    <a:pt x="357" y="111"/>
                  </a:cubicBezTo>
                  <a:cubicBezTo>
                    <a:pt x="459" y="145"/>
                    <a:pt x="536" y="213"/>
                    <a:pt x="604" y="290"/>
                  </a:cubicBezTo>
                  <a:cubicBezTo>
                    <a:pt x="638" y="290"/>
                    <a:pt x="638" y="324"/>
                    <a:pt x="604"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788833" y="677155"/>
              <a:ext cx="22853" cy="13331"/>
            </a:xfrm>
            <a:custGeom>
              <a:avLst/>
              <a:gdLst/>
              <a:ahLst/>
              <a:cxnLst/>
              <a:rect l="l" t="t" r="r" b="b"/>
              <a:pathLst>
                <a:path w="672" h="392" extrusionOk="0">
                  <a:moveTo>
                    <a:pt x="637" y="392"/>
                  </a:moveTo>
                  <a:lnTo>
                    <a:pt x="569" y="392"/>
                  </a:lnTo>
                  <a:cubicBezTo>
                    <a:pt x="493" y="358"/>
                    <a:pt x="391" y="281"/>
                    <a:pt x="280" y="247"/>
                  </a:cubicBezTo>
                  <a:cubicBezTo>
                    <a:pt x="212" y="213"/>
                    <a:pt x="110" y="179"/>
                    <a:pt x="34" y="103"/>
                  </a:cubicBezTo>
                  <a:cubicBezTo>
                    <a:pt x="0" y="69"/>
                    <a:pt x="0" y="35"/>
                    <a:pt x="34" y="1"/>
                  </a:cubicBezTo>
                  <a:lnTo>
                    <a:pt x="68" y="1"/>
                  </a:lnTo>
                  <a:cubicBezTo>
                    <a:pt x="280" y="1"/>
                    <a:pt x="535" y="145"/>
                    <a:pt x="637" y="315"/>
                  </a:cubicBezTo>
                  <a:cubicBezTo>
                    <a:pt x="671" y="315"/>
                    <a:pt x="671" y="358"/>
                    <a:pt x="637"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779277" y="653180"/>
              <a:ext cx="15643" cy="9590"/>
            </a:xfrm>
            <a:custGeom>
              <a:avLst/>
              <a:gdLst/>
              <a:ahLst/>
              <a:cxnLst/>
              <a:rect l="l" t="t" r="r" b="b"/>
              <a:pathLst>
                <a:path w="460" h="282" extrusionOk="0">
                  <a:moveTo>
                    <a:pt x="425" y="281"/>
                  </a:moveTo>
                  <a:lnTo>
                    <a:pt x="349" y="281"/>
                  </a:lnTo>
                  <a:cubicBezTo>
                    <a:pt x="315" y="281"/>
                    <a:pt x="247" y="247"/>
                    <a:pt x="179" y="247"/>
                  </a:cubicBezTo>
                  <a:cubicBezTo>
                    <a:pt x="137" y="213"/>
                    <a:pt x="69" y="213"/>
                    <a:pt x="1" y="171"/>
                  </a:cubicBezTo>
                  <a:cubicBezTo>
                    <a:pt x="1" y="103"/>
                    <a:pt x="1" y="69"/>
                    <a:pt x="35" y="35"/>
                  </a:cubicBezTo>
                  <a:lnTo>
                    <a:pt x="35" y="35"/>
                  </a:lnTo>
                  <a:cubicBezTo>
                    <a:pt x="103" y="1"/>
                    <a:pt x="179" y="35"/>
                    <a:pt x="247" y="69"/>
                  </a:cubicBezTo>
                  <a:cubicBezTo>
                    <a:pt x="315" y="69"/>
                    <a:pt x="391" y="103"/>
                    <a:pt x="425" y="171"/>
                  </a:cubicBezTo>
                  <a:cubicBezTo>
                    <a:pt x="459" y="213"/>
                    <a:pt x="459" y="247"/>
                    <a:pt x="42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2"/>
            <p:cNvSpPr/>
            <p:nvPr/>
          </p:nvSpPr>
          <p:spPr>
            <a:xfrm>
              <a:off x="761083" y="669946"/>
              <a:ext cx="19384" cy="14487"/>
            </a:xfrm>
            <a:custGeom>
              <a:avLst/>
              <a:gdLst/>
              <a:ahLst/>
              <a:cxnLst/>
              <a:rect l="l" t="t" r="r" b="b"/>
              <a:pathLst>
                <a:path w="570" h="426" extrusionOk="0">
                  <a:moveTo>
                    <a:pt x="536" y="391"/>
                  </a:moveTo>
                  <a:cubicBezTo>
                    <a:pt x="536" y="425"/>
                    <a:pt x="502" y="425"/>
                    <a:pt x="459" y="391"/>
                  </a:cubicBezTo>
                  <a:cubicBezTo>
                    <a:pt x="425" y="357"/>
                    <a:pt x="357" y="315"/>
                    <a:pt x="289" y="281"/>
                  </a:cubicBezTo>
                  <a:cubicBezTo>
                    <a:pt x="213" y="247"/>
                    <a:pt x="111" y="247"/>
                    <a:pt x="35" y="213"/>
                  </a:cubicBezTo>
                  <a:cubicBezTo>
                    <a:pt x="1" y="179"/>
                    <a:pt x="1" y="102"/>
                    <a:pt x="35" y="68"/>
                  </a:cubicBezTo>
                  <a:lnTo>
                    <a:pt x="77" y="68"/>
                  </a:lnTo>
                  <a:cubicBezTo>
                    <a:pt x="247" y="0"/>
                    <a:pt x="459" y="145"/>
                    <a:pt x="570" y="315"/>
                  </a:cubicBezTo>
                  <a:cubicBezTo>
                    <a:pt x="570" y="357"/>
                    <a:pt x="570" y="391"/>
                    <a:pt x="536"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2"/>
            <p:cNvSpPr/>
            <p:nvPr/>
          </p:nvSpPr>
          <p:spPr>
            <a:xfrm>
              <a:off x="764824" y="692765"/>
              <a:ext cx="17956" cy="11018"/>
            </a:xfrm>
            <a:custGeom>
              <a:avLst/>
              <a:gdLst/>
              <a:ahLst/>
              <a:cxnLst/>
              <a:rect l="l" t="t" r="r" b="b"/>
              <a:pathLst>
                <a:path w="528" h="324" extrusionOk="0">
                  <a:moveTo>
                    <a:pt x="494" y="323"/>
                  </a:moveTo>
                  <a:lnTo>
                    <a:pt x="426" y="323"/>
                  </a:lnTo>
                  <a:cubicBezTo>
                    <a:pt x="349" y="281"/>
                    <a:pt x="281" y="247"/>
                    <a:pt x="247" y="213"/>
                  </a:cubicBezTo>
                  <a:cubicBezTo>
                    <a:pt x="179" y="179"/>
                    <a:pt x="103" y="179"/>
                    <a:pt x="35" y="145"/>
                  </a:cubicBezTo>
                  <a:cubicBezTo>
                    <a:pt x="1" y="111"/>
                    <a:pt x="1" y="68"/>
                    <a:pt x="35" y="35"/>
                  </a:cubicBezTo>
                  <a:lnTo>
                    <a:pt x="69" y="35"/>
                  </a:lnTo>
                  <a:cubicBezTo>
                    <a:pt x="137" y="1"/>
                    <a:pt x="213" y="68"/>
                    <a:pt x="281" y="68"/>
                  </a:cubicBezTo>
                  <a:cubicBezTo>
                    <a:pt x="349" y="111"/>
                    <a:pt x="426" y="179"/>
                    <a:pt x="494" y="213"/>
                  </a:cubicBezTo>
                  <a:cubicBezTo>
                    <a:pt x="528" y="247"/>
                    <a:pt x="528" y="281"/>
                    <a:pt x="494"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718914" y="651752"/>
              <a:ext cx="20541" cy="12175"/>
            </a:xfrm>
            <a:custGeom>
              <a:avLst/>
              <a:gdLst/>
              <a:ahLst/>
              <a:cxnLst/>
              <a:rect l="l" t="t" r="r" b="b"/>
              <a:pathLst>
                <a:path w="604" h="358" extrusionOk="0">
                  <a:moveTo>
                    <a:pt x="569" y="323"/>
                  </a:moveTo>
                  <a:cubicBezTo>
                    <a:pt x="569" y="357"/>
                    <a:pt x="535" y="357"/>
                    <a:pt x="535" y="323"/>
                  </a:cubicBezTo>
                  <a:cubicBezTo>
                    <a:pt x="425" y="323"/>
                    <a:pt x="357" y="289"/>
                    <a:pt x="289" y="255"/>
                  </a:cubicBezTo>
                  <a:cubicBezTo>
                    <a:pt x="213" y="213"/>
                    <a:pt x="111" y="213"/>
                    <a:pt x="43" y="179"/>
                  </a:cubicBezTo>
                  <a:cubicBezTo>
                    <a:pt x="0" y="145"/>
                    <a:pt x="0" y="77"/>
                    <a:pt x="43" y="43"/>
                  </a:cubicBezTo>
                  <a:lnTo>
                    <a:pt x="77" y="43"/>
                  </a:lnTo>
                  <a:cubicBezTo>
                    <a:pt x="255" y="0"/>
                    <a:pt x="468" y="111"/>
                    <a:pt x="603" y="255"/>
                  </a:cubicBezTo>
                  <a:cubicBezTo>
                    <a:pt x="603" y="289"/>
                    <a:pt x="603" y="323"/>
                    <a:pt x="569"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734795" y="638727"/>
              <a:ext cx="21697" cy="13059"/>
            </a:xfrm>
            <a:custGeom>
              <a:avLst/>
              <a:gdLst/>
              <a:ahLst/>
              <a:cxnLst/>
              <a:rect l="l" t="t" r="r" b="b"/>
              <a:pathLst>
                <a:path w="638" h="384" extrusionOk="0">
                  <a:moveTo>
                    <a:pt x="595" y="383"/>
                  </a:moveTo>
                  <a:lnTo>
                    <a:pt x="561" y="383"/>
                  </a:lnTo>
                  <a:cubicBezTo>
                    <a:pt x="459" y="349"/>
                    <a:pt x="349" y="315"/>
                    <a:pt x="281" y="281"/>
                  </a:cubicBezTo>
                  <a:cubicBezTo>
                    <a:pt x="170" y="247"/>
                    <a:pt x="68" y="171"/>
                    <a:pt x="34" y="103"/>
                  </a:cubicBezTo>
                  <a:cubicBezTo>
                    <a:pt x="1" y="69"/>
                    <a:pt x="1" y="35"/>
                    <a:pt x="34" y="35"/>
                  </a:cubicBezTo>
                  <a:lnTo>
                    <a:pt x="34" y="35"/>
                  </a:lnTo>
                  <a:cubicBezTo>
                    <a:pt x="136" y="1"/>
                    <a:pt x="247" y="35"/>
                    <a:pt x="349" y="69"/>
                  </a:cubicBezTo>
                  <a:cubicBezTo>
                    <a:pt x="425" y="137"/>
                    <a:pt x="561" y="213"/>
                    <a:pt x="595" y="281"/>
                  </a:cubicBezTo>
                  <a:cubicBezTo>
                    <a:pt x="638" y="315"/>
                    <a:pt x="595" y="349"/>
                    <a:pt x="595"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692626" y="621689"/>
              <a:ext cx="19078" cy="11018"/>
            </a:xfrm>
            <a:custGeom>
              <a:avLst/>
              <a:gdLst/>
              <a:ahLst/>
              <a:cxnLst/>
              <a:rect l="l" t="t" r="r" b="b"/>
              <a:pathLst>
                <a:path w="561" h="324" extrusionOk="0">
                  <a:moveTo>
                    <a:pt x="527" y="324"/>
                  </a:moveTo>
                  <a:lnTo>
                    <a:pt x="459" y="324"/>
                  </a:lnTo>
                  <a:cubicBezTo>
                    <a:pt x="391" y="290"/>
                    <a:pt x="315" y="247"/>
                    <a:pt x="247" y="213"/>
                  </a:cubicBezTo>
                  <a:cubicBezTo>
                    <a:pt x="179" y="213"/>
                    <a:pt x="102" y="179"/>
                    <a:pt x="34" y="145"/>
                  </a:cubicBezTo>
                  <a:cubicBezTo>
                    <a:pt x="0" y="111"/>
                    <a:pt x="0" y="35"/>
                    <a:pt x="34" y="1"/>
                  </a:cubicBezTo>
                  <a:lnTo>
                    <a:pt x="68" y="1"/>
                  </a:lnTo>
                  <a:cubicBezTo>
                    <a:pt x="247" y="1"/>
                    <a:pt x="425" y="145"/>
                    <a:pt x="527" y="213"/>
                  </a:cubicBezTo>
                  <a:cubicBezTo>
                    <a:pt x="561" y="247"/>
                    <a:pt x="561" y="290"/>
                    <a:pt x="527" y="3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732211" y="621689"/>
              <a:ext cx="20541" cy="12175"/>
            </a:xfrm>
            <a:custGeom>
              <a:avLst/>
              <a:gdLst/>
              <a:ahLst/>
              <a:cxnLst/>
              <a:rect l="l" t="t" r="r" b="b"/>
              <a:pathLst>
                <a:path w="604" h="358" extrusionOk="0">
                  <a:moveTo>
                    <a:pt x="569" y="358"/>
                  </a:moveTo>
                  <a:lnTo>
                    <a:pt x="535" y="358"/>
                  </a:lnTo>
                  <a:cubicBezTo>
                    <a:pt x="459" y="324"/>
                    <a:pt x="357" y="290"/>
                    <a:pt x="289" y="247"/>
                  </a:cubicBezTo>
                  <a:cubicBezTo>
                    <a:pt x="212" y="213"/>
                    <a:pt x="110" y="213"/>
                    <a:pt x="34" y="179"/>
                  </a:cubicBezTo>
                  <a:cubicBezTo>
                    <a:pt x="0" y="145"/>
                    <a:pt x="0" y="77"/>
                    <a:pt x="34" y="35"/>
                  </a:cubicBezTo>
                  <a:lnTo>
                    <a:pt x="77" y="35"/>
                  </a:lnTo>
                  <a:cubicBezTo>
                    <a:pt x="178" y="1"/>
                    <a:pt x="246" y="35"/>
                    <a:pt x="357" y="111"/>
                  </a:cubicBezTo>
                  <a:cubicBezTo>
                    <a:pt x="425" y="145"/>
                    <a:pt x="501" y="213"/>
                    <a:pt x="569" y="247"/>
                  </a:cubicBezTo>
                  <a:cubicBezTo>
                    <a:pt x="603" y="290"/>
                    <a:pt x="603" y="324"/>
                    <a:pt x="569"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670963" y="588192"/>
              <a:ext cx="21697" cy="13025"/>
            </a:xfrm>
            <a:custGeom>
              <a:avLst/>
              <a:gdLst/>
              <a:ahLst/>
              <a:cxnLst/>
              <a:rect l="l" t="t" r="r" b="b"/>
              <a:pathLst>
                <a:path w="638" h="383" extrusionOk="0">
                  <a:moveTo>
                    <a:pt x="603" y="383"/>
                  </a:moveTo>
                  <a:lnTo>
                    <a:pt x="561" y="383"/>
                  </a:lnTo>
                  <a:cubicBezTo>
                    <a:pt x="493" y="315"/>
                    <a:pt x="391" y="281"/>
                    <a:pt x="280" y="281"/>
                  </a:cubicBezTo>
                  <a:cubicBezTo>
                    <a:pt x="213" y="247"/>
                    <a:pt x="102" y="247"/>
                    <a:pt x="34" y="170"/>
                  </a:cubicBezTo>
                  <a:cubicBezTo>
                    <a:pt x="0" y="136"/>
                    <a:pt x="0" y="102"/>
                    <a:pt x="34" y="68"/>
                  </a:cubicBezTo>
                  <a:lnTo>
                    <a:pt x="34" y="68"/>
                  </a:lnTo>
                  <a:cubicBezTo>
                    <a:pt x="247" y="0"/>
                    <a:pt x="459" y="170"/>
                    <a:pt x="637" y="281"/>
                  </a:cubicBezTo>
                  <a:cubicBezTo>
                    <a:pt x="637" y="315"/>
                    <a:pt x="637" y="349"/>
                    <a:pt x="603"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632229" y="585573"/>
              <a:ext cx="18262" cy="11018"/>
            </a:xfrm>
            <a:custGeom>
              <a:avLst/>
              <a:gdLst/>
              <a:ahLst/>
              <a:cxnLst/>
              <a:rect l="l" t="t" r="r" b="b"/>
              <a:pathLst>
                <a:path w="537" h="324" extrusionOk="0">
                  <a:moveTo>
                    <a:pt x="502" y="290"/>
                  </a:moveTo>
                  <a:lnTo>
                    <a:pt x="468" y="324"/>
                  </a:lnTo>
                  <a:cubicBezTo>
                    <a:pt x="392" y="290"/>
                    <a:pt x="324" y="247"/>
                    <a:pt x="256" y="213"/>
                  </a:cubicBezTo>
                  <a:cubicBezTo>
                    <a:pt x="179" y="213"/>
                    <a:pt x="77" y="179"/>
                    <a:pt x="43" y="145"/>
                  </a:cubicBezTo>
                  <a:cubicBezTo>
                    <a:pt x="1" y="111"/>
                    <a:pt x="1" y="77"/>
                    <a:pt x="43" y="77"/>
                  </a:cubicBezTo>
                  <a:lnTo>
                    <a:pt x="43" y="77"/>
                  </a:lnTo>
                  <a:cubicBezTo>
                    <a:pt x="213" y="1"/>
                    <a:pt x="392" y="145"/>
                    <a:pt x="502" y="213"/>
                  </a:cubicBezTo>
                  <a:cubicBezTo>
                    <a:pt x="536" y="247"/>
                    <a:pt x="536" y="290"/>
                    <a:pt x="502"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664876" y="615636"/>
              <a:ext cx="20541" cy="12175"/>
            </a:xfrm>
            <a:custGeom>
              <a:avLst/>
              <a:gdLst/>
              <a:ahLst/>
              <a:cxnLst/>
              <a:rect l="l" t="t" r="r" b="b"/>
              <a:pathLst>
                <a:path w="604" h="358" extrusionOk="0">
                  <a:moveTo>
                    <a:pt x="570" y="323"/>
                  </a:moveTo>
                  <a:cubicBezTo>
                    <a:pt x="570" y="323"/>
                    <a:pt x="527" y="357"/>
                    <a:pt x="493" y="323"/>
                  </a:cubicBezTo>
                  <a:cubicBezTo>
                    <a:pt x="426" y="289"/>
                    <a:pt x="358" y="289"/>
                    <a:pt x="281" y="255"/>
                  </a:cubicBezTo>
                  <a:cubicBezTo>
                    <a:pt x="213" y="213"/>
                    <a:pt x="103" y="213"/>
                    <a:pt x="35" y="179"/>
                  </a:cubicBezTo>
                  <a:cubicBezTo>
                    <a:pt x="1" y="145"/>
                    <a:pt x="1" y="77"/>
                    <a:pt x="69" y="43"/>
                  </a:cubicBezTo>
                  <a:lnTo>
                    <a:pt x="69" y="43"/>
                  </a:lnTo>
                  <a:cubicBezTo>
                    <a:pt x="179" y="0"/>
                    <a:pt x="247" y="43"/>
                    <a:pt x="358" y="77"/>
                  </a:cubicBezTo>
                  <a:cubicBezTo>
                    <a:pt x="426" y="111"/>
                    <a:pt x="493" y="179"/>
                    <a:pt x="570" y="213"/>
                  </a:cubicBezTo>
                  <a:cubicBezTo>
                    <a:pt x="604" y="255"/>
                    <a:pt x="604" y="323"/>
                    <a:pt x="570"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674432" y="637299"/>
              <a:ext cx="22853" cy="12175"/>
            </a:xfrm>
            <a:custGeom>
              <a:avLst/>
              <a:gdLst/>
              <a:ahLst/>
              <a:cxnLst/>
              <a:rect l="l" t="t" r="r" b="b"/>
              <a:pathLst>
                <a:path w="672" h="358" extrusionOk="0">
                  <a:moveTo>
                    <a:pt x="637" y="323"/>
                  </a:moveTo>
                  <a:cubicBezTo>
                    <a:pt x="603" y="323"/>
                    <a:pt x="603" y="357"/>
                    <a:pt x="569" y="323"/>
                  </a:cubicBezTo>
                  <a:cubicBezTo>
                    <a:pt x="459" y="289"/>
                    <a:pt x="357" y="289"/>
                    <a:pt x="246" y="255"/>
                  </a:cubicBezTo>
                  <a:cubicBezTo>
                    <a:pt x="178" y="213"/>
                    <a:pt x="111" y="145"/>
                    <a:pt x="34" y="77"/>
                  </a:cubicBezTo>
                  <a:cubicBezTo>
                    <a:pt x="0" y="77"/>
                    <a:pt x="0" y="43"/>
                    <a:pt x="34" y="1"/>
                  </a:cubicBezTo>
                  <a:lnTo>
                    <a:pt x="77" y="1"/>
                  </a:lnTo>
                  <a:cubicBezTo>
                    <a:pt x="145" y="1"/>
                    <a:pt x="246" y="43"/>
                    <a:pt x="323" y="77"/>
                  </a:cubicBezTo>
                  <a:cubicBezTo>
                    <a:pt x="425" y="111"/>
                    <a:pt x="535" y="179"/>
                    <a:pt x="603" y="213"/>
                  </a:cubicBezTo>
                  <a:cubicBezTo>
                    <a:pt x="671" y="255"/>
                    <a:pt x="637" y="289"/>
                    <a:pt x="637"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593834" y="579520"/>
              <a:ext cx="15609" cy="13331"/>
            </a:xfrm>
            <a:custGeom>
              <a:avLst/>
              <a:gdLst/>
              <a:ahLst/>
              <a:cxnLst/>
              <a:rect l="l" t="t" r="r" b="b"/>
              <a:pathLst>
                <a:path w="459" h="392" extrusionOk="0">
                  <a:moveTo>
                    <a:pt x="425" y="391"/>
                  </a:moveTo>
                  <a:lnTo>
                    <a:pt x="357" y="391"/>
                  </a:lnTo>
                  <a:cubicBezTo>
                    <a:pt x="323" y="357"/>
                    <a:pt x="280" y="323"/>
                    <a:pt x="246" y="323"/>
                  </a:cubicBezTo>
                  <a:cubicBezTo>
                    <a:pt x="212" y="289"/>
                    <a:pt x="178" y="255"/>
                    <a:pt x="144" y="255"/>
                  </a:cubicBezTo>
                  <a:cubicBezTo>
                    <a:pt x="68" y="213"/>
                    <a:pt x="0" y="145"/>
                    <a:pt x="34" y="77"/>
                  </a:cubicBezTo>
                  <a:lnTo>
                    <a:pt x="68" y="77"/>
                  </a:lnTo>
                  <a:cubicBezTo>
                    <a:pt x="144" y="1"/>
                    <a:pt x="246" y="43"/>
                    <a:pt x="323" y="111"/>
                  </a:cubicBezTo>
                  <a:cubicBezTo>
                    <a:pt x="391" y="145"/>
                    <a:pt x="459" y="255"/>
                    <a:pt x="459" y="323"/>
                  </a:cubicBezTo>
                  <a:cubicBezTo>
                    <a:pt x="425" y="357"/>
                    <a:pt x="425" y="357"/>
                    <a:pt x="425"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603356" y="562754"/>
              <a:ext cx="21697" cy="14487"/>
            </a:xfrm>
            <a:custGeom>
              <a:avLst/>
              <a:gdLst/>
              <a:ahLst/>
              <a:cxnLst/>
              <a:rect l="l" t="t" r="r" b="b"/>
              <a:pathLst>
                <a:path w="638" h="426" extrusionOk="0">
                  <a:moveTo>
                    <a:pt x="603" y="392"/>
                  </a:moveTo>
                  <a:cubicBezTo>
                    <a:pt x="570" y="426"/>
                    <a:pt x="536" y="426"/>
                    <a:pt x="536" y="392"/>
                  </a:cubicBezTo>
                  <a:cubicBezTo>
                    <a:pt x="425" y="358"/>
                    <a:pt x="357" y="281"/>
                    <a:pt x="255" y="247"/>
                  </a:cubicBezTo>
                  <a:cubicBezTo>
                    <a:pt x="179" y="213"/>
                    <a:pt x="77" y="179"/>
                    <a:pt x="43" y="111"/>
                  </a:cubicBezTo>
                  <a:cubicBezTo>
                    <a:pt x="0" y="69"/>
                    <a:pt x="0" y="35"/>
                    <a:pt x="43" y="35"/>
                  </a:cubicBezTo>
                  <a:lnTo>
                    <a:pt x="43" y="35"/>
                  </a:lnTo>
                  <a:cubicBezTo>
                    <a:pt x="145" y="1"/>
                    <a:pt x="255" y="69"/>
                    <a:pt x="357" y="111"/>
                  </a:cubicBezTo>
                  <a:cubicBezTo>
                    <a:pt x="425" y="179"/>
                    <a:pt x="536" y="247"/>
                    <a:pt x="603" y="324"/>
                  </a:cubicBezTo>
                  <a:cubicBezTo>
                    <a:pt x="637" y="358"/>
                    <a:pt x="603" y="392"/>
                    <a:pt x="603"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492696" y="518272"/>
              <a:ext cx="203433" cy="474405"/>
            </a:xfrm>
            <a:custGeom>
              <a:avLst/>
              <a:gdLst/>
              <a:ahLst/>
              <a:cxnLst/>
              <a:rect l="l" t="t" r="r" b="b"/>
              <a:pathLst>
                <a:path w="5982" h="13950" extrusionOk="0">
                  <a:moveTo>
                    <a:pt x="4104" y="12955"/>
                  </a:moveTo>
                  <a:cubicBezTo>
                    <a:pt x="4070" y="12989"/>
                    <a:pt x="4002" y="13023"/>
                    <a:pt x="3968" y="13023"/>
                  </a:cubicBezTo>
                  <a:cubicBezTo>
                    <a:pt x="1700" y="13949"/>
                    <a:pt x="1" y="3008"/>
                    <a:pt x="358" y="1"/>
                  </a:cubicBezTo>
                  <a:cubicBezTo>
                    <a:pt x="358" y="1"/>
                    <a:pt x="5981" y="11613"/>
                    <a:pt x="4104" y="1295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514359" y="632674"/>
              <a:ext cx="9590" cy="20541"/>
            </a:xfrm>
            <a:custGeom>
              <a:avLst/>
              <a:gdLst/>
              <a:ahLst/>
              <a:cxnLst/>
              <a:rect l="l" t="t" r="r" b="b"/>
              <a:pathLst>
                <a:path w="282" h="604" extrusionOk="0">
                  <a:moveTo>
                    <a:pt x="281" y="604"/>
                  </a:moveTo>
                  <a:lnTo>
                    <a:pt x="213" y="604"/>
                  </a:lnTo>
                  <a:cubicBezTo>
                    <a:pt x="179" y="493"/>
                    <a:pt x="145" y="425"/>
                    <a:pt x="111" y="349"/>
                  </a:cubicBezTo>
                  <a:cubicBezTo>
                    <a:pt x="69" y="247"/>
                    <a:pt x="1" y="179"/>
                    <a:pt x="35" y="69"/>
                  </a:cubicBezTo>
                  <a:cubicBezTo>
                    <a:pt x="35" y="35"/>
                    <a:pt x="35" y="35"/>
                    <a:pt x="69" y="35"/>
                  </a:cubicBezTo>
                  <a:cubicBezTo>
                    <a:pt x="111" y="1"/>
                    <a:pt x="145" y="1"/>
                    <a:pt x="179" y="35"/>
                  </a:cubicBezTo>
                  <a:cubicBezTo>
                    <a:pt x="247" y="103"/>
                    <a:pt x="247" y="213"/>
                    <a:pt x="281" y="315"/>
                  </a:cubicBezTo>
                  <a:lnTo>
                    <a:pt x="281" y="56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533743" y="634986"/>
              <a:ext cx="8400" cy="16800"/>
            </a:xfrm>
            <a:custGeom>
              <a:avLst/>
              <a:gdLst/>
              <a:ahLst/>
              <a:cxnLst/>
              <a:rect l="l" t="t" r="r" b="b"/>
              <a:pathLst>
                <a:path w="247" h="494" extrusionOk="0">
                  <a:moveTo>
                    <a:pt x="246" y="459"/>
                  </a:moveTo>
                  <a:cubicBezTo>
                    <a:pt x="212" y="493"/>
                    <a:pt x="136" y="493"/>
                    <a:pt x="136" y="459"/>
                  </a:cubicBezTo>
                  <a:cubicBezTo>
                    <a:pt x="102" y="357"/>
                    <a:pt x="68" y="281"/>
                    <a:pt x="68" y="213"/>
                  </a:cubicBezTo>
                  <a:cubicBezTo>
                    <a:pt x="34" y="145"/>
                    <a:pt x="0" y="69"/>
                    <a:pt x="68" y="1"/>
                  </a:cubicBezTo>
                  <a:lnTo>
                    <a:pt x="68" y="1"/>
                  </a:lnTo>
                  <a:lnTo>
                    <a:pt x="136" y="1"/>
                  </a:lnTo>
                  <a:cubicBezTo>
                    <a:pt x="212" y="35"/>
                    <a:pt x="212" y="111"/>
                    <a:pt x="246" y="179"/>
                  </a:cubicBezTo>
                  <a:lnTo>
                    <a:pt x="246" y="42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555406" y="657805"/>
              <a:ext cx="7244" cy="15643"/>
            </a:xfrm>
            <a:custGeom>
              <a:avLst/>
              <a:gdLst/>
              <a:ahLst/>
              <a:cxnLst/>
              <a:rect l="l" t="t" r="r" b="b"/>
              <a:pathLst>
                <a:path w="213" h="460" extrusionOk="0">
                  <a:moveTo>
                    <a:pt x="179" y="459"/>
                  </a:moveTo>
                  <a:cubicBezTo>
                    <a:pt x="136" y="459"/>
                    <a:pt x="102" y="459"/>
                    <a:pt x="102" y="425"/>
                  </a:cubicBezTo>
                  <a:cubicBezTo>
                    <a:pt x="68" y="357"/>
                    <a:pt x="34" y="323"/>
                    <a:pt x="34" y="247"/>
                  </a:cubicBezTo>
                  <a:cubicBezTo>
                    <a:pt x="34" y="213"/>
                    <a:pt x="0" y="179"/>
                    <a:pt x="0" y="145"/>
                  </a:cubicBezTo>
                  <a:lnTo>
                    <a:pt x="0" y="77"/>
                  </a:lnTo>
                  <a:cubicBezTo>
                    <a:pt x="0" y="35"/>
                    <a:pt x="34" y="35"/>
                    <a:pt x="34" y="35"/>
                  </a:cubicBezTo>
                  <a:cubicBezTo>
                    <a:pt x="68" y="1"/>
                    <a:pt x="102" y="35"/>
                    <a:pt x="102" y="77"/>
                  </a:cubicBezTo>
                  <a:cubicBezTo>
                    <a:pt x="136" y="111"/>
                    <a:pt x="136" y="111"/>
                    <a:pt x="136" y="145"/>
                  </a:cubicBezTo>
                  <a:lnTo>
                    <a:pt x="136" y="213"/>
                  </a:lnTo>
                  <a:cubicBezTo>
                    <a:pt x="179" y="289"/>
                    <a:pt x="179" y="357"/>
                    <a:pt x="179" y="391"/>
                  </a:cubicBezTo>
                  <a:cubicBezTo>
                    <a:pt x="213" y="425"/>
                    <a:pt x="179" y="459"/>
                    <a:pt x="179"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533743" y="674843"/>
              <a:ext cx="10712" cy="19112"/>
            </a:xfrm>
            <a:custGeom>
              <a:avLst/>
              <a:gdLst/>
              <a:ahLst/>
              <a:cxnLst/>
              <a:rect l="l" t="t" r="r" b="b"/>
              <a:pathLst>
                <a:path w="315" h="562" extrusionOk="0">
                  <a:moveTo>
                    <a:pt x="314" y="528"/>
                  </a:moveTo>
                  <a:cubicBezTo>
                    <a:pt x="280" y="562"/>
                    <a:pt x="246" y="562"/>
                    <a:pt x="212" y="528"/>
                  </a:cubicBezTo>
                  <a:cubicBezTo>
                    <a:pt x="136" y="383"/>
                    <a:pt x="0" y="213"/>
                    <a:pt x="34" y="69"/>
                  </a:cubicBezTo>
                  <a:lnTo>
                    <a:pt x="34" y="1"/>
                  </a:lnTo>
                  <a:cubicBezTo>
                    <a:pt x="68" y="1"/>
                    <a:pt x="102" y="1"/>
                    <a:pt x="136" y="35"/>
                  </a:cubicBezTo>
                  <a:cubicBezTo>
                    <a:pt x="178" y="103"/>
                    <a:pt x="212" y="171"/>
                    <a:pt x="246" y="247"/>
                  </a:cubicBezTo>
                  <a:cubicBezTo>
                    <a:pt x="246" y="315"/>
                    <a:pt x="280" y="383"/>
                    <a:pt x="314"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533743" y="722793"/>
              <a:ext cx="9556" cy="14487"/>
            </a:xfrm>
            <a:custGeom>
              <a:avLst/>
              <a:gdLst/>
              <a:ahLst/>
              <a:cxnLst/>
              <a:rect l="l" t="t" r="r" b="b"/>
              <a:pathLst>
                <a:path w="281" h="426" extrusionOk="0">
                  <a:moveTo>
                    <a:pt x="280" y="426"/>
                  </a:moveTo>
                  <a:lnTo>
                    <a:pt x="212" y="426"/>
                  </a:lnTo>
                  <a:cubicBezTo>
                    <a:pt x="136" y="392"/>
                    <a:pt x="136" y="324"/>
                    <a:pt x="102" y="247"/>
                  </a:cubicBezTo>
                  <a:cubicBezTo>
                    <a:pt x="68" y="213"/>
                    <a:pt x="0" y="145"/>
                    <a:pt x="34" y="77"/>
                  </a:cubicBezTo>
                  <a:cubicBezTo>
                    <a:pt x="34" y="35"/>
                    <a:pt x="34" y="1"/>
                    <a:pt x="68" y="1"/>
                  </a:cubicBezTo>
                  <a:lnTo>
                    <a:pt x="178" y="1"/>
                  </a:lnTo>
                  <a:cubicBezTo>
                    <a:pt x="212" y="35"/>
                    <a:pt x="246" y="145"/>
                    <a:pt x="246" y="213"/>
                  </a:cubicBezTo>
                  <a:cubicBezTo>
                    <a:pt x="280" y="247"/>
                    <a:pt x="280" y="324"/>
                    <a:pt x="280"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551631" y="719359"/>
              <a:ext cx="11018" cy="21697"/>
            </a:xfrm>
            <a:custGeom>
              <a:avLst/>
              <a:gdLst/>
              <a:ahLst/>
              <a:cxnLst/>
              <a:rect l="l" t="t" r="r" b="b"/>
              <a:pathLst>
                <a:path w="324" h="638" extrusionOk="0">
                  <a:moveTo>
                    <a:pt x="290" y="603"/>
                  </a:moveTo>
                  <a:cubicBezTo>
                    <a:pt x="247" y="637"/>
                    <a:pt x="179" y="603"/>
                    <a:pt x="145" y="561"/>
                  </a:cubicBezTo>
                  <a:cubicBezTo>
                    <a:pt x="111" y="459"/>
                    <a:pt x="77" y="391"/>
                    <a:pt x="77" y="280"/>
                  </a:cubicBezTo>
                  <a:cubicBezTo>
                    <a:pt x="35" y="212"/>
                    <a:pt x="1" y="136"/>
                    <a:pt x="35" y="34"/>
                  </a:cubicBezTo>
                  <a:lnTo>
                    <a:pt x="77" y="0"/>
                  </a:lnTo>
                  <a:cubicBezTo>
                    <a:pt x="111" y="0"/>
                    <a:pt x="145" y="0"/>
                    <a:pt x="179" y="34"/>
                  </a:cubicBezTo>
                  <a:cubicBezTo>
                    <a:pt x="213" y="102"/>
                    <a:pt x="213" y="178"/>
                    <a:pt x="247" y="246"/>
                  </a:cubicBezTo>
                  <a:cubicBezTo>
                    <a:pt x="247" y="348"/>
                    <a:pt x="290" y="425"/>
                    <a:pt x="324" y="493"/>
                  </a:cubicBezTo>
                  <a:cubicBezTo>
                    <a:pt x="324" y="527"/>
                    <a:pt x="324" y="561"/>
                    <a:pt x="290"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579381" y="734934"/>
              <a:ext cx="7244" cy="17956"/>
            </a:xfrm>
            <a:custGeom>
              <a:avLst/>
              <a:gdLst/>
              <a:ahLst/>
              <a:cxnLst/>
              <a:rect l="l" t="t" r="r" b="b"/>
              <a:pathLst>
                <a:path w="213" h="528" extrusionOk="0">
                  <a:moveTo>
                    <a:pt x="213" y="493"/>
                  </a:moveTo>
                  <a:cubicBezTo>
                    <a:pt x="179" y="527"/>
                    <a:pt x="111" y="493"/>
                    <a:pt x="68" y="459"/>
                  </a:cubicBezTo>
                  <a:cubicBezTo>
                    <a:pt x="68" y="315"/>
                    <a:pt x="34" y="213"/>
                    <a:pt x="0" y="69"/>
                  </a:cubicBezTo>
                  <a:lnTo>
                    <a:pt x="34" y="35"/>
                  </a:lnTo>
                  <a:cubicBezTo>
                    <a:pt x="68" y="1"/>
                    <a:pt x="111" y="35"/>
                    <a:pt x="111" y="35"/>
                  </a:cubicBezTo>
                  <a:cubicBezTo>
                    <a:pt x="179" y="179"/>
                    <a:pt x="213" y="281"/>
                    <a:pt x="213"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585434" y="778294"/>
              <a:ext cx="8434" cy="20541"/>
            </a:xfrm>
            <a:custGeom>
              <a:avLst/>
              <a:gdLst/>
              <a:ahLst/>
              <a:cxnLst/>
              <a:rect l="l" t="t" r="r" b="b"/>
              <a:pathLst>
                <a:path w="248" h="604" extrusionOk="0">
                  <a:moveTo>
                    <a:pt x="213" y="569"/>
                  </a:moveTo>
                  <a:cubicBezTo>
                    <a:pt x="179" y="603"/>
                    <a:pt x="103" y="603"/>
                    <a:pt x="103" y="569"/>
                  </a:cubicBezTo>
                  <a:cubicBezTo>
                    <a:pt x="69" y="391"/>
                    <a:pt x="1" y="212"/>
                    <a:pt x="1" y="34"/>
                  </a:cubicBezTo>
                  <a:lnTo>
                    <a:pt x="35" y="0"/>
                  </a:lnTo>
                  <a:cubicBezTo>
                    <a:pt x="35" y="0"/>
                    <a:pt x="69" y="0"/>
                    <a:pt x="103" y="34"/>
                  </a:cubicBezTo>
                  <a:cubicBezTo>
                    <a:pt x="179" y="178"/>
                    <a:pt x="213" y="357"/>
                    <a:pt x="213" y="527"/>
                  </a:cubicBezTo>
                  <a:cubicBezTo>
                    <a:pt x="247" y="527"/>
                    <a:pt x="213" y="569"/>
                    <a:pt x="213"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550475" y="760066"/>
              <a:ext cx="8434" cy="17106"/>
            </a:xfrm>
            <a:custGeom>
              <a:avLst/>
              <a:gdLst/>
              <a:ahLst/>
              <a:cxnLst/>
              <a:rect l="l" t="t" r="r" b="b"/>
              <a:pathLst>
                <a:path w="248" h="503" extrusionOk="0">
                  <a:moveTo>
                    <a:pt x="213" y="502"/>
                  </a:moveTo>
                  <a:cubicBezTo>
                    <a:pt x="179" y="502"/>
                    <a:pt x="145" y="502"/>
                    <a:pt x="145" y="468"/>
                  </a:cubicBezTo>
                  <a:cubicBezTo>
                    <a:pt x="111" y="392"/>
                    <a:pt x="69" y="324"/>
                    <a:pt x="35" y="256"/>
                  </a:cubicBezTo>
                  <a:cubicBezTo>
                    <a:pt x="35" y="213"/>
                    <a:pt x="1" y="145"/>
                    <a:pt x="35" y="77"/>
                  </a:cubicBezTo>
                  <a:lnTo>
                    <a:pt x="35" y="43"/>
                  </a:lnTo>
                  <a:cubicBezTo>
                    <a:pt x="69" y="1"/>
                    <a:pt x="111" y="1"/>
                    <a:pt x="145" y="43"/>
                  </a:cubicBezTo>
                  <a:cubicBezTo>
                    <a:pt x="179" y="77"/>
                    <a:pt x="179" y="145"/>
                    <a:pt x="213" y="213"/>
                  </a:cubicBezTo>
                  <a:cubicBezTo>
                    <a:pt x="213" y="290"/>
                    <a:pt x="213" y="358"/>
                    <a:pt x="247" y="426"/>
                  </a:cubicBezTo>
                  <a:cubicBezTo>
                    <a:pt x="247" y="468"/>
                    <a:pt x="213" y="468"/>
                    <a:pt x="21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542109" y="784347"/>
              <a:ext cx="10712" cy="15643"/>
            </a:xfrm>
            <a:custGeom>
              <a:avLst/>
              <a:gdLst/>
              <a:ahLst/>
              <a:cxnLst/>
              <a:rect l="l" t="t" r="r" b="b"/>
              <a:pathLst>
                <a:path w="315" h="460" extrusionOk="0">
                  <a:moveTo>
                    <a:pt x="281" y="425"/>
                  </a:moveTo>
                  <a:cubicBezTo>
                    <a:pt x="281" y="425"/>
                    <a:pt x="247" y="459"/>
                    <a:pt x="213" y="425"/>
                  </a:cubicBezTo>
                  <a:cubicBezTo>
                    <a:pt x="145" y="349"/>
                    <a:pt x="0" y="179"/>
                    <a:pt x="68" y="34"/>
                  </a:cubicBezTo>
                  <a:lnTo>
                    <a:pt x="102" y="34"/>
                  </a:lnTo>
                  <a:cubicBezTo>
                    <a:pt x="145" y="0"/>
                    <a:pt x="179" y="34"/>
                    <a:pt x="179" y="34"/>
                  </a:cubicBezTo>
                  <a:cubicBezTo>
                    <a:pt x="213" y="68"/>
                    <a:pt x="213" y="136"/>
                    <a:pt x="213" y="213"/>
                  </a:cubicBezTo>
                  <a:cubicBezTo>
                    <a:pt x="247" y="247"/>
                    <a:pt x="281" y="281"/>
                    <a:pt x="315" y="349"/>
                  </a:cubicBezTo>
                  <a:cubicBezTo>
                    <a:pt x="315" y="349"/>
                    <a:pt x="315" y="425"/>
                    <a:pt x="281"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560031" y="803425"/>
              <a:ext cx="7244" cy="20541"/>
            </a:xfrm>
            <a:custGeom>
              <a:avLst/>
              <a:gdLst/>
              <a:ahLst/>
              <a:cxnLst/>
              <a:rect l="l" t="t" r="r" b="b"/>
              <a:pathLst>
                <a:path w="213" h="604" extrusionOk="0">
                  <a:moveTo>
                    <a:pt x="179" y="603"/>
                  </a:moveTo>
                  <a:cubicBezTo>
                    <a:pt x="145" y="603"/>
                    <a:pt x="111" y="603"/>
                    <a:pt x="77" y="569"/>
                  </a:cubicBezTo>
                  <a:cubicBezTo>
                    <a:pt x="43" y="501"/>
                    <a:pt x="0" y="391"/>
                    <a:pt x="0" y="289"/>
                  </a:cubicBezTo>
                  <a:cubicBezTo>
                    <a:pt x="0" y="212"/>
                    <a:pt x="43" y="110"/>
                    <a:pt x="77" y="43"/>
                  </a:cubicBezTo>
                  <a:lnTo>
                    <a:pt x="77" y="43"/>
                  </a:lnTo>
                  <a:cubicBezTo>
                    <a:pt x="111" y="0"/>
                    <a:pt x="145" y="43"/>
                    <a:pt x="145" y="77"/>
                  </a:cubicBezTo>
                  <a:lnTo>
                    <a:pt x="145" y="178"/>
                  </a:lnTo>
                  <a:lnTo>
                    <a:pt x="145" y="289"/>
                  </a:lnTo>
                  <a:cubicBezTo>
                    <a:pt x="145" y="357"/>
                    <a:pt x="145" y="467"/>
                    <a:pt x="213" y="535"/>
                  </a:cubicBezTo>
                  <a:cubicBezTo>
                    <a:pt x="213" y="535"/>
                    <a:pt x="179" y="569"/>
                    <a:pt x="179"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580537" y="816688"/>
              <a:ext cx="7244" cy="18228"/>
            </a:xfrm>
            <a:custGeom>
              <a:avLst/>
              <a:gdLst/>
              <a:ahLst/>
              <a:cxnLst/>
              <a:rect l="l" t="t" r="r" b="b"/>
              <a:pathLst>
                <a:path w="213" h="536" extrusionOk="0">
                  <a:moveTo>
                    <a:pt x="213" y="536"/>
                  </a:moveTo>
                  <a:cubicBezTo>
                    <a:pt x="179" y="536"/>
                    <a:pt x="145" y="536"/>
                    <a:pt x="111" y="502"/>
                  </a:cubicBezTo>
                  <a:cubicBezTo>
                    <a:pt x="111" y="426"/>
                    <a:pt x="77" y="358"/>
                    <a:pt x="77" y="290"/>
                  </a:cubicBezTo>
                  <a:cubicBezTo>
                    <a:pt x="34" y="213"/>
                    <a:pt x="0" y="145"/>
                    <a:pt x="0" y="77"/>
                  </a:cubicBezTo>
                  <a:cubicBezTo>
                    <a:pt x="0" y="77"/>
                    <a:pt x="0" y="35"/>
                    <a:pt x="34" y="35"/>
                  </a:cubicBezTo>
                  <a:cubicBezTo>
                    <a:pt x="34" y="1"/>
                    <a:pt x="77" y="1"/>
                    <a:pt x="111" y="35"/>
                  </a:cubicBezTo>
                  <a:cubicBezTo>
                    <a:pt x="213" y="145"/>
                    <a:pt x="213" y="324"/>
                    <a:pt x="213"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605941" y="828829"/>
              <a:ext cx="8434" cy="20541"/>
            </a:xfrm>
            <a:custGeom>
              <a:avLst/>
              <a:gdLst/>
              <a:ahLst/>
              <a:cxnLst/>
              <a:rect l="l" t="t" r="r" b="b"/>
              <a:pathLst>
                <a:path w="248" h="604" extrusionOk="0">
                  <a:moveTo>
                    <a:pt x="213" y="604"/>
                  </a:moveTo>
                  <a:cubicBezTo>
                    <a:pt x="213" y="604"/>
                    <a:pt x="179" y="604"/>
                    <a:pt x="137" y="570"/>
                  </a:cubicBezTo>
                  <a:cubicBezTo>
                    <a:pt x="69" y="391"/>
                    <a:pt x="1" y="213"/>
                    <a:pt x="35" y="35"/>
                  </a:cubicBezTo>
                  <a:lnTo>
                    <a:pt x="69" y="35"/>
                  </a:lnTo>
                  <a:cubicBezTo>
                    <a:pt x="69" y="1"/>
                    <a:pt x="103" y="35"/>
                    <a:pt x="137" y="35"/>
                  </a:cubicBezTo>
                  <a:cubicBezTo>
                    <a:pt x="247" y="179"/>
                    <a:pt x="247" y="357"/>
                    <a:pt x="247" y="527"/>
                  </a:cubicBezTo>
                  <a:cubicBezTo>
                    <a:pt x="247" y="570"/>
                    <a:pt x="247" y="570"/>
                    <a:pt x="213"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566084" y="862632"/>
              <a:ext cx="11018" cy="14487"/>
            </a:xfrm>
            <a:custGeom>
              <a:avLst/>
              <a:gdLst/>
              <a:ahLst/>
              <a:cxnLst/>
              <a:rect l="l" t="t" r="r" b="b"/>
              <a:pathLst>
                <a:path w="324" h="426" extrusionOk="0">
                  <a:moveTo>
                    <a:pt x="289" y="425"/>
                  </a:moveTo>
                  <a:cubicBezTo>
                    <a:pt x="247" y="425"/>
                    <a:pt x="213" y="425"/>
                    <a:pt x="179" y="383"/>
                  </a:cubicBezTo>
                  <a:cubicBezTo>
                    <a:pt x="145" y="315"/>
                    <a:pt x="111" y="281"/>
                    <a:pt x="77" y="213"/>
                  </a:cubicBezTo>
                  <a:cubicBezTo>
                    <a:pt x="35" y="136"/>
                    <a:pt x="1" y="102"/>
                    <a:pt x="35" y="34"/>
                  </a:cubicBezTo>
                  <a:cubicBezTo>
                    <a:pt x="35" y="1"/>
                    <a:pt x="35" y="1"/>
                    <a:pt x="77" y="1"/>
                  </a:cubicBezTo>
                  <a:lnTo>
                    <a:pt x="111" y="1"/>
                  </a:lnTo>
                  <a:cubicBezTo>
                    <a:pt x="179" y="1"/>
                    <a:pt x="213" y="68"/>
                    <a:pt x="213" y="136"/>
                  </a:cubicBezTo>
                  <a:cubicBezTo>
                    <a:pt x="247" y="213"/>
                    <a:pt x="289" y="247"/>
                    <a:pt x="323" y="315"/>
                  </a:cubicBezTo>
                  <a:cubicBezTo>
                    <a:pt x="323" y="349"/>
                    <a:pt x="323" y="383"/>
                    <a:pt x="289"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587747" y="861204"/>
              <a:ext cx="11018" cy="17072"/>
            </a:xfrm>
            <a:custGeom>
              <a:avLst/>
              <a:gdLst/>
              <a:ahLst/>
              <a:cxnLst/>
              <a:rect l="l" t="t" r="r" b="b"/>
              <a:pathLst>
                <a:path w="324" h="502" extrusionOk="0">
                  <a:moveTo>
                    <a:pt x="289" y="501"/>
                  </a:moveTo>
                  <a:lnTo>
                    <a:pt x="213" y="501"/>
                  </a:lnTo>
                  <a:cubicBezTo>
                    <a:pt x="111" y="391"/>
                    <a:pt x="1" y="178"/>
                    <a:pt x="77" y="43"/>
                  </a:cubicBezTo>
                  <a:lnTo>
                    <a:pt x="111" y="43"/>
                  </a:lnTo>
                  <a:cubicBezTo>
                    <a:pt x="111" y="0"/>
                    <a:pt x="145" y="0"/>
                    <a:pt x="179" y="43"/>
                  </a:cubicBezTo>
                  <a:cubicBezTo>
                    <a:pt x="213" y="76"/>
                    <a:pt x="247" y="178"/>
                    <a:pt x="247" y="212"/>
                  </a:cubicBezTo>
                  <a:cubicBezTo>
                    <a:pt x="247" y="289"/>
                    <a:pt x="289" y="357"/>
                    <a:pt x="323" y="425"/>
                  </a:cubicBezTo>
                  <a:cubicBezTo>
                    <a:pt x="323" y="467"/>
                    <a:pt x="323" y="501"/>
                    <a:pt x="289"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152111" y="503819"/>
              <a:ext cx="339463" cy="420095"/>
            </a:xfrm>
            <a:custGeom>
              <a:avLst/>
              <a:gdLst/>
              <a:ahLst/>
              <a:cxnLst/>
              <a:rect l="l" t="t" r="r" b="b"/>
              <a:pathLst>
                <a:path w="9982" h="12353" extrusionOk="0">
                  <a:moveTo>
                    <a:pt x="3076" y="11996"/>
                  </a:moveTo>
                  <a:cubicBezTo>
                    <a:pt x="2761" y="12250"/>
                    <a:pt x="2438" y="12352"/>
                    <a:pt x="2192" y="12250"/>
                  </a:cubicBezTo>
                  <a:cubicBezTo>
                    <a:pt x="0" y="11469"/>
                    <a:pt x="9982" y="1"/>
                    <a:pt x="9982" y="1"/>
                  </a:cubicBezTo>
                  <a:cubicBezTo>
                    <a:pt x="9982" y="1"/>
                    <a:pt x="5624" y="10195"/>
                    <a:pt x="3076" y="1199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231552" y="856579"/>
              <a:ext cx="10712" cy="22853"/>
            </a:xfrm>
            <a:custGeom>
              <a:avLst/>
              <a:gdLst/>
              <a:ahLst/>
              <a:cxnLst/>
              <a:rect l="l" t="t" r="r" b="b"/>
              <a:pathLst>
                <a:path w="315" h="672" extrusionOk="0">
                  <a:moveTo>
                    <a:pt x="68" y="637"/>
                  </a:moveTo>
                  <a:cubicBezTo>
                    <a:pt x="34" y="671"/>
                    <a:pt x="0" y="637"/>
                    <a:pt x="0" y="603"/>
                  </a:cubicBezTo>
                  <a:cubicBezTo>
                    <a:pt x="0" y="493"/>
                    <a:pt x="34" y="391"/>
                    <a:pt x="68" y="280"/>
                  </a:cubicBezTo>
                  <a:cubicBezTo>
                    <a:pt x="102" y="212"/>
                    <a:pt x="102" y="102"/>
                    <a:pt x="179" y="34"/>
                  </a:cubicBezTo>
                  <a:lnTo>
                    <a:pt x="213" y="34"/>
                  </a:lnTo>
                  <a:cubicBezTo>
                    <a:pt x="247" y="0"/>
                    <a:pt x="315" y="34"/>
                    <a:pt x="315" y="102"/>
                  </a:cubicBezTo>
                  <a:cubicBezTo>
                    <a:pt x="315" y="179"/>
                    <a:pt x="281" y="280"/>
                    <a:pt x="213" y="348"/>
                  </a:cubicBezTo>
                  <a:cubicBezTo>
                    <a:pt x="179" y="459"/>
                    <a:pt x="145" y="527"/>
                    <a:pt x="102" y="63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243693" y="867257"/>
              <a:ext cx="11869" cy="19384"/>
            </a:xfrm>
            <a:custGeom>
              <a:avLst/>
              <a:gdLst/>
              <a:ahLst/>
              <a:cxnLst/>
              <a:rect l="l" t="t" r="r" b="b"/>
              <a:pathLst>
                <a:path w="349" h="570" extrusionOk="0">
                  <a:moveTo>
                    <a:pt x="102" y="536"/>
                  </a:moveTo>
                  <a:cubicBezTo>
                    <a:pt x="68" y="570"/>
                    <a:pt x="0" y="536"/>
                    <a:pt x="34" y="459"/>
                  </a:cubicBezTo>
                  <a:cubicBezTo>
                    <a:pt x="34" y="391"/>
                    <a:pt x="34" y="289"/>
                    <a:pt x="68" y="213"/>
                  </a:cubicBezTo>
                  <a:cubicBezTo>
                    <a:pt x="102" y="145"/>
                    <a:pt x="136" y="77"/>
                    <a:pt x="170" y="34"/>
                  </a:cubicBezTo>
                  <a:cubicBezTo>
                    <a:pt x="170" y="34"/>
                    <a:pt x="213" y="34"/>
                    <a:pt x="213" y="0"/>
                  </a:cubicBezTo>
                  <a:cubicBezTo>
                    <a:pt x="247" y="0"/>
                    <a:pt x="281" y="34"/>
                    <a:pt x="315" y="77"/>
                  </a:cubicBezTo>
                  <a:cubicBezTo>
                    <a:pt x="349" y="145"/>
                    <a:pt x="281" y="213"/>
                    <a:pt x="247" y="289"/>
                  </a:cubicBezTo>
                  <a:cubicBezTo>
                    <a:pt x="213" y="391"/>
                    <a:pt x="170" y="459"/>
                    <a:pt x="136"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258146" y="870998"/>
              <a:ext cx="16766" cy="24009"/>
            </a:xfrm>
            <a:custGeom>
              <a:avLst/>
              <a:gdLst/>
              <a:ahLst/>
              <a:cxnLst/>
              <a:rect l="l" t="t" r="r" b="b"/>
              <a:pathLst>
                <a:path w="493" h="706" extrusionOk="0">
                  <a:moveTo>
                    <a:pt x="102" y="638"/>
                  </a:moveTo>
                  <a:cubicBezTo>
                    <a:pt x="68" y="706"/>
                    <a:pt x="0" y="638"/>
                    <a:pt x="34" y="562"/>
                  </a:cubicBezTo>
                  <a:cubicBezTo>
                    <a:pt x="170" y="392"/>
                    <a:pt x="246" y="179"/>
                    <a:pt x="382" y="1"/>
                  </a:cubicBezTo>
                  <a:lnTo>
                    <a:pt x="425" y="1"/>
                  </a:lnTo>
                  <a:cubicBezTo>
                    <a:pt x="459" y="1"/>
                    <a:pt x="493" y="1"/>
                    <a:pt x="493" y="69"/>
                  </a:cubicBezTo>
                  <a:cubicBezTo>
                    <a:pt x="459" y="281"/>
                    <a:pt x="280" y="494"/>
                    <a:pt x="136"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258146" y="804854"/>
              <a:ext cx="13025" cy="19112"/>
            </a:xfrm>
            <a:custGeom>
              <a:avLst/>
              <a:gdLst/>
              <a:ahLst/>
              <a:cxnLst/>
              <a:rect l="l" t="t" r="r" b="b"/>
              <a:pathLst>
                <a:path w="383" h="562" extrusionOk="0">
                  <a:moveTo>
                    <a:pt x="102" y="527"/>
                  </a:moveTo>
                  <a:cubicBezTo>
                    <a:pt x="34" y="561"/>
                    <a:pt x="0" y="493"/>
                    <a:pt x="0" y="425"/>
                  </a:cubicBezTo>
                  <a:cubicBezTo>
                    <a:pt x="34" y="349"/>
                    <a:pt x="68" y="281"/>
                    <a:pt x="102" y="213"/>
                  </a:cubicBezTo>
                  <a:cubicBezTo>
                    <a:pt x="136" y="136"/>
                    <a:pt x="212" y="102"/>
                    <a:pt x="246" y="35"/>
                  </a:cubicBezTo>
                  <a:cubicBezTo>
                    <a:pt x="314" y="1"/>
                    <a:pt x="382" y="68"/>
                    <a:pt x="348" y="102"/>
                  </a:cubicBezTo>
                  <a:cubicBezTo>
                    <a:pt x="348" y="170"/>
                    <a:pt x="314" y="247"/>
                    <a:pt x="280" y="315"/>
                  </a:cubicBezTo>
                  <a:cubicBezTo>
                    <a:pt x="212" y="383"/>
                    <a:pt x="170" y="459"/>
                    <a:pt x="102"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277190" y="806010"/>
              <a:ext cx="15643" cy="24009"/>
            </a:xfrm>
            <a:custGeom>
              <a:avLst/>
              <a:gdLst/>
              <a:ahLst/>
              <a:cxnLst/>
              <a:rect l="l" t="t" r="r" b="b"/>
              <a:pathLst>
                <a:path w="460" h="706" extrusionOk="0">
                  <a:moveTo>
                    <a:pt x="145" y="672"/>
                  </a:moveTo>
                  <a:cubicBezTo>
                    <a:pt x="77" y="706"/>
                    <a:pt x="1" y="638"/>
                    <a:pt x="35" y="561"/>
                  </a:cubicBezTo>
                  <a:cubicBezTo>
                    <a:pt x="145" y="425"/>
                    <a:pt x="213" y="247"/>
                    <a:pt x="323" y="68"/>
                  </a:cubicBezTo>
                  <a:lnTo>
                    <a:pt x="323" y="68"/>
                  </a:lnTo>
                  <a:cubicBezTo>
                    <a:pt x="391" y="1"/>
                    <a:pt x="459" y="68"/>
                    <a:pt x="459" y="136"/>
                  </a:cubicBezTo>
                  <a:cubicBezTo>
                    <a:pt x="391" y="349"/>
                    <a:pt x="289" y="493"/>
                    <a:pt x="14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254371" y="838351"/>
              <a:ext cx="11018" cy="13331"/>
            </a:xfrm>
            <a:custGeom>
              <a:avLst/>
              <a:gdLst/>
              <a:ahLst/>
              <a:cxnLst/>
              <a:rect l="l" t="t" r="r" b="b"/>
              <a:pathLst>
                <a:path w="324" h="392" extrusionOk="0">
                  <a:moveTo>
                    <a:pt x="145" y="358"/>
                  </a:moveTo>
                  <a:cubicBezTo>
                    <a:pt x="69" y="392"/>
                    <a:pt x="1" y="358"/>
                    <a:pt x="35" y="290"/>
                  </a:cubicBezTo>
                  <a:cubicBezTo>
                    <a:pt x="69" y="213"/>
                    <a:pt x="111" y="77"/>
                    <a:pt x="213" y="35"/>
                  </a:cubicBezTo>
                  <a:cubicBezTo>
                    <a:pt x="247" y="1"/>
                    <a:pt x="323" y="35"/>
                    <a:pt x="323" y="111"/>
                  </a:cubicBezTo>
                  <a:cubicBezTo>
                    <a:pt x="281" y="213"/>
                    <a:pt x="213" y="290"/>
                    <a:pt x="145"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296541" y="760066"/>
              <a:ext cx="12175" cy="18262"/>
            </a:xfrm>
            <a:custGeom>
              <a:avLst/>
              <a:gdLst/>
              <a:ahLst/>
              <a:cxnLst/>
              <a:rect l="l" t="t" r="r" b="b"/>
              <a:pathLst>
                <a:path w="358" h="537" extrusionOk="0">
                  <a:moveTo>
                    <a:pt x="103" y="502"/>
                  </a:moveTo>
                  <a:cubicBezTo>
                    <a:pt x="69" y="536"/>
                    <a:pt x="1" y="502"/>
                    <a:pt x="1" y="426"/>
                  </a:cubicBezTo>
                  <a:cubicBezTo>
                    <a:pt x="35" y="358"/>
                    <a:pt x="69" y="290"/>
                    <a:pt x="103" y="213"/>
                  </a:cubicBezTo>
                  <a:cubicBezTo>
                    <a:pt x="145" y="145"/>
                    <a:pt x="179" y="77"/>
                    <a:pt x="213" y="43"/>
                  </a:cubicBezTo>
                  <a:lnTo>
                    <a:pt x="247" y="43"/>
                  </a:lnTo>
                  <a:cubicBezTo>
                    <a:pt x="315" y="1"/>
                    <a:pt x="358" y="43"/>
                    <a:pt x="358" y="111"/>
                  </a:cubicBezTo>
                  <a:cubicBezTo>
                    <a:pt x="358" y="179"/>
                    <a:pt x="281" y="213"/>
                    <a:pt x="247" y="290"/>
                  </a:cubicBezTo>
                  <a:cubicBezTo>
                    <a:pt x="179" y="358"/>
                    <a:pt x="145" y="426"/>
                    <a:pt x="10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314463" y="767309"/>
              <a:ext cx="15916" cy="18228"/>
            </a:xfrm>
            <a:custGeom>
              <a:avLst/>
              <a:gdLst/>
              <a:ahLst/>
              <a:cxnLst/>
              <a:rect l="l" t="t" r="r" b="b"/>
              <a:pathLst>
                <a:path w="468" h="536" extrusionOk="0">
                  <a:moveTo>
                    <a:pt x="179" y="467"/>
                  </a:moveTo>
                  <a:cubicBezTo>
                    <a:pt x="111" y="535"/>
                    <a:pt x="1" y="425"/>
                    <a:pt x="77" y="357"/>
                  </a:cubicBezTo>
                  <a:cubicBezTo>
                    <a:pt x="111" y="289"/>
                    <a:pt x="145" y="255"/>
                    <a:pt x="213" y="179"/>
                  </a:cubicBezTo>
                  <a:cubicBezTo>
                    <a:pt x="255" y="145"/>
                    <a:pt x="289" y="77"/>
                    <a:pt x="323" y="77"/>
                  </a:cubicBezTo>
                  <a:cubicBezTo>
                    <a:pt x="323" y="43"/>
                    <a:pt x="357" y="43"/>
                    <a:pt x="357" y="43"/>
                  </a:cubicBezTo>
                  <a:cubicBezTo>
                    <a:pt x="391" y="0"/>
                    <a:pt x="468" y="77"/>
                    <a:pt x="468" y="111"/>
                  </a:cubicBezTo>
                  <a:cubicBezTo>
                    <a:pt x="468" y="179"/>
                    <a:pt x="391" y="255"/>
                    <a:pt x="357" y="289"/>
                  </a:cubicBezTo>
                  <a:lnTo>
                    <a:pt x="179" y="467"/>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307253" y="806010"/>
              <a:ext cx="12141" cy="14487"/>
            </a:xfrm>
            <a:custGeom>
              <a:avLst/>
              <a:gdLst/>
              <a:ahLst/>
              <a:cxnLst/>
              <a:rect l="l" t="t" r="r" b="b"/>
              <a:pathLst>
                <a:path w="357" h="426" extrusionOk="0">
                  <a:moveTo>
                    <a:pt x="145" y="391"/>
                  </a:moveTo>
                  <a:cubicBezTo>
                    <a:pt x="77" y="425"/>
                    <a:pt x="0" y="315"/>
                    <a:pt x="77" y="281"/>
                  </a:cubicBezTo>
                  <a:cubicBezTo>
                    <a:pt x="111" y="247"/>
                    <a:pt x="145" y="213"/>
                    <a:pt x="145" y="136"/>
                  </a:cubicBezTo>
                  <a:cubicBezTo>
                    <a:pt x="179" y="102"/>
                    <a:pt x="213" y="68"/>
                    <a:pt x="255" y="34"/>
                  </a:cubicBezTo>
                  <a:lnTo>
                    <a:pt x="255" y="34"/>
                  </a:lnTo>
                  <a:cubicBezTo>
                    <a:pt x="289" y="1"/>
                    <a:pt x="323" y="34"/>
                    <a:pt x="357" y="68"/>
                  </a:cubicBezTo>
                  <a:cubicBezTo>
                    <a:pt x="357" y="136"/>
                    <a:pt x="289" y="179"/>
                    <a:pt x="255" y="247"/>
                  </a:cubicBezTo>
                  <a:cubicBezTo>
                    <a:pt x="213" y="281"/>
                    <a:pt x="179" y="315"/>
                    <a:pt x="145"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325447" y="730037"/>
              <a:ext cx="13331" cy="19384"/>
            </a:xfrm>
            <a:custGeom>
              <a:avLst/>
              <a:gdLst/>
              <a:ahLst/>
              <a:cxnLst/>
              <a:rect l="l" t="t" r="r" b="b"/>
              <a:pathLst>
                <a:path w="392" h="570" extrusionOk="0">
                  <a:moveTo>
                    <a:pt x="68" y="536"/>
                  </a:moveTo>
                  <a:cubicBezTo>
                    <a:pt x="34" y="570"/>
                    <a:pt x="0" y="536"/>
                    <a:pt x="0" y="502"/>
                  </a:cubicBezTo>
                  <a:cubicBezTo>
                    <a:pt x="34" y="391"/>
                    <a:pt x="68" y="323"/>
                    <a:pt x="102" y="247"/>
                  </a:cubicBezTo>
                  <a:cubicBezTo>
                    <a:pt x="145" y="145"/>
                    <a:pt x="179" y="77"/>
                    <a:pt x="247" y="34"/>
                  </a:cubicBezTo>
                  <a:lnTo>
                    <a:pt x="281" y="34"/>
                  </a:lnTo>
                  <a:cubicBezTo>
                    <a:pt x="315" y="0"/>
                    <a:pt x="391" y="34"/>
                    <a:pt x="357" y="77"/>
                  </a:cubicBezTo>
                  <a:cubicBezTo>
                    <a:pt x="357" y="179"/>
                    <a:pt x="315" y="247"/>
                    <a:pt x="247" y="323"/>
                  </a:cubicBezTo>
                  <a:cubicBezTo>
                    <a:pt x="213" y="391"/>
                    <a:pt x="145" y="502"/>
                    <a:pt x="68"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349422" y="723950"/>
              <a:ext cx="15643" cy="20575"/>
            </a:xfrm>
            <a:custGeom>
              <a:avLst/>
              <a:gdLst/>
              <a:ahLst/>
              <a:cxnLst/>
              <a:rect l="l" t="t" r="r" b="b"/>
              <a:pathLst>
                <a:path w="460" h="605" extrusionOk="0">
                  <a:moveTo>
                    <a:pt x="145" y="570"/>
                  </a:moveTo>
                  <a:cubicBezTo>
                    <a:pt x="111" y="604"/>
                    <a:pt x="0" y="536"/>
                    <a:pt x="34" y="468"/>
                  </a:cubicBezTo>
                  <a:cubicBezTo>
                    <a:pt x="111" y="392"/>
                    <a:pt x="145" y="324"/>
                    <a:pt x="213" y="256"/>
                  </a:cubicBezTo>
                  <a:cubicBezTo>
                    <a:pt x="247" y="179"/>
                    <a:pt x="289" y="77"/>
                    <a:pt x="357" y="43"/>
                  </a:cubicBezTo>
                  <a:lnTo>
                    <a:pt x="357" y="43"/>
                  </a:lnTo>
                  <a:cubicBezTo>
                    <a:pt x="391" y="1"/>
                    <a:pt x="459" y="43"/>
                    <a:pt x="459" y="77"/>
                  </a:cubicBezTo>
                  <a:cubicBezTo>
                    <a:pt x="459" y="179"/>
                    <a:pt x="391" y="256"/>
                    <a:pt x="357" y="324"/>
                  </a:cubicBezTo>
                  <a:cubicBezTo>
                    <a:pt x="289" y="426"/>
                    <a:pt x="213" y="502"/>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331500" y="702287"/>
              <a:ext cx="10746" cy="18262"/>
            </a:xfrm>
            <a:custGeom>
              <a:avLst/>
              <a:gdLst/>
              <a:ahLst/>
              <a:cxnLst/>
              <a:rect l="l" t="t" r="r" b="b"/>
              <a:pathLst>
                <a:path w="316" h="537" extrusionOk="0">
                  <a:moveTo>
                    <a:pt x="103" y="502"/>
                  </a:moveTo>
                  <a:cubicBezTo>
                    <a:pt x="35" y="536"/>
                    <a:pt x="1" y="502"/>
                    <a:pt x="1" y="426"/>
                  </a:cubicBezTo>
                  <a:cubicBezTo>
                    <a:pt x="35" y="358"/>
                    <a:pt x="35" y="290"/>
                    <a:pt x="69" y="213"/>
                  </a:cubicBezTo>
                  <a:cubicBezTo>
                    <a:pt x="103" y="179"/>
                    <a:pt x="103" y="111"/>
                    <a:pt x="179" y="43"/>
                  </a:cubicBezTo>
                  <a:lnTo>
                    <a:pt x="179" y="43"/>
                  </a:lnTo>
                  <a:cubicBezTo>
                    <a:pt x="247" y="1"/>
                    <a:pt x="315" y="43"/>
                    <a:pt x="315" y="111"/>
                  </a:cubicBezTo>
                  <a:cubicBezTo>
                    <a:pt x="315" y="179"/>
                    <a:pt x="281" y="256"/>
                    <a:pt x="247" y="324"/>
                  </a:cubicBezTo>
                  <a:cubicBezTo>
                    <a:pt x="179" y="392"/>
                    <a:pt x="137" y="426"/>
                    <a:pt x="10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356632" y="682087"/>
              <a:ext cx="18228" cy="19078"/>
            </a:xfrm>
            <a:custGeom>
              <a:avLst/>
              <a:gdLst/>
              <a:ahLst/>
              <a:cxnLst/>
              <a:rect l="l" t="t" r="r" b="b"/>
              <a:pathLst>
                <a:path w="536" h="561" extrusionOk="0">
                  <a:moveTo>
                    <a:pt x="179" y="493"/>
                  </a:moveTo>
                  <a:cubicBezTo>
                    <a:pt x="145" y="493"/>
                    <a:pt x="145" y="527"/>
                    <a:pt x="111" y="527"/>
                  </a:cubicBezTo>
                  <a:cubicBezTo>
                    <a:pt x="77" y="561"/>
                    <a:pt x="1" y="493"/>
                    <a:pt x="35" y="459"/>
                  </a:cubicBezTo>
                  <a:cubicBezTo>
                    <a:pt x="111" y="349"/>
                    <a:pt x="179" y="281"/>
                    <a:pt x="247" y="213"/>
                  </a:cubicBezTo>
                  <a:cubicBezTo>
                    <a:pt x="290" y="136"/>
                    <a:pt x="324" y="102"/>
                    <a:pt x="392" y="68"/>
                  </a:cubicBezTo>
                  <a:cubicBezTo>
                    <a:pt x="392" y="34"/>
                    <a:pt x="425" y="34"/>
                    <a:pt x="459" y="0"/>
                  </a:cubicBezTo>
                  <a:cubicBezTo>
                    <a:pt x="502" y="0"/>
                    <a:pt x="536" y="34"/>
                    <a:pt x="536" y="68"/>
                  </a:cubicBezTo>
                  <a:cubicBezTo>
                    <a:pt x="502" y="170"/>
                    <a:pt x="459" y="247"/>
                    <a:pt x="392" y="315"/>
                  </a:cubicBezTo>
                  <a:cubicBezTo>
                    <a:pt x="324" y="382"/>
                    <a:pt x="247" y="425"/>
                    <a:pt x="179"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371085" y="651752"/>
              <a:ext cx="20541" cy="20541"/>
            </a:xfrm>
            <a:custGeom>
              <a:avLst/>
              <a:gdLst/>
              <a:ahLst/>
              <a:cxnLst/>
              <a:rect l="l" t="t" r="r" b="b"/>
              <a:pathLst>
                <a:path w="604" h="604" extrusionOk="0">
                  <a:moveTo>
                    <a:pt x="213" y="535"/>
                  </a:moveTo>
                  <a:lnTo>
                    <a:pt x="179" y="535"/>
                  </a:lnTo>
                  <a:cubicBezTo>
                    <a:pt x="111" y="603"/>
                    <a:pt x="0" y="501"/>
                    <a:pt x="77" y="391"/>
                  </a:cubicBezTo>
                  <a:cubicBezTo>
                    <a:pt x="145" y="289"/>
                    <a:pt x="213" y="179"/>
                    <a:pt x="323" y="111"/>
                  </a:cubicBezTo>
                  <a:cubicBezTo>
                    <a:pt x="323" y="77"/>
                    <a:pt x="323" y="77"/>
                    <a:pt x="357" y="77"/>
                  </a:cubicBezTo>
                  <a:cubicBezTo>
                    <a:pt x="459" y="0"/>
                    <a:pt x="604" y="145"/>
                    <a:pt x="502" y="255"/>
                  </a:cubicBezTo>
                  <a:cubicBezTo>
                    <a:pt x="425" y="357"/>
                    <a:pt x="323" y="467"/>
                    <a:pt x="213"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389279" y="656649"/>
              <a:ext cx="14487" cy="14487"/>
            </a:xfrm>
            <a:custGeom>
              <a:avLst/>
              <a:gdLst/>
              <a:ahLst/>
              <a:cxnLst/>
              <a:rect l="l" t="t" r="r" b="b"/>
              <a:pathLst>
                <a:path w="426" h="426" extrusionOk="0">
                  <a:moveTo>
                    <a:pt x="213" y="357"/>
                  </a:moveTo>
                  <a:cubicBezTo>
                    <a:pt x="179" y="391"/>
                    <a:pt x="137" y="425"/>
                    <a:pt x="69" y="425"/>
                  </a:cubicBezTo>
                  <a:cubicBezTo>
                    <a:pt x="35" y="425"/>
                    <a:pt x="1" y="357"/>
                    <a:pt x="35" y="323"/>
                  </a:cubicBezTo>
                  <a:cubicBezTo>
                    <a:pt x="35" y="247"/>
                    <a:pt x="103" y="213"/>
                    <a:pt x="137" y="179"/>
                  </a:cubicBezTo>
                  <a:cubicBezTo>
                    <a:pt x="179" y="145"/>
                    <a:pt x="179" y="111"/>
                    <a:pt x="213" y="69"/>
                  </a:cubicBezTo>
                  <a:lnTo>
                    <a:pt x="247" y="35"/>
                  </a:lnTo>
                  <a:cubicBezTo>
                    <a:pt x="247" y="35"/>
                    <a:pt x="281" y="35"/>
                    <a:pt x="281" y="1"/>
                  </a:cubicBezTo>
                  <a:cubicBezTo>
                    <a:pt x="315" y="1"/>
                    <a:pt x="391" y="35"/>
                    <a:pt x="391" y="69"/>
                  </a:cubicBezTo>
                  <a:cubicBezTo>
                    <a:pt x="425" y="145"/>
                    <a:pt x="391" y="247"/>
                    <a:pt x="315" y="281"/>
                  </a:cubicBezTo>
                  <a:cubicBezTo>
                    <a:pt x="281" y="323"/>
                    <a:pt x="247" y="357"/>
                    <a:pt x="213"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401114" y="619377"/>
              <a:ext cx="20575" cy="17956"/>
            </a:xfrm>
            <a:custGeom>
              <a:avLst/>
              <a:gdLst/>
              <a:ahLst/>
              <a:cxnLst/>
              <a:rect l="l" t="t" r="r" b="b"/>
              <a:pathLst>
                <a:path w="605" h="528" extrusionOk="0">
                  <a:moveTo>
                    <a:pt x="392" y="315"/>
                  </a:moveTo>
                  <a:cubicBezTo>
                    <a:pt x="324" y="358"/>
                    <a:pt x="213" y="426"/>
                    <a:pt x="145" y="460"/>
                  </a:cubicBezTo>
                  <a:cubicBezTo>
                    <a:pt x="77" y="528"/>
                    <a:pt x="1" y="426"/>
                    <a:pt x="77" y="358"/>
                  </a:cubicBezTo>
                  <a:cubicBezTo>
                    <a:pt x="145" y="281"/>
                    <a:pt x="213" y="213"/>
                    <a:pt x="290" y="145"/>
                  </a:cubicBezTo>
                  <a:cubicBezTo>
                    <a:pt x="324" y="103"/>
                    <a:pt x="358" y="69"/>
                    <a:pt x="392" y="35"/>
                  </a:cubicBezTo>
                  <a:cubicBezTo>
                    <a:pt x="426" y="35"/>
                    <a:pt x="468" y="1"/>
                    <a:pt x="502" y="1"/>
                  </a:cubicBezTo>
                  <a:cubicBezTo>
                    <a:pt x="536" y="1"/>
                    <a:pt x="604" y="35"/>
                    <a:pt x="570" y="103"/>
                  </a:cubicBezTo>
                  <a:cubicBezTo>
                    <a:pt x="536" y="179"/>
                    <a:pt x="468" y="247"/>
                    <a:pt x="392"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417029" y="429309"/>
              <a:ext cx="209452" cy="204555"/>
            </a:xfrm>
            <a:custGeom>
              <a:avLst/>
              <a:gdLst/>
              <a:ahLst/>
              <a:cxnLst/>
              <a:rect l="l" t="t" r="r" b="b"/>
              <a:pathLst>
                <a:path w="6159" h="6015" extrusionOk="0">
                  <a:moveTo>
                    <a:pt x="4774" y="4630"/>
                  </a:moveTo>
                  <a:cubicBezTo>
                    <a:pt x="4316" y="4953"/>
                    <a:pt x="2438" y="2863"/>
                    <a:pt x="2438" y="2863"/>
                  </a:cubicBezTo>
                  <a:cubicBezTo>
                    <a:pt x="2438" y="2863"/>
                    <a:pt x="3398" y="4953"/>
                    <a:pt x="3007" y="5267"/>
                  </a:cubicBezTo>
                  <a:lnTo>
                    <a:pt x="3007" y="5310"/>
                  </a:lnTo>
                  <a:cubicBezTo>
                    <a:pt x="2617" y="5590"/>
                    <a:pt x="1912" y="3143"/>
                    <a:pt x="1912" y="3143"/>
                  </a:cubicBezTo>
                  <a:cubicBezTo>
                    <a:pt x="1912" y="3143"/>
                    <a:pt x="1767" y="5445"/>
                    <a:pt x="1164" y="5870"/>
                  </a:cubicBezTo>
                  <a:cubicBezTo>
                    <a:pt x="1130" y="5904"/>
                    <a:pt x="1062" y="5947"/>
                    <a:pt x="986" y="5947"/>
                  </a:cubicBezTo>
                  <a:cubicBezTo>
                    <a:pt x="281" y="6015"/>
                    <a:pt x="986" y="3780"/>
                    <a:pt x="986" y="3780"/>
                  </a:cubicBezTo>
                  <a:cubicBezTo>
                    <a:pt x="986" y="3780"/>
                    <a:pt x="0" y="1589"/>
                    <a:pt x="1096" y="773"/>
                  </a:cubicBezTo>
                  <a:cubicBezTo>
                    <a:pt x="1130" y="773"/>
                    <a:pt x="1164" y="739"/>
                    <a:pt x="1198" y="739"/>
                  </a:cubicBezTo>
                  <a:cubicBezTo>
                    <a:pt x="2438" y="0"/>
                    <a:pt x="3568" y="1589"/>
                    <a:pt x="3568" y="1589"/>
                  </a:cubicBezTo>
                  <a:cubicBezTo>
                    <a:pt x="3568" y="1589"/>
                    <a:pt x="5768" y="1589"/>
                    <a:pt x="6116" y="2014"/>
                  </a:cubicBezTo>
                  <a:cubicBezTo>
                    <a:pt x="6159" y="2081"/>
                    <a:pt x="6159" y="2124"/>
                    <a:pt x="6082" y="2124"/>
                  </a:cubicBezTo>
                  <a:cubicBezTo>
                    <a:pt x="5870" y="2294"/>
                    <a:pt x="4562" y="2192"/>
                    <a:pt x="3712" y="2124"/>
                  </a:cubicBezTo>
                  <a:cubicBezTo>
                    <a:pt x="4630" y="2549"/>
                    <a:pt x="5904" y="3186"/>
                    <a:pt x="5590" y="3432"/>
                  </a:cubicBezTo>
                  <a:lnTo>
                    <a:pt x="5590" y="3432"/>
                  </a:lnTo>
                  <a:cubicBezTo>
                    <a:pt x="5309" y="3645"/>
                    <a:pt x="4384" y="3186"/>
                    <a:pt x="3610" y="2719"/>
                  </a:cubicBezTo>
                  <a:cubicBezTo>
                    <a:pt x="4248" y="3432"/>
                    <a:pt x="5055" y="4384"/>
                    <a:pt x="4774" y="463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32"/>
          <p:cNvGrpSpPr/>
          <p:nvPr/>
        </p:nvGrpSpPr>
        <p:grpSpPr>
          <a:xfrm>
            <a:off x="8052053" y="4004279"/>
            <a:ext cx="1298882" cy="1166287"/>
            <a:chOff x="8052053" y="4004279"/>
            <a:chExt cx="1298882" cy="1166287"/>
          </a:xfrm>
        </p:grpSpPr>
        <p:sp>
          <p:nvSpPr>
            <p:cNvPr id="357" name="Google Shape;357;p32"/>
            <p:cNvSpPr/>
            <p:nvPr/>
          </p:nvSpPr>
          <p:spPr>
            <a:xfrm>
              <a:off x="8362610" y="4751662"/>
              <a:ext cx="13331" cy="4931"/>
            </a:xfrm>
            <a:custGeom>
              <a:avLst/>
              <a:gdLst/>
              <a:ahLst/>
              <a:cxnLst/>
              <a:rect l="l" t="t" r="r" b="b"/>
              <a:pathLst>
                <a:path w="392" h="145" extrusionOk="0">
                  <a:moveTo>
                    <a:pt x="35" y="34"/>
                  </a:moveTo>
                  <a:cubicBezTo>
                    <a:pt x="69" y="34"/>
                    <a:pt x="103" y="0"/>
                    <a:pt x="179" y="0"/>
                  </a:cubicBezTo>
                  <a:lnTo>
                    <a:pt x="349" y="0"/>
                  </a:lnTo>
                  <a:cubicBezTo>
                    <a:pt x="392" y="0"/>
                    <a:pt x="392" y="34"/>
                    <a:pt x="349" y="68"/>
                  </a:cubicBezTo>
                  <a:lnTo>
                    <a:pt x="349" y="68"/>
                  </a:lnTo>
                  <a:cubicBezTo>
                    <a:pt x="281" y="68"/>
                    <a:pt x="247" y="111"/>
                    <a:pt x="179" y="111"/>
                  </a:cubicBezTo>
                  <a:cubicBezTo>
                    <a:pt x="103" y="144"/>
                    <a:pt x="69" y="144"/>
                    <a:pt x="35" y="144"/>
                  </a:cubicBezTo>
                  <a:cubicBezTo>
                    <a:pt x="1" y="111"/>
                    <a:pt x="1" y="68"/>
                    <a:pt x="1"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8369853" y="4757715"/>
              <a:ext cx="10712" cy="6087"/>
            </a:xfrm>
            <a:custGeom>
              <a:avLst/>
              <a:gdLst/>
              <a:ahLst/>
              <a:cxnLst/>
              <a:rect l="l" t="t" r="r" b="b"/>
              <a:pathLst>
                <a:path w="315" h="179" extrusionOk="0">
                  <a:moveTo>
                    <a:pt x="34" y="34"/>
                  </a:moveTo>
                  <a:lnTo>
                    <a:pt x="102" y="34"/>
                  </a:lnTo>
                  <a:cubicBezTo>
                    <a:pt x="136" y="34"/>
                    <a:pt x="136" y="34"/>
                    <a:pt x="179" y="0"/>
                  </a:cubicBezTo>
                  <a:cubicBezTo>
                    <a:pt x="179" y="0"/>
                    <a:pt x="212" y="34"/>
                    <a:pt x="246" y="0"/>
                  </a:cubicBezTo>
                  <a:cubicBezTo>
                    <a:pt x="280" y="0"/>
                    <a:pt x="314" y="68"/>
                    <a:pt x="280" y="68"/>
                  </a:cubicBezTo>
                  <a:lnTo>
                    <a:pt x="280" y="102"/>
                  </a:lnTo>
                  <a:lnTo>
                    <a:pt x="246" y="102"/>
                  </a:lnTo>
                  <a:lnTo>
                    <a:pt x="212" y="145"/>
                  </a:lnTo>
                  <a:lnTo>
                    <a:pt x="136" y="145"/>
                  </a:lnTo>
                  <a:cubicBezTo>
                    <a:pt x="102" y="179"/>
                    <a:pt x="68" y="179"/>
                    <a:pt x="34" y="179"/>
                  </a:cubicBezTo>
                  <a:cubicBezTo>
                    <a:pt x="0" y="145"/>
                    <a:pt x="0" y="102"/>
                    <a:pt x="0" y="68"/>
                  </a:cubicBezTo>
                  <a:cubicBezTo>
                    <a:pt x="34" y="68"/>
                    <a:pt x="34" y="34"/>
                    <a:pt x="34"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8374478" y="4796144"/>
              <a:ext cx="17072" cy="6087"/>
            </a:xfrm>
            <a:custGeom>
              <a:avLst/>
              <a:gdLst/>
              <a:ahLst/>
              <a:cxnLst/>
              <a:rect l="l" t="t" r="r" b="b"/>
              <a:pathLst>
                <a:path w="502" h="179" extrusionOk="0">
                  <a:moveTo>
                    <a:pt x="43" y="77"/>
                  </a:moveTo>
                  <a:cubicBezTo>
                    <a:pt x="76" y="34"/>
                    <a:pt x="144" y="34"/>
                    <a:pt x="212" y="34"/>
                  </a:cubicBezTo>
                  <a:cubicBezTo>
                    <a:pt x="289" y="0"/>
                    <a:pt x="357" y="0"/>
                    <a:pt x="425" y="0"/>
                  </a:cubicBezTo>
                  <a:cubicBezTo>
                    <a:pt x="501" y="0"/>
                    <a:pt x="501" y="77"/>
                    <a:pt x="467" y="111"/>
                  </a:cubicBezTo>
                  <a:lnTo>
                    <a:pt x="425" y="111"/>
                  </a:lnTo>
                  <a:cubicBezTo>
                    <a:pt x="357" y="145"/>
                    <a:pt x="289" y="145"/>
                    <a:pt x="255" y="145"/>
                  </a:cubicBezTo>
                  <a:cubicBezTo>
                    <a:pt x="178" y="145"/>
                    <a:pt x="110" y="179"/>
                    <a:pt x="76" y="179"/>
                  </a:cubicBezTo>
                  <a:cubicBezTo>
                    <a:pt x="0" y="145"/>
                    <a:pt x="0" y="111"/>
                    <a:pt x="43" y="7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8378219" y="4804510"/>
              <a:ext cx="13331" cy="7244"/>
            </a:xfrm>
            <a:custGeom>
              <a:avLst/>
              <a:gdLst/>
              <a:ahLst/>
              <a:cxnLst/>
              <a:rect l="l" t="t" r="r" b="b"/>
              <a:pathLst>
                <a:path w="392" h="213" extrusionOk="0">
                  <a:moveTo>
                    <a:pt x="68" y="43"/>
                  </a:moveTo>
                  <a:lnTo>
                    <a:pt x="179" y="43"/>
                  </a:lnTo>
                  <a:lnTo>
                    <a:pt x="281" y="1"/>
                  </a:lnTo>
                  <a:cubicBezTo>
                    <a:pt x="357" y="1"/>
                    <a:pt x="391" y="77"/>
                    <a:pt x="315" y="111"/>
                  </a:cubicBezTo>
                  <a:lnTo>
                    <a:pt x="315" y="145"/>
                  </a:lnTo>
                  <a:cubicBezTo>
                    <a:pt x="281" y="145"/>
                    <a:pt x="247" y="145"/>
                    <a:pt x="179" y="179"/>
                  </a:cubicBezTo>
                  <a:cubicBezTo>
                    <a:pt x="145" y="179"/>
                    <a:pt x="102" y="213"/>
                    <a:pt x="68" y="179"/>
                  </a:cubicBezTo>
                  <a:cubicBezTo>
                    <a:pt x="34" y="145"/>
                    <a:pt x="0" y="111"/>
                    <a:pt x="34" y="77"/>
                  </a:cubicBezTo>
                  <a:cubicBezTo>
                    <a:pt x="34" y="77"/>
                    <a:pt x="68" y="77"/>
                    <a:pt x="68"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8573218" y="5000971"/>
              <a:ext cx="10712" cy="4659"/>
            </a:xfrm>
            <a:custGeom>
              <a:avLst/>
              <a:gdLst/>
              <a:ahLst/>
              <a:cxnLst/>
              <a:rect l="l" t="t" r="r" b="b"/>
              <a:pathLst>
                <a:path w="315" h="137" extrusionOk="0">
                  <a:moveTo>
                    <a:pt x="0" y="68"/>
                  </a:moveTo>
                  <a:cubicBezTo>
                    <a:pt x="68" y="0"/>
                    <a:pt x="179" y="34"/>
                    <a:pt x="247" y="0"/>
                  </a:cubicBezTo>
                  <a:cubicBezTo>
                    <a:pt x="281" y="0"/>
                    <a:pt x="315" y="68"/>
                    <a:pt x="281" y="102"/>
                  </a:cubicBezTo>
                  <a:lnTo>
                    <a:pt x="247" y="102"/>
                  </a:lnTo>
                  <a:cubicBezTo>
                    <a:pt x="179" y="102"/>
                    <a:pt x="68" y="136"/>
                    <a:pt x="34" y="102"/>
                  </a:cubicBezTo>
                  <a:cubicBezTo>
                    <a:pt x="0" y="102"/>
                    <a:pt x="0" y="68"/>
                    <a:pt x="0"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8539415" y="5000971"/>
              <a:ext cx="12175" cy="5815"/>
            </a:xfrm>
            <a:custGeom>
              <a:avLst/>
              <a:gdLst/>
              <a:ahLst/>
              <a:cxnLst/>
              <a:rect l="l" t="t" r="r" b="b"/>
              <a:pathLst>
                <a:path w="358" h="171" extrusionOk="0">
                  <a:moveTo>
                    <a:pt x="77" y="68"/>
                  </a:moveTo>
                  <a:cubicBezTo>
                    <a:pt x="77" y="68"/>
                    <a:pt x="111" y="34"/>
                    <a:pt x="145" y="34"/>
                  </a:cubicBezTo>
                  <a:lnTo>
                    <a:pt x="289" y="34"/>
                  </a:lnTo>
                  <a:cubicBezTo>
                    <a:pt x="357" y="0"/>
                    <a:pt x="357" y="102"/>
                    <a:pt x="323" y="102"/>
                  </a:cubicBezTo>
                  <a:lnTo>
                    <a:pt x="323" y="136"/>
                  </a:lnTo>
                  <a:cubicBezTo>
                    <a:pt x="247" y="136"/>
                    <a:pt x="213" y="136"/>
                    <a:pt x="145" y="170"/>
                  </a:cubicBezTo>
                  <a:cubicBezTo>
                    <a:pt x="111" y="170"/>
                    <a:pt x="77" y="170"/>
                    <a:pt x="35" y="136"/>
                  </a:cubicBezTo>
                  <a:cubicBezTo>
                    <a:pt x="35" y="136"/>
                    <a:pt x="1" y="136"/>
                    <a:pt x="35" y="102"/>
                  </a:cubicBezTo>
                  <a:cubicBezTo>
                    <a:pt x="35" y="102"/>
                    <a:pt x="35" y="68"/>
                    <a:pt x="77"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8544346" y="5013962"/>
              <a:ext cx="13297" cy="4931"/>
            </a:xfrm>
            <a:custGeom>
              <a:avLst/>
              <a:gdLst/>
              <a:ahLst/>
              <a:cxnLst/>
              <a:rect l="l" t="t" r="r" b="b"/>
              <a:pathLst>
                <a:path w="391" h="145" extrusionOk="0">
                  <a:moveTo>
                    <a:pt x="34" y="0"/>
                  </a:moveTo>
                  <a:lnTo>
                    <a:pt x="178" y="0"/>
                  </a:lnTo>
                  <a:lnTo>
                    <a:pt x="314" y="0"/>
                  </a:lnTo>
                  <a:cubicBezTo>
                    <a:pt x="357" y="0"/>
                    <a:pt x="391" y="43"/>
                    <a:pt x="357" y="77"/>
                  </a:cubicBezTo>
                  <a:lnTo>
                    <a:pt x="314" y="77"/>
                  </a:lnTo>
                  <a:cubicBezTo>
                    <a:pt x="280" y="77"/>
                    <a:pt x="246" y="111"/>
                    <a:pt x="178" y="111"/>
                  </a:cubicBezTo>
                  <a:cubicBezTo>
                    <a:pt x="144" y="145"/>
                    <a:pt x="68" y="145"/>
                    <a:pt x="34" y="145"/>
                  </a:cubicBezTo>
                  <a:cubicBezTo>
                    <a:pt x="0" y="111"/>
                    <a:pt x="0" y="43"/>
                    <a:pt x="34" y="4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8576687" y="5037053"/>
              <a:ext cx="23125" cy="5815"/>
            </a:xfrm>
            <a:custGeom>
              <a:avLst/>
              <a:gdLst/>
              <a:ahLst/>
              <a:cxnLst/>
              <a:rect l="l" t="t" r="r" b="b"/>
              <a:pathLst>
                <a:path w="680" h="171" extrusionOk="0">
                  <a:moveTo>
                    <a:pt x="43" y="69"/>
                  </a:moveTo>
                  <a:lnTo>
                    <a:pt x="43" y="69"/>
                  </a:lnTo>
                  <a:cubicBezTo>
                    <a:pt x="213" y="35"/>
                    <a:pt x="391" y="1"/>
                    <a:pt x="570" y="1"/>
                  </a:cubicBezTo>
                  <a:cubicBezTo>
                    <a:pt x="638" y="1"/>
                    <a:pt x="680" y="69"/>
                    <a:pt x="638" y="69"/>
                  </a:cubicBezTo>
                  <a:lnTo>
                    <a:pt x="604" y="103"/>
                  </a:lnTo>
                  <a:cubicBezTo>
                    <a:pt x="425" y="137"/>
                    <a:pt x="255" y="171"/>
                    <a:pt x="77" y="137"/>
                  </a:cubicBezTo>
                  <a:cubicBezTo>
                    <a:pt x="43" y="137"/>
                    <a:pt x="0" y="103"/>
                    <a:pt x="43" y="6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8319284" y="4712077"/>
              <a:ext cx="362316" cy="119060"/>
            </a:xfrm>
            <a:custGeom>
              <a:avLst/>
              <a:gdLst/>
              <a:ahLst/>
              <a:cxnLst/>
              <a:rect l="l" t="t" r="r" b="b"/>
              <a:pathLst>
                <a:path w="10654" h="3501" extrusionOk="0">
                  <a:moveTo>
                    <a:pt x="706" y="1062"/>
                  </a:moveTo>
                  <a:cubicBezTo>
                    <a:pt x="986" y="850"/>
                    <a:pt x="1309" y="705"/>
                    <a:pt x="1699" y="595"/>
                  </a:cubicBezTo>
                  <a:cubicBezTo>
                    <a:pt x="1767" y="595"/>
                    <a:pt x="1835" y="561"/>
                    <a:pt x="1878" y="561"/>
                  </a:cubicBezTo>
                  <a:cubicBezTo>
                    <a:pt x="4426" y="0"/>
                    <a:pt x="8776" y="1096"/>
                    <a:pt x="10194" y="1487"/>
                  </a:cubicBezTo>
                  <a:cubicBezTo>
                    <a:pt x="10373" y="1555"/>
                    <a:pt x="10509" y="1589"/>
                    <a:pt x="10585" y="1589"/>
                  </a:cubicBezTo>
                  <a:cubicBezTo>
                    <a:pt x="10619" y="1623"/>
                    <a:pt x="10653" y="1623"/>
                    <a:pt x="10653" y="1623"/>
                  </a:cubicBezTo>
                  <a:cubicBezTo>
                    <a:pt x="10585" y="1589"/>
                    <a:pt x="10509" y="1589"/>
                    <a:pt x="10441" y="1589"/>
                  </a:cubicBezTo>
                  <a:lnTo>
                    <a:pt x="10441" y="1589"/>
                  </a:lnTo>
                  <a:cubicBezTo>
                    <a:pt x="9166" y="1623"/>
                    <a:pt x="5199" y="3041"/>
                    <a:pt x="2549" y="3356"/>
                  </a:cubicBezTo>
                  <a:lnTo>
                    <a:pt x="2303" y="3356"/>
                  </a:lnTo>
                  <a:cubicBezTo>
                    <a:pt x="1028" y="3500"/>
                    <a:pt x="68" y="3322"/>
                    <a:pt x="1" y="2549"/>
                  </a:cubicBezTo>
                  <a:lnTo>
                    <a:pt x="1" y="2472"/>
                  </a:lnTo>
                  <a:lnTo>
                    <a:pt x="1" y="2260"/>
                  </a:lnTo>
                  <a:cubicBezTo>
                    <a:pt x="1" y="2192"/>
                    <a:pt x="34" y="2124"/>
                    <a:pt x="34" y="2048"/>
                  </a:cubicBezTo>
                  <a:cubicBezTo>
                    <a:pt x="136" y="1623"/>
                    <a:pt x="391" y="1308"/>
                    <a:pt x="706" y="106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8319284" y="4742106"/>
              <a:ext cx="355072" cy="139567"/>
            </a:xfrm>
            <a:custGeom>
              <a:avLst/>
              <a:gdLst/>
              <a:ahLst/>
              <a:cxnLst/>
              <a:rect l="l" t="t" r="r" b="b"/>
              <a:pathLst>
                <a:path w="10441" h="4104" extrusionOk="0">
                  <a:moveTo>
                    <a:pt x="1" y="1589"/>
                  </a:moveTo>
                  <a:cubicBezTo>
                    <a:pt x="3254" y="1"/>
                    <a:pt x="10296" y="706"/>
                    <a:pt x="10441" y="706"/>
                  </a:cubicBezTo>
                  <a:cubicBezTo>
                    <a:pt x="8461" y="740"/>
                    <a:pt x="136" y="4104"/>
                    <a:pt x="1" y="158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8417804" y="4731121"/>
              <a:ext cx="14453" cy="6121"/>
            </a:xfrm>
            <a:custGeom>
              <a:avLst/>
              <a:gdLst/>
              <a:ahLst/>
              <a:cxnLst/>
              <a:rect l="l" t="t" r="r" b="b"/>
              <a:pathLst>
                <a:path w="425" h="180" extrusionOk="0">
                  <a:moveTo>
                    <a:pt x="43" y="77"/>
                  </a:moveTo>
                  <a:cubicBezTo>
                    <a:pt x="77" y="35"/>
                    <a:pt x="145" y="35"/>
                    <a:pt x="179" y="35"/>
                  </a:cubicBezTo>
                  <a:cubicBezTo>
                    <a:pt x="255" y="1"/>
                    <a:pt x="323" y="1"/>
                    <a:pt x="357" y="1"/>
                  </a:cubicBezTo>
                  <a:cubicBezTo>
                    <a:pt x="425" y="1"/>
                    <a:pt x="425" y="77"/>
                    <a:pt x="391" y="77"/>
                  </a:cubicBezTo>
                  <a:lnTo>
                    <a:pt x="391" y="111"/>
                  </a:lnTo>
                  <a:cubicBezTo>
                    <a:pt x="289" y="145"/>
                    <a:pt x="145" y="179"/>
                    <a:pt x="43" y="145"/>
                  </a:cubicBezTo>
                  <a:cubicBezTo>
                    <a:pt x="0" y="111"/>
                    <a:pt x="0" y="77"/>
                    <a:pt x="0" y="7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8416647" y="4738365"/>
              <a:ext cx="17072" cy="8400"/>
            </a:xfrm>
            <a:custGeom>
              <a:avLst/>
              <a:gdLst/>
              <a:ahLst/>
              <a:cxnLst/>
              <a:rect l="l" t="t" r="r" b="b"/>
              <a:pathLst>
                <a:path w="502" h="247" extrusionOk="0">
                  <a:moveTo>
                    <a:pt x="34" y="111"/>
                  </a:moveTo>
                  <a:cubicBezTo>
                    <a:pt x="111" y="77"/>
                    <a:pt x="145" y="77"/>
                    <a:pt x="213" y="77"/>
                  </a:cubicBezTo>
                  <a:cubicBezTo>
                    <a:pt x="289" y="34"/>
                    <a:pt x="357" y="34"/>
                    <a:pt x="425" y="34"/>
                  </a:cubicBezTo>
                  <a:cubicBezTo>
                    <a:pt x="459" y="0"/>
                    <a:pt x="501" y="77"/>
                    <a:pt x="459" y="111"/>
                  </a:cubicBezTo>
                  <a:lnTo>
                    <a:pt x="425" y="111"/>
                  </a:lnTo>
                  <a:cubicBezTo>
                    <a:pt x="391" y="145"/>
                    <a:pt x="323" y="179"/>
                    <a:pt x="247" y="179"/>
                  </a:cubicBezTo>
                  <a:cubicBezTo>
                    <a:pt x="179" y="213"/>
                    <a:pt x="111" y="247"/>
                    <a:pt x="77" y="213"/>
                  </a:cubicBezTo>
                  <a:cubicBezTo>
                    <a:pt x="34" y="179"/>
                    <a:pt x="0" y="145"/>
                    <a:pt x="34"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8458817" y="4740950"/>
              <a:ext cx="11018" cy="4659"/>
            </a:xfrm>
            <a:custGeom>
              <a:avLst/>
              <a:gdLst/>
              <a:ahLst/>
              <a:cxnLst/>
              <a:rect l="l" t="t" r="r" b="b"/>
              <a:pathLst>
                <a:path w="324" h="137" extrusionOk="0">
                  <a:moveTo>
                    <a:pt x="35" y="35"/>
                  </a:moveTo>
                  <a:cubicBezTo>
                    <a:pt x="68" y="35"/>
                    <a:pt x="111" y="35"/>
                    <a:pt x="111" y="1"/>
                  </a:cubicBezTo>
                  <a:lnTo>
                    <a:pt x="213" y="1"/>
                  </a:lnTo>
                  <a:cubicBezTo>
                    <a:pt x="281" y="1"/>
                    <a:pt x="323" y="69"/>
                    <a:pt x="281" y="103"/>
                  </a:cubicBezTo>
                  <a:cubicBezTo>
                    <a:pt x="247" y="103"/>
                    <a:pt x="247" y="137"/>
                    <a:pt x="247" y="103"/>
                  </a:cubicBezTo>
                  <a:cubicBezTo>
                    <a:pt x="213" y="137"/>
                    <a:pt x="179" y="137"/>
                    <a:pt x="145" y="137"/>
                  </a:cubicBezTo>
                  <a:lnTo>
                    <a:pt x="35" y="137"/>
                  </a:lnTo>
                  <a:cubicBezTo>
                    <a:pt x="1" y="103"/>
                    <a:pt x="1" y="69"/>
                    <a:pt x="35"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8485411" y="4773325"/>
              <a:ext cx="19078" cy="8400"/>
            </a:xfrm>
            <a:custGeom>
              <a:avLst/>
              <a:gdLst/>
              <a:ahLst/>
              <a:cxnLst/>
              <a:rect l="l" t="t" r="r" b="b"/>
              <a:pathLst>
                <a:path w="561" h="247" extrusionOk="0">
                  <a:moveTo>
                    <a:pt x="34" y="68"/>
                  </a:moveTo>
                  <a:cubicBezTo>
                    <a:pt x="102" y="68"/>
                    <a:pt x="178" y="34"/>
                    <a:pt x="212" y="34"/>
                  </a:cubicBezTo>
                  <a:cubicBezTo>
                    <a:pt x="314" y="34"/>
                    <a:pt x="425" y="0"/>
                    <a:pt x="493" y="0"/>
                  </a:cubicBezTo>
                  <a:cubicBezTo>
                    <a:pt x="561" y="0"/>
                    <a:pt x="561" y="68"/>
                    <a:pt x="527" y="111"/>
                  </a:cubicBezTo>
                  <a:lnTo>
                    <a:pt x="527" y="111"/>
                  </a:lnTo>
                  <a:cubicBezTo>
                    <a:pt x="459" y="145"/>
                    <a:pt x="348" y="179"/>
                    <a:pt x="246" y="213"/>
                  </a:cubicBezTo>
                  <a:cubicBezTo>
                    <a:pt x="178" y="213"/>
                    <a:pt x="102" y="247"/>
                    <a:pt x="34" y="213"/>
                  </a:cubicBezTo>
                  <a:cubicBezTo>
                    <a:pt x="0" y="179"/>
                    <a:pt x="0" y="179"/>
                    <a:pt x="0" y="145"/>
                  </a:cubicBezTo>
                  <a:cubicBezTo>
                    <a:pt x="0" y="111"/>
                    <a:pt x="34" y="111"/>
                    <a:pt x="34"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8486567" y="4779378"/>
              <a:ext cx="19384" cy="8400"/>
            </a:xfrm>
            <a:custGeom>
              <a:avLst/>
              <a:gdLst/>
              <a:ahLst/>
              <a:cxnLst/>
              <a:rect l="l" t="t" r="r" b="b"/>
              <a:pathLst>
                <a:path w="570" h="247" extrusionOk="0">
                  <a:moveTo>
                    <a:pt x="68" y="103"/>
                  </a:moveTo>
                  <a:cubicBezTo>
                    <a:pt x="102" y="69"/>
                    <a:pt x="178" y="35"/>
                    <a:pt x="246" y="35"/>
                  </a:cubicBezTo>
                  <a:cubicBezTo>
                    <a:pt x="357" y="35"/>
                    <a:pt x="425" y="1"/>
                    <a:pt x="527" y="35"/>
                  </a:cubicBezTo>
                  <a:cubicBezTo>
                    <a:pt x="569" y="35"/>
                    <a:pt x="569" y="69"/>
                    <a:pt x="527" y="103"/>
                  </a:cubicBezTo>
                  <a:lnTo>
                    <a:pt x="527" y="103"/>
                  </a:lnTo>
                  <a:cubicBezTo>
                    <a:pt x="459" y="145"/>
                    <a:pt x="391" y="145"/>
                    <a:pt x="280" y="179"/>
                  </a:cubicBezTo>
                  <a:cubicBezTo>
                    <a:pt x="212" y="213"/>
                    <a:pt x="144" y="247"/>
                    <a:pt x="34" y="213"/>
                  </a:cubicBezTo>
                  <a:cubicBezTo>
                    <a:pt x="0" y="213"/>
                    <a:pt x="0" y="179"/>
                    <a:pt x="0" y="145"/>
                  </a:cubicBezTo>
                  <a:cubicBezTo>
                    <a:pt x="34" y="145"/>
                    <a:pt x="34" y="103"/>
                    <a:pt x="68"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8488845" y="4737209"/>
              <a:ext cx="15643" cy="4931"/>
            </a:xfrm>
            <a:custGeom>
              <a:avLst/>
              <a:gdLst/>
              <a:ahLst/>
              <a:cxnLst/>
              <a:rect l="l" t="t" r="r" b="b"/>
              <a:pathLst>
                <a:path w="460" h="145" extrusionOk="0">
                  <a:moveTo>
                    <a:pt x="35" y="0"/>
                  </a:moveTo>
                  <a:lnTo>
                    <a:pt x="35" y="0"/>
                  </a:lnTo>
                  <a:lnTo>
                    <a:pt x="145" y="0"/>
                  </a:lnTo>
                  <a:lnTo>
                    <a:pt x="213" y="0"/>
                  </a:lnTo>
                  <a:cubicBezTo>
                    <a:pt x="290" y="0"/>
                    <a:pt x="358" y="34"/>
                    <a:pt x="426" y="34"/>
                  </a:cubicBezTo>
                  <a:cubicBezTo>
                    <a:pt x="460" y="68"/>
                    <a:pt x="460" y="111"/>
                    <a:pt x="426" y="145"/>
                  </a:cubicBezTo>
                  <a:lnTo>
                    <a:pt x="392" y="145"/>
                  </a:lnTo>
                  <a:lnTo>
                    <a:pt x="213" y="145"/>
                  </a:lnTo>
                  <a:cubicBezTo>
                    <a:pt x="145" y="145"/>
                    <a:pt x="77" y="111"/>
                    <a:pt x="35" y="68"/>
                  </a:cubicBezTo>
                  <a:cubicBezTo>
                    <a:pt x="1" y="68"/>
                    <a:pt x="1" y="0"/>
                    <a:pt x="35"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8517752" y="4744418"/>
              <a:ext cx="6087" cy="3809"/>
            </a:xfrm>
            <a:custGeom>
              <a:avLst/>
              <a:gdLst/>
              <a:ahLst/>
              <a:cxnLst/>
              <a:rect l="l" t="t" r="r" b="b"/>
              <a:pathLst>
                <a:path w="179" h="112" extrusionOk="0">
                  <a:moveTo>
                    <a:pt x="34" y="1"/>
                  </a:moveTo>
                  <a:lnTo>
                    <a:pt x="145" y="1"/>
                  </a:lnTo>
                  <a:cubicBezTo>
                    <a:pt x="179" y="1"/>
                    <a:pt x="179" y="69"/>
                    <a:pt x="179" y="69"/>
                  </a:cubicBezTo>
                  <a:lnTo>
                    <a:pt x="145" y="69"/>
                  </a:lnTo>
                  <a:cubicBezTo>
                    <a:pt x="111" y="69"/>
                    <a:pt x="34" y="111"/>
                    <a:pt x="0" y="69"/>
                  </a:cubicBezTo>
                  <a:lnTo>
                    <a:pt x="0" y="1"/>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8745398" y="4538741"/>
              <a:ext cx="180580" cy="336878"/>
            </a:xfrm>
            <a:custGeom>
              <a:avLst/>
              <a:gdLst/>
              <a:ahLst/>
              <a:cxnLst/>
              <a:rect l="l" t="t" r="r" b="b"/>
              <a:pathLst>
                <a:path w="5310" h="9906" extrusionOk="0">
                  <a:moveTo>
                    <a:pt x="1835" y="595"/>
                  </a:moveTo>
                  <a:cubicBezTo>
                    <a:pt x="2226" y="315"/>
                    <a:pt x="2727" y="102"/>
                    <a:pt x="3254" y="34"/>
                  </a:cubicBezTo>
                  <a:cubicBezTo>
                    <a:pt x="3364" y="0"/>
                    <a:pt x="3466" y="0"/>
                    <a:pt x="3611" y="0"/>
                  </a:cubicBezTo>
                  <a:cubicBezTo>
                    <a:pt x="3679" y="0"/>
                    <a:pt x="3789" y="34"/>
                    <a:pt x="3891" y="34"/>
                  </a:cubicBezTo>
                  <a:lnTo>
                    <a:pt x="3959" y="34"/>
                  </a:lnTo>
                  <a:cubicBezTo>
                    <a:pt x="4316" y="102"/>
                    <a:pt x="4673" y="247"/>
                    <a:pt x="4919" y="527"/>
                  </a:cubicBezTo>
                  <a:cubicBezTo>
                    <a:pt x="5310" y="952"/>
                    <a:pt x="5165" y="1623"/>
                    <a:pt x="4885" y="2124"/>
                  </a:cubicBezTo>
                  <a:cubicBezTo>
                    <a:pt x="4775" y="2260"/>
                    <a:pt x="4673" y="2404"/>
                    <a:pt x="4562" y="2549"/>
                  </a:cubicBezTo>
                  <a:cubicBezTo>
                    <a:pt x="4528" y="2617"/>
                    <a:pt x="4494" y="2651"/>
                    <a:pt x="4460" y="2685"/>
                  </a:cubicBezTo>
                  <a:cubicBezTo>
                    <a:pt x="4248" y="2974"/>
                    <a:pt x="4069" y="3220"/>
                    <a:pt x="3857" y="3466"/>
                  </a:cubicBezTo>
                  <a:cubicBezTo>
                    <a:pt x="3823" y="3500"/>
                    <a:pt x="3789" y="3534"/>
                    <a:pt x="3789" y="3568"/>
                  </a:cubicBezTo>
                  <a:cubicBezTo>
                    <a:pt x="3747" y="3611"/>
                    <a:pt x="3713" y="3645"/>
                    <a:pt x="3679" y="3679"/>
                  </a:cubicBezTo>
                  <a:cubicBezTo>
                    <a:pt x="3254" y="4205"/>
                    <a:pt x="2863" y="4741"/>
                    <a:pt x="2515" y="5310"/>
                  </a:cubicBezTo>
                  <a:cubicBezTo>
                    <a:pt x="1980" y="6117"/>
                    <a:pt x="1521" y="7043"/>
                    <a:pt x="1275" y="7960"/>
                  </a:cubicBezTo>
                  <a:cubicBezTo>
                    <a:pt x="1130" y="8495"/>
                    <a:pt x="1062" y="9022"/>
                    <a:pt x="1062" y="9557"/>
                  </a:cubicBezTo>
                  <a:lnTo>
                    <a:pt x="1062" y="9557"/>
                  </a:lnTo>
                  <a:lnTo>
                    <a:pt x="1062" y="9727"/>
                  </a:lnTo>
                  <a:cubicBezTo>
                    <a:pt x="1062" y="9803"/>
                    <a:pt x="1062" y="9871"/>
                    <a:pt x="1096" y="9905"/>
                  </a:cubicBezTo>
                  <a:cubicBezTo>
                    <a:pt x="773" y="9056"/>
                    <a:pt x="527" y="8172"/>
                    <a:pt x="349" y="7255"/>
                  </a:cubicBezTo>
                  <a:cubicBezTo>
                    <a:pt x="179" y="6439"/>
                    <a:pt x="34" y="5590"/>
                    <a:pt x="0" y="4707"/>
                  </a:cubicBezTo>
                  <a:lnTo>
                    <a:pt x="0" y="4528"/>
                  </a:lnTo>
                  <a:cubicBezTo>
                    <a:pt x="0" y="4103"/>
                    <a:pt x="68" y="3679"/>
                    <a:pt x="136" y="3254"/>
                  </a:cubicBezTo>
                  <a:cubicBezTo>
                    <a:pt x="349" y="2226"/>
                    <a:pt x="952" y="1232"/>
                    <a:pt x="1835" y="59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8770529" y="4539897"/>
              <a:ext cx="155448" cy="323887"/>
            </a:xfrm>
            <a:custGeom>
              <a:avLst/>
              <a:gdLst/>
              <a:ahLst/>
              <a:cxnLst/>
              <a:rect l="l" t="t" r="r" b="b"/>
              <a:pathLst>
                <a:path w="4571" h="9524" extrusionOk="0">
                  <a:moveTo>
                    <a:pt x="3152" y="0"/>
                  </a:moveTo>
                  <a:cubicBezTo>
                    <a:pt x="3543" y="34"/>
                    <a:pt x="3900" y="213"/>
                    <a:pt x="4180" y="493"/>
                  </a:cubicBezTo>
                  <a:cubicBezTo>
                    <a:pt x="4571" y="918"/>
                    <a:pt x="4426" y="1589"/>
                    <a:pt x="4146" y="2090"/>
                  </a:cubicBezTo>
                  <a:cubicBezTo>
                    <a:pt x="3857" y="2549"/>
                    <a:pt x="3475" y="3008"/>
                    <a:pt x="3118" y="3432"/>
                  </a:cubicBezTo>
                  <a:cubicBezTo>
                    <a:pt x="2659" y="4035"/>
                    <a:pt x="2158" y="4596"/>
                    <a:pt x="1776" y="5276"/>
                  </a:cubicBezTo>
                  <a:cubicBezTo>
                    <a:pt x="926" y="6550"/>
                    <a:pt x="323" y="7994"/>
                    <a:pt x="323" y="9523"/>
                  </a:cubicBezTo>
                  <a:cubicBezTo>
                    <a:pt x="323" y="9311"/>
                    <a:pt x="0" y="2727"/>
                    <a:pt x="3152"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8899384" y="4571082"/>
              <a:ext cx="8400" cy="15643"/>
            </a:xfrm>
            <a:custGeom>
              <a:avLst/>
              <a:gdLst/>
              <a:ahLst/>
              <a:cxnLst/>
              <a:rect l="l" t="t" r="r" b="b"/>
              <a:pathLst>
                <a:path w="247" h="460" extrusionOk="0">
                  <a:moveTo>
                    <a:pt x="213" y="1"/>
                  </a:moveTo>
                  <a:lnTo>
                    <a:pt x="247" y="1"/>
                  </a:lnTo>
                  <a:cubicBezTo>
                    <a:pt x="213" y="145"/>
                    <a:pt x="179" y="358"/>
                    <a:pt x="68" y="460"/>
                  </a:cubicBezTo>
                  <a:lnTo>
                    <a:pt x="68" y="460"/>
                  </a:lnTo>
                  <a:cubicBezTo>
                    <a:pt x="34" y="460"/>
                    <a:pt x="0" y="426"/>
                    <a:pt x="34" y="426"/>
                  </a:cubicBezTo>
                  <a:cubicBezTo>
                    <a:pt x="34" y="358"/>
                    <a:pt x="68" y="281"/>
                    <a:pt x="111" y="213"/>
                  </a:cubicBezTo>
                  <a:cubicBezTo>
                    <a:pt x="145" y="145"/>
                    <a:pt x="179" y="69"/>
                    <a:pt x="213"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8894453" y="4567613"/>
              <a:ext cx="7278" cy="13059"/>
            </a:xfrm>
            <a:custGeom>
              <a:avLst/>
              <a:gdLst/>
              <a:ahLst/>
              <a:cxnLst/>
              <a:rect l="l" t="t" r="r" b="b"/>
              <a:pathLst>
                <a:path w="214" h="384" extrusionOk="0">
                  <a:moveTo>
                    <a:pt x="179" y="1"/>
                  </a:moveTo>
                  <a:cubicBezTo>
                    <a:pt x="179" y="1"/>
                    <a:pt x="213" y="1"/>
                    <a:pt x="213" y="35"/>
                  </a:cubicBezTo>
                  <a:cubicBezTo>
                    <a:pt x="179" y="103"/>
                    <a:pt x="179" y="137"/>
                    <a:pt x="145" y="213"/>
                  </a:cubicBezTo>
                  <a:cubicBezTo>
                    <a:pt x="145" y="281"/>
                    <a:pt x="111" y="315"/>
                    <a:pt x="77" y="383"/>
                  </a:cubicBezTo>
                  <a:lnTo>
                    <a:pt x="77" y="383"/>
                  </a:lnTo>
                  <a:cubicBezTo>
                    <a:pt x="43" y="383"/>
                    <a:pt x="1" y="349"/>
                    <a:pt x="1" y="315"/>
                  </a:cubicBezTo>
                  <a:cubicBezTo>
                    <a:pt x="1" y="281"/>
                    <a:pt x="43" y="213"/>
                    <a:pt x="77" y="171"/>
                  </a:cubicBezTo>
                  <a:cubicBezTo>
                    <a:pt x="111" y="103"/>
                    <a:pt x="145" y="69"/>
                    <a:pt x="17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8868165" y="4603729"/>
              <a:ext cx="10746" cy="14487"/>
            </a:xfrm>
            <a:custGeom>
              <a:avLst/>
              <a:gdLst/>
              <a:ahLst/>
              <a:cxnLst/>
              <a:rect l="l" t="t" r="r" b="b"/>
              <a:pathLst>
                <a:path w="316" h="426" extrusionOk="0">
                  <a:moveTo>
                    <a:pt x="213" y="35"/>
                  </a:moveTo>
                  <a:cubicBezTo>
                    <a:pt x="247" y="1"/>
                    <a:pt x="315" y="35"/>
                    <a:pt x="281" y="69"/>
                  </a:cubicBezTo>
                  <a:cubicBezTo>
                    <a:pt x="247" y="137"/>
                    <a:pt x="213" y="213"/>
                    <a:pt x="213" y="247"/>
                  </a:cubicBezTo>
                  <a:cubicBezTo>
                    <a:pt x="179" y="315"/>
                    <a:pt x="137" y="383"/>
                    <a:pt x="103" y="425"/>
                  </a:cubicBezTo>
                  <a:cubicBezTo>
                    <a:pt x="69" y="425"/>
                    <a:pt x="1" y="425"/>
                    <a:pt x="1" y="349"/>
                  </a:cubicBezTo>
                  <a:cubicBezTo>
                    <a:pt x="35" y="315"/>
                    <a:pt x="69" y="247"/>
                    <a:pt x="103" y="213"/>
                  </a:cubicBezTo>
                  <a:cubicBezTo>
                    <a:pt x="137" y="137"/>
                    <a:pt x="179" y="103"/>
                    <a:pt x="213"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8858337" y="4602301"/>
              <a:ext cx="9862" cy="12175"/>
            </a:xfrm>
            <a:custGeom>
              <a:avLst/>
              <a:gdLst/>
              <a:ahLst/>
              <a:cxnLst/>
              <a:rect l="l" t="t" r="r" b="b"/>
              <a:pathLst>
                <a:path w="290" h="358" extrusionOk="0">
                  <a:moveTo>
                    <a:pt x="179" y="43"/>
                  </a:moveTo>
                  <a:cubicBezTo>
                    <a:pt x="213" y="0"/>
                    <a:pt x="290" y="43"/>
                    <a:pt x="256" y="77"/>
                  </a:cubicBezTo>
                  <a:cubicBezTo>
                    <a:pt x="256" y="145"/>
                    <a:pt x="213" y="179"/>
                    <a:pt x="179" y="213"/>
                  </a:cubicBezTo>
                  <a:cubicBezTo>
                    <a:pt x="179" y="255"/>
                    <a:pt x="145" y="323"/>
                    <a:pt x="111" y="323"/>
                  </a:cubicBezTo>
                  <a:cubicBezTo>
                    <a:pt x="111" y="323"/>
                    <a:pt x="111" y="357"/>
                    <a:pt x="77" y="357"/>
                  </a:cubicBezTo>
                  <a:cubicBezTo>
                    <a:pt x="43" y="357"/>
                    <a:pt x="1" y="323"/>
                    <a:pt x="1" y="289"/>
                  </a:cubicBezTo>
                  <a:lnTo>
                    <a:pt x="111" y="179"/>
                  </a:lnTo>
                  <a:cubicBezTo>
                    <a:pt x="145" y="145"/>
                    <a:pt x="145" y="77"/>
                    <a:pt x="179"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8869321" y="4574857"/>
              <a:ext cx="8434" cy="13025"/>
            </a:xfrm>
            <a:custGeom>
              <a:avLst/>
              <a:gdLst/>
              <a:ahLst/>
              <a:cxnLst/>
              <a:rect l="l" t="t" r="r" b="b"/>
              <a:pathLst>
                <a:path w="248" h="383" extrusionOk="0">
                  <a:moveTo>
                    <a:pt x="179" y="34"/>
                  </a:moveTo>
                  <a:cubicBezTo>
                    <a:pt x="213" y="0"/>
                    <a:pt x="247" y="34"/>
                    <a:pt x="247" y="68"/>
                  </a:cubicBezTo>
                  <a:cubicBezTo>
                    <a:pt x="213" y="136"/>
                    <a:pt x="179" y="170"/>
                    <a:pt x="179" y="247"/>
                  </a:cubicBezTo>
                  <a:cubicBezTo>
                    <a:pt x="145" y="281"/>
                    <a:pt x="103" y="315"/>
                    <a:pt x="69" y="349"/>
                  </a:cubicBezTo>
                  <a:lnTo>
                    <a:pt x="69" y="349"/>
                  </a:lnTo>
                  <a:cubicBezTo>
                    <a:pt x="35" y="383"/>
                    <a:pt x="1" y="349"/>
                    <a:pt x="1" y="315"/>
                  </a:cubicBezTo>
                  <a:cubicBezTo>
                    <a:pt x="35" y="281"/>
                    <a:pt x="69" y="213"/>
                    <a:pt x="69" y="170"/>
                  </a:cubicBezTo>
                  <a:cubicBezTo>
                    <a:pt x="103" y="136"/>
                    <a:pt x="145" y="102"/>
                    <a:pt x="179"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8824839" y="4558976"/>
              <a:ext cx="9556" cy="14453"/>
            </a:xfrm>
            <a:custGeom>
              <a:avLst/>
              <a:gdLst/>
              <a:ahLst/>
              <a:cxnLst/>
              <a:rect l="l" t="t" r="r" b="b"/>
              <a:pathLst>
                <a:path w="281" h="425" extrusionOk="0">
                  <a:moveTo>
                    <a:pt x="247" y="0"/>
                  </a:moveTo>
                  <a:cubicBezTo>
                    <a:pt x="247" y="0"/>
                    <a:pt x="281" y="0"/>
                    <a:pt x="281" y="42"/>
                  </a:cubicBezTo>
                  <a:cubicBezTo>
                    <a:pt x="247" y="144"/>
                    <a:pt x="213" y="323"/>
                    <a:pt x="102" y="391"/>
                  </a:cubicBezTo>
                  <a:lnTo>
                    <a:pt x="68" y="391"/>
                  </a:lnTo>
                  <a:cubicBezTo>
                    <a:pt x="34" y="425"/>
                    <a:pt x="1" y="391"/>
                    <a:pt x="1" y="357"/>
                  </a:cubicBezTo>
                  <a:cubicBezTo>
                    <a:pt x="34" y="289"/>
                    <a:pt x="68" y="255"/>
                    <a:pt x="102" y="212"/>
                  </a:cubicBezTo>
                  <a:cubicBezTo>
                    <a:pt x="136" y="144"/>
                    <a:pt x="213" y="76"/>
                    <a:pt x="247"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8815011" y="4557819"/>
              <a:ext cx="9862" cy="13297"/>
            </a:xfrm>
            <a:custGeom>
              <a:avLst/>
              <a:gdLst/>
              <a:ahLst/>
              <a:cxnLst/>
              <a:rect l="l" t="t" r="r" b="b"/>
              <a:pathLst>
                <a:path w="290" h="391" extrusionOk="0">
                  <a:moveTo>
                    <a:pt x="213" y="34"/>
                  </a:moveTo>
                  <a:cubicBezTo>
                    <a:pt x="256" y="0"/>
                    <a:pt x="290" y="34"/>
                    <a:pt x="256" y="76"/>
                  </a:cubicBezTo>
                  <a:cubicBezTo>
                    <a:pt x="256" y="110"/>
                    <a:pt x="213" y="178"/>
                    <a:pt x="179" y="246"/>
                  </a:cubicBezTo>
                  <a:cubicBezTo>
                    <a:pt x="145" y="289"/>
                    <a:pt x="145" y="357"/>
                    <a:pt x="111" y="391"/>
                  </a:cubicBezTo>
                  <a:lnTo>
                    <a:pt x="111" y="391"/>
                  </a:lnTo>
                  <a:cubicBezTo>
                    <a:pt x="77" y="391"/>
                    <a:pt x="1" y="391"/>
                    <a:pt x="1" y="357"/>
                  </a:cubicBezTo>
                  <a:cubicBezTo>
                    <a:pt x="1" y="289"/>
                    <a:pt x="43" y="246"/>
                    <a:pt x="77" y="178"/>
                  </a:cubicBezTo>
                  <a:cubicBezTo>
                    <a:pt x="111" y="144"/>
                    <a:pt x="179" y="76"/>
                    <a:pt x="21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8819942" y="4589276"/>
              <a:ext cx="6087" cy="9590"/>
            </a:xfrm>
            <a:custGeom>
              <a:avLst/>
              <a:gdLst/>
              <a:ahLst/>
              <a:cxnLst/>
              <a:rect l="l" t="t" r="r" b="b"/>
              <a:pathLst>
                <a:path w="179" h="282" extrusionOk="0">
                  <a:moveTo>
                    <a:pt x="145" y="35"/>
                  </a:moveTo>
                  <a:cubicBezTo>
                    <a:pt x="145" y="1"/>
                    <a:pt x="178" y="35"/>
                    <a:pt x="178" y="69"/>
                  </a:cubicBezTo>
                  <a:cubicBezTo>
                    <a:pt x="178" y="103"/>
                    <a:pt x="178" y="137"/>
                    <a:pt x="145" y="171"/>
                  </a:cubicBezTo>
                  <a:lnTo>
                    <a:pt x="145" y="213"/>
                  </a:lnTo>
                  <a:cubicBezTo>
                    <a:pt x="111" y="213"/>
                    <a:pt x="111" y="247"/>
                    <a:pt x="68" y="247"/>
                  </a:cubicBezTo>
                  <a:lnTo>
                    <a:pt x="68" y="247"/>
                  </a:lnTo>
                  <a:cubicBezTo>
                    <a:pt x="34" y="281"/>
                    <a:pt x="0" y="247"/>
                    <a:pt x="0" y="213"/>
                  </a:cubicBezTo>
                  <a:cubicBezTo>
                    <a:pt x="34" y="213"/>
                    <a:pt x="34" y="171"/>
                    <a:pt x="34" y="171"/>
                  </a:cubicBezTo>
                  <a:cubicBezTo>
                    <a:pt x="34" y="137"/>
                    <a:pt x="34" y="137"/>
                    <a:pt x="68" y="103"/>
                  </a:cubicBezTo>
                  <a:cubicBezTo>
                    <a:pt x="68" y="69"/>
                    <a:pt x="111" y="35"/>
                    <a:pt x="14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8811543" y="4587848"/>
              <a:ext cx="7278" cy="12175"/>
            </a:xfrm>
            <a:custGeom>
              <a:avLst/>
              <a:gdLst/>
              <a:ahLst/>
              <a:cxnLst/>
              <a:rect l="l" t="t" r="r" b="b"/>
              <a:pathLst>
                <a:path w="214" h="358" extrusionOk="0">
                  <a:moveTo>
                    <a:pt x="145" y="1"/>
                  </a:moveTo>
                  <a:cubicBezTo>
                    <a:pt x="179" y="1"/>
                    <a:pt x="213" y="43"/>
                    <a:pt x="213" y="77"/>
                  </a:cubicBezTo>
                  <a:cubicBezTo>
                    <a:pt x="179" y="111"/>
                    <a:pt x="179" y="179"/>
                    <a:pt x="145" y="213"/>
                  </a:cubicBezTo>
                  <a:cubicBezTo>
                    <a:pt x="145" y="289"/>
                    <a:pt x="103" y="323"/>
                    <a:pt x="69" y="357"/>
                  </a:cubicBezTo>
                  <a:lnTo>
                    <a:pt x="69" y="357"/>
                  </a:lnTo>
                  <a:cubicBezTo>
                    <a:pt x="35" y="357"/>
                    <a:pt x="1" y="357"/>
                    <a:pt x="1" y="323"/>
                  </a:cubicBezTo>
                  <a:cubicBezTo>
                    <a:pt x="1" y="255"/>
                    <a:pt x="35" y="213"/>
                    <a:pt x="69" y="179"/>
                  </a:cubicBezTo>
                  <a:cubicBezTo>
                    <a:pt x="69" y="111"/>
                    <a:pt x="103" y="77"/>
                    <a:pt x="145" y="4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8769373" y="4620495"/>
              <a:ext cx="11018" cy="16800"/>
            </a:xfrm>
            <a:custGeom>
              <a:avLst/>
              <a:gdLst/>
              <a:ahLst/>
              <a:cxnLst/>
              <a:rect l="l" t="t" r="r" b="b"/>
              <a:pathLst>
                <a:path w="324" h="494" extrusionOk="0">
                  <a:moveTo>
                    <a:pt x="213" y="34"/>
                  </a:moveTo>
                  <a:cubicBezTo>
                    <a:pt x="247" y="0"/>
                    <a:pt x="323" y="34"/>
                    <a:pt x="281" y="68"/>
                  </a:cubicBezTo>
                  <a:cubicBezTo>
                    <a:pt x="213" y="213"/>
                    <a:pt x="179" y="357"/>
                    <a:pt x="111" y="459"/>
                  </a:cubicBezTo>
                  <a:cubicBezTo>
                    <a:pt x="68" y="459"/>
                    <a:pt x="68" y="493"/>
                    <a:pt x="68" y="493"/>
                  </a:cubicBezTo>
                  <a:cubicBezTo>
                    <a:pt x="68" y="493"/>
                    <a:pt x="0" y="459"/>
                    <a:pt x="34" y="459"/>
                  </a:cubicBezTo>
                  <a:cubicBezTo>
                    <a:pt x="34" y="281"/>
                    <a:pt x="145" y="179"/>
                    <a:pt x="21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8782670" y="4622808"/>
              <a:ext cx="7244" cy="13331"/>
            </a:xfrm>
            <a:custGeom>
              <a:avLst/>
              <a:gdLst/>
              <a:ahLst/>
              <a:cxnLst/>
              <a:rect l="l" t="t" r="r" b="b"/>
              <a:pathLst>
                <a:path w="213" h="392" extrusionOk="0">
                  <a:moveTo>
                    <a:pt x="179" y="34"/>
                  </a:moveTo>
                  <a:cubicBezTo>
                    <a:pt x="179" y="0"/>
                    <a:pt x="213" y="34"/>
                    <a:pt x="213" y="77"/>
                  </a:cubicBezTo>
                  <a:cubicBezTo>
                    <a:pt x="179" y="111"/>
                    <a:pt x="179" y="179"/>
                    <a:pt x="145" y="213"/>
                  </a:cubicBezTo>
                  <a:cubicBezTo>
                    <a:pt x="145" y="247"/>
                    <a:pt x="102" y="323"/>
                    <a:pt x="68" y="357"/>
                  </a:cubicBezTo>
                  <a:lnTo>
                    <a:pt x="68" y="357"/>
                  </a:lnTo>
                  <a:cubicBezTo>
                    <a:pt x="68" y="391"/>
                    <a:pt x="0" y="357"/>
                    <a:pt x="0" y="323"/>
                  </a:cubicBezTo>
                  <a:cubicBezTo>
                    <a:pt x="0" y="289"/>
                    <a:pt x="34" y="213"/>
                    <a:pt x="68" y="179"/>
                  </a:cubicBezTo>
                  <a:cubicBezTo>
                    <a:pt x="102" y="145"/>
                    <a:pt x="145" y="77"/>
                    <a:pt x="179"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8793349" y="4633792"/>
              <a:ext cx="7244" cy="13297"/>
            </a:xfrm>
            <a:custGeom>
              <a:avLst/>
              <a:gdLst/>
              <a:ahLst/>
              <a:cxnLst/>
              <a:rect l="l" t="t" r="r" b="b"/>
              <a:pathLst>
                <a:path w="213" h="391" extrusionOk="0">
                  <a:moveTo>
                    <a:pt x="145" y="34"/>
                  </a:moveTo>
                  <a:cubicBezTo>
                    <a:pt x="179" y="0"/>
                    <a:pt x="213" y="34"/>
                    <a:pt x="213" y="68"/>
                  </a:cubicBezTo>
                  <a:cubicBezTo>
                    <a:pt x="179" y="102"/>
                    <a:pt x="145" y="179"/>
                    <a:pt x="145" y="213"/>
                  </a:cubicBezTo>
                  <a:cubicBezTo>
                    <a:pt x="111" y="281"/>
                    <a:pt x="111" y="314"/>
                    <a:pt x="77" y="391"/>
                  </a:cubicBezTo>
                  <a:lnTo>
                    <a:pt x="77" y="391"/>
                  </a:lnTo>
                  <a:cubicBezTo>
                    <a:pt x="43" y="391"/>
                    <a:pt x="43" y="391"/>
                    <a:pt x="43" y="348"/>
                  </a:cubicBezTo>
                  <a:cubicBezTo>
                    <a:pt x="1" y="247"/>
                    <a:pt x="77" y="102"/>
                    <a:pt x="145"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8856024" y="4647055"/>
              <a:ext cx="7278" cy="8434"/>
            </a:xfrm>
            <a:custGeom>
              <a:avLst/>
              <a:gdLst/>
              <a:ahLst/>
              <a:cxnLst/>
              <a:rect l="l" t="t" r="r" b="b"/>
              <a:pathLst>
                <a:path w="214" h="248" extrusionOk="0">
                  <a:moveTo>
                    <a:pt x="111" y="1"/>
                  </a:moveTo>
                  <a:cubicBezTo>
                    <a:pt x="145" y="1"/>
                    <a:pt x="213" y="35"/>
                    <a:pt x="179" y="69"/>
                  </a:cubicBezTo>
                  <a:cubicBezTo>
                    <a:pt x="179" y="137"/>
                    <a:pt x="145" y="213"/>
                    <a:pt x="111" y="247"/>
                  </a:cubicBezTo>
                  <a:lnTo>
                    <a:pt x="69" y="247"/>
                  </a:lnTo>
                  <a:lnTo>
                    <a:pt x="35" y="247"/>
                  </a:lnTo>
                  <a:cubicBezTo>
                    <a:pt x="1" y="171"/>
                    <a:pt x="69" y="103"/>
                    <a:pt x="111"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8847658" y="4645627"/>
              <a:ext cx="7244" cy="11018"/>
            </a:xfrm>
            <a:custGeom>
              <a:avLst/>
              <a:gdLst/>
              <a:ahLst/>
              <a:cxnLst/>
              <a:rect l="l" t="t" r="r" b="b"/>
              <a:pathLst>
                <a:path w="213" h="324" extrusionOk="0">
                  <a:moveTo>
                    <a:pt x="145" y="43"/>
                  </a:moveTo>
                  <a:cubicBezTo>
                    <a:pt x="179" y="0"/>
                    <a:pt x="213" y="43"/>
                    <a:pt x="213" y="77"/>
                  </a:cubicBezTo>
                  <a:cubicBezTo>
                    <a:pt x="179" y="145"/>
                    <a:pt x="179" y="179"/>
                    <a:pt x="145" y="213"/>
                  </a:cubicBezTo>
                  <a:cubicBezTo>
                    <a:pt x="103" y="255"/>
                    <a:pt x="103" y="289"/>
                    <a:pt x="69" y="323"/>
                  </a:cubicBezTo>
                  <a:lnTo>
                    <a:pt x="69" y="323"/>
                  </a:lnTo>
                  <a:cubicBezTo>
                    <a:pt x="35" y="323"/>
                    <a:pt x="1" y="323"/>
                    <a:pt x="1" y="289"/>
                  </a:cubicBezTo>
                  <a:cubicBezTo>
                    <a:pt x="1" y="213"/>
                    <a:pt x="35" y="213"/>
                    <a:pt x="35" y="14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8784983" y="4669908"/>
              <a:ext cx="7244" cy="10712"/>
            </a:xfrm>
            <a:custGeom>
              <a:avLst/>
              <a:gdLst/>
              <a:ahLst/>
              <a:cxnLst/>
              <a:rect l="l" t="t" r="r" b="b"/>
              <a:pathLst>
                <a:path w="213" h="315" extrusionOk="0">
                  <a:moveTo>
                    <a:pt x="145" y="0"/>
                  </a:moveTo>
                  <a:cubicBezTo>
                    <a:pt x="179" y="0"/>
                    <a:pt x="213" y="0"/>
                    <a:pt x="213" y="68"/>
                  </a:cubicBezTo>
                  <a:cubicBezTo>
                    <a:pt x="213" y="102"/>
                    <a:pt x="179" y="136"/>
                    <a:pt x="145" y="212"/>
                  </a:cubicBezTo>
                  <a:cubicBezTo>
                    <a:pt x="145" y="246"/>
                    <a:pt x="111" y="280"/>
                    <a:pt x="111" y="314"/>
                  </a:cubicBezTo>
                  <a:lnTo>
                    <a:pt x="77" y="314"/>
                  </a:lnTo>
                  <a:cubicBezTo>
                    <a:pt x="34" y="314"/>
                    <a:pt x="0" y="314"/>
                    <a:pt x="0" y="280"/>
                  </a:cubicBezTo>
                  <a:cubicBezTo>
                    <a:pt x="0" y="212"/>
                    <a:pt x="34" y="212"/>
                    <a:pt x="77" y="136"/>
                  </a:cubicBezTo>
                  <a:cubicBezTo>
                    <a:pt x="77" y="102"/>
                    <a:pt x="111" y="68"/>
                    <a:pt x="145"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8776583" y="4664977"/>
              <a:ext cx="8434" cy="12175"/>
            </a:xfrm>
            <a:custGeom>
              <a:avLst/>
              <a:gdLst/>
              <a:ahLst/>
              <a:cxnLst/>
              <a:rect l="l" t="t" r="r" b="b"/>
              <a:pathLst>
                <a:path w="248" h="358" extrusionOk="0">
                  <a:moveTo>
                    <a:pt x="179" y="35"/>
                  </a:moveTo>
                  <a:cubicBezTo>
                    <a:pt x="213" y="1"/>
                    <a:pt x="247" y="35"/>
                    <a:pt x="247" y="69"/>
                  </a:cubicBezTo>
                  <a:cubicBezTo>
                    <a:pt x="213" y="145"/>
                    <a:pt x="179" y="179"/>
                    <a:pt x="179" y="213"/>
                  </a:cubicBezTo>
                  <a:cubicBezTo>
                    <a:pt x="145" y="247"/>
                    <a:pt x="145" y="281"/>
                    <a:pt x="145" y="281"/>
                  </a:cubicBezTo>
                  <a:lnTo>
                    <a:pt x="69" y="357"/>
                  </a:lnTo>
                  <a:lnTo>
                    <a:pt x="69" y="357"/>
                  </a:lnTo>
                  <a:cubicBezTo>
                    <a:pt x="69" y="357"/>
                    <a:pt x="35" y="357"/>
                    <a:pt x="35" y="323"/>
                  </a:cubicBezTo>
                  <a:cubicBezTo>
                    <a:pt x="1" y="247"/>
                    <a:pt x="35" y="213"/>
                    <a:pt x="69" y="179"/>
                  </a:cubicBezTo>
                  <a:cubicBezTo>
                    <a:pt x="111" y="111"/>
                    <a:pt x="145" y="69"/>
                    <a:pt x="179"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8765904" y="4657767"/>
              <a:ext cx="7244" cy="9556"/>
            </a:xfrm>
            <a:custGeom>
              <a:avLst/>
              <a:gdLst/>
              <a:ahLst/>
              <a:cxnLst/>
              <a:rect l="l" t="t" r="r" b="b"/>
              <a:pathLst>
                <a:path w="213" h="281" extrusionOk="0">
                  <a:moveTo>
                    <a:pt x="102" y="0"/>
                  </a:moveTo>
                  <a:cubicBezTo>
                    <a:pt x="136" y="0"/>
                    <a:pt x="213" y="34"/>
                    <a:pt x="170" y="68"/>
                  </a:cubicBezTo>
                  <a:cubicBezTo>
                    <a:pt x="170" y="111"/>
                    <a:pt x="136" y="145"/>
                    <a:pt x="136" y="213"/>
                  </a:cubicBezTo>
                  <a:cubicBezTo>
                    <a:pt x="102" y="213"/>
                    <a:pt x="102" y="247"/>
                    <a:pt x="69" y="247"/>
                  </a:cubicBezTo>
                  <a:lnTo>
                    <a:pt x="69" y="281"/>
                  </a:lnTo>
                  <a:cubicBezTo>
                    <a:pt x="35" y="281"/>
                    <a:pt x="35" y="281"/>
                    <a:pt x="35" y="247"/>
                  </a:cubicBezTo>
                  <a:cubicBezTo>
                    <a:pt x="1" y="213"/>
                    <a:pt x="1" y="179"/>
                    <a:pt x="35" y="145"/>
                  </a:cubicBezTo>
                  <a:cubicBezTo>
                    <a:pt x="69" y="111"/>
                    <a:pt x="69" y="68"/>
                    <a:pt x="102"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2"/>
            <p:cNvSpPr/>
            <p:nvPr/>
          </p:nvSpPr>
          <p:spPr>
            <a:xfrm>
              <a:off x="8830893" y="4691571"/>
              <a:ext cx="8434" cy="10712"/>
            </a:xfrm>
            <a:custGeom>
              <a:avLst/>
              <a:gdLst/>
              <a:ahLst/>
              <a:cxnLst/>
              <a:rect l="l" t="t" r="r" b="b"/>
              <a:pathLst>
                <a:path w="248" h="315" extrusionOk="0">
                  <a:moveTo>
                    <a:pt x="171" y="0"/>
                  </a:moveTo>
                  <a:cubicBezTo>
                    <a:pt x="213" y="0"/>
                    <a:pt x="247" y="34"/>
                    <a:pt x="213" y="68"/>
                  </a:cubicBezTo>
                  <a:cubicBezTo>
                    <a:pt x="171" y="102"/>
                    <a:pt x="171" y="136"/>
                    <a:pt x="137" y="179"/>
                  </a:cubicBezTo>
                  <a:cubicBezTo>
                    <a:pt x="103" y="213"/>
                    <a:pt x="103" y="247"/>
                    <a:pt x="69" y="280"/>
                  </a:cubicBezTo>
                  <a:lnTo>
                    <a:pt x="69" y="280"/>
                  </a:lnTo>
                  <a:cubicBezTo>
                    <a:pt x="35" y="314"/>
                    <a:pt x="1" y="280"/>
                    <a:pt x="1" y="280"/>
                  </a:cubicBezTo>
                  <a:cubicBezTo>
                    <a:pt x="1" y="179"/>
                    <a:pt x="69" y="68"/>
                    <a:pt x="17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2"/>
            <p:cNvSpPr/>
            <p:nvPr/>
          </p:nvSpPr>
          <p:spPr>
            <a:xfrm>
              <a:off x="8818786" y="4688952"/>
              <a:ext cx="9556" cy="13331"/>
            </a:xfrm>
            <a:custGeom>
              <a:avLst/>
              <a:gdLst/>
              <a:ahLst/>
              <a:cxnLst/>
              <a:rect l="l" t="t" r="r" b="b"/>
              <a:pathLst>
                <a:path w="281" h="392" extrusionOk="0">
                  <a:moveTo>
                    <a:pt x="179" y="1"/>
                  </a:moveTo>
                  <a:cubicBezTo>
                    <a:pt x="212" y="1"/>
                    <a:pt x="280" y="43"/>
                    <a:pt x="246" y="77"/>
                  </a:cubicBezTo>
                  <a:cubicBezTo>
                    <a:pt x="212" y="145"/>
                    <a:pt x="212" y="179"/>
                    <a:pt x="179" y="256"/>
                  </a:cubicBezTo>
                  <a:cubicBezTo>
                    <a:pt x="145" y="290"/>
                    <a:pt x="145" y="324"/>
                    <a:pt x="102" y="357"/>
                  </a:cubicBezTo>
                  <a:lnTo>
                    <a:pt x="68" y="357"/>
                  </a:lnTo>
                  <a:cubicBezTo>
                    <a:pt x="34" y="391"/>
                    <a:pt x="0" y="357"/>
                    <a:pt x="0" y="324"/>
                  </a:cubicBezTo>
                  <a:cubicBezTo>
                    <a:pt x="0" y="256"/>
                    <a:pt x="34" y="213"/>
                    <a:pt x="68" y="179"/>
                  </a:cubicBezTo>
                  <a:cubicBezTo>
                    <a:pt x="102" y="111"/>
                    <a:pt x="145" y="77"/>
                    <a:pt x="179"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2"/>
            <p:cNvSpPr/>
            <p:nvPr/>
          </p:nvSpPr>
          <p:spPr>
            <a:xfrm>
              <a:off x="8764476" y="4737209"/>
              <a:ext cx="7244" cy="11018"/>
            </a:xfrm>
            <a:custGeom>
              <a:avLst/>
              <a:gdLst/>
              <a:ahLst/>
              <a:cxnLst/>
              <a:rect l="l" t="t" r="r" b="b"/>
              <a:pathLst>
                <a:path w="213" h="324" extrusionOk="0">
                  <a:moveTo>
                    <a:pt x="144" y="0"/>
                  </a:moveTo>
                  <a:cubicBezTo>
                    <a:pt x="178" y="0"/>
                    <a:pt x="212" y="34"/>
                    <a:pt x="212" y="68"/>
                  </a:cubicBezTo>
                  <a:lnTo>
                    <a:pt x="144" y="179"/>
                  </a:lnTo>
                  <a:cubicBezTo>
                    <a:pt x="144" y="247"/>
                    <a:pt x="111" y="281"/>
                    <a:pt x="111" y="323"/>
                  </a:cubicBezTo>
                  <a:lnTo>
                    <a:pt x="77" y="323"/>
                  </a:lnTo>
                  <a:cubicBezTo>
                    <a:pt x="43" y="323"/>
                    <a:pt x="0" y="323"/>
                    <a:pt x="0" y="281"/>
                  </a:cubicBezTo>
                  <a:cubicBezTo>
                    <a:pt x="0" y="213"/>
                    <a:pt x="43" y="179"/>
                    <a:pt x="43" y="145"/>
                  </a:cubicBezTo>
                  <a:cubicBezTo>
                    <a:pt x="77" y="111"/>
                    <a:pt x="111" y="68"/>
                    <a:pt x="144"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2"/>
            <p:cNvSpPr/>
            <p:nvPr/>
          </p:nvSpPr>
          <p:spPr>
            <a:xfrm>
              <a:off x="8754920" y="4728809"/>
              <a:ext cx="9590" cy="13331"/>
            </a:xfrm>
            <a:custGeom>
              <a:avLst/>
              <a:gdLst/>
              <a:ahLst/>
              <a:cxnLst/>
              <a:rect l="l" t="t" r="r" b="b"/>
              <a:pathLst>
                <a:path w="282" h="392" extrusionOk="0">
                  <a:moveTo>
                    <a:pt x="213" y="1"/>
                  </a:moveTo>
                  <a:cubicBezTo>
                    <a:pt x="247" y="1"/>
                    <a:pt x="281" y="35"/>
                    <a:pt x="247" y="69"/>
                  </a:cubicBezTo>
                  <a:cubicBezTo>
                    <a:pt x="247" y="179"/>
                    <a:pt x="213" y="281"/>
                    <a:pt x="111" y="358"/>
                  </a:cubicBezTo>
                  <a:lnTo>
                    <a:pt x="111" y="392"/>
                  </a:lnTo>
                  <a:cubicBezTo>
                    <a:pt x="69" y="392"/>
                    <a:pt x="35" y="358"/>
                    <a:pt x="35" y="358"/>
                  </a:cubicBezTo>
                  <a:cubicBezTo>
                    <a:pt x="1" y="213"/>
                    <a:pt x="111" y="103"/>
                    <a:pt x="179"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8977669" y="4738365"/>
              <a:ext cx="97397" cy="337150"/>
            </a:xfrm>
            <a:custGeom>
              <a:avLst/>
              <a:gdLst/>
              <a:ahLst/>
              <a:cxnLst/>
              <a:rect l="l" t="t" r="r" b="b"/>
              <a:pathLst>
                <a:path w="2864" h="9914" extrusionOk="0">
                  <a:moveTo>
                    <a:pt x="1241" y="357"/>
                  </a:moveTo>
                  <a:cubicBezTo>
                    <a:pt x="1487" y="179"/>
                    <a:pt x="1767" y="34"/>
                    <a:pt x="2056" y="0"/>
                  </a:cubicBezTo>
                  <a:lnTo>
                    <a:pt x="2192" y="0"/>
                  </a:lnTo>
                  <a:cubicBezTo>
                    <a:pt x="2268" y="0"/>
                    <a:pt x="2336" y="0"/>
                    <a:pt x="2404" y="34"/>
                  </a:cubicBezTo>
                  <a:cubicBezTo>
                    <a:pt x="2481" y="77"/>
                    <a:pt x="2515" y="77"/>
                    <a:pt x="2549" y="111"/>
                  </a:cubicBezTo>
                  <a:cubicBezTo>
                    <a:pt x="2693" y="213"/>
                    <a:pt x="2761" y="425"/>
                    <a:pt x="2761" y="637"/>
                  </a:cubicBezTo>
                  <a:cubicBezTo>
                    <a:pt x="2863" y="1309"/>
                    <a:pt x="2795" y="2056"/>
                    <a:pt x="2693" y="2761"/>
                  </a:cubicBezTo>
                  <a:lnTo>
                    <a:pt x="2693" y="2906"/>
                  </a:lnTo>
                  <a:cubicBezTo>
                    <a:pt x="2549" y="3611"/>
                    <a:pt x="2404" y="4324"/>
                    <a:pt x="2336" y="4995"/>
                  </a:cubicBezTo>
                  <a:cubicBezTo>
                    <a:pt x="2158" y="6448"/>
                    <a:pt x="1980" y="8147"/>
                    <a:pt x="2583" y="9489"/>
                  </a:cubicBezTo>
                  <a:cubicBezTo>
                    <a:pt x="2617" y="9557"/>
                    <a:pt x="2651" y="9667"/>
                    <a:pt x="2693" y="9735"/>
                  </a:cubicBezTo>
                  <a:cubicBezTo>
                    <a:pt x="2727" y="9803"/>
                    <a:pt x="2761" y="9880"/>
                    <a:pt x="2829" y="9914"/>
                  </a:cubicBezTo>
                  <a:cubicBezTo>
                    <a:pt x="2795" y="9880"/>
                    <a:pt x="2727" y="9846"/>
                    <a:pt x="2617" y="9769"/>
                  </a:cubicBezTo>
                  <a:lnTo>
                    <a:pt x="2192" y="9345"/>
                  </a:lnTo>
                  <a:cubicBezTo>
                    <a:pt x="2056" y="9209"/>
                    <a:pt x="1912" y="9030"/>
                    <a:pt x="1767" y="8852"/>
                  </a:cubicBezTo>
                  <a:cubicBezTo>
                    <a:pt x="1207" y="8147"/>
                    <a:pt x="569" y="7085"/>
                    <a:pt x="247" y="5734"/>
                  </a:cubicBezTo>
                  <a:cubicBezTo>
                    <a:pt x="179" y="5344"/>
                    <a:pt x="102" y="4995"/>
                    <a:pt x="68" y="4605"/>
                  </a:cubicBezTo>
                  <a:cubicBezTo>
                    <a:pt x="68" y="4494"/>
                    <a:pt x="68" y="4392"/>
                    <a:pt x="34" y="4324"/>
                  </a:cubicBezTo>
                  <a:cubicBezTo>
                    <a:pt x="0" y="3577"/>
                    <a:pt x="34" y="2872"/>
                    <a:pt x="179" y="2200"/>
                  </a:cubicBezTo>
                  <a:cubicBezTo>
                    <a:pt x="213" y="1946"/>
                    <a:pt x="281" y="1699"/>
                    <a:pt x="391" y="1453"/>
                  </a:cubicBezTo>
                  <a:cubicBezTo>
                    <a:pt x="425" y="1385"/>
                    <a:pt x="459" y="1309"/>
                    <a:pt x="493" y="1241"/>
                  </a:cubicBezTo>
                  <a:cubicBezTo>
                    <a:pt x="603" y="1028"/>
                    <a:pt x="739" y="816"/>
                    <a:pt x="884" y="637"/>
                  </a:cubicBezTo>
                  <a:cubicBezTo>
                    <a:pt x="994" y="569"/>
                    <a:pt x="1096" y="459"/>
                    <a:pt x="1241"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a:off x="8962060" y="4739521"/>
              <a:ext cx="116748" cy="331097"/>
            </a:xfrm>
            <a:custGeom>
              <a:avLst/>
              <a:gdLst/>
              <a:ahLst/>
              <a:cxnLst/>
              <a:rect l="l" t="t" r="r" b="b"/>
              <a:pathLst>
                <a:path w="3433" h="9736" extrusionOk="0">
                  <a:moveTo>
                    <a:pt x="2863" y="0"/>
                  </a:moveTo>
                  <a:cubicBezTo>
                    <a:pt x="2940" y="43"/>
                    <a:pt x="2974" y="43"/>
                    <a:pt x="3008" y="77"/>
                  </a:cubicBezTo>
                  <a:cubicBezTo>
                    <a:pt x="3152" y="179"/>
                    <a:pt x="3220" y="391"/>
                    <a:pt x="3220" y="603"/>
                  </a:cubicBezTo>
                  <a:cubicBezTo>
                    <a:pt x="3432" y="2022"/>
                    <a:pt x="2974" y="3543"/>
                    <a:pt x="2795" y="4961"/>
                  </a:cubicBezTo>
                  <a:cubicBezTo>
                    <a:pt x="2617" y="6414"/>
                    <a:pt x="2439" y="8113"/>
                    <a:pt x="3042" y="9455"/>
                  </a:cubicBezTo>
                  <a:cubicBezTo>
                    <a:pt x="3076" y="9523"/>
                    <a:pt x="3110" y="9633"/>
                    <a:pt x="3152" y="9701"/>
                  </a:cubicBezTo>
                  <a:lnTo>
                    <a:pt x="3076" y="9735"/>
                  </a:lnTo>
                  <a:cubicBezTo>
                    <a:pt x="3042" y="9455"/>
                    <a:pt x="1" y="4715"/>
                    <a:pt x="2863"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2"/>
            <p:cNvSpPr/>
            <p:nvPr/>
          </p:nvSpPr>
          <p:spPr>
            <a:xfrm>
              <a:off x="9058267" y="4762612"/>
              <a:ext cx="4931" cy="11903"/>
            </a:xfrm>
            <a:custGeom>
              <a:avLst/>
              <a:gdLst/>
              <a:ahLst/>
              <a:cxnLst/>
              <a:rect l="l" t="t" r="r" b="b"/>
              <a:pathLst>
                <a:path w="145" h="350" extrusionOk="0">
                  <a:moveTo>
                    <a:pt x="111" y="1"/>
                  </a:moveTo>
                  <a:cubicBezTo>
                    <a:pt x="111" y="1"/>
                    <a:pt x="145" y="1"/>
                    <a:pt x="145" y="35"/>
                  </a:cubicBezTo>
                  <a:lnTo>
                    <a:pt x="145" y="103"/>
                  </a:lnTo>
                  <a:lnTo>
                    <a:pt x="145" y="171"/>
                  </a:lnTo>
                  <a:cubicBezTo>
                    <a:pt x="145" y="213"/>
                    <a:pt x="145" y="247"/>
                    <a:pt x="111" y="247"/>
                  </a:cubicBezTo>
                  <a:cubicBezTo>
                    <a:pt x="111" y="281"/>
                    <a:pt x="111" y="315"/>
                    <a:pt x="68" y="315"/>
                  </a:cubicBezTo>
                  <a:lnTo>
                    <a:pt x="68" y="349"/>
                  </a:lnTo>
                  <a:cubicBezTo>
                    <a:pt x="34" y="349"/>
                    <a:pt x="0" y="349"/>
                    <a:pt x="0" y="315"/>
                  </a:cubicBezTo>
                  <a:lnTo>
                    <a:pt x="0" y="247"/>
                  </a:lnTo>
                  <a:lnTo>
                    <a:pt x="0" y="171"/>
                  </a:lnTo>
                  <a:cubicBezTo>
                    <a:pt x="34" y="137"/>
                    <a:pt x="34" y="103"/>
                    <a:pt x="34" y="103"/>
                  </a:cubicBezTo>
                  <a:cubicBezTo>
                    <a:pt x="34" y="69"/>
                    <a:pt x="68" y="35"/>
                    <a:pt x="68" y="35"/>
                  </a:cubicBezTo>
                  <a:cubicBezTo>
                    <a:pt x="68" y="35"/>
                    <a:pt x="111" y="35"/>
                    <a:pt x="111"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2"/>
            <p:cNvSpPr/>
            <p:nvPr/>
          </p:nvSpPr>
          <p:spPr>
            <a:xfrm>
              <a:off x="9048745" y="4761184"/>
              <a:ext cx="6087" cy="13331"/>
            </a:xfrm>
            <a:custGeom>
              <a:avLst/>
              <a:gdLst/>
              <a:ahLst/>
              <a:cxnLst/>
              <a:rect l="l" t="t" r="r" b="b"/>
              <a:pathLst>
                <a:path w="179" h="392" extrusionOk="0">
                  <a:moveTo>
                    <a:pt x="102" y="0"/>
                  </a:moveTo>
                  <a:cubicBezTo>
                    <a:pt x="136" y="0"/>
                    <a:pt x="178" y="0"/>
                    <a:pt x="178" y="77"/>
                  </a:cubicBezTo>
                  <a:lnTo>
                    <a:pt x="178" y="213"/>
                  </a:lnTo>
                  <a:cubicBezTo>
                    <a:pt x="136" y="289"/>
                    <a:pt x="136" y="323"/>
                    <a:pt x="102" y="357"/>
                  </a:cubicBezTo>
                  <a:lnTo>
                    <a:pt x="102" y="357"/>
                  </a:lnTo>
                  <a:cubicBezTo>
                    <a:pt x="68" y="391"/>
                    <a:pt x="34" y="357"/>
                    <a:pt x="34" y="323"/>
                  </a:cubicBezTo>
                  <a:cubicBezTo>
                    <a:pt x="0" y="289"/>
                    <a:pt x="34" y="255"/>
                    <a:pt x="34" y="179"/>
                  </a:cubicBezTo>
                  <a:cubicBezTo>
                    <a:pt x="68" y="145"/>
                    <a:pt x="68" y="77"/>
                    <a:pt x="102"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2"/>
            <p:cNvSpPr/>
            <p:nvPr/>
          </p:nvSpPr>
          <p:spPr>
            <a:xfrm>
              <a:off x="9059423" y="4790056"/>
              <a:ext cx="4931" cy="12175"/>
            </a:xfrm>
            <a:custGeom>
              <a:avLst/>
              <a:gdLst/>
              <a:ahLst/>
              <a:cxnLst/>
              <a:rect l="l" t="t" r="r" b="b"/>
              <a:pathLst>
                <a:path w="145" h="358" extrusionOk="0">
                  <a:moveTo>
                    <a:pt x="77" y="1"/>
                  </a:moveTo>
                  <a:cubicBezTo>
                    <a:pt x="77" y="1"/>
                    <a:pt x="145" y="1"/>
                    <a:pt x="111" y="43"/>
                  </a:cubicBezTo>
                  <a:cubicBezTo>
                    <a:pt x="111" y="145"/>
                    <a:pt x="111" y="213"/>
                    <a:pt x="77" y="324"/>
                  </a:cubicBezTo>
                  <a:lnTo>
                    <a:pt x="77" y="324"/>
                  </a:lnTo>
                  <a:cubicBezTo>
                    <a:pt x="34" y="358"/>
                    <a:pt x="0" y="358"/>
                    <a:pt x="0" y="324"/>
                  </a:cubicBezTo>
                  <a:cubicBezTo>
                    <a:pt x="0" y="213"/>
                    <a:pt x="34" y="111"/>
                    <a:pt x="77"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2"/>
            <p:cNvSpPr/>
            <p:nvPr/>
          </p:nvSpPr>
          <p:spPr>
            <a:xfrm>
              <a:off x="9047589" y="4796144"/>
              <a:ext cx="4625" cy="9862"/>
            </a:xfrm>
            <a:custGeom>
              <a:avLst/>
              <a:gdLst/>
              <a:ahLst/>
              <a:cxnLst/>
              <a:rect l="l" t="t" r="r" b="b"/>
              <a:pathLst>
                <a:path w="136" h="290" extrusionOk="0">
                  <a:moveTo>
                    <a:pt x="68" y="0"/>
                  </a:moveTo>
                  <a:cubicBezTo>
                    <a:pt x="68" y="0"/>
                    <a:pt x="136" y="0"/>
                    <a:pt x="136" y="34"/>
                  </a:cubicBezTo>
                  <a:cubicBezTo>
                    <a:pt x="136" y="111"/>
                    <a:pt x="136" y="213"/>
                    <a:pt x="102" y="247"/>
                  </a:cubicBezTo>
                  <a:lnTo>
                    <a:pt x="102" y="289"/>
                  </a:lnTo>
                  <a:cubicBezTo>
                    <a:pt x="68" y="289"/>
                    <a:pt x="34" y="289"/>
                    <a:pt x="0" y="247"/>
                  </a:cubicBezTo>
                  <a:cubicBezTo>
                    <a:pt x="0" y="179"/>
                    <a:pt x="34" y="77"/>
                    <a:pt x="34" y="34"/>
                  </a:cubicBezTo>
                  <a:cubicBezTo>
                    <a:pt x="34" y="0"/>
                    <a:pt x="68" y="0"/>
                    <a:pt x="68"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2"/>
            <p:cNvSpPr/>
            <p:nvPr/>
          </p:nvSpPr>
          <p:spPr>
            <a:xfrm>
              <a:off x="9025892" y="4760028"/>
              <a:ext cx="5815" cy="11018"/>
            </a:xfrm>
            <a:custGeom>
              <a:avLst/>
              <a:gdLst/>
              <a:ahLst/>
              <a:cxnLst/>
              <a:rect l="l" t="t" r="r" b="b"/>
              <a:pathLst>
                <a:path w="171" h="324" extrusionOk="0">
                  <a:moveTo>
                    <a:pt x="103" y="34"/>
                  </a:moveTo>
                  <a:cubicBezTo>
                    <a:pt x="137" y="0"/>
                    <a:pt x="171" y="34"/>
                    <a:pt x="171" y="77"/>
                  </a:cubicBezTo>
                  <a:cubicBezTo>
                    <a:pt x="137" y="111"/>
                    <a:pt x="137" y="145"/>
                    <a:pt x="137" y="213"/>
                  </a:cubicBezTo>
                  <a:cubicBezTo>
                    <a:pt x="137" y="247"/>
                    <a:pt x="171" y="289"/>
                    <a:pt x="137" y="323"/>
                  </a:cubicBezTo>
                  <a:lnTo>
                    <a:pt x="103" y="323"/>
                  </a:lnTo>
                  <a:lnTo>
                    <a:pt x="69" y="323"/>
                  </a:lnTo>
                  <a:cubicBezTo>
                    <a:pt x="1" y="289"/>
                    <a:pt x="35" y="213"/>
                    <a:pt x="35" y="179"/>
                  </a:cubicBezTo>
                  <a:cubicBezTo>
                    <a:pt x="35" y="111"/>
                    <a:pt x="69" y="77"/>
                    <a:pt x="10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2"/>
            <p:cNvSpPr/>
            <p:nvPr/>
          </p:nvSpPr>
          <p:spPr>
            <a:xfrm>
              <a:off x="9016098" y="4766081"/>
              <a:ext cx="7244" cy="12175"/>
            </a:xfrm>
            <a:custGeom>
              <a:avLst/>
              <a:gdLst/>
              <a:ahLst/>
              <a:cxnLst/>
              <a:rect l="l" t="t" r="r" b="b"/>
              <a:pathLst>
                <a:path w="213" h="358" extrusionOk="0">
                  <a:moveTo>
                    <a:pt x="145" y="1"/>
                  </a:moveTo>
                  <a:cubicBezTo>
                    <a:pt x="145" y="1"/>
                    <a:pt x="212" y="1"/>
                    <a:pt x="178" y="35"/>
                  </a:cubicBezTo>
                  <a:lnTo>
                    <a:pt x="178" y="111"/>
                  </a:lnTo>
                  <a:lnTo>
                    <a:pt x="178" y="213"/>
                  </a:lnTo>
                  <a:cubicBezTo>
                    <a:pt x="178" y="247"/>
                    <a:pt x="178" y="324"/>
                    <a:pt x="145" y="358"/>
                  </a:cubicBezTo>
                  <a:lnTo>
                    <a:pt x="145" y="358"/>
                  </a:lnTo>
                  <a:lnTo>
                    <a:pt x="77" y="358"/>
                  </a:lnTo>
                  <a:cubicBezTo>
                    <a:pt x="0" y="324"/>
                    <a:pt x="34" y="247"/>
                    <a:pt x="34" y="179"/>
                  </a:cubicBezTo>
                  <a:cubicBezTo>
                    <a:pt x="77" y="145"/>
                    <a:pt x="77" y="145"/>
                    <a:pt x="77" y="111"/>
                  </a:cubicBezTo>
                  <a:cubicBezTo>
                    <a:pt x="77" y="69"/>
                    <a:pt x="111" y="35"/>
                    <a:pt x="111" y="35"/>
                  </a:cubicBezTo>
                  <a:cubicBezTo>
                    <a:pt x="111" y="1"/>
                    <a:pt x="111" y="1"/>
                    <a:pt x="145"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2"/>
            <p:cNvSpPr/>
            <p:nvPr/>
          </p:nvSpPr>
          <p:spPr>
            <a:xfrm>
              <a:off x="8993279" y="4827635"/>
              <a:ext cx="4931" cy="15609"/>
            </a:xfrm>
            <a:custGeom>
              <a:avLst/>
              <a:gdLst/>
              <a:ahLst/>
              <a:cxnLst/>
              <a:rect l="l" t="t" r="r" b="b"/>
              <a:pathLst>
                <a:path w="145" h="459" extrusionOk="0">
                  <a:moveTo>
                    <a:pt x="68" y="0"/>
                  </a:moveTo>
                  <a:cubicBezTo>
                    <a:pt x="110" y="0"/>
                    <a:pt x="144" y="0"/>
                    <a:pt x="144" y="34"/>
                  </a:cubicBezTo>
                  <a:lnTo>
                    <a:pt x="144" y="247"/>
                  </a:lnTo>
                  <a:cubicBezTo>
                    <a:pt x="144" y="315"/>
                    <a:pt x="110" y="349"/>
                    <a:pt x="68" y="425"/>
                  </a:cubicBezTo>
                  <a:lnTo>
                    <a:pt x="68" y="459"/>
                  </a:lnTo>
                  <a:cubicBezTo>
                    <a:pt x="34" y="459"/>
                    <a:pt x="34" y="459"/>
                    <a:pt x="0" y="425"/>
                  </a:cubicBezTo>
                  <a:cubicBezTo>
                    <a:pt x="0" y="349"/>
                    <a:pt x="0" y="281"/>
                    <a:pt x="34" y="247"/>
                  </a:cubicBezTo>
                  <a:cubicBezTo>
                    <a:pt x="34" y="170"/>
                    <a:pt x="68" y="102"/>
                    <a:pt x="68"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2"/>
            <p:cNvSpPr/>
            <p:nvPr/>
          </p:nvSpPr>
          <p:spPr>
            <a:xfrm>
              <a:off x="9025892" y="4827635"/>
              <a:ext cx="5815" cy="10712"/>
            </a:xfrm>
            <a:custGeom>
              <a:avLst/>
              <a:gdLst/>
              <a:ahLst/>
              <a:cxnLst/>
              <a:rect l="l" t="t" r="r" b="b"/>
              <a:pathLst>
                <a:path w="171" h="315" extrusionOk="0">
                  <a:moveTo>
                    <a:pt x="103" y="0"/>
                  </a:moveTo>
                  <a:cubicBezTo>
                    <a:pt x="103" y="0"/>
                    <a:pt x="171" y="0"/>
                    <a:pt x="171" y="68"/>
                  </a:cubicBezTo>
                  <a:cubicBezTo>
                    <a:pt x="137" y="102"/>
                    <a:pt x="137" y="136"/>
                    <a:pt x="137" y="170"/>
                  </a:cubicBezTo>
                  <a:cubicBezTo>
                    <a:pt x="137" y="247"/>
                    <a:pt x="137" y="281"/>
                    <a:pt x="69" y="315"/>
                  </a:cubicBezTo>
                  <a:lnTo>
                    <a:pt x="69" y="315"/>
                  </a:lnTo>
                  <a:cubicBezTo>
                    <a:pt x="69" y="315"/>
                    <a:pt x="35" y="315"/>
                    <a:pt x="1" y="281"/>
                  </a:cubicBezTo>
                  <a:cubicBezTo>
                    <a:pt x="1" y="247"/>
                    <a:pt x="1" y="213"/>
                    <a:pt x="35" y="170"/>
                  </a:cubicBezTo>
                  <a:cubicBezTo>
                    <a:pt x="35" y="102"/>
                    <a:pt x="69" y="68"/>
                    <a:pt x="69" y="34"/>
                  </a:cubicBezTo>
                  <a:cubicBezTo>
                    <a:pt x="69" y="34"/>
                    <a:pt x="69" y="0"/>
                    <a:pt x="103"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2"/>
            <p:cNvSpPr/>
            <p:nvPr/>
          </p:nvSpPr>
          <p:spPr>
            <a:xfrm>
              <a:off x="9040345" y="4870960"/>
              <a:ext cx="7278" cy="14487"/>
            </a:xfrm>
            <a:custGeom>
              <a:avLst/>
              <a:gdLst/>
              <a:ahLst/>
              <a:cxnLst/>
              <a:rect l="l" t="t" r="r" b="b"/>
              <a:pathLst>
                <a:path w="214" h="426" extrusionOk="0">
                  <a:moveTo>
                    <a:pt x="103" y="34"/>
                  </a:moveTo>
                  <a:cubicBezTo>
                    <a:pt x="137" y="0"/>
                    <a:pt x="171" y="34"/>
                    <a:pt x="171" y="34"/>
                  </a:cubicBezTo>
                  <a:cubicBezTo>
                    <a:pt x="171" y="170"/>
                    <a:pt x="213" y="315"/>
                    <a:pt x="103" y="425"/>
                  </a:cubicBezTo>
                  <a:lnTo>
                    <a:pt x="103" y="425"/>
                  </a:lnTo>
                  <a:lnTo>
                    <a:pt x="69" y="425"/>
                  </a:lnTo>
                  <a:cubicBezTo>
                    <a:pt x="1" y="281"/>
                    <a:pt x="69" y="136"/>
                    <a:pt x="103"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2"/>
            <p:cNvSpPr/>
            <p:nvPr/>
          </p:nvSpPr>
          <p:spPr>
            <a:xfrm>
              <a:off x="9033135" y="4873273"/>
              <a:ext cx="5815" cy="14487"/>
            </a:xfrm>
            <a:custGeom>
              <a:avLst/>
              <a:gdLst/>
              <a:ahLst/>
              <a:cxnLst/>
              <a:rect l="l" t="t" r="r" b="b"/>
              <a:pathLst>
                <a:path w="171" h="426" extrusionOk="0">
                  <a:moveTo>
                    <a:pt x="102" y="34"/>
                  </a:moveTo>
                  <a:cubicBezTo>
                    <a:pt x="136" y="0"/>
                    <a:pt x="170" y="0"/>
                    <a:pt x="170" y="34"/>
                  </a:cubicBezTo>
                  <a:lnTo>
                    <a:pt x="170" y="213"/>
                  </a:lnTo>
                  <a:cubicBezTo>
                    <a:pt x="170" y="281"/>
                    <a:pt x="170" y="357"/>
                    <a:pt x="136" y="391"/>
                  </a:cubicBezTo>
                  <a:lnTo>
                    <a:pt x="102" y="391"/>
                  </a:lnTo>
                  <a:cubicBezTo>
                    <a:pt x="68" y="425"/>
                    <a:pt x="34" y="425"/>
                    <a:pt x="0" y="357"/>
                  </a:cubicBezTo>
                  <a:cubicBezTo>
                    <a:pt x="0" y="315"/>
                    <a:pt x="0" y="247"/>
                    <a:pt x="34" y="179"/>
                  </a:cubicBezTo>
                  <a:cubicBezTo>
                    <a:pt x="34" y="145"/>
                    <a:pt x="68" y="68"/>
                    <a:pt x="102"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2"/>
            <p:cNvSpPr/>
            <p:nvPr/>
          </p:nvSpPr>
          <p:spPr>
            <a:xfrm>
              <a:off x="9040345" y="4899833"/>
              <a:ext cx="5815" cy="10746"/>
            </a:xfrm>
            <a:custGeom>
              <a:avLst/>
              <a:gdLst/>
              <a:ahLst/>
              <a:cxnLst/>
              <a:rect l="l" t="t" r="r" b="b"/>
              <a:pathLst>
                <a:path w="171" h="316" extrusionOk="0">
                  <a:moveTo>
                    <a:pt x="69" y="1"/>
                  </a:moveTo>
                  <a:cubicBezTo>
                    <a:pt x="103" y="1"/>
                    <a:pt x="171" y="1"/>
                    <a:pt x="171" y="69"/>
                  </a:cubicBezTo>
                  <a:cubicBezTo>
                    <a:pt x="171" y="137"/>
                    <a:pt x="171" y="213"/>
                    <a:pt x="137" y="281"/>
                  </a:cubicBezTo>
                  <a:lnTo>
                    <a:pt x="137" y="281"/>
                  </a:lnTo>
                  <a:cubicBezTo>
                    <a:pt x="103" y="315"/>
                    <a:pt x="35" y="281"/>
                    <a:pt x="35" y="247"/>
                  </a:cubicBezTo>
                  <a:cubicBezTo>
                    <a:pt x="1" y="213"/>
                    <a:pt x="35" y="103"/>
                    <a:pt x="35" y="35"/>
                  </a:cubicBezTo>
                  <a:cubicBezTo>
                    <a:pt x="69" y="35"/>
                    <a:pt x="69" y="35"/>
                    <a:pt x="6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2"/>
            <p:cNvSpPr/>
            <p:nvPr/>
          </p:nvSpPr>
          <p:spPr>
            <a:xfrm>
              <a:off x="9001644" y="4866063"/>
              <a:ext cx="3775" cy="12141"/>
            </a:xfrm>
            <a:custGeom>
              <a:avLst/>
              <a:gdLst/>
              <a:ahLst/>
              <a:cxnLst/>
              <a:rect l="l" t="t" r="r" b="b"/>
              <a:pathLst>
                <a:path w="111" h="357" extrusionOk="0">
                  <a:moveTo>
                    <a:pt x="77" y="34"/>
                  </a:moveTo>
                  <a:cubicBezTo>
                    <a:pt x="77" y="0"/>
                    <a:pt x="111" y="34"/>
                    <a:pt x="111" y="34"/>
                  </a:cubicBezTo>
                  <a:lnTo>
                    <a:pt x="111" y="212"/>
                  </a:lnTo>
                  <a:lnTo>
                    <a:pt x="111" y="314"/>
                  </a:lnTo>
                  <a:lnTo>
                    <a:pt x="77" y="314"/>
                  </a:lnTo>
                  <a:cubicBezTo>
                    <a:pt x="77" y="357"/>
                    <a:pt x="34" y="357"/>
                    <a:pt x="0" y="314"/>
                  </a:cubicBezTo>
                  <a:cubicBezTo>
                    <a:pt x="0" y="280"/>
                    <a:pt x="0" y="212"/>
                    <a:pt x="34" y="178"/>
                  </a:cubicBezTo>
                  <a:lnTo>
                    <a:pt x="34" y="34"/>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2"/>
            <p:cNvSpPr/>
            <p:nvPr/>
          </p:nvSpPr>
          <p:spPr>
            <a:xfrm>
              <a:off x="8992122" y="4867219"/>
              <a:ext cx="3469" cy="12141"/>
            </a:xfrm>
            <a:custGeom>
              <a:avLst/>
              <a:gdLst/>
              <a:ahLst/>
              <a:cxnLst/>
              <a:rect l="l" t="t" r="r" b="b"/>
              <a:pathLst>
                <a:path w="102" h="357" extrusionOk="0">
                  <a:moveTo>
                    <a:pt x="68" y="0"/>
                  </a:moveTo>
                  <a:lnTo>
                    <a:pt x="102" y="0"/>
                  </a:lnTo>
                  <a:lnTo>
                    <a:pt x="102" y="144"/>
                  </a:lnTo>
                  <a:lnTo>
                    <a:pt x="102" y="323"/>
                  </a:lnTo>
                  <a:lnTo>
                    <a:pt x="102" y="323"/>
                  </a:lnTo>
                  <a:cubicBezTo>
                    <a:pt x="68" y="357"/>
                    <a:pt x="0" y="357"/>
                    <a:pt x="0" y="280"/>
                  </a:cubicBezTo>
                  <a:lnTo>
                    <a:pt x="0" y="144"/>
                  </a:lnTo>
                  <a:cubicBezTo>
                    <a:pt x="34" y="110"/>
                    <a:pt x="34" y="34"/>
                    <a:pt x="68"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2"/>
            <p:cNvSpPr/>
            <p:nvPr/>
          </p:nvSpPr>
          <p:spPr>
            <a:xfrm>
              <a:off x="9001644" y="4924964"/>
              <a:ext cx="4931" cy="15643"/>
            </a:xfrm>
            <a:custGeom>
              <a:avLst/>
              <a:gdLst/>
              <a:ahLst/>
              <a:cxnLst/>
              <a:rect l="l" t="t" r="r" b="b"/>
              <a:pathLst>
                <a:path w="145" h="460" extrusionOk="0">
                  <a:moveTo>
                    <a:pt x="34" y="35"/>
                  </a:moveTo>
                  <a:cubicBezTo>
                    <a:pt x="77" y="1"/>
                    <a:pt x="111" y="35"/>
                    <a:pt x="111" y="69"/>
                  </a:cubicBezTo>
                  <a:cubicBezTo>
                    <a:pt x="145" y="145"/>
                    <a:pt x="145" y="179"/>
                    <a:pt x="145" y="247"/>
                  </a:cubicBezTo>
                  <a:cubicBezTo>
                    <a:pt x="145" y="324"/>
                    <a:pt x="145" y="392"/>
                    <a:pt x="111" y="426"/>
                  </a:cubicBezTo>
                  <a:lnTo>
                    <a:pt x="111" y="426"/>
                  </a:lnTo>
                  <a:cubicBezTo>
                    <a:pt x="77" y="460"/>
                    <a:pt x="34" y="460"/>
                    <a:pt x="0" y="426"/>
                  </a:cubicBezTo>
                  <a:cubicBezTo>
                    <a:pt x="0" y="358"/>
                    <a:pt x="0" y="324"/>
                    <a:pt x="34" y="247"/>
                  </a:cubicBezTo>
                  <a:lnTo>
                    <a:pt x="34" y="69"/>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2"/>
            <p:cNvSpPr/>
            <p:nvPr/>
          </p:nvSpPr>
          <p:spPr>
            <a:xfrm>
              <a:off x="8990966" y="4921529"/>
              <a:ext cx="4625" cy="11869"/>
            </a:xfrm>
            <a:custGeom>
              <a:avLst/>
              <a:gdLst/>
              <a:ahLst/>
              <a:cxnLst/>
              <a:rect l="l" t="t" r="r" b="b"/>
              <a:pathLst>
                <a:path w="136" h="349" extrusionOk="0">
                  <a:moveTo>
                    <a:pt x="68" y="0"/>
                  </a:moveTo>
                  <a:cubicBezTo>
                    <a:pt x="102" y="0"/>
                    <a:pt x="136" y="0"/>
                    <a:pt x="136" y="34"/>
                  </a:cubicBezTo>
                  <a:cubicBezTo>
                    <a:pt x="136" y="136"/>
                    <a:pt x="136" y="246"/>
                    <a:pt x="102" y="348"/>
                  </a:cubicBezTo>
                  <a:lnTo>
                    <a:pt x="102" y="348"/>
                  </a:lnTo>
                  <a:lnTo>
                    <a:pt x="34" y="348"/>
                  </a:lnTo>
                  <a:cubicBezTo>
                    <a:pt x="0" y="246"/>
                    <a:pt x="34" y="136"/>
                    <a:pt x="68"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2"/>
            <p:cNvSpPr/>
            <p:nvPr/>
          </p:nvSpPr>
          <p:spPr>
            <a:xfrm>
              <a:off x="8474426" y="4964855"/>
              <a:ext cx="440567" cy="117904"/>
            </a:xfrm>
            <a:custGeom>
              <a:avLst/>
              <a:gdLst/>
              <a:ahLst/>
              <a:cxnLst/>
              <a:rect l="l" t="t" r="r" b="b"/>
              <a:pathLst>
                <a:path w="12955" h="3467" extrusionOk="0">
                  <a:moveTo>
                    <a:pt x="1062" y="1275"/>
                  </a:moveTo>
                  <a:cubicBezTo>
                    <a:pt x="1240" y="1164"/>
                    <a:pt x="1419" y="1062"/>
                    <a:pt x="1563" y="986"/>
                  </a:cubicBezTo>
                  <a:cubicBezTo>
                    <a:pt x="2090" y="705"/>
                    <a:pt x="2659" y="527"/>
                    <a:pt x="3220" y="383"/>
                  </a:cubicBezTo>
                  <a:cubicBezTo>
                    <a:pt x="3296" y="349"/>
                    <a:pt x="3398" y="349"/>
                    <a:pt x="3475" y="315"/>
                  </a:cubicBezTo>
                  <a:cubicBezTo>
                    <a:pt x="3645" y="281"/>
                    <a:pt x="3789" y="281"/>
                    <a:pt x="3933" y="247"/>
                  </a:cubicBezTo>
                  <a:cubicBezTo>
                    <a:pt x="5276" y="34"/>
                    <a:pt x="6618" y="0"/>
                    <a:pt x="8002" y="34"/>
                  </a:cubicBezTo>
                  <a:cubicBezTo>
                    <a:pt x="9379" y="102"/>
                    <a:pt x="10763" y="213"/>
                    <a:pt x="12139" y="425"/>
                  </a:cubicBezTo>
                  <a:cubicBezTo>
                    <a:pt x="12216" y="425"/>
                    <a:pt x="12250" y="459"/>
                    <a:pt x="12318" y="459"/>
                  </a:cubicBezTo>
                  <a:cubicBezTo>
                    <a:pt x="12496" y="493"/>
                    <a:pt x="12709" y="527"/>
                    <a:pt x="12887" y="561"/>
                  </a:cubicBezTo>
                  <a:lnTo>
                    <a:pt x="12955" y="561"/>
                  </a:lnTo>
                  <a:lnTo>
                    <a:pt x="12887" y="561"/>
                  </a:lnTo>
                  <a:cubicBezTo>
                    <a:pt x="12743" y="527"/>
                    <a:pt x="12607" y="561"/>
                    <a:pt x="12428" y="595"/>
                  </a:cubicBezTo>
                  <a:cubicBezTo>
                    <a:pt x="12250" y="637"/>
                    <a:pt x="12071" y="671"/>
                    <a:pt x="11927" y="705"/>
                  </a:cubicBezTo>
                  <a:cubicBezTo>
                    <a:pt x="11468" y="773"/>
                    <a:pt x="11044" y="884"/>
                    <a:pt x="10619" y="986"/>
                  </a:cubicBezTo>
                  <a:cubicBezTo>
                    <a:pt x="9591" y="1232"/>
                    <a:pt x="8606" y="1555"/>
                    <a:pt x="7612" y="1835"/>
                  </a:cubicBezTo>
                  <a:cubicBezTo>
                    <a:pt x="6618" y="2124"/>
                    <a:pt x="5666" y="2404"/>
                    <a:pt x="4672" y="2651"/>
                  </a:cubicBezTo>
                  <a:cubicBezTo>
                    <a:pt x="4604" y="2685"/>
                    <a:pt x="4537" y="2685"/>
                    <a:pt x="4460" y="2719"/>
                  </a:cubicBezTo>
                  <a:cubicBezTo>
                    <a:pt x="4426" y="2719"/>
                    <a:pt x="4358" y="2761"/>
                    <a:pt x="4282" y="2761"/>
                  </a:cubicBezTo>
                  <a:cubicBezTo>
                    <a:pt x="3330" y="3007"/>
                    <a:pt x="2413" y="3356"/>
                    <a:pt x="1419" y="3466"/>
                  </a:cubicBezTo>
                  <a:lnTo>
                    <a:pt x="1096" y="3466"/>
                  </a:lnTo>
                  <a:cubicBezTo>
                    <a:pt x="994" y="3466"/>
                    <a:pt x="884" y="3432"/>
                    <a:pt x="782" y="3432"/>
                  </a:cubicBezTo>
                  <a:cubicBezTo>
                    <a:pt x="391" y="3322"/>
                    <a:pt x="77" y="3143"/>
                    <a:pt x="0" y="2795"/>
                  </a:cubicBezTo>
                  <a:cubicBezTo>
                    <a:pt x="0" y="2719"/>
                    <a:pt x="0" y="2617"/>
                    <a:pt x="34" y="2472"/>
                  </a:cubicBezTo>
                  <a:cubicBezTo>
                    <a:pt x="77" y="2438"/>
                    <a:pt x="77" y="2404"/>
                    <a:pt x="77" y="2404"/>
                  </a:cubicBezTo>
                  <a:cubicBezTo>
                    <a:pt x="111" y="2336"/>
                    <a:pt x="145" y="2294"/>
                    <a:pt x="145" y="2260"/>
                  </a:cubicBezTo>
                  <a:cubicBezTo>
                    <a:pt x="357" y="1869"/>
                    <a:pt x="714" y="1555"/>
                    <a:pt x="1062" y="127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2"/>
            <p:cNvSpPr/>
            <p:nvPr/>
          </p:nvSpPr>
          <p:spPr>
            <a:xfrm>
              <a:off x="8464870" y="4980430"/>
              <a:ext cx="450123" cy="104641"/>
            </a:xfrm>
            <a:custGeom>
              <a:avLst/>
              <a:gdLst/>
              <a:ahLst/>
              <a:cxnLst/>
              <a:rect l="l" t="t" r="r" b="b"/>
              <a:pathLst>
                <a:path w="13236" h="3077" extrusionOk="0">
                  <a:moveTo>
                    <a:pt x="358" y="1946"/>
                  </a:moveTo>
                  <a:cubicBezTo>
                    <a:pt x="4393" y="426"/>
                    <a:pt x="10407" y="69"/>
                    <a:pt x="12599" y="1"/>
                  </a:cubicBezTo>
                  <a:cubicBezTo>
                    <a:pt x="12811" y="35"/>
                    <a:pt x="13024" y="69"/>
                    <a:pt x="13236" y="103"/>
                  </a:cubicBezTo>
                  <a:lnTo>
                    <a:pt x="13236" y="103"/>
                  </a:lnTo>
                  <a:cubicBezTo>
                    <a:pt x="12956" y="35"/>
                    <a:pt x="12497" y="179"/>
                    <a:pt x="12208" y="247"/>
                  </a:cubicBezTo>
                  <a:cubicBezTo>
                    <a:pt x="11749" y="315"/>
                    <a:pt x="11325" y="426"/>
                    <a:pt x="10900" y="528"/>
                  </a:cubicBezTo>
                  <a:cubicBezTo>
                    <a:pt x="9872" y="774"/>
                    <a:pt x="8887" y="1097"/>
                    <a:pt x="7893" y="1377"/>
                  </a:cubicBezTo>
                  <a:cubicBezTo>
                    <a:pt x="6831" y="1666"/>
                    <a:pt x="5803" y="2014"/>
                    <a:pt x="4741" y="2261"/>
                  </a:cubicBezTo>
                  <a:cubicBezTo>
                    <a:pt x="3756" y="2515"/>
                    <a:pt x="2762" y="2898"/>
                    <a:pt x="1700" y="3008"/>
                  </a:cubicBezTo>
                  <a:cubicBezTo>
                    <a:pt x="952" y="3076"/>
                    <a:pt x="1" y="2762"/>
                    <a:pt x="358" y="1946"/>
                  </a:cubicBezTo>
                  <a:close/>
                  <a:moveTo>
                    <a:pt x="13236" y="103"/>
                  </a:moveTo>
                  <a:lnTo>
                    <a:pt x="13236" y="103"/>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2"/>
            <p:cNvSpPr/>
            <p:nvPr/>
          </p:nvSpPr>
          <p:spPr>
            <a:xfrm>
              <a:off x="8746554" y="5005596"/>
              <a:ext cx="14487" cy="3775"/>
            </a:xfrm>
            <a:custGeom>
              <a:avLst/>
              <a:gdLst/>
              <a:ahLst/>
              <a:cxnLst/>
              <a:rect l="l" t="t" r="r" b="b"/>
              <a:pathLst>
                <a:path w="426" h="111" extrusionOk="0">
                  <a:moveTo>
                    <a:pt x="34" y="34"/>
                  </a:moveTo>
                  <a:cubicBezTo>
                    <a:pt x="102" y="0"/>
                    <a:pt x="145" y="34"/>
                    <a:pt x="213" y="0"/>
                  </a:cubicBezTo>
                  <a:lnTo>
                    <a:pt x="357" y="0"/>
                  </a:lnTo>
                  <a:cubicBezTo>
                    <a:pt x="391" y="0"/>
                    <a:pt x="425" y="77"/>
                    <a:pt x="391" y="77"/>
                  </a:cubicBezTo>
                  <a:lnTo>
                    <a:pt x="391" y="77"/>
                  </a:lnTo>
                  <a:cubicBezTo>
                    <a:pt x="315" y="77"/>
                    <a:pt x="247" y="77"/>
                    <a:pt x="213" y="110"/>
                  </a:cubicBezTo>
                  <a:lnTo>
                    <a:pt x="34" y="110"/>
                  </a:lnTo>
                  <a:cubicBezTo>
                    <a:pt x="34" y="110"/>
                    <a:pt x="0" y="34"/>
                    <a:pt x="34"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2"/>
            <p:cNvSpPr/>
            <p:nvPr/>
          </p:nvSpPr>
          <p:spPr>
            <a:xfrm>
              <a:off x="8741623" y="5010493"/>
              <a:ext cx="14487" cy="4931"/>
            </a:xfrm>
            <a:custGeom>
              <a:avLst/>
              <a:gdLst/>
              <a:ahLst/>
              <a:cxnLst/>
              <a:rect l="l" t="t" r="r" b="b"/>
              <a:pathLst>
                <a:path w="426" h="145" extrusionOk="0">
                  <a:moveTo>
                    <a:pt x="35" y="34"/>
                  </a:moveTo>
                  <a:cubicBezTo>
                    <a:pt x="77" y="0"/>
                    <a:pt x="145" y="0"/>
                    <a:pt x="179" y="0"/>
                  </a:cubicBezTo>
                  <a:cubicBezTo>
                    <a:pt x="247" y="34"/>
                    <a:pt x="324" y="34"/>
                    <a:pt x="358" y="34"/>
                  </a:cubicBezTo>
                  <a:cubicBezTo>
                    <a:pt x="426" y="34"/>
                    <a:pt x="426" y="68"/>
                    <a:pt x="392" y="102"/>
                  </a:cubicBezTo>
                  <a:lnTo>
                    <a:pt x="358" y="102"/>
                  </a:lnTo>
                  <a:cubicBezTo>
                    <a:pt x="324" y="145"/>
                    <a:pt x="247" y="145"/>
                    <a:pt x="179" y="145"/>
                  </a:cubicBezTo>
                  <a:cubicBezTo>
                    <a:pt x="145" y="145"/>
                    <a:pt x="77" y="145"/>
                    <a:pt x="35" y="102"/>
                  </a:cubicBezTo>
                  <a:cubicBezTo>
                    <a:pt x="1" y="102"/>
                    <a:pt x="1" y="34"/>
                    <a:pt x="35"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2"/>
            <p:cNvSpPr/>
            <p:nvPr/>
          </p:nvSpPr>
          <p:spPr>
            <a:xfrm>
              <a:off x="8718804" y="4973221"/>
              <a:ext cx="8434" cy="2347"/>
            </a:xfrm>
            <a:custGeom>
              <a:avLst/>
              <a:gdLst/>
              <a:ahLst/>
              <a:cxnLst/>
              <a:rect l="l" t="t" r="r" b="b"/>
              <a:pathLst>
                <a:path w="248" h="69" extrusionOk="0">
                  <a:moveTo>
                    <a:pt x="1" y="35"/>
                  </a:moveTo>
                  <a:cubicBezTo>
                    <a:pt x="35" y="35"/>
                    <a:pt x="35" y="35"/>
                    <a:pt x="35" y="1"/>
                  </a:cubicBezTo>
                  <a:cubicBezTo>
                    <a:pt x="69" y="35"/>
                    <a:pt x="145" y="35"/>
                    <a:pt x="179" y="35"/>
                  </a:cubicBezTo>
                  <a:cubicBezTo>
                    <a:pt x="213" y="35"/>
                    <a:pt x="247" y="69"/>
                    <a:pt x="213" y="69"/>
                  </a:cubicBezTo>
                  <a:lnTo>
                    <a:pt x="213" y="69"/>
                  </a:lnTo>
                  <a:lnTo>
                    <a:pt x="35" y="69"/>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2"/>
            <p:cNvSpPr/>
            <p:nvPr/>
          </p:nvSpPr>
          <p:spPr>
            <a:xfrm>
              <a:off x="8719960" y="4979308"/>
              <a:ext cx="12175" cy="5781"/>
            </a:xfrm>
            <a:custGeom>
              <a:avLst/>
              <a:gdLst/>
              <a:ahLst/>
              <a:cxnLst/>
              <a:rect l="l" t="t" r="r" b="b"/>
              <a:pathLst>
                <a:path w="358" h="170" extrusionOk="0">
                  <a:moveTo>
                    <a:pt x="35" y="34"/>
                  </a:moveTo>
                  <a:cubicBezTo>
                    <a:pt x="111" y="0"/>
                    <a:pt x="247" y="34"/>
                    <a:pt x="324" y="34"/>
                  </a:cubicBezTo>
                  <a:cubicBezTo>
                    <a:pt x="358" y="34"/>
                    <a:pt x="358" y="102"/>
                    <a:pt x="324" y="136"/>
                  </a:cubicBezTo>
                  <a:lnTo>
                    <a:pt x="324" y="136"/>
                  </a:lnTo>
                  <a:lnTo>
                    <a:pt x="179" y="136"/>
                  </a:lnTo>
                  <a:cubicBezTo>
                    <a:pt x="111" y="136"/>
                    <a:pt x="77" y="170"/>
                    <a:pt x="35" y="136"/>
                  </a:cubicBezTo>
                  <a:cubicBezTo>
                    <a:pt x="1" y="102"/>
                    <a:pt x="1" y="68"/>
                    <a:pt x="35"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2"/>
            <p:cNvSpPr/>
            <p:nvPr/>
          </p:nvSpPr>
          <p:spPr>
            <a:xfrm>
              <a:off x="8750023" y="4973221"/>
              <a:ext cx="13331" cy="4659"/>
            </a:xfrm>
            <a:custGeom>
              <a:avLst/>
              <a:gdLst/>
              <a:ahLst/>
              <a:cxnLst/>
              <a:rect l="l" t="t" r="r" b="b"/>
              <a:pathLst>
                <a:path w="392" h="137" extrusionOk="0">
                  <a:moveTo>
                    <a:pt x="77" y="35"/>
                  </a:moveTo>
                  <a:cubicBezTo>
                    <a:pt x="145" y="1"/>
                    <a:pt x="255" y="1"/>
                    <a:pt x="323" y="1"/>
                  </a:cubicBezTo>
                  <a:cubicBezTo>
                    <a:pt x="391" y="1"/>
                    <a:pt x="391" y="69"/>
                    <a:pt x="357" y="103"/>
                  </a:cubicBezTo>
                  <a:lnTo>
                    <a:pt x="323" y="103"/>
                  </a:lnTo>
                  <a:cubicBezTo>
                    <a:pt x="255" y="137"/>
                    <a:pt x="145" y="137"/>
                    <a:pt x="77" y="103"/>
                  </a:cubicBezTo>
                  <a:cubicBezTo>
                    <a:pt x="0" y="103"/>
                    <a:pt x="0" y="35"/>
                    <a:pt x="43"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2"/>
            <p:cNvSpPr/>
            <p:nvPr/>
          </p:nvSpPr>
          <p:spPr>
            <a:xfrm>
              <a:off x="8672010" y="4973221"/>
              <a:ext cx="13025" cy="4659"/>
            </a:xfrm>
            <a:custGeom>
              <a:avLst/>
              <a:gdLst/>
              <a:ahLst/>
              <a:cxnLst/>
              <a:rect l="l" t="t" r="r" b="b"/>
              <a:pathLst>
                <a:path w="383" h="137" extrusionOk="0">
                  <a:moveTo>
                    <a:pt x="35" y="35"/>
                  </a:moveTo>
                  <a:cubicBezTo>
                    <a:pt x="137" y="1"/>
                    <a:pt x="247" y="35"/>
                    <a:pt x="315" y="35"/>
                  </a:cubicBezTo>
                  <a:cubicBezTo>
                    <a:pt x="383" y="35"/>
                    <a:pt x="383" y="69"/>
                    <a:pt x="349" y="103"/>
                  </a:cubicBezTo>
                  <a:lnTo>
                    <a:pt x="315" y="103"/>
                  </a:lnTo>
                  <a:cubicBezTo>
                    <a:pt x="247" y="103"/>
                    <a:pt x="137" y="137"/>
                    <a:pt x="35" y="103"/>
                  </a:cubicBezTo>
                  <a:cubicBezTo>
                    <a:pt x="1" y="103"/>
                    <a:pt x="1" y="69"/>
                    <a:pt x="3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2"/>
            <p:cNvSpPr/>
            <p:nvPr/>
          </p:nvSpPr>
          <p:spPr>
            <a:xfrm>
              <a:off x="8675479" y="4981587"/>
              <a:ext cx="16800" cy="4965"/>
            </a:xfrm>
            <a:custGeom>
              <a:avLst/>
              <a:gdLst/>
              <a:ahLst/>
              <a:cxnLst/>
              <a:rect l="l" t="t" r="r" b="b"/>
              <a:pathLst>
                <a:path w="494" h="146" extrusionOk="0">
                  <a:moveTo>
                    <a:pt x="35" y="35"/>
                  </a:moveTo>
                  <a:cubicBezTo>
                    <a:pt x="111" y="1"/>
                    <a:pt x="179" y="1"/>
                    <a:pt x="247" y="1"/>
                  </a:cubicBezTo>
                  <a:lnTo>
                    <a:pt x="459" y="1"/>
                  </a:lnTo>
                  <a:cubicBezTo>
                    <a:pt x="493" y="1"/>
                    <a:pt x="493" y="35"/>
                    <a:pt x="459" y="69"/>
                  </a:cubicBezTo>
                  <a:lnTo>
                    <a:pt x="459" y="69"/>
                  </a:lnTo>
                  <a:cubicBezTo>
                    <a:pt x="391" y="69"/>
                    <a:pt x="323" y="103"/>
                    <a:pt x="247" y="103"/>
                  </a:cubicBezTo>
                  <a:cubicBezTo>
                    <a:pt x="179" y="145"/>
                    <a:pt x="111" y="145"/>
                    <a:pt x="35" y="145"/>
                  </a:cubicBezTo>
                  <a:cubicBezTo>
                    <a:pt x="1" y="103"/>
                    <a:pt x="1" y="69"/>
                    <a:pt x="3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2"/>
            <p:cNvSpPr/>
            <p:nvPr/>
          </p:nvSpPr>
          <p:spPr>
            <a:xfrm>
              <a:off x="8641675" y="4972065"/>
              <a:ext cx="11018" cy="4659"/>
            </a:xfrm>
            <a:custGeom>
              <a:avLst/>
              <a:gdLst/>
              <a:ahLst/>
              <a:cxnLst/>
              <a:rect l="l" t="t" r="r" b="b"/>
              <a:pathLst>
                <a:path w="324" h="137" extrusionOk="0">
                  <a:moveTo>
                    <a:pt x="43" y="35"/>
                  </a:moveTo>
                  <a:cubicBezTo>
                    <a:pt x="77" y="1"/>
                    <a:pt x="213" y="1"/>
                    <a:pt x="290" y="35"/>
                  </a:cubicBezTo>
                  <a:cubicBezTo>
                    <a:pt x="324" y="35"/>
                    <a:pt x="324" y="103"/>
                    <a:pt x="290" y="103"/>
                  </a:cubicBezTo>
                  <a:lnTo>
                    <a:pt x="290" y="103"/>
                  </a:lnTo>
                  <a:cubicBezTo>
                    <a:pt x="256" y="137"/>
                    <a:pt x="179" y="137"/>
                    <a:pt x="145" y="137"/>
                  </a:cubicBezTo>
                  <a:cubicBezTo>
                    <a:pt x="111" y="137"/>
                    <a:pt x="43" y="137"/>
                    <a:pt x="1" y="103"/>
                  </a:cubicBezTo>
                  <a:lnTo>
                    <a:pt x="1" y="35"/>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2"/>
            <p:cNvSpPr/>
            <p:nvPr/>
          </p:nvSpPr>
          <p:spPr>
            <a:xfrm>
              <a:off x="8646606" y="4985055"/>
              <a:ext cx="15609" cy="4965"/>
            </a:xfrm>
            <a:custGeom>
              <a:avLst/>
              <a:gdLst/>
              <a:ahLst/>
              <a:cxnLst/>
              <a:rect l="l" t="t" r="r" b="b"/>
              <a:pathLst>
                <a:path w="459" h="146" extrusionOk="0">
                  <a:moveTo>
                    <a:pt x="34" y="77"/>
                  </a:moveTo>
                  <a:cubicBezTo>
                    <a:pt x="68" y="43"/>
                    <a:pt x="145" y="1"/>
                    <a:pt x="179" y="1"/>
                  </a:cubicBezTo>
                  <a:lnTo>
                    <a:pt x="391" y="1"/>
                  </a:lnTo>
                  <a:cubicBezTo>
                    <a:pt x="425" y="43"/>
                    <a:pt x="459" y="77"/>
                    <a:pt x="425" y="111"/>
                  </a:cubicBezTo>
                  <a:lnTo>
                    <a:pt x="391" y="111"/>
                  </a:lnTo>
                  <a:cubicBezTo>
                    <a:pt x="323" y="111"/>
                    <a:pt x="247" y="111"/>
                    <a:pt x="213" y="145"/>
                  </a:cubicBezTo>
                  <a:cubicBezTo>
                    <a:pt x="145" y="145"/>
                    <a:pt x="68" y="145"/>
                    <a:pt x="34" y="111"/>
                  </a:cubicBezTo>
                  <a:cubicBezTo>
                    <a:pt x="0" y="111"/>
                    <a:pt x="0" y="77"/>
                    <a:pt x="0" y="7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2"/>
            <p:cNvSpPr/>
            <p:nvPr/>
          </p:nvSpPr>
          <p:spPr>
            <a:xfrm>
              <a:off x="8677791" y="5022634"/>
              <a:ext cx="14487" cy="5815"/>
            </a:xfrm>
            <a:custGeom>
              <a:avLst/>
              <a:gdLst/>
              <a:ahLst/>
              <a:cxnLst/>
              <a:rect l="l" t="t" r="r" b="b"/>
              <a:pathLst>
                <a:path w="426" h="171" extrusionOk="0">
                  <a:moveTo>
                    <a:pt x="77" y="68"/>
                  </a:moveTo>
                  <a:cubicBezTo>
                    <a:pt x="111" y="68"/>
                    <a:pt x="145" y="34"/>
                    <a:pt x="179" y="34"/>
                  </a:cubicBezTo>
                  <a:cubicBezTo>
                    <a:pt x="255" y="0"/>
                    <a:pt x="289" y="0"/>
                    <a:pt x="357" y="0"/>
                  </a:cubicBezTo>
                  <a:cubicBezTo>
                    <a:pt x="425" y="0"/>
                    <a:pt x="425" y="68"/>
                    <a:pt x="391" y="102"/>
                  </a:cubicBezTo>
                  <a:cubicBezTo>
                    <a:pt x="391" y="102"/>
                    <a:pt x="391" y="136"/>
                    <a:pt x="357" y="136"/>
                  </a:cubicBezTo>
                  <a:lnTo>
                    <a:pt x="213" y="136"/>
                  </a:lnTo>
                  <a:lnTo>
                    <a:pt x="77" y="136"/>
                  </a:lnTo>
                  <a:cubicBezTo>
                    <a:pt x="43" y="170"/>
                    <a:pt x="1" y="102"/>
                    <a:pt x="43" y="102"/>
                  </a:cubicBezTo>
                  <a:cubicBezTo>
                    <a:pt x="43" y="102"/>
                    <a:pt x="43" y="68"/>
                    <a:pt x="77"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2"/>
            <p:cNvSpPr/>
            <p:nvPr/>
          </p:nvSpPr>
          <p:spPr>
            <a:xfrm>
              <a:off x="8617700" y="5026103"/>
              <a:ext cx="15643" cy="7244"/>
            </a:xfrm>
            <a:custGeom>
              <a:avLst/>
              <a:gdLst/>
              <a:ahLst/>
              <a:cxnLst/>
              <a:rect l="l" t="t" r="r" b="b"/>
              <a:pathLst>
                <a:path w="460" h="213" extrusionOk="0">
                  <a:moveTo>
                    <a:pt x="35" y="34"/>
                  </a:moveTo>
                  <a:lnTo>
                    <a:pt x="179" y="34"/>
                  </a:lnTo>
                  <a:cubicBezTo>
                    <a:pt x="247" y="34"/>
                    <a:pt x="324" y="0"/>
                    <a:pt x="357" y="34"/>
                  </a:cubicBezTo>
                  <a:cubicBezTo>
                    <a:pt x="425" y="0"/>
                    <a:pt x="459" y="111"/>
                    <a:pt x="425" y="145"/>
                  </a:cubicBezTo>
                  <a:lnTo>
                    <a:pt x="391" y="145"/>
                  </a:lnTo>
                  <a:cubicBezTo>
                    <a:pt x="324" y="145"/>
                    <a:pt x="281" y="179"/>
                    <a:pt x="213" y="179"/>
                  </a:cubicBezTo>
                  <a:cubicBezTo>
                    <a:pt x="145" y="179"/>
                    <a:pt x="111" y="213"/>
                    <a:pt x="35" y="179"/>
                  </a:cubicBezTo>
                  <a:cubicBezTo>
                    <a:pt x="1" y="145"/>
                    <a:pt x="1" y="111"/>
                    <a:pt x="35"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2"/>
            <p:cNvSpPr/>
            <p:nvPr/>
          </p:nvSpPr>
          <p:spPr>
            <a:xfrm>
              <a:off x="8618856" y="5034468"/>
              <a:ext cx="11018" cy="4931"/>
            </a:xfrm>
            <a:custGeom>
              <a:avLst/>
              <a:gdLst/>
              <a:ahLst/>
              <a:cxnLst/>
              <a:rect l="l" t="t" r="r" b="b"/>
              <a:pathLst>
                <a:path w="324" h="145" extrusionOk="0">
                  <a:moveTo>
                    <a:pt x="35" y="35"/>
                  </a:moveTo>
                  <a:lnTo>
                    <a:pt x="145" y="35"/>
                  </a:lnTo>
                  <a:cubicBezTo>
                    <a:pt x="179" y="35"/>
                    <a:pt x="213" y="1"/>
                    <a:pt x="247" y="1"/>
                  </a:cubicBezTo>
                  <a:cubicBezTo>
                    <a:pt x="290" y="1"/>
                    <a:pt x="323" y="35"/>
                    <a:pt x="290" y="77"/>
                  </a:cubicBezTo>
                  <a:lnTo>
                    <a:pt x="290" y="77"/>
                  </a:lnTo>
                  <a:cubicBezTo>
                    <a:pt x="247" y="77"/>
                    <a:pt x="213" y="111"/>
                    <a:pt x="145" y="111"/>
                  </a:cubicBezTo>
                  <a:cubicBezTo>
                    <a:pt x="111" y="111"/>
                    <a:pt x="77" y="145"/>
                    <a:pt x="35" y="111"/>
                  </a:cubicBezTo>
                  <a:cubicBezTo>
                    <a:pt x="1" y="111"/>
                    <a:pt x="1" y="77"/>
                    <a:pt x="35"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p:nvPr/>
          </p:nvSpPr>
          <p:spPr>
            <a:xfrm>
              <a:off x="8611646" y="5044297"/>
              <a:ext cx="11018" cy="4659"/>
            </a:xfrm>
            <a:custGeom>
              <a:avLst/>
              <a:gdLst/>
              <a:ahLst/>
              <a:cxnLst/>
              <a:rect l="l" t="t" r="r" b="b"/>
              <a:pathLst>
                <a:path w="324" h="137" extrusionOk="0">
                  <a:moveTo>
                    <a:pt x="34" y="34"/>
                  </a:moveTo>
                  <a:cubicBezTo>
                    <a:pt x="77" y="0"/>
                    <a:pt x="77" y="0"/>
                    <a:pt x="145" y="0"/>
                  </a:cubicBezTo>
                  <a:lnTo>
                    <a:pt x="247" y="0"/>
                  </a:lnTo>
                  <a:cubicBezTo>
                    <a:pt x="289" y="0"/>
                    <a:pt x="323" y="68"/>
                    <a:pt x="289" y="102"/>
                  </a:cubicBezTo>
                  <a:lnTo>
                    <a:pt x="247" y="102"/>
                  </a:lnTo>
                  <a:cubicBezTo>
                    <a:pt x="213" y="102"/>
                    <a:pt x="179" y="102"/>
                    <a:pt x="145" y="136"/>
                  </a:cubicBezTo>
                  <a:lnTo>
                    <a:pt x="34" y="136"/>
                  </a:lnTo>
                  <a:cubicBezTo>
                    <a:pt x="0" y="102"/>
                    <a:pt x="0" y="68"/>
                    <a:pt x="34"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2"/>
            <p:cNvSpPr/>
            <p:nvPr/>
          </p:nvSpPr>
          <p:spPr>
            <a:xfrm>
              <a:off x="8564852" y="4989987"/>
              <a:ext cx="19078" cy="7244"/>
            </a:xfrm>
            <a:custGeom>
              <a:avLst/>
              <a:gdLst/>
              <a:ahLst/>
              <a:cxnLst/>
              <a:rect l="l" t="t" r="r" b="b"/>
              <a:pathLst>
                <a:path w="561" h="213" extrusionOk="0">
                  <a:moveTo>
                    <a:pt x="34" y="111"/>
                  </a:moveTo>
                  <a:cubicBezTo>
                    <a:pt x="179" y="0"/>
                    <a:pt x="348" y="34"/>
                    <a:pt x="493" y="0"/>
                  </a:cubicBezTo>
                  <a:cubicBezTo>
                    <a:pt x="527" y="0"/>
                    <a:pt x="561" y="111"/>
                    <a:pt x="527" y="145"/>
                  </a:cubicBezTo>
                  <a:lnTo>
                    <a:pt x="493" y="145"/>
                  </a:lnTo>
                  <a:cubicBezTo>
                    <a:pt x="348" y="145"/>
                    <a:pt x="213" y="213"/>
                    <a:pt x="68" y="179"/>
                  </a:cubicBezTo>
                  <a:cubicBezTo>
                    <a:pt x="34" y="179"/>
                    <a:pt x="0" y="111"/>
                    <a:pt x="34"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2"/>
            <p:cNvSpPr/>
            <p:nvPr/>
          </p:nvSpPr>
          <p:spPr>
            <a:xfrm>
              <a:off x="8482792" y="4460456"/>
              <a:ext cx="868143" cy="710111"/>
            </a:xfrm>
            <a:custGeom>
              <a:avLst/>
              <a:gdLst/>
              <a:ahLst/>
              <a:cxnLst/>
              <a:rect l="l" t="t" r="r" b="b"/>
              <a:pathLst>
                <a:path w="25528" h="20881" extrusionOk="0">
                  <a:moveTo>
                    <a:pt x="213" y="136"/>
                  </a:moveTo>
                  <a:cubicBezTo>
                    <a:pt x="213" y="102"/>
                    <a:pt x="255" y="102"/>
                    <a:pt x="289" y="102"/>
                  </a:cubicBezTo>
                  <a:cubicBezTo>
                    <a:pt x="468" y="0"/>
                    <a:pt x="714" y="68"/>
                    <a:pt x="782" y="281"/>
                  </a:cubicBezTo>
                  <a:cubicBezTo>
                    <a:pt x="9387" y="18477"/>
                    <a:pt x="25026" y="20065"/>
                    <a:pt x="25171" y="20099"/>
                  </a:cubicBezTo>
                  <a:cubicBezTo>
                    <a:pt x="25383" y="20099"/>
                    <a:pt x="25528" y="20311"/>
                    <a:pt x="25528" y="20524"/>
                  </a:cubicBezTo>
                  <a:cubicBezTo>
                    <a:pt x="25528" y="20634"/>
                    <a:pt x="25451" y="20736"/>
                    <a:pt x="25349" y="20813"/>
                  </a:cubicBezTo>
                  <a:cubicBezTo>
                    <a:pt x="25273" y="20847"/>
                    <a:pt x="25205" y="20881"/>
                    <a:pt x="25103" y="20881"/>
                  </a:cubicBezTo>
                  <a:cubicBezTo>
                    <a:pt x="24925" y="20847"/>
                    <a:pt x="8886" y="19216"/>
                    <a:pt x="77" y="603"/>
                  </a:cubicBezTo>
                  <a:cubicBezTo>
                    <a:pt x="1" y="459"/>
                    <a:pt x="77" y="247"/>
                    <a:pt x="213" y="136"/>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2"/>
            <p:cNvSpPr/>
            <p:nvPr/>
          </p:nvSpPr>
          <p:spPr>
            <a:xfrm>
              <a:off x="8469801" y="4016148"/>
              <a:ext cx="223905" cy="467161"/>
            </a:xfrm>
            <a:custGeom>
              <a:avLst/>
              <a:gdLst/>
              <a:ahLst/>
              <a:cxnLst/>
              <a:rect l="l" t="t" r="r" b="b"/>
              <a:pathLst>
                <a:path w="6584" h="13737" extrusionOk="0">
                  <a:moveTo>
                    <a:pt x="2549" y="323"/>
                  </a:moveTo>
                  <a:cubicBezTo>
                    <a:pt x="2719" y="179"/>
                    <a:pt x="2974" y="111"/>
                    <a:pt x="3220" y="77"/>
                  </a:cubicBezTo>
                  <a:cubicBezTo>
                    <a:pt x="6584" y="0"/>
                    <a:pt x="884" y="13736"/>
                    <a:pt x="884" y="13736"/>
                  </a:cubicBezTo>
                  <a:cubicBezTo>
                    <a:pt x="884" y="13736"/>
                    <a:pt x="0" y="2124"/>
                    <a:pt x="2549" y="323"/>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2"/>
            <p:cNvSpPr/>
            <p:nvPr/>
          </p:nvSpPr>
          <p:spPr>
            <a:xfrm>
              <a:off x="8575530" y="4127080"/>
              <a:ext cx="12175" cy="25166"/>
            </a:xfrm>
            <a:custGeom>
              <a:avLst/>
              <a:gdLst/>
              <a:ahLst/>
              <a:cxnLst/>
              <a:rect l="l" t="t" r="r" b="b"/>
              <a:pathLst>
                <a:path w="358" h="740" extrusionOk="0">
                  <a:moveTo>
                    <a:pt x="247" y="0"/>
                  </a:moveTo>
                  <a:cubicBezTo>
                    <a:pt x="289" y="0"/>
                    <a:pt x="357" y="0"/>
                    <a:pt x="357" y="68"/>
                  </a:cubicBezTo>
                  <a:cubicBezTo>
                    <a:pt x="323" y="170"/>
                    <a:pt x="289" y="281"/>
                    <a:pt x="247" y="383"/>
                  </a:cubicBezTo>
                  <a:cubicBezTo>
                    <a:pt x="213" y="527"/>
                    <a:pt x="179" y="637"/>
                    <a:pt x="111" y="705"/>
                  </a:cubicBezTo>
                  <a:lnTo>
                    <a:pt x="111" y="739"/>
                  </a:lnTo>
                  <a:cubicBezTo>
                    <a:pt x="77" y="739"/>
                    <a:pt x="0" y="739"/>
                    <a:pt x="0" y="705"/>
                  </a:cubicBezTo>
                  <a:cubicBezTo>
                    <a:pt x="0" y="561"/>
                    <a:pt x="34" y="493"/>
                    <a:pt x="77" y="383"/>
                  </a:cubicBezTo>
                  <a:cubicBezTo>
                    <a:pt x="111" y="247"/>
                    <a:pt x="179" y="136"/>
                    <a:pt x="213" y="34"/>
                  </a:cubicBezTo>
                  <a:cubicBezTo>
                    <a:pt x="247" y="34"/>
                    <a:pt x="247" y="0"/>
                    <a:pt x="247"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2"/>
            <p:cNvSpPr/>
            <p:nvPr/>
          </p:nvSpPr>
          <p:spPr>
            <a:xfrm>
              <a:off x="8558765" y="4125618"/>
              <a:ext cx="9590" cy="21697"/>
            </a:xfrm>
            <a:custGeom>
              <a:avLst/>
              <a:gdLst/>
              <a:ahLst/>
              <a:cxnLst/>
              <a:rect l="l" t="t" r="r" b="b"/>
              <a:pathLst>
                <a:path w="282" h="638" extrusionOk="0">
                  <a:moveTo>
                    <a:pt x="179" y="43"/>
                  </a:moveTo>
                  <a:cubicBezTo>
                    <a:pt x="213" y="1"/>
                    <a:pt x="281" y="43"/>
                    <a:pt x="281" y="111"/>
                  </a:cubicBezTo>
                  <a:cubicBezTo>
                    <a:pt x="281" y="213"/>
                    <a:pt x="247" y="290"/>
                    <a:pt x="247" y="358"/>
                  </a:cubicBezTo>
                  <a:cubicBezTo>
                    <a:pt x="213" y="426"/>
                    <a:pt x="213" y="536"/>
                    <a:pt x="145" y="604"/>
                  </a:cubicBezTo>
                  <a:lnTo>
                    <a:pt x="145" y="604"/>
                  </a:lnTo>
                  <a:cubicBezTo>
                    <a:pt x="103" y="638"/>
                    <a:pt x="35" y="604"/>
                    <a:pt x="1" y="570"/>
                  </a:cubicBezTo>
                  <a:cubicBezTo>
                    <a:pt x="1" y="468"/>
                    <a:pt x="35" y="392"/>
                    <a:pt x="69" y="324"/>
                  </a:cubicBezTo>
                  <a:cubicBezTo>
                    <a:pt x="69" y="256"/>
                    <a:pt x="103" y="179"/>
                    <a:pt x="145" y="77"/>
                  </a:cubicBezTo>
                  <a:cubicBezTo>
                    <a:pt x="145" y="77"/>
                    <a:pt x="145" y="43"/>
                    <a:pt x="179"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a:off x="8531049" y="4120993"/>
              <a:ext cx="12141" cy="28940"/>
            </a:xfrm>
            <a:custGeom>
              <a:avLst/>
              <a:gdLst/>
              <a:ahLst/>
              <a:cxnLst/>
              <a:rect l="l" t="t" r="r" b="b"/>
              <a:pathLst>
                <a:path w="357" h="851" extrusionOk="0">
                  <a:moveTo>
                    <a:pt x="247" y="35"/>
                  </a:moveTo>
                  <a:cubicBezTo>
                    <a:pt x="281" y="1"/>
                    <a:pt x="357" y="35"/>
                    <a:pt x="357" y="103"/>
                  </a:cubicBezTo>
                  <a:cubicBezTo>
                    <a:pt x="323" y="349"/>
                    <a:pt x="281" y="672"/>
                    <a:pt x="68" y="816"/>
                  </a:cubicBezTo>
                  <a:lnTo>
                    <a:pt x="68" y="816"/>
                  </a:lnTo>
                  <a:cubicBezTo>
                    <a:pt x="34" y="850"/>
                    <a:pt x="0" y="816"/>
                    <a:pt x="0" y="774"/>
                  </a:cubicBezTo>
                  <a:cubicBezTo>
                    <a:pt x="0" y="528"/>
                    <a:pt x="145" y="281"/>
                    <a:pt x="213" y="6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2"/>
            <p:cNvSpPr/>
            <p:nvPr/>
          </p:nvSpPr>
          <p:spPr>
            <a:xfrm>
              <a:off x="8567165" y="4165509"/>
              <a:ext cx="12141" cy="26594"/>
            </a:xfrm>
            <a:custGeom>
              <a:avLst/>
              <a:gdLst/>
              <a:ahLst/>
              <a:cxnLst/>
              <a:rect l="l" t="t" r="r" b="b"/>
              <a:pathLst>
                <a:path w="357" h="782" extrusionOk="0">
                  <a:moveTo>
                    <a:pt x="323" y="0"/>
                  </a:moveTo>
                  <a:cubicBezTo>
                    <a:pt x="323" y="0"/>
                    <a:pt x="357" y="0"/>
                    <a:pt x="357" y="34"/>
                  </a:cubicBezTo>
                  <a:cubicBezTo>
                    <a:pt x="357" y="144"/>
                    <a:pt x="323" y="280"/>
                    <a:pt x="280" y="391"/>
                  </a:cubicBezTo>
                  <a:cubicBezTo>
                    <a:pt x="246" y="527"/>
                    <a:pt x="178" y="637"/>
                    <a:pt x="111" y="739"/>
                  </a:cubicBezTo>
                  <a:lnTo>
                    <a:pt x="111" y="782"/>
                  </a:lnTo>
                  <a:cubicBezTo>
                    <a:pt x="68" y="782"/>
                    <a:pt x="0" y="782"/>
                    <a:pt x="0" y="705"/>
                  </a:cubicBezTo>
                  <a:cubicBezTo>
                    <a:pt x="34" y="569"/>
                    <a:pt x="68" y="459"/>
                    <a:pt x="145" y="357"/>
                  </a:cubicBezTo>
                  <a:cubicBezTo>
                    <a:pt x="178" y="246"/>
                    <a:pt x="212" y="102"/>
                    <a:pt x="280"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2"/>
            <p:cNvSpPr/>
            <p:nvPr/>
          </p:nvSpPr>
          <p:spPr>
            <a:xfrm>
              <a:off x="8552711" y="4170406"/>
              <a:ext cx="11018" cy="17956"/>
            </a:xfrm>
            <a:custGeom>
              <a:avLst/>
              <a:gdLst/>
              <a:ahLst/>
              <a:cxnLst/>
              <a:rect l="l" t="t" r="r" b="b"/>
              <a:pathLst>
                <a:path w="324" h="528" extrusionOk="0">
                  <a:moveTo>
                    <a:pt x="213" y="34"/>
                  </a:moveTo>
                  <a:cubicBezTo>
                    <a:pt x="247" y="0"/>
                    <a:pt x="323" y="34"/>
                    <a:pt x="323" y="68"/>
                  </a:cubicBezTo>
                  <a:cubicBezTo>
                    <a:pt x="281" y="170"/>
                    <a:pt x="281" y="247"/>
                    <a:pt x="247" y="349"/>
                  </a:cubicBezTo>
                  <a:cubicBezTo>
                    <a:pt x="213" y="383"/>
                    <a:pt x="179" y="459"/>
                    <a:pt x="145" y="493"/>
                  </a:cubicBezTo>
                  <a:cubicBezTo>
                    <a:pt x="111" y="493"/>
                    <a:pt x="111" y="527"/>
                    <a:pt x="68" y="527"/>
                  </a:cubicBezTo>
                  <a:cubicBezTo>
                    <a:pt x="34" y="527"/>
                    <a:pt x="0" y="493"/>
                    <a:pt x="0" y="459"/>
                  </a:cubicBezTo>
                  <a:cubicBezTo>
                    <a:pt x="0" y="383"/>
                    <a:pt x="68" y="315"/>
                    <a:pt x="111" y="281"/>
                  </a:cubicBezTo>
                  <a:cubicBezTo>
                    <a:pt x="145" y="213"/>
                    <a:pt x="179" y="136"/>
                    <a:pt x="179" y="68"/>
                  </a:cubicBezTo>
                  <a:cubicBezTo>
                    <a:pt x="179" y="34"/>
                    <a:pt x="213" y="34"/>
                    <a:pt x="21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8524961" y="4178772"/>
              <a:ext cx="12175" cy="24009"/>
            </a:xfrm>
            <a:custGeom>
              <a:avLst/>
              <a:gdLst/>
              <a:ahLst/>
              <a:cxnLst/>
              <a:rect l="l" t="t" r="r" b="b"/>
              <a:pathLst>
                <a:path w="358" h="706" extrusionOk="0">
                  <a:moveTo>
                    <a:pt x="213" y="35"/>
                  </a:moveTo>
                  <a:cubicBezTo>
                    <a:pt x="290" y="1"/>
                    <a:pt x="358" y="35"/>
                    <a:pt x="324" y="103"/>
                  </a:cubicBezTo>
                  <a:cubicBezTo>
                    <a:pt x="247" y="281"/>
                    <a:pt x="213" y="460"/>
                    <a:pt x="145" y="638"/>
                  </a:cubicBezTo>
                  <a:cubicBezTo>
                    <a:pt x="145" y="672"/>
                    <a:pt x="145" y="672"/>
                    <a:pt x="111" y="672"/>
                  </a:cubicBezTo>
                  <a:cubicBezTo>
                    <a:pt x="77" y="706"/>
                    <a:pt x="1" y="672"/>
                    <a:pt x="1" y="604"/>
                  </a:cubicBezTo>
                  <a:cubicBezTo>
                    <a:pt x="35" y="392"/>
                    <a:pt x="111" y="213"/>
                    <a:pt x="21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8569477" y="4222131"/>
              <a:ext cx="13297" cy="20541"/>
            </a:xfrm>
            <a:custGeom>
              <a:avLst/>
              <a:gdLst/>
              <a:ahLst/>
              <a:cxnLst/>
              <a:rect l="l" t="t" r="r" b="b"/>
              <a:pathLst>
                <a:path w="391" h="604" extrusionOk="0">
                  <a:moveTo>
                    <a:pt x="289" y="34"/>
                  </a:moveTo>
                  <a:cubicBezTo>
                    <a:pt x="323" y="0"/>
                    <a:pt x="391" y="34"/>
                    <a:pt x="391" y="68"/>
                  </a:cubicBezTo>
                  <a:cubicBezTo>
                    <a:pt x="323" y="280"/>
                    <a:pt x="255" y="459"/>
                    <a:pt x="110" y="603"/>
                  </a:cubicBezTo>
                  <a:lnTo>
                    <a:pt x="110" y="603"/>
                  </a:lnTo>
                  <a:cubicBezTo>
                    <a:pt x="77" y="603"/>
                    <a:pt x="0" y="561"/>
                    <a:pt x="43" y="527"/>
                  </a:cubicBezTo>
                  <a:cubicBezTo>
                    <a:pt x="110" y="391"/>
                    <a:pt x="212" y="246"/>
                    <a:pt x="255" y="68"/>
                  </a:cubicBezTo>
                  <a:cubicBezTo>
                    <a:pt x="255" y="34"/>
                    <a:pt x="255" y="34"/>
                    <a:pt x="289"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8551555" y="4225566"/>
              <a:ext cx="9556" cy="17106"/>
            </a:xfrm>
            <a:custGeom>
              <a:avLst/>
              <a:gdLst/>
              <a:ahLst/>
              <a:cxnLst/>
              <a:rect l="l" t="t" r="r" b="b"/>
              <a:pathLst>
                <a:path w="281" h="503" extrusionOk="0">
                  <a:moveTo>
                    <a:pt x="179" y="35"/>
                  </a:moveTo>
                  <a:cubicBezTo>
                    <a:pt x="213" y="1"/>
                    <a:pt x="281" y="35"/>
                    <a:pt x="281" y="77"/>
                  </a:cubicBezTo>
                  <a:cubicBezTo>
                    <a:pt x="247" y="145"/>
                    <a:pt x="247" y="213"/>
                    <a:pt x="213" y="290"/>
                  </a:cubicBezTo>
                  <a:cubicBezTo>
                    <a:pt x="213" y="358"/>
                    <a:pt x="145" y="426"/>
                    <a:pt x="102" y="460"/>
                  </a:cubicBezTo>
                  <a:lnTo>
                    <a:pt x="102" y="460"/>
                  </a:lnTo>
                  <a:cubicBezTo>
                    <a:pt x="68" y="502"/>
                    <a:pt x="0" y="460"/>
                    <a:pt x="34" y="426"/>
                  </a:cubicBezTo>
                  <a:cubicBezTo>
                    <a:pt x="34" y="358"/>
                    <a:pt x="68" y="324"/>
                    <a:pt x="102" y="247"/>
                  </a:cubicBezTo>
                  <a:cubicBezTo>
                    <a:pt x="102" y="179"/>
                    <a:pt x="145" y="145"/>
                    <a:pt x="145" y="77"/>
                  </a:cubicBezTo>
                  <a:cubicBezTo>
                    <a:pt x="145" y="35"/>
                    <a:pt x="179" y="35"/>
                    <a:pt x="179"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8529892" y="4222131"/>
              <a:ext cx="10712" cy="20541"/>
            </a:xfrm>
            <a:custGeom>
              <a:avLst/>
              <a:gdLst/>
              <a:ahLst/>
              <a:cxnLst/>
              <a:rect l="l" t="t" r="r" b="b"/>
              <a:pathLst>
                <a:path w="315" h="604" extrusionOk="0">
                  <a:moveTo>
                    <a:pt x="247" y="34"/>
                  </a:moveTo>
                  <a:cubicBezTo>
                    <a:pt x="281" y="0"/>
                    <a:pt x="315" y="34"/>
                    <a:pt x="315" y="68"/>
                  </a:cubicBezTo>
                  <a:cubicBezTo>
                    <a:pt x="281" y="178"/>
                    <a:pt x="247" y="246"/>
                    <a:pt x="213" y="348"/>
                  </a:cubicBezTo>
                  <a:cubicBezTo>
                    <a:pt x="213" y="425"/>
                    <a:pt x="179" y="493"/>
                    <a:pt x="145" y="561"/>
                  </a:cubicBezTo>
                  <a:lnTo>
                    <a:pt x="102" y="561"/>
                  </a:lnTo>
                  <a:cubicBezTo>
                    <a:pt x="68" y="603"/>
                    <a:pt x="0" y="561"/>
                    <a:pt x="0" y="527"/>
                  </a:cubicBezTo>
                  <a:cubicBezTo>
                    <a:pt x="34" y="425"/>
                    <a:pt x="68" y="348"/>
                    <a:pt x="102" y="280"/>
                  </a:cubicBezTo>
                  <a:cubicBezTo>
                    <a:pt x="145" y="212"/>
                    <a:pt x="179" y="102"/>
                    <a:pt x="21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8547780" y="4258213"/>
              <a:ext cx="11018" cy="16800"/>
            </a:xfrm>
            <a:custGeom>
              <a:avLst/>
              <a:gdLst/>
              <a:ahLst/>
              <a:cxnLst/>
              <a:rect l="l" t="t" r="r" b="b"/>
              <a:pathLst>
                <a:path w="324" h="494" extrusionOk="0">
                  <a:moveTo>
                    <a:pt x="213" y="35"/>
                  </a:moveTo>
                  <a:cubicBezTo>
                    <a:pt x="256" y="1"/>
                    <a:pt x="324" y="69"/>
                    <a:pt x="324" y="137"/>
                  </a:cubicBezTo>
                  <a:cubicBezTo>
                    <a:pt x="290" y="213"/>
                    <a:pt x="256" y="281"/>
                    <a:pt x="213" y="315"/>
                  </a:cubicBezTo>
                  <a:cubicBezTo>
                    <a:pt x="213" y="392"/>
                    <a:pt x="179" y="426"/>
                    <a:pt x="145" y="460"/>
                  </a:cubicBezTo>
                  <a:lnTo>
                    <a:pt x="111" y="460"/>
                  </a:lnTo>
                  <a:cubicBezTo>
                    <a:pt x="77" y="494"/>
                    <a:pt x="43" y="460"/>
                    <a:pt x="43" y="426"/>
                  </a:cubicBezTo>
                  <a:cubicBezTo>
                    <a:pt x="1" y="349"/>
                    <a:pt x="43" y="281"/>
                    <a:pt x="77" y="247"/>
                  </a:cubicBezTo>
                  <a:cubicBezTo>
                    <a:pt x="111" y="179"/>
                    <a:pt x="145" y="103"/>
                    <a:pt x="179" y="69"/>
                  </a:cubicBezTo>
                  <a:cubicBezTo>
                    <a:pt x="213" y="69"/>
                    <a:pt x="213" y="69"/>
                    <a:pt x="21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8549243" y="4205059"/>
              <a:ext cx="11869" cy="17106"/>
            </a:xfrm>
            <a:custGeom>
              <a:avLst/>
              <a:gdLst/>
              <a:ahLst/>
              <a:cxnLst/>
              <a:rect l="l" t="t" r="r" b="b"/>
              <a:pathLst>
                <a:path w="349" h="503" extrusionOk="0">
                  <a:moveTo>
                    <a:pt x="281" y="43"/>
                  </a:moveTo>
                  <a:cubicBezTo>
                    <a:pt x="315" y="1"/>
                    <a:pt x="349" y="43"/>
                    <a:pt x="349" y="77"/>
                  </a:cubicBezTo>
                  <a:cubicBezTo>
                    <a:pt x="349" y="145"/>
                    <a:pt x="315" y="213"/>
                    <a:pt x="281" y="290"/>
                  </a:cubicBezTo>
                  <a:cubicBezTo>
                    <a:pt x="247" y="358"/>
                    <a:pt x="213" y="392"/>
                    <a:pt x="136" y="468"/>
                  </a:cubicBezTo>
                  <a:lnTo>
                    <a:pt x="136" y="468"/>
                  </a:lnTo>
                  <a:cubicBezTo>
                    <a:pt x="68" y="502"/>
                    <a:pt x="0" y="468"/>
                    <a:pt x="68" y="392"/>
                  </a:cubicBezTo>
                  <a:cubicBezTo>
                    <a:pt x="102" y="324"/>
                    <a:pt x="136" y="256"/>
                    <a:pt x="170" y="179"/>
                  </a:cubicBezTo>
                  <a:cubicBezTo>
                    <a:pt x="213" y="145"/>
                    <a:pt x="247" y="77"/>
                    <a:pt x="281"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8520336" y="4265457"/>
              <a:ext cx="9590" cy="16766"/>
            </a:xfrm>
            <a:custGeom>
              <a:avLst/>
              <a:gdLst/>
              <a:ahLst/>
              <a:cxnLst/>
              <a:rect l="l" t="t" r="r" b="b"/>
              <a:pathLst>
                <a:path w="282" h="493" extrusionOk="0">
                  <a:moveTo>
                    <a:pt x="171" y="34"/>
                  </a:moveTo>
                  <a:cubicBezTo>
                    <a:pt x="213" y="0"/>
                    <a:pt x="281" y="68"/>
                    <a:pt x="247" y="102"/>
                  </a:cubicBezTo>
                  <a:cubicBezTo>
                    <a:pt x="247" y="179"/>
                    <a:pt x="213" y="247"/>
                    <a:pt x="213" y="281"/>
                  </a:cubicBezTo>
                  <a:cubicBezTo>
                    <a:pt x="171" y="349"/>
                    <a:pt x="137" y="425"/>
                    <a:pt x="103" y="459"/>
                  </a:cubicBezTo>
                  <a:lnTo>
                    <a:pt x="103" y="459"/>
                  </a:lnTo>
                  <a:cubicBezTo>
                    <a:pt x="69" y="493"/>
                    <a:pt x="35" y="459"/>
                    <a:pt x="1" y="425"/>
                  </a:cubicBezTo>
                  <a:cubicBezTo>
                    <a:pt x="1" y="349"/>
                    <a:pt x="35" y="281"/>
                    <a:pt x="69" y="247"/>
                  </a:cubicBezTo>
                  <a:cubicBezTo>
                    <a:pt x="103" y="179"/>
                    <a:pt x="103" y="102"/>
                    <a:pt x="137"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8508230" y="4243794"/>
              <a:ext cx="7244" cy="16766"/>
            </a:xfrm>
            <a:custGeom>
              <a:avLst/>
              <a:gdLst/>
              <a:ahLst/>
              <a:cxnLst/>
              <a:rect l="l" t="t" r="r" b="b"/>
              <a:pathLst>
                <a:path w="213" h="493" extrusionOk="0">
                  <a:moveTo>
                    <a:pt x="102" y="34"/>
                  </a:moveTo>
                  <a:cubicBezTo>
                    <a:pt x="179" y="0"/>
                    <a:pt x="213" y="34"/>
                    <a:pt x="213" y="102"/>
                  </a:cubicBezTo>
                  <a:cubicBezTo>
                    <a:pt x="213" y="179"/>
                    <a:pt x="213" y="246"/>
                    <a:pt x="179" y="280"/>
                  </a:cubicBezTo>
                  <a:cubicBezTo>
                    <a:pt x="179" y="314"/>
                    <a:pt x="145" y="348"/>
                    <a:pt x="145" y="391"/>
                  </a:cubicBezTo>
                  <a:cubicBezTo>
                    <a:pt x="145" y="425"/>
                    <a:pt x="102" y="459"/>
                    <a:pt x="102" y="459"/>
                  </a:cubicBezTo>
                  <a:lnTo>
                    <a:pt x="102" y="493"/>
                  </a:lnTo>
                  <a:cubicBezTo>
                    <a:pt x="68" y="493"/>
                    <a:pt x="34" y="493"/>
                    <a:pt x="0" y="459"/>
                  </a:cubicBezTo>
                  <a:cubicBezTo>
                    <a:pt x="0" y="391"/>
                    <a:pt x="0" y="314"/>
                    <a:pt x="34" y="246"/>
                  </a:cubicBezTo>
                  <a:cubicBezTo>
                    <a:pt x="34" y="179"/>
                    <a:pt x="68" y="102"/>
                    <a:pt x="102"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8545468" y="4289432"/>
              <a:ext cx="9590" cy="22853"/>
            </a:xfrm>
            <a:custGeom>
              <a:avLst/>
              <a:gdLst/>
              <a:ahLst/>
              <a:cxnLst/>
              <a:rect l="l" t="t" r="r" b="b"/>
              <a:pathLst>
                <a:path w="282" h="672" extrusionOk="0">
                  <a:moveTo>
                    <a:pt x="213" y="34"/>
                  </a:moveTo>
                  <a:cubicBezTo>
                    <a:pt x="247" y="0"/>
                    <a:pt x="281" y="34"/>
                    <a:pt x="281" y="68"/>
                  </a:cubicBezTo>
                  <a:cubicBezTo>
                    <a:pt x="247" y="179"/>
                    <a:pt x="213" y="247"/>
                    <a:pt x="213" y="357"/>
                  </a:cubicBezTo>
                  <a:cubicBezTo>
                    <a:pt x="179" y="459"/>
                    <a:pt x="179" y="536"/>
                    <a:pt x="111" y="603"/>
                  </a:cubicBezTo>
                  <a:lnTo>
                    <a:pt x="111" y="637"/>
                  </a:lnTo>
                  <a:cubicBezTo>
                    <a:pt x="69" y="671"/>
                    <a:pt x="1" y="637"/>
                    <a:pt x="1" y="603"/>
                  </a:cubicBezTo>
                  <a:cubicBezTo>
                    <a:pt x="1" y="493"/>
                    <a:pt x="35" y="425"/>
                    <a:pt x="69" y="323"/>
                  </a:cubicBezTo>
                  <a:cubicBezTo>
                    <a:pt x="111" y="247"/>
                    <a:pt x="145" y="145"/>
                    <a:pt x="179"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8524961" y="4298954"/>
              <a:ext cx="11018" cy="20541"/>
            </a:xfrm>
            <a:custGeom>
              <a:avLst/>
              <a:gdLst/>
              <a:ahLst/>
              <a:cxnLst/>
              <a:rect l="l" t="t" r="r" b="b"/>
              <a:pathLst>
                <a:path w="324" h="604" extrusionOk="0">
                  <a:moveTo>
                    <a:pt x="213" y="43"/>
                  </a:moveTo>
                  <a:cubicBezTo>
                    <a:pt x="247" y="1"/>
                    <a:pt x="324" y="43"/>
                    <a:pt x="324" y="77"/>
                  </a:cubicBezTo>
                  <a:cubicBezTo>
                    <a:pt x="290" y="179"/>
                    <a:pt x="247" y="256"/>
                    <a:pt x="247" y="323"/>
                  </a:cubicBezTo>
                  <a:cubicBezTo>
                    <a:pt x="213" y="425"/>
                    <a:pt x="179" y="502"/>
                    <a:pt x="111" y="570"/>
                  </a:cubicBezTo>
                  <a:lnTo>
                    <a:pt x="111" y="604"/>
                  </a:lnTo>
                  <a:cubicBezTo>
                    <a:pt x="77" y="604"/>
                    <a:pt x="1" y="604"/>
                    <a:pt x="35" y="536"/>
                  </a:cubicBezTo>
                  <a:cubicBezTo>
                    <a:pt x="35" y="468"/>
                    <a:pt x="77" y="391"/>
                    <a:pt x="111" y="289"/>
                  </a:cubicBezTo>
                  <a:cubicBezTo>
                    <a:pt x="145" y="213"/>
                    <a:pt x="179" y="145"/>
                    <a:pt x="213"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8524961" y="4332758"/>
              <a:ext cx="9862" cy="16800"/>
            </a:xfrm>
            <a:custGeom>
              <a:avLst/>
              <a:gdLst/>
              <a:ahLst/>
              <a:cxnLst/>
              <a:rect l="l" t="t" r="r" b="b"/>
              <a:pathLst>
                <a:path w="290" h="494" extrusionOk="0">
                  <a:moveTo>
                    <a:pt x="179" y="35"/>
                  </a:moveTo>
                  <a:cubicBezTo>
                    <a:pt x="213" y="1"/>
                    <a:pt x="290" y="35"/>
                    <a:pt x="290" y="111"/>
                  </a:cubicBezTo>
                  <a:cubicBezTo>
                    <a:pt x="290" y="145"/>
                    <a:pt x="247" y="213"/>
                    <a:pt x="213" y="281"/>
                  </a:cubicBezTo>
                  <a:cubicBezTo>
                    <a:pt x="213" y="357"/>
                    <a:pt x="179" y="391"/>
                    <a:pt x="145" y="459"/>
                  </a:cubicBezTo>
                  <a:lnTo>
                    <a:pt x="111" y="459"/>
                  </a:lnTo>
                  <a:cubicBezTo>
                    <a:pt x="77" y="493"/>
                    <a:pt x="1" y="425"/>
                    <a:pt x="1" y="391"/>
                  </a:cubicBezTo>
                  <a:cubicBezTo>
                    <a:pt x="1" y="323"/>
                    <a:pt x="35" y="281"/>
                    <a:pt x="77" y="213"/>
                  </a:cubicBezTo>
                  <a:cubicBezTo>
                    <a:pt x="111" y="145"/>
                    <a:pt x="145" y="111"/>
                    <a:pt x="179"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8507073" y="4325548"/>
              <a:ext cx="8400" cy="18228"/>
            </a:xfrm>
            <a:custGeom>
              <a:avLst/>
              <a:gdLst/>
              <a:ahLst/>
              <a:cxnLst/>
              <a:rect l="l" t="t" r="r" b="b"/>
              <a:pathLst>
                <a:path w="247" h="536" extrusionOk="0">
                  <a:moveTo>
                    <a:pt x="179" y="0"/>
                  </a:moveTo>
                  <a:cubicBezTo>
                    <a:pt x="213" y="0"/>
                    <a:pt x="247" y="34"/>
                    <a:pt x="247" y="68"/>
                  </a:cubicBezTo>
                  <a:cubicBezTo>
                    <a:pt x="247" y="145"/>
                    <a:pt x="247" y="213"/>
                    <a:pt x="213" y="323"/>
                  </a:cubicBezTo>
                  <a:cubicBezTo>
                    <a:pt x="213" y="391"/>
                    <a:pt x="179" y="459"/>
                    <a:pt x="102" y="535"/>
                  </a:cubicBezTo>
                  <a:lnTo>
                    <a:pt x="102" y="535"/>
                  </a:lnTo>
                  <a:cubicBezTo>
                    <a:pt x="68" y="535"/>
                    <a:pt x="34" y="535"/>
                    <a:pt x="34" y="493"/>
                  </a:cubicBezTo>
                  <a:cubicBezTo>
                    <a:pt x="0" y="425"/>
                    <a:pt x="34" y="323"/>
                    <a:pt x="34" y="247"/>
                  </a:cubicBezTo>
                  <a:cubicBezTo>
                    <a:pt x="68" y="179"/>
                    <a:pt x="102" y="111"/>
                    <a:pt x="136" y="34"/>
                  </a:cubicBezTo>
                  <a:cubicBezTo>
                    <a:pt x="179" y="34"/>
                    <a:pt x="179" y="34"/>
                    <a:pt x="179"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8510542" y="4365405"/>
              <a:ext cx="8400" cy="16800"/>
            </a:xfrm>
            <a:custGeom>
              <a:avLst/>
              <a:gdLst/>
              <a:ahLst/>
              <a:cxnLst/>
              <a:rect l="l" t="t" r="r" b="b"/>
              <a:pathLst>
                <a:path w="247" h="494" extrusionOk="0">
                  <a:moveTo>
                    <a:pt x="145" y="0"/>
                  </a:moveTo>
                  <a:cubicBezTo>
                    <a:pt x="178" y="0"/>
                    <a:pt x="246" y="0"/>
                    <a:pt x="246" y="68"/>
                  </a:cubicBezTo>
                  <a:cubicBezTo>
                    <a:pt x="212" y="170"/>
                    <a:pt x="212" y="349"/>
                    <a:pt x="145" y="425"/>
                  </a:cubicBezTo>
                  <a:lnTo>
                    <a:pt x="145" y="459"/>
                  </a:lnTo>
                  <a:cubicBezTo>
                    <a:pt x="77" y="493"/>
                    <a:pt x="0" y="459"/>
                    <a:pt x="0" y="383"/>
                  </a:cubicBezTo>
                  <a:cubicBezTo>
                    <a:pt x="0" y="315"/>
                    <a:pt x="34" y="281"/>
                    <a:pt x="77" y="213"/>
                  </a:cubicBezTo>
                  <a:cubicBezTo>
                    <a:pt x="77" y="170"/>
                    <a:pt x="111" y="102"/>
                    <a:pt x="111" y="68"/>
                  </a:cubicBezTo>
                  <a:cubicBezTo>
                    <a:pt x="111" y="34"/>
                    <a:pt x="145" y="34"/>
                    <a:pt x="14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8162713" y="4075083"/>
              <a:ext cx="337150" cy="408226"/>
            </a:xfrm>
            <a:custGeom>
              <a:avLst/>
              <a:gdLst/>
              <a:ahLst/>
              <a:cxnLst/>
              <a:rect l="l" t="t" r="r" b="b"/>
              <a:pathLst>
                <a:path w="9914" h="12004" extrusionOk="0">
                  <a:moveTo>
                    <a:pt x="1767" y="1274"/>
                  </a:moveTo>
                  <a:cubicBezTo>
                    <a:pt x="3543" y="0"/>
                    <a:pt x="9914" y="12003"/>
                    <a:pt x="9914" y="12003"/>
                  </a:cubicBezTo>
                  <a:cubicBezTo>
                    <a:pt x="9914" y="12003"/>
                    <a:pt x="0" y="2871"/>
                    <a:pt x="1699" y="1317"/>
                  </a:cubicBezTo>
                  <a:cubicBezTo>
                    <a:pt x="1733" y="1317"/>
                    <a:pt x="1733" y="1317"/>
                    <a:pt x="1767" y="127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8262589" y="4146786"/>
              <a:ext cx="9828" cy="11869"/>
            </a:xfrm>
            <a:custGeom>
              <a:avLst/>
              <a:gdLst/>
              <a:ahLst/>
              <a:cxnLst/>
              <a:rect l="l" t="t" r="r" b="b"/>
              <a:pathLst>
                <a:path w="289" h="349" extrusionOk="0">
                  <a:moveTo>
                    <a:pt x="34" y="0"/>
                  </a:moveTo>
                  <a:lnTo>
                    <a:pt x="111" y="0"/>
                  </a:lnTo>
                  <a:cubicBezTo>
                    <a:pt x="178" y="102"/>
                    <a:pt x="246" y="170"/>
                    <a:pt x="289" y="281"/>
                  </a:cubicBezTo>
                  <a:lnTo>
                    <a:pt x="289" y="349"/>
                  </a:lnTo>
                  <a:lnTo>
                    <a:pt x="212" y="349"/>
                  </a:lnTo>
                  <a:cubicBezTo>
                    <a:pt x="111" y="281"/>
                    <a:pt x="77" y="136"/>
                    <a:pt x="0" y="68"/>
                  </a:cubicBezTo>
                  <a:cubicBezTo>
                    <a:pt x="0" y="34"/>
                    <a:pt x="0" y="0"/>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8239770" y="4140698"/>
              <a:ext cx="13297" cy="15643"/>
            </a:xfrm>
            <a:custGeom>
              <a:avLst/>
              <a:gdLst/>
              <a:ahLst/>
              <a:cxnLst/>
              <a:rect l="l" t="t" r="r" b="b"/>
              <a:pathLst>
                <a:path w="391" h="460" extrusionOk="0">
                  <a:moveTo>
                    <a:pt x="34" y="35"/>
                  </a:moveTo>
                  <a:cubicBezTo>
                    <a:pt x="68" y="1"/>
                    <a:pt x="110" y="1"/>
                    <a:pt x="144" y="1"/>
                  </a:cubicBezTo>
                  <a:cubicBezTo>
                    <a:pt x="178" y="69"/>
                    <a:pt x="246" y="103"/>
                    <a:pt x="323" y="179"/>
                  </a:cubicBezTo>
                  <a:cubicBezTo>
                    <a:pt x="357" y="213"/>
                    <a:pt x="391" y="315"/>
                    <a:pt x="391" y="392"/>
                  </a:cubicBezTo>
                  <a:lnTo>
                    <a:pt x="391" y="426"/>
                  </a:lnTo>
                  <a:cubicBezTo>
                    <a:pt x="357" y="460"/>
                    <a:pt x="357" y="460"/>
                    <a:pt x="323" y="426"/>
                  </a:cubicBezTo>
                  <a:cubicBezTo>
                    <a:pt x="280" y="392"/>
                    <a:pt x="212" y="349"/>
                    <a:pt x="178" y="281"/>
                  </a:cubicBezTo>
                  <a:cubicBezTo>
                    <a:pt x="144" y="213"/>
                    <a:pt x="68" y="179"/>
                    <a:pt x="34" y="103"/>
                  </a:cubicBezTo>
                  <a:cubicBezTo>
                    <a:pt x="0" y="69"/>
                    <a:pt x="34"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8248136" y="4171917"/>
              <a:ext cx="9862" cy="12175"/>
            </a:xfrm>
            <a:custGeom>
              <a:avLst/>
              <a:gdLst/>
              <a:ahLst/>
              <a:cxnLst/>
              <a:rect l="l" t="t" r="r" b="b"/>
              <a:pathLst>
                <a:path w="290" h="358" extrusionOk="0">
                  <a:moveTo>
                    <a:pt x="34" y="0"/>
                  </a:moveTo>
                  <a:lnTo>
                    <a:pt x="77" y="0"/>
                  </a:lnTo>
                  <a:cubicBezTo>
                    <a:pt x="145" y="34"/>
                    <a:pt x="179" y="68"/>
                    <a:pt x="213" y="145"/>
                  </a:cubicBezTo>
                  <a:cubicBezTo>
                    <a:pt x="247" y="179"/>
                    <a:pt x="289" y="213"/>
                    <a:pt x="289" y="281"/>
                  </a:cubicBezTo>
                  <a:lnTo>
                    <a:pt x="289" y="357"/>
                  </a:lnTo>
                  <a:lnTo>
                    <a:pt x="213" y="357"/>
                  </a:lnTo>
                  <a:cubicBezTo>
                    <a:pt x="145" y="357"/>
                    <a:pt x="111" y="281"/>
                    <a:pt x="77" y="213"/>
                  </a:cubicBezTo>
                  <a:cubicBezTo>
                    <a:pt x="34" y="179"/>
                    <a:pt x="34" y="111"/>
                    <a:pt x="0" y="68"/>
                  </a:cubicBezTo>
                  <a:cubicBezTo>
                    <a:pt x="0" y="34"/>
                    <a:pt x="0" y="0"/>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8273540" y="4181439"/>
              <a:ext cx="11903" cy="15916"/>
            </a:xfrm>
            <a:custGeom>
              <a:avLst/>
              <a:gdLst/>
              <a:ahLst/>
              <a:cxnLst/>
              <a:rect l="l" t="t" r="r" b="b"/>
              <a:pathLst>
                <a:path w="350" h="468" extrusionOk="0">
                  <a:moveTo>
                    <a:pt x="1" y="43"/>
                  </a:moveTo>
                  <a:cubicBezTo>
                    <a:pt x="35" y="1"/>
                    <a:pt x="69" y="1"/>
                    <a:pt x="69" y="43"/>
                  </a:cubicBezTo>
                  <a:cubicBezTo>
                    <a:pt x="179" y="145"/>
                    <a:pt x="281" y="256"/>
                    <a:pt x="315" y="425"/>
                  </a:cubicBezTo>
                  <a:cubicBezTo>
                    <a:pt x="349" y="425"/>
                    <a:pt x="315" y="425"/>
                    <a:pt x="315" y="468"/>
                  </a:cubicBezTo>
                  <a:lnTo>
                    <a:pt x="281" y="468"/>
                  </a:lnTo>
                  <a:cubicBezTo>
                    <a:pt x="137" y="358"/>
                    <a:pt x="69" y="213"/>
                    <a:pt x="1" y="7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8295237" y="4186370"/>
              <a:ext cx="15609" cy="16766"/>
            </a:xfrm>
            <a:custGeom>
              <a:avLst/>
              <a:gdLst/>
              <a:ahLst/>
              <a:cxnLst/>
              <a:rect l="l" t="t" r="r" b="b"/>
              <a:pathLst>
                <a:path w="459" h="493" extrusionOk="0">
                  <a:moveTo>
                    <a:pt x="34" y="0"/>
                  </a:moveTo>
                  <a:cubicBezTo>
                    <a:pt x="34" y="0"/>
                    <a:pt x="68" y="0"/>
                    <a:pt x="102" y="34"/>
                  </a:cubicBezTo>
                  <a:lnTo>
                    <a:pt x="314" y="246"/>
                  </a:lnTo>
                  <a:cubicBezTo>
                    <a:pt x="348" y="323"/>
                    <a:pt x="425" y="357"/>
                    <a:pt x="459" y="425"/>
                  </a:cubicBezTo>
                  <a:cubicBezTo>
                    <a:pt x="459" y="459"/>
                    <a:pt x="459" y="493"/>
                    <a:pt x="425" y="493"/>
                  </a:cubicBezTo>
                  <a:lnTo>
                    <a:pt x="391" y="493"/>
                  </a:lnTo>
                  <a:cubicBezTo>
                    <a:pt x="178" y="493"/>
                    <a:pt x="68" y="246"/>
                    <a:pt x="0" y="68"/>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8296465" y="4214888"/>
              <a:ext cx="10712" cy="14487"/>
            </a:xfrm>
            <a:custGeom>
              <a:avLst/>
              <a:gdLst/>
              <a:ahLst/>
              <a:cxnLst/>
              <a:rect l="l" t="t" r="r" b="b"/>
              <a:pathLst>
                <a:path w="315" h="426" extrusionOk="0">
                  <a:moveTo>
                    <a:pt x="0" y="35"/>
                  </a:moveTo>
                  <a:cubicBezTo>
                    <a:pt x="34" y="1"/>
                    <a:pt x="68" y="1"/>
                    <a:pt x="68" y="35"/>
                  </a:cubicBezTo>
                  <a:lnTo>
                    <a:pt x="213" y="179"/>
                  </a:lnTo>
                  <a:cubicBezTo>
                    <a:pt x="247" y="247"/>
                    <a:pt x="315" y="281"/>
                    <a:pt x="315" y="349"/>
                  </a:cubicBezTo>
                  <a:cubicBezTo>
                    <a:pt x="315" y="391"/>
                    <a:pt x="315" y="391"/>
                    <a:pt x="281" y="425"/>
                  </a:cubicBezTo>
                  <a:lnTo>
                    <a:pt x="213" y="425"/>
                  </a:lnTo>
                  <a:cubicBezTo>
                    <a:pt x="136" y="391"/>
                    <a:pt x="136" y="349"/>
                    <a:pt x="102" y="281"/>
                  </a:cubicBezTo>
                  <a:cubicBezTo>
                    <a:pt x="68" y="213"/>
                    <a:pt x="34" y="137"/>
                    <a:pt x="0" y="1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8272384" y="4211774"/>
              <a:ext cx="9590" cy="14487"/>
            </a:xfrm>
            <a:custGeom>
              <a:avLst/>
              <a:gdLst/>
              <a:ahLst/>
              <a:cxnLst/>
              <a:rect l="l" t="t" r="r" b="b"/>
              <a:pathLst>
                <a:path w="282" h="426" extrusionOk="0">
                  <a:moveTo>
                    <a:pt x="35" y="35"/>
                  </a:moveTo>
                  <a:cubicBezTo>
                    <a:pt x="35" y="1"/>
                    <a:pt x="69" y="1"/>
                    <a:pt x="69" y="35"/>
                  </a:cubicBezTo>
                  <a:cubicBezTo>
                    <a:pt x="137" y="69"/>
                    <a:pt x="171" y="137"/>
                    <a:pt x="213" y="171"/>
                  </a:cubicBezTo>
                  <a:cubicBezTo>
                    <a:pt x="247" y="247"/>
                    <a:pt x="281" y="281"/>
                    <a:pt x="281" y="349"/>
                  </a:cubicBezTo>
                  <a:cubicBezTo>
                    <a:pt x="281" y="349"/>
                    <a:pt x="281" y="383"/>
                    <a:pt x="247" y="383"/>
                  </a:cubicBezTo>
                  <a:cubicBezTo>
                    <a:pt x="247" y="425"/>
                    <a:pt x="213" y="425"/>
                    <a:pt x="213" y="383"/>
                  </a:cubicBezTo>
                  <a:cubicBezTo>
                    <a:pt x="69" y="349"/>
                    <a:pt x="35" y="171"/>
                    <a:pt x="1" y="69"/>
                  </a:cubicBezTo>
                  <a:cubicBezTo>
                    <a:pt x="1" y="69"/>
                    <a:pt x="1"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8334893" y="4230497"/>
              <a:ext cx="9556" cy="13331"/>
            </a:xfrm>
            <a:custGeom>
              <a:avLst/>
              <a:gdLst/>
              <a:ahLst/>
              <a:cxnLst/>
              <a:rect l="l" t="t" r="r" b="b"/>
              <a:pathLst>
                <a:path w="281" h="392" extrusionOk="0">
                  <a:moveTo>
                    <a:pt x="0" y="0"/>
                  </a:moveTo>
                  <a:lnTo>
                    <a:pt x="68" y="0"/>
                  </a:lnTo>
                  <a:cubicBezTo>
                    <a:pt x="145" y="102"/>
                    <a:pt x="213" y="213"/>
                    <a:pt x="281" y="357"/>
                  </a:cubicBezTo>
                  <a:cubicBezTo>
                    <a:pt x="281" y="357"/>
                    <a:pt x="281" y="391"/>
                    <a:pt x="247" y="391"/>
                  </a:cubicBezTo>
                  <a:lnTo>
                    <a:pt x="213" y="391"/>
                  </a:lnTo>
                  <a:cubicBezTo>
                    <a:pt x="102" y="315"/>
                    <a:pt x="34" y="179"/>
                    <a:pt x="0"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8322753" y="4248419"/>
              <a:ext cx="12175" cy="14453"/>
            </a:xfrm>
            <a:custGeom>
              <a:avLst/>
              <a:gdLst/>
              <a:ahLst/>
              <a:cxnLst/>
              <a:rect l="l" t="t" r="r" b="b"/>
              <a:pathLst>
                <a:path w="358" h="425" extrusionOk="0">
                  <a:moveTo>
                    <a:pt x="34" y="0"/>
                  </a:moveTo>
                  <a:lnTo>
                    <a:pt x="111" y="0"/>
                  </a:lnTo>
                  <a:cubicBezTo>
                    <a:pt x="213" y="110"/>
                    <a:pt x="357" y="212"/>
                    <a:pt x="357" y="357"/>
                  </a:cubicBezTo>
                  <a:lnTo>
                    <a:pt x="357" y="425"/>
                  </a:lnTo>
                  <a:lnTo>
                    <a:pt x="289" y="425"/>
                  </a:lnTo>
                  <a:cubicBezTo>
                    <a:pt x="145" y="357"/>
                    <a:pt x="77" y="178"/>
                    <a:pt x="34" y="77"/>
                  </a:cubicBezTo>
                  <a:cubicBezTo>
                    <a:pt x="0" y="43"/>
                    <a:pt x="34" y="43"/>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8297515" y="4239218"/>
              <a:ext cx="12175" cy="14487"/>
            </a:xfrm>
            <a:custGeom>
              <a:avLst/>
              <a:gdLst/>
              <a:ahLst/>
              <a:cxnLst/>
              <a:rect l="l" t="t" r="r" b="b"/>
              <a:pathLst>
                <a:path w="358" h="426" extrusionOk="0">
                  <a:moveTo>
                    <a:pt x="35" y="1"/>
                  </a:moveTo>
                  <a:lnTo>
                    <a:pt x="69" y="1"/>
                  </a:lnTo>
                  <a:cubicBezTo>
                    <a:pt x="145" y="77"/>
                    <a:pt x="179" y="111"/>
                    <a:pt x="213" y="179"/>
                  </a:cubicBezTo>
                  <a:cubicBezTo>
                    <a:pt x="281" y="213"/>
                    <a:pt x="324" y="290"/>
                    <a:pt x="324" y="357"/>
                  </a:cubicBezTo>
                  <a:cubicBezTo>
                    <a:pt x="358" y="357"/>
                    <a:pt x="324" y="391"/>
                    <a:pt x="324" y="391"/>
                  </a:cubicBezTo>
                  <a:cubicBezTo>
                    <a:pt x="281" y="425"/>
                    <a:pt x="247" y="425"/>
                    <a:pt x="247" y="425"/>
                  </a:cubicBezTo>
                  <a:cubicBezTo>
                    <a:pt x="179" y="391"/>
                    <a:pt x="145" y="323"/>
                    <a:pt x="111" y="256"/>
                  </a:cubicBezTo>
                  <a:cubicBezTo>
                    <a:pt x="69" y="213"/>
                    <a:pt x="35" y="145"/>
                    <a:pt x="1" y="77"/>
                  </a:cubicBezTo>
                  <a:cubicBezTo>
                    <a:pt x="1" y="43"/>
                    <a:pt x="1" y="43"/>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8323909" y="4287120"/>
              <a:ext cx="14487" cy="15643"/>
            </a:xfrm>
            <a:custGeom>
              <a:avLst/>
              <a:gdLst/>
              <a:ahLst/>
              <a:cxnLst/>
              <a:rect l="l" t="t" r="r" b="b"/>
              <a:pathLst>
                <a:path w="426" h="460" extrusionOk="0">
                  <a:moveTo>
                    <a:pt x="43" y="34"/>
                  </a:moveTo>
                  <a:cubicBezTo>
                    <a:pt x="77" y="0"/>
                    <a:pt x="111" y="0"/>
                    <a:pt x="145" y="34"/>
                  </a:cubicBezTo>
                  <a:cubicBezTo>
                    <a:pt x="179" y="102"/>
                    <a:pt x="255" y="179"/>
                    <a:pt x="289" y="247"/>
                  </a:cubicBezTo>
                  <a:cubicBezTo>
                    <a:pt x="357" y="281"/>
                    <a:pt x="391" y="315"/>
                    <a:pt x="425" y="391"/>
                  </a:cubicBezTo>
                  <a:lnTo>
                    <a:pt x="425" y="459"/>
                  </a:lnTo>
                  <a:lnTo>
                    <a:pt x="357" y="459"/>
                  </a:lnTo>
                  <a:cubicBezTo>
                    <a:pt x="179" y="459"/>
                    <a:pt x="77" y="247"/>
                    <a:pt x="43" y="102"/>
                  </a:cubicBezTo>
                  <a:cubicBezTo>
                    <a:pt x="0" y="68"/>
                    <a:pt x="43" y="34"/>
                    <a:pt x="4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8345572" y="4282188"/>
              <a:ext cx="13331" cy="14487"/>
            </a:xfrm>
            <a:custGeom>
              <a:avLst/>
              <a:gdLst/>
              <a:ahLst/>
              <a:cxnLst/>
              <a:rect l="l" t="t" r="r" b="b"/>
              <a:pathLst>
                <a:path w="392" h="426" extrusionOk="0">
                  <a:moveTo>
                    <a:pt x="43" y="1"/>
                  </a:moveTo>
                  <a:cubicBezTo>
                    <a:pt x="43" y="1"/>
                    <a:pt x="77" y="1"/>
                    <a:pt x="111" y="35"/>
                  </a:cubicBezTo>
                  <a:cubicBezTo>
                    <a:pt x="145" y="69"/>
                    <a:pt x="179" y="145"/>
                    <a:pt x="255" y="179"/>
                  </a:cubicBezTo>
                  <a:cubicBezTo>
                    <a:pt x="289" y="247"/>
                    <a:pt x="357" y="281"/>
                    <a:pt x="391" y="324"/>
                  </a:cubicBezTo>
                  <a:cubicBezTo>
                    <a:pt x="391" y="358"/>
                    <a:pt x="391" y="392"/>
                    <a:pt x="357" y="426"/>
                  </a:cubicBezTo>
                  <a:lnTo>
                    <a:pt x="323" y="426"/>
                  </a:lnTo>
                  <a:cubicBezTo>
                    <a:pt x="179" y="392"/>
                    <a:pt x="77" y="179"/>
                    <a:pt x="1" y="69"/>
                  </a:cubicBezTo>
                  <a:cubicBezTo>
                    <a:pt x="1" y="35"/>
                    <a:pt x="1" y="35"/>
                    <a:pt x="43"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8354244" y="4267769"/>
              <a:ext cx="10712" cy="15609"/>
            </a:xfrm>
            <a:custGeom>
              <a:avLst/>
              <a:gdLst/>
              <a:ahLst/>
              <a:cxnLst/>
              <a:rect l="l" t="t" r="r" b="b"/>
              <a:pathLst>
                <a:path w="315" h="459" extrusionOk="0">
                  <a:moveTo>
                    <a:pt x="34" y="0"/>
                  </a:moveTo>
                  <a:cubicBezTo>
                    <a:pt x="34" y="0"/>
                    <a:pt x="68" y="0"/>
                    <a:pt x="102" y="34"/>
                  </a:cubicBezTo>
                  <a:cubicBezTo>
                    <a:pt x="136" y="68"/>
                    <a:pt x="170" y="145"/>
                    <a:pt x="247" y="213"/>
                  </a:cubicBezTo>
                  <a:cubicBezTo>
                    <a:pt x="281" y="247"/>
                    <a:pt x="315" y="323"/>
                    <a:pt x="315" y="391"/>
                  </a:cubicBezTo>
                  <a:cubicBezTo>
                    <a:pt x="315" y="391"/>
                    <a:pt x="315" y="425"/>
                    <a:pt x="281" y="425"/>
                  </a:cubicBezTo>
                  <a:cubicBezTo>
                    <a:pt x="281" y="459"/>
                    <a:pt x="247" y="459"/>
                    <a:pt x="213" y="425"/>
                  </a:cubicBezTo>
                  <a:cubicBezTo>
                    <a:pt x="170" y="391"/>
                    <a:pt x="136" y="323"/>
                    <a:pt x="102" y="247"/>
                  </a:cubicBezTo>
                  <a:cubicBezTo>
                    <a:pt x="68" y="213"/>
                    <a:pt x="34" y="145"/>
                    <a:pt x="0" y="68"/>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8380531" y="4305042"/>
              <a:ext cx="11018" cy="12141"/>
            </a:xfrm>
            <a:custGeom>
              <a:avLst/>
              <a:gdLst/>
              <a:ahLst/>
              <a:cxnLst/>
              <a:rect l="l" t="t" r="r" b="b"/>
              <a:pathLst>
                <a:path w="324" h="357" extrusionOk="0">
                  <a:moveTo>
                    <a:pt x="34" y="0"/>
                  </a:moveTo>
                  <a:lnTo>
                    <a:pt x="111" y="0"/>
                  </a:lnTo>
                  <a:cubicBezTo>
                    <a:pt x="145" y="34"/>
                    <a:pt x="179" y="110"/>
                    <a:pt x="213" y="144"/>
                  </a:cubicBezTo>
                  <a:cubicBezTo>
                    <a:pt x="247" y="178"/>
                    <a:pt x="323" y="212"/>
                    <a:pt x="323" y="289"/>
                  </a:cubicBezTo>
                  <a:cubicBezTo>
                    <a:pt x="323" y="323"/>
                    <a:pt x="289" y="323"/>
                    <a:pt x="289" y="357"/>
                  </a:cubicBezTo>
                  <a:lnTo>
                    <a:pt x="213" y="357"/>
                  </a:lnTo>
                  <a:cubicBezTo>
                    <a:pt x="145" y="357"/>
                    <a:pt x="145" y="289"/>
                    <a:pt x="111" y="212"/>
                  </a:cubicBezTo>
                  <a:cubicBezTo>
                    <a:pt x="77" y="178"/>
                    <a:pt x="34" y="144"/>
                    <a:pt x="0" y="77"/>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8364922" y="4314836"/>
              <a:ext cx="15643" cy="17956"/>
            </a:xfrm>
            <a:custGeom>
              <a:avLst/>
              <a:gdLst/>
              <a:ahLst/>
              <a:cxnLst/>
              <a:rect l="l" t="t" r="r" b="b"/>
              <a:pathLst>
                <a:path w="460" h="528" extrusionOk="0">
                  <a:moveTo>
                    <a:pt x="35" y="1"/>
                  </a:moveTo>
                  <a:cubicBezTo>
                    <a:pt x="35" y="1"/>
                    <a:pt x="69" y="1"/>
                    <a:pt x="69" y="35"/>
                  </a:cubicBezTo>
                  <a:cubicBezTo>
                    <a:pt x="145" y="69"/>
                    <a:pt x="213" y="137"/>
                    <a:pt x="281" y="213"/>
                  </a:cubicBezTo>
                  <a:cubicBezTo>
                    <a:pt x="357" y="281"/>
                    <a:pt x="425" y="315"/>
                    <a:pt x="459" y="426"/>
                  </a:cubicBezTo>
                  <a:cubicBezTo>
                    <a:pt x="459" y="460"/>
                    <a:pt x="425" y="494"/>
                    <a:pt x="425" y="494"/>
                  </a:cubicBezTo>
                  <a:cubicBezTo>
                    <a:pt x="391" y="494"/>
                    <a:pt x="391" y="528"/>
                    <a:pt x="357" y="494"/>
                  </a:cubicBezTo>
                  <a:cubicBezTo>
                    <a:pt x="281" y="460"/>
                    <a:pt x="213" y="383"/>
                    <a:pt x="179" y="315"/>
                  </a:cubicBezTo>
                  <a:cubicBezTo>
                    <a:pt x="111" y="247"/>
                    <a:pt x="69" y="171"/>
                    <a:pt x="1" y="103"/>
                  </a:cubicBezTo>
                  <a:cubicBezTo>
                    <a:pt x="1" y="69"/>
                    <a:pt x="1" y="35"/>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8348156" y="4318304"/>
              <a:ext cx="14487" cy="12175"/>
            </a:xfrm>
            <a:custGeom>
              <a:avLst/>
              <a:gdLst/>
              <a:ahLst/>
              <a:cxnLst/>
              <a:rect l="l" t="t" r="r" b="b"/>
              <a:pathLst>
                <a:path w="426" h="358" extrusionOk="0">
                  <a:moveTo>
                    <a:pt x="35" y="1"/>
                  </a:moveTo>
                  <a:lnTo>
                    <a:pt x="103" y="1"/>
                  </a:lnTo>
                  <a:cubicBezTo>
                    <a:pt x="213" y="69"/>
                    <a:pt x="349" y="179"/>
                    <a:pt x="426" y="281"/>
                  </a:cubicBezTo>
                  <a:lnTo>
                    <a:pt x="426" y="358"/>
                  </a:lnTo>
                  <a:lnTo>
                    <a:pt x="392" y="358"/>
                  </a:lnTo>
                  <a:cubicBezTo>
                    <a:pt x="247" y="281"/>
                    <a:pt x="137" y="179"/>
                    <a:pt x="35" y="69"/>
                  </a:cubicBezTo>
                  <a:cubicBezTo>
                    <a:pt x="1" y="35"/>
                    <a:pt x="1" y="1"/>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8381688" y="4352108"/>
              <a:ext cx="15916" cy="16800"/>
            </a:xfrm>
            <a:custGeom>
              <a:avLst/>
              <a:gdLst/>
              <a:ahLst/>
              <a:cxnLst/>
              <a:rect l="l" t="t" r="r" b="b"/>
              <a:pathLst>
                <a:path w="468" h="494" extrusionOk="0">
                  <a:moveTo>
                    <a:pt x="43" y="1"/>
                  </a:moveTo>
                  <a:cubicBezTo>
                    <a:pt x="43" y="1"/>
                    <a:pt x="77" y="1"/>
                    <a:pt x="111" y="35"/>
                  </a:cubicBezTo>
                  <a:cubicBezTo>
                    <a:pt x="145" y="103"/>
                    <a:pt x="213" y="179"/>
                    <a:pt x="289" y="213"/>
                  </a:cubicBezTo>
                  <a:cubicBezTo>
                    <a:pt x="323" y="281"/>
                    <a:pt x="391" y="315"/>
                    <a:pt x="425" y="391"/>
                  </a:cubicBezTo>
                  <a:cubicBezTo>
                    <a:pt x="468" y="425"/>
                    <a:pt x="425" y="459"/>
                    <a:pt x="391" y="459"/>
                  </a:cubicBezTo>
                  <a:cubicBezTo>
                    <a:pt x="391" y="459"/>
                    <a:pt x="357" y="493"/>
                    <a:pt x="357" y="459"/>
                  </a:cubicBezTo>
                  <a:cubicBezTo>
                    <a:pt x="179" y="425"/>
                    <a:pt x="77" y="213"/>
                    <a:pt x="0" y="69"/>
                  </a:cubicBezTo>
                  <a:cubicBezTo>
                    <a:pt x="0" y="69"/>
                    <a:pt x="0" y="35"/>
                    <a:pt x="43"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8391516" y="4342280"/>
              <a:ext cx="14453" cy="15950"/>
            </a:xfrm>
            <a:custGeom>
              <a:avLst/>
              <a:gdLst/>
              <a:ahLst/>
              <a:cxnLst/>
              <a:rect l="l" t="t" r="r" b="b"/>
              <a:pathLst>
                <a:path w="425" h="469" extrusionOk="0">
                  <a:moveTo>
                    <a:pt x="34" y="43"/>
                  </a:moveTo>
                  <a:cubicBezTo>
                    <a:pt x="68" y="1"/>
                    <a:pt x="102" y="1"/>
                    <a:pt x="136" y="43"/>
                  </a:cubicBezTo>
                  <a:cubicBezTo>
                    <a:pt x="179" y="111"/>
                    <a:pt x="213" y="145"/>
                    <a:pt x="281" y="213"/>
                  </a:cubicBezTo>
                  <a:cubicBezTo>
                    <a:pt x="315" y="256"/>
                    <a:pt x="391" y="290"/>
                    <a:pt x="425" y="358"/>
                  </a:cubicBezTo>
                  <a:cubicBezTo>
                    <a:pt x="425" y="392"/>
                    <a:pt x="425" y="426"/>
                    <a:pt x="391" y="426"/>
                  </a:cubicBezTo>
                  <a:cubicBezTo>
                    <a:pt x="391" y="426"/>
                    <a:pt x="349" y="468"/>
                    <a:pt x="349" y="426"/>
                  </a:cubicBezTo>
                  <a:cubicBezTo>
                    <a:pt x="179" y="426"/>
                    <a:pt x="68" y="213"/>
                    <a:pt x="34" y="111"/>
                  </a:cubicBezTo>
                  <a:cubicBezTo>
                    <a:pt x="0" y="77"/>
                    <a:pt x="0" y="43"/>
                    <a:pt x="34"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8423857" y="4374927"/>
              <a:ext cx="14487" cy="15643"/>
            </a:xfrm>
            <a:custGeom>
              <a:avLst/>
              <a:gdLst/>
              <a:ahLst/>
              <a:cxnLst/>
              <a:rect l="l" t="t" r="r" b="b"/>
              <a:pathLst>
                <a:path w="426" h="460" extrusionOk="0">
                  <a:moveTo>
                    <a:pt x="35" y="35"/>
                  </a:moveTo>
                  <a:cubicBezTo>
                    <a:pt x="77" y="1"/>
                    <a:pt x="111" y="1"/>
                    <a:pt x="111" y="35"/>
                  </a:cubicBezTo>
                  <a:cubicBezTo>
                    <a:pt x="179" y="103"/>
                    <a:pt x="213" y="179"/>
                    <a:pt x="289" y="213"/>
                  </a:cubicBezTo>
                  <a:cubicBezTo>
                    <a:pt x="357" y="247"/>
                    <a:pt x="391" y="281"/>
                    <a:pt x="425" y="358"/>
                  </a:cubicBezTo>
                  <a:cubicBezTo>
                    <a:pt x="425" y="392"/>
                    <a:pt x="425" y="426"/>
                    <a:pt x="391" y="426"/>
                  </a:cubicBezTo>
                  <a:lnTo>
                    <a:pt x="391" y="426"/>
                  </a:lnTo>
                  <a:cubicBezTo>
                    <a:pt x="213" y="460"/>
                    <a:pt x="77" y="213"/>
                    <a:pt x="1" y="103"/>
                  </a:cubicBezTo>
                  <a:cubicBezTo>
                    <a:pt x="1" y="69"/>
                    <a:pt x="1"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8407091" y="4372614"/>
              <a:ext cx="10746" cy="11903"/>
            </a:xfrm>
            <a:custGeom>
              <a:avLst/>
              <a:gdLst/>
              <a:ahLst/>
              <a:cxnLst/>
              <a:rect l="l" t="t" r="r" b="b"/>
              <a:pathLst>
                <a:path w="316" h="350" extrusionOk="0">
                  <a:moveTo>
                    <a:pt x="35" y="35"/>
                  </a:moveTo>
                  <a:cubicBezTo>
                    <a:pt x="69" y="1"/>
                    <a:pt x="103" y="1"/>
                    <a:pt x="103" y="35"/>
                  </a:cubicBezTo>
                  <a:cubicBezTo>
                    <a:pt x="145" y="69"/>
                    <a:pt x="179" y="103"/>
                    <a:pt x="213" y="137"/>
                  </a:cubicBezTo>
                  <a:cubicBezTo>
                    <a:pt x="247" y="171"/>
                    <a:pt x="281" y="213"/>
                    <a:pt x="315" y="247"/>
                  </a:cubicBezTo>
                  <a:cubicBezTo>
                    <a:pt x="315" y="281"/>
                    <a:pt x="315" y="315"/>
                    <a:pt x="281" y="315"/>
                  </a:cubicBezTo>
                  <a:cubicBezTo>
                    <a:pt x="281" y="349"/>
                    <a:pt x="247" y="349"/>
                    <a:pt x="247" y="349"/>
                  </a:cubicBezTo>
                  <a:cubicBezTo>
                    <a:pt x="179" y="315"/>
                    <a:pt x="145" y="281"/>
                    <a:pt x="103" y="247"/>
                  </a:cubicBezTo>
                  <a:cubicBezTo>
                    <a:pt x="69" y="171"/>
                    <a:pt x="35" y="137"/>
                    <a:pt x="35" y="69"/>
                  </a:cubicBezTo>
                  <a:cubicBezTo>
                    <a:pt x="1" y="69"/>
                    <a:pt x="35"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8052053" y="4356733"/>
              <a:ext cx="465733" cy="158917"/>
            </a:xfrm>
            <a:custGeom>
              <a:avLst/>
              <a:gdLst/>
              <a:ahLst/>
              <a:cxnLst/>
              <a:rect l="l" t="t" r="r" b="b"/>
              <a:pathLst>
                <a:path w="13695" h="4673" extrusionOk="0">
                  <a:moveTo>
                    <a:pt x="179" y="1029"/>
                  </a:moveTo>
                  <a:cubicBezTo>
                    <a:pt x="1623" y="1"/>
                    <a:pt x="13202" y="3968"/>
                    <a:pt x="13202" y="3968"/>
                  </a:cubicBezTo>
                  <a:lnTo>
                    <a:pt x="13694" y="4673"/>
                  </a:lnTo>
                  <a:cubicBezTo>
                    <a:pt x="13694" y="4673"/>
                    <a:pt x="740" y="3687"/>
                    <a:pt x="35" y="1453"/>
                  </a:cubicBezTo>
                  <a:cubicBezTo>
                    <a:pt x="1" y="1275"/>
                    <a:pt x="35" y="1139"/>
                    <a:pt x="179" y="102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8357712" y="4452056"/>
              <a:ext cx="14487" cy="9590"/>
            </a:xfrm>
            <a:custGeom>
              <a:avLst/>
              <a:gdLst/>
              <a:ahLst/>
              <a:cxnLst/>
              <a:rect l="l" t="t" r="r" b="b"/>
              <a:pathLst>
                <a:path w="426" h="282" extrusionOk="0">
                  <a:moveTo>
                    <a:pt x="34" y="35"/>
                  </a:moveTo>
                  <a:cubicBezTo>
                    <a:pt x="68" y="1"/>
                    <a:pt x="68" y="1"/>
                    <a:pt x="111" y="1"/>
                  </a:cubicBezTo>
                  <a:cubicBezTo>
                    <a:pt x="145" y="35"/>
                    <a:pt x="213" y="35"/>
                    <a:pt x="247" y="69"/>
                  </a:cubicBezTo>
                  <a:cubicBezTo>
                    <a:pt x="323" y="103"/>
                    <a:pt x="391" y="103"/>
                    <a:pt x="425" y="137"/>
                  </a:cubicBezTo>
                  <a:cubicBezTo>
                    <a:pt x="425" y="171"/>
                    <a:pt x="425" y="247"/>
                    <a:pt x="391" y="247"/>
                  </a:cubicBezTo>
                  <a:lnTo>
                    <a:pt x="391" y="247"/>
                  </a:lnTo>
                  <a:cubicBezTo>
                    <a:pt x="323" y="281"/>
                    <a:pt x="247" y="247"/>
                    <a:pt x="179" y="213"/>
                  </a:cubicBezTo>
                  <a:cubicBezTo>
                    <a:pt x="111" y="213"/>
                    <a:pt x="68" y="137"/>
                    <a:pt x="34" y="69"/>
                  </a:cubicBezTo>
                  <a:cubicBezTo>
                    <a:pt x="0" y="69"/>
                    <a:pt x="34"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8354244" y="4468822"/>
              <a:ext cx="20234" cy="9556"/>
            </a:xfrm>
            <a:custGeom>
              <a:avLst/>
              <a:gdLst/>
              <a:ahLst/>
              <a:cxnLst/>
              <a:rect l="l" t="t" r="r" b="b"/>
              <a:pathLst>
                <a:path w="595" h="281" extrusionOk="0">
                  <a:moveTo>
                    <a:pt x="34" y="1"/>
                  </a:moveTo>
                  <a:lnTo>
                    <a:pt x="68" y="1"/>
                  </a:lnTo>
                  <a:cubicBezTo>
                    <a:pt x="247" y="35"/>
                    <a:pt x="425" y="69"/>
                    <a:pt x="561" y="145"/>
                  </a:cubicBezTo>
                  <a:cubicBezTo>
                    <a:pt x="595" y="179"/>
                    <a:pt x="595" y="247"/>
                    <a:pt x="561" y="247"/>
                  </a:cubicBezTo>
                  <a:cubicBezTo>
                    <a:pt x="527" y="247"/>
                    <a:pt x="527" y="281"/>
                    <a:pt x="527" y="281"/>
                  </a:cubicBezTo>
                  <a:cubicBezTo>
                    <a:pt x="349" y="247"/>
                    <a:pt x="213" y="145"/>
                    <a:pt x="68" y="103"/>
                  </a:cubicBezTo>
                  <a:cubicBezTo>
                    <a:pt x="0" y="69"/>
                    <a:pt x="34"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8316699" y="4466509"/>
              <a:ext cx="23125" cy="9556"/>
            </a:xfrm>
            <a:custGeom>
              <a:avLst/>
              <a:gdLst/>
              <a:ahLst/>
              <a:cxnLst/>
              <a:rect l="l" t="t" r="r" b="b"/>
              <a:pathLst>
                <a:path w="680" h="281" extrusionOk="0">
                  <a:moveTo>
                    <a:pt x="43" y="35"/>
                  </a:moveTo>
                  <a:cubicBezTo>
                    <a:pt x="43" y="35"/>
                    <a:pt x="77" y="1"/>
                    <a:pt x="77" y="35"/>
                  </a:cubicBezTo>
                  <a:cubicBezTo>
                    <a:pt x="178" y="35"/>
                    <a:pt x="255" y="35"/>
                    <a:pt x="357" y="69"/>
                  </a:cubicBezTo>
                  <a:cubicBezTo>
                    <a:pt x="391" y="69"/>
                    <a:pt x="425" y="69"/>
                    <a:pt x="467" y="103"/>
                  </a:cubicBezTo>
                  <a:cubicBezTo>
                    <a:pt x="535" y="103"/>
                    <a:pt x="569" y="137"/>
                    <a:pt x="603" y="137"/>
                  </a:cubicBezTo>
                  <a:cubicBezTo>
                    <a:pt x="637" y="171"/>
                    <a:pt x="680" y="247"/>
                    <a:pt x="637" y="247"/>
                  </a:cubicBezTo>
                  <a:cubicBezTo>
                    <a:pt x="603" y="247"/>
                    <a:pt x="603" y="281"/>
                    <a:pt x="603" y="281"/>
                  </a:cubicBezTo>
                  <a:lnTo>
                    <a:pt x="467" y="281"/>
                  </a:lnTo>
                  <a:cubicBezTo>
                    <a:pt x="425" y="281"/>
                    <a:pt x="357" y="247"/>
                    <a:pt x="323" y="247"/>
                  </a:cubicBezTo>
                  <a:cubicBezTo>
                    <a:pt x="212" y="213"/>
                    <a:pt x="144" y="171"/>
                    <a:pt x="43" y="137"/>
                  </a:cubicBezTo>
                  <a:cubicBezTo>
                    <a:pt x="0" y="103"/>
                    <a:pt x="0" y="69"/>
                    <a:pt x="4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8323909" y="4448315"/>
              <a:ext cx="18228" cy="9556"/>
            </a:xfrm>
            <a:custGeom>
              <a:avLst/>
              <a:gdLst/>
              <a:ahLst/>
              <a:cxnLst/>
              <a:rect l="l" t="t" r="r" b="b"/>
              <a:pathLst>
                <a:path w="536" h="281" extrusionOk="0">
                  <a:moveTo>
                    <a:pt x="43" y="34"/>
                  </a:moveTo>
                  <a:cubicBezTo>
                    <a:pt x="43" y="0"/>
                    <a:pt x="77" y="0"/>
                    <a:pt x="77" y="34"/>
                  </a:cubicBezTo>
                  <a:cubicBezTo>
                    <a:pt x="145" y="34"/>
                    <a:pt x="213" y="68"/>
                    <a:pt x="289" y="111"/>
                  </a:cubicBezTo>
                  <a:cubicBezTo>
                    <a:pt x="357" y="111"/>
                    <a:pt x="425" y="111"/>
                    <a:pt x="502" y="179"/>
                  </a:cubicBezTo>
                  <a:cubicBezTo>
                    <a:pt x="502" y="179"/>
                    <a:pt x="536" y="247"/>
                    <a:pt x="502" y="247"/>
                  </a:cubicBezTo>
                  <a:lnTo>
                    <a:pt x="468" y="281"/>
                  </a:lnTo>
                  <a:cubicBezTo>
                    <a:pt x="391" y="281"/>
                    <a:pt x="323" y="247"/>
                    <a:pt x="255" y="247"/>
                  </a:cubicBezTo>
                  <a:cubicBezTo>
                    <a:pt x="179" y="213"/>
                    <a:pt x="111" y="145"/>
                    <a:pt x="43" y="111"/>
                  </a:cubicBezTo>
                  <a:cubicBezTo>
                    <a:pt x="0" y="68"/>
                    <a:pt x="0" y="34"/>
                    <a:pt x="4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8301090" y="4431549"/>
              <a:ext cx="9862" cy="8434"/>
            </a:xfrm>
            <a:custGeom>
              <a:avLst/>
              <a:gdLst/>
              <a:ahLst/>
              <a:cxnLst/>
              <a:rect l="l" t="t" r="r" b="b"/>
              <a:pathLst>
                <a:path w="290" h="248" extrusionOk="0">
                  <a:moveTo>
                    <a:pt x="34" y="35"/>
                  </a:moveTo>
                  <a:cubicBezTo>
                    <a:pt x="34" y="1"/>
                    <a:pt x="77" y="1"/>
                    <a:pt x="111" y="35"/>
                  </a:cubicBezTo>
                  <a:cubicBezTo>
                    <a:pt x="111" y="69"/>
                    <a:pt x="145" y="69"/>
                    <a:pt x="179" y="103"/>
                  </a:cubicBezTo>
                  <a:cubicBezTo>
                    <a:pt x="213" y="137"/>
                    <a:pt x="247" y="137"/>
                    <a:pt x="289" y="179"/>
                  </a:cubicBezTo>
                  <a:cubicBezTo>
                    <a:pt x="289" y="179"/>
                    <a:pt x="289" y="213"/>
                    <a:pt x="247" y="247"/>
                  </a:cubicBezTo>
                  <a:lnTo>
                    <a:pt x="247" y="247"/>
                  </a:lnTo>
                  <a:cubicBezTo>
                    <a:pt x="145" y="247"/>
                    <a:pt x="77" y="137"/>
                    <a:pt x="0" y="69"/>
                  </a:cubicBezTo>
                  <a:cubicBezTo>
                    <a:pt x="0" y="69"/>
                    <a:pt x="0"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8293846" y="4448315"/>
              <a:ext cx="18262" cy="11018"/>
            </a:xfrm>
            <a:custGeom>
              <a:avLst/>
              <a:gdLst/>
              <a:ahLst/>
              <a:cxnLst/>
              <a:rect l="l" t="t" r="r" b="b"/>
              <a:pathLst>
                <a:path w="537" h="324" extrusionOk="0">
                  <a:moveTo>
                    <a:pt x="35" y="0"/>
                  </a:moveTo>
                  <a:lnTo>
                    <a:pt x="77" y="0"/>
                  </a:lnTo>
                  <a:cubicBezTo>
                    <a:pt x="213" y="34"/>
                    <a:pt x="426" y="68"/>
                    <a:pt x="502" y="213"/>
                  </a:cubicBezTo>
                  <a:cubicBezTo>
                    <a:pt x="536" y="247"/>
                    <a:pt x="502" y="281"/>
                    <a:pt x="502" y="281"/>
                  </a:cubicBezTo>
                  <a:cubicBezTo>
                    <a:pt x="460" y="323"/>
                    <a:pt x="460" y="323"/>
                    <a:pt x="426" y="323"/>
                  </a:cubicBezTo>
                  <a:cubicBezTo>
                    <a:pt x="358" y="281"/>
                    <a:pt x="324" y="247"/>
                    <a:pt x="247" y="213"/>
                  </a:cubicBezTo>
                  <a:cubicBezTo>
                    <a:pt x="179" y="179"/>
                    <a:pt x="111" y="145"/>
                    <a:pt x="35" y="111"/>
                  </a:cubicBezTo>
                  <a:cubicBezTo>
                    <a:pt x="1" y="111"/>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8054366" y="4205059"/>
              <a:ext cx="451586" cy="293859"/>
            </a:xfrm>
            <a:custGeom>
              <a:avLst/>
              <a:gdLst/>
              <a:ahLst/>
              <a:cxnLst/>
              <a:rect l="l" t="t" r="r" b="b"/>
              <a:pathLst>
                <a:path w="13279" h="8641" extrusionOk="0">
                  <a:moveTo>
                    <a:pt x="1207" y="1241"/>
                  </a:moveTo>
                  <a:cubicBezTo>
                    <a:pt x="2940" y="1"/>
                    <a:pt x="12955" y="7825"/>
                    <a:pt x="12955" y="7825"/>
                  </a:cubicBezTo>
                  <a:lnTo>
                    <a:pt x="13278" y="8640"/>
                  </a:lnTo>
                  <a:cubicBezTo>
                    <a:pt x="13278" y="8640"/>
                    <a:pt x="1" y="3577"/>
                    <a:pt x="1029" y="1453"/>
                  </a:cubicBezTo>
                  <a:cubicBezTo>
                    <a:pt x="1063" y="1352"/>
                    <a:pt x="1131" y="1275"/>
                    <a:pt x="1207" y="124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8298777" y="4394277"/>
              <a:ext cx="22853" cy="13059"/>
            </a:xfrm>
            <a:custGeom>
              <a:avLst/>
              <a:gdLst/>
              <a:ahLst/>
              <a:cxnLst/>
              <a:rect l="l" t="t" r="r" b="b"/>
              <a:pathLst>
                <a:path w="672" h="384" extrusionOk="0">
                  <a:moveTo>
                    <a:pt x="34" y="35"/>
                  </a:moveTo>
                  <a:cubicBezTo>
                    <a:pt x="68" y="35"/>
                    <a:pt x="68" y="1"/>
                    <a:pt x="102" y="35"/>
                  </a:cubicBezTo>
                  <a:cubicBezTo>
                    <a:pt x="179" y="69"/>
                    <a:pt x="281" y="103"/>
                    <a:pt x="391" y="137"/>
                  </a:cubicBezTo>
                  <a:cubicBezTo>
                    <a:pt x="459" y="137"/>
                    <a:pt x="570" y="171"/>
                    <a:pt x="637" y="213"/>
                  </a:cubicBezTo>
                  <a:cubicBezTo>
                    <a:pt x="671" y="247"/>
                    <a:pt x="671" y="281"/>
                    <a:pt x="637" y="315"/>
                  </a:cubicBezTo>
                  <a:lnTo>
                    <a:pt x="604" y="315"/>
                  </a:lnTo>
                  <a:cubicBezTo>
                    <a:pt x="425" y="383"/>
                    <a:pt x="179" y="213"/>
                    <a:pt x="34" y="103"/>
                  </a:cubicBezTo>
                  <a:cubicBezTo>
                    <a:pt x="0" y="69"/>
                    <a:pt x="34"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8342103" y="4398902"/>
              <a:ext cx="17956" cy="11018"/>
            </a:xfrm>
            <a:custGeom>
              <a:avLst/>
              <a:gdLst/>
              <a:ahLst/>
              <a:cxnLst/>
              <a:rect l="l" t="t" r="r" b="b"/>
              <a:pathLst>
                <a:path w="528" h="324" extrusionOk="0">
                  <a:moveTo>
                    <a:pt x="35" y="35"/>
                  </a:moveTo>
                  <a:cubicBezTo>
                    <a:pt x="35" y="35"/>
                    <a:pt x="69" y="1"/>
                    <a:pt x="69" y="35"/>
                  </a:cubicBezTo>
                  <a:cubicBezTo>
                    <a:pt x="145" y="77"/>
                    <a:pt x="213" y="77"/>
                    <a:pt x="281" y="111"/>
                  </a:cubicBezTo>
                  <a:cubicBezTo>
                    <a:pt x="357" y="145"/>
                    <a:pt x="425" y="145"/>
                    <a:pt x="493" y="179"/>
                  </a:cubicBezTo>
                  <a:cubicBezTo>
                    <a:pt x="527" y="213"/>
                    <a:pt x="527" y="247"/>
                    <a:pt x="493" y="290"/>
                  </a:cubicBezTo>
                  <a:lnTo>
                    <a:pt x="493" y="290"/>
                  </a:lnTo>
                  <a:cubicBezTo>
                    <a:pt x="315" y="324"/>
                    <a:pt x="145" y="213"/>
                    <a:pt x="35" y="111"/>
                  </a:cubicBezTo>
                  <a:cubicBezTo>
                    <a:pt x="1" y="77"/>
                    <a:pt x="1" y="35"/>
                    <a:pt x="35"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8307143" y="4368874"/>
              <a:ext cx="20541" cy="11018"/>
            </a:xfrm>
            <a:custGeom>
              <a:avLst/>
              <a:gdLst/>
              <a:ahLst/>
              <a:cxnLst/>
              <a:rect l="l" t="t" r="r" b="b"/>
              <a:pathLst>
                <a:path w="604" h="324" extrusionOk="0">
                  <a:moveTo>
                    <a:pt x="35" y="0"/>
                  </a:moveTo>
                  <a:lnTo>
                    <a:pt x="69" y="0"/>
                  </a:lnTo>
                  <a:cubicBezTo>
                    <a:pt x="145" y="34"/>
                    <a:pt x="247" y="68"/>
                    <a:pt x="324" y="68"/>
                  </a:cubicBezTo>
                  <a:cubicBezTo>
                    <a:pt x="391" y="111"/>
                    <a:pt x="459" y="111"/>
                    <a:pt x="536" y="145"/>
                  </a:cubicBezTo>
                  <a:cubicBezTo>
                    <a:pt x="604" y="179"/>
                    <a:pt x="570" y="247"/>
                    <a:pt x="536" y="281"/>
                  </a:cubicBezTo>
                  <a:lnTo>
                    <a:pt x="536" y="281"/>
                  </a:lnTo>
                  <a:cubicBezTo>
                    <a:pt x="425" y="323"/>
                    <a:pt x="358" y="281"/>
                    <a:pt x="247" y="247"/>
                  </a:cubicBezTo>
                  <a:cubicBezTo>
                    <a:pt x="179" y="213"/>
                    <a:pt x="111" y="179"/>
                    <a:pt x="35" y="111"/>
                  </a:cubicBezTo>
                  <a:cubicBezTo>
                    <a:pt x="1" y="68"/>
                    <a:pt x="1" y="34"/>
                    <a:pt x="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8295003" y="4347211"/>
              <a:ext cx="23159" cy="11018"/>
            </a:xfrm>
            <a:custGeom>
              <a:avLst/>
              <a:gdLst/>
              <a:ahLst/>
              <a:cxnLst/>
              <a:rect l="l" t="t" r="r" b="b"/>
              <a:pathLst>
                <a:path w="681" h="324" extrusionOk="0">
                  <a:moveTo>
                    <a:pt x="43" y="0"/>
                  </a:moveTo>
                  <a:lnTo>
                    <a:pt x="111" y="0"/>
                  </a:lnTo>
                  <a:cubicBezTo>
                    <a:pt x="213" y="34"/>
                    <a:pt x="324" y="68"/>
                    <a:pt x="392" y="111"/>
                  </a:cubicBezTo>
                  <a:cubicBezTo>
                    <a:pt x="502" y="145"/>
                    <a:pt x="570" y="179"/>
                    <a:pt x="638" y="247"/>
                  </a:cubicBezTo>
                  <a:cubicBezTo>
                    <a:pt x="681" y="281"/>
                    <a:pt x="681" y="323"/>
                    <a:pt x="638" y="323"/>
                  </a:cubicBezTo>
                  <a:lnTo>
                    <a:pt x="604" y="323"/>
                  </a:lnTo>
                  <a:cubicBezTo>
                    <a:pt x="536" y="323"/>
                    <a:pt x="426" y="281"/>
                    <a:pt x="324" y="247"/>
                  </a:cubicBezTo>
                  <a:cubicBezTo>
                    <a:pt x="256" y="213"/>
                    <a:pt x="145" y="145"/>
                    <a:pt x="77" y="111"/>
                  </a:cubicBezTo>
                  <a:cubicBezTo>
                    <a:pt x="1" y="68"/>
                    <a:pt x="1"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8383116" y="4402677"/>
              <a:ext cx="15643" cy="13331"/>
            </a:xfrm>
            <a:custGeom>
              <a:avLst/>
              <a:gdLst/>
              <a:ahLst/>
              <a:cxnLst/>
              <a:rect l="l" t="t" r="r" b="b"/>
              <a:pathLst>
                <a:path w="460" h="392" extrusionOk="0">
                  <a:moveTo>
                    <a:pt x="35" y="34"/>
                  </a:moveTo>
                  <a:cubicBezTo>
                    <a:pt x="69" y="0"/>
                    <a:pt x="69" y="0"/>
                    <a:pt x="103" y="34"/>
                  </a:cubicBezTo>
                  <a:cubicBezTo>
                    <a:pt x="137" y="34"/>
                    <a:pt x="171" y="68"/>
                    <a:pt x="213" y="102"/>
                  </a:cubicBezTo>
                  <a:cubicBezTo>
                    <a:pt x="247" y="136"/>
                    <a:pt x="281" y="136"/>
                    <a:pt x="315" y="136"/>
                  </a:cubicBezTo>
                  <a:cubicBezTo>
                    <a:pt x="383" y="179"/>
                    <a:pt x="460" y="281"/>
                    <a:pt x="383" y="315"/>
                  </a:cubicBezTo>
                  <a:lnTo>
                    <a:pt x="383" y="349"/>
                  </a:lnTo>
                  <a:cubicBezTo>
                    <a:pt x="315" y="391"/>
                    <a:pt x="213" y="349"/>
                    <a:pt x="137" y="315"/>
                  </a:cubicBezTo>
                  <a:cubicBezTo>
                    <a:pt x="69" y="247"/>
                    <a:pt x="1" y="179"/>
                    <a:pt x="1" y="68"/>
                  </a:cubicBezTo>
                  <a:cubicBezTo>
                    <a:pt x="1" y="34"/>
                    <a:pt x="35"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8367235" y="4419443"/>
              <a:ext cx="21697" cy="14453"/>
            </a:xfrm>
            <a:custGeom>
              <a:avLst/>
              <a:gdLst/>
              <a:ahLst/>
              <a:cxnLst/>
              <a:rect l="l" t="t" r="r" b="b"/>
              <a:pathLst>
                <a:path w="638" h="425" extrusionOk="0">
                  <a:moveTo>
                    <a:pt x="43" y="0"/>
                  </a:moveTo>
                  <a:lnTo>
                    <a:pt x="111" y="0"/>
                  </a:lnTo>
                  <a:cubicBezTo>
                    <a:pt x="179" y="68"/>
                    <a:pt x="289" y="110"/>
                    <a:pt x="391" y="178"/>
                  </a:cubicBezTo>
                  <a:cubicBezTo>
                    <a:pt x="468" y="212"/>
                    <a:pt x="570" y="212"/>
                    <a:pt x="604" y="280"/>
                  </a:cubicBezTo>
                  <a:cubicBezTo>
                    <a:pt x="638" y="323"/>
                    <a:pt x="638" y="357"/>
                    <a:pt x="604" y="357"/>
                  </a:cubicBezTo>
                  <a:lnTo>
                    <a:pt x="604" y="357"/>
                  </a:lnTo>
                  <a:cubicBezTo>
                    <a:pt x="502" y="425"/>
                    <a:pt x="357" y="357"/>
                    <a:pt x="289" y="280"/>
                  </a:cubicBezTo>
                  <a:cubicBezTo>
                    <a:pt x="179" y="212"/>
                    <a:pt x="111" y="144"/>
                    <a:pt x="43" y="68"/>
                  </a:cubicBezTo>
                  <a:cubicBezTo>
                    <a:pt x="1" y="34"/>
                    <a:pt x="1"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8296465" y="4004279"/>
              <a:ext cx="203399" cy="474099"/>
            </a:xfrm>
            <a:custGeom>
              <a:avLst/>
              <a:gdLst/>
              <a:ahLst/>
              <a:cxnLst/>
              <a:rect l="l" t="t" r="r" b="b"/>
              <a:pathLst>
                <a:path w="5981" h="13941" extrusionOk="0">
                  <a:moveTo>
                    <a:pt x="1869" y="952"/>
                  </a:moveTo>
                  <a:cubicBezTo>
                    <a:pt x="1912" y="918"/>
                    <a:pt x="1946" y="918"/>
                    <a:pt x="2014" y="884"/>
                  </a:cubicBezTo>
                  <a:cubicBezTo>
                    <a:pt x="4282" y="1"/>
                    <a:pt x="5981" y="10900"/>
                    <a:pt x="5624" y="13941"/>
                  </a:cubicBezTo>
                  <a:cubicBezTo>
                    <a:pt x="5624" y="13941"/>
                    <a:pt x="0" y="2295"/>
                    <a:pt x="1869"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8467183" y="4342280"/>
              <a:ext cx="9862" cy="20575"/>
            </a:xfrm>
            <a:custGeom>
              <a:avLst/>
              <a:gdLst/>
              <a:ahLst/>
              <a:cxnLst/>
              <a:rect l="l" t="t" r="r" b="b"/>
              <a:pathLst>
                <a:path w="290" h="605" extrusionOk="0">
                  <a:moveTo>
                    <a:pt x="35" y="43"/>
                  </a:moveTo>
                  <a:cubicBezTo>
                    <a:pt x="35" y="1"/>
                    <a:pt x="77" y="1"/>
                    <a:pt x="77" y="43"/>
                  </a:cubicBezTo>
                  <a:cubicBezTo>
                    <a:pt x="145" y="111"/>
                    <a:pt x="179" y="179"/>
                    <a:pt x="213" y="290"/>
                  </a:cubicBezTo>
                  <a:cubicBezTo>
                    <a:pt x="247" y="358"/>
                    <a:pt x="290" y="468"/>
                    <a:pt x="290" y="536"/>
                  </a:cubicBezTo>
                  <a:cubicBezTo>
                    <a:pt x="290" y="570"/>
                    <a:pt x="247" y="570"/>
                    <a:pt x="247" y="604"/>
                  </a:cubicBezTo>
                  <a:cubicBezTo>
                    <a:pt x="213" y="604"/>
                    <a:pt x="179" y="604"/>
                    <a:pt x="145" y="570"/>
                  </a:cubicBezTo>
                  <a:cubicBezTo>
                    <a:pt x="77" y="502"/>
                    <a:pt x="77" y="392"/>
                    <a:pt x="35" y="324"/>
                  </a:cubicBezTo>
                  <a:cubicBezTo>
                    <a:pt x="35" y="213"/>
                    <a:pt x="1" y="145"/>
                    <a:pt x="35"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8449295" y="4343742"/>
              <a:ext cx="9556" cy="17956"/>
            </a:xfrm>
            <a:custGeom>
              <a:avLst/>
              <a:gdLst/>
              <a:ahLst/>
              <a:cxnLst/>
              <a:rect l="l" t="t" r="r" b="b"/>
              <a:pathLst>
                <a:path w="281" h="528" extrusionOk="0">
                  <a:moveTo>
                    <a:pt x="34" y="34"/>
                  </a:moveTo>
                  <a:cubicBezTo>
                    <a:pt x="68" y="0"/>
                    <a:pt x="102" y="0"/>
                    <a:pt x="136" y="68"/>
                  </a:cubicBezTo>
                  <a:cubicBezTo>
                    <a:pt x="136" y="136"/>
                    <a:pt x="179" y="213"/>
                    <a:pt x="213" y="281"/>
                  </a:cubicBezTo>
                  <a:cubicBezTo>
                    <a:pt x="247" y="349"/>
                    <a:pt x="281" y="425"/>
                    <a:pt x="213" y="493"/>
                  </a:cubicBezTo>
                  <a:lnTo>
                    <a:pt x="213" y="493"/>
                  </a:lnTo>
                  <a:cubicBezTo>
                    <a:pt x="179" y="527"/>
                    <a:pt x="179" y="527"/>
                    <a:pt x="136" y="493"/>
                  </a:cubicBezTo>
                  <a:cubicBezTo>
                    <a:pt x="68" y="493"/>
                    <a:pt x="68" y="383"/>
                    <a:pt x="34" y="315"/>
                  </a:cubicBezTo>
                  <a:cubicBezTo>
                    <a:pt x="34" y="247"/>
                    <a:pt x="34" y="170"/>
                    <a:pt x="0" y="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8429944" y="4322079"/>
              <a:ext cx="7244" cy="15609"/>
            </a:xfrm>
            <a:custGeom>
              <a:avLst/>
              <a:gdLst/>
              <a:ahLst/>
              <a:cxnLst/>
              <a:rect l="l" t="t" r="r" b="b"/>
              <a:pathLst>
                <a:path w="213" h="459" extrusionOk="0">
                  <a:moveTo>
                    <a:pt x="34" y="0"/>
                  </a:moveTo>
                  <a:cubicBezTo>
                    <a:pt x="34" y="0"/>
                    <a:pt x="68" y="0"/>
                    <a:pt x="110" y="34"/>
                  </a:cubicBezTo>
                  <a:cubicBezTo>
                    <a:pt x="144" y="102"/>
                    <a:pt x="144" y="170"/>
                    <a:pt x="178" y="213"/>
                  </a:cubicBezTo>
                  <a:cubicBezTo>
                    <a:pt x="178" y="247"/>
                    <a:pt x="178" y="281"/>
                    <a:pt x="212" y="315"/>
                  </a:cubicBezTo>
                  <a:cubicBezTo>
                    <a:pt x="212" y="349"/>
                    <a:pt x="212" y="349"/>
                    <a:pt x="178" y="383"/>
                  </a:cubicBezTo>
                  <a:lnTo>
                    <a:pt x="178" y="425"/>
                  </a:lnTo>
                  <a:cubicBezTo>
                    <a:pt x="144" y="459"/>
                    <a:pt x="110" y="459"/>
                    <a:pt x="110" y="425"/>
                  </a:cubicBezTo>
                  <a:cubicBezTo>
                    <a:pt x="68" y="383"/>
                    <a:pt x="68" y="383"/>
                    <a:pt x="68" y="315"/>
                  </a:cubicBezTo>
                  <a:cubicBezTo>
                    <a:pt x="68" y="315"/>
                    <a:pt x="68" y="281"/>
                    <a:pt x="34" y="247"/>
                  </a:cubicBezTo>
                  <a:cubicBezTo>
                    <a:pt x="34" y="170"/>
                    <a:pt x="34" y="136"/>
                    <a:pt x="0" y="68"/>
                  </a:cubicBezTo>
                  <a:cubicBezTo>
                    <a:pt x="0" y="34"/>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8446676" y="4301573"/>
              <a:ext cx="12175" cy="19078"/>
            </a:xfrm>
            <a:custGeom>
              <a:avLst/>
              <a:gdLst/>
              <a:ahLst/>
              <a:cxnLst/>
              <a:rect l="l" t="t" r="r" b="b"/>
              <a:pathLst>
                <a:path w="358" h="561" extrusionOk="0">
                  <a:moveTo>
                    <a:pt x="43" y="34"/>
                  </a:moveTo>
                  <a:cubicBezTo>
                    <a:pt x="77" y="34"/>
                    <a:pt x="111" y="0"/>
                    <a:pt x="145" y="34"/>
                  </a:cubicBezTo>
                  <a:cubicBezTo>
                    <a:pt x="213" y="179"/>
                    <a:pt x="358" y="348"/>
                    <a:pt x="324" y="527"/>
                  </a:cubicBezTo>
                  <a:lnTo>
                    <a:pt x="324" y="561"/>
                  </a:lnTo>
                  <a:cubicBezTo>
                    <a:pt x="290" y="561"/>
                    <a:pt x="213" y="561"/>
                    <a:pt x="213" y="527"/>
                  </a:cubicBezTo>
                  <a:cubicBezTo>
                    <a:pt x="145" y="493"/>
                    <a:pt x="145" y="391"/>
                    <a:pt x="111" y="314"/>
                  </a:cubicBezTo>
                  <a:cubicBezTo>
                    <a:pt x="111" y="246"/>
                    <a:pt x="77" y="179"/>
                    <a:pt x="43" y="102"/>
                  </a:cubicBezTo>
                  <a:cubicBezTo>
                    <a:pt x="1" y="68"/>
                    <a:pt x="43"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8449295" y="4258213"/>
              <a:ext cx="9556" cy="15643"/>
            </a:xfrm>
            <a:custGeom>
              <a:avLst/>
              <a:gdLst/>
              <a:ahLst/>
              <a:cxnLst/>
              <a:rect l="l" t="t" r="r" b="b"/>
              <a:pathLst>
                <a:path w="281" h="460" extrusionOk="0">
                  <a:moveTo>
                    <a:pt x="0" y="1"/>
                  </a:moveTo>
                  <a:lnTo>
                    <a:pt x="68" y="1"/>
                  </a:lnTo>
                  <a:cubicBezTo>
                    <a:pt x="102" y="69"/>
                    <a:pt x="136" y="103"/>
                    <a:pt x="179" y="179"/>
                  </a:cubicBezTo>
                  <a:cubicBezTo>
                    <a:pt x="213" y="247"/>
                    <a:pt x="281" y="315"/>
                    <a:pt x="247" y="392"/>
                  </a:cubicBezTo>
                  <a:lnTo>
                    <a:pt x="213" y="426"/>
                  </a:lnTo>
                  <a:cubicBezTo>
                    <a:pt x="179" y="460"/>
                    <a:pt x="136" y="460"/>
                    <a:pt x="102" y="426"/>
                  </a:cubicBezTo>
                  <a:cubicBezTo>
                    <a:pt x="34" y="392"/>
                    <a:pt x="34" y="315"/>
                    <a:pt x="34" y="247"/>
                  </a:cubicBezTo>
                  <a:cubicBezTo>
                    <a:pt x="0" y="179"/>
                    <a:pt x="0" y="103"/>
                    <a:pt x="0"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8429944" y="4255629"/>
              <a:ext cx="10984" cy="21697"/>
            </a:xfrm>
            <a:custGeom>
              <a:avLst/>
              <a:gdLst/>
              <a:ahLst/>
              <a:cxnLst/>
              <a:rect l="l" t="t" r="r" b="b"/>
              <a:pathLst>
                <a:path w="323" h="638" extrusionOk="0">
                  <a:moveTo>
                    <a:pt x="34" y="43"/>
                  </a:moveTo>
                  <a:cubicBezTo>
                    <a:pt x="68" y="0"/>
                    <a:pt x="144" y="0"/>
                    <a:pt x="144" y="77"/>
                  </a:cubicBezTo>
                  <a:cubicBezTo>
                    <a:pt x="212" y="145"/>
                    <a:pt x="212" y="213"/>
                    <a:pt x="246" y="323"/>
                  </a:cubicBezTo>
                  <a:cubicBezTo>
                    <a:pt x="280" y="391"/>
                    <a:pt x="323" y="502"/>
                    <a:pt x="280" y="570"/>
                  </a:cubicBezTo>
                  <a:lnTo>
                    <a:pt x="246" y="604"/>
                  </a:lnTo>
                  <a:cubicBezTo>
                    <a:pt x="212" y="638"/>
                    <a:pt x="178" y="604"/>
                    <a:pt x="144" y="570"/>
                  </a:cubicBezTo>
                  <a:cubicBezTo>
                    <a:pt x="68" y="536"/>
                    <a:pt x="110" y="425"/>
                    <a:pt x="68" y="357"/>
                  </a:cubicBezTo>
                  <a:cubicBezTo>
                    <a:pt x="68" y="289"/>
                    <a:pt x="34" y="179"/>
                    <a:pt x="0" y="111"/>
                  </a:cubicBezTo>
                  <a:cubicBezTo>
                    <a:pt x="0" y="77"/>
                    <a:pt x="0" y="43"/>
                    <a:pt x="34"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8404779" y="4242638"/>
              <a:ext cx="8434" cy="17922"/>
            </a:xfrm>
            <a:custGeom>
              <a:avLst/>
              <a:gdLst/>
              <a:ahLst/>
              <a:cxnLst/>
              <a:rect l="l" t="t" r="r" b="b"/>
              <a:pathLst>
                <a:path w="248" h="527" extrusionOk="0">
                  <a:moveTo>
                    <a:pt x="35" y="34"/>
                  </a:moveTo>
                  <a:cubicBezTo>
                    <a:pt x="69" y="0"/>
                    <a:pt x="137" y="34"/>
                    <a:pt x="137" y="102"/>
                  </a:cubicBezTo>
                  <a:cubicBezTo>
                    <a:pt x="171" y="213"/>
                    <a:pt x="213" y="348"/>
                    <a:pt x="213" y="459"/>
                  </a:cubicBezTo>
                  <a:cubicBezTo>
                    <a:pt x="247" y="493"/>
                    <a:pt x="213" y="493"/>
                    <a:pt x="213" y="493"/>
                  </a:cubicBezTo>
                  <a:cubicBezTo>
                    <a:pt x="171" y="527"/>
                    <a:pt x="137" y="527"/>
                    <a:pt x="137" y="493"/>
                  </a:cubicBezTo>
                  <a:cubicBezTo>
                    <a:pt x="69" y="382"/>
                    <a:pt x="35" y="247"/>
                    <a:pt x="1" y="102"/>
                  </a:cubicBezTo>
                  <a:cubicBezTo>
                    <a:pt x="1" y="68"/>
                    <a:pt x="35" y="68"/>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8398725" y="4196694"/>
              <a:ext cx="8400" cy="20541"/>
            </a:xfrm>
            <a:custGeom>
              <a:avLst/>
              <a:gdLst/>
              <a:ahLst/>
              <a:cxnLst/>
              <a:rect l="l" t="t" r="r" b="b"/>
              <a:pathLst>
                <a:path w="247" h="604" extrusionOk="0">
                  <a:moveTo>
                    <a:pt x="35" y="34"/>
                  </a:moveTo>
                  <a:cubicBezTo>
                    <a:pt x="69" y="0"/>
                    <a:pt x="137" y="0"/>
                    <a:pt x="137" y="77"/>
                  </a:cubicBezTo>
                  <a:cubicBezTo>
                    <a:pt x="179" y="213"/>
                    <a:pt x="247" y="391"/>
                    <a:pt x="247" y="570"/>
                  </a:cubicBezTo>
                  <a:lnTo>
                    <a:pt x="213" y="604"/>
                  </a:lnTo>
                  <a:lnTo>
                    <a:pt x="137" y="604"/>
                  </a:lnTo>
                  <a:cubicBezTo>
                    <a:pt x="69" y="459"/>
                    <a:pt x="35" y="247"/>
                    <a:pt x="1" y="111"/>
                  </a:cubicBezTo>
                  <a:cubicBezTo>
                    <a:pt x="1" y="77"/>
                    <a:pt x="35"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8433685" y="4218356"/>
              <a:ext cx="8400" cy="17072"/>
            </a:xfrm>
            <a:custGeom>
              <a:avLst/>
              <a:gdLst/>
              <a:ahLst/>
              <a:cxnLst/>
              <a:rect l="l" t="t" r="r" b="b"/>
              <a:pathLst>
                <a:path w="247" h="502" extrusionOk="0">
                  <a:moveTo>
                    <a:pt x="34" y="35"/>
                  </a:moveTo>
                  <a:cubicBezTo>
                    <a:pt x="68" y="1"/>
                    <a:pt x="102" y="1"/>
                    <a:pt x="102" y="35"/>
                  </a:cubicBezTo>
                  <a:cubicBezTo>
                    <a:pt x="136" y="111"/>
                    <a:pt x="170" y="179"/>
                    <a:pt x="213" y="247"/>
                  </a:cubicBezTo>
                  <a:cubicBezTo>
                    <a:pt x="213" y="323"/>
                    <a:pt x="247" y="391"/>
                    <a:pt x="213" y="459"/>
                  </a:cubicBezTo>
                  <a:lnTo>
                    <a:pt x="170" y="459"/>
                  </a:lnTo>
                  <a:cubicBezTo>
                    <a:pt x="170" y="502"/>
                    <a:pt x="136" y="502"/>
                    <a:pt x="102" y="459"/>
                  </a:cubicBezTo>
                  <a:cubicBezTo>
                    <a:pt x="34" y="425"/>
                    <a:pt x="68" y="357"/>
                    <a:pt x="34" y="289"/>
                  </a:cubicBezTo>
                  <a:cubicBezTo>
                    <a:pt x="34" y="213"/>
                    <a:pt x="34" y="145"/>
                    <a:pt x="0" y="111"/>
                  </a:cubicBezTo>
                  <a:cubicBezTo>
                    <a:pt x="0" y="77"/>
                    <a:pt x="0"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8439466" y="4196694"/>
              <a:ext cx="11018" cy="14487"/>
            </a:xfrm>
            <a:custGeom>
              <a:avLst/>
              <a:gdLst/>
              <a:ahLst/>
              <a:cxnLst/>
              <a:rect l="l" t="t" r="r" b="b"/>
              <a:pathLst>
                <a:path w="324" h="426" extrusionOk="0">
                  <a:moveTo>
                    <a:pt x="43" y="0"/>
                  </a:moveTo>
                  <a:lnTo>
                    <a:pt x="111" y="0"/>
                  </a:lnTo>
                  <a:cubicBezTo>
                    <a:pt x="179" y="111"/>
                    <a:pt x="323" y="289"/>
                    <a:pt x="213" y="391"/>
                  </a:cubicBezTo>
                  <a:lnTo>
                    <a:pt x="213" y="391"/>
                  </a:lnTo>
                  <a:cubicBezTo>
                    <a:pt x="179" y="425"/>
                    <a:pt x="145" y="425"/>
                    <a:pt x="145" y="391"/>
                  </a:cubicBezTo>
                  <a:cubicBezTo>
                    <a:pt x="77" y="357"/>
                    <a:pt x="111" y="289"/>
                    <a:pt x="77" y="247"/>
                  </a:cubicBezTo>
                  <a:cubicBezTo>
                    <a:pt x="77" y="179"/>
                    <a:pt x="43" y="145"/>
                    <a:pt x="0" y="111"/>
                  </a:cubicBezTo>
                  <a:cubicBezTo>
                    <a:pt x="0" y="77"/>
                    <a:pt x="0"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8425013" y="4171562"/>
              <a:ext cx="7244" cy="20541"/>
            </a:xfrm>
            <a:custGeom>
              <a:avLst/>
              <a:gdLst/>
              <a:ahLst/>
              <a:cxnLst/>
              <a:rect l="l" t="t" r="r" b="b"/>
              <a:pathLst>
                <a:path w="213" h="604" extrusionOk="0">
                  <a:moveTo>
                    <a:pt x="43" y="34"/>
                  </a:moveTo>
                  <a:cubicBezTo>
                    <a:pt x="77" y="0"/>
                    <a:pt x="111" y="0"/>
                    <a:pt x="145" y="34"/>
                  </a:cubicBezTo>
                  <a:cubicBezTo>
                    <a:pt x="179" y="102"/>
                    <a:pt x="213" y="213"/>
                    <a:pt x="213" y="315"/>
                  </a:cubicBezTo>
                  <a:cubicBezTo>
                    <a:pt x="213" y="391"/>
                    <a:pt x="179" y="527"/>
                    <a:pt x="145" y="561"/>
                  </a:cubicBezTo>
                  <a:lnTo>
                    <a:pt x="111" y="561"/>
                  </a:lnTo>
                  <a:cubicBezTo>
                    <a:pt x="111" y="604"/>
                    <a:pt x="77" y="604"/>
                    <a:pt x="77" y="561"/>
                  </a:cubicBezTo>
                  <a:lnTo>
                    <a:pt x="77" y="459"/>
                  </a:lnTo>
                  <a:lnTo>
                    <a:pt x="77" y="315"/>
                  </a:lnTo>
                  <a:cubicBezTo>
                    <a:pt x="77" y="247"/>
                    <a:pt x="43" y="179"/>
                    <a:pt x="1" y="102"/>
                  </a:cubicBezTo>
                  <a:cubicBezTo>
                    <a:pt x="1" y="68"/>
                    <a:pt x="1"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8403350" y="4160578"/>
              <a:ext cx="8706" cy="18228"/>
            </a:xfrm>
            <a:custGeom>
              <a:avLst/>
              <a:gdLst/>
              <a:ahLst/>
              <a:cxnLst/>
              <a:rect l="l" t="t" r="r" b="b"/>
              <a:pathLst>
                <a:path w="256" h="536" extrusionOk="0">
                  <a:moveTo>
                    <a:pt x="43" y="35"/>
                  </a:moveTo>
                  <a:cubicBezTo>
                    <a:pt x="77" y="1"/>
                    <a:pt x="111" y="1"/>
                    <a:pt x="111" y="77"/>
                  </a:cubicBezTo>
                  <a:cubicBezTo>
                    <a:pt x="145" y="145"/>
                    <a:pt x="145" y="213"/>
                    <a:pt x="179" y="289"/>
                  </a:cubicBezTo>
                  <a:cubicBezTo>
                    <a:pt x="213" y="357"/>
                    <a:pt x="255" y="391"/>
                    <a:pt x="255" y="459"/>
                  </a:cubicBezTo>
                  <a:cubicBezTo>
                    <a:pt x="255" y="502"/>
                    <a:pt x="213" y="502"/>
                    <a:pt x="213" y="536"/>
                  </a:cubicBezTo>
                  <a:lnTo>
                    <a:pt x="145" y="536"/>
                  </a:lnTo>
                  <a:cubicBezTo>
                    <a:pt x="43" y="425"/>
                    <a:pt x="43" y="213"/>
                    <a:pt x="1" y="77"/>
                  </a:cubicBezTo>
                  <a:cubicBezTo>
                    <a:pt x="1" y="35"/>
                    <a:pt x="43" y="35"/>
                    <a:pt x="43"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8378219" y="4146124"/>
              <a:ext cx="8400" cy="20575"/>
            </a:xfrm>
            <a:custGeom>
              <a:avLst/>
              <a:gdLst/>
              <a:ahLst/>
              <a:cxnLst/>
              <a:rect l="l" t="t" r="r" b="b"/>
              <a:pathLst>
                <a:path w="247" h="605" extrusionOk="0">
                  <a:moveTo>
                    <a:pt x="0" y="35"/>
                  </a:moveTo>
                  <a:cubicBezTo>
                    <a:pt x="34" y="1"/>
                    <a:pt x="68" y="1"/>
                    <a:pt x="102" y="35"/>
                  </a:cubicBezTo>
                  <a:cubicBezTo>
                    <a:pt x="179" y="213"/>
                    <a:pt x="247" y="392"/>
                    <a:pt x="179" y="570"/>
                  </a:cubicBezTo>
                  <a:lnTo>
                    <a:pt x="179" y="570"/>
                  </a:lnTo>
                  <a:cubicBezTo>
                    <a:pt x="179" y="604"/>
                    <a:pt x="145" y="604"/>
                    <a:pt x="102" y="570"/>
                  </a:cubicBezTo>
                  <a:cubicBezTo>
                    <a:pt x="0" y="426"/>
                    <a:pt x="0" y="247"/>
                    <a:pt x="0" y="7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8415491" y="4118408"/>
              <a:ext cx="11018" cy="15916"/>
            </a:xfrm>
            <a:custGeom>
              <a:avLst/>
              <a:gdLst/>
              <a:ahLst/>
              <a:cxnLst/>
              <a:rect l="l" t="t" r="r" b="b"/>
              <a:pathLst>
                <a:path w="324" h="468" extrusionOk="0">
                  <a:moveTo>
                    <a:pt x="34" y="43"/>
                  </a:moveTo>
                  <a:cubicBezTo>
                    <a:pt x="68" y="0"/>
                    <a:pt x="111" y="0"/>
                    <a:pt x="145" y="43"/>
                  </a:cubicBezTo>
                  <a:cubicBezTo>
                    <a:pt x="179" y="111"/>
                    <a:pt x="213" y="179"/>
                    <a:pt x="247" y="213"/>
                  </a:cubicBezTo>
                  <a:cubicBezTo>
                    <a:pt x="281" y="289"/>
                    <a:pt x="323" y="357"/>
                    <a:pt x="281" y="425"/>
                  </a:cubicBezTo>
                  <a:lnTo>
                    <a:pt x="247" y="425"/>
                  </a:lnTo>
                  <a:cubicBezTo>
                    <a:pt x="247" y="468"/>
                    <a:pt x="213" y="468"/>
                    <a:pt x="213" y="468"/>
                  </a:cubicBezTo>
                  <a:cubicBezTo>
                    <a:pt x="145" y="425"/>
                    <a:pt x="111" y="357"/>
                    <a:pt x="68" y="323"/>
                  </a:cubicBezTo>
                  <a:cubicBezTo>
                    <a:pt x="68" y="255"/>
                    <a:pt x="34" y="179"/>
                    <a:pt x="0" y="111"/>
                  </a:cubicBezTo>
                  <a:cubicBezTo>
                    <a:pt x="0" y="77"/>
                    <a:pt x="0" y="43"/>
                    <a:pt x="34"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8393828" y="4117252"/>
              <a:ext cx="10984" cy="17072"/>
            </a:xfrm>
            <a:custGeom>
              <a:avLst/>
              <a:gdLst/>
              <a:ahLst/>
              <a:cxnLst/>
              <a:rect l="l" t="t" r="r" b="b"/>
              <a:pathLst>
                <a:path w="323" h="502" extrusionOk="0">
                  <a:moveTo>
                    <a:pt x="0" y="0"/>
                  </a:moveTo>
                  <a:cubicBezTo>
                    <a:pt x="34" y="0"/>
                    <a:pt x="68" y="0"/>
                    <a:pt x="111" y="34"/>
                  </a:cubicBezTo>
                  <a:cubicBezTo>
                    <a:pt x="179" y="145"/>
                    <a:pt x="323" y="323"/>
                    <a:pt x="213" y="459"/>
                  </a:cubicBezTo>
                  <a:lnTo>
                    <a:pt x="213" y="502"/>
                  </a:lnTo>
                  <a:cubicBezTo>
                    <a:pt x="179" y="502"/>
                    <a:pt x="179" y="502"/>
                    <a:pt x="145" y="459"/>
                  </a:cubicBezTo>
                  <a:cubicBezTo>
                    <a:pt x="111" y="425"/>
                    <a:pt x="68" y="357"/>
                    <a:pt x="68" y="289"/>
                  </a:cubicBezTo>
                  <a:cubicBezTo>
                    <a:pt x="34" y="213"/>
                    <a:pt x="34" y="145"/>
                    <a:pt x="0" y="7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8500986" y="4072770"/>
              <a:ext cx="339497" cy="418904"/>
            </a:xfrm>
            <a:custGeom>
              <a:avLst/>
              <a:gdLst/>
              <a:ahLst/>
              <a:cxnLst/>
              <a:rect l="l" t="t" r="r" b="b"/>
              <a:pathLst>
                <a:path w="9983" h="12318" extrusionOk="0">
                  <a:moveTo>
                    <a:pt x="6899" y="323"/>
                  </a:moveTo>
                  <a:cubicBezTo>
                    <a:pt x="7221" y="68"/>
                    <a:pt x="7536" y="0"/>
                    <a:pt x="7791" y="68"/>
                  </a:cubicBezTo>
                  <a:cubicBezTo>
                    <a:pt x="9982" y="884"/>
                    <a:pt x="1" y="12318"/>
                    <a:pt x="1" y="12318"/>
                  </a:cubicBezTo>
                  <a:cubicBezTo>
                    <a:pt x="1" y="12318"/>
                    <a:pt x="4350" y="2124"/>
                    <a:pt x="6899" y="32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8750023" y="4116096"/>
              <a:ext cx="11018" cy="22853"/>
            </a:xfrm>
            <a:custGeom>
              <a:avLst/>
              <a:gdLst/>
              <a:ahLst/>
              <a:cxnLst/>
              <a:rect l="l" t="t" r="r" b="b"/>
              <a:pathLst>
                <a:path w="324" h="672" extrusionOk="0">
                  <a:moveTo>
                    <a:pt x="255" y="34"/>
                  </a:moveTo>
                  <a:cubicBezTo>
                    <a:pt x="289" y="0"/>
                    <a:pt x="323" y="34"/>
                    <a:pt x="323" y="111"/>
                  </a:cubicBezTo>
                  <a:cubicBezTo>
                    <a:pt x="289" y="179"/>
                    <a:pt x="289" y="281"/>
                    <a:pt x="255" y="391"/>
                  </a:cubicBezTo>
                  <a:cubicBezTo>
                    <a:pt x="213" y="459"/>
                    <a:pt x="179" y="570"/>
                    <a:pt x="111" y="638"/>
                  </a:cubicBezTo>
                  <a:lnTo>
                    <a:pt x="111" y="638"/>
                  </a:lnTo>
                  <a:cubicBezTo>
                    <a:pt x="77" y="672"/>
                    <a:pt x="0" y="638"/>
                    <a:pt x="0" y="604"/>
                  </a:cubicBezTo>
                  <a:cubicBezTo>
                    <a:pt x="0" y="493"/>
                    <a:pt x="43" y="425"/>
                    <a:pt x="77" y="323"/>
                  </a:cubicBezTo>
                  <a:cubicBezTo>
                    <a:pt x="145" y="247"/>
                    <a:pt x="179" y="145"/>
                    <a:pt x="213" y="68"/>
                  </a:cubicBezTo>
                  <a:cubicBezTo>
                    <a:pt x="213" y="68"/>
                    <a:pt x="213" y="34"/>
                    <a:pt x="25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8737032" y="4110043"/>
              <a:ext cx="10712" cy="18228"/>
            </a:xfrm>
            <a:custGeom>
              <a:avLst/>
              <a:gdLst/>
              <a:ahLst/>
              <a:cxnLst/>
              <a:rect l="l" t="t" r="r" b="b"/>
              <a:pathLst>
                <a:path w="315" h="536" extrusionOk="0">
                  <a:moveTo>
                    <a:pt x="246" y="0"/>
                  </a:moveTo>
                  <a:cubicBezTo>
                    <a:pt x="280" y="0"/>
                    <a:pt x="314" y="34"/>
                    <a:pt x="314" y="76"/>
                  </a:cubicBezTo>
                  <a:cubicBezTo>
                    <a:pt x="314" y="144"/>
                    <a:pt x="280" y="246"/>
                    <a:pt x="246" y="323"/>
                  </a:cubicBezTo>
                  <a:cubicBezTo>
                    <a:pt x="246" y="391"/>
                    <a:pt x="212" y="459"/>
                    <a:pt x="170" y="501"/>
                  </a:cubicBezTo>
                  <a:cubicBezTo>
                    <a:pt x="136" y="501"/>
                    <a:pt x="136" y="535"/>
                    <a:pt x="136" y="535"/>
                  </a:cubicBezTo>
                  <a:cubicBezTo>
                    <a:pt x="102" y="535"/>
                    <a:pt x="34" y="535"/>
                    <a:pt x="34" y="501"/>
                  </a:cubicBezTo>
                  <a:cubicBezTo>
                    <a:pt x="0" y="391"/>
                    <a:pt x="34" y="323"/>
                    <a:pt x="68" y="246"/>
                  </a:cubicBezTo>
                  <a:cubicBezTo>
                    <a:pt x="102" y="178"/>
                    <a:pt x="170" y="110"/>
                    <a:pt x="212"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8717648" y="4101643"/>
              <a:ext cx="16800" cy="24009"/>
            </a:xfrm>
            <a:custGeom>
              <a:avLst/>
              <a:gdLst/>
              <a:ahLst/>
              <a:cxnLst/>
              <a:rect l="l" t="t" r="r" b="b"/>
              <a:pathLst>
                <a:path w="494" h="706" extrusionOk="0">
                  <a:moveTo>
                    <a:pt x="358" y="35"/>
                  </a:moveTo>
                  <a:cubicBezTo>
                    <a:pt x="426" y="1"/>
                    <a:pt x="494" y="69"/>
                    <a:pt x="460" y="111"/>
                  </a:cubicBezTo>
                  <a:cubicBezTo>
                    <a:pt x="315" y="281"/>
                    <a:pt x="247" y="493"/>
                    <a:pt x="69" y="672"/>
                  </a:cubicBezTo>
                  <a:lnTo>
                    <a:pt x="69" y="672"/>
                  </a:lnTo>
                  <a:cubicBezTo>
                    <a:pt x="35" y="706"/>
                    <a:pt x="1" y="672"/>
                    <a:pt x="1" y="638"/>
                  </a:cubicBezTo>
                  <a:cubicBezTo>
                    <a:pt x="35" y="391"/>
                    <a:pt x="179" y="213"/>
                    <a:pt x="358"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8721117" y="4171562"/>
              <a:ext cx="13331" cy="19112"/>
            </a:xfrm>
            <a:custGeom>
              <a:avLst/>
              <a:gdLst/>
              <a:ahLst/>
              <a:cxnLst/>
              <a:rect l="l" t="t" r="r" b="b"/>
              <a:pathLst>
                <a:path w="392" h="562" extrusionOk="0">
                  <a:moveTo>
                    <a:pt x="290" y="34"/>
                  </a:moveTo>
                  <a:cubicBezTo>
                    <a:pt x="324" y="0"/>
                    <a:pt x="392" y="102"/>
                    <a:pt x="392" y="136"/>
                  </a:cubicBezTo>
                  <a:cubicBezTo>
                    <a:pt x="358" y="213"/>
                    <a:pt x="324" y="281"/>
                    <a:pt x="290" y="349"/>
                  </a:cubicBezTo>
                  <a:cubicBezTo>
                    <a:pt x="213" y="425"/>
                    <a:pt x="179" y="493"/>
                    <a:pt x="145" y="527"/>
                  </a:cubicBezTo>
                  <a:cubicBezTo>
                    <a:pt x="77" y="561"/>
                    <a:pt x="1" y="527"/>
                    <a:pt x="1" y="459"/>
                  </a:cubicBezTo>
                  <a:cubicBezTo>
                    <a:pt x="43" y="391"/>
                    <a:pt x="77" y="315"/>
                    <a:pt x="111" y="247"/>
                  </a:cubicBezTo>
                  <a:cubicBezTo>
                    <a:pt x="179" y="179"/>
                    <a:pt x="213" y="102"/>
                    <a:pt x="290" y="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8699454" y="4166665"/>
              <a:ext cx="15916" cy="22853"/>
            </a:xfrm>
            <a:custGeom>
              <a:avLst/>
              <a:gdLst/>
              <a:ahLst/>
              <a:cxnLst/>
              <a:rect l="l" t="t" r="r" b="b"/>
              <a:pathLst>
                <a:path w="468" h="672" extrusionOk="0">
                  <a:moveTo>
                    <a:pt x="324" y="34"/>
                  </a:moveTo>
                  <a:cubicBezTo>
                    <a:pt x="358" y="0"/>
                    <a:pt x="468" y="68"/>
                    <a:pt x="392" y="144"/>
                  </a:cubicBezTo>
                  <a:cubicBezTo>
                    <a:pt x="324" y="280"/>
                    <a:pt x="213" y="425"/>
                    <a:pt x="145" y="603"/>
                  </a:cubicBezTo>
                  <a:cubicBezTo>
                    <a:pt x="145" y="603"/>
                    <a:pt x="145" y="637"/>
                    <a:pt x="111" y="637"/>
                  </a:cubicBezTo>
                  <a:cubicBezTo>
                    <a:pt x="77" y="671"/>
                    <a:pt x="1" y="603"/>
                    <a:pt x="1" y="535"/>
                  </a:cubicBezTo>
                  <a:cubicBezTo>
                    <a:pt x="77" y="357"/>
                    <a:pt x="179" y="178"/>
                    <a:pt x="290"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8727204" y="4143812"/>
              <a:ext cx="11018" cy="13331"/>
            </a:xfrm>
            <a:custGeom>
              <a:avLst/>
              <a:gdLst/>
              <a:ahLst/>
              <a:cxnLst/>
              <a:rect l="l" t="t" r="r" b="b"/>
              <a:pathLst>
                <a:path w="324" h="392" extrusionOk="0">
                  <a:moveTo>
                    <a:pt x="179" y="35"/>
                  </a:moveTo>
                  <a:cubicBezTo>
                    <a:pt x="247" y="1"/>
                    <a:pt x="323" y="69"/>
                    <a:pt x="289" y="103"/>
                  </a:cubicBezTo>
                  <a:cubicBezTo>
                    <a:pt x="247" y="213"/>
                    <a:pt x="179" y="315"/>
                    <a:pt x="111" y="392"/>
                  </a:cubicBezTo>
                  <a:cubicBezTo>
                    <a:pt x="77" y="392"/>
                    <a:pt x="0" y="358"/>
                    <a:pt x="0" y="315"/>
                  </a:cubicBezTo>
                  <a:cubicBezTo>
                    <a:pt x="34" y="213"/>
                    <a:pt x="111" y="145"/>
                    <a:pt x="179"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8682722" y="4218356"/>
              <a:ext cx="12141" cy="17072"/>
            </a:xfrm>
            <a:custGeom>
              <a:avLst/>
              <a:gdLst/>
              <a:ahLst/>
              <a:cxnLst/>
              <a:rect l="l" t="t" r="r" b="b"/>
              <a:pathLst>
                <a:path w="357" h="502" extrusionOk="0">
                  <a:moveTo>
                    <a:pt x="280" y="1"/>
                  </a:moveTo>
                  <a:cubicBezTo>
                    <a:pt x="323" y="1"/>
                    <a:pt x="357" y="35"/>
                    <a:pt x="357" y="77"/>
                  </a:cubicBezTo>
                  <a:cubicBezTo>
                    <a:pt x="357" y="145"/>
                    <a:pt x="323" y="247"/>
                    <a:pt x="280" y="323"/>
                  </a:cubicBezTo>
                  <a:cubicBezTo>
                    <a:pt x="246" y="357"/>
                    <a:pt x="212" y="425"/>
                    <a:pt x="178" y="459"/>
                  </a:cubicBezTo>
                  <a:cubicBezTo>
                    <a:pt x="144" y="459"/>
                    <a:pt x="144" y="459"/>
                    <a:pt x="110" y="502"/>
                  </a:cubicBezTo>
                  <a:cubicBezTo>
                    <a:pt x="68" y="502"/>
                    <a:pt x="0" y="459"/>
                    <a:pt x="34" y="391"/>
                  </a:cubicBezTo>
                  <a:cubicBezTo>
                    <a:pt x="34" y="323"/>
                    <a:pt x="110" y="289"/>
                    <a:pt x="144" y="213"/>
                  </a:cubicBezTo>
                  <a:cubicBezTo>
                    <a:pt x="212" y="145"/>
                    <a:pt x="212" y="77"/>
                    <a:pt x="280"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8662182" y="4211147"/>
              <a:ext cx="15643" cy="17072"/>
            </a:xfrm>
            <a:custGeom>
              <a:avLst/>
              <a:gdLst/>
              <a:ahLst/>
              <a:cxnLst/>
              <a:rect l="l" t="t" r="r" b="b"/>
              <a:pathLst>
                <a:path w="460" h="502" extrusionOk="0">
                  <a:moveTo>
                    <a:pt x="290" y="34"/>
                  </a:moveTo>
                  <a:cubicBezTo>
                    <a:pt x="358" y="0"/>
                    <a:pt x="460" y="77"/>
                    <a:pt x="392" y="145"/>
                  </a:cubicBezTo>
                  <a:cubicBezTo>
                    <a:pt x="358" y="213"/>
                    <a:pt x="290" y="289"/>
                    <a:pt x="247" y="323"/>
                  </a:cubicBezTo>
                  <a:cubicBezTo>
                    <a:pt x="213" y="391"/>
                    <a:pt x="179" y="425"/>
                    <a:pt x="145" y="459"/>
                  </a:cubicBezTo>
                  <a:lnTo>
                    <a:pt x="111" y="459"/>
                  </a:lnTo>
                  <a:cubicBezTo>
                    <a:pt x="35" y="501"/>
                    <a:pt x="1" y="459"/>
                    <a:pt x="1" y="391"/>
                  </a:cubicBezTo>
                  <a:cubicBezTo>
                    <a:pt x="1" y="323"/>
                    <a:pt x="77" y="289"/>
                    <a:pt x="111" y="213"/>
                  </a:cubicBezTo>
                  <a:cubicBezTo>
                    <a:pt x="179" y="179"/>
                    <a:pt x="213" y="111"/>
                    <a:pt x="247"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8673166" y="4176187"/>
              <a:ext cx="10712" cy="13331"/>
            </a:xfrm>
            <a:custGeom>
              <a:avLst/>
              <a:gdLst/>
              <a:ahLst/>
              <a:cxnLst/>
              <a:rect l="l" t="t" r="r" b="b"/>
              <a:pathLst>
                <a:path w="315" h="392" extrusionOk="0">
                  <a:moveTo>
                    <a:pt x="213" y="43"/>
                  </a:moveTo>
                  <a:cubicBezTo>
                    <a:pt x="247" y="0"/>
                    <a:pt x="315" y="77"/>
                    <a:pt x="281" y="111"/>
                  </a:cubicBezTo>
                  <a:cubicBezTo>
                    <a:pt x="247" y="145"/>
                    <a:pt x="213" y="213"/>
                    <a:pt x="179" y="255"/>
                  </a:cubicBezTo>
                  <a:cubicBezTo>
                    <a:pt x="179" y="289"/>
                    <a:pt x="137" y="323"/>
                    <a:pt x="103" y="357"/>
                  </a:cubicBezTo>
                  <a:lnTo>
                    <a:pt x="103" y="357"/>
                  </a:lnTo>
                  <a:cubicBezTo>
                    <a:pt x="69" y="391"/>
                    <a:pt x="35" y="391"/>
                    <a:pt x="1" y="323"/>
                  </a:cubicBezTo>
                  <a:cubicBezTo>
                    <a:pt x="1" y="289"/>
                    <a:pt x="35" y="213"/>
                    <a:pt x="69" y="179"/>
                  </a:cubicBezTo>
                  <a:cubicBezTo>
                    <a:pt x="103" y="111"/>
                    <a:pt x="179" y="77"/>
                    <a:pt x="213"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8653816" y="4247263"/>
              <a:ext cx="13331" cy="19384"/>
            </a:xfrm>
            <a:custGeom>
              <a:avLst/>
              <a:gdLst/>
              <a:ahLst/>
              <a:cxnLst/>
              <a:rect l="l" t="t" r="r" b="b"/>
              <a:pathLst>
                <a:path w="392" h="570" extrusionOk="0">
                  <a:moveTo>
                    <a:pt x="323" y="0"/>
                  </a:moveTo>
                  <a:cubicBezTo>
                    <a:pt x="323" y="0"/>
                    <a:pt x="391" y="0"/>
                    <a:pt x="391" y="34"/>
                  </a:cubicBezTo>
                  <a:cubicBezTo>
                    <a:pt x="357" y="144"/>
                    <a:pt x="323" y="212"/>
                    <a:pt x="281" y="323"/>
                  </a:cubicBezTo>
                  <a:cubicBezTo>
                    <a:pt x="247" y="391"/>
                    <a:pt x="179" y="459"/>
                    <a:pt x="145" y="501"/>
                  </a:cubicBezTo>
                  <a:lnTo>
                    <a:pt x="111" y="535"/>
                  </a:lnTo>
                  <a:cubicBezTo>
                    <a:pt x="69" y="569"/>
                    <a:pt x="1" y="535"/>
                    <a:pt x="1" y="459"/>
                  </a:cubicBezTo>
                  <a:cubicBezTo>
                    <a:pt x="1" y="357"/>
                    <a:pt x="69" y="289"/>
                    <a:pt x="111" y="212"/>
                  </a:cubicBezTo>
                  <a:cubicBezTo>
                    <a:pt x="179" y="144"/>
                    <a:pt x="247" y="77"/>
                    <a:pt x="3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8627256" y="4252160"/>
              <a:ext cx="15916" cy="19384"/>
            </a:xfrm>
            <a:custGeom>
              <a:avLst/>
              <a:gdLst/>
              <a:ahLst/>
              <a:cxnLst/>
              <a:rect l="l" t="t" r="r" b="b"/>
              <a:pathLst>
                <a:path w="468" h="570" extrusionOk="0">
                  <a:moveTo>
                    <a:pt x="323" y="34"/>
                  </a:moveTo>
                  <a:cubicBezTo>
                    <a:pt x="357" y="0"/>
                    <a:pt x="467" y="34"/>
                    <a:pt x="425" y="102"/>
                  </a:cubicBezTo>
                  <a:cubicBezTo>
                    <a:pt x="357" y="179"/>
                    <a:pt x="323" y="247"/>
                    <a:pt x="255" y="315"/>
                  </a:cubicBezTo>
                  <a:cubicBezTo>
                    <a:pt x="212" y="391"/>
                    <a:pt x="178" y="493"/>
                    <a:pt x="110" y="527"/>
                  </a:cubicBezTo>
                  <a:lnTo>
                    <a:pt x="110" y="570"/>
                  </a:lnTo>
                  <a:cubicBezTo>
                    <a:pt x="76" y="570"/>
                    <a:pt x="0" y="570"/>
                    <a:pt x="0" y="493"/>
                  </a:cubicBezTo>
                  <a:cubicBezTo>
                    <a:pt x="0" y="391"/>
                    <a:pt x="43" y="315"/>
                    <a:pt x="110" y="247"/>
                  </a:cubicBezTo>
                  <a:cubicBezTo>
                    <a:pt x="178" y="179"/>
                    <a:pt x="255" y="68"/>
                    <a:pt x="32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8650347" y="4274979"/>
              <a:ext cx="10712" cy="18228"/>
            </a:xfrm>
            <a:custGeom>
              <a:avLst/>
              <a:gdLst/>
              <a:ahLst/>
              <a:cxnLst/>
              <a:rect l="l" t="t" r="r" b="b"/>
              <a:pathLst>
                <a:path w="315" h="536" extrusionOk="0">
                  <a:moveTo>
                    <a:pt x="213" y="35"/>
                  </a:moveTo>
                  <a:cubicBezTo>
                    <a:pt x="247" y="1"/>
                    <a:pt x="315" y="35"/>
                    <a:pt x="315" y="111"/>
                  </a:cubicBezTo>
                  <a:cubicBezTo>
                    <a:pt x="281" y="179"/>
                    <a:pt x="247" y="247"/>
                    <a:pt x="247" y="323"/>
                  </a:cubicBezTo>
                  <a:cubicBezTo>
                    <a:pt x="213" y="391"/>
                    <a:pt x="213" y="459"/>
                    <a:pt x="137" y="493"/>
                  </a:cubicBezTo>
                  <a:lnTo>
                    <a:pt x="137" y="493"/>
                  </a:lnTo>
                  <a:cubicBezTo>
                    <a:pt x="69" y="536"/>
                    <a:pt x="1" y="493"/>
                    <a:pt x="1" y="425"/>
                  </a:cubicBezTo>
                  <a:cubicBezTo>
                    <a:pt x="1" y="357"/>
                    <a:pt x="35" y="281"/>
                    <a:pt x="69" y="213"/>
                  </a:cubicBezTo>
                  <a:cubicBezTo>
                    <a:pt x="103" y="179"/>
                    <a:pt x="171" y="111"/>
                    <a:pt x="213"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8617700" y="4294329"/>
              <a:ext cx="18228" cy="19112"/>
            </a:xfrm>
            <a:custGeom>
              <a:avLst/>
              <a:gdLst/>
              <a:ahLst/>
              <a:cxnLst/>
              <a:rect l="l" t="t" r="r" b="b"/>
              <a:pathLst>
                <a:path w="536" h="562" extrusionOk="0">
                  <a:moveTo>
                    <a:pt x="357" y="69"/>
                  </a:moveTo>
                  <a:cubicBezTo>
                    <a:pt x="357" y="69"/>
                    <a:pt x="391" y="69"/>
                    <a:pt x="425" y="35"/>
                  </a:cubicBezTo>
                  <a:cubicBezTo>
                    <a:pt x="459" y="1"/>
                    <a:pt x="536" y="69"/>
                    <a:pt x="493" y="103"/>
                  </a:cubicBezTo>
                  <a:cubicBezTo>
                    <a:pt x="425" y="213"/>
                    <a:pt x="357" y="281"/>
                    <a:pt x="281" y="392"/>
                  </a:cubicBezTo>
                  <a:cubicBezTo>
                    <a:pt x="247" y="425"/>
                    <a:pt x="213" y="493"/>
                    <a:pt x="145" y="527"/>
                  </a:cubicBezTo>
                  <a:cubicBezTo>
                    <a:pt x="145" y="527"/>
                    <a:pt x="111" y="561"/>
                    <a:pt x="69" y="561"/>
                  </a:cubicBezTo>
                  <a:cubicBezTo>
                    <a:pt x="35" y="561"/>
                    <a:pt x="1" y="527"/>
                    <a:pt x="1" y="493"/>
                  </a:cubicBezTo>
                  <a:cubicBezTo>
                    <a:pt x="1" y="392"/>
                    <a:pt x="69" y="315"/>
                    <a:pt x="145" y="247"/>
                  </a:cubicBezTo>
                  <a:cubicBezTo>
                    <a:pt x="213" y="213"/>
                    <a:pt x="281" y="137"/>
                    <a:pt x="357" y="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8599812" y="4323236"/>
              <a:ext cx="21697" cy="20541"/>
            </a:xfrm>
            <a:custGeom>
              <a:avLst/>
              <a:gdLst/>
              <a:ahLst/>
              <a:cxnLst/>
              <a:rect l="l" t="t" r="r" b="b"/>
              <a:pathLst>
                <a:path w="638" h="604" extrusionOk="0">
                  <a:moveTo>
                    <a:pt x="425" y="102"/>
                  </a:moveTo>
                  <a:lnTo>
                    <a:pt x="425" y="68"/>
                  </a:lnTo>
                  <a:cubicBezTo>
                    <a:pt x="527" y="0"/>
                    <a:pt x="637" y="136"/>
                    <a:pt x="561" y="213"/>
                  </a:cubicBezTo>
                  <a:cubicBezTo>
                    <a:pt x="493" y="315"/>
                    <a:pt x="382" y="425"/>
                    <a:pt x="314" y="527"/>
                  </a:cubicBezTo>
                  <a:lnTo>
                    <a:pt x="280" y="527"/>
                  </a:lnTo>
                  <a:cubicBezTo>
                    <a:pt x="170" y="603"/>
                    <a:pt x="0" y="459"/>
                    <a:pt x="102" y="349"/>
                  </a:cubicBezTo>
                  <a:cubicBezTo>
                    <a:pt x="212" y="281"/>
                    <a:pt x="314" y="179"/>
                    <a:pt x="425" y="1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8588827" y="4324392"/>
              <a:ext cx="14453" cy="14453"/>
            </a:xfrm>
            <a:custGeom>
              <a:avLst/>
              <a:gdLst/>
              <a:ahLst/>
              <a:cxnLst/>
              <a:rect l="l" t="t" r="r" b="b"/>
              <a:pathLst>
                <a:path w="425" h="425" extrusionOk="0">
                  <a:moveTo>
                    <a:pt x="179" y="68"/>
                  </a:moveTo>
                  <a:cubicBezTo>
                    <a:pt x="247" y="34"/>
                    <a:pt x="281" y="0"/>
                    <a:pt x="357" y="34"/>
                  </a:cubicBezTo>
                  <a:cubicBezTo>
                    <a:pt x="391" y="34"/>
                    <a:pt x="425" y="68"/>
                    <a:pt x="391" y="145"/>
                  </a:cubicBezTo>
                  <a:cubicBezTo>
                    <a:pt x="391" y="179"/>
                    <a:pt x="323" y="213"/>
                    <a:pt x="281" y="281"/>
                  </a:cubicBezTo>
                  <a:lnTo>
                    <a:pt x="213" y="357"/>
                  </a:lnTo>
                  <a:cubicBezTo>
                    <a:pt x="213" y="357"/>
                    <a:pt x="213" y="391"/>
                    <a:pt x="179" y="391"/>
                  </a:cubicBezTo>
                  <a:lnTo>
                    <a:pt x="145" y="425"/>
                  </a:lnTo>
                  <a:cubicBezTo>
                    <a:pt x="111" y="425"/>
                    <a:pt x="34" y="425"/>
                    <a:pt x="34" y="391"/>
                  </a:cubicBezTo>
                  <a:cubicBezTo>
                    <a:pt x="0" y="281"/>
                    <a:pt x="34" y="213"/>
                    <a:pt x="111" y="14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8570905" y="4359351"/>
              <a:ext cx="20268" cy="17922"/>
            </a:xfrm>
            <a:custGeom>
              <a:avLst/>
              <a:gdLst/>
              <a:ahLst/>
              <a:cxnLst/>
              <a:rect l="l" t="t" r="r" b="b"/>
              <a:pathLst>
                <a:path w="596" h="527" extrusionOk="0">
                  <a:moveTo>
                    <a:pt x="213" y="212"/>
                  </a:moveTo>
                  <a:cubicBezTo>
                    <a:pt x="281" y="136"/>
                    <a:pt x="383" y="102"/>
                    <a:pt x="459" y="34"/>
                  </a:cubicBezTo>
                  <a:cubicBezTo>
                    <a:pt x="527" y="0"/>
                    <a:pt x="595" y="102"/>
                    <a:pt x="527" y="136"/>
                  </a:cubicBezTo>
                  <a:cubicBezTo>
                    <a:pt x="459" y="212"/>
                    <a:pt x="383" y="280"/>
                    <a:pt x="315" y="348"/>
                  </a:cubicBezTo>
                  <a:cubicBezTo>
                    <a:pt x="281" y="391"/>
                    <a:pt x="247" y="425"/>
                    <a:pt x="213" y="459"/>
                  </a:cubicBezTo>
                  <a:cubicBezTo>
                    <a:pt x="170" y="459"/>
                    <a:pt x="136" y="493"/>
                    <a:pt x="102" y="493"/>
                  </a:cubicBezTo>
                  <a:cubicBezTo>
                    <a:pt x="35" y="527"/>
                    <a:pt x="1" y="459"/>
                    <a:pt x="35" y="391"/>
                  </a:cubicBezTo>
                  <a:cubicBezTo>
                    <a:pt x="35" y="314"/>
                    <a:pt x="102" y="246"/>
                    <a:pt x="213" y="21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8366078" y="4362820"/>
              <a:ext cx="209486" cy="203399"/>
            </a:xfrm>
            <a:custGeom>
              <a:avLst/>
              <a:gdLst/>
              <a:ahLst/>
              <a:cxnLst/>
              <a:rect l="l" t="t" r="r" b="b"/>
              <a:pathLst>
                <a:path w="6160" h="5981" extrusionOk="0">
                  <a:moveTo>
                    <a:pt x="1385" y="1351"/>
                  </a:moveTo>
                  <a:cubicBezTo>
                    <a:pt x="1844" y="1028"/>
                    <a:pt x="3687" y="3118"/>
                    <a:pt x="3687" y="3118"/>
                  </a:cubicBezTo>
                  <a:cubicBezTo>
                    <a:pt x="3687" y="3118"/>
                    <a:pt x="2762" y="1028"/>
                    <a:pt x="3152" y="714"/>
                  </a:cubicBezTo>
                  <a:lnTo>
                    <a:pt x="3152" y="714"/>
                  </a:lnTo>
                  <a:cubicBezTo>
                    <a:pt x="3543" y="425"/>
                    <a:pt x="4248" y="2871"/>
                    <a:pt x="4248" y="2871"/>
                  </a:cubicBezTo>
                  <a:cubicBezTo>
                    <a:pt x="4248" y="2871"/>
                    <a:pt x="4393" y="535"/>
                    <a:pt x="4996" y="110"/>
                  </a:cubicBezTo>
                  <a:cubicBezTo>
                    <a:pt x="5030" y="76"/>
                    <a:pt x="5098" y="34"/>
                    <a:pt x="5132" y="34"/>
                  </a:cubicBezTo>
                  <a:cubicBezTo>
                    <a:pt x="5879" y="0"/>
                    <a:pt x="5132" y="2234"/>
                    <a:pt x="5132" y="2234"/>
                  </a:cubicBezTo>
                  <a:cubicBezTo>
                    <a:pt x="5132" y="2234"/>
                    <a:pt x="6159" y="4426"/>
                    <a:pt x="5064" y="5207"/>
                  </a:cubicBezTo>
                  <a:cubicBezTo>
                    <a:pt x="5030" y="5207"/>
                    <a:pt x="4996" y="5241"/>
                    <a:pt x="4962" y="5241"/>
                  </a:cubicBezTo>
                  <a:cubicBezTo>
                    <a:pt x="3721" y="5980"/>
                    <a:pt x="2583" y="4392"/>
                    <a:pt x="2583" y="4392"/>
                  </a:cubicBezTo>
                  <a:cubicBezTo>
                    <a:pt x="2583" y="4392"/>
                    <a:pt x="391" y="4392"/>
                    <a:pt x="35" y="3967"/>
                  </a:cubicBezTo>
                  <a:cubicBezTo>
                    <a:pt x="1" y="3933"/>
                    <a:pt x="1" y="3899"/>
                    <a:pt x="35" y="3857"/>
                  </a:cubicBezTo>
                  <a:cubicBezTo>
                    <a:pt x="290" y="3721"/>
                    <a:pt x="1598" y="3789"/>
                    <a:pt x="2447" y="3857"/>
                  </a:cubicBezTo>
                  <a:cubicBezTo>
                    <a:pt x="1487" y="3432"/>
                    <a:pt x="247" y="2795"/>
                    <a:pt x="570" y="2548"/>
                  </a:cubicBezTo>
                  <a:lnTo>
                    <a:pt x="570" y="2548"/>
                  </a:lnTo>
                  <a:cubicBezTo>
                    <a:pt x="850" y="2336"/>
                    <a:pt x="1776" y="2795"/>
                    <a:pt x="2515" y="3262"/>
                  </a:cubicBezTo>
                  <a:cubicBezTo>
                    <a:pt x="1912" y="2582"/>
                    <a:pt x="1097" y="1631"/>
                    <a:pt x="1351" y="138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rot="509322">
              <a:off x="8113839" y="4427273"/>
              <a:ext cx="31491" cy="8400"/>
            </a:xfrm>
            <a:custGeom>
              <a:avLst/>
              <a:gdLst/>
              <a:ahLst/>
              <a:cxnLst/>
              <a:rect l="l" t="t" r="r" b="b"/>
              <a:pathLst>
                <a:path w="926" h="247" extrusionOk="0">
                  <a:moveTo>
                    <a:pt x="76" y="34"/>
                  </a:moveTo>
                  <a:cubicBezTo>
                    <a:pt x="76" y="0"/>
                    <a:pt x="76" y="0"/>
                    <a:pt x="110" y="0"/>
                  </a:cubicBezTo>
                  <a:cubicBezTo>
                    <a:pt x="357" y="34"/>
                    <a:pt x="637" y="34"/>
                    <a:pt x="892" y="111"/>
                  </a:cubicBezTo>
                  <a:cubicBezTo>
                    <a:pt x="926" y="145"/>
                    <a:pt x="926" y="179"/>
                    <a:pt x="892" y="179"/>
                  </a:cubicBezTo>
                  <a:lnTo>
                    <a:pt x="892" y="212"/>
                  </a:lnTo>
                  <a:cubicBezTo>
                    <a:pt x="603" y="246"/>
                    <a:pt x="323" y="212"/>
                    <a:pt x="76" y="145"/>
                  </a:cubicBezTo>
                  <a:cubicBezTo>
                    <a:pt x="0" y="111"/>
                    <a:pt x="42" y="34"/>
                    <a:pt x="76"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rot="509322">
              <a:off x="8121623" y="4400530"/>
              <a:ext cx="17956" cy="7244"/>
            </a:xfrm>
            <a:custGeom>
              <a:avLst/>
              <a:gdLst/>
              <a:ahLst/>
              <a:cxnLst/>
              <a:rect l="l" t="t" r="r" b="b"/>
              <a:pathLst>
                <a:path w="528" h="213" extrusionOk="0">
                  <a:moveTo>
                    <a:pt x="34" y="1"/>
                  </a:moveTo>
                  <a:lnTo>
                    <a:pt x="68" y="1"/>
                  </a:lnTo>
                  <a:lnTo>
                    <a:pt x="281" y="1"/>
                  </a:lnTo>
                  <a:cubicBezTo>
                    <a:pt x="357" y="1"/>
                    <a:pt x="425" y="1"/>
                    <a:pt x="493" y="43"/>
                  </a:cubicBezTo>
                  <a:cubicBezTo>
                    <a:pt x="527" y="43"/>
                    <a:pt x="527" y="77"/>
                    <a:pt x="493" y="111"/>
                  </a:cubicBezTo>
                  <a:lnTo>
                    <a:pt x="493" y="111"/>
                  </a:lnTo>
                  <a:cubicBezTo>
                    <a:pt x="357" y="213"/>
                    <a:pt x="179" y="179"/>
                    <a:pt x="34" y="111"/>
                  </a:cubicBezTo>
                  <a:cubicBezTo>
                    <a:pt x="0" y="77"/>
                    <a:pt x="34" y="43"/>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rot="509322">
              <a:off x="8132441" y="4418027"/>
              <a:ext cx="15609" cy="7278"/>
            </a:xfrm>
            <a:custGeom>
              <a:avLst/>
              <a:gdLst/>
              <a:ahLst/>
              <a:cxnLst/>
              <a:rect l="l" t="t" r="r" b="b"/>
              <a:pathLst>
                <a:path w="459" h="214" extrusionOk="0">
                  <a:moveTo>
                    <a:pt x="34" y="1"/>
                  </a:moveTo>
                  <a:lnTo>
                    <a:pt x="68" y="1"/>
                  </a:lnTo>
                  <a:cubicBezTo>
                    <a:pt x="102" y="1"/>
                    <a:pt x="179" y="35"/>
                    <a:pt x="213" y="35"/>
                  </a:cubicBezTo>
                  <a:lnTo>
                    <a:pt x="349" y="35"/>
                  </a:lnTo>
                  <a:cubicBezTo>
                    <a:pt x="425" y="35"/>
                    <a:pt x="459" y="137"/>
                    <a:pt x="391" y="171"/>
                  </a:cubicBezTo>
                  <a:lnTo>
                    <a:pt x="391" y="171"/>
                  </a:lnTo>
                  <a:cubicBezTo>
                    <a:pt x="349" y="213"/>
                    <a:pt x="247" y="213"/>
                    <a:pt x="179" y="213"/>
                  </a:cubicBezTo>
                  <a:cubicBezTo>
                    <a:pt x="102" y="171"/>
                    <a:pt x="68" y="137"/>
                    <a:pt x="0" y="103"/>
                  </a:cubicBezTo>
                  <a:cubicBezTo>
                    <a:pt x="0" y="69"/>
                    <a:pt x="0"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rot="509322">
              <a:off x="8260036" y="4466841"/>
              <a:ext cx="22853" cy="8400"/>
            </a:xfrm>
            <a:custGeom>
              <a:avLst/>
              <a:gdLst/>
              <a:ahLst/>
              <a:cxnLst/>
              <a:rect l="l" t="t" r="r" b="b"/>
              <a:pathLst>
                <a:path w="672" h="247" extrusionOk="0">
                  <a:moveTo>
                    <a:pt x="35" y="34"/>
                  </a:moveTo>
                  <a:cubicBezTo>
                    <a:pt x="35" y="0"/>
                    <a:pt x="77" y="0"/>
                    <a:pt x="77" y="0"/>
                  </a:cubicBezTo>
                  <a:cubicBezTo>
                    <a:pt x="179" y="34"/>
                    <a:pt x="290" y="34"/>
                    <a:pt x="358" y="68"/>
                  </a:cubicBezTo>
                  <a:cubicBezTo>
                    <a:pt x="460" y="68"/>
                    <a:pt x="536" y="68"/>
                    <a:pt x="604" y="136"/>
                  </a:cubicBezTo>
                  <a:cubicBezTo>
                    <a:pt x="672" y="136"/>
                    <a:pt x="638" y="213"/>
                    <a:pt x="604" y="247"/>
                  </a:cubicBezTo>
                  <a:lnTo>
                    <a:pt x="604" y="247"/>
                  </a:lnTo>
                  <a:cubicBezTo>
                    <a:pt x="502" y="247"/>
                    <a:pt x="426" y="247"/>
                    <a:pt x="324" y="213"/>
                  </a:cubicBezTo>
                  <a:cubicBezTo>
                    <a:pt x="247" y="170"/>
                    <a:pt x="145" y="136"/>
                    <a:pt x="35" y="102"/>
                  </a:cubicBezTo>
                  <a:cubicBezTo>
                    <a:pt x="1" y="102"/>
                    <a:pt x="1" y="34"/>
                    <a:pt x="35"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rot="509322">
              <a:off x="8163134" y="4407944"/>
              <a:ext cx="14487" cy="7244"/>
            </a:xfrm>
            <a:custGeom>
              <a:avLst/>
              <a:gdLst/>
              <a:ahLst/>
              <a:cxnLst/>
              <a:rect l="l" t="t" r="r" b="b"/>
              <a:pathLst>
                <a:path w="426" h="213" extrusionOk="0">
                  <a:moveTo>
                    <a:pt x="35" y="0"/>
                  </a:moveTo>
                  <a:lnTo>
                    <a:pt x="69" y="0"/>
                  </a:lnTo>
                  <a:cubicBezTo>
                    <a:pt x="103" y="0"/>
                    <a:pt x="179" y="0"/>
                    <a:pt x="247" y="34"/>
                  </a:cubicBezTo>
                  <a:cubicBezTo>
                    <a:pt x="281" y="34"/>
                    <a:pt x="349" y="68"/>
                    <a:pt x="391" y="102"/>
                  </a:cubicBezTo>
                  <a:cubicBezTo>
                    <a:pt x="425" y="136"/>
                    <a:pt x="425" y="170"/>
                    <a:pt x="391" y="170"/>
                  </a:cubicBezTo>
                  <a:lnTo>
                    <a:pt x="349" y="212"/>
                  </a:lnTo>
                  <a:cubicBezTo>
                    <a:pt x="315" y="212"/>
                    <a:pt x="247" y="170"/>
                    <a:pt x="179" y="170"/>
                  </a:cubicBezTo>
                  <a:cubicBezTo>
                    <a:pt x="137" y="136"/>
                    <a:pt x="69" y="102"/>
                    <a:pt x="35" y="102"/>
                  </a:cubicBezTo>
                  <a:cubicBezTo>
                    <a:pt x="1" y="68"/>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rot="509322">
              <a:off x="8174655" y="4427224"/>
              <a:ext cx="22853" cy="10746"/>
            </a:xfrm>
            <a:custGeom>
              <a:avLst/>
              <a:gdLst/>
              <a:ahLst/>
              <a:cxnLst/>
              <a:rect l="l" t="t" r="r" b="b"/>
              <a:pathLst>
                <a:path w="672" h="316" extrusionOk="0">
                  <a:moveTo>
                    <a:pt x="34" y="1"/>
                  </a:moveTo>
                  <a:lnTo>
                    <a:pt x="34" y="1"/>
                  </a:lnTo>
                  <a:cubicBezTo>
                    <a:pt x="136" y="35"/>
                    <a:pt x="247" y="35"/>
                    <a:pt x="349" y="69"/>
                  </a:cubicBezTo>
                  <a:cubicBezTo>
                    <a:pt x="425" y="103"/>
                    <a:pt x="561" y="103"/>
                    <a:pt x="638" y="179"/>
                  </a:cubicBezTo>
                  <a:cubicBezTo>
                    <a:pt x="672" y="179"/>
                    <a:pt x="672" y="247"/>
                    <a:pt x="638" y="247"/>
                  </a:cubicBezTo>
                  <a:lnTo>
                    <a:pt x="638" y="247"/>
                  </a:lnTo>
                  <a:cubicBezTo>
                    <a:pt x="425" y="315"/>
                    <a:pt x="179" y="179"/>
                    <a:pt x="0" y="69"/>
                  </a:cubicBezTo>
                  <a:cubicBezTo>
                    <a:pt x="0" y="69"/>
                    <a:pt x="0" y="1"/>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rot="509322">
              <a:off x="8166425" y="4442137"/>
              <a:ext cx="27750" cy="9556"/>
            </a:xfrm>
            <a:custGeom>
              <a:avLst/>
              <a:gdLst/>
              <a:ahLst/>
              <a:cxnLst/>
              <a:rect l="l" t="t" r="r" b="b"/>
              <a:pathLst>
                <a:path w="816" h="281" extrusionOk="0">
                  <a:moveTo>
                    <a:pt x="34" y="0"/>
                  </a:moveTo>
                  <a:lnTo>
                    <a:pt x="68" y="0"/>
                  </a:lnTo>
                  <a:cubicBezTo>
                    <a:pt x="280" y="0"/>
                    <a:pt x="603" y="34"/>
                    <a:pt x="782" y="179"/>
                  </a:cubicBezTo>
                  <a:cubicBezTo>
                    <a:pt x="816" y="179"/>
                    <a:pt x="816" y="247"/>
                    <a:pt x="782" y="247"/>
                  </a:cubicBezTo>
                  <a:lnTo>
                    <a:pt x="782" y="281"/>
                  </a:lnTo>
                  <a:cubicBezTo>
                    <a:pt x="637" y="281"/>
                    <a:pt x="527" y="247"/>
                    <a:pt x="425" y="213"/>
                  </a:cubicBezTo>
                  <a:cubicBezTo>
                    <a:pt x="280" y="179"/>
                    <a:pt x="178" y="145"/>
                    <a:pt x="34" y="111"/>
                  </a:cubicBezTo>
                  <a:cubicBezTo>
                    <a:pt x="0" y="68"/>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rot="509322">
              <a:off x="8212433" y="4460993"/>
              <a:ext cx="24009" cy="8400"/>
            </a:xfrm>
            <a:custGeom>
              <a:avLst/>
              <a:gdLst/>
              <a:ahLst/>
              <a:cxnLst/>
              <a:rect l="l" t="t" r="r" b="b"/>
              <a:pathLst>
                <a:path w="706" h="247" extrusionOk="0">
                  <a:moveTo>
                    <a:pt x="35" y="0"/>
                  </a:moveTo>
                  <a:lnTo>
                    <a:pt x="103" y="0"/>
                  </a:lnTo>
                  <a:cubicBezTo>
                    <a:pt x="171" y="34"/>
                    <a:pt x="281" y="34"/>
                    <a:pt x="383" y="34"/>
                  </a:cubicBezTo>
                  <a:cubicBezTo>
                    <a:pt x="425" y="34"/>
                    <a:pt x="459" y="68"/>
                    <a:pt x="493" y="68"/>
                  </a:cubicBezTo>
                  <a:lnTo>
                    <a:pt x="672" y="68"/>
                  </a:lnTo>
                  <a:cubicBezTo>
                    <a:pt x="706" y="68"/>
                    <a:pt x="706" y="136"/>
                    <a:pt x="672" y="179"/>
                  </a:cubicBezTo>
                  <a:lnTo>
                    <a:pt x="672" y="179"/>
                  </a:lnTo>
                  <a:cubicBezTo>
                    <a:pt x="493" y="247"/>
                    <a:pt x="247" y="213"/>
                    <a:pt x="69" y="136"/>
                  </a:cubicBezTo>
                  <a:cubicBezTo>
                    <a:pt x="1" y="136"/>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rot="509322">
              <a:off x="8224598" y="4436823"/>
              <a:ext cx="20541" cy="7278"/>
            </a:xfrm>
            <a:custGeom>
              <a:avLst/>
              <a:gdLst/>
              <a:ahLst/>
              <a:cxnLst/>
              <a:rect l="l" t="t" r="r" b="b"/>
              <a:pathLst>
                <a:path w="604" h="214" extrusionOk="0">
                  <a:moveTo>
                    <a:pt x="34" y="1"/>
                  </a:moveTo>
                  <a:lnTo>
                    <a:pt x="68" y="1"/>
                  </a:lnTo>
                  <a:cubicBezTo>
                    <a:pt x="136" y="1"/>
                    <a:pt x="246" y="35"/>
                    <a:pt x="314" y="35"/>
                  </a:cubicBezTo>
                  <a:cubicBezTo>
                    <a:pt x="391" y="35"/>
                    <a:pt x="493" y="1"/>
                    <a:pt x="561" y="35"/>
                  </a:cubicBezTo>
                  <a:cubicBezTo>
                    <a:pt x="603" y="77"/>
                    <a:pt x="603" y="111"/>
                    <a:pt x="561" y="145"/>
                  </a:cubicBezTo>
                  <a:lnTo>
                    <a:pt x="561" y="145"/>
                  </a:lnTo>
                  <a:cubicBezTo>
                    <a:pt x="493" y="213"/>
                    <a:pt x="391" y="179"/>
                    <a:pt x="314" y="179"/>
                  </a:cubicBezTo>
                  <a:cubicBezTo>
                    <a:pt x="212" y="179"/>
                    <a:pt x="136" y="145"/>
                    <a:pt x="34" y="111"/>
                  </a:cubicBezTo>
                  <a:cubicBezTo>
                    <a:pt x="0" y="77"/>
                    <a:pt x="0"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rot="509322">
              <a:off x="8201767" y="4417303"/>
              <a:ext cx="15643" cy="7244"/>
            </a:xfrm>
            <a:custGeom>
              <a:avLst/>
              <a:gdLst/>
              <a:ahLst/>
              <a:cxnLst/>
              <a:rect l="l" t="t" r="r" b="b"/>
              <a:pathLst>
                <a:path w="460" h="213" extrusionOk="0">
                  <a:moveTo>
                    <a:pt x="34" y="0"/>
                  </a:moveTo>
                  <a:lnTo>
                    <a:pt x="77" y="0"/>
                  </a:lnTo>
                  <a:cubicBezTo>
                    <a:pt x="145" y="0"/>
                    <a:pt x="179" y="34"/>
                    <a:pt x="247" y="34"/>
                  </a:cubicBezTo>
                  <a:cubicBezTo>
                    <a:pt x="289" y="34"/>
                    <a:pt x="323" y="34"/>
                    <a:pt x="323" y="68"/>
                  </a:cubicBezTo>
                  <a:cubicBezTo>
                    <a:pt x="357" y="68"/>
                    <a:pt x="391" y="68"/>
                    <a:pt x="425" y="110"/>
                  </a:cubicBezTo>
                  <a:cubicBezTo>
                    <a:pt x="459" y="110"/>
                    <a:pt x="459" y="178"/>
                    <a:pt x="425" y="212"/>
                  </a:cubicBezTo>
                  <a:lnTo>
                    <a:pt x="425" y="212"/>
                  </a:lnTo>
                  <a:lnTo>
                    <a:pt x="323" y="212"/>
                  </a:lnTo>
                  <a:lnTo>
                    <a:pt x="213" y="212"/>
                  </a:lnTo>
                  <a:cubicBezTo>
                    <a:pt x="145" y="178"/>
                    <a:pt x="77" y="144"/>
                    <a:pt x="34" y="110"/>
                  </a:cubicBezTo>
                  <a:cubicBezTo>
                    <a:pt x="0" y="68"/>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rot="509322">
              <a:off x="8264589" y="4442726"/>
              <a:ext cx="19384" cy="11018"/>
            </a:xfrm>
            <a:custGeom>
              <a:avLst/>
              <a:gdLst/>
              <a:ahLst/>
              <a:cxnLst/>
              <a:rect l="l" t="t" r="r" b="b"/>
              <a:pathLst>
                <a:path w="570" h="324" extrusionOk="0">
                  <a:moveTo>
                    <a:pt x="77" y="35"/>
                  </a:moveTo>
                  <a:cubicBezTo>
                    <a:pt x="77" y="1"/>
                    <a:pt x="111" y="1"/>
                    <a:pt x="111" y="35"/>
                  </a:cubicBezTo>
                  <a:cubicBezTo>
                    <a:pt x="179" y="77"/>
                    <a:pt x="290" y="111"/>
                    <a:pt x="358" y="111"/>
                  </a:cubicBezTo>
                  <a:cubicBezTo>
                    <a:pt x="426" y="111"/>
                    <a:pt x="502" y="111"/>
                    <a:pt x="570" y="179"/>
                  </a:cubicBezTo>
                  <a:cubicBezTo>
                    <a:pt x="570" y="213"/>
                    <a:pt x="570" y="247"/>
                    <a:pt x="536" y="247"/>
                  </a:cubicBezTo>
                  <a:lnTo>
                    <a:pt x="536" y="290"/>
                  </a:lnTo>
                  <a:cubicBezTo>
                    <a:pt x="468" y="324"/>
                    <a:pt x="358" y="290"/>
                    <a:pt x="290" y="290"/>
                  </a:cubicBezTo>
                  <a:cubicBezTo>
                    <a:pt x="213" y="247"/>
                    <a:pt x="145" y="213"/>
                    <a:pt x="43" y="145"/>
                  </a:cubicBezTo>
                  <a:cubicBezTo>
                    <a:pt x="1" y="111"/>
                    <a:pt x="43" y="77"/>
                    <a:pt x="77"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rot="509322">
              <a:off x="8079767" y="4402060"/>
              <a:ext cx="24281" cy="9862"/>
            </a:xfrm>
            <a:custGeom>
              <a:avLst/>
              <a:gdLst/>
              <a:ahLst/>
              <a:cxnLst/>
              <a:rect l="l" t="t" r="r" b="b"/>
              <a:pathLst>
                <a:path w="714" h="290" extrusionOk="0">
                  <a:moveTo>
                    <a:pt x="34" y="43"/>
                  </a:moveTo>
                  <a:lnTo>
                    <a:pt x="77" y="43"/>
                  </a:lnTo>
                  <a:cubicBezTo>
                    <a:pt x="179" y="1"/>
                    <a:pt x="289" y="43"/>
                    <a:pt x="357" y="43"/>
                  </a:cubicBezTo>
                  <a:cubicBezTo>
                    <a:pt x="459" y="77"/>
                    <a:pt x="569" y="77"/>
                    <a:pt x="671" y="111"/>
                  </a:cubicBezTo>
                  <a:cubicBezTo>
                    <a:pt x="714" y="145"/>
                    <a:pt x="714" y="213"/>
                    <a:pt x="671" y="256"/>
                  </a:cubicBezTo>
                  <a:lnTo>
                    <a:pt x="637" y="256"/>
                  </a:lnTo>
                  <a:cubicBezTo>
                    <a:pt x="535" y="290"/>
                    <a:pt x="425" y="213"/>
                    <a:pt x="323" y="213"/>
                  </a:cubicBezTo>
                  <a:cubicBezTo>
                    <a:pt x="247" y="179"/>
                    <a:pt x="145" y="179"/>
                    <a:pt x="34" y="145"/>
                  </a:cubicBezTo>
                  <a:cubicBezTo>
                    <a:pt x="0" y="111"/>
                    <a:pt x="0" y="43"/>
                    <a:pt x="34"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8123306" y="4256437"/>
              <a:ext cx="19078" cy="9590"/>
            </a:xfrm>
            <a:custGeom>
              <a:avLst/>
              <a:gdLst/>
              <a:ahLst/>
              <a:cxnLst/>
              <a:rect l="l" t="t" r="r" b="b"/>
              <a:pathLst>
                <a:path w="561" h="282" extrusionOk="0">
                  <a:moveTo>
                    <a:pt x="34" y="1"/>
                  </a:moveTo>
                  <a:lnTo>
                    <a:pt x="102" y="1"/>
                  </a:lnTo>
                  <a:cubicBezTo>
                    <a:pt x="136" y="1"/>
                    <a:pt x="170" y="1"/>
                    <a:pt x="213" y="35"/>
                  </a:cubicBezTo>
                  <a:lnTo>
                    <a:pt x="213" y="1"/>
                  </a:lnTo>
                  <a:lnTo>
                    <a:pt x="247" y="1"/>
                  </a:lnTo>
                  <a:cubicBezTo>
                    <a:pt x="281" y="35"/>
                    <a:pt x="315" y="35"/>
                    <a:pt x="349" y="69"/>
                  </a:cubicBezTo>
                  <a:cubicBezTo>
                    <a:pt x="425" y="69"/>
                    <a:pt x="493" y="111"/>
                    <a:pt x="561" y="145"/>
                  </a:cubicBezTo>
                  <a:cubicBezTo>
                    <a:pt x="561" y="179"/>
                    <a:pt x="561" y="247"/>
                    <a:pt x="527" y="247"/>
                  </a:cubicBezTo>
                  <a:cubicBezTo>
                    <a:pt x="527" y="281"/>
                    <a:pt x="493" y="281"/>
                    <a:pt x="493" y="281"/>
                  </a:cubicBezTo>
                  <a:cubicBezTo>
                    <a:pt x="425" y="281"/>
                    <a:pt x="349" y="247"/>
                    <a:pt x="281" y="213"/>
                  </a:cubicBezTo>
                  <a:cubicBezTo>
                    <a:pt x="213" y="179"/>
                    <a:pt x="136" y="145"/>
                    <a:pt x="68" y="111"/>
                  </a:cubicBezTo>
                  <a:cubicBezTo>
                    <a:pt x="0" y="111"/>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8100181" y="4251540"/>
              <a:ext cx="18228" cy="9862"/>
            </a:xfrm>
            <a:custGeom>
              <a:avLst/>
              <a:gdLst/>
              <a:ahLst/>
              <a:cxnLst/>
              <a:rect l="l" t="t" r="r" b="b"/>
              <a:pathLst>
                <a:path w="536" h="290" extrusionOk="0">
                  <a:moveTo>
                    <a:pt x="1" y="43"/>
                  </a:moveTo>
                  <a:lnTo>
                    <a:pt x="43" y="0"/>
                  </a:lnTo>
                  <a:cubicBezTo>
                    <a:pt x="213" y="43"/>
                    <a:pt x="357" y="111"/>
                    <a:pt x="502" y="179"/>
                  </a:cubicBezTo>
                  <a:cubicBezTo>
                    <a:pt x="536" y="179"/>
                    <a:pt x="536" y="213"/>
                    <a:pt x="502" y="255"/>
                  </a:cubicBezTo>
                  <a:lnTo>
                    <a:pt x="502" y="255"/>
                  </a:lnTo>
                  <a:cubicBezTo>
                    <a:pt x="323" y="289"/>
                    <a:pt x="145" y="213"/>
                    <a:pt x="1" y="11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8127931" y="4275821"/>
              <a:ext cx="20541" cy="10712"/>
            </a:xfrm>
            <a:custGeom>
              <a:avLst/>
              <a:gdLst/>
              <a:ahLst/>
              <a:cxnLst/>
              <a:rect l="l" t="t" r="r" b="b"/>
              <a:pathLst>
                <a:path w="604" h="315" extrusionOk="0">
                  <a:moveTo>
                    <a:pt x="34" y="0"/>
                  </a:moveTo>
                  <a:lnTo>
                    <a:pt x="77" y="0"/>
                  </a:lnTo>
                  <a:cubicBezTo>
                    <a:pt x="145" y="34"/>
                    <a:pt x="247" y="68"/>
                    <a:pt x="357" y="68"/>
                  </a:cubicBezTo>
                  <a:cubicBezTo>
                    <a:pt x="425" y="102"/>
                    <a:pt x="535" y="102"/>
                    <a:pt x="569" y="178"/>
                  </a:cubicBezTo>
                  <a:cubicBezTo>
                    <a:pt x="603" y="178"/>
                    <a:pt x="603" y="246"/>
                    <a:pt x="569" y="280"/>
                  </a:cubicBezTo>
                  <a:lnTo>
                    <a:pt x="569" y="280"/>
                  </a:lnTo>
                  <a:cubicBezTo>
                    <a:pt x="459" y="314"/>
                    <a:pt x="391" y="280"/>
                    <a:pt x="289" y="246"/>
                  </a:cubicBezTo>
                  <a:cubicBezTo>
                    <a:pt x="213" y="212"/>
                    <a:pt x="111" y="136"/>
                    <a:pt x="34" y="102"/>
                  </a:cubicBezTo>
                  <a:cubicBezTo>
                    <a:pt x="0" y="68"/>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8132828" y="4298640"/>
              <a:ext cx="17956" cy="9556"/>
            </a:xfrm>
            <a:custGeom>
              <a:avLst/>
              <a:gdLst/>
              <a:ahLst/>
              <a:cxnLst/>
              <a:rect l="l" t="t" r="r" b="b"/>
              <a:pathLst>
                <a:path w="528" h="281" extrusionOk="0">
                  <a:moveTo>
                    <a:pt x="1" y="0"/>
                  </a:moveTo>
                  <a:lnTo>
                    <a:pt x="1" y="0"/>
                  </a:lnTo>
                  <a:cubicBezTo>
                    <a:pt x="103" y="0"/>
                    <a:pt x="179" y="34"/>
                    <a:pt x="247" y="68"/>
                  </a:cubicBezTo>
                  <a:cubicBezTo>
                    <a:pt x="315" y="102"/>
                    <a:pt x="425" y="102"/>
                    <a:pt x="493" y="145"/>
                  </a:cubicBezTo>
                  <a:cubicBezTo>
                    <a:pt x="527" y="178"/>
                    <a:pt x="527" y="246"/>
                    <a:pt x="493" y="246"/>
                  </a:cubicBezTo>
                  <a:cubicBezTo>
                    <a:pt x="493" y="280"/>
                    <a:pt x="459" y="280"/>
                    <a:pt x="459" y="280"/>
                  </a:cubicBezTo>
                  <a:cubicBezTo>
                    <a:pt x="391" y="280"/>
                    <a:pt x="281" y="246"/>
                    <a:pt x="179" y="178"/>
                  </a:cubicBezTo>
                  <a:cubicBezTo>
                    <a:pt x="103" y="145"/>
                    <a:pt x="35" y="102"/>
                    <a:pt x="1"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8159422" y="4276943"/>
              <a:ext cx="21697" cy="13331"/>
            </a:xfrm>
            <a:custGeom>
              <a:avLst/>
              <a:gdLst/>
              <a:ahLst/>
              <a:cxnLst/>
              <a:rect l="l" t="t" r="r" b="b"/>
              <a:pathLst>
                <a:path w="638" h="392" extrusionOk="0">
                  <a:moveTo>
                    <a:pt x="34" y="1"/>
                  </a:moveTo>
                  <a:lnTo>
                    <a:pt x="68" y="1"/>
                  </a:lnTo>
                  <a:cubicBezTo>
                    <a:pt x="170" y="35"/>
                    <a:pt x="280" y="69"/>
                    <a:pt x="348" y="145"/>
                  </a:cubicBezTo>
                  <a:cubicBezTo>
                    <a:pt x="459" y="179"/>
                    <a:pt x="527" y="179"/>
                    <a:pt x="595" y="247"/>
                  </a:cubicBezTo>
                  <a:cubicBezTo>
                    <a:pt x="637" y="281"/>
                    <a:pt x="637" y="358"/>
                    <a:pt x="595" y="358"/>
                  </a:cubicBezTo>
                  <a:cubicBezTo>
                    <a:pt x="561" y="392"/>
                    <a:pt x="561" y="392"/>
                    <a:pt x="527" y="392"/>
                  </a:cubicBezTo>
                  <a:cubicBezTo>
                    <a:pt x="459" y="392"/>
                    <a:pt x="348" y="315"/>
                    <a:pt x="280" y="247"/>
                  </a:cubicBezTo>
                  <a:cubicBezTo>
                    <a:pt x="170" y="213"/>
                    <a:pt x="102" y="145"/>
                    <a:pt x="34" y="103"/>
                  </a:cubicBezTo>
                  <a:cubicBezTo>
                    <a:pt x="0" y="69"/>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8166632" y="4300953"/>
              <a:ext cx="22853" cy="14453"/>
            </a:xfrm>
            <a:custGeom>
              <a:avLst/>
              <a:gdLst/>
              <a:ahLst/>
              <a:cxnLst/>
              <a:rect l="l" t="t" r="r" b="b"/>
              <a:pathLst>
                <a:path w="672" h="425" extrusionOk="0">
                  <a:moveTo>
                    <a:pt x="34" y="34"/>
                  </a:moveTo>
                  <a:cubicBezTo>
                    <a:pt x="34" y="0"/>
                    <a:pt x="68" y="0"/>
                    <a:pt x="68" y="0"/>
                  </a:cubicBezTo>
                  <a:cubicBezTo>
                    <a:pt x="170" y="34"/>
                    <a:pt x="281" y="110"/>
                    <a:pt x="383" y="144"/>
                  </a:cubicBezTo>
                  <a:cubicBezTo>
                    <a:pt x="459" y="178"/>
                    <a:pt x="561" y="246"/>
                    <a:pt x="638" y="289"/>
                  </a:cubicBezTo>
                  <a:cubicBezTo>
                    <a:pt x="672" y="323"/>
                    <a:pt x="672" y="357"/>
                    <a:pt x="638" y="391"/>
                  </a:cubicBezTo>
                  <a:lnTo>
                    <a:pt x="595" y="391"/>
                  </a:lnTo>
                  <a:cubicBezTo>
                    <a:pt x="383" y="425"/>
                    <a:pt x="136" y="246"/>
                    <a:pt x="34" y="110"/>
                  </a:cubicBezTo>
                  <a:cubicBezTo>
                    <a:pt x="0" y="77"/>
                    <a:pt x="0" y="34"/>
                    <a:pt x="34"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8183397" y="4328669"/>
              <a:ext cx="15609" cy="9556"/>
            </a:xfrm>
            <a:custGeom>
              <a:avLst/>
              <a:gdLst/>
              <a:ahLst/>
              <a:cxnLst/>
              <a:rect l="l" t="t" r="r" b="b"/>
              <a:pathLst>
                <a:path w="459" h="281" extrusionOk="0">
                  <a:moveTo>
                    <a:pt x="34" y="35"/>
                  </a:moveTo>
                  <a:cubicBezTo>
                    <a:pt x="68" y="1"/>
                    <a:pt x="68" y="1"/>
                    <a:pt x="102" y="1"/>
                  </a:cubicBezTo>
                  <a:cubicBezTo>
                    <a:pt x="145" y="35"/>
                    <a:pt x="213" y="35"/>
                    <a:pt x="247" y="69"/>
                  </a:cubicBezTo>
                  <a:cubicBezTo>
                    <a:pt x="314" y="69"/>
                    <a:pt x="391" y="69"/>
                    <a:pt x="459" y="145"/>
                  </a:cubicBezTo>
                  <a:cubicBezTo>
                    <a:pt x="459" y="179"/>
                    <a:pt x="459" y="213"/>
                    <a:pt x="425" y="247"/>
                  </a:cubicBezTo>
                  <a:lnTo>
                    <a:pt x="425" y="247"/>
                  </a:lnTo>
                  <a:cubicBezTo>
                    <a:pt x="357" y="281"/>
                    <a:pt x="280" y="247"/>
                    <a:pt x="213" y="247"/>
                  </a:cubicBezTo>
                  <a:cubicBezTo>
                    <a:pt x="145" y="213"/>
                    <a:pt x="68" y="179"/>
                    <a:pt x="34" y="145"/>
                  </a:cubicBezTo>
                  <a:cubicBezTo>
                    <a:pt x="0" y="111"/>
                    <a:pt x="0"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8197816" y="4308162"/>
              <a:ext cx="19418" cy="13331"/>
            </a:xfrm>
            <a:custGeom>
              <a:avLst/>
              <a:gdLst/>
              <a:ahLst/>
              <a:cxnLst/>
              <a:rect l="l" t="t" r="r" b="b"/>
              <a:pathLst>
                <a:path w="571" h="392" extrusionOk="0">
                  <a:moveTo>
                    <a:pt x="35" y="0"/>
                  </a:moveTo>
                  <a:lnTo>
                    <a:pt x="69" y="0"/>
                  </a:lnTo>
                  <a:cubicBezTo>
                    <a:pt x="145" y="34"/>
                    <a:pt x="213" y="111"/>
                    <a:pt x="281" y="111"/>
                  </a:cubicBezTo>
                  <a:cubicBezTo>
                    <a:pt x="358" y="145"/>
                    <a:pt x="426" y="179"/>
                    <a:pt x="494" y="213"/>
                  </a:cubicBezTo>
                  <a:cubicBezTo>
                    <a:pt x="570" y="213"/>
                    <a:pt x="570" y="289"/>
                    <a:pt x="528" y="323"/>
                  </a:cubicBezTo>
                  <a:lnTo>
                    <a:pt x="494" y="323"/>
                  </a:lnTo>
                  <a:cubicBezTo>
                    <a:pt x="315" y="391"/>
                    <a:pt x="103" y="247"/>
                    <a:pt x="1" y="77"/>
                  </a:cubicBezTo>
                  <a:cubicBezTo>
                    <a:pt x="1" y="34"/>
                    <a:pt x="1" y="0"/>
                    <a:pt x="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8195504" y="4287656"/>
              <a:ext cx="17956" cy="11018"/>
            </a:xfrm>
            <a:custGeom>
              <a:avLst/>
              <a:gdLst/>
              <a:ahLst/>
              <a:cxnLst/>
              <a:rect l="l" t="t" r="r" b="b"/>
              <a:pathLst>
                <a:path w="528" h="324" extrusionOk="0">
                  <a:moveTo>
                    <a:pt x="35" y="43"/>
                  </a:moveTo>
                  <a:cubicBezTo>
                    <a:pt x="69" y="0"/>
                    <a:pt x="69" y="0"/>
                    <a:pt x="103" y="0"/>
                  </a:cubicBezTo>
                  <a:cubicBezTo>
                    <a:pt x="137" y="77"/>
                    <a:pt x="213" y="77"/>
                    <a:pt x="281" y="111"/>
                  </a:cubicBezTo>
                  <a:cubicBezTo>
                    <a:pt x="349" y="145"/>
                    <a:pt x="426" y="145"/>
                    <a:pt x="494" y="179"/>
                  </a:cubicBezTo>
                  <a:cubicBezTo>
                    <a:pt x="528" y="213"/>
                    <a:pt x="528" y="289"/>
                    <a:pt x="494" y="289"/>
                  </a:cubicBezTo>
                  <a:cubicBezTo>
                    <a:pt x="460" y="289"/>
                    <a:pt x="460" y="323"/>
                    <a:pt x="460" y="323"/>
                  </a:cubicBezTo>
                  <a:cubicBezTo>
                    <a:pt x="383" y="323"/>
                    <a:pt x="281" y="289"/>
                    <a:pt x="247" y="255"/>
                  </a:cubicBezTo>
                  <a:cubicBezTo>
                    <a:pt x="171" y="213"/>
                    <a:pt x="103" y="179"/>
                    <a:pt x="35" y="111"/>
                  </a:cubicBezTo>
                  <a:cubicBezTo>
                    <a:pt x="1" y="111"/>
                    <a:pt x="1" y="43"/>
                    <a:pt x="35"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8238863" y="4328669"/>
              <a:ext cx="20234" cy="11018"/>
            </a:xfrm>
            <a:custGeom>
              <a:avLst/>
              <a:gdLst/>
              <a:ahLst/>
              <a:cxnLst/>
              <a:rect l="l" t="t" r="r" b="b"/>
              <a:pathLst>
                <a:path w="595" h="324" extrusionOk="0">
                  <a:moveTo>
                    <a:pt x="34" y="1"/>
                  </a:moveTo>
                  <a:lnTo>
                    <a:pt x="68" y="1"/>
                  </a:lnTo>
                  <a:cubicBezTo>
                    <a:pt x="170" y="35"/>
                    <a:pt x="247" y="35"/>
                    <a:pt x="314" y="69"/>
                  </a:cubicBezTo>
                  <a:cubicBezTo>
                    <a:pt x="382" y="111"/>
                    <a:pt x="459" y="111"/>
                    <a:pt x="561" y="145"/>
                  </a:cubicBezTo>
                  <a:cubicBezTo>
                    <a:pt x="595" y="179"/>
                    <a:pt x="595" y="247"/>
                    <a:pt x="561" y="281"/>
                  </a:cubicBezTo>
                  <a:lnTo>
                    <a:pt x="527" y="281"/>
                  </a:lnTo>
                  <a:cubicBezTo>
                    <a:pt x="348" y="323"/>
                    <a:pt x="136" y="213"/>
                    <a:pt x="0" y="69"/>
                  </a:cubicBezTo>
                  <a:cubicBezTo>
                    <a:pt x="0" y="35"/>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8221792" y="4339653"/>
              <a:ext cx="21731" cy="13025"/>
            </a:xfrm>
            <a:custGeom>
              <a:avLst/>
              <a:gdLst/>
              <a:ahLst/>
              <a:cxnLst/>
              <a:rect l="l" t="t" r="r" b="b"/>
              <a:pathLst>
                <a:path w="639" h="383" extrusionOk="0">
                  <a:moveTo>
                    <a:pt x="35" y="34"/>
                  </a:moveTo>
                  <a:cubicBezTo>
                    <a:pt x="35" y="0"/>
                    <a:pt x="77" y="0"/>
                    <a:pt x="77" y="0"/>
                  </a:cubicBezTo>
                  <a:cubicBezTo>
                    <a:pt x="179" y="34"/>
                    <a:pt x="290" y="68"/>
                    <a:pt x="358" y="136"/>
                  </a:cubicBezTo>
                  <a:cubicBezTo>
                    <a:pt x="460" y="170"/>
                    <a:pt x="536" y="213"/>
                    <a:pt x="604" y="281"/>
                  </a:cubicBezTo>
                  <a:cubicBezTo>
                    <a:pt x="638" y="315"/>
                    <a:pt x="638" y="349"/>
                    <a:pt x="604" y="383"/>
                  </a:cubicBezTo>
                  <a:lnTo>
                    <a:pt x="570" y="383"/>
                  </a:lnTo>
                  <a:cubicBezTo>
                    <a:pt x="460" y="383"/>
                    <a:pt x="392" y="349"/>
                    <a:pt x="290" y="315"/>
                  </a:cubicBezTo>
                  <a:cubicBezTo>
                    <a:pt x="179" y="247"/>
                    <a:pt x="77" y="213"/>
                    <a:pt x="35" y="102"/>
                  </a:cubicBezTo>
                  <a:cubicBezTo>
                    <a:pt x="1" y="68"/>
                    <a:pt x="1"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8266308" y="4358731"/>
              <a:ext cx="19384" cy="10984"/>
            </a:xfrm>
            <a:custGeom>
              <a:avLst/>
              <a:gdLst/>
              <a:ahLst/>
              <a:cxnLst/>
              <a:rect l="l" t="t" r="r" b="b"/>
              <a:pathLst>
                <a:path w="570" h="323" extrusionOk="0">
                  <a:moveTo>
                    <a:pt x="43" y="0"/>
                  </a:moveTo>
                  <a:lnTo>
                    <a:pt x="111" y="0"/>
                  </a:lnTo>
                  <a:cubicBezTo>
                    <a:pt x="179" y="34"/>
                    <a:pt x="255" y="76"/>
                    <a:pt x="323" y="110"/>
                  </a:cubicBezTo>
                  <a:cubicBezTo>
                    <a:pt x="391" y="144"/>
                    <a:pt x="467" y="144"/>
                    <a:pt x="535" y="212"/>
                  </a:cubicBezTo>
                  <a:cubicBezTo>
                    <a:pt x="569" y="212"/>
                    <a:pt x="569" y="289"/>
                    <a:pt x="535" y="323"/>
                  </a:cubicBezTo>
                  <a:lnTo>
                    <a:pt x="501" y="323"/>
                  </a:lnTo>
                  <a:cubicBezTo>
                    <a:pt x="323" y="323"/>
                    <a:pt x="145" y="212"/>
                    <a:pt x="43" y="110"/>
                  </a:cubicBezTo>
                  <a:cubicBezTo>
                    <a:pt x="0" y="76"/>
                    <a:pt x="0"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8225567" y="4357575"/>
              <a:ext cx="20541" cy="12141"/>
            </a:xfrm>
            <a:custGeom>
              <a:avLst/>
              <a:gdLst/>
              <a:ahLst/>
              <a:cxnLst/>
              <a:rect l="l" t="t" r="r" b="b"/>
              <a:pathLst>
                <a:path w="604" h="357" extrusionOk="0">
                  <a:moveTo>
                    <a:pt x="34" y="0"/>
                  </a:moveTo>
                  <a:lnTo>
                    <a:pt x="68" y="0"/>
                  </a:lnTo>
                  <a:cubicBezTo>
                    <a:pt x="136" y="34"/>
                    <a:pt x="213" y="68"/>
                    <a:pt x="315" y="110"/>
                  </a:cubicBezTo>
                  <a:cubicBezTo>
                    <a:pt x="391" y="144"/>
                    <a:pt x="493" y="144"/>
                    <a:pt x="527" y="212"/>
                  </a:cubicBezTo>
                  <a:cubicBezTo>
                    <a:pt x="561" y="246"/>
                    <a:pt x="604" y="323"/>
                    <a:pt x="527" y="323"/>
                  </a:cubicBezTo>
                  <a:lnTo>
                    <a:pt x="527" y="357"/>
                  </a:lnTo>
                  <a:cubicBezTo>
                    <a:pt x="425" y="357"/>
                    <a:pt x="315" y="323"/>
                    <a:pt x="247" y="280"/>
                  </a:cubicBezTo>
                  <a:cubicBezTo>
                    <a:pt x="179" y="212"/>
                    <a:pt x="102" y="178"/>
                    <a:pt x="0" y="110"/>
                  </a:cubicBezTo>
                  <a:cubicBezTo>
                    <a:pt x="0" y="68"/>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rot="509322">
              <a:off x="8290787" y="4379816"/>
              <a:ext cx="14487" cy="7244"/>
            </a:xfrm>
            <a:custGeom>
              <a:avLst/>
              <a:gdLst/>
              <a:ahLst/>
              <a:cxnLst/>
              <a:rect l="l" t="t" r="r" b="b"/>
              <a:pathLst>
                <a:path w="426" h="213" extrusionOk="0">
                  <a:moveTo>
                    <a:pt x="43" y="34"/>
                  </a:moveTo>
                  <a:cubicBezTo>
                    <a:pt x="43" y="0"/>
                    <a:pt x="43" y="0"/>
                    <a:pt x="77" y="0"/>
                  </a:cubicBezTo>
                  <a:cubicBezTo>
                    <a:pt x="111" y="34"/>
                    <a:pt x="179" y="34"/>
                    <a:pt x="256" y="34"/>
                  </a:cubicBezTo>
                  <a:cubicBezTo>
                    <a:pt x="290" y="68"/>
                    <a:pt x="358" y="68"/>
                    <a:pt x="392" y="111"/>
                  </a:cubicBezTo>
                  <a:cubicBezTo>
                    <a:pt x="426" y="145"/>
                    <a:pt x="392" y="179"/>
                    <a:pt x="392" y="179"/>
                  </a:cubicBezTo>
                  <a:lnTo>
                    <a:pt x="358" y="213"/>
                  </a:lnTo>
                  <a:cubicBezTo>
                    <a:pt x="324" y="213"/>
                    <a:pt x="256" y="179"/>
                    <a:pt x="213" y="179"/>
                  </a:cubicBezTo>
                  <a:cubicBezTo>
                    <a:pt x="145" y="145"/>
                    <a:pt x="111" y="111"/>
                    <a:pt x="43" y="111"/>
                  </a:cubicBezTo>
                  <a:cubicBezTo>
                    <a:pt x="1" y="68"/>
                    <a:pt x="1"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5" name="Google Shape;545;p32"/>
          <p:cNvGrpSpPr/>
          <p:nvPr/>
        </p:nvGrpSpPr>
        <p:grpSpPr>
          <a:xfrm>
            <a:off x="199108" y="22273"/>
            <a:ext cx="8061172" cy="5001551"/>
            <a:chOff x="199108" y="22273"/>
            <a:chExt cx="8061172" cy="5001551"/>
          </a:xfrm>
        </p:grpSpPr>
        <p:sp>
          <p:nvSpPr>
            <p:cNvPr id="546" name="Google Shape;546;p32"/>
            <p:cNvSpPr/>
            <p:nvPr/>
          </p:nvSpPr>
          <p:spPr>
            <a:xfrm>
              <a:off x="2879715" y="283417"/>
              <a:ext cx="2133188" cy="609278"/>
            </a:xfrm>
            <a:custGeom>
              <a:avLst/>
              <a:gdLst/>
              <a:ahLst/>
              <a:cxnLst/>
              <a:rect l="l" t="t" r="r" b="b"/>
              <a:pathLst>
                <a:path w="62727" h="17916" extrusionOk="0">
                  <a:moveTo>
                    <a:pt x="41234" y="0"/>
                  </a:moveTo>
                  <a:lnTo>
                    <a:pt x="40988" y="0"/>
                  </a:lnTo>
                  <a:cubicBezTo>
                    <a:pt x="29766" y="77"/>
                    <a:pt x="13592" y="3050"/>
                    <a:pt x="179" y="17100"/>
                  </a:cubicBezTo>
                  <a:cubicBezTo>
                    <a:pt x="145" y="17134"/>
                    <a:pt x="111" y="17168"/>
                    <a:pt x="77" y="17245"/>
                  </a:cubicBezTo>
                  <a:cubicBezTo>
                    <a:pt x="0" y="17415"/>
                    <a:pt x="34" y="17627"/>
                    <a:pt x="213" y="17772"/>
                  </a:cubicBezTo>
                  <a:cubicBezTo>
                    <a:pt x="289" y="17882"/>
                    <a:pt x="425" y="17916"/>
                    <a:pt x="535" y="17916"/>
                  </a:cubicBezTo>
                  <a:cubicBezTo>
                    <a:pt x="671" y="17916"/>
                    <a:pt x="782" y="17840"/>
                    <a:pt x="884" y="17772"/>
                  </a:cubicBezTo>
                  <a:cubicBezTo>
                    <a:pt x="14051" y="3967"/>
                    <a:pt x="29945" y="1028"/>
                    <a:pt x="40988" y="994"/>
                  </a:cubicBezTo>
                  <a:lnTo>
                    <a:pt x="41234" y="994"/>
                  </a:lnTo>
                  <a:cubicBezTo>
                    <a:pt x="53093" y="994"/>
                    <a:pt x="61911" y="4214"/>
                    <a:pt x="62013" y="4248"/>
                  </a:cubicBezTo>
                  <a:cubicBezTo>
                    <a:pt x="62089" y="4248"/>
                    <a:pt x="62123" y="4290"/>
                    <a:pt x="62191" y="4290"/>
                  </a:cubicBezTo>
                  <a:cubicBezTo>
                    <a:pt x="62403" y="4290"/>
                    <a:pt x="62582" y="4146"/>
                    <a:pt x="62650" y="3967"/>
                  </a:cubicBezTo>
                  <a:cubicBezTo>
                    <a:pt x="62726" y="3721"/>
                    <a:pt x="62616" y="3441"/>
                    <a:pt x="62370" y="3330"/>
                  </a:cubicBezTo>
                  <a:cubicBezTo>
                    <a:pt x="62259" y="3296"/>
                    <a:pt x="53272" y="0"/>
                    <a:pt x="4123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713588" y="385983"/>
              <a:ext cx="961766" cy="1146903"/>
            </a:xfrm>
            <a:custGeom>
              <a:avLst/>
              <a:gdLst/>
              <a:ahLst/>
              <a:cxnLst/>
              <a:rect l="l" t="t" r="r" b="b"/>
              <a:pathLst>
                <a:path w="28281" h="33725" extrusionOk="0">
                  <a:moveTo>
                    <a:pt x="27184" y="0"/>
                  </a:moveTo>
                  <a:lnTo>
                    <a:pt x="27116" y="0"/>
                  </a:lnTo>
                  <a:cubicBezTo>
                    <a:pt x="26870" y="0"/>
                    <a:pt x="26658" y="246"/>
                    <a:pt x="26692" y="527"/>
                  </a:cubicBezTo>
                  <a:cubicBezTo>
                    <a:pt x="26692" y="595"/>
                    <a:pt x="27261" y="7603"/>
                    <a:pt x="15861" y="18366"/>
                  </a:cubicBezTo>
                  <a:cubicBezTo>
                    <a:pt x="4282" y="29307"/>
                    <a:pt x="247" y="32841"/>
                    <a:pt x="213" y="32875"/>
                  </a:cubicBezTo>
                  <a:cubicBezTo>
                    <a:pt x="145" y="32918"/>
                    <a:pt x="111" y="32985"/>
                    <a:pt x="77" y="33053"/>
                  </a:cubicBezTo>
                  <a:cubicBezTo>
                    <a:pt x="1" y="33232"/>
                    <a:pt x="35" y="33410"/>
                    <a:pt x="145" y="33555"/>
                  </a:cubicBezTo>
                  <a:cubicBezTo>
                    <a:pt x="247" y="33657"/>
                    <a:pt x="391" y="33725"/>
                    <a:pt x="536" y="33725"/>
                  </a:cubicBezTo>
                  <a:cubicBezTo>
                    <a:pt x="638" y="33725"/>
                    <a:pt x="748" y="33691"/>
                    <a:pt x="850" y="33623"/>
                  </a:cubicBezTo>
                  <a:cubicBezTo>
                    <a:pt x="884" y="33589"/>
                    <a:pt x="4962" y="30046"/>
                    <a:pt x="16532" y="19071"/>
                  </a:cubicBezTo>
                  <a:cubicBezTo>
                    <a:pt x="28280" y="7960"/>
                    <a:pt x="27685" y="739"/>
                    <a:pt x="27685" y="425"/>
                  </a:cubicBezTo>
                  <a:cubicBezTo>
                    <a:pt x="27643" y="170"/>
                    <a:pt x="27431" y="0"/>
                    <a:pt x="2718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475264" y="953908"/>
              <a:ext cx="352760" cy="226524"/>
            </a:xfrm>
            <a:custGeom>
              <a:avLst/>
              <a:gdLst/>
              <a:ahLst/>
              <a:cxnLst/>
              <a:rect l="l" t="t" r="r" b="b"/>
              <a:pathLst>
                <a:path w="10373" h="6661" extrusionOk="0">
                  <a:moveTo>
                    <a:pt x="34" y="6550"/>
                  </a:moveTo>
                  <a:cubicBezTo>
                    <a:pt x="0" y="6584"/>
                    <a:pt x="77" y="6661"/>
                    <a:pt x="111" y="6618"/>
                  </a:cubicBezTo>
                  <a:cubicBezTo>
                    <a:pt x="3296" y="4112"/>
                    <a:pt x="6694" y="1989"/>
                    <a:pt x="10305" y="145"/>
                  </a:cubicBezTo>
                  <a:lnTo>
                    <a:pt x="10339" y="111"/>
                  </a:lnTo>
                  <a:cubicBezTo>
                    <a:pt x="10373" y="77"/>
                    <a:pt x="10339" y="1"/>
                    <a:pt x="10271" y="1"/>
                  </a:cubicBezTo>
                  <a:cubicBezTo>
                    <a:pt x="6516" y="1564"/>
                    <a:pt x="3050" y="3824"/>
                    <a:pt x="34" y="655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422382" y="787816"/>
              <a:ext cx="388876" cy="99982"/>
            </a:xfrm>
            <a:custGeom>
              <a:avLst/>
              <a:gdLst/>
              <a:ahLst/>
              <a:cxnLst/>
              <a:rect l="l" t="t" r="r" b="b"/>
              <a:pathLst>
                <a:path w="11435" h="2940" extrusionOk="0">
                  <a:moveTo>
                    <a:pt x="35" y="0"/>
                  </a:moveTo>
                  <a:cubicBezTo>
                    <a:pt x="1" y="34"/>
                    <a:pt x="1" y="34"/>
                    <a:pt x="35" y="77"/>
                  </a:cubicBezTo>
                  <a:cubicBezTo>
                    <a:pt x="3433" y="2022"/>
                    <a:pt x="7400" y="2940"/>
                    <a:pt x="11325" y="2795"/>
                  </a:cubicBezTo>
                  <a:cubicBezTo>
                    <a:pt x="11359" y="2795"/>
                    <a:pt x="11359" y="2761"/>
                    <a:pt x="11401" y="2761"/>
                  </a:cubicBezTo>
                  <a:cubicBezTo>
                    <a:pt x="11435" y="2693"/>
                    <a:pt x="11435" y="2625"/>
                    <a:pt x="11325" y="2583"/>
                  </a:cubicBezTo>
                  <a:cubicBezTo>
                    <a:pt x="7468" y="2302"/>
                    <a:pt x="3543" y="1988"/>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834077" y="1002165"/>
              <a:ext cx="51725" cy="399554"/>
            </a:xfrm>
            <a:custGeom>
              <a:avLst/>
              <a:gdLst/>
              <a:ahLst/>
              <a:cxnLst/>
              <a:rect l="l" t="t" r="r" b="b"/>
              <a:pathLst>
                <a:path w="1521" h="11749" extrusionOk="0">
                  <a:moveTo>
                    <a:pt x="1342" y="68"/>
                  </a:moveTo>
                  <a:cubicBezTo>
                    <a:pt x="1308" y="68"/>
                    <a:pt x="1308" y="68"/>
                    <a:pt x="1308" y="102"/>
                  </a:cubicBezTo>
                  <a:cubicBezTo>
                    <a:pt x="34" y="3755"/>
                    <a:pt x="0" y="7960"/>
                    <a:pt x="952" y="11715"/>
                  </a:cubicBezTo>
                  <a:cubicBezTo>
                    <a:pt x="952" y="11749"/>
                    <a:pt x="994" y="11749"/>
                    <a:pt x="994" y="11715"/>
                  </a:cubicBezTo>
                  <a:cubicBezTo>
                    <a:pt x="994" y="11715"/>
                    <a:pt x="1028" y="11715"/>
                    <a:pt x="994" y="11715"/>
                  </a:cubicBezTo>
                  <a:cubicBezTo>
                    <a:pt x="280" y="7790"/>
                    <a:pt x="527" y="4002"/>
                    <a:pt x="1487" y="145"/>
                  </a:cubicBezTo>
                  <a:cubicBezTo>
                    <a:pt x="1521" y="34"/>
                    <a:pt x="1376" y="1"/>
                    <a:pt x="1342" y="6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400719" y="764997"/>
              <a:ext cx="43394" cy="48257"/>
            </a:xfrm>
            <a:custGeom>
              <a:avLst/>
              <a:gdLst/>
              <a:ahLst/>
              <a:cxnLst/>
              <a:rect l="l" t="t" r="r" b="b"/>
              <a:pathLst>
                <a:path w="1276" h="1419" extrusionOk="0">
                  <a:moveTo>
                    <a:pt x="179" y="357"/>
                  </a:moveTo>
                  <a:cubicBezTo>
                    <a:pt x="69" y="493"/>
                    <a:pt x="1" y="671"/>
                    <a:pt x="69" y="918"/>
                  </a:cubicBezTo>
                  <a:cubicBezTo>
                    <a:pt x="247" y="1419"/>
                    <a:pt x="850" y="1342"/>
                    <a:pt x="1097" y="1062"/>
                  </a:cubicBezTo>
                  <a:cubicBezTo>
                    <a:pt x="1207" y="918"/>
                    <a:pt x="1275" y="748"/>
                    <a:pt x="1207" y="493"/>
                  </a:cubicBezTo>
                  <a:cubicBezTo>
                    <a:pt x="1029" y="0"/>
                    <a:pt x="426" y="68"/>
                    <a:pt x="179" y="35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45253" y="636142"/>
              <a:ext cx="753742" cy="849949"/>
            </a:xfrm>
            <a:custGeom>
              <a:avLst/>
              <a:gdLst/>
              <a:ahLst/>
              <a:cxnLst/>
              <a:rect l="l" t="t" r="r" b="b"/>
              <a:pathLst>
                <a:path w="22164" h="24993" extrusionOk="0">
                  <a:moveTo>
                    <a:pt x="4885" y="1139"/>
                  </a:moveTo>
                  <a:cubicBezTo>
                    <a:pt x="4707" y="1351"/>
                    <a:pt x="4707" y="1733"/>
                    <a:pt x="4851" y="2303"/>
                  </a:cubicBezTo>
                  <a:cubicBezTo>
                    <a:pt x="5981" y="6125"/>
                    <a:pt x="13627" y="7119"/>
                    <a:pt x="13627" y="7119"/>
                  </a:cubicBezTo>
                  <a:cubicBezTo>
                    <a:pt x="13627" y="7119"/>
                    <a:pt x="2481" y="8529"/>
                    <a:pt x="426" y="10976"/>
                  </a:cubicBezTo>
                  <a:cubicBezTo>
                    <a:pt x="111" y="11333"/>
                    <a:pt x="1" y="11757"/>
                    <a:pt x="179" y="12182"/>
                  </a:cubicBezTo>
                  <a:cubicBezTo>
                    <a:pt x="1521" y="15325"/>
                    <a:pt x="14162" y="9345"/>
                    <a:pt x="14162" y="9345"/>
                  </a:cubicBezTo>
                  <a:cubicBezTo>
                    <a:pt x="12709" y="10373"/>
                    <a:pt x="9345" y="13490"/>
                    <a:pt x="6873" y="16387"/>
                  </a:cubicBezTo>
                  <a:cubicBezTo>
                    <a:pt x="4461" y="19258"/>
                    <a:pt x="2940" y="21909"/>
                    <a:pt x="4885" y="22300"/>
                  </a:cubicBezTo>
                  <a:cubicBezTo>
                    <a:pt x="6516" y="22588"/>
                    <a:pt x="8606" y="20779"/>
                    <a:pt x="10517" y="18553"/>
                  </a:cubicBezTo>
                  <a:cubicBezTo>
                    <a:pt x="13346" y="15189"/>
                    <a:pt x="15793" y="10831"/>
                    <a:pt x="15793" y="10831"/>
                  </a:cubicBezTo>
                  <a:lnTo>
                    <a:pt x="15793" y="10831"/>
                  </a:lnTo>
                  <a:cubicBezTo>
                    <a:pt x="14340" y="19437"/>
                    <a:pt x="19148" y="24992"/>
                    <a:pt x="20711" y="23395"/>
                  </a:cubicBezTo>
                  <a:cubicBezTo>
                    <a:pt x="20711" y="23361"/>
                    <a:pt x="20745" y="23361"/>
                    <a:pt x="20745" y="23327"/>
                  </a:cubicBezTo>
                  <a:cubicBezTo>
                    <a:pt x="22164" y="21662"/>
                    <a:pt x="19148" y="16498"/>
                    <a:pt x="18231" y="12004"/>
                  </a:cubicBezTo>
                  <a:cubicBezTo>
                    <a:pt x="17279" y="7434"/>
                    <a:pt x="19259" y="4282"/>
                    <a:pt x="19259" y="4282"/>
                  </a:cubicBezTo>
                  <a:cubicBezTo>
                    <a:pt x="19259" y="4282"/>
                    <a:pt x="17203" y="5208"/>
                    <a:pt x="13703" y="4358"/>
                  </a:cubicBezTo>
                  <a:cubicBezTo>
                    <a:pt x="11469" y="3789"/>
                    <a:pt x="5879" y="1"/>
                    <a:pt x="4885" y="113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412860" y="1009375"/>
              <a:ext cx="30097" cy="32409"/>
            </a:xfrm>
            <a:custGeom>
              <a:avLst/>
              <a:gdLst/>
              <a:ahLst/>
              <a:cxnLst/>
              <a:rect l="l" t="t" r="r" b="b"/>
              <a:pathLst>
                <a:path w="885" h="953" extrusionOk="0">
                  <a:moveTo>
                    <a:pt x="136" y="247"/>
                  </a:moveTo>
                  <a:cubicBezTo>
                    <a:pt x="35" y="358"/>
                    <a:pt x="1" y="460"/>
                    <a:pt x="69" y="638"/>
                  </a:cubicBezTo>
                  <a:cubicBezTo>
                    <a:pt x="170" y="952"/>
                    <a:pt x="595" y="952"/>
                    <a:pt x="774" y="740"/>
                  </a:cubicBezTo>
                  <a:cubicBezTo>
                    <a:pt x="850" y="638"/>
                    <a:pt x="884" y="494"/>
                    <a:pt x="850" y="358"/>
                  </a:cubicBezTo>
                  <a:cubicBezTo>
                    <a:pt x="706" y="1"/>
                    <a:pt x="315" y="35"/>
                    <a:pt x="136"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2965210" y="1334384"/>
              <a:ext cx="30097" cy="32375"/>
            </a:xfrm>
            <a:custGeom>
              <a:avLst/>
              <a:gdLst/>
              <a:ahLst/>
              <a:cxnLst/>
              <a:rect l="l" t="t" r="r" b="b"/>
              <a:pathLst>
                <a:path w="885" h="952" extrusionOk="0">
                  <a:moveTo>
                    <a:pt x="111" y="247"/>
                  </a:moveTo>
                  <a:cubicBezTo>
                    <a:pt x="35" y="357"/>
                    <a:pt x="1" y="459"/>
                    <a:pt x="35" y="638"/>
                  </a:cubicBezTo>
                  <a:cubicBezTo>
                    <a:pt x="179" y="952"/>
                    <a:pt x="570" y="952"/>
                    <a:pt x="782" y="740"/>
                  </a:cubicBezTo>
                  <a:cubicBezTo>
                    <a:pt x="850" y="638"/>
                    <a:pt x="884" y="493"/>
                    <a:pt x="816" y="357"/>
                  </a:cubicBezTo>
                  <a:cubicBezTo>
                    <a:pt x="706" y="1"/>
                    <a:pt x="281" y="35"/>
                    <a:pt x="111"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2766742" y="1048959"/>
              <a:ext cx="30097" cy="32681"/>
            </a:xfrm>
            <a:custGeom>
              <a:avLst/>
              <a:gdLst/>
              <a:ahLst/>
              <a:cxnLst/>
              <a:rect l="l" t="t" r="r" b="b"/>
              <a:pathLst>
                <a:path w="885" h="961" extrusionOk="0">
                  <a:moveTo>
                    <a:pt x="103" y="256"/>
                  </a:moveTo>
                  <a:cubicBezTo>
                    <a:pt x="35" y="357"/>
                    <a:pt x="1" y="502"/>
                    <a:pt x="35" y="638"/>
                  </a:cubicBezTo>
                  <a:cubicBezTo>
                    <a:pt x="171" y="961"/>
                    <a:pt x="561" y="961"/>
                    <a:pt x="740" y="748"/>
                  </a:cubicBezTo>
                  <a:cubicBezTo>
                    <a:pt x="850" y="638"/>
                    <a:pt x="884" y="502"/>
                    <a:pt x="808" y="357"/>
                  </a:cubicBezTo>
                  <a:cubicBezTo>
                    <a:pt x="672" y="1"/>
                    <a:pt x="281" y="43"/>
                    <a:pt x="103" y="25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2"/>
            <p:cNvSpPr/>
            <p:nvPr/>
          </p:nvSpPr>
          <p:spPr>
            <a:xfrm>
              <a:off x="2468054" y="1007062"/>
              <a:ext cx="19384" cy="21731"/>
            </a:xfrm>
            <a:custGeom>
              <a:avLst/>
              <a:gdLst/>
              <a:ahLst/>
              <a:cxnLst/>
              <a:rect l="l" t="t" r="r" b="b"/>
              <a:pathLst>
                <a:path w="570" h="639" extrusionOk="0">
                  <a:moveTo>
                    <a:pt x="77" y="137"/>
                  </a:moveTo>
                  <a:cubicBezTo>
                    <a:pt x="34" y="213"/>
                    <a:pt x="0" y="315"/>
                    <a:pt x="34" y="383"/>
                  </a:cubicBezTo>
                  <a:cubicBezTo>
                    <a:pt x="111" y="638"/>
                    <a:pt x="391" y="596"/>
                    <a:pt x="501" y="460"/>
                  </a:cubicBezTo>
                  <a:cubicBezTo>
                    <a:pt x="535" y="426"/>
                    <a:pt x="569" y="315"/>
                    <a:pt x="535" y="213"/>
                  </a:cubicBezTo>
                  <a:cubicBezTo>
                    <a:pt x="459" y="1"/>
                    <a:pt x="178" y="35"/>
                    <a:pt x="77" y="1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2"/>
            <p:cNvSpPr/>
            <p:nvPr/>
          </p:nvSpPr>
          <p:spPr>
            <a:xfrm>
              <a:off x="2989185" y="1267084"/>
              <a:ext cx="19384" cy="21697"/>
            </a:xfrm>
            <a:custGeom>
              <a:avLst/>
              <a:gdLst/>
              <a:ahLst/>
              <a:cxnLst/>
              <a:rect l="l" t="t" r="r" b="b"/>
              <a:pathLst>
                <a:path w="570" h="638" extrusionOk="0">
                  <a:moveTo>
                    <a:pt x="77" y="170"/>
                  </a:moveTo>
                  <a:cubicBezTo>
                    <a:pt x="1" y="213"/>
                    <a:pt x="1" y="315"/>
                    <a:pt x="43" y="425"/>
                  </a:cubicBezTo>
                  <a:cubicBezTo>
                    <a:pt x="111" y="637"/>
                    <a:pt x="358" y="595"/>
                    <a:pt x="502" y="459"/>
                  </a:cubicBezTo>
                  <a:cubicBezTo>
                    <a:pt x="536" y="425"/>
                    <a:pt x="570" y="315"/>
                    <a:pt x="536" y="213"/>
                  </a:cubicBezTo>
                  <a:cubicBezTo>
                    <a:pt x="468" y="0"/>
                    <a:pt x="179" y="34"/>
                    <a:pt x="77"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2"/>
            <p:cNvSpPr/>
            <p:nvPr/>
          </p:nvSpPr>
          <p:spPr>
            <a:xfrm>
              <a:off x="2666794" y="754284"/>
              <a:ext cx="19112" cy="20268"/>
            </a:xfrm>
            <a:custGeom>
              <a:avLst/>
              <a:gdLst/>
              <a:ahLst/>
              <a:cxnLst/>
              <a:rect l="l" t="t" r="r" b="b"/>
              <a:pathLst>
                <a:path w="562" h="596" extrusionOk="0">
                  <a:moveTo>
                    <a:pt x="69" y="137"/>
                  </a:moveTo>
                  <a:cubicBezTo>
                    <a:pt x="35" y="213"/>
                    <a:pt x="1" y="281"/>
                    <a:pt x="35" y="383"/>
                  </a:cubicBezTo>
                  <a:cubicBezTo>
                    <a:pt x="102" y="596"/>
                    <a:pt x="391" y="596"/>
                    <a:pt x="493" y="460"/>
                  </a:cubicBezTo>
                  <a:cubicBezTo>
                    <a:pt x="561" y="383"/>
                    <a:pt x="561" y="315"/>
                    <a:pt x="527" y="213"/>
                  </a:cubicBezTo>
                  <a:cubicBezTo>
                    <a:pt x="459" y="1"/>
                    <a:pt x="213" y="1"/>
                    <a:pt x="69" y="1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2"/>
            <p:cNvSpPr/>
            <p:nvPr/>
          </p:nvSpPr>
          <p:spPr>
            <a:xfrm>
              <a:off x="2441766" y="980502"/>
              <a:ext cx="11869" cy="14487"/>
            </a:xfrm>
            <a:custGeom>
              <a:avLst/>
              <a:gdLst/>
              <a:ahLst/>
              <a:cxnLst/>
              <a:rect l="l" t="t" r="r" b="b"/>
              <a:pathLst>
                <a:path w="349" h="426" extrusionOk="0">
                  <a:moveTo>
                    <a:pt x="34" y="102"/>
                  </a:moveTo>
                  <a:cubicBezTo>
                    <a:pt x="0" y="145"/>
                    <a:pt x="0" y="213"/>
                    <a:pt x="34" y="281"/>
                  </a:cubicBezTo>
                  <a:cubicBezTo>
                    <a:pt x="68" y="425"/>
                    <a:pt x="246" y="391"/>
                    <a:pt x="314" y="315"/>
                  </a:cubicBezTo>
                  <a:cubicBezTo>
                    <a:pt x="348" y="281"/>
                    <a:pt x="348" y="213"/>
                    <a:pt x="348" y="145"/>
                  </a:cubicBezTo>
                  <a:cubicBezTo>
                    <a:pt x="280" y="0"/>
                    <a:pt x="102" y="34"/>
                    <a:pt x="34" y="1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2"/>
            <p:cNvSpPr/>
            <p:nvPr/>
          </p:nvSpPr>
          <p:spPr>
            <a:xfrm>
              <a:off x="2777454" y="808322"/>
              <a:ext cx="12141" cy="13331"/>
            </a:xfrm>
            <a:custGeom>
              <a:avLst/>
              <a:gdLst/>
              <a:ahLst/>
              <a:cxnLst/>
              <a:rect l="l" t="t" r="r" b="b"/>
              <a:pathLst>
                <a:path w="357" h="392" extrusionOk="0">
                  <a:moveTo>
                    <a:pt x="34" y="111"/>
                  </a:moveTo>
                  <a:cubicBezTo>
                    <a:pt x="0" y="145"/>
                    <a:pt x="0" y="179"/>
                    <a:pt x="34" y="247"/>
                  </a:cubicBezTo>
                  <a:cubicBezTo>
                    <a:pt x="68" y="391"/>
                    <a:pt x="246" y="391"/>
                    <a:pt x="323" y="281"/>
                  </a:cubicBezTo>
                  <a:cubicBezTo>
                    <a:pt x="357" y="247"/>
                    <a:pt x="357" y="213"/>
                    <a:pt x="357" y="145"/>
                  </a:cubicBezTo>
                  <a:cubicBezTo>
                    <a:pt x="280" y="0"/>
                    <a:pt x="111" y="0"/>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2"/>
            <p:cNvSpPr/>
            <p:nvPr/>
          </p:nvSpPr>
          <p:spPr>
            <a:xfrm>
              <a:off x="2687300" y="1129863"/>
              <a:ext cx="13025" cy="14453"/>
            </a:xfrm>
            <a:custGeom>
              <a:avLst/>
              <a:gdLst/>
              <a:ahLst/>
              <a:cxnLst/>
              <a:rect l="l" t="t" r="r" b="b"/>
              <a:pathLst>
                <a:path w="383" h="425" extrusionOk="0">
                  <a:moveTo>
                    <a:pt x="69" y="102"/>
                  </a:moveTo>
                  <a:cubicBezTo>
                    <a:pt x="35" y="170"/>
                    <a:pt x="1" y="213"/>
                    <a:pt x="35" y="281"/>
                  </a:cubicBezTo>
                  <a:cubicBezTo>
                    <a:pt x="103" y="425"/>
                    <a:pt x="247" y="425"/>
                    <a:pt x="349" y="315"/>
                  </a:cubicBezTo>
                  <a:cubicBezTo>
                    <a:pt x="383" y="281"/>
                    <a:pt x="383" y="213"/>
                    <a:pt x="349" y="136"/>
                  </a:cubicBezTo>
                  <a:cubicBezTo>
                    <a:pt x="315" y="0"/>
                    <a:pt x="137" y="34"/>
                    <a:pt x="69" y="1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2"/>
            <p:cNvSpPr/>
            <p:nvPr/>
          </p:nvSpPr>
          <p:spPr>
            <a:xfrm>
              <a:off x="4115853" y="35536"/>
              <a:ext cx="209486" cy="266109"/>
            </a:xfrm>
            <a:custGeom>
              <a:avLst/>
              <a:gdLst/>
              <a:ahLst/>
              <a:cxnLst/>
              <a:rect l="l" t="t" r="r" b="b"/>
              <a:pathLst>
                <a:path w="6160" h="7825" extrusionOk="0">
                  <a:moveTo>
                    <a:pt x="256" y="1"/>
                  </a:moveTo>
                  <a:lnTo>
                    <a:pt x="256" y="1"/>
                  </a:lnTo>
                  <a:cubicBezTo>
                    <a:pt x="256" y="1"/>
                    <a:pt x="1" y="2762"/>
                    <a:pt x="1139" y="4707"/>
                  </a:cubicBezTo>
                  <a:cubicBezTo>
                    <a:pt x="2235" y="6618"/>
                    <a:pt x="6160" y="7825"/>
                    <a:pt x="6160" y="7825"/>
                  </a:cubicBezTo>
                  <a:cubicBezTo>
                    <a:pt x="6160" y="7825"/>
                    <a:pt x="5735" y="4817"/>
                    <a:pt x="3509" y="2617"/>
                  </a:cubicBezTo>
                  <a:cubicBezTo>
                    <a:pt x="1241" y="459"/>
                    <a:pt x="256" y="1"/>
                    <a:pt x="256"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2"/>
            <p:cNvSpPr/>
            <p:nvPr/>
          </p:nvSpPr>
          <p:spPr>
            <a:xfrm>
              <a:off x="4091878" y="300454"/>
              <a:ext cx="198808" cy="260021"/>
            </a:xfrm>
            <a:custGeom>
              <a:avLst/>
              <a:gdLst/>
              <a:ahLst/>
              <a:cxnLst/>
              <a:rect l="l" t="t" r="r" b="b"/>
              <a:pathLst>
                <a:path w="5846" h="7646" extrusionOk="0">
                  <a:moveTo>
                    <a:pt x="5845" y="1"/>
                  </a:moveTo>
                  <a:lnTo>
                    <a:pt x="5845" y="1"/>
                  </a:lnTo>
                  <a:cubicBezTo>
                    <a:pt x="5845" y="1"/>
                    <a:pt x="2660" y="1164"/>
                    <a:pt x="1343" y="3823"/>
                  </a:cubicBezTo>
                  <a:cubicBezTo>
                    <a:pt x="1" y="6474"/>
                    <a:pt x="179" y="7646"/>
                    <a:pt x="179" y="7646"/>
                  </a:cubicBezTo>
                  <a:cubicBezTo>
                    <a:pt x="179" y="7646"/>
                    <a:pt x="2158" y="6550"/>
                    <a:pt x="3543" y="4775"/>
                  </a:cubicBezTo>
                  <a:cubicBezTo>
                    <a:pt x="4919" y="3008"/>
                    <a:pt x="5845" y="1"/>
                    <a:pt x="5845"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2"/>
            <p:cNvSpPr/>
            <p:nvPr/>
          </p:nvSpPr>
          <p:spPr>
            <a:xfrm>
              <a:off x="3727318" y="47677"/>
              <a:ext cx="322425" cy="264646"/>
            </a:xfrm>
            <a:custGeom>
              <a:avLst/>
              <a:gdLst/>
              <a:ahLst/>
              <a:cxnLst/>
              <a:rect l="l" t="t" r="r" b="b"/>
              <a:pathLst>
                <a:path w="9481" h="7782" extrusionOk="0">
                  <a:moveTo>
                    <a:pt x="382" y="1"/>
                  </a:moveTo>
                  <a:lnTo>
                    <a:pt x="382" y="1"/>
                  </a:lnTo>
                  <a:cubicBezTo>
                    <a:pt x="382" y="1"/>
                    <a:pt x="0" y="2439"/>
                    <a:pt x="2226" y="4885"/>
                  </a:cubicBezTo>
                  <a:cubicBezTo>
                    <a:pt x="4494" y="7357"/>
                    <a:pt x="9480" y="7782"/>
                    <a:pt x="9480" y="7782"/>
                  </a:cubicBezTo>
                  <a:cubicBezTo>
                    <a:pt x="9480" y="7782"/>
                    <a:pt x="7144" y="4036"/>
                    <a:pt x="4350" y="2192"/>
                  </a:cubicBezTo>
                  <a:cubicBezTo>
                    <a:pt x="1555" y="315"/>
                    <a:pt x="382" y="1"/>
                    <a:pt x="38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2"/>
            <p:cNvSpPr/>
            <p:nvPr/>
          </p:nvSpPr>
          <p:spPr>
            <a:xfrm>
              <a:off x="3771799" y="89846"/>
              <a:ext cx="281684" cy="227408"/>
            </a:xfrm>
            <a:custGeom>
              <a:avLst/>
              <a:gdLst/>
              <a:ahLst/>
              <a:cxnLst/>
              <a:rect l="l" t="t" r="r" b="b"/>
              <a:pathLst>
                <a:path w="8283" h="6687" extrusionOk="0">
                  <a:moveTo>
                    <a:pt x="102" y="1"/>
                  </a:moveTo>
                  <a:cubicBezTo>
                    <a:pt x="102" y="1"/>
                    <a:pt x="34" y="1"/>
                    <a:pt x="34" y="35"/>
                  </a:cubicBezTo>
                  <a:lnTo>
                    <a:pt x="0" y="69"/>
                  </a:lnTo>
                  <a:cubicBezTo>
                    <a:pt x="0" y="137"/>
                    <a:pt x="0" y="171"/>
                    <a:pt x="34" y="213"/>
                  </a:cubicBezTo>
                  <a:cubicBezTo>
                    <a:pt x="102" y="281"/>
                    <a:pt x="5488" y="4987"/>
                    <a:pt x="8104" y="6652"/>
                  </a:cubicBezTo>
                  <a:cubicBezTo>
                    <a:pt x="8104" y="6686"/>
                    <a:pt x="8138" y="6686"/>
                    <a:pt x="8172" y="6686"/>
                  </a:cubicBezTo>
                  <a:cubicBezTo>
                    <a:pt x="8206" y="6686"/>
                    <a:pt x="8249" y="6652"/>
                    <a:pt x="8283" y="6618"/>
                  </a:cubicBezTo>
                  <a:cubicBezTo>
                    <a:pt x="8283" y="6584"/>
                    <a:pt x="8283" y="6508"/>
                    <a:pt x="8206" y="6474"/>
                  </a:cubicBezTo>
                  <a:cubicBezTo>
                    <a:pt x="5624" y="4775"/>
                    <a:pt x="247" y="69"/>
                    <a:pt x="213" y="35"/>
                  </a:cubicBezTo>
                  <a:cubicBezTo>
                    <a:pt x="179" y="1"/>
                    <a:pt x="136" y="1"/>
                    <a:pt x="102"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2"/>
            <p:cNvSpPr/>
            <p:nvPr/>
          </p:nvSpPr>
          <p:spPr>
            <a:xfrm>
              <a:off x="3821212" y="316064"/>
              <a:ext cx="202243" cy="296137"/>
            </a:xfrm>
            <a:custGeom>
              <a:avLst/>
              <a:gdLst/>
              <a:ahLst/>
              <a:cxnLst/>
              <a:rect l="l" t="t" r="r" b="b"/>
              <a:pathLst>
                <a:path w="5947" h="8708" extrusionOk="0">
                  <a:moveTo>
                    <a:pt x="5946" y="0"/>
                  </a:moveTo>
                  <a:lnTo>
                    <a:pt x="5946" y="0"/>
                  </a:lnTo>
                  <a:cubicBezTo>
                    <a:pt x="5946" y="0"/>
                    <a:pt x="2650" y="1096"/>
                    <a:pt x="1342" y="3500"/>
                  </a:cubicBezTo>
                  <a:cubicBezTo>
                    <a:pt x="0" y="5947"/>
                    <a:pt x="917" y="8707"/>
                    <a:pt x="917" y="8707"/>
                  </a:cubicBezTo>
                  <a:cubicBezTo>
                    <a:pt x="917" y="8707"/>
                    <a:pt x="1521" y="8283"/>
                    <a:pt x="3186" y="5981"/>
                  </a:cubicBezTo>
                  <a:cubicBezTo>
                    <a:pt x="4885" y="3645"/>
                    <a:pt x="5946" y="0"/>
                    <a:pt x="594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2"/>
            <p:cNvSpPr/>
            <p:nvPr/>
          </p:nvSpPr>
          <p:spPr>
            <a:xfrm>
              <a:off x="3869163" y="311133"/>
              <a:ext cx="158917" cy="248187"/>
            </a:xfrm>
            <a:custGeom>
              <a:avLst/>
              <a:gdLst/>
              <a:ahLst/>
              <a:cxnLst/>
              <a:rect l="l" t="t" r="r" b="b"/>
              <a:pathLst>
                <a:path w="4673" h="7298" extrusionOk="0">
                  <a:moveTo>
                    <a:pt x="4536" y="1"/>
                  </a:moveTo>
                  <a:cubicBezTo>
                    <a:pt x="4494" y="1"/>
                    <a:pt x="4494" y="35"/>
                    <a:pt x="4460" y="35"/>
                  </a:cubicBezTo>
                  <a:cubicBezTo>
                    <a:pt x="2124" y="2337"/>
                    <a:pt x="816" y="5098"/>
                    <a:pt x="289" y="6372"/>
                  </a:cubicBezTo>
                  <a:cubicBezTo>
                    <a:pt x="111" y="6831"/>
                    <a:pt x="34" y="7120"/>
                    <a:pt x="34" y="7154"/>
                  </a:cubicBezTo>
                  <a:cubicBezTo>
                    <a:pt x="0" y="7187"/>
                    <a:pt x="34" y="7255"/>
                    <a:pt x="111" y="7298"/>
                  </a:cubicBezTo>
                  <a:lnTo>
                    <a:pt x="145" y="7298"/>
                  </a:lnTo>
                  <a:cubicBezTo>
                    <a:pt x="213" y="7298"/>
                    <a:pt x="247" y="7255"/>
                    <a:pt x="247" y="7221"/>
                  </a:cubicBezTo>
                  <a:cubicBezTo>
                    <a:pt x="289" y="7187"/>
                    <a:pt x="1487" y="3297"/>
                    <a:pt x="4638" y="213"/>
                  </a:cubicBezTo>
                  <a:cubicBezTo>
                    <a:pt x="4672" y="179"/>
                    <a:pt x="4672" y="111"/>
                    <a:pt x="4638" y="35"/>
                  </a:cubicBezTo>
                  <a:cubicBezTo>
                    <a:pt x="4604" y="35"/>
                    <a:pt x="4570" y="1"/>
                    <a:pt x="4536"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2"/>
            <p:cNvSpPr/>
            <p:nvPr/>
          </p:nvSpPr>
          <p:spPr>
            <a:xfrm>
              <a:off x="4169007" y="104299"/>
              <a:ext cx="160073" cy="199658"/>
            </a:xfrm>
            <a:custGeom>
              <a:avLst/>
              <a:gdLst/>
              <a:ahLst/>
              <a:cxnLst/>
              <a:rect l="l" t="t" r="r" b="b"/>
              <a:pathLst>
                <a:path w="4707" h="5871" extrusionOk="0">
                  <a:moveTo>
                    <a:pt x="69" y="1"/>
                  </a:moveTo>
                  <a:lnTo>
                    <a:pt x="35" y="1"/>
                  </a:lnTo>
                  <a:cubicBezTo>
                    <a:pt x="35" y="35"/>
                    <a:pt x="1" y="35"/>
                    <a:pt x="1" y="35"/>
                  </a:cubicBezTo>
                  <a:cubicBezTo>
                    <a:pt x="1" y="68"/>
                    <a:pt x="1" y="102"/>
                    <a:pt x="35" y="136"/>
                  </a:cubicBezTo>
                  <a:cubicBezTo>
                    <a:pt x="35" y="170"/>
                    <a:pt x="2728" y="4036"/>
                    <a:pt x="4563" y="5836"/>
                  </a:cubicBezTo>
                  <a:cubicBezTo>
                    <a:pt x="4563" y="5870"/>
                    <a:pt x="4597" y="5870"/>
                    <a:pt x="4597" y="5870"/>
                  </a:cubicBezTo>
                  <a:cubicBezTo>
                    <a:pt x="4639" y="5870"/>
                    <a:pt x="4639" y="5870"/>
                    <a:pt x="4673" y="5836"/>
                  </a:cubicBezTo>
                  <a:cubicBezTo>
                    <a:pt x="4707" y="5803"/>
                    <a:pt x="4707" y="5769"/>
                    <a:pt x="4673" y="5735"/>
                  </a:cubicBezTo>
                  <a:cubicBezTo>
                    <a:pt x="2864" y="3925"/>
                    <a:pt x="179" y="68"/>
                    <a:pt x="137" y="35"/>
                  </a:cubicBezTo>
                  <a:cubicBezTo>
                    <a:pt x="137" y="1"/>
                    <a:pt x="103" y="1"/>
                    <a:pt x="6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2"/>
            <p:cNvSpPr/>
            <p:nvPr/>
          </p:nvSpPr>
          <p:spPr>
            <a:xfrm>
              <a:off x="4118472" y="297870"/>
              <a:ext cx="174526" cy="223905"/>
            </a:xfrm>
            <a:custGeom>
              <a:avLst/>
              <a:gdLst/>
              <a:ahLst/>
              <a:cxnLst/>
              <a:rect l="l" t="t" r="r" b="b"/>
              <a:pathLst>
                <a:path w="5132" h="6584" extrusionOk="0">
                  <a:moveTo>
                    <a:pt x="5063" y="0"/>
                  </a:moveTo>
                  <a:cubicBezTo>
                    <a:pt x="5021" y="0"/>
                    <a:pt x="5021" y="0"/>
                    <a:pt x="4987" y="43"/>
                  </a:cubicBezTo>
                  <a:cubicBezTo>
                    <a:pt x="4001" y="1172"/>
                    <a:pt x="68" y="6414"/>
                    <a:pt x="34" y="6448"/>
                  </a:cubicBezTo>
                  <a:lnTo>
                    <a:pt x="34" y="6482"/>
                  </a:lnTo>
                  <a:cubicBezTo>
                    <a:pt x="0" y="6516"/>
                    <a:pt x="34" y="6550"/>
                    <a:pt x="68" y="6550"/>
                  </a:cubicBezTo>
                  <a:cubicBezTo>
                    <a:pt x="68" y="6584"/>
                    <a:pt x="68" y="6584"/>
                    <a:pt x="102" y="6584"/>
                  </a:cubicBezTo>
                  <a:cubicBezTo>
                    <a:pt x="136" y="6584"/>
                    <a:pt x="136" y="6584"/>
                    <a:pt x="179" y="6550"/>
                  </a:cubicBezTo>
                  <a:cubicBezTo>
                    <a:pt x="213" y="6516"/>
                    <a:pt x="4137" y="1240"/>
                    <a:pt x="5131" y="144"/>
                  </a:cubicBezTo>
                  <a:lnTo>
                    <a:pt x="5131" y="0"/>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2"/>
            <p:cNvSpPr/>
            <p:nvPr/>
          </p:nvSpPr>
          <p:spPr>
            <a:xfrm>
              <a:off x="4430185" y="22273"/>
              <a:ext cx="220165" cy="301034"/>
            </a:xfrm>
            <a:custGeom>
              <a:avLst/>
              <a:gdLst/>
              <a:ahLst/>
              <a:cxnLst/>
              <a:rect l="l" t="t" r="r" b="b"/>
              <a:pathLst>
                <a:path w="6474" h="8852" extrusionOk="0">
                  <a:moveTo>
                    <a:pt x="459" y="0"/>
                  </a:moveTo>
                  <a:cubicBezTo>
                    <a:pt x="391" y="0"/>
                    <a:pt x="357" y="34"/>
                    <a:pt x="357" y="34"/>
                  </a:cubicBezTo>
                  <a:cubicBezTo>
                    <a:pt x="357" y="34"/>
                    <a:pt x="0" y="6159"/>
                    <a:pt x="5097" y="8852"/>
                  </a:cubicBezTo>
                  <a:cubicBezTo>
                    <a:pt x="5097" y="8852"/>
                    <a:pt x="6473" y="4247"/>
                    <a:pt x="3543" y="1911"/>
                  </a:cubicBezTo>
                  <a:cubicBezTo>
                    <a:pt x="1419" y="246"/>
                    <a:pt x="705" y="0"/>
                    <a:pt x="459"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2"/>
            <p:cNvSpPr/>
            <p:nvPr/>
          </p:nvSpPr>
          <p:spPr>
            <a:xfrm>
              <a:off x="4498642" y="104299"/>
              <a:ext cx="107226" cy="221321"/>
            </a:xfrm>
            <a:custGeom>
              <a:avLst/>
              <a:gdLst/>
              <a:ahLst/>
              <a:cxnLst/>
              <a:rect l="l" t="t" r="r" b="b"/>
              <a:pathLst>
                <a:path w="3153" h="6508" extrusionOk="0">
                  <a:moveTo>
                    <a:pt x="111" y="1"/>
                  </a:moveTo>
                  <a:lnTo>
                    <a:pt x="43" y="1"/>
                  </a:lnTo>
                  <a:lnTo>
                    <a:pt x="43" y="35"/>
                  </a:lnTo>
                  <a:cubicBezTo>
                    <a:pt x="0" y="68"/>
                    <a:pt x="0" y="102"/>
                    <a:pt x="43" y="136"/>
                  </a:cubicBezTo>
                  <a:cubicBezTo>
                    <a:pt x="77" y="170"/>
                    <a:pt x="2481" y="3713"/>
                    <a:pt x="3016" y="6440"/>
                  </a:cubicBezTo>
                  <a:cubicBezTo>
                    <a:pt x="3016" y="6474"/>
                    <a:pt x="3050" y="6508"/>
                    <a:pt x="3084" y="6508"/>
                  </a:cubicBezTo>
                  <a:lnTo>
                    <a:pt x="3084" y="6508"/>
                  </a:lnTo>
                  <a:cubicBezTo>
                    <a:pt x="3152" y="6508"/>
                    <a:pt x="3152" y="6440"/>
                    <a:pt x="3152" y="6406"/>
                  </a:cubicBezTo>
                  <a:cubicBezTo>
                    <a:pt x="2625" y="3645"/>
                    <a:pt x="179" y="68"/>
                    <a:pt x="179" y="35"/>
                  </a:cubicBezTo>
                  <a:cubicBezTo>
                    <a:pt x="145" y="1"/>
                    <a:pt x="111" y="1"/>
                    <a:pt x="111"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2"/>
            <p:cNvSpPr/>
            <p:nvPr/>
          </p:nvSpPr>
          <p:spPr>
            <a:xfrm>
              <a:off x="4395225" y="320961"/>
              <a:ext cx="225062" cy="269577"/>
            </a:xfrm>
            <a:custGeom>
              <a:avLst/>
              <a:gdLst/>
              <a:ahLst/>
              <a:cxnLst/>
              <a:rect l="l" t="t" r="r" b="b"/>
              <a:pathLst>
                <a:path w="6618" h="7927" extrusionOk="0">
                  <a:moveTo>
                    <a:pt x="5632" y="1"/>
                  </a:moveTo>
                  <a:cubicBezTo>
                    <a:pt x="5632" y="1"/>
                    <a:pt x="3543" y="103"/>
                    <a:pt x="2336" y="2158"/>
                  </a:cubicBezTo>
                  <a:cubicBezTo>
                    <a:pt x="1096" y="4206"/>
                    <a:pt x="0" y="7926"/>
                    <a:pt x="0" y="7926"/>
                  </a:cubicBezTo>
                  <a:cubicBezTo>
                    <a:pt x="0" y="7926"/>
                    <a:pt x="1385" y="7892"/>
                    <a:pt x="4001" y="5310"/>
                  </a:cubicBezTo>
                  <a:cubicBezTo>
                    <a:pt x="6618" y="2719"/>
                    <a:pt x="5632" y="1"/>
                    <a:pt x="563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2"/>
            <p:cNvSpPr/>
            <p:nvPr/>
          </p:nvSpPr>
          <p:spPr>
            <a:xfrm>
              <a:off x="4446916" y="318376"/>
              <a:ext cx="143342" cy="217852"/>
            </a:xfrm>
            <a:custGeom>
              <a:avLst/>
              <a:gdLst/>
              <a:ahLst/>
              <a:cxnLst/>
              <a:rect l="l" t="t" r="r" b="b"/>
              <a:pathLst>
                <a:path w="4215" h="6406" extrusionOk="0">
                  <a:moveTo>
                    <a:pt x="4112" y="0"/>
                  </a:moveTo>
                  <a:cubicBezTo>
                    <a:pt x="4070" y="0"/>
                    <a:pt x="4036" y="0"/>
                    <a:pt x="4036" y="34"/>
                  </a:cubicBezTo>
                  <a:cubicBezTo>
                    <a:pt x="2303" y="3645"/>
                    <a:pt x="35" y="6235"/>
                    <a:pt x="1" y="6269"/>
                  </a:cubicBezTo>
                  <a:lnTo>
                    <a:pt x="1" y="6269"/>
                  </a:lnTo>
                  <a:cubicBezTo>
                    <a:pt x="1" y="6303"/>
                    <a:pt x="1" y="6337"/>
                    <a:pt x="35" y="6371"/>
                  </a:cubicBezTo>
                  <a:lnTo>
                    <a:pt x="77" y="6405"/>
                  </a:lnTo>
                  <a:cubicBezTo>
                    <a:pt x="111" y="6405"/>
                    <a:pt x="111" y="6371"/>
                    <a:pt x="145" y="6371"/>
                  </a:cubicBezTo>
                  <a:cubicBezTo>
                    <a:pt x="179" y="6337"/>
                    <a:pt x="2447" y="3721"/>
                    <a:pt x="4180" y="111"/>
                  </a:cubicBezTo>
                  <a:cubicBezTo>
                    <a:pt x="4214" y="77"/>
                    <a:pt x="4180" y="0"/>
                    <a:pt x="4146"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2"/>
            <p:cNvSpPr/>
            <p:nvPr/>
          </p:nvSpPr>
          <p:spPr>
            <a:xfrm>
              <a:off x="6625743" y="4124462"/>
              <a:ext cx="253968" cy="301068"/>
            </a:xfrm>
            <a:custGeom>
              <a:avLst/>
              <a:gdLst/>
              <a:ahLst/>
              <a:cxnLst/>
              <a:rect l="l" t="t" r="r" b="b"/>
              <a:pathLst>
                <a:path w="7468" h="8853" extrusionOk="0">
                  <a:moveTo>
                    <a:pt x="68" y="1"/>
                  </a:moveTo>
                  <a:cubicBezTo>
                    <a:pt x="68" y="1"/>
                    <a:pt x="0" y="8852"/>
                    <a:pt x="3576" y="8215"/>
                  </a:cubicBezTo>
                  <a:cubicBezTo>
                    <a:pt x="3610" y="8215"/>
                    <a:pt x="3678" y="8215"/>
                    <a:pt x="3712" y="8181"/>
                  </a:cubicBezTo>
                  <a:cubicBezTo>
                    <a:pt x="7467" y="7221"/>
                    <a:pt x="68" y="1"/>
                    <a:pt x="6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2"/>
            <p:cNvSpPr/>
            <p:nvPr/>
          </p:nvSpPr>
          <p:spPr>
            <a:xfrm>
              <a:off x="6624587" y="4120993"/>
              <a:ext cx="104607" cy="223939"/>
            </a:xfrm>
            <a:custGeom>
              <a:avLst/>
              <a:gdLst/>
              <a:ahLst/>
              <a:cxnLst/>
              <a:rect l="l" t="t" r="r" b="b"/>
              <a:pathLst>
                <a:path w="3076" h="6585" extrusionOk="0">
                  <a:moveTo>
                    <a:pt x="102" y="1"/>
                  </a:moveTo>
                  <a:cubicBezTo>
                    <a:pt x="68" y="1"/>
                    <a:pt x="68" y="1"/>
                    <a:pt x="68" y="35"/>
                  </a:cubicBezTo>
                  <a:cubicBezTo>
                    <a:pt x="34" y="35"/>
                    <a:pt x="0" y="103"/>
                    <a:pt x="34" y="137"/>
                  </a:cubicBezTo>
                  <a:lnTo>
                    <a:pt x="2863" y="6508"/>
                  </a:lnTo>
                  <a:cubicBezTo>
                    <a:pt x="2863" y="6550"/>
                    <a:pt x="2939" y="6584"/>
                    <a:pt x="2973" y="6584"/>
                  </a:cubicBezTo>
                  <a:cubicBezTo>
                    <a:pt x="2973" y="6584"/>
                    <a:pt x="2973" y="6550"/>
                    <a:pt x="3007" y="6550"/>
                  </a:cubicBezTo>
                  <a:cubicBezTo>
                    <a:pt x="3041" y="6550"/>
                    <a:pt x="3075" y="6474"/>
                    <a:pt x="3041" y="6440"/>
                  </a:cubicBezTo>
                  <a:lnTo>
                    <a:pt x="212" y="69"/>
                  </a:lnTo>
                  <a:cubicBezTo>
                    <a:pt x="178" y="35"/>
                    <a:pt x="136" y="1"/>
                    <a:pt x="102"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2"/>
            <p:cNvSpPr/>
            <p:nvPr/>
          </p:nvSpPr>
          <p:spPr>
            <a:xfrm>
              <a:off x="6358512" y="3911575"/>
              <a:ext cx="202243" cy="249037"/>
            </a:xfrm>
            <a:custGeom>
              <a:avLst/>
              <a:gdLst/>
              <a:ahLst/>
              <a:cxnLst/>
              <a:rect l="l" t="t" r="r" b="b"/>
              <a:pathLst>
                <a:path w="5947" h="7323" extrusionOk="0">
                  <a:moveTo>
                    <a:pt x="3611" y="391"/>
                  </a:moveTo>
                  <a:cubicBezTo>
                    <a:pt x="3432" y="425"/>
                    <a:pt x="3220" y="527"/>
                    <a:pt x="2974" y="705"/>
                  </a:cubicBezTo>
                  <a:cubicBezTo>
                    <a:pt x="0" y="2727"/>
                    <a:pt x="5947" y="7323"/>
                    <a:pt x="5947" y="7323"/>
                  </a:cubicBezTo>
                  <a:cubicBezTo>
                    <a:pt x="5947" y="7323"/>
                    <a:pt x="5947" y="0"/>
                    <a:pt x="3611"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2"/>
            <p:cNvSpPr/>
            <p:nvPr/>
          </p:nvSpPr>
          <p:spPr>
            <a:xfrm>
              <a:off x="6472913" y="3969353"/>
              <a:ext cx="91310" cy="195033"/>
            </a:xfrm>
            <a:custGeom>
              <a:avLst/>
              <a:gdLst/>
              <a:ahLst/>
              <a:cxnLst/>
              <a:rect l="l" t="t" r="r" b="b"/>
              <a:pathLst>
                <a:path w="2685" h="5735" extrusionOk="0">
                  <a:moveTo>
                    <a:pt x="102" y="0"/>
                  </a:moveTo>
                  <a:cubicBezTo>
                    <a:pt x="68" y="0"/>
                    <a:pt x="68" y="0"/>
                    <a:pt x="68" y="34"/>
                  </a:cubicBezTo>
                  <a:cubicBezTo>
                    <a:pt x="0" y="34"/>
                    <a:pt x="0" y="102"/>
                    <a:pt x="34" y="136"/>
                  </a:cubicBezTo>
                  <a:cubicBezTo>
                    <a:pt x="34" y="178"/>
                    <a:pt x="1912" y="4069"/>
                    <a:pt x="2472" y="5658"/>
                  </a:cubicBezTo>
                  <a:cubicBezTo>
                    <a:pt x="2515" y="5734"/>
                    <a:pt x="2549" y="5734"/>
                    <a:pt x="2583" y="5734"/>
                  </a:cubicBezTo>
                  <a:lnTo>
                    <a:pt x="2617" y="5734"/>
                  </a:lnTo>
                  <a:lnTo>
                    <a:pt x="2617" y="5734"/>
                  </a:lnTo>
                  <a:cubicBezTo>
                    <a:pt x="2651" y="5700"/>
                    <a:pt x="2685" y="5658"/>
                    <a:pt x="2651" y="5590"/>
                  </a:cubicBezTo>
                  <a:cubicBezTo>
                    <a:pt x="2090" y="4001"/>
                    <a:pt x="213" y="102"/>
                    <a:pt x="179" y="68"/>
                  </a:cubicBezTo>
                  <a:cubicBezTo>
                    <a:pt x="179" y="34"/>
                    <a:pt x="136" y="0"/>
                    <a:pt x="102"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2"/>
            <p:cNvSpPr/>
            <p:nvPr/>
          </p:nvSpPr>
          <p:spPr>
            <a:xfrm>
              <a:off x="6670225" y="3699504"/>
              <a:ext cx="257709" cy="272162"/>
            </a:xfrm>
            <a:custGeom>
              <a:avLst/>
              <a:gdLst/>
              <a:ahLst/>
              <a:cxnLst/>
              <a:rect l="l" t="t" r="r" b="b"/>
              <a:pathLst>
                <a:path w="7578" h="8003" extrusionOk="0">
                  <a:moveTo>
                    <a:pt x="4817" y="502"/>
                  </a:moveTo>
                  <a:cubicBezTo>
                    <a:pt x="4494" y="536"/>
                    <a:pt x="4180" y="714"/>
                    <a:pt x="3789" y="995"/>
                  </a:cubicBezTo>
                  <a:cubicBezTo>
                    <a:pt x="0" y="3824"/>
                    <a:pt x="7578" y="8003"/>
                    <a:pt x="7578" y="8003"/>
                  </a:cubicBezTo>
                  <a:cubicBezTo>
                    <a:pt x="7578" y="8003"/>
                    <a:pt x="7578" y="1"/>
                    <a:pt x="4817" y="50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2"/>
            <p:cNvSpPr/>
            <p:nvPr/>
          </p:nvSpPr>
          <p:spPr>
            <a:xfrm>
              <a:off x="6823054" y="3773198"/>
              <a:ext cx="108348" cy="200780"/>
            </a:xfrm>
            <a:custGeom>
              <a:avLst/>
              <a:gdLst/>
              <a:ahLst/>
              <a:cxnLst/>
              <a:rect l="l" t="t" r="r" b="b"/>
              <a:pathLst>
                <a:path w="3186" h="5904" extrusionOk="0">
                  <a:moveTo>
                    <a:pt x="111" y="0"/>
                  </a:moveTo>
                  <a:cubicBezTo>
                    <a:pt x="111" y="34"/>
                    <a:pt x="77" y="34"/>
                    <a:pt x="77" y="34"/>
                  </a:cubicBezTo>
                  <a:cubicBezTo>
                    <a:pt x="34" y="34"/>
                    <a:pt x="0" y="102"/>
                    <a:pt x="34" y="136"/>
                  </a:cubicBezTo>
                  <a:cubicBezTo>
                    <a:pt x="77" y="170"/>
                    <a:pt x="2090" y="3959"/>
                    <a:pt x="3007" y="5870"/>
                  </a:cubicBezTo>
                  <a:cubicBezTo>
                    <a:pt x="3007" y="5904"/>
                    <a:pt x="3050" y="5904"/>
                    <a:pt x="3118" y="5904"/>
                  </a:cubicBezTo>
                  <a:lnTo>
                    <a:pt x="3118" y="5904"/>
                  </a:lnTo>
                  <a:lnTo>
                    <a:pt x="3118" y="5904"/>
                  </a:lnTo>
                  <a:cubicBezTo>
                    <a:pt x="3152" y="5870"/>
                    <a:pt x="3186" y="5836"/>
                    <a:pt x="3152" y="5802"/>
                  </a:cubicBezTo>
                  <a:cubicBezTo>
                    <a:pt x="2234" y="3891"/>
                    <a:pt x="212" y="102"/>
                    <a:pt x="178" y="68"/>
                  </a:cubicBezTo>
                  <a:cubicBezTo>
                    <a:pt x="178" y="34"/>
                    <a:pt x="144" y="0"/>
                    <a:pt x="111"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2"/>
            <p:cNvSpPr/>
            <p:nvPr/>
          </p:nvSpPr>
          <p:spPr>
            <a:xfrm>
              <a:off x="7019210" y="3904331"/>
              <a:ext cx="301034" cy="292396"/>
            </a:xfrm>
            <a:custGeom>
              <a:avLst/>
              <a:gdLst/>
              <a:ahLst/>
              <a:cxnLst/>
              <a:rect l="l" t="t" r="r" b="b"/>
              <a:pathLst>
                <a:path w="8852" h="8598" extrusionOk="0">
                  <a:moveTo>
                    <a:pt x="0" y="1"/>
                  </a:moveTo>
                  <a:cubicBezTo>
                    <a:pt x="0" y="1"/>
                    <a:pt x="357" y="8597"/>
                    <a:pt x="3186" y="8105"/>
                  </a:cubicBezTo>
                  <a:cubicBezTo>
                    <a:pt x="3296" y="8105"/>
                    <a:pt x="3440" y="8037"/>
                    <a:pt x="3576" y="7994"/>
                  </a:cubicBezTo>
                  <a:cubicBezTo>
                    <a:pt x="8852" y="5658"/>
                    <a:pt x="0" y="1"/>
                    <a:pt x="0"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2"/>
            <p:cNvSpPr/>
            <p:nvPr/>
          </p:nvSpPr>
          <p:spPr>
            <a:xfrm>
              <a:off x="7015741" y="3900590"/>
              <a:ext cx="116748" cy="209486"/>
            </a:xfrm>
            <a:custGeom>
              <a:avLst/>
              <a:gdLst/>
              <a:ahLst/>
              <a:cxnLst/>
              <a:rect l="l" t="t" r="r" b="b"/>
              <a:pathLst>
                <a:path w="3433" h="6160" extrusionOk="0">
                  <a:moveTo>
                    <a:pt x="68" y="0"/>
                  </a:moveTo>
                  <a:cubicBezTo>
                    <a:pt x="68" y="34"/>
                    <a:pt x="68" y="34"/>
                    <a:pt x="34" y="34"/>
                  </a:cubicBezTo>
                  <a:cubicBezTo>
                    <a:pt x="0" y="77"/>
                    <a:pt x="0" y="111"/>
                    <a:pt x="34" y="179"/>
                  </a:cubicBezTo>
                  <a:cubicBezTo>
                    <a:pt x="994" y="1699"/>
                    <a:pt x="3220" y="6057"/>
                    <a:pt x="3220" y="6091"/>
                  </a:cubicBezTo>
                  <a:cubicBezTo>
                    <a:pt x="3254" y="6125"/>
                    <a:pt x="3288" y="6159"/>
                    <a:pt x="3330" y="6159"/>
                  </a:cubicBezTo>
                  <a:lnTo>
                    <a:pt x="3364" y="6159"/>
                  </a:lnTo>
                  <a:lnTo>
                    <a:pt x="3364" y="6159"/>
                  </a:lnTo>
                  <a:cubicBezTo>
                    <a:pt x="3398" y="6125"/>
                    <a:pt x="3432" y="6057"/>
                    <a:pt x="3398" y="6023"/>
                  </a:cubicBezTo>
                  <a:cubicBezTo>
                    <a:pt x="3398" y="5981"/>
                    <a:pt x="1164" y="1597"/>
                    <a:pt x="179" y="77"/>
                  </a:cubicBezTo>
                  <a:cubicBezTo>
                    <a:pt x="179" y="34"/>
                    <a:pt x="102" y="0"/>
                    <a:pt x="68"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2"/>
            <p:cNvSpPr/>
            <p:nvPr/>
          </p:nvSpPr>
          <p:spPr>
            <a:xfrm>
              <a:off x="6038433" y="3777789"/>
              <a:ext cx="1115718" cy="622303"/>
            </a:xfrm>
            <a:custGeom>
              <a:avLst/>
              <a:gdLst/>
              <a:ahLst/>
              <a:cxnLst/>
              <a:rect l="l" t="t" r="r" b="b"/>
              <a:pathLst>
                <a:path w="32808" h="18299" extrusionOk="0">
                  <a:moveTo>
                    <a:pt x="32136" y="35"/>
                  </a:moveTo>
                  <a:cubicBezTo>
                    <a:pt x="32068" y="35"/>
                    <a:pt x="31958" y="111"/>
                    <a:pt x="31890" y="179"/>
                  </a:cubicBezTo>
                  <a:cubicBezTo>
                    <a:pt x="24635" y="7969"/>
                    <a:pt x="637" y="17203"/>
                    <a:pt x="382" y="17313"/>
                  </a:cubicBezTo>
                  <a:cubicBezTo>
                    <a:pt x="136" y="17415"/>
                    <a:pt x="0" y="17704"/>
                    <a:pt x="102" y="17951"/>
                  </a:cubicBezTo>
                  <a:cubicBezTo>
                    <a:pt x="212" y="18197"/>
                    <a:pt x="459" y="18299"/>
                    <a:pt x="671" y="18265"/>
                  </a:cubicBezTo>
                  <a:cubicBezTo>
                    <a:pt x="705" y="18265"/>
                    <a:pt x="739" y="18265"/>
                    <a:pt x="773" y="18231"/>
                  </a:cubicBezTo>
                  <a:cubicBezTo>
                    <a:pt x="807" y="18231"/>
                    <a:pt x="4672" y="16744"/>
                    <a:pt x="9693" y="14476"/>
                  </a:cubicBezTo>
                  <a:cubicBezTo>
                    <a:pt x="11043" y="13916"/>
                    <a:pt x="12420" y="13278"/>
                    <a:pt x="13872" y="12607"/>
                  </a:cubicBezTo>
                  <a:cubicBezTo>
                    <a:pt x="23183" y="8182"/>
                    <a:pt x="29520" y="4214"/>
                    <a:pt x="32595" y="884"/>
                  </a:cubicBezTo>
                  <a:cubicBezTo>
                    <a:pt x="32807" y="672"/>
                    <a:pt x="32773" y="358"/>
                    <a:pt x="32595" y="145"/>
                  </a:cubicBezTo>
                  <a:cubicBezTo>
                    <a:pt x="32450" y="35"/>
                    <a:pt x="32314" y="1"/>
                    <a:pt x="32136"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2"/>
            <p:cNvSpPr/>
            <p:nvPr/>
          </p:nvSpPr>
          <p:spPr>
            <a:xfrm>
              <a:off x="6252477" y="4178772"/>
              <a:ext cx="256587" cy="407954"/>
            </a:xfrm>
            <a:custGeom>
              <a:avLst/>
              <a:gdLst/>
              <a:ahLst/>
              <a:cxnLst/>
              <a:rect l="l" t="t" r="r" b="b"/>
              <a:pathLst>
                <a:path w="7545" h="11996" extrusionOk="0">
                  <a:moveTo>
                    <a:pt x="6907" y="35"/>
                  </a:moveTo>
                  <a:cubicBezTo>
                    <a:pt x="6831" y="35"/>
                    <a:pt x="6763" y="69"/>
                    <a:pt x="6695" y="103"/>
                  </a:cubicBezTo>
                  <a:cubicBezTo>
                    <a:pt x="2515" y="3186"/>
                    <a:pt x="179" y="11010"/>
                    <a:pt x="77" y="11324"/>
                  </a:cubicBezTo>
                  <a:cubicBezTo>
                    <a:pt x="1" y="11605"/>
                    <a:pt x="145" y="11894"/>
                    <a:pt x="425" y="11962"/>
                  </a:cubicBezTo>
                  <a:cubicBezTo>
                    <a:pt x="502" y="11996"/>
                    <a:pt x="570" y="11996"/>
                    <a:pt x="638" y="11962"/>
                  </a:cubicBezTo>
                  <a:cubicBezTo>
                    <a:pt x="672" y="11962"/>
                    <a:pt x="714" y="11962"/>
                    <a:pt x="748" y="11928"/>
                  </a:cubicBezTo>
                  <a:cubicBezTo>
                    <a:pt x="884" y="11894"/>
                    <a:pt x="995" y="11783"/>
                    <a:pt x="1029" y="11605"/>
                  </a:cubicBezTo>
                  <a:cubicBezTo>
                    <a:pt x="1063" y="11537"/>
                    <a:pt x="3399" y="3790"/>
                    <a:pt x="7298" y="918"/>
                  </a:cubicBezTo>
                  <a:cubicBezTo>
                    <a:pt x="7510" y="774"/>
                    <a:pt x="7544" y="460"/>
                    <a:pt x="7400" y="213"/>
                  </a:cubicBezTo>
                  <a:cubicBezTo>
                    <a:pt x="7255" y="69"/>
                    <a:pt x="7085" y="1"/>
                    <a:pt x="6907"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2"/>
            <p:cNvSpPr/>
            <p:nvPr/>
          </p:nvSpPr>
          <p:spPr>
            <a:xfrm>
              <a:off x="5657957" y="799956"/>
              <a:ext cx="2366616" cy="2279931"/>
            </a:xfrm>
            <a:custGeom>
              <a:avLst/>
              <a:gdLst/>
              <a:ahLst/>
              <a:cxnLst/>
              <a:rect l="l" t="t" r="r" b="b"/>
              <a:pathLst>
                <a:path w="69591" h="67042" extrusionOk="0">
                  <a:moveTo>
                    <a:pt x="637" y="0"/>
                  </a:moveTo>
                  <a:cubicBezTo>
                    <a:pt x="315" y="0"/>
                    <a:pt x="68" y="246"/>
                    <a:pt x="34" y="527"/>
                  </a:cubicBezTo>
                  <a:cubicBezTo>
                    <a:pt x="0" y="850"/>
                    <a:pt x="247" y="1130"/>
                    <a:pt x="569" y="1164"/>
                  </a:cubicBezTo>
                  <a:cubicBezTo>
                    <a:pt x="1028" y="1206"/>
                    <a:pt x="47181" y="5097"/>
                    <a:pt x="57375" y="23327"/>
                  </a:cubicBezTo>
                  <a:cubicBezTo>
                    <a:pt x="69590" y="45235"/>
                    <a:pt x="58827" y="65980"/>
                    <a:pt x="58717" y="66192"/>
                  </a:cubicBezTo>
                  <a:cubicBezTo>
                    <a:pt x="58581" y="66472"/>
                    <a:pt x="58683" y="66829"/>
                    <a:pt x="58972" y="66965"/>
                  </a:cubicBezTo>
                  <a:cubicBezTo>
                    <a:pt x="59040" y="67041"/>
                    <a:pt x="59142" y="67041"/>
                    <a:pt x="59252" y="67041"/>
                  </a:cubicBezTo>
                  <a:cubicBezTo>
                    <a:pt x="59464" y="67041"/>
                    <a:pt x="59643" y="66931"/>
                    <a:pt x="59745" y="66753"/>
                  </a:cubicBezTo>
                  <a:cubicBezTo>
                    <a:pt x="59889" y="66540"/>
                    <a:pt x="62616" y="61307"/>
                    <a:pt x="63856" y="53271"/>
                  </a:cubicBezTo>
                  <a:cubicBezTo>
                    <a:pt x="64952" y="45838"/>
                    <a:pt x="64952" y="34506"/>
                    <a:pt x="58368" y="22758"/>
                  </a:cubicBezTo>
                  <a:cubicBezTo>
                    <a:pt x="53977" y="14866"/>
                    <a:pt x="42899" y="8639"/>
                    <a:pt x="25485" y="4248"/>
                  </a:cubicBezTo>
                  <a:cubicBezTo>
                    <a:pt x="12564" y="994"/>
                    <a:pt x="782" y="0"/>
                    <a:pt x="67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2"/>
            <p:cNvSpPr/>
            <p:nvPr/>
          </p:nvSpPr>
          <p:spPr>
            <a:xfrm>
              <a:off x="5925188" y="921567"/>
              <a:ext cx="523477" cy="197346"/>
            </a:xfrm>
            <a:custGeom>
              <a:avLst/>
              <a:gdLst/>
              <a:ahLst/>
              <a:cxnLst/>
              <a:rect l="l" t="t" r="r" b="b"/>
              <a:pathLst>
                <a:path w="15393" h="5803" extrusionOk="0">
                  <a:moveTo>
                    <a:pt x="11145" y="0"/>
                  </a:moveTo>
                  <a:cubicBezTo>
                    <a:pt x="8104" y="0"/>
                    <a:pt x="5802" y="1241"/>
                    <a:pt x="4137" y="2761"/>
                  </a:cubicBezTo>
                  <a:cubicBezTo>
                    <a:pt x="1801" y="4953"/>
                    <a:pt x="0" y="5344"/>
                    <a:pt x="0" y="5344"/>
                  </a:cubicBezTo>
                  <a:cubicBezTo>
                    <a:pt x="1096" y="5700"/>
                    <a:pt x="2158" y="5802"/>
                    <a:pt x="3186" y="5802"/>
                  </a:cubicBezTo>
                  <a:cubicBezTo>
                    <a:pt x="6652" y="5802"/>
                    <a:pt x="9735" y="4248"/>
                    <a:pt x="11111" y="2829"/>
                  </a:cubicBezTo>
                  <a:cubicBezTo>
                    <a:pt x="12564" y="1343"/>
                    <a:pt x="14407" y="884"/>
                    <a:pt x="15112" y="740"/>
                  </a:cubicBezTo>
                  <a:cubicBezTo>
                    <a:pt x="15291" y="740"/>
                    <a:pt x="15393" y="706"/>
                    <a:pt x="15393" y="706"/>
                  </a:cubicBezTo>
                  <a:cubicBezTo>
                    <a:pt x="15112" y="638"/>
                    <a:pt x="14832" y="561"/>
                    <a:pt x="14586" y="493"/>
                  </a:cubicBezTo>
                  <a:cubicBezTo>
                    <a:pt x="13345" y="179"/>
                    <a:pt x="12207" y="0"/>
                    <a:pt x="11145"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2"/>
            <p:cNvSpPr/>
            <p:nvPr/>
          </p:nvSpPr>
          <p:spPr>
            <a:xfrm>
              <a:off x="6028605" y="936021"/>
              <a:ext cx="420061" cy="156298"/>
            </a:xfrm>
            <a:custGeom>
              <a:avLst/>
              <a:gdLst/>
              <a:ahLst/>
              <a:cxnLst/>
              <a:rect l="l" t="t" r="r" b="b"/>
              <a:pathLst>
                <a:path w="12352" h="4596" extrusionOk="0">
                  <a:moveTo>
                    <a:pt x="10406" y="0"/>
                  </a:moveTo>
                  <a:cubicBezTo>
                    <a:pt x="8707" y="0"/>
                    <a:pt x="6618" y="425"/>
                    <a:pt x="5174" y="1733"/>
                  </a:cubicBezTo>
                  <a:cubicBezTo>
                    <a:pt x="3262" y="3432"/>
                    <a:pt x="111" y="4426"/>
                    <a:pt x="77" y="4426"/>
                  </a:cubicBezTo>
                  <a:cubicBezTo>
                    <a:pt x="34" y="4426"/>
                    <a:pt x="0" y="4494"/>
                    <a:pt x="0" y="4528"/>
                  </a:cubicBezTo>
                  <a:cubicBezTo>
                    <a:pt x="34" y="4596"/>
                    <a:pt x="77" y="4596"/>
                    <a:pt x="111" y="4596"/>
                  </a:cubicBezTo>
                  <a:lnTo>
                    <a:pt x="145" y="4596"/>
                  </a:lnTo>
                  <a:cubicBezTo>
                    <a:pt x="179" y="4596"/>
                    <a:pt x="3364" y="3610"/>
                    <a:pt x="5276" y="1878"/>
                  </a:cubicBezTo>
                  <a:cubicBezTo>
                    <a:pt x="6728" y="603"/>
                    <a:pt x="8741" y="179"/>
                    <a:pt x="10440" y="179"/>
                  </a:cubicBezTo>
                  <a:cubicBezTo>
                    <a:pt x="11044" y="179"/>
                    <a:pt x="11613" y="247"/>
                    <a:pt x="12071" y="315"/>
                  </a:cubicBezTo>
                  <a:cubicBezTo>
                    <a:pt x="12250" y="315"/>
                    <a:pt x="12352" y="281"/>
                    <a:pt x="12352" y="281"/>
                  </a:cubicBezTo>
                  <a:cubicBezTo>
                    <a:pt x="12071" y="213"/>
                    <a:pt x="11791" y="136"/>
                    <a:pt x="11545" y="68"/>
                  </a:cubicBezTo>
                  <a:cubicBezTo>
                    <a:pt x="11188" y="34"/>
                    <a:pt x="10831" y="0"/>
                    <a:pt x="1040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2"/>
            <p:cNvSpPr/>
            <p:nvPr/>
          </p:nvSpPr>
          <p:spPr>
            <a:xfrm>
              <a:off x="5986402" y="497766"/>
              <a:ext cx="462264" cy="447811"/>
            </a:xfrm>
            <a:custGeom>
              <a:avLst/>
              <a:gdLst/>
              <a:ahLst/>
              <a:cxnLst/>
              <a:rect l="l" t="t" r="r" b="b"/>
              <a:pathLst>
                <a:path w="13593" h="13168" extrusionOk="0">
                  <a:moveTo>
                    <a:pt x="1" y="1"/>
                  </a:moveTo>
                  <a:cubicBezTo>
                    <a:pt x="1" y="1"/>
                    <a:pt x="1844" y="3152"/>
                    <a:pt x="2974" y="6125"/>
                  </a:cubicBezTo>
                  <a:cubicBezTo>
                    <a:pt x="3688" y="7969"/>
                    <a:pt x="8708" y="11435"/>
                    <a:pt x="13168" y="13023"/>
                  </a:cubicBezTo>
                  <a:cubicBezTo>
                    <a:pt x="13312" y="13100"/>
                    <a:pt x="13457" y="13134"/>
                    <a:pt x="13593" y="13168"/>
                  </a:cubicBezTo>
                  <a:cubicBezTo>
                    <a:pt x="13593" y="13168"/>
                    <a:pt x="13423" y="13023"/>
                    <a:pt x="13168" y="12811"/>
                  </a:cubicBezTo>
                  <a:lnTo>
                    <a:pt x="13168" y="12811"/>
                  </a:lnTo>
                  <a:cubicBezTo>
                    <a:pt x="12251" y="11961"/>
                    <a:pt x="10059" y="9770"/>
                    <a:pt x="9065" y="7501"/>
                  </a:cubicBezTo>
                  <a:cubicBezTo>
                    <a:pt x="7434" y="3645"/>
                    <a:pt x="4146" y="1453"/>
                    <a:pt x="1"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2"/>
            <p:cNvSpPr/>
            <p:nvPr/>
          </p:nvSpPr>
          <p:spPr>
            <a:xfrm>
              <a:off x="6070774" y="569998"/>
              <a:ext cx="377891" cy="375579"/>
            </a:xfrm>
            <a:custGeom>
              <a:avLst/>
              <a:gdLst/>
              <a:ahLst/>
              <a:cxnLst/>
              <a:rect l="l" t="t" r="r" b="b"/>
              <a:pathLst>
                <a:path w="11112" h="11044" extrusionOk="0">
                  <a:moveTo>
                    <a:pt x="111" y="0"/>
                  </a:moveTo>
                  <a:lnTo>
                    <a:pt x="68" y="0"/>
                  </a:lnTo>
                  <a:cubicBezTo>
                    <a:pt x="0" y="34"/>
                    <a:pt x="0" y="111"/>
                    <a:pt x="0" y="145"/>
                  </a:cubicBezTo>
                  <a:cubicBezTo>
                    <a:pt x="34" y="179"/>
                    <a:pt x="1385" y="3254"/>
                    <a:pt x="4248" y="5981"/>
                  </a:cubicBezTo>
                  <a:cubicBezTo>
                    <a:pt x="6584" y="8215"/>
                    <a:pt x="9668" y="10262"/>
                    <a:pt x="10687" y="10899"/>
                  </a:cubicBezTo>
                  <a:cubicBezTo>
                    <a:pt x="10831" y="10976"/>
                    <a:pt x="10976" y="11010"/>
                    <a:pt x="11112" y="11044"/>
                  </a:cubicBezTo>
                  <a:cubicBezTo>
                    <a:pt x="11112" y="11044"/>
                    <a:pt x="10942" y="10899"/>
                    <a:pt x="10687" y="10687"/>
                  </a:cubicBezTo>
                  <a:lnTo>
                    <a:pt x="10687" y="10687"/>
                  </a:lnTo>
                  <a:cubicBezTo>
                    <a:pt x="9591" y="9948"/>
                    <a:pt x="6652" y="8002"/>
                    <a:pt x="4392" y="5845"/>
                  </a:cubicBezTo>
                  <a:cubicBezTo>
                    <a:pt x="1555" y="3152"/>
                    <a:pt x="213" y="111"/>
                    <a:pt x="213" y="68"/>
                  </a:cubicBezTo>
                  <a:cubicBezTo>
                    <a:pt x="179" y="34"/>
                    <a:pt x="145" y="0"/>
                    <a:pt x="11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2"/>
            <p:cNvSpPr/>
            <p:nvPr/>
          </p:nvSpPr>
          <p:spPr>
            <a:xfrm>
              <a:off x="6950719" y="1329487"/>
              <a:ext cx="667941" cy="239515"/>
            </a:xfrm>
            <a:custGeom>
              <a:avLst/>
              <a:gdLst/>
              <a:ahLst/>
              <a:cxnLst/>
              <a:rect l="l" t="t" r="r" b="b"/>
              <a:pathLst>
                <a:path w="19641" h="7043" extrusionOk="0">
                  <a:moveTo>
                    <a:pt x="8249" y="0"/>
                  </a:moveTo>
                  <a:cubicBezTo>
                    <a:pt x="7468" y="0"/>
                    <a:pt x="6729" y="77"/>
                    <a:pt x="6049" y="179"/>
                  </a:cubicBezTo>
                  <a:cubicBezTo>
                    <a:pt x="1768" y="926"/>
                    <a:pt x="1" y="1597"/>
                    <a:pt x="1" y="1597"/>
                  </a:cubicBezTo>
                  <a:cubicBezTo>
                    <a:pt x="2549" y="4604"/>
                    <a:pt x="8462" y="4248"/>
                    <a:pt x="12420" y="4536"/>
                  </a:cubicBezTo>
                  <a:cubicBezTo>
                    <a:pt x="15538" y="4706"/>
                    <a:pt x="18197" y="6159"/>
                    <a:pt x="19182" y="6762"/>
                  </a:cubicBezTo>
                  <a:cubicBezTo>
                    <a:pt x="19327" y="6830"/>
                    <a:pt x="19429" y="6906"/>
                    <a:pt x="19505" y="6974"/>
                  </a:cubicBezTo>
                  <a:cubicBezTo>
                    <a:pt x="19607" y="7008"/>
                    <a:pt x="19641" y="7042"/>
                    <a:pt x="19641" y="7042"/>
                  </a:cubicBezTo>
                  <a:cubicBezTo>
                    <a:pt x="17169" y="1776"/>
                    <a:pt x="12284" y="0"/>
                    <a:pt x="8249"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2"/>
            <p:cNvSpPr/>
            <p:nvPr/>
          </p:nvSpPr>
          <p:spPr>
            <a:xfrm>
              <a:off x="7022950" y="1393319"/>
              <a:ext cx="592241" cy="173370"/>
            </a:xfrm>
            <a:custGeom>
              <a:avLst/>
              <a:gdLst/>
              <a:ahLst/>
              <a:cxnLst/>
              <a:rect l="l" t="t" r="r" b="b"/>
              <a:pathLst>
                <a:path w="17415" h="5098" extrusionOk="0">
                  <a:moveTo>
                    <a:pt x="102" y="1"/>
                  </a:moveTo>
                  <a:cubicBezTo>
                    <a:pt x="68" y="1"/>
                    <a:pt x="34" y="35"/>
                    <a:pt x="1" y="111"/>
                  </a:cubicBezTo>
                  <a:cubicBezTo>
                    <a:pt x="1" y="145"/>
                    <a:pt x="34" y="213"/>
                    <a:pt x="102" y="213"/>
                  </a:cubicBezTo>
                  <a:cubicBezTo>
                    <a:pt x="102" y="213"/>
                    <a:pt x="2439" y="638"/>
                    <a:pt x="6159" y="638"/>
                  </a:cubicBezTo>
                  <a:cubicBezTo>
                    <a:pt x="6652" y="638"/>
                    <a:pt x="7153" y="604"/>
                    <a:pt x="7714" y="604"/>
                  </a:cubicBezTo>
                  <a:lnTo>
                    <a:pt x="8105" y="604"/>
                  </a:lnTo>
                  <a:cubicBezTo>
                    <a:pt x="11749" y="604"/>
                    <a:pt x="15079" y="2192"/>
                    <a:pt x="17058" y="4885"/>
                  </a:cubicBezTo>
                  <a:cubicBezTo>
                    <a:pt x="17203" y="4953"/>
                    <a:pt x="17305" y="5029"/>
                    <a:pt x="17381" y="5097"/>
                  </a:cubicBezTo>
                  <a:cubicBezTo>
                    <a:pt x="17415" y="5063"/>
                    <a:pt x="17415" y="5029"/>
                    <a:pt x="17381" y="4995"/>
                  </a:cubicBezTo>
                  <a:cubicBezTo>
                    <a:pt x="15359" y="2090"/>
                    <a:pt x="11893" y="391"/>
                    <a:pt x="8105" y="391"/>
                  </a:cubicBezTo>
                  <a:lnTo>
                    <a:pt x="7714" y="391"/>
                  </a:lnTo>
                  <a:cubicBezTo>
                    <a:pt x="7153" y="425"/>
                    <a:pt x="6618" y="425"/>
                    <a:pt x="6091" y="425"/>
                  </a:cubicBezTo>
                  <a:cubicBezTo>
                    <a:pt x="2439" y="425"/>
                    <a:pt x="145" y="35"/>
                    <a:pt x="145"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2"/>
            <p:cNvSpPr/>
            <p:nvPr/>
          </p:nvSpPr>
          <p:spPr>
            <a:xfrm>
              <a:off x="7373092" y="886608"/>
              <a:ext cx="245568" cy="682394"/>
            </a:xfrm>
            <a:custGeom>
              <a:avLst/>
              <a:gdLst/>
              <a:ahLst/>
              <a:cxnLst/>
              <a:rect l="l" t="t" r="r" b="b"/>
              <a:pathLst>
                <a:path w="7221" h="20066" extrusionOk="0">
                  <a:moveTo>
                    <a:pt x="1878" y="1"/>
                  </a:moveTo>
                  <a:cubicBezTo>
                    <a:pt x="1878" y="1"/>
                    <a:pt x="2872" y="3186"/>
                    <a:pt x="1419" y="6796"/>
                  </a:cubicBezTo>
                  <a:cubicBezTo>
                    <a:pt x="0" y="10262"/>
                    <a:pt x="1597" y="15682"/>
                    <a:pt x="6626" y="19607"/>
                  </a:cubicBezTo>
                  <a:cubicBezTo>
                    <a:pt x="6762" y="19751"/>
                    <a:pt x="6941" y="19853"/>
                    <a:pt x="7085" y="19963"/>
                  </a:cubicBezTo>
                  <a:cubicBezTo>
                    <a:pt x="7119" y="19997"/>
                    <a:pt x="7187" y="20031"/>
                    <a:pt x="7221" y="20065"/>
                  </a:cubicBezTo>
                  <a:cubicBezTo>
                    <a:pt x="7221" y="20065"/>
                    <a:pt x="4537" y="15860"/>
                    <a:pt x="4715" y="9736"/>
                  </a:cubicBezTo>
                  <a:cubicBezTo>
                    <a:pt x="4927" y="3577"/>
                    <a:pt x="1878" y="1"/>
                    <a:pt x="1878"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2"/>
            <p:cNvSpPr/>
            <p:nvPr/>
          </p:nvSpPr>
          <p:spPr>
            <a:xfrm>
              <a:off x="7432299" y="1075553"/>
              <a:ext cx="181736" cy="489980"/>
            </a:xfrm>
            <a:custGeom>
              <a:avLst/>
              <a:gdLst/>
              <a:ahLst/>
              <a:cxnLst/>
              <a:rect l="l" t="t" r="r" b="b"/>
              <a:pathLst>
                <a:path w="5344" h="14408" extrusionOk="0">
                  <a:moveTo>
                    <a:pt x="1020" y="0"/>
                  </a:moveTo>
                  <a:cubicBezTo>
                    <a:pt x="986" y="0"/>
                    <a:pt x="952" y="34"/>
                    <a:pt x="952" y="68"/>
                  </a:cubicBezTo>
                  <a:cubicBezTo>
                    <a:pt x="918" y="111"/>
                    <a:pt x="1" y="2871"/>
                    <a:pt x="952" y="6584"/>
                  </a:cubicBezTo>
                  <a:cubicBezTo>
                    <a:pt x="1487" y="8605"/>
                    <a:pt x="3501" y="11893"/>
                    <a:pt x="4885" y="14051"/>
                  </a:cubicBezTo>
                  <a:cubicBezTo>
                    <a:pt x="5021" y="14195"/>
                    <a:pt x="5200" y="14297"/>
                    <a:pt x="5344" y="14407"/>
                  </a:cubicBezTo>
                  <a:cubicBezTo>
                    <a:pt x="3959" y="12318"/>
                    <a:pt x="1734" y="8673"/>
                    <a:pt x="1165" y="6516"/>
                  </a:cubicBezTo>
                  <a:cubicBezTo>
                    <a:pt x="213" y="2871"/>
                    <a:pt x="1097" y="179"/>
                    <a:pt x="1131" y="145"/>
                  </a:cubicBezTo>
                  <a:cubicBezTo>
                    <a:pt x="1131" y="68"/>
                    <a:pt x="1097" y="34"/>
                    <a:pt x="1063"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2"/>
            <p:cNvSpPr/>
            <p:nvPr/>
          </p:nvSpPr>
          <p:spPr>
            <a:xfrm>
              <a:off x="6353581" y="1038281"/>
              <a:ext cx="604415" cy="207174"/>
            </a:xfrm>
            <a:custGeom>
              <a:avLst/>
              <a:gdLst/>
              <a:ahLst/>
              <a:cxnLst/>
              <a:rect l="l" t="t" r="r" b="b"/>
              <a:pathLst>
                <a:path w="17773" h="6092" extrusionOk="0">
                  <a:moveTo>
                    <a:pt x="11613" y="0"/>
                  </a:moveTo>
                  <a:cubicBezTo>
                    <a:pt x="8785" y="0"/>
                    <a:pt x="6449" y="1207"/>
                    <a:pt x="4851" y="2515"/>
                  </a:cubicBezTo>
                  <a:cubicBezTo>
                    <a:pt x="2235" y="4639"/>
                    <a:pt x="1" y="4851"/>
                    <a:pt x="1" y="4851"/>
                  </a:cubicBezTo>
                  <a:cubicBezTo>
                    <a:pt x="1989" y="5734"/>
                    <a:pt x="3722" y="6091"/>
                    <a:pt x="5242" y="6091"/>
                  </a:cubicBezTo>
                  <a:cubicBezTo>
                    <a:pt x="8785" y="6091"/>
                    <a:pt x="11223" y="4180"/>
                    <a:pt x="13066" y="2795"/>
                  </a:cubicBezTo>
                  <a:cubicBezTo>
                    <a:pt x="14306" y="1878"/>
                    <a:pt x="15436" y="1631"/>
                    <a:pt x="16286" y="1631"/>
                  </a:cubicBezTo>
                  <a:cubicBezTo>
                    <a:pt x="16676" y="1631"/>
                    <a:pt x="17025" y="1699"/>
                    <a:pt x="17279" y="1733"/>
                  </a:cubicBezTo>
                  <a:cubicBezTo>
                    <a:pt x="17560" y="1801"/>
                    <a:pt x="17738" y="1912"/>
                    <a:pt x="17772" y="1912"/>
                  </a:cubicBezTo>
                  <a:cubicBezTo>
                    <a:pt x="17347" y="1665"/>
                    <a:pt x="16923" y="1419"/>
                    <a:pt x="16498" y="1207"/>
                  </a:cubicBezTo>
                  <a:cubicBezTo>
                    <a:pt x="14765" y="357"/>
                    <a:pt x="13100" y="0"/>
                    <a:pt x="11613"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2"/>
            <p:cNvSpPr/>
            <p:nvPr/>
          </p:nvSpPr>
          <p:spPr>
            <a:xfrm>
              <a:off x="6504098" y="1065997"/>
              <a:ext cx="453898" cy="134670"/>
            </a:xfrm>
            <a:custGeom>
              <a:avLst/>
              <a:gdLst/>
              <a:ahLst/>
              <a:cxnLst/>
              <a:rect l="l" t="t" r="r" b="b"/>
              <a:pathLst>
                <a:path w="13347" h="3960" extrusionOk="0">
                  <a:moveTo>
                    <a:pt x="9523" y="1"/>
                  </a:moveTo>
                  <a:cubicBezTo>
                    <a:pt x="7791" y="1"/>
                    <a:pt x="6126" y="494"/>
                    <a:pt x="5064" y="1309"/>
                  </a:cubicBezTo>
                  <a:cubicBezTo>
                    <a:pt x="3186" y="2796"/>
                    <a:pt x="111" y="3747"/>
                    <a:pt x="69" y="3747"/>
                  </a:cubicBezTo>
                  <a:cubicBezTo>
                    <a:pt x="35" y="3790"/>
                    <a:pt x="1" y="3824"/>
                    <a:pt x="1" y="3892"/>
                  </a:cubicBezTo>
                  <a:cubicBezTo>
                    <a:pt x="35" y="3925"/>
                    <a:pt x="69" y="3959"/>
                    <a:pt x="111" y="3959"/>
                  </a:cubicBezTo>
                  <a:lnTo>
                    <a:pt x="145" y="3959"/>
                  </a:lnTo>
                  <a:cubicBezTo>
                    <a:pt x="179" y="3959"/>
                    <a:pt x="3297" y="2974"/>
                    <a:pt x="5208" y="1487"/>
                  </a:cubicBezTo>
                  <a:cubicBezTo>
                    <a:pt x="6227" y="672"/>
                    <a:pt x="7858" y="179"/>
                    <a:pt x="9523" y="179"/>
                  </a:cubicBezTo>
                  <a:cubicBezTo>
                    <a:pt x="10653" y="179"/>
                    <a:pt x="11826" y="426"/>
                    <a:pt x="12853" y="918"/>
                  </a:cubicBezTo>
                  <a:cubicBezTo>
                    <a:pt x="13134" y="986"/>
                    <a:pt x="13312" y="1097"/>
                    <a:pt x="13346" y="1097"/>
                  </a:cubicBezTo>
                  <a:cubicBezTo>
                    <a:pt x="12921" y="850"/>
                    <a:pt x="12497" y="604"/>
                    <a:pt x="12072" y="392"/>
                  </a:cubicBezTo>
                  <a:cubicBezTo>
                    <a:pt x="11256" y="103"/>
                    <a:pt x="10407" y="1"/>
                    <a:pt x="9523"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2"/>
            <p:cNvSpPr/>
            <p:nvPr/>
          </p:nvSpPr>
          <p:spPr>
            <a:xfrm>
              <a:off x="6655772" y="541091"/>
              <a:ext cx="303381" cy="562212"/>
            </a:xfrm>
            <a:custGeom>
              <a:avLst/>
              <a:gdLst/>
              <a:ahLst/>
              <a:cxnLst/>
              <a:rect l="l" t="t" r="r" b="b"/>
              <a:pathLst>
                <a:path w="8921" h="16532" extrusionOk="0">
                  <a:moveTo>
                    <a:pt x="1" y="1"/>
                  </a:moveTo>
                  <a:cubicBezTo>
                    <a:pt x="1" y="1"/>
                    <a:pt x="1028" y="3399"/>
                    <a:pt x="2371" y="8181"/>
                  </a:cubicBezTo>
                  <a:cubicBezTo>
                    <a:pt x="4180" y="14688"/>
                    <a:pt x="7790" y="16209"/>
                    <a:pt x="8708" y="16498"/>
                  </a:cubicBezTo>
                  <a:cubicBezTo>
                    <a:pt x="8818" y="16532"/>
                    <a:pt x="8920" y="16532"/>
                    <a:pt x="8920" y="16532"/>
                  </a:cubicBezTo>
                  <a:cubicBezTo>
                    <a:pt x="8920" y="16532"/>
                    <a:pt x="8852" y="16464"/>
                    <a:pt x="8818" y="16319"/>
                  </a:cubicBezTo>
                  <a:cubicBezTo>
                    <a:pt x="8495" y="15614"/>
                    <a:pt x="7502" y="13100"/>
                    <a:pt x="7077" y="9625"/>
                  </a:cubicBezTo>
                  <a:cubicBezTo>
                    <a:pt x="6584" y="5454"/>
                    <a:pt x="1" y="1"/>
                    <a:pt x="1"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2"/>
            <p:cNvSpPr/>
            <p:nvPr/>
          </p:nvSpPr>
          <p:spPr>
            <a:xfrm>
              <a:off x="6740144" y="689296"/>
              <a:ext cx="219008" cy="414007"/>
            </a:xfrm>
            <a:custGeom>
              <a:avLst/>
              <a:gdLst/>
              <a:ahLst/>
              <a:cxnLst/>
              <a:rect l="l" t="t" r="r" b="b"/>
              <a:pathLst>
                <a:path w="6440" h="12174" extrusionOk="0">
                  <a:moveTo>
                    <a:pt x="102" y="1"/>
                  </a:moveTo>
                  <a:cubicBezTo>
                    <a:pt x="102" y="1"/>
                    <a:pt x="68" y="35"/>
                    <a:pt x="34" y="35"/>
                  </a:cubicBezTo>
                  <a:cubicBezTo>
                    <a:pt x="0" y="69"/>
                    <a:pt x="0" y="137"/>
                    <a:pt x="34" y="170"/>
                  </a:cubicBezTo>
                  <a:cubicBezTo>
                    <a:pt x="68" y="213"/>
                    <a:pt x="1453" y="1445"/>
                    <a:pt x="2302" y="4596"/>
                  </a:cubicBezTo>
                  <a:cubicBezTo>
                    <a:pt x="3220" y="7994"/>
                    <a:pt x="4171" y="10330"/>
                    <a:pt x="6227" y="12140"/>
                  </a:cubicBezTo>
                  <a:cubicBezTo>
                    <a:pt x="6337" y="12174"/>
                    <a:pt x="6439" y="12174"/>
                    <a:pt x="6439" y="12174"/>
                  </a:cubicBezTo>
                  <a:cubicBezTo>
                    <a:pt x="6439" y="12174"/>
                    <a:pt x="6371" y="12106"/>
                    <a:pt x="6337" y="11961"/>
                  </a:cubicBezTo>
                  <a:cubicBezTo>
                    <a:pt x="4349" y="10194"/>
                    <a:pt x="3398" y="7892"/>
                    <a:pt x="2515" y="4562"/>
                  </a:cubicBezTo>
                  <a:cubicBezTo>
                    <a:pt x="1623" y="1343"/>
                    <a:pt x="246" y="103"/>
                    <a:pt x="178" y="35"/>
                  </a:cubicBezTo>
                  <a:cubicBezTo>
                    <a:pt x="178" y="35"/>
                    <a:pt x="136" y="1"/>
                    <a:pt x="10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2"/>
            <p:cNvSpPr/>
            <p:nvPr/>
          </p:nvSpPr>
          <p:spPr>
            <a:xfrm>
              <a:off x="7261275" y="1795458"/>
              <a:ext cx="562212" cy="434514"/>
            </a:xfrm>
            <a:custGeom>
              <a:avLst/>
              <a:gdLst/>
              <a:ahLst/>
              <a:cxnLst/>
              <a:rect l="l" t="t" r="r" b="b"/>
              <a:pathLst>
                <a:path w="16532" h="12777" extrusionOk="0">
                  <a:moveTo>
                    <a:pt x="1" y="0"/>
                  </a:moveTo>
                  <a:cubicBezTo>
                    <a:pt x="1309" y="3322"/>
                    <a:pt x="4741" y="6049"/>
                    <a:pt x="10084" y="7323"/>
                  </a:cubicBezTo>
                  <a:cubicBezTo>
                    <a:pt x="13907" y="8283"/>
                    <a:pt x="15572" y="10687"/>
                    <a:pt x="16209" y="11961"/>
                  </a:cubicBezTo>
                  <a:cubicBezTo>
                    <a:pt x="16319" y="12173"/>
                    <a:pt x="16387" y="12352"/>
                    <a:pt x="16421" y="12496"/>
                  </a:cubicBezTo>
                  <a:cubicBezTo>
                    <a:pt x="16498" y="12666"/>
                    <a:pt x="16532" y="12777"/>
                    <a:pt x="16532" y="12777"/>
                  </a:cubicBezTo>
                  <a:cubicBezTo>
                    <a:pt x="16532" y="12666"/>
                    <a:pt x="16498" y="12530"/>
                    <a:pt x="16498" y="12420"/>
                  </a:cubicBezTo>
                  <a:cubicBezTo>
                    <a:pt x="16498" y="12352"/>
                    <a:pt x="16498" y="12318"/>
                    <a:pt x="16455" y="12241"/>
                  </a:cubicBezTo>
                  <a:lnTo>
                    <a:pt x="16455" y="12207"/>
                  </a:lnTo>
                  <a:cubicBezTo>
                    <a:pt x="15258" y="2795"/>
                    <a:pt x="11290" y="1410"/>
                    <a:pt x="7366" y="1164"/>
                  </a:cubicBezTo>
                  <a:cubicBezTo>
                    <a:pt x="3331" y="918"/>
                    <a:pt x="1" y="0"/>
                    <a:pt x="1"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2"/>
            <p:cNvSpPr/>
            <p:nvPr/>
          </p:nvSpPr>
          <p:spPr>
            <a:xfrm>
              <a:off x="7373092" y="1863915"/>
              <a:ext cx="449239" cy="356535"/>
            </a:xfrm>
            <a:custGeom>
              <a:avLst/>
              <a:gdLst/>
              <a:ahLst/>
              <a:cxnLst/>
              <a:rect l="l" t="t" r="r" b="b"/>
              <a:pathLst>
                <a:path w="13210" h="10484" extrusionOk="0">
                  <a:moveTo>
                    <a:pt x="111" y="1"/>
                  </a:moveTo>
                  <a:cubicBezTo>
                    <a:pt x="111" y="1"/>
                    <a:pt x="77" y="1"/>
                    <a:pt x="43" y="35"/>
                  </a:cubicBezTo>
                  <a:cubicBezTo>
                    <a:pt x="0" y="77"/>
                    <a:pt x="0" y="111"/>
                    <a:pt x="43" y="145"/>
                  </a:cubicBezTo>
                  <a:cubicBezTo>
                    <a:pt x="111" y="213"/>
                    <a:pt x="1699" y="1632"/>
                    <a:pt x="6626" y="2906"/>
                  </a:cubicBezTo>
                  <a:cubicBezTo>
                    <a:pt x="7900" y="3220"/>
                    <a:pt x="11647" y="4214"/>
                    <a:pt x="12921" y="9948"/>
                  </a:cubicBezTo>
                  <a:cubicBezTo>
                    <a:pt x="13031" y="10160"/>
                    <a:pt x="13099" y="10339"/>
                    <a:pt x="13133" y="10483"/>
                  </a:cubicBezTo>
                  <a:cubicBezTo>
                    <a:pt x="13167" y="10441"/>
                    <a:pt x="13210" y="10441"/>
                    <a:pt x="13210" y="10407"/>
                  </a:cubicBezTo>
                  <a:lnTo>
                    <a:pt x="13210" y="10373"/>
                  </a:lnTo>
                  <a:cubicBezTo>
                    <a:pt x="13210" y="10339"/>
                    <a:pt x="13210" y="10271"/>
                    <a:pt x="13167" y="10228"/>
                  </a:cubicBezTo>
                  <a:lnTo>
                    <a:pt x="13167" y="10194"/>
                  </a:lnTo>
                  <a:cubicBezTo>
                    <a:pt x="12853" y="8529"/>
                    <a:pt x="11859" y="4036"/>
                    <a:pt x="6694" y="2727"/>
                  </a:cubicBezTo>
                  <a:cubicBezTo>
                    <a:pt x="1810" y="1453"/>
                    <a:pt x="213" y="35"/>
                    <a:pt x="17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2"/>
            <p:cNvSpPr/>
            <p:nvPr/>
          </p:nvSpPr>
          <p:spPr>
            <a:xfrm>
              <a:off x="7795737" y="1343906"/>
              <a:ext cx="296137" cy="884909"/>
            </a:xfrm>
            <a:custGeom>
              <a:avLst/>
              <a:gdLst/>
              <a:ahLst/>
              <a:cxnLst/>
              <a:rect l="l" t="t" r="r" b="b"/>
              <a:pathLst>
                <a:path w="8708" h="26021" extrusionOk="0">
                  <a:moveTo>
                    <a:pt x="6830" y="1"/>
                  </a:moveTo>
                  <a:cubicBezTo>
                    <a:pt x="6830" y="1"/>
                    <a:pt x="5411" y="2201"/>
                    <a:pt x="3500" y="5208"/>
                  </a:cubicBezTo>
                  <a:cubicBezTo>
                    <a:pt x="1665" y="8147"/>
                    <a:pt x="0" y="18299"/>
                    <a:pt x="637" y="25732"/>
                  </a:cubicBezTo>
                  <a:cubicBezTo>
                    <a:pt x="637" y="25842"/>
                    <a:pt x="671" y="25910"/>
                    <a:pt x="671" y="26021"/>
                  </a:cubicBezTo>
                  <a:cubicBezTo>
                    <a:pt x="671" y="26021"/>
                    <a:pt x="739" y="25842"/>
                    <a:pt x="884" y="25519"/>
                  </a:cubicBezTo>
                  <a:cubicBezTo>
                    <a:pt x="1453" y="24177"/>
                    <a:pt x="3118" y="20465"/>
                    <a:pt x="5590" y="15648"/>
                  </a:cubicBezTo>
                  <a:cubicBezTo>
                    <a:pt x="8707" y="9634"/>
                    <a:pt x="6830" y="1"/>
                    <a:pt x="6830"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2"/>
            <p:cNvSpPr/>
            <p:nvPr/>
          </p:nvSpPr>
          <p:spPr>
            <a:xfrm>
              <a:off x="7817400" y="1524486"/>
              <a:ext cx="156605" cy="704329"/>
            </a:xfrm>
            <a:custGeom>
              <a:avLst/>
              <a:gdLst/>
              <a:ahLst/>
              <a:cxnLst/>
              <a:rect l="l" t="t" r="r" b="b"/>
              <a:pathLst>
                <a:path w="4605" h="20711" extrusionOk="0">
                  <a:moveTo>
                    <a:pt x="4494" y="0"/>
                  </a:moveTo>
                  <a:cubicBezTo>
                    <a:pt x="4460" y="0"/>
                    <a:pt x="4426" y="34"/>
                    <a:pt x="4392" y="77"/>
                  </a:cubicBezTo>
                  <a:cubicBezTo>
                    <a:pt x="4392" y="179"/>
                    <a:pt x="2268" y="10092"/>
                    <a:pt x="1665" y="12989"/>
                  </a:cubicBezTo>
                  <a:cubicBezTo>
                    <a:pt x="1164" y="15469"/>
                    <a:pt x="281" y="19326"/>
                    <a:pt x="0" y="20422"/>
                  </a:cubicBezTo>
                  <a:cubicBezTo>
                    <a:pt x="0" y="20532"/>
                    <a:pt x="34" y="20600"/>
                    <a:pt x="34" y="20711"/>
                  </a:cubicBezTo>
                  <a:cubicBezTo>
                    <a:pt x="34" y="20711"/>
                    <a:pt x="102" y="20532"/>
                    <a:pt x="247" y="20209"/>
                  </a:cubicBezTo>
                  <a:cubicBezTo>
                    <a:pt x="570" y="18867"/>
                    <a:pt x="1419" y="15325"/>
                    <a:pt x="1878" y="13031"/>
                  </a:cubicBezTo>
                  <a:cubicBezTo>
                    <a:pt x="2438" y="10126"/>
                    <a:pt x="4562" y="213"/>
                    <a:pt x="4605" y="111"/>
                  </a:cubicBezTo>
                  <a:cubicBezTo>
                    <a:pt x="4605" y="77"/>
                    <a:pt x="4562" y="0"/>
                    <a:pt x="4528"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2"/>
            <p:cNvSpPr/>
            <p:nvPr/>
          </p:nvSpPr>
          <p:spPr>
            <a:xfrm>
              <a:off x="7320210" y="2198753"/>
              <a:ext cx="476717" cy="547453"/>
            </a:xfrm>
            <a:custGeom>
              <a:avLst/>
              <a:gdLst/>
              <a:ahLst/>
              <a:cxnLst/>
              <a:rect l="l" t="t" r="r" b="b"/>
              <a:pathLst>
                <a:path w="14018" h="16098" extrusionOk="0">
                  <a:moveTo>
                    <a:pt x="1" y="0"/>
                  </a:moveTo>
                  <a:cubicBezTo>
                    <a:pt x="281" y="850"/>
                    <a:pt x="2660" y="7110"/>
                    <a:pt x="7578" y="9693"/>
                  </a:cubicBezTo>
                  <a:cubicBezTo>
                    <a:pt x="11503" y="11782"/>
                    <a:pt x="12921" y="14331"/>
                    <a:pt x="13380" y="15503"/>
                  </a:cubicBezTo>
                  <a:lnTo>
                    <a:pt x="13380" y="15503"/>
                  </a:lnTo>
                  <a:cubicBezTo>
                    <a:pt x="13559" y="15852"/>
                    <a:pt x="13592" y="16098"/>
                    <a:pt x="13592" y="16098"/>
                  </a:cubicBezTo>
                  <a:cubicBezTo>
                    <a:pt x="13592" y="15962"/>
                    <a:pt x="13626" y="15818"/>
                    <a:pt x="13626" y="15673"/>
                  </a:cubicBezTo>
                  <a:cubicBezTo>
                    <a:pt x="14017" y="10687"/>
                    <a:pt x="12463" y="5309"/>
                    <a:pt x="6338" y="3220"/>
                  </a:cubicBezTo>
                  <a:cubicBezTo>
                    <a:pt x="1063" y="1410"/>
                    <a:pt x="145" y="314"/>
                    <a:pt x="1"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2"/>
            <p:cNvSpPr/>
            <p:nvPr/>
          </p:nvSpPr>
          <p:spPr>
            <a:xfrm>
              <a:off x="7423627" y="2312848"/>
              <a:ext cx="360003" cy="433358"/>
            </a:xfrm>
            <a:custGeom>
              <a:avLst/>
              <a:gdLst/>
              <a:ahLst/>
              <a:cxnLst/>
              <a:rect l="l" t="t" r="r" b="b"/>
              <a:pathLst>
                <a:path w="10586" h="12743" extrusionOk="0">
                  <a:moveTo>
                    <a:pt x="111" y="1"/>
                  </a:moveTo>
                  <a:cubicBezTo>
                    <a:pt x="77" y="1"/>
                    <a:pt x="43" y="1"/>
                    <a:pt x="43" y="43"/>
                  </a:cubicBezTo>
                  <a:cubicBezTo>
                    <a:pt x="1" y="77"/>
                    <a:pt x="1" y="145"/>
                    <a:pt x="1" y="179"/>
                  </a:cubicBezTo>
                  <a:cubicBezTo>
                    <a:pt x="77" y="213"/>
                    <a:pt x="1318" y="1598"/>
                    <a:pt x="5565" y="4503"/>
                  </a:cubicBezTo>
                  <a:cubicBezTo>
                    <a:pt x="8963" y="6839"/>
                    <a:pt x="10059" y="10619"/>
                    <a:pt x="10339" y="12148"/>
                  </a:cubicBezTo>
                  <a:lnTo>
                    <a:pt x="10339" y="12148"/>
                  </a:lnTo>
                  <a:cubicBezTo>
                    <a:pt x="10518" y="12497"/>
                    <a:pt x="10551" y="12743"/>
                    <a:pt x="10551" y="12743"/>
                  </a:cubicBezTo>
                  <a:cubicBezTo>
                    <a:pt x="10551" y="12607"/>
                    <a:pt x="10585" y="12463"/>
                    <a:pt x="10585" y="12318"/>
                  </a:cubicBezTo>
                  <a:cubicBezTo>
                    <a:pt x="10339" y="11010"/>
                    <a:pt x="9345" y="6839"/>
                    <a:pt x="5667" y="4358"/>
                  </a:cubicBezTo>
                  <a:cubicBezTo>
                    <a:pt x="1453" y="1453"/>
                    <a:pt x="179" y="43"/>
                    <a:pt x="179" y="43"/>
                  </a:cubicBezTo>
                  <a:cubicBezTo>
                    <a:pt x="145" y="43"/>
                    <a:pt x="111" y="1"/>
                    <a:pt x="111"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2"/>
            <p:cNvSpPr/>
            <p:nvPr/>
          </p:nvSpPr>
          <p:spPr>
            <a:xfrm>
              <a:off x="7794581" y="2194978"/>
              <a:ext cx="465699" cy="493449"/>
            </a:xfrm>
            <a:custGeom>
              <a:avLst/>
              <a:gdLst/>
              <a:ahLst/>
              <a:cxnLst/>
              <a:rect l="l" t="t" r="r" b="b"/>
              <a:pathLst>
                <a:path w="13694" h="14510" extrusionOk="0">
                  <a:moveTo>
                    <a:pt x="13694" y="1"/>
                  </a:moveTo>
                  <a:cubicBezTo>
                    <a:pt x="13694" y="1"/>
                    <a:pt x="6864" y="1946"/>
                    <a:pt x="4350" y="5276"/>
                  </a:cubicBezTo>
                  <a:cubicBezTo>
                    <a:pt x="2090" y="8215"/>
                    <a:pt x="425" y="13202"/>
                    <a:pt x="68" y="14298"/>
                  </a:cubicBezTo>
                  <a:cubicBezTo>
                    <a:pt x="34" y="14442"/>
                    <a:pt x="0" y="14510"/>
                    <a:pt x="0" y="14510"/>
                  </a:cubicBezTo>
                  <a:cubicBezTo>
                    <a:pt x="0" y="14510"/>
                    <a:pt x="68" y="14510"/>
                    <a:pt x="213" y="14442"/>
                  </a:cubicBezTo>
                  <a:cubicBezTo>
                    <a:pt x="1198" y="14017"/>
                    <a:pt x="5276" y="12174"/>
                    <a:pt x="8563" y="8564"/>
                  </a:cubicBezTo>
                  <a:cubicBezTo>
                    <a:pt x="12352" y="4427"/>
                    <a:pt x="13694" y="1"/>
                    <a:pt x="13694"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2"/>
            <p:cNvSpPr/>
            <p:nvPr/>
          </p:nvSpPr>
          <p:spPr>
            <a:xfrm>
              <a:off x="7794581" y="2262313"/>
              <a:ext cx="392345" cy="426114"/>
            </a:xfrm>
            <a:custGeom>
              <a:avLst/>
              <a:gdLst/>
              <a:ahLst/>
              <a:cxnLst/>
              <a:rect l="l" t="t" r="r" b="b"/>
              <a:pathLst>
                <a:path w="11537" h="12530" extrusionOk="0">
                  <a:moveTo>
                    <a:pt x="11434" y="0"/>
                  </a:moveTo>
                  <a:cubicBezTo>
                    <a:pt x="11392" y="0"/>
                    <a:pt x="11358" y="0"/>
                    <a:pt x="11358" y="42"/>
                  </a:cubicBezTo>
                  <a:lnTo>
                    <a:pt x="68" y="12318"/>
                  </a:lnTo>
                  <a:cubicBezTo>
                    <a:pt x="34" y="12462"/>
                    <a:pt x="0" y="12530"/>
                    <a:pt x="0" y="12530"/>
                  </a:cubicBezTo>
                  <a:cubicBezTo>
                    <a:pt x="0" y="12530"/>
                    <a:pt x="68" y="12530"/>
                    <a:pt x="213" y="12462"/>
                  </a:cubicBezTo>
                  <a:lnTo>
                    <a:pt x="11502" y="178"/>
                  </a:lnTo>
                  <a:cubicBezTo>
                    <a:pt x="11536" y="144"/>
                    <a:pt x="11502" y="76"/>
                    <a:pt x="11468" y="42"/>
                  </a:cubicBezTo>
                  <a:cubicBezTo>
                    <a:pt x="11468" y="0"/>
                    <a:pt x="11434" y="0"/>
                    <a:pt x="1143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2"/>
            <p:cNvSpPr/>
            <p:nvPr/>
          </p:nvSpPr>
          <p:spPr>
            <a:xfrm>
              <a:off x="5396780" y="173912"/>
              <a:ext cx="542862" cy="665629"/>
            </a:xfrm>
            <a:custGeom>
              <a:avLst/>
              <a:gdLst/>
              <a:ahLst/>
              <a:cxnLst/>
              <a:rect l="l" t="t" r="r" b="b"/>
              <a:pathLst>
                <a:path w="15963" h="19573" extrusionOk="0">
                  <a:moveTo>
                    <a:pt x="6763" y="1"/>
                  </a:moveTo>
                  <a:cubicBezTo>
                    <a:pt x="4987" y="1"/>
                    <a:pt x="2974" y="2057"/>
                    <a:pt x="2337" y="3433"/>
                  </a:cubicBezTo>
                  <a:cubicBezTo>
                    <a:pt x="1131" y="5981"/>
                    <a:pt x="884" y="8954"/>
                    <a:pt x="740" y="11715"/>
                  </a:cubicBezTo>
                  <a:cubicBezTo>
                    <a:pt x="672" y="13491"/>
                    <a:pt x="638" y="15292"/>
                    <a:pt x="774" y="17067"/>
                  </a:cubicBezTo>
                  <a:cubicBezTo>
                    <a:pt x="774" y="17067"/>
                    <a:pt x="1" y="19259"/>
                    <a:pt x="2091" y="19539"/>
                  </a:cubicBezTo>
                  <a:cubicBezTo>
                    <a:pt x="2371" y="19573"/>
                    <a:pt x="2685" y="19573"/>
                    <a:pt x="2974" y="19573"/>
                  </a:cubicBezTo>
                  <a:cubicBezTo>
                    <a:pt x="5701" y="19573"/>
                    <a:pt x="8351" y="18052"/>
                    <a:pt x="10441" y="16430"/>
                  </a:cubicBezTo>
                  <a:cubicBezTo>
                    <a:pt x="12743" y="14654"/>
                    <a:pt x="14655" y="12250"/>
                    <a:pt x="15326" y="9379"/>
                  </a:cubicBezTo>
                  <a:cubicBezTo>
                    <a:pt x="15818" y="7221"/>
                    <a:pt x="15963" y="3968"/>
                    <a:pt x="13448" y="3008"/>
                  </a:cubicBezTo>
                  <a:cubicBezTo>
                    <a:pt x="13270" y="2940"/>
                    <a:pt x="12922" y="2872"/>
                    <a:pt x="12497" y="2872"/>
                  </a:cubicBezTo>
                  <a:cubicBezTo>
                    <a:pt x="11681" y="2872"/>
                    <a:pt x="10475" y="3118"/>
                    <a:pt x="9201" y="4112"/>
                  </a:cubicBezTo>
                  <a:cubicBezTo>
                    <a:pt x="9269" y="3084"/>
                    <a:pt x="9133" y="1844"/>
                    <a:pt x="8530" y="995"/>
                  </a:cubicBezTo>
                  <a:cubicBezTo>
                    <a:pt x="8037" y="290"/>
                    <a:pt x="7400" y="1"/>
                    <a:pt x="676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2"/>
            <p:cNvSpPr/>
            <p:nvPr/>
          </p:nvSpPr>
          <p:spPr>
            <a:xfrm>
              <a:off x="5489518" y="774519"/>
              <a:ext cx="696848" cy="507052"/>
            </a:xfrm>
            <a:custGeom>
              <a:avLst/>
              <a:gdLst/>
              <a:ahLst/>
              <a:cxnLst/>
              <a:rect l="l" t="t" r="r" b="b"/>
              <a:pathLst>
                <a:path w="20491" h="14910" extrusionOk="0">
                  <a:moveTo>
                    <a:pt x="4809" y="1"/>
                  </a:moveTo>
                  <a:lnTo>
                    <a:pt x="4631" y="1"/>
                  </a:lnTo>
                  <a:lnTo>
                    <a:pt x="1" y="1"/>
                  </a:lnTo>
                  <a:cubicBezTo>
                    <a:pt x="1" y="1"/>
                    <a:pt x="3925" y="14195"/>
                    <a:pt x="11817" y="14867"/>
                  </a:cubicBezTo>
                  <a:cubicBezTo>
                    <a:pt x="12106" y="14867"/>
                    <a:pt x="12386" y="14909"/>
                    <a:pt x="12633" y="14909"/>
                  </a:cubicBezTo>
                  <a:cubicBezTo>
                    <a:pt x="18367" y="14909"/>
                    <a:pt x="15003" y="8818"/>
                    <a:pt x="15003" y="8818"/>
                  </a:cubicBezTo>
                  <a:lnTo>
                    <a:pt x="15003" y="8818"/>
                  </a:lnTo>
                  <a:cubicBezTo>
                    <a:pt x="15003" y="8818"/>
                    <a:pt x="15538" y="8920"/>
                    <a:pt x="16243" y="8920"/>
                  </a:cubicBezTo>
                  <a:cubicBezTo>
                    <a:pt x="17585" y="8920"/>
                    <a:pt x="19497" y="8572"/>
                    <a:pt x="19751" y="6584"/>
                  </a:cubicBezTo>
                  <a:cubicBezTo>
                    <a:pt x="20490" y="1419"/>
                    <a:pt x="11469" y="1"/>
                    <a:pt x="480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2"/>
            <p:cNvSpPr/>
            <p:nvPr/>
          </p:nvSpPr>
          <p:spPr>
            <a:xfrm>
              <a:off x="5021235" y="846751"/>
              <a:ext cx="594587" cy="565953"/>
            </a:xfrm>
            <a:custGeom>
              <a:avLst/>
              <a:gdLst/>
              <a:ahLst/>
              <a:cxnLst/>
              <a:rect l="l" t="t" r="r" b="b"/>
              <a:pathLst>
                <a:path w="17484" h="16642" extrusionOk="0">
                  <a:moveTo>
                    <a:pt x="13660" y="0"/>
                  </a:moveTo>
                  <a:cubicBezTo>
                    <a:pt x="13304" y="0"/>
                    <a:pt x="13091" y="111"/>
                    <a:pt x="13091" y="111"/>
                  </a:cubicBezTo>
                  <a:cubicBezTo>
                    <a:pt x="11290" y="748"/>
                    <a:pt x="9523" y="1529"/>
                    <a:pt x="7824" y="2413"/>
                  </a:cubicBezTo>
                  <a:cubicBezTo>
                    <a:pt x="7748" y="2447"/>
                    <a:pt x="7680" y="2481"/>
                    <a:pt x="7612" y="2515"/>
                  </a:cubicBezTo>
                  <a:lnTo>
                    <a:pt x="7612" y="2515"/>
                  </a:lnTo>
                  <a:lnTo>
                    <a:pt x="7570" y="2515"/>
                  </a:lnTo>
                  <a:cubicBezTo>
                    <a:pt x="5064" y="3823"/>
                    <a:pt x="1768" y="5310"/>
                    <a:pt x="774" y="8147"/>
                  </a:cubicBezTo>
                  <a:cubicBezTo>
                    <a:pt x="1" y="10406"/>
                    <a:pt x="952" y="13524"/>
                    <a:pt x="3535" y="14093"/>
                  </a:cubicBezTo>
                  <a:cubicBezTo>
                    <a:pt x="3823" y="14161"/>
                    <a:pt x="4070" y="14161"/>
                    <a:pt x="4350" y="14161"/>
                  </a:cubicBezTo>
                  <a:cubicBezTo>
                    <a:pt x="5199" y="14161"/>
                    <a:pt x="6049" y="13949"/>
                    <a:pt x="6763" y="13558"/>
                  </a:cubicBezTo>
                  <a:cubicBezTo>
                    <a:pt x="6763" y="13558"/>
                    <a:pt x="7221" y="16642"/>
                    <a:pt x="11358" y="16642"/>
                  </a:cubicBezTo>
                  <a:cubicBezTo>
                    <a:pt x="11435" y="16642"/>
                    <a:pt x="11537" y="16642"/>
                    <a:pt x="11605" y="16608"/>
                  </a:cubicBezTo>
                  <a:cubicBezTo>
                    <a:pt x="15113" y="16531"/>
                    <a:pt x="17483" y="11188"/>
                    <a:pt x="17024" y="6023"/>
                  </a:cubicBezTo>
                  <a:cubicBezTo>
                    <a:pt x="16880" y="4715"/>
                    <a:pt x="16566" y="3398"/>
                    <a:pt x="16030" y="2234"/>
                  </a:cubicBezTo>
                  <a:cubicBezTo>
                    <a:pt x="15215" y="357"/>
                    <a:pt x="14264" y="0"/>
                    <a:pt x="136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2"/>
            <p:cNvSpPr/>
            <p:nvPr/>
          </p:nvSpPr>
          <p:spPr>
            <a:xfrm>
              <a:off x="4830861" y="394349"/>
              <a:ext cx="747689" cy="542862"/>
            </a:xfrm>
            <a:custGeom>
              <a:avLst/>
              <a:gdLst/>
              <a:ahLst/>
              <a:cxnLst/>
              <a:rect l="l" t="t" r="r" b="b"/>
              <a:pathLst>
                <a:path w="21986" h="15963" extrusionOk="0">
                  <a:moveTo>
                    <a:pt x="7510" y="0"/>
                  </a:moveTo>
                  <a:cubicBezTo>
                    <a:pt x="6762" y="0"/>
                    <a:pt x="5989" y="102"/>
                    <a:pt x="5242" y="425"/>
                  </a:cubicBezTo>
                  <a:cubicBezTo>
                    <a:pt x="3475" y="1164"/>
                    <a:pt x="2303" y="3611"/>
                    <a:pt x="3475" y="5344"/>
                  </a:cubicBezTo>
                  <a:cubicBezTo>
                    <a:pt x="3475" y="5344"/>
                    <a:pt x="1" y="5446"/>
                    <a:pt x="255" y="9234"/>
                  </a:cubicBezTo>
                  <a:cubicBezTo>
                    <a:pt x="468" y="12284"/>
                    <a:pt x="8920" y="15962"/>
                    <a:pt x="15614" y="15962"/>
                  </a:cubicBezTo>
                  <a:cubicBezTo>
                    <a:pt x="17169" y="15962"/>
                    <a:pt x="18621" y="15750"/>
                    <a:pt x="19828" y="15325"/>
                  </a:cubicBezTo>
                  <a:cubicBezTo>
                    <a:pt x="21985" y="11749"/>
                    <a:pt x="20388" y="11010"/>
                    <a:pt x="20388" y="11010"/>
                  </a:cubicBezTo>
                  <a:cubicBezTo>
                    <a:pt x="20354" y="11010"/>
                    <a:pt x="20354" y="10967"/>
                    <a:pt x="20320" y="10967"/>
                  </a:cubicBezTo>
                  <a:cubicBezTo>
                    <a:pt x="20176" y="10967"/>
                    <a:pt x="20108" y="11256"/>
                    <a:pt x="20040" y="11256"/>
                  </a:cubicBezTo>
                  <a:cubicBezTo>
                    <a:pt x="20006" y="11256"/>
                    <a:pt x="20006" y="11222"/>
                    <a:pt x="19963" y="11180"/>
                  </a:cubicBezTo>
                  <a:cubicBezTo>
                    <a:pt x="19403" y="10016"/>
                    <a:pt x="18443" y="7289"/>
                    <a:pt x="17738" y="6227"/>
                  </a:cubicBezTo>
                  <a:cubicBezTo>
                    <a:pt x="16141" y="3959"/>
                    <a:pt x="14060" y="1801"/>
                    <a:pt x="11401" y="816"/>
                  </a:cubicBezTo>
                  <a:cubicBezTo>
                    <a:pt x="10126" y="349"/>
                    <a:pt x="8818" y="0"/>
                    <a:pt x="751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2"/>
            <p:cNvSpPr/>
            <p:nvPr/>
          </p:nvSpPr>
          <p:spPr>
            <a:xfrm>
              <a:off x="5090848" y="1061100"/>
              <a:ext cx="26628" cy="24009"/>
            </a:xfrm>
            <a:custGeom>
              <a:avLst/>
              <a:gdLst/>
              <a:ahLst/>
              <a:cxnLst/>
              <a:rect l="l" t="t" r="r" b="b"/>
              <a:pathLst>
                <a:path w="783" h="706" extrusionOk="0">
                  <a:moveTo>
                    <a:pt x="680" y="0"/>
                  </a:moveTo>
                  <a:lnTo>
                    <a:pt x="638" y="0"/>
                  </a:lnTo>
                  <a:cubicBezTo>
                    <a:pt x="536" y="0"/>
                    <a:pt x="426" y="145"/>
                    <a:pt x="324" y="247"/>
                  </a:cubicBezTo>
                  <a:cubicBezTo>
                    <a:pt x="256" y="323"/>
                    <a:pt x="145" y="425"/>
                    <a:pt x="77" y="570"/>
                  </a:cubicBezTo>
                  <a:cubicBezTo>
                    <a:pt x="1" y="604"/>
                    <a:pt x="77" y="706"/>
                    <a:pt x="111" y="706"/>
                  </a:cubicBezTo>
                  <a:cubicBezTo>
                    <a:pt x="145" y="706"/>
                    <a:pt x="179" y="672"/>
                    <a:pt x="179" y="672"/>
                  </a:cubicBezTo>
                  <a:cubicBezTo>
                    <a:pt x="290" y="570"/>
                    <a:pt x="358" y="493"/>
                    <a:pt x="468" y="391"/>
                  </a:cubicBezTo>
                  <a:cubicBezTo>
                    <a:pt x="570" y="323"/>
                    <a:pt x="714" y="247"/>
                    <a:pt x="748" y="145"/>
                  </a:cubicBezTo>
                  <a:cubicBezTo>
                    <a:pt x="782" y="68"/>
                    <a:pt x="748"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2"/>
            <p:cNvSpPr/>
            <p:nvPr/>
          </p:nvSpPr>
          <p:spPr>
            <a:xfrm>
              <a:off x="5107920" y="1086538"/>
              <a:ext cx="21697" cy="20234"/>
            </a:xfrm>
            <a:custGeom>
              <a:avLst/>
              <a:gdLst/>
              <a:ahLst/>
              <a:cxnLst/>
              <a:rect l="l" t="t" r="r" b="b"/>
              <a:pathLst>
                <a:path w="638" h="595" extrusionOk="0">
                  <a:moveTo>
                    <a:pt x="527" y="0"/>
                  </a:moveTo>
                  <a:lnTo>
                    <a:pt x="527" y="0"/>
                  </a:lnTo>
                  <a:cubicBezTo>
                    <a:pt x="425" y="0"/>
                    <a:pt x="348" y="136"/>
                    <a:pt x="280" y="212"/>
                  </a:cubicBezTo>
                  <a:cubicBezTo>
                    <a:pt x="212" y="280"/>
                    <a:pt x="136" y="382"/>
                    <a:pt x="68" y="459"/>
                  </a:cubicBezTo>
                  <a:cubicBezTo>
                    <a:pt x="0" y="527"/>
                    <a:pt x="34" y="595"/>
                    <a:pt x="102" y="595"/>
                  </a:cubicBezTo>
                  <a:cubicBezTo>
                    <a:pt x="102" y="595"/>
                    <a:pt x="136" y="595"/>
                    <a:pt x="136" y="561"/>
                  </a:cubicBezTo>
                  <a:cubicBezTo>
                    <a:pt x="246" y="527"/>
                    <a:pt x="348" y="459"/>
                    <a:pt x="425" y="348"/>
                  </a:cubicBezTo>
                  <a:cubicBezTo>
                    <a:pt x="527" y="280"/>
                    <a:pt x="637" y="212"/>
                    <a:pt x="637" y="68"/>
                  </a:cubicBezTo>
                  <a:cubicBezTo>
                    <a:pt x="637" y="34"/>
                    <a:pt x="603"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2"/>
            <p:cNvSpPr/>
            <p:nvPr/>
          </p:nvSpPr>
          <p:spPr>
            <a:xfrm>
              <a:off x="5168011" y="1009375"/>
              <a:ext cx="26594" cy="16800"/>
            </a:xfrm>
            <a:custGeom>
              <a:avLst/>
              <a:gdLst/>
              <a:ahLst/>
              <a:cxnLst/>
              <a:rect l="l" t="t" r="r" b="b"/>
              <a:pathLst>
                <a:path w="782" h="494" extrusionOk="0">
                  <a:moveTo>
                    <a:pt x="671" y="1"/>
                  </a:moveTo>
                  <a:cubicBezTo>
                    <a:pt x="459" y="1"/>
                    <a:pt x="212" y="213"/>
                    <a:pt x="68" y="358"/>
                  </a:cubicBezTo>
                  <a:cubicBezTo>
                    <a:pt x="0" y="426"/>
                    <a:pt x="68" y="494"/>
                    <a:pt x="144" y="494"/>
                  </a:cubicBezTo>
                  <a:cubicBezTo>
                    <a:pt x="144" y="494"/>
                    <a:pt x="178" y="494"/>
                    <a:pt x="178" y="460"/>
                  </a:cubicBezTo>
                  <a:cubicBezTo>
                    <a:pt x="280" y="392"/>
                    <a:pt x="391" y="315"/>
                    <a:pt x="459" y="281"/>
                  </a:cubicBezTo>
                  <a:cubicBezTo>
                    <a:pt x="569" y="213"/>
                    <a:pt x="671" y="179"/>
                    <a:pt x="748" y="103"/>
                  </a:cubicBezTo>
                  <a:cubicBezTo>
                    <a:pt x="782" y="69"/>
                    <a:pt x="748" y="1"/>
                    <a:pt x="6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2"/>
            <p:cNvSpPr/>
            <p:nvPr/>
          </p:nvSpPr>
          <p:spPr>
            <a:xfrm>
              <a:off x="5165699" y="1034506"/>
              <a:ext cx="26322" cy="19418"/>
            </a:xfrm>
            <a:custGeom>
              <a:avLst/>
              <a:gdLst/>
              <a:ahLst/>
              <a:cxnLst/>
              <a:rect l="l" t="t" r="r" b="b"/>
              <a:pathLst>
                <a:path w="774" h="571" extrusionOk="0">
                  <a:moveTo>
                    <a:pt x="603" y="1"/>
                  </a:moveTo>
                  <a:cubicBezTo>
                    <a:pt x="391" y="1"/>
                    <a:pt x="212" y="256"/>
                    <a:pt x="68" y="392"/>
                  </a:cubicBezTo>
                  <a:cubicBezTo>
                    <a:pt x="0" y="468"/>
                    <a:pt x="34" y="570"/>
                    <a:pt x="136" y="570"/>
                  </a:cubicBezTo>
                  <a:lnTo>
                    <a:pt x="178" y="570"/>
                  </a:lnTo>
                  <a:cubicBezTo>
                    <a:pt x="280" y="502"/>
                    <a:pt x="391" y="468"/>
                    <a:pt x="493" y="426"/>
                  </a:cubicBezTo>
                  <a:cubicBezTo>
                    <a:pt x="561" y="358"/>
                    <a:pt x="705" y="324"/>
                    <a:pt x="739" y="213"/>
                  </a:cubicBezTo>
                  <a:cubicBezTo>
                    <a:pt x="773" y="145"/>
                    <a:pt x="739" y="43"/>
                    <a:pt x="671" y="43"/>
                  </a:cubicBezTo>
                  <a:cubicBezTo>
                    <a:pt x="637" y="43"/>
                    <a:pt x="637" y="1"/>
                    <a:pt x="6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2"/>
            <p:cNvSpPr/>
            <p:nvPr/>
          </p:nvSpPr>
          <p:spPr>
            <a:xfrm>
              <a:off x="5155871" y="1083919"/>
              <a:ext cx="26594" cy="20541"/>
            </a:xfrm>
            <a:custGeom>
              <a:avLst/>
              <a:gdLst/>
              <a:ahLst/>
              <a:cxnLst/>
              <a:rect l="l" t="t" r="r" b="b"/>
              <a:pathLst>
                <a:path w="782" h="604" extrusionOk="0">
                  <a:moveTo>
                    <a:pt x="680" y="1"/>
                  </a:moveTo>
                  <a:lnTo>
                    <a:pt x="680" y="1"/>
                  </a:lnTo>
                  <a:cubicBezTo>
                    <a:pt x="535" y="1"/>
                    <a:pt x="467" y="77"/>
                    <a:pt x="357" y="179"/>
                  </a:cubicBezTo>
                  <a:cubicBezTo>
                    <a:pt x="289" y="247"/>
                    <a:pt x="179" y="323"/>
                    <a:pt x="77" y="425"/>
                  </a:cubicBezTo>
                  <a:cubicBezTo>
                    <a:pt x="0" y="459"/>
                    <a:pt x="77" y="604"/>
                    <a:pt x="179" y="604"/>
                  </a:cubicBezTo>
                  <a:cubicBezTo>
                    <a:pt x="179" y="604"/>
                    <a:pt x="179" y="570"/>
                    <a:pt x="213" y="570"/>
                  </a:cubicBezTo>
                  <a:cubicBezTo>
                    <a:pt x="323" y="502"/>
                    <a:pt x="425" y="425"/>
                    <a:pt x="535" y="357"/>
                  </a:cubicBezTo>
                  <a:cubicBezTo>
                    <a:pt x="603" y="289"/>
                    <a:pt x="748" y="247"/>
                    <a:pt x="782" y="145"/>
                  </a:cubicBezTo>
                  <a:cubicBezTo>
                    <a:pt x="782" y="77"/>
                    <a:pt x="748" y="1"/>
                    <a:pt x="6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2"/>
            <p:cNvSpPr/>
            <p:nvPr/>
          </p:nvSpPr>
          <p:spPr>
            <a:xfrm>
              <a:off x="5182431" y="1129863"/>
              <a:ext cx="26628" cy="24009"/>
            </a:xfrm>
            <a:custGeom>
              <a:avLst/>
              <a:gdLst/>
              <a:ahLst/>
              <a:cxnLst/>
              <a:rect l="l" t="t" r="r" b="b"/>
              <a:pathLst>
                <a:path w="783" h="706" extrusionOk="0">
                  <a:moveTo>
                    <a:pt x="638" y="0"/>
                  </a:moveTo>
                  <a:lnTo>
                    <a:pt x="604" y="0"/>
                  </a:lnTo>
                  <a:cubicBezTo>
                    <a:pt x="493" y="68"/>
                    <a:pt x="426" y="136"/>
                    <a:pt x="324" y="247"/>
                  </a:cubicBezTo>
                  <a:cubicBezTo>
                    <a:pt x="247" y="315"/>
                    <a:pt x="145" y="425"/>
                    <a:pt x="69" y="527"/>
                  </a:cubicBezTo>
                  <a:cubicBezTo>
                    <a:pt x="1" y="561"/>
                    <a:pt x="69" y="705"/>
                    <a:pt x="145" y="705"/>
                  </a:cubicBezTo>
                  <a:lnTo>
                    <a:pt x="179" y="671"/>
                  </a:lnTo>
                  <a:cubicBezTo>
                    <a:pt x="281" y="595"/>
                    <a:pt x="392" y="527"/>
                    <a:pt x="459" y="459"/>
                  </a:cubicBezTo>
                  <a:cubicBezTo>
                    <a:pt x="570" y="382"/>
                    <a:pt x="706" y="315"/>
                    <a:pt x="748" y="170"/>
                  </a:cubicBezTo>
                  <a:cubicBezTo>
                    <a:pt x="782" y="102"/>
                    <a:pt x="748" y="0"/>
                    <a:pt x="6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2"/>
            <p:cNvSpPr/>
            <p:nvPr/>
          </p:nvSpPr>
          <p:spPr>
            <a:xfrm>
              <a:off x="5220859" y="1173189"/>
              <a:ext cx="25472" cy="24009"/>
            </a:xfrm>
            <a:custGeom>
              <a:avLst/>
              <a:gdLst/>
              <a:ahLst/>
              <a:cxnLst/>
              <a:rect l="l" t="t" r="r" b="b"/>
              <a:pathLst>
                <a:path w="749" h="706" extrusionOk="0">
                  <a:moveTo>
                    <a:pt x="604" y="0"/>
                  </a:moveTo>
                  <a:lnTo>
                    <a:pt x="570" y="0"/>
                  </a:lnTo>
                  <a:cubicBezTo>
                    <a:pt x="425" y="34"/>
                    <a:pt x="357" y="170"/>
                    <a:pt x="255" y="281"/>
                  </a:cubicBezTo>
                  <a:cubicBezTo>
                    <a:pt x="145" y="383"/>
                    <a:pt x="77" y="493"/>
                    <a:pt x="1" y="638"/>
                  </a:cubicBezTo>
                  <a:cubicBezTo>
                    <a:pt x="1" y="672"/>
                    <a:pt x="43" y="706"/>
                    <a:pt x="77" y="706"/>
                  </a:cubicBezTo>
                  <a:lnTo>
                    <a:pt x="111" y="706"/>
                  </a:lnTo>
                  <a:cubicBezTo>
                    <a:pt x="213" y="638"/>
                    <a:pt x="323" y="561"/>
                    <a:pt x="425" y="459"/>
                  </a:cubicBezTo>
                  <a:cubicBezTo>
                    <a:pt x="502" y="425"/>
                    <a:pt x="536" y="383"/>
                    <a:pt x="604" y="315"/>
                  </a:cubicBezTo>
                  <a:cubicBezTo>
                    <a:pt x="680" y="281"/>
                    <a:pt x="714" y="247"/>
                    <a:pt x="714" y="136"/>
                  </a:cubicBezTo>
                  <a:cubicBezTo>
                    <a:pt x="748" y="68"/>
                    <a:pt x="680"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2"/>
            <p:cNvSpPr/>
            <p:nvPr/>
          </p:nvSpPr>
          <p:spPr>
            <a:xfrm>
              <a:off x="5236741" y="1132176"/>
              <a:ext cx="25166" cy="24009"/>
            </a:xfrm>
            <a:custGeom>
              <a:avLst/>
              <a:gdLst/>
              <a:ahLst/>
              <a:cxnLst/>
              <a:rect l="l" t="t" r="r" b="b"/>
              <a:pathLst>
                <a:path w="740" h="706" extrusionOk="0">
                  <a:moveTo>
                    <a:pt x="638" y="0"/>
                  </a:moveTo>
                  <a:cubicBezTo>
                    <a:pt x="494" y="34"/>
                    <a:pt x="426" y="102"/>
                    <a:pt x="315" y="213"/>
                  </a:cubicBezTo>
                  <a:cubicBezTo>
                    <a:pt x="213" y="281"/>
                    <a:pt x="137" y="391"/>
                    <a:pt x="69" y="493"/>
                  </a:cubicBezTo>
                  <a:cubicBezTo>
                    <a:pt x="1" y="569"/>
                    <a:pt x="69" y="705"/>
                    <a:pt x="137" y="705"/>
                  </a:cubicBezTo>
                  <a:cubicBezTo>
                    <a:pt x="137" y="705"/>
                    <a:pt x="171" y="705"/>
                    <a:pt x="171" y="671"/>
                  </a:cubicBezTo>
                  <a:cubicBezTo>
                    <a:pt x="315" y="603"/>
                    <a:pt x="426" y="527"/>
                    <a:pt x="527" y="425"/>
                  </a:cubicBezTo>
                  <a:cubicBezTo>
                    <a:pt x="638" y="357"/>
                    <a:pt x="706" y="247"/>
                    <a:pt x="740" y="102"/>
                  </a:cubicBezTo>
                  <a:cubicBezTo>
                    <a:pt x="740" y="68"/>
                    <a:pt x="672" y="0"/>
                    <a:pt x="6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2"/>
            <p:cNvSpPr/>
            <p:nvPr/>
          </p:nvSpPr>
          <p:spPr>
            <a:xfrm>
              <a:off x="5220859" y="978190"/>
              <a:ext cx="24315" cy="14487"/>
            </a:xfrm>
            <a:custGeom>
              <a:avLst/>
              <a:gdLst/>
              <a:ahLst/>
              <a:cxnLst/>
              <a:rect l="l" t="t" r="r" b="b"/>
              <a:pathLst>
                <a:path w="715" h="426" extrusionOk="0">
                  <a:moveTo>
                    <a:pt x="570" y="0"/>
                  </a:moveTo>
                  <a:cubicBezTo>
                    <a:pt x="502" y="0"/>
                    <a:pt x="391" y="34"/>
                    <a:pt x="323" y="102"/>
                  </a:cubicBezTo>
                  <a:cubicBezTo>
                    <a:pt x="255" y="136"/>
                    <a:pt x="145" y="213"/>
                    <a:pt x="77" y="281"/>
                  </a:cubicBezTo>
                  <a:cubicBezTo>
                    <a:pt x="1" y="315"/>
                    <a:pt x="77" y="425"/>
                    <a:pt x="145" y="425"/>
                  </a:cubicBezTo>
                  <a:lnTo>
                    <a:pt x="145" y="425"/>
                  </a:lnTo>
                  <a:cubicBezTo>
                    <a:pt x="255" y="383"/>
                    <a:pt x="357" y="349"/>
                    <a:pt x="425" y="315"/>
                  </a:cubicBezTo>
                  <a:cubicBezTo>
                    <a:pt x="536" y="281"/>
                    <a:pt x="638" y="213"/>
                    <a:pt x="680" y="136"/>
                  </a:cubicBezTo>
                  <a:cubicBezTo>
                    <a:pt x="714" y="102"/>
                    <a:pt x="680"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2"/>
            <p:cNvSpPr/>
            <p:nvPr/>
          </p:nvSpPr>
          <p:spPr>
            <a:xfrm>
              <a:off x="5123496" y="1193423"/>
              <a:ext cx="22853" cy="24281"/>
            </a:xfrm>
            <a:custGeom>
              <a:avLst/>
              <a:gdLst/>
              <a:ahLst/>
              <a:cxnLst/>
              <a:rect l="l" t="t" r="r" b="b"/>
              <a:pathLst>
                <a:path w="672" h="714" extrusionOk="0">
                  <a:moveTo>
                    <a:pt x="528" y="0"/>
                  </a:moveTo>
                  <a:lnTo>
                    <a:pt x="460" y="0"/>
                  </a:lnTo>
                  <a:cubicBezTo>
                    <a:pt x="392" y="111"/>
                    <a:pt x="281" y="178"/>
                    <a:pt x="213" y="289"/>
                  </a:cubicBezTo>
                  <a:cubicBezTo>
                    <a:pt x="103" y="357"/>
                    <a:pt x="1" y="467"/>
                    <a:pt x="1" y="569"/>
                  </a:cubicBezTo>
                  <a:cubicBezTo>
                    <a:pt x="1" y="680"/>
                    <a:pt x="69" y="714"/>
                    <a:pt x="145" y="714"/>
                  </a:cubicBezTo>
                  <a:lnTo>
                    <a:pt x="179" y="714"/>
                  </a:lnTo>
                  <a:cubicBezTo>
                    <a:pt x="315" y="714"/>
                    <a:pt x="392" y="535"/>
                    <a:pt x="460" y="467"/>
                  </a:cubicBezTo>
                  <a:cubicBezTo>
                    <a:pt x="528" y="357"/>
                    <a:pt x="570" y="255"/>
                    <a:pt x="638" y="145"/>
                  </a:cubicBezTo>
                  <a:cubicBezTo>
                    <a:pt x="672" y="77"/>
                    <a:pt x="604" y="0"/>
                    <a:pt x="5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2"/>
            <p:cNvSpPr/>
            <p:nvPr/>
          </p:nvSpPr>
          <p:spPr>
            <a:xfrm>
              <a:off x="5109076" y="1176658"/>
              <a:ext cx="17922" cy="15643"/>
            </a:xfrm>
            <a:custGeom>
              <a:avLst/>
              <a:gdLst/>
              <a:ahLst/>
              <a:cxnLst/>
              <a:rect l="l" t="t" r="r" b="b"/>
              <a:pathLst>
                <a:path w="527" h="460" extrusionOk="0">
                  <a:moveTo>
                    <a:pt x="391" y="0"/>
                  </a:moveTo>
                  <a:cubicBezTo>
                    <a:pt x="391" y="0"/>
                    <a:pt x="357" y="0"/>
                    <a:pt x="314" y="34"/>
                  </a:cubicBezTo>
                  <a:cubicBezTo>
                    <a:pt x="280" y="68"/>
                    <a:pt x="212" y="145"/>
                    <a:pt x="144" y="179"/>
                  </a:cubicBezTo>
                  <a:cubicBezTo>
                    <a:pt x="102" y="247"/>
                    <a:pt x="0" y="281"/>
                    <a:pt x="0" y="391"/>
                  </a:cubicBezTo>
                  <a:cubicBezTo>
                    <a:pt x="0" y="425"/>
                    <a:pt x="34" y="459"/>
                    <a:pt x="68" y="459"/>
                  </a:cubicBezTo>
                  <a:lnTo>
                    <a:pt x="102" y="459"/>
                  </a:lnTo>
                  <a:cubicBezTo>
                    <a:pt x="212" y="459"/>
                    <a:pt x="280" y="391"/>
                    <a:pt x="314" y="357"/>
                  </a:cubicBezTo>
                  <a:cubicBezTo>
                    <a:pt x="391" y="281"/>
                    <a:pt x="425" y="213"/>
                    <a:pt x="493" y="145"/>
                  </a:cubicBezTo>
                  <a:cubicBezTo>
                    <a:pt x="527" y="68"/>
                    <a:pt x="459" y="0"/>
                    <a:pt x="3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2"/>
            <p:cNvSpPr/>
            <p:nvPr/>
          </p:nvSpPr>
          <p:spPr>
            <a:xfrm>
              <a:off x="5090848" y="1148907"/>
              <a:ext cx="18262" cy="12175"/>
            </a:xfrm>
            <a:custGeom>
              <a:avLst/>
              <a:gdLst/>
              <a:ahLst/>
              <a:cxnLst/>
              <a:rect l="l" t="t" r="r" b="b"/>
              <a:pathLst>
                <a:path w="537" h="358" extrusionOk="0">
                  <a:moveTo>
                    <a:pt x="468" y="1"/>
                  </a:moveTo>
                  <a:lnTo>
                    <a:pt x="426" y="1"/>
                  </a:lnTo>
                  <a:cubicBezTo>
                    <a:pt x="392" y="35"/>
                    <a:pt x="324" y="35"/>
                    <a:pt x="256" y="77"/>
                  </a:cubicBezTo>
                  <a:cubicBezTo>
                    <a:pt x="213" y="111"/>
                    <a:pt x="145" y="145"/>
                    <a:pt x="111" y="145"/>
                  </a:cubicBezTo>
                  <a:cubicBezTo>
                    <a:pt x="1" y="213"/>
                    <a:pt x="77" y="358"/>
                    <a:pt x="145" y="358"/>
                  </a:cubicBezTo>
                  <a:cubicBezTo>
                    <a:pt x="179" y="358"/>
                    <a:pt x="179" y="324"/>
                    <a:pt x="213" y="324"/>
                  </a:cubicBezTo>
                  <a:cubicBezTo>
                    <a:pt x="256" y="290"/>
                    <a:pt x="324" y="290"/>
                    <a:pt x="358" y="247"/>
                  </a:cubicBezTo>
                  <a:cubicBezTo>
                    <a:pt x="392" y="213"/>
                    <a:pt x="468" y="179"/>
                    <a:pt x="502" y="145"/>
                  </a:cubicBezTo>
                  <a:cubicBezTo>
                    <a:pt x="536" y="111"/>
                    <a:pt x="502" y="1"/>
                    <a:pt x="4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2"/>
            <p:cNvSpPr/>
            <p:nvPr/>
          </p:nvSpPr>
          <p:spPr>
            <a:xfrm>
              <a:off x="5166855" y="1196008"/>
              <a:ext cx="32375" cy="26322"/>
            </a:xfrm>
            <a:custGeom>
              <a:avLst/>
              <a:gdLst/>
              <a:ahLst/>
              <a:cxnLst/>
              <a:rect l="l" t="t" r="r" b="b"/>
              <a:pathLst>
                <a:path w="952" h="774" extrusionOk="0">
                  <a:moveTo>
                    <a:pt x="850" y="1"/>
                  </a:moveTo>
                  <a:cubicBezTo>
                    <a:pt x="816" y="1"/>
                    <a:pt x="816" y="35"/>
                    <a:pt x="782" y="35"/>
                  </a:cubicBezTo>
                  <a:cubicBezTo>
                    <a:pt x="671" y="136"/>
                    <a:pt x="527" y="247"/>
                    <a:pt x="425" y="349"/>
                  </a:cubicBezTo>
                  <a:cubicBezTo>
                    <a:pt x="357" y="391"/>
                    <a:pt x="314" y="459"/>
                    <a:pt x="246" y="493"/>
                  </a:cubicBezTo>
                  <a:cubicBezTo>
                    <a:pt x="212" y="527"/>
                    <a:pt x="144" y="604"/>
                    <a:pt x="68" y="638"/>
                  </a:cubicBezTo>
                  <a:cubicBezTo>
                    <a:pt x="0" y="706"/>
                    <a:pt x="68" y="774"/>
                    <a:pt x="144" y="774"/>
                  </a:cubicBezTo>
                  <a:lnTo>
                    <a:pt x="144" y="774"/>
                  </a:lnTo>
                  <a:cubicBezTo>
                    <a:pt x="314" y="740"/>
                    <a:pt x="493" y="672"/>
                    <a:pt x="637" y="561"/>
                  </a:cubicBezTo>
                  <a:cubicBezTo>
                    <a:pt x="739" y="459"/>
                    <a:pt x="850" y="315"/>
                    <a:pt x="917" y="136"/>
                  </a:cubicBezTo>
                  <a:cubicBezTo>
                    <a:pt x="951" y="69"/>
                    <a:pt x="884" y="1"/>
                    <a:pt x="8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2"/>
            <p:cNvSpPr/>
            <p:nvPr/>
          </p:nvSpPr>
          <p:spPr>
            <a:xfrm>
              <a:off x="5134208" y="1151526"/>
              <a:ext cx="24281" cy="19078"/>
            </a:xfrm>
            <a:custGeom>
              <a:avLst/>
              <a:gdLst/>
              <a:ahLst/>
              <a:cxnLst/>
              <a:rect l="l" t="t" r="r" b="b"/>
              <a:pathLst>
                <a:path w="714" h="561" extrusionOk="0">
                  <a:moveTo>
                    <a:pt x="569" y="0"/>
                  </a:moveTo>
                  <a:lnTo>
                    <a:pt x="501" y="0"/>
                  </a:lnTo>
                  <a:cubicBezTo>
                    <a:pt x="425" y="68"/>
                    <a:pt x="323" y="136"/>
                    <a:pt x="255" y="170"/>
                  </a:cubicBezTo>
                  <a:cubicBezTo>
                    <a:pt x="179" y="247"/>
                    <a:pt x="77" y="315"/>
                    <a:pt x="43" y="383"/>
                  </a:cubicBezTo>
                  <a:cubicBezTo>
                    <a:pt x="0" y="459"/>
                    <a:pt x="77" y="527"/>
                    <a:pt x="111" y="561"/>
                  </a:cubicBezTo>
                  <a:lnTo>
                    <a:pt x="145" y="561"/>
                  </a:lnTo>
                  <a:cubicBezTo>
                    <a:pt x="255" y="561"/>
                    <a:pt x="357" y="493"/>
                    <a:pt x="425" y="425"/>
                  </a:cubicBezTo>
                  <a:cubicBezTo>
                    <a:pt x="535" y="349"/>
                    <a:pt x="603" y="281"/>
                    <a:pt x="680" y="170"/>
                  </a:cubicBezTo>
                  <a:cubicBezTo>
                    <a:pt x="714" y="68"/>
                    <a:pt x="637" y="0"/>
                    <a:pt x="5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2"/>
            <p:cNvSpPr/>
            <p:nvPr/>
          </p:nvSpPr>
          <p:spPr>
            <a:xfrm>
              <a:off x="5140261" y="1254943"/>
              <a:ext cx="24315" cy="21697"/>
            </a:xfrm>
            <a:custGeom>
              <a:avLst/>
              <a:gdLst/>
              <a:ahLst/>
              <a:cxnLst/>
              <a:rect l="l" t="t" r="r" b="b"/>
              <a:pathLst>
                <a:path w="715" h="638" extrusionOk="0">
                  <a:moveTo>
                    <a:pt x="570" y="0"/>
                  </a:moveTo>
                  <a:cubicBezTo>
                    <a:pt x="459" y="0"/>
                    <a:pt x="391" y="102"/>
                    <a:pt x="289" y="179"/>
                  </a:cubicBezTo>
                  <a:cubicBezTo>
                    <a:pt x="247" y="213"/>
                    <a:pt x="179" y="281"/>
                    <a:pt x="145" y="315"/>
                  </a:cubicBezTo>
                  <a:cubicBezTo>
                    <a:pt x="111" y="357"/>
                    <a:pt x="77" y="425"/>
                    <a:pt x="35" y="493"/>
                  </a:cubicBezTo>
                  <a:cubicBezTo>
                    <a:pt x="1" y="570"/>
                    <a:pt x="35" y="638"/>
                    <a:pt x="111" y="638"/>
                  </a:cubicBezTo>
                  <a:lnTo>
                    <a:pt x="145" y="638"/>
                  </a:lnTo>
                  <a:cubicBezTo>
                    <a:pt x="179" y="604"/>
                    <a:pt x="247" y="604"/>
                    <a:pt x="323" y="570"/>
                  </a:cubicBezTo>
                  <a:cubicBezTo>
                    <a:pt x="391" y="493"/>
                    <a:pt x="425" y="459"/>
                    <a:pt x="502" y="391"/>
                  </a:cubicBezTo>
                  <a:cubicBezTo>
                    <a:pt x="570" y="315"/>
                    <a:pt x="714" y="179"/>
                    <a:pt x="672" y="34"/>
                  </a:cubicBezTo>
                  <a:cubicBezTo>
                    <a:pt x="672" y="0"/>
                    <a:pt x="638"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2"/>
            <p:cNvSpPr/>
            <p:nvPr/>
          </p:nvSpPr>
          <p:spPr>
            <a:xfrm>
              <a:off x="5158455" y="1268240"/>
              <a:ext cx="21697" cy="22853"/>
            </a:xfrm>
            <a:custGeom>
              <a:avLst/>
              <a:gdLst/>
              <a:ahLst/>
              <a:cxnLst/>
              <a:rect l="l" t="t" r="r" b="b"/>
              <a:pathLst>
                <a:path w="638" h="672" extrusionOk="0">
                  <a:moveTo>
                    <a:pt x="527" y="0"/>
                  </a:moveTo>
                  <a:cubicBezTo>
                    <a:pt x="493" y="0"/>
                    <a:pt x="459" y="34"/>
                    <a:pt x="459" y="34"/>
                  </a:cubicBezTo>
                  <a:cubicBezTo>
                    <a:pt x="391" y="136"/>
                    <a:pt x="281" y="247"/>
                    <a:pt x="213" y="315"/>
                  </a:cubicBezTo>
                  <a:cubicBezTo>
                    <a:pt x="179" y="315"/>
                    <a:pt x="179" y="349"/>
                    <a:pt x="137" y="349"/>
                  </a:cubicBezTo>
                  <a:lnTo>
                    <a:pt x="103" y="425"/>
                  </a:lnTo>
                  <a:cubicBezTo>
                    <a:pt x="69" y="459"/>
                    <a:pt x="35" y="493"/>
                    <a:pt x="35" y="561"/>
                  </a:cubicBezTo>
                  <a:cubicBezTo>
                    <a:pt x="1" y="637"/>
                    <a:pt x="69" y="671"/>
                    <a:pt x="103" y="671"/>
                  </a:cubicBezTo>
                  <a:lnTo>
                    <a:pt x="137" y="671"/>
                  </a:lnTo>
                  <a:cubicBezTo>
                    <a:pt x="179" y="671"/>
                    <a:pt x="247" y="637"/>
                    <a:pt x="281" y="637"/>
                  </a:cubicBezTo>
                  <a:cubicBezTo>
                    <a:pt x="349" y="603"/>
                    <a:pt x="391" y="527"/>
                    <a:pt x="459" y="493"/>
                  </a:cubicBezTo>
                  <a:cubicBezTo>
                    <a:pt x="527" y="349"/>
                    <a:pt x="561" y="247"/>
                    <a:pt x="638" y="136"/>
                  </a:cubicBezTo>
                  <a:cubicBezTo>
                    <a:pt x="638" y="68"/>
                    <a:pt x="604"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2"/>
            <p:cNvSpPr/>
            <p:nvPr/>
          </p:nvSpPr>
          <p:spPr>
            <a:xfrm>
              <a:off x="5230687" y="1226070"/>
              <a:ext cx="21697" cy="20541"/>
            </a:xfrm>
            <a:custGeom>
              <a:avLst/>
              <a:gdLst/>
              <a:ahLst/>
              <a:cxnLst/>
              <a:rect l="l" t="t" r="r" b="b"/>
              <a:pathLst>
                <a:path w="638" h="604" extrusionOk="0">
                  <a:moveTo>
                    <a:pt x="527" y="0"/>
                  </a:moveTo>
                  <a:cubicBezTo>
                    <a:pt x="527" y="0"/>
                    <a:pt x="493" y="0"/>
                    <a:pt x="493" y="34"/>
                  </a:cubicBezTo>
                  <a:cubicBezTo>
                    <a:pt x="391" y="68"/>
                    <a:pt x="281" y="144"/>
                    <a:pt x="179" y="212"/>
                  </a:cubicBezTo>
                  <a:cubicBezTo>
                    <a:pt x="102" y="280"/>
                    <a:pt x="0" y="425"/>
                    <a:pt x="0" y="527"/>
                  </a:cubicBezTo>
                  <a:cubicBezTo>
                    <a:pt x="0" y="569"/>
                    <a:pt x="34" y="603"/>
                    <a:pt x="68" y="603"/>
                  </a:cubicBezTo>
                  <a:lnTo>
                    <a:pt x="102" y="603"/>
                  </a:lnTo>
                  <a:cubicBezTo>
                    <a:pt x="179" y="603"/>
                    <a:pt x="179" y="569"/>
                    <a:pt x="247" y="527"/>
                  </a:cubicBezTo>
                  <a:cubicBezTo>
                    <a:pt x="281" y="459"/>
                    <a:pt x="315" y="459"/>
                    <a:pt x="349" y="425"/>
                  </a:cubicBezTo>
                  <a:cubicBezTo>
                    <a:pt x="425" y="314"/>
                    <a:pt x="493" y="246"/>
                    <a:pt x="604" y="178"/>
                  </a:cubicBezTo>
                  <a:cubicBezTo>
                    <a:pt x="638" y="102"/>
                    <a:pt x="604"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2"/>
            <p:cNvSpPr/>
            <p:nvPr/>
          </p:nvSpPr>
          <p:spPr>
            <a:xfrm>
              <a:off x="5242522" y="1260996"/>
              <a:ext cx="23159" cy="26322"/>
            </a:xfrm>
            <a:custGeom>
              <a:avLst/>
              <a:gdLst/>
              <a:ahLst/>
              <a:cxnLst/>
              <a:rect l="l" t="t" r="r" b="b"/>
              <a:pathLst>
                <a:path w="681" h="774" extrusionOk="0">
                  <a:moveTo>
                    <a:pt x="536" y="1"/>
                  </a:moveTo>
                  <a:cubicBezTo>
                    <a:pt x="502" y="1"/>
                    <a:pt x="468" y="1"/>
                    <a:pt x="468" y="35"/>
                  </a:cubicBezTo>
                  <a:cubicBezTo>
                    <a:pt x="357" y="137"/>
                    <a:pt x="256" y="213"/>
                    <a:pt x="179" y="315"/>
                  </a:cubicBezTo>
                  <a:cubicBezTo>
                    <a:pt x="111" y="426"/>
                    <a:pt x="1" y="528"/>
                    <a:pt x="1" y="672"/>
                  </a:cubicBezTo>
                  <a:cubicBezTo>
                    <a:pt x="1" y="706"/>
                    <a:pt x="43" y="774"/>
                    <a:pt x="111" y="774"/>
                  </a:cubicBezTo>
                  <a:lnTo>
                    <a:pt x="145" y="774"/>
                  </a:lnTo>
                  <a:cubicBezTo>
                    <a:pt x="256" y="706"/>
                    <a:pt x="324" y="604"/>
                    <a:pt x="391" y="494"/>
                  </a:cubicBezTo>
                  <a:cubicBezTo>
                    <a:pt x="468" y="392"/>
                    <a:pt x="536" y="281"/>
                    <a:pt x="604" y="137"/>
                  </a:cubicBezTo>
                  <a:cubicBezTo>
                    <a:pt x="680" y="69"/>
                    <a:pt x="604" y="1"/>
                    <a:pt x="5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2"/>
            <p:cNvSpPr/>
            <p:nvPr/>
          </p:nvSpPr>
          <p:spPr>
            <a:xfrm>
              <a:off x="5287310" y="1204374"/>
              <a:ext cx="16800" cy="19418"/>
            </a:xfrm>
            <a:custGeom>
              <a:avLst/>
              <a:gdLst/>
              <a:ahLst/>
              <a:cxnLst/>
              <a:rect l="l" t="t" r="r" b="b"/>
              <a:pathLst>
                <a:path w="494" h="571" extrusionOk="0">
                  <a:moveTo>
                    <a:pt x="383" y="1"/>
                  </a:moveTo>
                  <a:cubicBezTo>
                    <a:pt x="349" y="1"/>
                    <a:pt x="281" y="35"/>
                    <a:pt x="281" y="69"/>
                  </a:cubicBezTo>
                  <a:cubicBezTo>
                    <a:pt x="247" y="145"/>
                    <a:pt x="170" y="213"/>
                    <a:pt x="136" y="247"/>
                  </a:cubicBezTo>
                  <a:cubicBezTo>
                    <a:pt x="102" y="315"/>
                    <a:pt x="34" y="392"/>
                    <a:pt x="0" y="460"/>
                  </a:cubicBezTo>
                  <a:cubicBezTo>
                    <a:pt x="0" y="494"/>
                    <a:pt x="34" y="528"/>
                    <a:pt x="102" y="570"/>
                  </a:cubicBezTo>
                  <a:lnTo>
                    <a:pt x="102" y="570"/>
                  </a:lnTo>
                  <a:cubicBezTo>
                    <a:pt x="170" y="570"/>
                    <a:pt x="281" y="460"/>
                    <a:pt x="349" y="392"/>
                  </a:cubicBezTo>
                  <a:cubicBezTo>
                    <a:pt x="383" y="315"/>
                    <a:pt x="459" y="213"/>
                    <a:pt x="459" y="103"/>
                  </a:cubicBezTo>
                  <a:cubicBezTo>
                    <a:pt x="493" y="35"/>
                    <a:pt x="425"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2"/>
            <p:cNvSpPr/>
            <p:nvPr/>
          </p:nvSpPr>
          <p:spPr>
            <a:xfrm>
              <a:off x="5287310" y="1163361"/>
              <a:ext cx="16800" cy="18228"/>
            </a:xfrm>
            <a:custGeom>
              <a:avLst/>
              <a:gdLst/>
              <a:ahLst/>
              <a:cxnLst/>
              <a:rect l="l" t="t" r="r" b="b"/>
              <a:pathLst>
                <a:path w="494" h="536" extrusionOk="0">
                  <a:moveTo>
                    <a:pt x="349" y="1"/>
                  </a:moveTo>
                  <a:cubicBezTo>
                    <a:pt x="349" y="1"/>
                    <a:pt x="315" y="35"/>
                    <a:pt x="281" y="35"/>
                  </a:cubicBezTo>
                  <a:cubicBezTo>
                    <a:pt x="247" y="111"/>
                    <a:pt x="170" y="145"/>
                    <a:pt x="136" y="213"/>
                  </a:cubicBezTo>
                  <a:cubicBezTo>
                    <a:pt x="68" y="289"/>
                    <a:pt x="0" y="357"/>
                    <a:pt x="34" y="425"/>
                  </a:cubicBezTo>
                  <a:cubicBezTo>
                    <a:pt x="34" y="502"/>
                    <a:pt x="68" y="536"/>
                    <a:pt x="136" y="536"/>
                  </a:cubicBezTo>
                  <a:cubicBezTo>
                    <a:pt x="213" y="536"/>
                    <a:pt x="281" y="425"/>
                    <a:pt x="315" y="357"/>
                  </a:cubicBezTo>
                  <a:cubicBezTo>
                    <a:pt x="383" y="289"/>
                    <a:pt x="425" y="213"/>
                    <a:pt x="459" y="179"/>
                  </a:cubicBezTo>
                  <a:cubicBezTo>
                    <a:pt x="493" y="111"/>
                    <a:pt x="425"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2"/>
            <p:cNvSpPr/>
            <p:nvPr/>
          </p:nvSpPr>
          <p:spPr>
            <a:xfrm>
              <a:off x="5302919" y="1128401"/>
              <a:ext cx="20541" cy="18228"/>
            </a:xfrm>
            <a:custGeom>
              <a:avLst/>
              <a:gdLst/>
              <a:ahLst/>
              <a:cxnLst/>
              <a:rect l="l" t="t" r="r" b="b"/>
              <a:pathLst>
                <a:path w="604" h="536" extrusionOk="0">
                  <a:moveTo>
                    <a:pt x="459" y="1"/>
                  </a:moveTo>
                  <a:cubicBezTo>
                    <a:pt x="425" y="1"/>
                    <a:pt x="425" y="1"/>
                    <a:pt x="391" y="43"/>
                  </a:cubicBezTo>
                  <a:cubicBezTo>
                    <a:pt x="314" y="77"/>
                    <a:pt x="246" y="145"/>
                    <a:pt x="179" y="179"/>
                  </a:cubicBezTo>
                  <a:cubicBezTo>
                    <a:pt x="102" y="256"/>
                    <a:pt x="0" y="324"/>
                    <a:pt x="0" y="392"/>
                  </a:cubicBezTo>
                  <a:cubicBezTo>
                    <a:pt x="0" y="468"/>
                    <a:pt x="0" y="536"/>
                    <a:pt x="68" y="536"/>
                  </a:cubicBezTo>
                  <a:lnTo>
                    <a:pt x="102" y="536"/>
                  </a:lnTo>
                  <a:cubicBezTo>
                    <a:pt x="136" y="536"/>
                    <a:pt x="179" y="536"/>
                    <a:pt x="213" y="502"/>
                  </a:cubicBezTo>
                  <a:cubicBezTo>
                    <a:pt x="246" y="468"/>
                    <a:pt x="314" y="425"/>
                    <a:pt x="348" y="425"/>
                  </a:cubicBezTo>
                  <a:cubicBezTo>
                    <a:pt x="391" y="392"/>
                    <a:pt x="425" y="358"/>
                    <a:pt x="459" y="324"/>
                  </a:cubicBezTo>
                  <a:cubicBezTo>
                    <a:pt x="493" y="290"/>
                    <a:pt x="527" y="213"/>
                    <a:pt x="561" y="179"/>
                  </a:cubicBezTo>
                  <a:cubicBezTo>
                    <a:pt x="603" y="111"/>
                    <a:pt x="527" y="1"/>
                    <a:pt x="4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2"/>
            <p:cNvSpPr/>
            <p:nvPr/>
          </p:nvSpPr>
          <p:spPr>
            <a:xfrm>
              <a:off x="5348557" y="1221139"/>
              <a:ext cx="20541" cy="28940"/>
            </a:xfrm>
            <a:custGeom>
              <a:avLst/>
              <a:gdLst/>
              <a:ahLst/>
              <a:cxnLst/>
              <a:rect l="l" t="t" r="r" b="b"/>
              <a:pathLst>
                <a:path w="604" h="851" extrusionOk="0">
                  <a:moveTo>
                    <a:pt x="493" y="1"/>
                  </a:moveTo>
                  <a:cubicBezTo>
                    <a:pt x="493" y="1"/>
                    <a:pt x="459" y="1"/>
                    <a:pt x="459" y="35"/>
                  </a:cubicBezTo>
                  <a:cubicBezTo>
                    <a:pt x="357" y="145"/>
                    <a:pt x="281" y="247"/>
                    <a:pt x="213" y="357"/>
                  </a:cubicBezTo>
                  <a:cubicBezTo>
                    <a:pt x="179" y="425"/>
                    <a:pt x="179" y="502"/>
                    <a:pt x="145" y="536"/>
                  </a:cubicBezTo>
                  <a:cubicBezTo>
                    <a:pt x="111" y="604"/>
                    <a:pt x="68" y="672"/>
                    <a:pt x="34" y="748"/>
                  </a:cubicBezTo>
                  <a:cubicBezTo>
                    <a:pt x="0" y="782"/>
                    <a:pt x="68" y="850"/>
                    <a:pt x="111" y="850"/>
                  </a:cubicBezTo>
                  <a:cubicBezTo>
                    <a:pt x="145" y="850"/>
                    <a:pt x="145" y="850"/>
                    <a:pt x="179" y="816"/>
                  </a:cubicBezTo>
                  <a:cubicBezTo>
                    <a:pt x="247" y="816"/>
                    <a:pt x="281" y="748"/>
                    <a:pt x="323" y="714"/>
                  </a:cubicBezTo>
                  <a:cubicBezTo>
                    <a:pt x="391" y="638"/>
                    <a:pt x="425" y="570"/>
                    <a:pt x="493" y="502"/>
                  </a:cubicBezTo>
                  <a:cubicBezTo>
                    <a:pt x="569" y="391"/>
                    <a:pt x="603" y="247"/>
                    <a:pt x="603" y="77"/>
                  </a:cubicBezTo>
                  <a:cubicBezTo>
                    <a:pt x="603" y="35"/>
                    <a:pt x="569" y="1"/>
                    <a:pt x="4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2"/>
            <p:cNvSpPr/>
            <p:nvPr/>
          </p:nvSpPr>
          <p:spPr>
            <a:xfrm>
              <a:off x="5311285" y="1267084"/>
              <a:ext cx="22853" cy="34688"/>
            </a:xfrm>
            <a:custGeom>
              <a:avLst/>
              <a:gdLst/>
              <a:ahLst/>
              <a:cxnLst/>
              <a:rect l="l" t="t" r="r" b="b"/>
              <a:pathLst>
                <a:path w="672" h="1020" extrusionOk="0">
                  <a:moveTo>
                    <a:pt x="604" y="0"/>
                  </a:moveTo>
                  <a:cubicBezTo>
                    <a:pt x="570" y="0"/>
                    <a:pt x="570" y="34"/>
                    <a:pt x="527" y="34"/>
                  </a:cubicBezTo>
                  <a:cubicBezTo>
                    <a:pt x="425" y="213"/>
                    <a:pt x="357" y="349"/>
                    <a:pt x="247" y="493"/>
                  </a:cubicBezTo>
                  <a:cubicBezTo>
                    <a:pt x="179" y="637"/>
                    <a:pt x="68" y="773"/>
                    <a:pt x="0" y="918"/>
                  </a:cubicBezTo>
                  <a:cubicBezTo>
                    <a:pt x="0" y="986"/>
                    <a:pt x="34" y="1020"/>
                    <a:pt x="102" y="1020"/>
                  </a:cubicBezTo>
                  <a:lnTo>
                    <a:pt x="145" y="1020"/>
                  </a:lnTo>
                  <a:cubicBezTo>
                    <a:pt x="425" y="807"/>
                    <a:pt x="604" y="425"/>
                    <a:pt x="672" y="102"/>
                  </a:cubicBezTo>
                  <a:cubicBezTo>
                    <a:pt x="672" y="34"/>
                    <a:pt x="638"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2"/>
            <p:cNvSpPr/>
            <p:nvPr/>
          </p:nvSpPr>
          <p:spPr>
            <a:xfrm>
              <a:off x="5308972" y="1316190"/>
              <a:ext cx="25166" cy="34994"/>
            </a:xfrm>
            <a:custGeom>
              <a:avLst/>
              <a:gdLst/>
              <a:ahLst/>
              <a:cxnLst/>
              <a:rect l="l" t="t" r="r" b="b"/>
              <a:pathLst>
                <a:path w="740" h="1029" extrusionOk="0">
                  <a:moveTo>
                    <a:pt x="706" y="0"/>
                  </a:moveTo>
                  <a:cubicBezTo>
                    <a:pt x="672" y="0"/>
                    <a:pt x="672" y="0"/>
                    <a:pt x="672" y="43"/>
                  </a:cubicBezTo>
                  <a:cubicBezTo>
                    <a:pt x="527" y="179"/>
                    <a:pt x="425" y="323"/>
                    <a:pt x="315" y="502"/>
                  </a:cubicBezTo>
                  <a:cubicBezTo>
                    <a:pt x="213" y="604"/>
                    <a:pt x="68" y="748"/>
                    <a:pt x="35" y="892"/>
                  </a:cubicBezTo>
                  <a:cubicBezTo>
                    <a:pt x="1" y="960"/>
                    <a:pt x="68" y="1028"/>
                    <a:pt x="136" y="1028"/>
                  </a:cubicBezTo>
                  <a:lnTo>
                    <a:pt x="136" y="1028"/>
                  </a:lnTo>
                  <a:cubicBezTo>
                    <a:pt x="315" y="960"/>
                    <a:pt x="459" y="782"/>
                    <a:pt x="527" y="638"/>
                  </a:cubicBezTo>
                  <a:cubicBezTo>
                    <a:pt x="672" y="425"/>
                    <a:pt x="706" y="289"/>
                    <a:pt x="740" y="77"/>
                  </a:cubicBezTo>
                  <a:cubicBezTo>
                    <a:pt x="740" y="43"/>
                    <a:pt x="740" y="0"/>
                    <a:pt x="7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2"/>
            <p:cNvSpPr/>
            <p:nvPr/>
          </p:nvSpPr>
          <p:spPr>
            <a:xfrm>
              <a:off x="5363010" y="1295956"/>
              <a:ext cx="22853" cy="28940"/>
            </a:xfrm>
            <a:custGeom>
              <a:avLst/>
              <a:gdLst/>
              <a:ahLst/>
              <a:cxnLst/>
              <a:rect l="l" t="t" r="r" b="b"/>
              <a:pathLst>
                <a:path w="672" h="851" extrusionOk="0">
                  <a:moveTo>
                    <a:pt x="535" y="1"/>
                  </a:moveTo>
                  <a:cubicBezTo>
                    <a:pt x="493" y="1"/>
                    <a:pt x="493" y="1"/>
                    <a:pt x="459" y="35"/>
                  </a:cubicBezTo>
                  <a:cubicBezTo>
                    <a:pt x="391" y="137"/>
                    <a:pt x="280" y="247"/>
                    <a:pt x="178" y="349"/>
                  </a:cubicBezTo>
                  <a:cubicBezTo>
                    <a:pt x="110" y="459"/>
                    <a:pt x="0" y="561"/>
                    <a:pt x="0" y="706"/>
                  </a:cubicBezTo>
                  <a:cubicBezTo>
                    <a:pt x="0" y="774"/>
                    <a:pt x="34" y="850"/>
                    <a:pt x="110" y="850"/>
                  </a:cubicBezTo>
                  <a:lnTo>
                    <a:pt x="144" y="850"/>
                  </a:lnTo>
                  <a:cubicBezTo>
                    <a:pt x="280" y="808"/>
                    <a:pt x="391" y="672"/>
                    <a:pt x="459" y="527"/>
                  </a:cubicBezTo>
                  <a:cubicBezTo>
                    <a:pt x="535" y="383"/>
                    <a:pt x="603" y="281"/>
                    <a:pt x="637" y="103"/>
                  </a:cubicBezTo>
                  <a:cubicBezTo>
                    <a:pt x="671" y="69"/>
                    <a:pt x="603" y="1"/>
                    <a:pt x="5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2"/>
            <p:cNvSpPr/>
            <p:nvPr/>
          </p:nvSpPr>
          <p:spPr>
            <a:xfrm>
              <a:off x="5379742" y="1250046"/>
              <a:ext cx="20541" cy="19384"/>
            </a:xfrm>
            <a:custGeom>
              <a:avLst/>
              <a:gdLst/>
              <a:ahLst/>
              <a:cxnLst/>
              <a:rect l="l" t="t" r="r" b="b"/>
              <a:pathLst>
                <a:path w="604" h="570" extrusionOk="0">
                  <a:moveTo>
                    <a:pt x="468" y="0"/>
                  </a:moveTo>
                  <a:cubicBezTo>
                    <a:pt x="426" y="0"/>
                    <a:pt x="392" y="0"/>
                    <a:pt x="392" y="34"/>
                  </a:cubicBezTo>
                  <a:cubicBezTo>
                    <a:pt x="256" y="144"/>
                    <a:pt x="1" y="289"/>
                    <a:pt x="43" y="459"/>
                  </a:cubicBezTo>
                  <a:cubicBezTo>
                    <a:pt x="77" y="535"/>
                    <a:pt x="111" y="569"/>
                    <a:pt x="145" y="569"/>
                  </a:cubicBezTo>
                  <a:lnTo>
                    <a:pt x="179" y="569"/>
                  </a:lnTo>
                  <a:cubicBezTo>
                    <a:pt x="256" y="569"/>
                    <a:pt x="358" y="459"/>
                    <a:pt x="392" y="391"/>
                  </a:cubicBezTo>
                  <a:cubicBezTo>
                    <a:pt x="468" y="323"/>
                    <a:pt x="502" y="246"/>
                    <a:pt x="570" y="178"/>
                  </a:cubicBezTo>
                  <a:cubicBezTo>
                    <a:pt x="604" y="77"/>
                    <a:pt x="536" y="0"/>
                    <a:pt x="4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2"/>
            <p:cNvSpPr/>
            <p:nvPr/>
          </p:nvSpPr>
          <p:spPr>
            <a:xfrm>
              <a:off x="5399092" y="1349994"/>
              <a:ext cx="18262" cy="25438"/>
            </a:xfrm>
            <a:custGeom>
              <a:avLst/>
              <a:gdLst/>
              <a:ahLst/>
              <a:cxnLst/>
              <a:rect l="l" t="t" r="r" b="b"/>
              <a:pathLst>
                <a:path w="537" h="748" extrusionOk="0">
                  <a:moveTo>
                    <a:pt x="426" y="0"/>
                  </a:moveTo>
                  <a:cubicBezTo>
                    <a:pt x="392" y="0"/>
                    <a:pt x="358" y="0"/>
                    <a:pt x="358" y="34"/>
                  </a:cubicBezTo>
                  <a:cubicBezTo>
                    <a:pt x="247" y="213"/>
                    <a:pt x="1" y="493"/>
                    <a:pt x="145" y="705"/>
                  </a:cubicBezTo>
                  <a:cubicBezTo>
                    <a:pt x="179" y="705"/>
                    <a:pt x="213" y="748"/>
                    <a:pt x="213" y="748"/>
                  </a:cubicBezTo>
                  <a:lnTo>
                    <a:pt x="247" y="748"/>
                  </a:lnTo>
                  <a:cubicBezTo>
                    <a:pt x="392" y="705"/>
                    <a:pt x="392" y="569"/>
                    <a:pt x="426" y="459"/>
                  </a:cubicBezTo>
                  <a:cubicBezTo>
                    <a:pt x="460" y="357"/>
                    <a:pt x="460" y="247"/>
                    <a:pt x="536" y="111"/>
                  </a:cubicBezTo>
                  <a:cubicBezTo>
                    <a:pt x="536" y="68"/>
                    <a:pt x="494" y="0"/>
                    <a:pt x="4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2"/>
            <p:cNvSpPr/>
            <p:nvPr/>
          </p:nvSpPr>
          <p:spPr>
            <a:xfrm>
              <a:off x="5443608" y="1342750"/>
              <a:ext cx="13297" cy="26628"/>
            </a:xfrm>
            <a:custGeom>
              <a:avLst/>
              <a:gdLst/>
              <a:ahLst/>
              <a:cxnLst/>
              <a:rect l="l" t="t" r="r" b="b"/>
              <a:pathLst>
                <a:path w="391" h="783" extrusionOk="0">
                  <a:moveTo>
                    <a:pt x="212" y="1"/>
                  </a:moveTo>
                  <a:cubicBezTo>
                    <a:pt x="179" y="1"/>
                    <a:pt x="111" y="35"/>
                    <a:pt x="111" y="69"/>
                  </a:cubicBezTo>
                  <a:cubicBezTo>
                    <a:pt x="77" y="179"/>
                    <a:pt x="34" y="281"/>
                    <a:pt x="0" y="426"/>
                  </a:cubicBezTo>
                  <a:cubicBezTo>
                    <a:pt x="0" y="536"/>
                    <a:pt x="0" y="638"/>
                    <a:pt x="77" y="748"/>
                  </a:cubicBezTo>
                  <a:cubicBezTo>
                    <a:pt x="111" y="748"/>
                    <a:pt x="145" y="782"/>
                    <a:pt x="212" y="782"/>
                  </a:cubicBezTo>
                  <a:cubicBezTo>
                    <a:pt x="246" y="782"/>
                    <a:pt x="289" y="782"/>
                    <a:pt x="289" y="748"/>
                  </a:cubicBezTo>
                  <a:cubicBezTo>
                    <a:pt x="391" y="638"/>
                    <a:pt x="357" y="570"/>
                    <a:pt x="357" y="426"/>
                  </a:cubicBezTo>
                  <a:lnTo>
                    <a:pt x="357" y="111"/>
                  </a:lnTo>
                  <a:cubicBezTo>
                    <a:pt x="357" y="35"/>
                    <a:pt x="289" y="1"/>
                    <a:pt x="2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2"/>
            <p:cNvSpPr/>
            <p:nvPr/>
          </p:nvSpPr>
          <p:spPr>
            <a:xfrm>
              <a:off x="5491831" y="1316190"/>
              <a:ext cx="10746" cy="25438"/>
            </a:xfrm>
            <a:custGeom>
              <a:avLst/>
              <a:gdLst/>
              <a:ahLst/>
              <a:cxnLst/>
              <a:rect l="l" t="t" r="r" b="b"/>
              <a:pathLst>
                <a:path w="316" h="748" extrusionOk="0">
                  <a:moveTo>
                    <a:pt x="179" y="0"/>
                  </a:moveTo>
                  <a:cubicBezTo>
                    <a:pt x="145" y="0"/>
                    <a:pt x="103" y="0"/>
                    <a:pt x="69" y="77"/>
                  </a:cubicBezTo>
                  <a:cubicBezTo>
                    <a:pt x="69" y="179"/>
                    <a:pt x="35" y="289"/>
                    <a:pt x="35" y="425"/>
                  </a:cubicBezTo>
                  <a:cubicBezTo>
                    <a:pt x="35" y="536"/>
                    <a:pt x="1" y="638"/>
                    <a:pt x="103" y="714"/>
                  </a:cubicBezTo>
                  <a:cubicBezTo>
                    <a:pt x="145" y="748"/>
                    <a:pt x="145" y="748"/>
                    <a:pt x="179" y="748"/>
                  </a:cubicBezTo>
                  <a:cubicBezTo>
                    <a:pt x="213" y="748"/>
                    <a:pt x="213" y="748"/>
                    <a:pt x="247" y="714"/>
                  </a:cubicBezTo>
                  <a:cubicBezTo>
                    <a:pt x="315" y="638"/>
                    <a:pt x="315" y="536"/>
                    <a:pt x="315" y="425"/>
                  </a:cubicBezTo>
                  <a:cubicBezTo>
                    <a:pt x="315" y="289"/>
                    <a:pt x="281" y="179"/>
                    <a:pt x="281" y="77"/>
                  </a:cubicBezTo>
                  <a:cubicBezTo>
                    <a:pt x="247" y="0"/>
                    <a:pt x="213"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2"/>
            <p:cNvSpPr/>
            <p:nvPr/>
          </p:nvSpPr>
          <p:spPr>
            <a:xfrm>
              <a:off x="5514650" y="1281537"/>
              <a:ext cx="16800" cy="26322"/>
            </a:xfrm>
            <a:custGeom>
              <a:avLst/>
              <a:gdLst/>
              <a:ahLst/>
              <a:cxnLst/>
              <a:rect l="l" t="t" r="r" b="b"/>
              <a:pathLst>
                <a:path w="494" h="774" extrusionOk="0">
                  <a:moveTo>
                    <a:pt x="358" y="0"/>
                  </a:moveTo>
                  <a:cubicBezTo>
                    <a:pt x="324" y="0"/>
                    <a:pt x="281" y="0"/>
                    <a:pt x="281" y="68"/>
                  </a:cubicBezTo>
                  <a:cubicBezTo>
                    <a:pt x="213" y="170"/>
                    <a:pt x="145" y="314"/>
                    <a:pt x="69" y="425"/>
                  </a:cubicBezTo>
                  <a:cubicBezTo>
                    <a:pt x="35" y="527"/>
                    <a:pt x="1" y="739"/>
                    <a:pt x="145" y="773"/>
                  </a:cubicBezTo>
                  <a:lnTo>
                    <a:pt x="179" y="773"/>
                  </a:lnTo>
                  <a:cubicBezTo>
                    <a:pt x="324" y="773"/>
                    <a:pt x="426" y="637"/>
                    <a:pt x="426" y="561"/>
                  </a:cubicBezTo>
                  <a:cubicBezTo>
                    <a:pt x="494" y="425"/>
                    <a:pt x="494" y="246"/>
                    <a:pt x="494" y="102"/>
                  </a:cubicBezTo>
                  <a:cubicBezTo>
                    <a:pt x="494" y="34"/>
                    <a:pt x="426" y="0"/>
                    <a:pt x="3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2"/>
            <p:cNvSpPr/>
            <p:nvPr/>
          </p:nvSpPr>
          <p:spPr>
            <a:xfrm>
              <a:off x="5471324" y="1241646"/>
              <a:ext cx="13331" cy="25472"/>
            </a:xfrm>
            <a:custGeom>
              <a:avLst/>
              <a:gdLst/>
              <a:ahLst/>
              <a:cxnLst/>
              <a:rect l="l" t="t" r="r" b="b"/>
              <a:pathLst>
                <a:path w="392" h="749" extrusionOk="0">
                  <a:moveTo>
                    <a:pt x="281" y="1"/>
                  </a:moveTo>
                  <a:cubicBezTo>
                    <a:pt x="213" y="1"/>
                    <a:pt x="179" y="35"/>
                    <a:pt x="179" y="69"/>
                  </a:cubicBezTo>
                  <a:cubicBezTo>
                    <a:pt x="179" y="179"/>
                    <a:pt x="145" y="281"/>
                    <a:pt x="111" y="425"/>
                  </a:cubicBezTo>
                  <a:cubicBezTo>
                    <a:pt x="69" y="493"/>
                    <a:pt x="1" y="604"/>
                    <a:pt x="1" y="706"/>
                  </a:cubicBezTo>
                  <a:cubicBezTo>
                    <a:pt x="1" y="748"/>
                    <a:pt x="35" y="748"/>
                    <a:pt x="69" y="748"/>
                  </a:cubicBezTo>
                  <a:lnTo>
                    <a:pt x="111" y="748"/>
                  </a:lnTo>
                  <a:cubicBezTo>
                    <a:pt x="213" y="748"/>
                    <a:pt x="323" y="604"/>
                    <a:pt x="357" y="459"/>
                  </a:cubicBezTo>
                  <a:cubicBezTo>
                    <a:pt x="391" y="324"/>
                    <a:pt x="391" y="179"/>
                    <a:pt x="357" y="35"/>
                  </a:cubicBezTo>
                  <a:cubicBezTo>
                    <a:pt x="357" y="1"/>
                    <a:pt x="323" y="1"/>
                    <a:pt x="2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2"/>
            <p:cNvSpPr/>
            <p:nvPr/>
          </p:nvSpPr>
          <p:spPr>
            <a:xfrm>
              <a:off x="5437521" y="1277762"/>
              <a:ext cx="17072" cy="31253"/>
            </a:xfrm>
            <a:custGeom>
              <a:avLst/>
              <a:gdLst/>
              <a:ahLst/>
              <a:cxnLst/>
              <a:rect l="l" t="t" r="r" b="b"/>
              <a:pathLst>
                <a:path w="502" h="919" extrusionOk="0">
                  <a:moveTo>
                    <a:pt x="256" y="1"/>
                  </a:moveTo>
                  <a:cubicBezTo>
                    <a:pt x="213" y="1"/>
                    <a:pt x="179" y="35"/>
                    <a:pt x="179" y="111"/>
                  </a:cubicBezTo>
                  <a:cubicBezTo>
                    <a:pt x="179" y="247"/>
                    <a:pt x="145" y="391"/>
                    <a:pt x="77" y="536"/>
                  </a:cubicBezTo>
                  <a:cubicBezTo>
                    <a:pt x="43" y="638"/>
                    <a:pt x="1" y="748"/>
                    <a:pt x="77" y="884"/>
                  </a:cubicBezTo>
                  <a:cubicBezTo>
                    <a:pt x="77" y="918"/>
                    <a:pt x="111" y="918"/>
                    <a:pt x="179" y="918"/>
                  </a:cubicBezTo>
                  <a:lnTo>
                    <a:pt x="179" y="918"/>
                  </a:lnTo>
                  <a:cubicBezTo>
                    <a:pt x="502" y="816"/>
                    <a:pt x="391" y="281"/>
                    <a:pt x="358" y="69"/>
                  </a:cubicBezTo>
                  <a:cubicBezTo>
                    <a:pt x="324" y="35"/>
                    <a:pt x="290" y="1"/>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2"/>
            <p:cNvSpPr/>
            <p:nvPr/>
          </p:nvSpPr>
          <p:spPr>
            <a:xfrm>
              <a:off x="5460646" y="1193423"/>
              <a:ext cx="20234" cy="27750"/>
            </a:xfrm>
            <a:custGeom>
              <a:avLst/>
              <a:gdLst/>
              <a:ahLst/>
              <a:cxnLst/>
              <a:rect l="l" t="t" r="r" b="b"/>
              <a:pathLst>
                <a:path w="595" h="816" extrusionOk="0">
                  <a:moveTo>
                    <a:pt x="459" y="0"/>
                  </a:moveTo>
                  <a:cubicBezTo>
                    <a:pt x="425" y="0"/>
                    <a:pt x="383" y="43"/>
                    <a:pt x="383" y="77"/>
                  </a:cubicBezTo>
                  <a:cubicBezTo>
                    <a:pt x="281" y="255"/>
                    <a:pt x="0" y="501"/>
                    <a:pt x="68" y="782"/>
                  </a:cubicBezTo>
                  <a:cubicBezTo>
                    <a:pt x="68" y="782"/>
                    <a:pt x="102" y="816"/>
                    <a:pt x="136" y="816"/>
                  </a:cubicBezTo>
                  <a:lnTo>
                    <a:pt x="170" y="816"/>
                  </a:lnTo>
                  <a:cubicBezTo>
                    <a:pt x="459" y="748"/>
                    <a:pt x="493" y="357"/>
                    <a:pt x="561" y="145"/>
                  </a:cubicBezTo>
                  <a:cubicBezTo>
                    <a:pt x="595" y="77"/>
                    <a:pt x="527"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2"/>
            <p:cNvSpPr/>
            <p:nvPr/>
          </p:nvSpPr>
          <p:spPr>
            <a:xfrm>
              <a:off x="5432896" y="1192267"/>
              <a:ext cx="15643" cy="24281"/>
            </a:xfrm>
            <a:custGeom>
              <a:avLst/>
              <a:gdLst/>
              <a:ahLst/>
              <a:cxnLst/>
              <a:rect l="l" t="t" r="r" b="b"/>
              <a:pathLst>
                <a:path w="460" h="714" extrusionOk="0">
                  <a:moveTo>
                    <a:pt x="349" y="0"/>
                  </a:moveTo>
                  <a:cubicBezTo>
                    <a:pt x="315" y="0"/>
                    <a:pt x="281" y="34"/>
                    <a:pt x="281" y="34"/>
                  </a:cubicBezTo>
                  <a:cubicBezTo>
                    <a:pt x="213" y="145"/>
                    <a:pt x="137" y="212"/>
                    <a:pt x="103" y="323"/>
                  </a:cubicBezTo>
                  <a:cubicBezTo>
                    <a:pt x="69" y="425"/>
                    <a:pt x="1" y="535"/>
                    <a:pt x="35" y="603"/>
                  </a:cubicBezTo>
                  <a:cubicBezTo>
                    <a:pt x="35" y="671"/>
                    <a:pt x="103" y="714"/>
                    <a:pt x="137" y="714"/>
                  </a:cubicBezTo>
                  <a:cubicBezTo>
                    <a:pt x="179" y="714"/>
                    <a:pt x="179" y="714"/>
                    <a:pt x="213" y="671"/>
                  </a:cubicBezTo>
                  <a:cubicBezTo>
                    <a:pt x="315" y="603"/>
                    <a:pt x="315" y="535"/>
                    <a:pt x="315" y="425"/>
                  </a:cubicBezTo>
                  <a:cubicBezTo>
                    <a:pt x="349" y="323"/>
                    <a:pt x="392" y="246"/>
                    <a:pt x="426" y="145"/>
                  </a:cubicBezTo>
                  <a:cubicBezTo>
                    <a:pt x="460" y="77"/>
                    <a:pt x="392"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2"/>
            <p:cNvSpPr/>
            <p:nvPr/>
          </p:nvSpPr>
          <p:spPr>
            <a:xfrm>
              <a:off x="5505128" y="1127245"/>
              <a:ext cx="10712" cy="26628"/>
            </a:xfrm>
            <a:custGeom>
              <a:avLst/>
              <a:gdLst/>
              <a:ahLst/>
              <a:cxnLst/>
              <a:rect l="l" t="t" r="r" b="b"/>
              <a:pathLst>
                <a:path w="315" h="783" extrusionOk="0">
                  <a:moveTo>
                    <a:pt x="179" y="1"/>
                  </a:moveTo>
                  <a:cubicBezTo>
                    <a:pt x="102" y="1"/>
                    <a:pt x="68" y="35"/>
                    <a:pt x="68" y="111"/>
                  </a:cubicBezTo>
                  <a:cubicBezTo>
                    <a:pt x="35" y="324"/>
                    <a:pt x="1" y="536"/>
                    <a:pt x="102" y="748"/>
                  </a:cubicBezTo>
                  <a:cubicBezTo>
                    <a:pt x="102" y="782"/>
                    <a:pt x="136" y="782"/>
                    <a:pt x="179" y="782"/>
                  </a:cubicBezTo>
                  <a:cubicBezTo>
                    <a:pt x="179" y="782"/>
                    <a:pt x="213" y="782"/>
                    <a:pt x="247" y="748"/>
                  </a:cubicBezTo>
                  <a:cubicBezTo>
                    <a:pt x="315" y="536"/>
                    <a:pt x="281" y="324"/>
                    <a:pt x="281" y="111"/>
                  </a:cubicBezTo>
                  <a:cubicBezTo>
                    <a:pt x="281" y="35"/>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2"/>
            <p:cNvSpPr/>
            <p:nvPr/>
          </p:nvSpPr>
          <p:spPr>
            <a:xfrm>
              <a:off x="5523050" y="1194852"/>
              <a:ext cx="12141" cy="27478"/>
            </a:xfrm>
            <a:custGeom>
              <a:avLst/>
              <a:gdLst/>
              <a:ahLst/>
              <a:cxnLst/>
              <a:rect l="l" t="t" r="r" b="b"/>
              <a:pathLst>
                <a:path w="357" h="808" extrusionOk="0">
                  <a:moveTo>
                    <a:pt x="179" y="1"/>
                  </a:moveTo>
                  <a:cubicBezTo>
                    <a:pt x="145" y="1"/>
                    <a:pt x="145" y="1"/>
                    <a:pt x="111" y="69"/>
                  </a:cubicBezTo>
                  <a:cubicBezTo>
                    <a:pt x="111" y="170"/>
                    <a:pt x="77" y="281"/>
                    <a:pt x="34" y="425"/>
                  </a:cubicBezTo>
                  <a:cubicBezTo>
                    <a:pt x="34" y="527"/>
                    <a:pt x="0" y="638"/>
                    <a:pt x="77" y="740"/>
                  </a:cubicBezTo>
                  <a:cubicBezTo>
                    <a:pt x="77" y="774"/>
                    <a:pt x="111" y="808"/>
                    <a:pt x="145" y="808"/>
                  </a:cubicBezTo>
                  <a:cubicBezTo>
                    <a:pt x="213" y="808"/>
                    <a:pt x="247" y="774"/>
                    <a:pt x="289" y="740"/>
                  </a:cubicBezTo>
                  <a:cubicBezTo>
                    <a:pt x="357" y="638"/>
                    <a:pt x="323" y="527"/>
                    <a:pt x="323" y="425"/>
                  </a:cubicBezTo>
                  <a:cubicBezTo>
                    <a:pt x="323" y="315"/>
                    <a:pt x="289" y="213"/>
                    <a:pt x="289" y="69"/>
                  </a:cubicBezTo>
                  <a:cubicBezTo>
                    <a:pt x="289" y="35"/>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2"/>
            <p:cNvSpPr/>
            <p:nvPr/>
          </p:nvSpPr>
          <p:spPr>
            <a:xfrm>
              <a:off x="5558009" y="1187642"/>
              <a:ext cx="13297" cy="24009"/>
            </a:xfrm>
            <a:custGeom>
              <a:avLst/>
              <a:gdLst/>
              <a:ahLst/>
              <a:cxnLst/>
              <a:rect l="l" t="t" r="r" b="b"/>
              <a:pathLst>
                <a:path w="391" h="706" extrusionOk="0">
                  <a:moveTo>
                    <a:pt x="212" y="0"/>
                  </a:moveTo>
                  <a:cubicBezTo>
                    <a:pt x="178" y="0"/>
                    <a:pt x="145" y="0"/>
                    <a:pt x="111" y="68"/>
                  </a:cubicBezTo>
                  <a:cubicBezTo>
                    <a:pt x="68" y="136"/>
                    <a:pt x="68" y="247"/>
                    <a:pt x="34" y="348"/>
                  </a:cubicBezTo>
                  <a:cubicBezTo>
                    <a:pt x="34" y="459"/>
                    <a:pt x="0" y="561"/>
                    <a:pt x="111" y="671"/>
                  </a:cubicBezTo>
                  <a:cubicBezTo>
                    <a:pt x="111" y="705"/>
                    <a:pt x="145" y="705"/>
                    <a:pt x="212" y="705"/>
                  </a:cubicBezTo>
                  <a:cubicBezTo>
                    <a:pt x="246" y="705"/>
                    <a:pt x="280" y="705"/>
                    <a:pt x="323" y="671"/>
                  </a:cubicBezTo>
                  <a:cubicBezTo>
                    <a:pt x="391" y="561"/>
                    <a:pt x="357" y="459"/>
                    <a:pt x="357" y="348"/>
                  </a:cubicBezTo>
                  <a:cubicBezTo>
                    <a:pt x="357" y="247"/>
                    <a:pt x="323" y="136"/>
                    <a:pt x="280" y="68"/>
                  </a:cubicBezTo>
                  <a:cubicBezTo>
                    <a:pt x="246" y="0"/>
                    <a:pt x="246" y="0"/>
                    <a:pt x="2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2"/>
            <p:cNvSpPr/>
            <p:nvPr/>
          </p:nvSpPr>
          <p:spPr>
            <a:xfrm>
              <a:off x="5576203" y="1113982"/>
              <a:ext cx="15609" cy="27750"/>
            </a:xfrm>
            <a:custGeom>
              <a:avLst/>
              <a:gdLst/>
              <a:ahLst/>
              <a:cxnLst/>
              <a:rect l="l" t="t" r="r" b="b"/>
              <a:pathLst>
                <a:path w="459" h="816" extrusionOk="0">
                  <a:moveTo>
                    <a:pt x="102" y="0"/>
                  </a:moveTo>
                  <a:cubicBezTo>
                    <a:pt x="34" y="0"/>
                    <a:pt x="0" y="42"/>
                    <a:pt x="0" y="110"/>
                  </a:cubicBezTo>
                  <a:lnTo>
                    <a:pt x="0" y="467"/>
                  </a:lnTo>
                  <a:cubicBezTo>
                    <a:pt x="0" y="569"/>
                    <a:pt x="0" y="680"/>
                    <a:pt x="68" y="782"/>
                  </a:cubicBezTo>
                  <a:cubicBezTo>
                    <a:pt x="102" y="782"/>
                    <a:pt x="136" y="816"/>
                    <a:pt x="170" y="816"/>
                  </a:cubicBezTo>
                  <a:cubicBezTo>
                    <a:pt x="213" y="816"/>
                    <a:pt x="247" y="782"/>
                    <a:pt x="281" y="782"/>
                  </a:cubicBezTo>
                  <a:cubicBezTo>
                    <a:pt x="459" y="569"/>
                    <a:pt x="281" y="255"/>
                    <a:pt x="170" y="76"/>
                  </a:cubicBezTo>
                  <a:cubicBezTo>
                    <a:pt x="170" y="42"/>
                    <a:pt x="136" y="0"/>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2"/>
            <p:cNvSpPr/>
            <p:nvPr/>
          </p:nvSpPr>
          <p:spPr>
            <a:xfrm>
              <a:off x="5551922" y="1083919"/>
              <a:ext cx="11018" cy="27784"/>
            </a:xfrm>
            <a:custGeom>
              <a:avLst/>
              <a:gdLst/>
              <a:ahLst/>
              <a:cxnLst/>
              <a:rect l="l" t="t" r="r" b="b"/>
              <a:pathLst>
                <a:path w="324" h="817" extrusionOk="0">
                  <a:moveTo>
                    <a:pt x="213" y="1"/>
                  </a:moveTo>
                  <a:cubicBezTo>
                    <a:pt x="145" y="1"/>
                    <a:pt x="111" y="35"/>
                    <a:pt x="111" y="77"/>
                  </a:cubicBezTo>
                  <a:cubicBezTo>
                    <a:pt x="111" y="179"/>
                    <a:pt x="77" y="323"/>
                    <a:pt x="77" y="425"/>
                  </a:cubicBezTo>
                  <a:cubicBezTo>
                    <a:pt x="35" y="536"/>
                    <a:pt x="1" y="638"/>
                    <a:pt x="35" y="748"/>
                  </a:cubicBezTo>
                  <a:cubicBezTo>
                    <a:pt x="35" y="782"/>
                    <a:pt x="77" y="816"/>
                    <a:pt x="145" y="816"/>
                  </a:cubicBezTo>
                  <a:cubicBezTo>
                    <a:pt x="179" y="816"/>
                    <a:pt x="213" y="782"/>
                    <a:pt x="247" y="748"/>
                  </a:cubicBezTo>
                  <a:cubicBezTo>
                    <a:pt x="324" y="672"/>
                    <a:pt x="290" y="536"/>
                    <a:pt x="290" y="425"/>
                  </a:cubicBezTo>
                  <a:lnTo>
                    <a:pt x="290" y="77"/>
                  </a:lnTo>
                  <a:cubicBezTo>
                    <a:pt x="247" y="1"/>
                    <a:pt x="247"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2"/>
            <p:cNvSpPr/>
            <p:nvPr/>
          </p:nvSpPr>
          <p:spPr>
            <a:xfrm>
              <a:off x="5565219" y="1034506"/>
              <a:ext cx="13331" cy="20575"/>
            </a:xfrm>
            <a:custGeom>
              <a:avLst/>
              <a:gdLst/>
              <a:ahLst/>
              <a:cxnLst/>
              <a:rect l="l" t="t" r="r" b="b"/>
              <a:pathLst>
                <a:path w="392" h="605" extrusionOk="0">
                  <a:moveTo>
                    <a:pt x="179" y="1"/>
                  </a:moveTo>
                  <a:cubicBezTo>
                    <a:pt x="145" y="1"/>
                    <a:pt x="111" y="1"/>
                    <a:pt x="111" y="43"/>
                  </a:cubicBezTo>
                  <a:cubicBezTo>
                    <a:pt x="68" y="213"/>
                    <a:pt x="0" y="426"/>
                    <a:pt x="111" y="570"/>
                  </a:cubicBezTo>
                  <a:cubicBezTo>
                    <a:pt x="145" y="604"/>
                    <a:pt x="179" y="604"/>
                    <a:pt x="213" y="604"/>
                  </a:cubicBezTo>
                  <a:cubicBezTo>
                    <a:pt x="247" y="604"/>
                    <a:pt x="281" y="570"/>
                    <a:pt x="323" y="536"/>
                  </a:cubicBezTo>
                  <a:cubicBezTo>
                    <a:pt x="391" y="392"/>
                    <a:pt x="281" y="179"/>
                    <a:pt x="247" y="43"/>
                  </a:cubicBezTo>
                  <a:cubicBezTo>
                    <a:pt x="247" y="1"/>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2"/>
            <p:cNvSpPr/>
            <p:nvPr/>
          </p:nvSpPr>
          <p:spPr>
            <a:xfrm>
              <a:off x="5543556" y="997268"/>
              <a:ext cx="14487" cy="25438"/>
            </a:xfrm>
            <a:custGeom>
              <a:avLst/>
              <a:gdLst/>
              <a:ahLst/>
              <a:cxnLst/>
              <a:rect l="l" t="t" r="r" b="b"/>
              <a:pathLst>
                <a:path w="426" h="748" extrusionOk="0">
                  <a:moveTo>
                    <a:pt x="213" y="0"/>
                  </a:moveTo>
                  <a:cubicBezTo>
                    <a:pt x="179" y="0"/>
                    <a:pt x="179" y="0"/>
                    <a:pt x="145" y="34"/>
                  </a:cubicBezTo>
                  <a:cubicBezTo>
                    <a:pt x="111" y="289"/>
                    <a:pt x="0" y="535"/>
                    <a:pt x="179" y="748"/>
                  </a:cubicBezTo>
                  <a:lnTo>
                    <a:pt x="213" y="748"/>
                  </a:lnTo>
                  <a:lnTo>
                    <a:pt x="281" y="748"/>
                  </a:lnTo>
                  <a:cubicBezTo>
                    <a:pt x="425" y="535"/>
                    <a:pt x="323" y="289"/>
                    <a:pt x="281" y="34"/>
                  </a:cubicBezTo>
                  <a:cubicBezTo>
                    <a:pt x="281" y="0"/>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2"/>
            <p:cNvSpPr/>
            <p:nvPr/>
          </p:nvSpPr>
          <p:spPr>
            <a:xfrm>
              <a:off x="5513494" y="1023828"/>
              <a:ext cx="12175" cy="32409"/>
            </a:xfrm>
            <a:custGeom>
              <a:avLst/>
              <a:gdLst/>
              <a:ahLst/>
              <a:cxnLst/>
              <a:rect l="l" t="t" r="r" b="b"/>
              <a:pathLst>
                <a:path w="358" h="953" extrusionOk="0">
                  <a:moveTo>
                    <a:pt x="179" y="1"/>
                  </a:moveTo>
                  <a:cubicBezTo>
                    <a:pt x="145" y="1"/>
                    <a:pt x="103" y="1"/>
                    <a:pt x="103" y="35"/>
                  </a:cubicBezTo>
                  <a:cubicBezTo>
                    <a:pt x="69" y="145"/>
                    <a:pt x="35" y="281"/>
                    <a:pt x="35" y="425"/>
                  </a:cubicBezTo>
                  <a:cubicBezTo>
                    <a:pt x="1" y="570"/>
                    <a:pt x="1" y="740"/>
                    <a:pt x="35" y="850"/>
                  </a:cubicBezTo>
                  <a:cubicBezTo>
                    <a:pt x="69" y="918"/>
                    <a:pt x="103" y="952"/>
                    <a:pt x="179" y="952"/>
                  </a:cubicBezTo>
                  <a:cubicBezTo>
                    <a:pt x="213" y="952"/>
                    <a:pt x="247" y="918"/>
                    <a:pt x="281" y="850"/>
                  </a:cubicBezTo>
                  <a:cubicBezTo>
                    <a:pt x="358" y="740"/>
                    <a:pt x="315" y="570"/>
                    <a:pt x="281" y="425"/>
                  </a:cubicBezTo>
                  <a:cubicBezTo>
                    <a:pt x="281" y="281"/>
                    <a:pt x="247" y="145"/>
                    <a:pt x="213" y="35"/>
                  </a:cubicBezTo>
                  <a:cubicBezTo>
                    <a:pt x="213" y="1"/>
                    <a:pt x="179"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2"/>
            <p:cNvSpPr/>
            <p:nvPr/>
          </p:nvSpPr>
          <p:spPr>
            <a:xfrm>
              <a:off x="5495300" y="1092285"/>
              <a:ext cx="12175" cy="23159"/>
            </a:xfrm>
            <a:custGeom>
              <a:avLst/>
              <a:gdLst/>
              <a:ahLst/>
              <a:cxnLst/>
              <a:rect l="l" t="t" r="r" b="b"/>
              <a:pathLst>
                <a:path w="358" h="681" extrusionOk="0">
                  <a:moveTo>
                    <a:pt x="256" y="1"/>
                  </a:moveTo>
                  <a:cubicBezTo>
                    <a:pt x="213" y="1"/>
                    <a:pt x="213" y="1"/>
                    <a:pt x="213" y="43"/>
                  </a:cubicBezTo>
                  <a:cubicBezTo>
                    <a:pt x="145" y="111"/>
                    <a:pt x="111" y="213"/>
                    <a:pt x="77" y="324"/>
                  </a:cubicBezTo>
                  <a:cubicBezTo>
                    <a:pt x="43" y="392"/>
                    <a:pt x="1" y="502"/>
                    <a:pt x="43" y="604"/>
                  </a:cubicBezTo>
                  <a:cubicBezTo>
                    <a:pt x="43" y="638"/>
                    <a:pt x="77" y="680"/>
                    <a:pt x="145" y="680"/>
                  </a:cubicBezTo>
                  <a:cubicBezTo>
                    <a:pt x="179" y="680"/>
                    <a:pt x="179" y="680"/>
                    <a:pt x="213" y="638"/>
                  </a:cubicBezTo>
                  <a:cubicBezTo>
                    <a:pt x="290" y="570"/>
                    <a:pt x="290" y="468"/>
                    <a:pt x="290" y="358"/>
                  </a:cubicBezTo>
                  <a:cubicBezTo>
                    <a:pt x="324" y="290"/>
                    <a:pt x="324" y="179"/>
                    <a:pt x="324" y="77"/>
                  </a:cubicBezTo>
                  <a:cubicBezTo>
                    <a:pt x="357" y="43"/>
                    <a:pt x="290" y="1"/>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2"/>
            <p:cNvSpPr/>
            <p:nvPr/>
          </p:nvSpPr>
          <p:spPr>
            <a:xfrm>
              <a:off x="5177533" y="887764"/>
              <a:ext cx="43360" cy="14487"/>
            </a:xfrm>
            <a:custGeom>
              <a:avLst/>
              <a:gdLst/>
              <a:ahLst/>
              <a:cxnLst/>
              <a:rect l="l" t="t" r="r" b="b"/>
              <a:pathLst>
                <a:path w="1275" h="426" extrusionOk="0">
                  <a:moveTo>
                    <a:pt x="536" y="1"/>
                  </a:moveTo>
                  <a:cubicBezTo>
                    <a:pt x="391" y="1"/>
                    <a:pt x="255" y="35"/>
                    <a:pt x="111" y="35"/>
                  </a:cubicBezTo>
                  <a:cubicBezTo>
                    <a:pt x="0" y="35"/>
                    <a:pt x="0" y="179"/>
                    <a:pt x="111" y="179"/>
                  </a:cubicBezTo>
                  <a:cubicBezTo>
                    <a:pt x="289" y="213"/>
                    <a:pt x="468" y="247"/>
                    <a:pt x="603" y="323"/>
                  </a:cubicBezTo>
                  <a:cubicBezTo>
                    <a:pt x="748" y="357"/>
                    <a:pt x="892" y="425"/>
                    <a:pt x="1028" y="425"/>
                  </a:cubicBezTo>
                  <a:lnTo>
                    <a:pt x="1062" y="425"/>
                  </a:lnTo>
                  <a:cubicBezTo>
                    <a:pt x="1173" y="425"/>
                    <a:pt x="1275" y="247"/>
                    <a:pt x="1173" y="179"/>
                  </a:cubicBezTo>
                  <a:cubicBezTo>
                    <a:pt x="994" y="35"/>
                    <a:pt x="748" y="1"/>
                    <a:pt x="5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2"/>
            <p:cNvSpPr/>
            <p:nvPr/>
          </p:nvSpPr>
          <p:spPr>
            <a:xfrm>
              <a:off x="5254663" y="891505"/>
              <a:ext cx="32681" cy="10746"/>
            </a:xfrm>
            <a:custGeom>
              <a:avLst/>
              <a:gdLst/>
              <a:ahLst/>
              <a:cxnLst/>
              <a:rect l="l" t="t" r="r" b="b"/>
              <a:pathLst>
                <a:path w="961" h="316" extrusionOk="0">
                  <a:moveTo>
                    <a:pt x="179" y="1"/>
                  </a:moveTo>
                  <a:cubicBezTo>
                    <a:pt x="34" y="1"/>
                    <a:pt x="0" y="171"/>
                    <a:pt x="145" y="213"/>
                  </a:cubicBezTo>
                  <a:cubicBezTo>
                    <a:pt x="281" y="247"/>
                    <a:pt x="459" y="315"/>
                    <a:pt x="638" y="315"/>
                  </a:cubicBezTo>
                  <a:lnTo>
                    <a:pt x="748" y="315"/>
                  </a:lnTo>
                  <a:cubicBezTo>
                    <a:pt x="918" y="281"/>
                    <a:pt x="960" y="35"/>
                    <a:pt x="748" y="1"/>
                  </a:cubicBezTo>
                  <a:lnTo>
                    <a:pt x="604" y="1"/>
                  </a:lnTo>
                  <a:lnTo>
                    <a:pt x="391" y="1"/>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2"/>
            <p:cNvSpPr/>
            <p:nvPr/>
          </p:nvSpPr>
          <p:spPr>
            <a:xfrm>
              <a:off x="5216234" y="862632"/>
              <a:ext cx="37306" cy="11869"/>
            </a:xfrm>
            <a:custGeom>
              <a:avLst/>
              <a:gdLst/>
              <a:ahLst/>
              <a:cxnLst/>
              <a:rect l="l" t="t" r="r" b="b"/>
              <a:pathLst>
                <a:path w="1097" h="349" extrusionOk="0">
                  <a:moveTo>
                    <a:pt x="247" y="1"/>
                  </a:moveTo>
                  <a:lnTo>
                    <a:pt x="179" y="1"/>
                  </a:lnTo>
                  <a:cubicBezTo>
                    <a:pt x="35" y="1"/>
                    <a:pt x="1" y="213"/>
                    <a:pt x="137" y="247"/>
                  </a:cubicBezTo>
                  <a:cubicBezTo>
                    <a:pt x="281" y="281"/>
                    <a:pt x="459" y="315"/>
                    <a:pt x="604" y="315"/>
                  </a:cubicBezTo>
                  <a:cubicBezTo>
                    <a:pt x="672" y="315"/>
                    <a:pt x="740" y="349"/>
                    <a:pt x="816" y="349"/>
                  </a:cubicBezTo>
                  <a:cubicBezTo>
                    <a:pt x="884" y="349"/>
                    <a:pt x="952" y="315"/>
                    <a:pt x="986" y="315"/>
                  </a:cubicBezTo>
                  <a:cubicBezTo>
                    <a:pt x="1097" y="281"/>
                    <a:pt x="1097" y="170"/>
                    <a:pt x="1029" y="102"/>
                  </a:cubicBezTo>
                  <a:cubicBezTo>
                    <a:pt x="918" y="34"/>
                    <a:pt x="774" y="34"/>
                    <a:pt x="638" y="34"/>
                  </a:cubicBezTo>
                  <a:cubicBezTo>
                    <a:pt x="493" y="1"/>
                    <a:pt x="391" y="1"/>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2"/>
            <p:cNvSpPr/>
            <p:nvPr/>
          </p:nvSpPr>
          <p:spPr>
            <a:xfrm>
              <a:off x="5312441" y="880554"/>
              <a:ext cx="30063" cy="10984"/>
            </a:xfrm>
            <a:custGeom>
              <a:avLst/>
              <a:gdLst/>
              <a:ahLst/>
              <a:cxnLst/>
              <a:rect l="l" t="t" r="r" b="b"/>
              <a:pathLst>
                <a:path w="884" h="323" extrusionOk="0">
                  <a:moveTo>
                    <a:pt x="536" y="0"/>
                  </a:moveTo>
                  <a:lnTo>
                    <a:pt x="145" y="0"/>
                  </a:lnTo>
                  <a:lnTo>
                    <a:pt x="145" y="0"/>
                  </a:lnTo>
                  <a:lnTo>
                    <a:pt x="145" y="0"/>
                  </a:lnTo>
                  <a:cubicBezTo>
                    <a:pt x="34" y="0"/>
                    <a:pt x="0" y="179"/>
                    <a:pt x="111" y="179"/>
                  </a:cubicBezTo>
                  <a:cubicBezTo>
                    <a:pt x="281" y="213"/>
                    <a:pt x="493" y="323"/>
                    <a:pt x="672" y="323"/>
                  </a:cubicBezTo>
                  <a:cubicBezTo>
                    <a:pt x="706" y="323"/>
                    <a:pt x="748" y="323"/>
                    <a:pt x="782" y="281"/>
                  </a:cubicBezTo>
                  <a:cubicBezTo>
                    <a:pt x="816" y="281"/>
                    <a:pt x="850" y="247"/>
                    <a:pt x="884" y="213"/>
                  </a:cubicBezTo>
                  <a:lnTo>
                    <a:pt x="884" y="145"/>
                  </a:lnTo>
                  <a:cubicBezTo>
                    <a:pt x="850" y="68"/>
                    <a:pt x="816" y="34"/>
                    <a:pt x="782" y="34"/>
                  </a:cubicBezTo>
                  <a:cubicBezTo>
                    <a:pt x="706" y="0"/>
                    <a:pt x="638" y="0"/>
                    <a:pt x="5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2"/>
            <p:cNvSpPr/>
            <p:nvPr/>
          </p:nvSpPr>
          <p:spPr>
            <a:xfrm>
              <a:off x="5112545" y="866101"/>
              <a:ext cx="24281" cy="9556"/>
            </a:xfrm>
            <a:custGeom>
              <a:avLst/>
              <a:gdLst/>
              <a:ahLst/>
              <a:cxnLst/>
              <a:rect l="l" t="t" r="r" b="b"/>
              <a:pathLst>
                <a:path w="714" h="281" extrusionOk="0">
                  <a:moveTo>
                    <a:pt x="425" y="0"/>
                  </a:moveTo>
                  <a:cubicBezTo>
                    <a:pt x="323" y="0"/>
                    <a:pt x="255" y="34"/>
                    <a:pt x="144" y="34"/>
                  </a:cubicBezTo>
                  <a:cubicBezTo>
                    <a:pt x="0" y="68"/>
                    <a:pt x="0" y="247"/>
                    <a:pt x="144" y="247"/>
                  </a:cubicBezTo>
                  <a:cubicBezTo>
                    <a:pt x="255" y="281"/>
                    <a:pt x="323" y="281"/>
                    <a:pt x="425" y="281"/>
                  </a:cubicBezTo>
                  <a:lnTo>
                    <a:pt x="603" y="281"/>
                  </a:lnTo>
                  <a:cubicBezTo>
                    <a:pt x="714" y="247"/>
                    <a:pt x="714" y="68"/>
                    <a:pt x="603" y="34"/>
                  </a:cubicBezTo>
                  <a:cubicBezTo>
                    <a:pt x="535" y="34"/>
                    <a:pt x="501" y="0"/>
                    <a:pt x="4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2"/>
            <p:cNvSpPr/>
            <p:nvPr/>
          </p:nvSpPr>
          <p:spPr>
            <a:xfrm>
              <a:off x="5133052" y="838351"/>
              <a:ext cx="34" cy="34"/>
            </a:xfrm>
            <a:custGeom>
              <a:avLst/>
              <a:gdLst/>
              <a:ahLst/>
              <a:cxnLst/>
              <a:rect l="l" t="t" r="r" b="b"/>
              <a:pathLst>
                <a:path w="1" h="1" extrusionOk="0">
                  <a:moveTo>
                    <a:pt x="0" y="1"/>
                  </a:moveTo>
                  <a:lnTo>
                    <a:pt x="0" y="1"/>
                  </a:lnTo>
                  <a:close/>
                </a:path>
              </a:pathLst>
            </a:custGeom>
            <a:solidFill>
              <a:srgbClr val="F49D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2"/>
            <p:cNvSpPr/>
            <p:nvPr/>
          </p:nvSpPr>
          <p:spPr>
            <a:xfrm>
              <a:off x="5047523" y="828829"/>
              <a:ext cx="31525" cy="10712"/>
            </a:xfrm>
            <a:custGeom>
              <a:avLst/>
              <a:gdLst/>
              <a:ahLst/>
              <a:cxnLst/>
              <a:rect l="l" t="t" r="r" b="b"/>
              <a:pathLst>
                <a:path w="927" h="315" extrusionOk="0">
                  <a:moveTo>
                    <a:pt x="145" y="1"/>
                  </a:moveTo>
                  <a:cubicBezTo>
                    <a:pt x="43" y="1"/>
                    <a:pt x="1" y="145"/>
                    <a:pt x="111" y="179"/>
                  </a:cubicBezTo>
                  <a:cubicBezTo>
                    <a:pt x="256" y="213"/>
                    <a:pt x="468" y="315"/>
                    <a:pt x="638" y="315"/>
                  </a:cubicBezTo>
                  <a:cubicBezTo>
                    <a:pt x="714" y="315"/>
                    <a:pt x="782" y="281"/>
                    <a:pt x="850" y="281"/>
                  </a:cubicBezTo>
                  <a:cubicBezTo>
                    <a:pt x="927" y="213"/>
                    <a:pt x="893" y="103"/>
                    <a:pt x="850" y="69"/>
                  </a:cubicBezTo>
                  <a:cubicBezTo>
                    <a:pt x="782" y="35"/>
                    <a:pt x="680" y="35"/>
                    <a:pt x="604" y="35"/>
                  </a:cubicBezTo>
                  <a:lnTo>
                    <a:pt x="536" y="35"/>
                  </a:lnTo>
                  <a:cubicBezTo>
                    <a:pt x="391" y="35"/>
                    <a:pt x="290"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2"/>
            <p:cNvSpPr/>
            <p:nvPr/>
          </p:nvSpPr>
          <p:spPr>
            <a:xfrm>
              <a:off x="5075273" y="792713"/>
              <a:ext cx="33837" cy="14487"/>
            </a:xfrm>
            <a:custGeom>
              <a:avLst/>
              <a:gdLst/>
              <a:ahLst/>
              <a:cxnLst/>
              <a:rect l="l" t="t" r="r" b="b"/>
              <a:pathLst>
                <a:path w="995" h="426" extrusionOk="0">
                  <a:moveTo>
                    <a:pt x="213" y="1"/>
                  </a:moveTo>
                  <a:lnTo>
                    <a:pt x="111" y="1"/>
                  </a:lnTo>
                  <a:cubicBezTo>
                    <a:pt x="0" y="1"/>
                    <a:pt x="0" y="145"/>
                    <a:pt x="77" y="179"/>
                  </a:cubicBezTo>
                  <a:cubicBezTo>
                    <a:pt x="179" y="281"/>
                    <a:pt x="323" y="281"/>
                    <a:pt x="459" y="315"/>
                  </a:cubicBezTo>
                  <a:cubicBezTo>
                    <a:pt x="535" y="358"/>
                    <a:pt x="637" y="425"/>
                    <a:pt x="748" y="425"/>
                  </a:cubicBezTo>
                  <a:cubicBezTo>
                    <a:pt x="782" y="425"/>
                    <a:pt x="816" y="392"/>
                    <a:pt x="850" y="392"/>
                  </a:cubicBezTo>
                  <a:cubicBezTo>
                    <a:pt x="960" y="358"/>
                    <a:pt x="994" y="247"/>
                    <a:pt x="926" y="145"/>
                  </a:cubicBezTo>
                  <a:cubicBezTo>
                    <a:pt x="816" y="35"/>
                    <a:pt x="637" y="35"/>
                    <a:pt x="501" y="35"/>
                  </a:cubicBezTo>
                  <a:cubicBezTo>
                    <a:pt x="391" y="1"/>
                    <a:pt x="323"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2"/>
            <p:cNvSpPr/>
            <p:nvPr/>
          </p:nvSpPr>
          <p:spPr>
            <a:xfrm>
              <a:off x="5060820" y="687868"/>
              <a:ext cx="28906" cy="15916"/>
            </a:xfrm>
            <a:custGeom>
              <a:avLst/>
              <a:gdLst/>
              <a:ahLst/>
              <a:cxnLst/>
              <a:rect l="l" t="t" r="r" b="b"/>
              <a:pathLst>
                <a:path w="850" h="468" extrusionOk="0">
                  <a:moveTo>
                    <a:pt x="111" y="0"/>
                  </a:moveTo>
                  <a:cubicBezTo>
                    <a:pt x="34" y="0"/>
                    <a:pt x="0" y="77"/>
                    <a:pt x="77" y="145"/>
                  </a:cubicBezTo>
                  <a:cubicBezTo>
                    <a:pt x="247" y="323"/>
                    <a:pt x="459" y="425"/>
                    <a:pt x="714" y="467"/>
                  </a:cubicBezTo>
                  <a:lnTo>
                    <a:pt x="714" y="467"/>
                  </a:lnTo>
                  <a:cubicBezTo>
                    <a:pt x="748" y="467"/>
                    <a:pt x="816" y="425"/>
                    <a:pt x="816" y="391"/>
                  </a:cubicBezTo>
                  <a:cubicBezTo>
                    <a:pt x="850" y="323"/>
                    <a:pt x="850" y="289"/>
                    <a:pt x="816" y="212"/>
                  </a:cubicBezTo>
                  <a:cubicBezTo>
                    <a:pt x="782" y="145"/>
                    <a:pt x="714" y="179"/>
                    <a:pt x="638" y="145"/>
                  </a:cubicBezTo>
                  <a:cubicBezTo>
                    <a:pt x="459" y="111"/>
                    <a:pt x="323" y="77"/>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2"/>
            <p:cNvSpPr/>
            <p:nvPr/>
          </p:nvSpPr>
          <p:spPr>
            <a:xfrm>
              <a:off x="5045210" y="718202"/>
              <a:ext cx="32681" cy="14453"/>
            </a:xfrm>
            <a:custGeom>
              <a:avLst/>
              <a:gdLst/>
              <a:ahLst/>
              <a:cxnLst/>
              <a:rect l="l" t="t" r="r" b="b"/>
              <a:pathLst>
                <a:path w="961" h="425" extrusionOk="0">
                  <a:moveTo>
                    <a:pt x="145" y="0"/>
                  </a:moveTo>
                  <a:cubicBezTo>
                    <a:pt x="69" y="0"/>
                    <a:pt x="1" y="102"/>
                    <a:pt x="111" y="170"/>
                  </a:cubicBezTo>
                  <a:cubicBezTo>
                    <a:pt x="247" y="246"/>
                    <a:pt x="391" y="314"/>
                    <a:pt x="536" y="348"/>
                  </a:cubicBezTo>
                  <a:cubicBezTo>
                    <a:pt x="604" y="382"/>
                    <a:pt x="706" y="425"/>
                    <a:pt x="782" y="425"/>
                  </a:cubicBezTo>
                  <a:cubicBezTo>
                    <a:pt x="816" y="425"/>
                    <a:pt x="884" y="425"/>
                    <a:pt x="918" y="382"/>
                  </a:cubicBezTo>
                  <a:cubicBezTo>
                    <a:pt x="961" y="348"/>
                    <a:pt x="961" y="314"/>
                    <a:pt x="918" y="246"/>
                  </a:cubicBezTo>
                  <a:cubicBezTo>
                    <a:pt x="850" y="170"/>
                    <a:pt x="706" y="136"/>
                    <a:pt x="604" y="102"/>
                  </a:cubicBezTo>
                  <a:cubicBezTo>
                    <a:pt x="459" y="68"/>
                    <a:pt x="324"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2"/>
            <p:cNvSpPr/>
            <p:nvPr/>
          </p:nvSpPr>
          <p:spPr>
            <a:xfrm>
              <a:off x="5018650" y="755441"/>
              <a:ext cx="34994" cy="15643"/>
            </a:xfrm>
            <a:custGeom>
              <a:avLst/>
              <a:gdLst/>
              <a:ahLst/>
              <a:cxnLst/>
              <a:rect l="l" t="t" r="r" b="b"/>
              <a:pathLst>
                <a:path w="1029" h="460" extrusionOk="0">
                  <a:moveTo>
                    <a:pt x="145" y="1"/>
                  </a:moveTo>
                  <a:cubicBezTo>
                    <a:pt x="43" y="1"/>
                    <a:pt x="0" y="137"/>
                    <a:pt x="111" y="179"/>
                  </a:cubicBezTo>
                  <a:cubicBezTo>
                    <a:pt x="289" y="281"/>
                    <a:pt x="569" y="460"/>
                    <a:pt x="782" y="460"/>
                  </a:cubicBezTo>
                  <a:cubicBezTo>
                    <a:pt x="850" y="460"/>
                    <a:pt x="892" y="426"/>
                    <a:pt x="926" y="426"/>
                  </a:cubicBezTo>
                  <a:cubicBezTo>
                    <a:pt x="1028" y="392"/>
                    <a:pt x="1028" y="281"/>
                    <a:pt x="960" y="213"/>
                  </a:cubicBezTo>
                  <a:cubicBezTo>
                    <a:pt x="850" y="137"/>
                    <a:pt x="714" y="137"/>
                    <a:pt x="569" y="103"/>
                  </a:cubicBezTo>
                  <a:cubicBezTo>
                    <a:pt x="425" y="69"/>
                    <a:pt x="323"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2"/>
            <p:cNvSpPr/>
            <p:nvPr/>
          </p:nvSpPr>
          <p:spPr>
            <a:xfrm>
              <a:off x="5099520" y="657805"/>
              <a:ext cx="25166" cy="14487"/>
            </a:xfrm>
            <a:custGeom>
              <a:avLst/>
              <a:gdLst/>
              <a:ahLst/>
              <a:cxnLst/>
              <a:rect l="l" t="t" r="r" b="b"/>
              <a:pathLst>
                <a:path w="740" h="426" extrusionOk="0">
                  <a:moveTo>
                    <a:pt x="103" y="1"/>
                  </a:moveTo>
                  <a:cubicBezTo>
                    <a:pt x="35" y="1"/>
                    <a:pt x="1" y="111"/>
                    <a:pt x="69" y="145"/>
                  </a:cubicBezTo>
                  <a:cubicBezTo>
                    <a:pt x="213" y="247"/>
                    <a:pt x="383" y="425"/>
                    <a:pt x="595" y="425"/>
                  </a:cubicBezTo>
                  <a:lnTo>
                    <a:pt x="638" y="425"/>
                  </a:lnTo>
                  <a:cubicBezTo>
                    <a:pt x="706" y="391"/>
                    <a:pt x="740" y="357"/>
                    <a:pt x="706" y="247"/>
                  </a:cubicBezTo>
                  <a:cubicBezTo>
                    <a:pt x="672" y="145"/>
                    <a:pt x="561" y="111"/>
                    <a:pt x="459" y="77"/>
                  </a:cubicBezTo>
                  <a:cubicBezTo>
                    <a:pt x="315" y="1"/>
                    <a:pt x="213" y="1"/>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2"/>
            <p:cNvSpPr/>
            <p:nvPr/>
          </p:nvSpPr>
          <p:spPr>
            <a:xfrm>
              <a:off x="5044054" y="617064"/>
              <a:ext cx="25166" cy="14487"/>
            </a:xfrm>
            <a:custGeom>
              <a:avLst/>
              <a:gdLst/>
              <a:ahLst/>
              <a:cxnLst/>
              <a:rect l="l" t="t" r="r" b="b"/>
              <a:pathLst>
                <a:path w="740" h="426" extrusionOk="0">
                  <a:moveTo>
                    <a:pt x="145" y="1"/>
                  </a:moveTo>
                  <a:cubicBezTo>
                    <a:pt x="69" y="1"/>
                    <a:pt x="1" y="137"/>
                    <a:pt x="103" y="171"/>
                  </a:cubicBezTo>
                  <a:cubicBezTo>
                    <a:pt x="179" y="213"/>
                    <a:pt x="281" y="247"/>
                    <a:pt x="358" y="281"/>
                  </a:cubicBezTo>
                  <a:cubicBezTo>
                    <a:pt x="425" y="349"/>
                    <a:pt x="527" y="426"/>
                    <a:pt x="604" y="426"/>
                  </a:cubicBezTo>
                  <a:cubicBezTo>
                    <a:pt x="706" y="426"/>
                    <a:pt x="740" y="315"/>
                    <a:pt x="706" y="247"/>
                  </a:cubicBezTo>
                  <a:cubicBezTo>
                    <a:pt x="672" y="171"/>
                    <a:pt x="527" y="137"/>
                    <a:pt x="459" y="103"/>
                  </a:cubicBezTo>
                  <a:cubicBezTo>
                    <a:pt x="358" y="69"/>
                    <a:pt x="247" y="35"/>
                    <a:pt x="145"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2"/>
            <p:cNvSpPr/>
            <p:nvPr/>
          </p:nvSpPr>
          <p:spPr>
            <a:xfrm>
              <a:off x="4998416" y="626620"/>
              <a:ext cx="32375" cy="15609"/>
            </a:xfrm>
            <a:custGeom>
              <a:avLst/>
              <a:gdLst/>
              <a:ahLst/>
              <a:cxnLst/>
              <a:rect l="l" t="t" r="r" b="b"/>
              <a:pathLst>
                <a:path w="952" h="459" extrusionOk="0">
                  <a:moveTo>
                    <a:pt x="102" y="0"/>
                  </a:moveTo>
                  <a:cubicBezTo>
                    <a:pt x="35" y="0"/>
                    <a:pt x="1" y="102"/>
                    <a:pt x="69" y="102"/>
                  </a:cubicBezTo>
                  <a:cubicBezTo>
                    <a:pt x="315" y="247"/>
                    <a:pt x="561" y="459"/>
                    <a:pt x="850" y="459"/>
                  </a:cubicBezTo>
                  <a:lnTo>
                    <a:pt x="850" y="459"/>
                  </a:lnTo>
                  <a:cubicBezTo>
                    <a:pt x="918" y="459"/>
                    <a:pt x="952" y="391"/>
                    <a:pt x="918" y="357"/>
                  </a:cubicBezTo>
                  <a:cubicBezTo>
                    <a:pt x="706" y="145"/>
                    <a:pt x="383" y="68"/>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2"/>
            <p:cNvSpPr/>
            <p:nvPr/>
          </p:nvSpPr>
          <p:spPr>
            <a:xfrm>
              <a:off x="4971856" y="655493"/>
              <a:ext cx="26594" cy="15643"/>
            </a:xfrm>
            <a:custGeom>
              <a:avLst/>
              <a:gdLst/>
              <a:ahLst/>
              <a:cxnLst/>
              <a:rect l="l" t="t" r="r" b="b"/>
              <a:pathLst>
                <a:path w="782" h="460" extrusionOk="0">
                  <a:moveTo>
                    <a:pt x="68" y="1"/>
                  </a:moveTo>
                  <a:cubicBezTo>
                    <a:pt x="0" y="1"/>
                    <a:pt x="0" y="103"/>
                    <a:pt x="34" y="145"/>
                  </a:cubicBezTo>
                  <a:cubicBezTo>
                    <a:pt x="102" y="213"/>
                    <a:pt x="212" y="281"/>
                    <a:pt x="314" y="357"/>
                  </a:cubicBezTo>
                  <a:cubicBezTo>
                    <a:pt x="425" y="391"/>
                    <a:pt x="527" y="459"/>
                    <a:pt x="637" y="459"/>
                  </a:cubicBezTo>
                  <a:lnTo>
                    <a:pt x="671" y="459"/>
                  </a:lnTo>
                  <a:cubicBezTo>
                    <a:pt x="739" y="459"/>
                    <a:pt x="782" y="391"/>
                    <a:pt x="739" y="315"/>
                  </a:cubicBezTo>
                  <a:cubicBezTo>
                    <a:pt x="671" y="213"/>
                    <a:pt x="569" y="179"/>
                    <a:pt x="459" y="103"/>
                  </a:cubicBezTo>
                  <a:cubicBezTo>
                    <a:pt x="314" y="69"/>
                    <a:pt x="212" y="1"/>
                    <a:pt x="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2"/>
            <p:cNvSpPr/>
            <p:nvPr/>
          </p:nvSpPr>
          <p:spPr>
            <a:xfrm>
              <a:off x="5012869" y="693921"/>
              <a:ext cx="24009" cy="14487"/>
            </a:xfrm>
            <a:custGeom>
              <a:avLst/>
              <a:gdLst/>
              <a:ahLst/>
              <a:cxnLst/>
              <a:rect l="l" t="t" r="r" b="b"/>
              <a:pathLst>
                <a:path w="706" h="426" extrusionOk="0">
                  <a:moveTo>
                    <a:pt x="136" y="1"/>
                  </a:moveTo>
                  <a:lnTo>
                    <a:pt x="136" y="1"/>
                  </a:lnTo>
                  <a:cubicBezTo>
                    <a:pt x="34" y="1"/>
                    <a:pt x="0" y="111"/>
                    <a:pt x="68" y="179"/>
                  </a:cubicBezTo>
                  <a:cubicBezTo>
                    <a:pt x="102" y="247"/>
                    <a:pt x="213" y="289"/>
                    <a:pt x="315" y="323"/>
                  </a:cubicBezTo>
                  <a:cubicBezTo>
                    <a:pt x="383" y="357"/>
                    <a:pt x="459" y="425"/>
                    <a:pt x="527" y="425"/>
                  </a:cubicBezTo>
                  <a:cubicBezTo>
                    <a:pt x="561" y="425"/>
                    <a:pt x="561" y="425"/>
                    <a:pt x="595" y="391"/>
                  </a:cubicBezTo>
                  <a:cubicBezTo>
                    <a:pt x="671" y="391"/>
                    <a:pt x="705" y="323"/>
                    <a:pt x="671" y="247"/>
                  </a:cubicBezTo>
                  <a:cubicBezTo>
                    <a:pt x="595" y="145"/>
                    <a:pt x="493" y="111"/>
                    <a:pt x="425" y="77"/>
                  </a:cubicBezTo>
                  <a:cubicBezTo>
                    <a:pt x="315" y="77"/>
                    <a:pt x="247"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2"/>
            <p:cNvSpPr/>
            <p:nvPr/>
          </p:nvSpPr>
          <p:spPr>
            <a:xfrm>
              <a:off x="4963456" y="747075"/>
              <a:ext cx="32409" cy="16800"/>
            </a:xfrm>
            <a:custGeom>
              <a:avLst/>
              <a:gdLst/>
              <a:ahLst/>
              <a:cxnLst/>
              <a:rect l="l" t="t" r="r" b="b"/>
              <a:pathLst>
                <a:path w="953" h="494" extrusionOk="0">
                  <a:moveTo>
                    <a:pt x="103" y="1"/>
                  </a:moveTo>
                  <a:cubicBezTo>
                    <a:pt x="35" y="1"/>
                    <a:pt x="1" y="102"/>
                    <a:pt x="69" y="136"/>
                  </a:cubicBezTo>
                  <a:cubicBezTo>
                    <a:pt x="179" y="247"/>
                    <a:pt x="281" y="315"/>
                    <a:pt x="425" y="349"/>
                  </a:cubicBezTo>
                  <a:cubicBezTo>
                    <a:pt x="527" y="425"/>
                    <a:pt x="638" y="493"/>
                    <a:pt x="774" y="493"/>
                  </a:cubicBezTo>
                  <a:lnTo>
                    <a:pt x="816" y="493"/>
                  </a:lnTo>
                  <a:cubicBezTo>
                    <a:pt x="918" y="493"/>
                    <a:pt x="952" y="349"/>
                    <a:pt x="884" y="281"/>
                  </a:cubicBezTo>
                  <a:cubicBezTo>
                    <a:pt x="816" y="170"/>
                    <a:pt x="672" y="136"/>
                    <a:pt x="527" y="102"/>
                  </a:cubicBezTo>
                  <a:cubicBezTo>
                    <a:pt x="391" y="69"/>
                    <a:pt x="247" y="35"/>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2"/>
            <p:cNvSpPr/>
            <p:nvPr/>
          </p:nvSpPr>
          <p:spPr>
            <a:xfrm>
              <a:off x="4981378" y="785503"/>
              <a:ext cx="31525" cy="17956"/>
            </a:xfrm>
            <a:custGeom>
              <a:avLst/>
              <a:gdLst/>
              <a:ahLst/>
              <a:cxnLst/>
              <a:rect l="l" t="t" r="r" b="b"/>
              <a:pathLst>
                <a:path w="927" h="528" extrusionOk="0">
                  <a:moveTo>
                    <a:pt x="145" y="0"/>
                  </a:moveTo>
                  <a:cubicBezTo>
                    <a:pt x="77" y="0"/>
                    <a:pt x="0" y="179"/>
                    <a:pt x="111" y="213"/>
                  </a:cubicBezTo>
                  <a:cubicBezTo>
                    <a:pt x="213" y="281"/>
                    <a:pt x="357" y="357"/>
                    <a:pt x="459" y="425"/>
                  </a:cubicBezTo>
                  <a:cubicBezTo>
                    <a:pt x="570" y="459"/>
                    <a:pt x="671" y="527"/>
                    <a:pt x="816" y="527"/>
                  </a:cubicBezTo>
                  <a:cubicBezTo>
                    <a:pt x="926" y="527"/>
                    <a:pt x="926" y="425"/>
                    <a:pt x="884" y="357"/>
                  </a:cubicBezTo>
                  <a:cubicBezTo>
                    <a:pt x="816" y="247"/>
                    <a:pt x="671" y="213"/>
                    <a:pt x="570" y="179"/>
                  </a:cubicBezTo>
                  <a:cubicBezTo>
                    <a:pt x="425" y="102"/>
                    <a:pt x="323" y="68"/>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2"/>
            <p:cNvSpPr/>
            <p:nvPr/>
          </p:nvSpPr>
          <p:spPr>
            <a:xfrm>
              <a:off x="4994675" y="556701"/>
              <a:ext cx="27750" cy="19384"/>
            </a:xfrm>
            <a:custGeom>
              <a:avLst/>
              <a:gdLst/>
              <a:ahLst/>
              <a:cxnLst/>
              <a:rect l="l" t="t" r="r" b="b"/>
              <a:pathLst>
                <a:path w="816" h="570" extrusionOk="0">
                  <a:moveTo>
                    <a:pt x="145" y="0"/>
                  </a:moveTo>
                  <a:cubicBezTo>
                    <a:pt x="68" y="0"/>
                    <a:pt x="0" y="145"/>
                    <a:pt x="111" y="213"/>
                  </a:cubicBezTo>
                  <a:cubicBezTo>
                    <a:pt x="212" y="289"/>
                    <a:pt x="323" y="357"/>
                    <a:pt x="425" y="425"/>
                  </a:cubicBezTo>
                  <a:cubicBezTo>
                    <a:pt x="535" y="502"/>
                    <a:pt x="603" y="570"/>
                    <a:pt x="705" y="570"/>
                  </a:cubicBezTo>
                  <a:lnTo>
                    <a:pt x="748" y="570"/>
                  </a:lnTo>
                  <a:cubicBezTo>
                    <a:pt x="816" y="536"/>
                    <a:pt x="816" y="502"/>
                    <a:pt x="816" y="425"/>
                  </a:cubicBezTo>
                  <a:cubicBezTo>
                    <a:pt x="782" y="323"/>
                    <a:pt x="671" y="247"/>
                    <a:pt x="569" y="213"/>
                  </a:cubicBezTo>
                  <a:cubicBezTo>
                    <a:pt x="459" y="145"/>
                    <a:pt x="323" y="77"/>
                    <a:pt x="212" y="34"/>
                  </a:cubicBezTo>
                  <a:cubicBezTo>
                    <a:pt x="179" y="34"/>
                    <a:pt x="179"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2"/>
            <p:cNvSpPr/>
            <p:nvPr/>
          </p:nvSpPr>
          <p:spPr>
            <a:xfrm>
              <a:off x="4980222" y="524360"/>
              <a:ext cx="31219" cy="19078"/>
            </a:xfrm>
            <a:custGeom>
              <a:avLst/>
              <a:gdLst/>
              <a:ahLst/>
              <a:cxnLst/>
              <a:rect l="l" t="t" r="r" b="b"/>
              <a:pathLst>
                <a:path w="918" h="561" extrusionOk="0">
                  <a:moveTo>
                    <a:pt x="179" y="0"/>
                  </a:moveTo>
                  <a:cubicBezTo>
                    <a:pt x="68" y="0"/>
                    <a:pt x="0" y="136"/>
                    <a:pt x="111" y="212"/>
                  </a:cubicBezTo>
                  <a:cubicBezTo>
                    <a:pt x="213" y="280"/>
                    <a:pt x="323" y="314"/>
                    <a:pt x="391" y="391"/>
                  </a:cubicBezTo>
                  <a:cubicBezTo>
                    <a:pt x="493" y="459"/>
                    <a:pt x="604" y="527"/>
                    <a:pt x="705" y="561"/>
                  </a:cubicBezTo>
                  <a:lnTo>
                    <a:pt x="748" y="561"/>
                  </a:lnTo>
                  <a:cubicBezTo>
                    <a:pt x="850" y="561"/>
                    <a:pt x="918" y="425"/>
                    <a:pt x="850" y="314"/>
                  </a:cubicBezTo>
                  <a:cubicBezTo>
                    <a:pt x="782" y="212"/>
                    <a:pt x="637" y="178"/>
                    <a:pt x="536" y="102"/>
                  </a:cubicBezTo>
                  <a:cubicBezTo>
                    <a:pt x="425" y="68"/>
                    <a:pt x="323"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2"/>
            <p:cNvSpPr/>
            <p:nvPr/>
          </p:nvSpPr>
          <p:spPr>
            <a:xfrm>
              <a:off x="4986275" y="466581"/>
              <a:ext cx="34994" cy="20541"/>
            </a:xfrm>
            <a:custGeom>
              <a:avLst/>
              <a:gdLst/>
              <a:ahLst/>
              <a:cxnLst/>
              <a:rect l="l" t="t" r="r" b="b"/>
              <a:pathLst>
                <a:path w="1029" h="604" extrusionOk="0">
                  <a:moveTo>
                    <a:pt x="179" y="0"/>
                  </a:moveTo>
                  <a:cubicBezTo>
                    <a:pt x="69" y="0"/>
                    <a:pt x="1" y="136"/>
                    <a:pt x="145" y="212"/>
                  </a:cubicBezTo>
                  <a:cubicBezTo>
                    <a:pt x="358" y="348"/>
                    <a:pt x="638" y="561"/>
                    <a:pt x="918" y="603"/>
                  </a:cubicBezTo>
                  <a:lnTo>
                    <a:pt x="918" y="603"/>
                  </a:lnTo>
                  <a:cubicBezTo>
                    <a:pt x="1029" y="603"/>
                    <a:pt x="1029" y="493"/>
                    <a:pt x="995" y="425"/>
                  </a:cubicBezTo>
                  <a:cubicBezTo>
                    <a:pt x="918" y="314"/>
                    <a:pt x="782" y="246"/>
                    <a:pt x="638" y="212"/>
                  </a:cubicBezTo>
                  <a:cubicBezTo>
                    <a:pt x="493" y="136"/>
                    <a:pt x="392" y="68"/>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2"/>
            <p:cNvSpPr/>
            <p:nvPr/>
          </p:nvSpPr>
          <p:spPr>
            <a:xfrm>
              <a:off x="5007938" y="441143"/>
              <a:ext cx="36150" cy="21697"/>
            </a:xfrm>
            <a:custGeom>
              <a:avLst/>
              <a:gdLst/>
              <a:ahLst/>
              <a:cxnLst/>
              <a:rect l="l" t="t" r="r" b="b"/>
              <a:pathLst>
                <a:path w="1063" h="638" extrusionOk="0">
                  <a:moveTo>
                    <a:pt x="179" y="1"/>
                  </a:moveTo>
                  <a:cubicBezTo>
                    <a:pt x="69" y="1"/>
                    <a:pt x="1" y="145"/>
                    <a:pt x="103" y="213"/>
                  </a:cubicBezTo>
                  <a:cubicBezTo>
                    <a:pt x="315" y="425"/>
                    <a:pt x="604" y="604"/>
                    <a:pt x="884" y="638"/>
                  </a:cubicBezTo>
                  <a:lnTo>
                    <a:pt x="918" y="638"/>
                  </a:lnTo>
                  <a:cubicBezTo>
                    <a:pt x="1029" y="638"/>
                    <a:pt x="1063" y="536"/>
                    <a:pt x="995" y="459"/>
                  </a:cubicBezTo>
                  <a:cubicBezTo>
                    <a:pt x="816" y="247"/>
                    <a:pt x="494" y="77"/>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2"/>
            <p:cNvSpPr/>
            <p:nvPr/>
          </p:nvSpPr>
          <p:spPr>
            <a:xfrm>
              <a:off x="5048985" y="425534"/>
              <a:ext cx="38428" cy="25472"/>
            </a:xfrm>
            <a:custGeom>
              <a:avLst/>
              <a:gdLst/>
              <a:ahLst/>
              <a:cxnLst/>
              <a:rect l="l" t="t" r="r" b="b"/>
              <a:pathLst>
                <a:path w="1130" h="749" extrusionOk="0">
                  <a:moveTo>
                    <a:pt x="170" y="1"/>
                  </a:moveTo>
                  <a:cubicBezTo>
                    <a:pt x="68" y="1"/>
                    <a:pt x="0" y="179"/>
                    <a:pt x="102" y="247"/>
                  </a:cubicBezTo>
                  <a:cubicBezTo>
                    <a:pt x="247" y="358"/>
                    <a:pt x="382" y="426"/>
                    <a:pt x="527" y="536"/>
                  </a:cubicBezTo>
                  <a:cubicBezTo>
                    <a:pt x="671" y="604"/>
                    <a:pt x="807" y="706"/>
                    <a:pt x="952" y="748"/>
                  </a:cubicBezTo>
                  <a:lnTo>
                    <a:pt x="952" y="748"/>
                  </a:lnTo>
                  <a:cubicBezTo>
                    <a:pt x="1062" y="748"/>
                    <a:pt x="1130" y="604"/>
                    <a:pt x="1062" y="494"/>
                  </a:cubicBezTo>
                  <a:cubicBezTo>
                    <a:pt x="986" y="392"/>
                    <a:pt x="850" y="324"/>
                    <a:pt x="705" y="247"/>
                  </a:cubicBezTo>
                  <a:cubicBezTo>
                    <a:pt x="527" y="179"/>
                    <a:pt x="382" y="111"/>
                    <a:pt x="247" y="35"/>
                  </a:cubicBezTo>
                  <a:cubicBezTo>
                    <a:pt x="213" y="1"/>
                    <a:pt x="213" y="1"/>
                    <a:pt x="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2"/>
            <p:cNvSpPr/>
            <p:nvPr/>
          </p:nvSpPr>
          <p:spPr>
            <a:xfrm>
              <a:off x="5066873" y="501507"/>
              <a:ext cx="28940" cy="17956"/>
            </a:xfrm>
            <a:custGeom>
              <a:avLst/>
              <a:gdLst/>
              <a:ahLst/>
              <a:cxnLst/>
              <a:rect l="l" t="t" r="r" b="b"/>
              <a:pathLst>
                <a:path w="851" h="528" extrusionOk="0">
                  <a:moveTo>
                    <a:pt x="145" y="1"/>
                  </a:moveTo>
                  <a:cubicBezTo>
                    <a:pt x="69" y="1"/>
                    <a:pt x="1" y="103"/>
                    <a:pt x="69" y="137"/>
                  </a:cubicBezTo>
                  <a:cubicBezTo>
                    <a:pt x="179" y="247"/>
                    <a:pt x="281" y="315"/>
                    <a:pt x="392" y="383"/>
                  </a:cubicBezTo>
                  <a:cubicBezTo>
                    <a:pt x="494" y="460"/>
                    <a:pt x="604" y="528"/>
                    <a:pt x="706" y="528"/>
                  </a:cubicBezTo>
                  <a:cubicBezTo>
                    <a:pt x="816" y="528"/>
                    <a:pt x="850" y="460"/>
                    <a:pt x="816" y="383"/>
                  </a:cubicBezTo>
                  <a:cubicBezTo>
                    <a:pt x="748" y="281"/>
                    <a:pt x="604" y="213"/>
                    <a:pt x="494" y="171"/>
                  </a:cubicBezTo>
                  <a:cubicBezTo>
                    <a:pt x="392" y="103"/>
                    <a:pt x="281"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2"/>
            <p:cNvSpPr/>
            <p:nvPr/>
          </p:nvSpPr>
          <p:spPr>
            <a:xfrm>
              <a:off x="5070648" y="531569"/>
              <a:ext cx="31219" cy="22853"/>
            </a:xfrm>
            <a:custGeom>
              <a:avLst/>
              <a:gdLst/>
              <a:ahLst/>
              <a:cxnLst/>
              <a:rect l="l" t="t" r="r" b="b"/>
              <a:pathLst>
                <a:path w="918" h="672" extrusionOk="0">
                  <a:moveTo>
                    <a:pt x="136" y="0"/>
                  </a:moveTo>
                  <a:cubicBezTo>
                    <a:pt x="68" y="0"/>
                    <a:pt x="0" y="102"/>
                    <a:pt x="68" y="179"/>
                  </a:cubicBezTo>
                  <a:lnTo>
                    <a:pt x="383" y="493"/>
                  </a:lnTo>
                  <a:cubicBezTo>
                    <a:pt x="493" y="561"/>
                    <a:pt x="637" y="672"/>
                    <a:pt x="739" y="672"/>
                  </a:cubicBezTo>
                  <a:lnTo>
                    <a:pt x="773" y="672"/>
                  </a:lnTo>
                  <a:cubicBezTo>
                    <a:pt x="850" y="672"/>
                    <a:pt x="918" y="604"/>
                    <a:pt x="884" y="527"/>
                  </a:cubicBezTo>
                  <a:cubicBezTo>
                    <a:pt x="807" y="391"/>
                    <a:pt x="705" y="315"/>
                    <a:pt x="595" y="247"/>
                  </a:cubicBezTo>
                  <a:cubicBezTo>
                    <a:pt x="459" y="179"/>
                    <a:pt x="349" y="68"/>
                    <a:pt x="213" y="34"/>
                  </a:cubicBezTo>
                  <a:cubicBezTo>
                    <a:pt x="170" y="0"/>
                    <a:pt x="170" y="0"/>
                    <a:pt x="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2"/>
            <p:cNvSpPr/>
            <p:nvPr/>
          </p:nvSpPr>
          <p:spPr>
            <a:xfrm>
              <a:off x="5107920" y="470050"/>
              <a:ext cx="31219" cy="19384"/>
            </a:xfrm>
            <a:custGeom>
              <a:avLst/>
              <a:gdLst/>
              <a:ahLst/>
              <a:cxnLst/>
              <a:rect l="l" t="t" r="r" b="b"/>
              <a:pathLst>
                <a:path w="918" h="570" extrusionOk="0">
                  <a:moveTo>
                    <a:pt x="68" y="0"/>
                  </a:moveTo>
                  <a:cubicBezTo>
                    <a:pt x="34" y="0"/>
                    <a:pt x="0" y="34"/>
                    <a:pt x="34" y="76"/>
                  </a:cubicBezTo>
                  <a:cubicBezTo>
                    <a:pt x="102" y="178"/>
                    <a:pt x="212" y="289"/>
                    <a:pt x="314" y="357"/>
                  </a:cubicBezTo>
                  <a:cubicBezTo>
                    <a:pt x="391" y="391"/>
                    <a:pt x="459" y="425"/>
                    <a:pt x="527" y="501"/>
                  </a:cubicBezTo>
                  <a:cubicBezTo>
                    <a:pt x="603" y="535"/>
                    <a:pt x="637" y="535"/>
                    <a:pt x="739" y="569"/>
                  </a:cubicBezTo>
                  <a:lnTo>
                    <a:pt x="773" y="569"/>
                  </a:lnTo>
                  <a:cubicBezTo>
                    <a:pt x="850" y="569"/>
                    <a:pt x="918" y="425"/>
                    <a:pt x="850" y="357"/>
                  </a:cubicBezTo>
                  <a:cubicBezTo>
                    <a:pt x="816" y="323"/>
                    <a:pt x="773" y="246"/>
                    <a:pt x="705" y="212"/>
                  </a:cubicBezTo>
                  <a:cubicBezTo>
                    <a:pt x="637" y="178"/>
                    <a:pt x="561" y="144"/>
                    <a:pt x="493" y="110"/>
                  </a:cubicBezTo>
                  <a:cubicBezTo>
                    <a:pt x="348" y="34"/>
                    <a:pt x="212" y="0"/>
                    <a:pt x="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2"/>
            <p:cNvSpPr/>
            <p:nvPr/>
          </p:nvSpPr>
          <p:spPr>
            <a:xfrm>
              <a:off x="5129583" y="580982"/>
              <a:ext cx="22853" cy="13025"/>
            </a:xfrm>
            <a:custGeom>
              <a:avLst/>
              <a:gdLst/>
              <a:ahLst/>
              <a:cxnLst/>
              <a:rect l="l" t="t" r="r" b="b"/>
              <a:pathLst>
                <a:path w="672" h="383" extrusionOk="0">
                  <a:moveTo>
                    <a:pt x="136" y="0"/>
                  </a:moveTo>
                  <a:cubicBezTo>
                    <a:pt x="34" y="0"/>
                    <a:pt x="0" y="136"/>
                    <a:pt x="102" y="170"/>
                  </a:cubicBezTo>
                  <a:cubicBezTo>
                    <a:pt x="213" y="212"/>
                    <a:pt x="281" y="246"/>
                    <a:pt x="349" y="280"/>
                  </a:cubicBezTo>
                  <a:cubicBezTo>
                    <a:pt x="425" y="314"/>
                    <a:pt x="493" y="382"/>
                    <a:pt x="561" y="382"/>
                  </a:cubicBezTo>
                  <a:lnTo>
                    <a:pt x="561" y="382"/>
                  </a:lnTo>
                  <a:cubicBezTo>
                    <a:pt x="637" y="382"/>
                    <a:pt x="671" y="348"/>
                    <a:pt x="671" y="280"/>
                  </a:cubicBezTo>
                  <a:cubicBezTo>
                    <a:pt x="671" y="170"/>
                    <a:pt x="561" y="136"/>
                    <a:pt x="459" y="68"/>
                  </a:cubicBezTo>
                  <a:cubicBezTo>
                    <a:pt x="391" y="34"/>
                    <a:pt x="281"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2"/>
            <p:cNvSpPr/>
            <p:nvPr/>
          </p:nvSpPr>
          <p:spPr>
            <a:xfrm>
              <a:off x="5116286" y="609855"/>
              <a:ext cx="30063" cy="19112"/>
            </a:xfrm>
            <a:custGeom>
              <a:avLst/>
              <a:gdLst/>
              <a:ahLst/>
              <a:cxnLst/>
              <a:rect l="l" t="t" r="r" b="b"/>
              <a:pathLst>
                <a:path w="884" h="562" extrusionOk="0">
                  <a:moveTo>
                    <a:pt x="145" y="1"/>
                  </a:moveTo>
                  <a:cubicBezTo>
                    <a:pt x="34" y="1"/>
                    <a:pt x="0" y="170"/>
                    <a:pt x="68" y="213"/>
                  </a:cubicBezTo>
                  <a:cubicBezTo>
                    <a:pt x="213" y="281"/>
                    <a:pt x="315" y="315"/>
                    <a:pt x="425" y="383"/>
                  </a:cubicBezTo>
                  <a:cubicBezTo>
                    <a:pt x="493" y="425"/>
                    <a:pt x="527" y="459"/>
                    <a:pt x="604" y="493"/>
                  </a:cubicBezTo>
                  <a:cubicBezTo>
                    <a:pt x="638" y="527"/>
                    <a:pt x="706" y="527"/>
                    <a:pt x="740" y="561"/>
                  </a:cubicBezTo>
                  <a:lnTo>
                    <a:pt x="782" y="561"/>
                  </a:lnTo>
                  <a:cubicBezTo>
                    <a:pt x="850" y="561"/>
                    <a:pt x="884" y="459"/>
                    <a:pt x="850" y="425"/>
                  </a:cubicBezTo>
                  <a:cubicBezTo>
                    <a:pt x="816" y="349"/>
                    <a:pt x="782" y="315"/>
                    <a:pt x="706" y="281"/>
                  </a:cubicBezTo>
                  <a:cubicBezTo>
                    <a:pt x="672" y="247"/>
                    <a:pt x="604" y="213"/>
                    <a:pt x="527" y="170"/>
                  </a:cubicBezTo>
                  <a:cubicBezTo>
                    <a:pt x="391" y="136"/>
                    <a:pt x="281" y="68"/>
                    <a:pt x="179" y="34"/>
                  </a:cubicBezTo>
                  <a:cubicBezTo>
                    <a:pt x="145" y="34"/>
                    <a:pt x="145"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2"/>
            <p:cNvSpPr/>
            <p:nvPr/>
          </p:nvSpPr>
          <p:spPr>
            <a:xfrm>
              <a:off x="5161924" y="532726"/>
              <a:ext cx="30097" cy="17956"/>
            </a:xfrm>
            <a:custGeom>
              <a:avLst/>
              <a:gdLst/>
              <a:ahLst/>
              <a:cxnLst/>
              <a:rect l="l" t="t" r="r" b="b"/>
              <a:pathLst>
                <a:path w="885" h="528" extrusionOk="0">
                  <a:moveTo>
                    <a:pt x="77" y="0"/>
                  </a:moveTo>
                  <a:cubicBezTo>
                    <a:pt x="1" y="0"/>
                    <a:pt x="1" y="102"/>
                    <a:pt x="35" y="145"/>
                  </a:cubicBezTo>
                  <a:cubicBezTo>
                    <a:pt x="145" y="213"/>
                    <a:pt x="289" y="281"/>
                    <a:pt x="391" y="315"/>
                  </a:cubicBezTo>
                  <a:cubicBezTo>
                    <a:pt x="502" y="391"/>
                    <a:pt x="604" y="527"/>
                    <a:pt x="748" y="527"/>
                  </a:cubicBezTo>
                  <a:lnTo>
                    <a:pt x="748" y="527"/>
                  </a:lnTo>
                  <a:cubicBezTo>
                    <a:pt x="816" y="527"/>
                    <a:pt x="884" y="459"/>
                    <a:pt x="850" y="391"/>
                  </a:cubicBezTo>
                  <a:cubicBezTo>
                    <a:pt x="782" y="281"/>
                    <a:pt x="604" y="213"/>
                    <a:pt x="502" y="145"/>
                  </a:cubicBezTo>
                  <a:cubicBezTo>
                    <a:pt x="357" y="68"/>
                    <a:pt x="213" y="0"/>
                    <a:pt x="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2"/>
            <p:cNvSpPr/>
            <p:nvPr/>
          </p:nvSpPr>
          <p:spPr>
            <a:xfrm>
              <a:off x="5166855" y="491713"/>
              <a:ext cx="33803" cy="21697"/>
            </a:xfrm>
            <a:custGeom>
              <a:avLst/>
              <a:gdLst/>
              <a:ahLst/>
              <a:cxnLst/>
              <a:rect l="l" t="t" r="r" b="b"/>
              <a:pathLst>
                <a:path w="994" h="638" extrusionOk="0">
                  <a:moveTo>
                    <a:pt x="178" y="0"/>
                  </a:moveTo>
                  <a:cubicBezTo>
                    <a:pt x="68" y="0"/>
                    <a:pt x="0" y="111"/>
                    <a:pt x="68" y="179"/>
                  </a:cubicBezTo>
                  <a:cubicBezTo>
                    <a:pt x="178" y="323"/>
                    <a:pt x="314" y="391"/>
                    <a:pt x="459" y="459"/>
                  </a:cubicBezTo>
                  <a:cubicBezTo>
                    <a:pt x="569" y="569"/>
                    <a:pt x="705" y="637"/>
                    <a:pt x="850" y="637"/>
                  </a:cubicBezTo>
                  <a:cubicBezTo>
                    <a:pt x="951" y="637"/>
                    <a:pt x="994" y="569"/>
                    <a:pt x="951" y="459"/>
                  </a:cubicBezTo>
                  <a:cubicBezTo>
                    <a:pt x="884" y="357"/>
                    <a:pt x="739" y="289"/>
                    <a:pt x="603" y="212"/>
                  </a:cubicBezTo>
                  <a:cubicBezTo>
                    <a:pt x="493" y="145"/>
                    <a:pt x="357" y="34"/>
                    <a:pt x="1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2"/>
            <p:cNvSpPr/>
            <p:nvPr/>
          </p:nvSpPr>
          <p:spPr>
            <a:xfrm>
              <a:off x="5134208" y="436518"/>
              <a:ext cx="25438" cy="17956"/>
            </a:xfrm>
            <a:custGeom>
              <a:avLst/>
              <a:gdLst/>
              <a:ahLst/>
              <a:cxnLst/>
              <a:rect l="l" t="t" r="r" b="b"/>
              <a:pathLst>
                <a:path w="748" h="528" extrusionOk="0">
                  <a:moveTo>
                    <a:pt x="145" y="1"/>
                  </a:moveTo>
                  <a:cubicBezTo>
                    <a:pt x="77" y="1"/>
                    <a:pt x="0" y="103"/>
                    <a:pt x="77" y="171"/>
                  </a:cubicBezTo>
                  <a:cubicBezTo>
                    <a:pt x="179" y="247"/>
                    <a:pt x="255" y="349"/>
                    <a:pt x="357" y="425"/>
                  </a:cubicBezTo>
                  <a:cubicBezTo>
                    <a:pt x="425" y="425"/>
                    <a:pt x="467" y="459"/>
                    <a:pt x="535" y="493"/>
                  </a:cubicBezTo>
                  <a:cubicBezTo>
                    <a:pt x="569" y="493"/>
                    <a:pt x="603" y="527"/>
                    <a:pt x="637" y="527"/>
                  </a:cubicBezTo>
                  <a:lnTo>
                    <a:pt x="680" y="527"/>
                  </a:lnTo>
                  <a:cubicBezTo>
                    <a:pt x="714" y="493"/>
                    <a:pt x="714" y="459"/>
                    <a:pt x="748" y="459"/>
                  </a:cubicBezTo>
                  <a:cubicBezTo>
                    <a:pt x="748" y="383"/>
                    <a:pt x="714" y="349"/>
                    <a:pt x="680" y="315"/>
                  </a:cubicBezTo>
                  <a:cubicBezTo>
                    <a:pt x="637" y="247"/>
                    <a:pt x="569" y="213"/>
                    <a:pt x="535" y="171"/>
                  </a:cubicBezTo>
                  <a:cubicBezTo>
                    <a:pt x="425" y="69"/>
                    <a:pt x="289"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2"/>
            <p:cNvSpPr/>
            <p:nvPr/>
          </p:nvSpPr>
          <p:spPr>
            <a:xfrm>
              <a:off x="5212493" y="450972"/>
              <a:ext cx="32681" cy="25166"/>
            </a:xfrm>
            <a:custGeom>
              <a:avLst/>
              <a:gdLst/>
              <a:ahLst/>
              <a:cxnLst/>
              <a:rect l="l" t="t" r="r" b="b"/>
              <a:pathLst>
                <a:path w="961" h="740" extrusionOk="0">
                  <a:moveTo>
                    <a:pt x="145" y="0"/>
                  </a:moveTo>
                  <a:cubicBezTo>
                    <a:pt x="77" y="0"/>
                    <a:pt x="0" y="136"/>
                    <a:pt x="77" y="213"/>
                  </a:cubicBezTo>
                  <a:cubicBezTo>
                    <a:pt x="213" y="281"/>
                    <a:pt x="323" y="383"/>
                    <a:pt x="459" y="527"/>
                  </a:cubicBezTo>
                  <a:cubicBezTo>
                    <a:pt x="569" y="595"/>
                    <a:pt x="637" y="739"/>
                    <a:pt x="816" y="739"/>
                  </a:cubicBezTo>
                  <a:lnTo>
                    <a:pt x="850" y="739"/>
                  </a:lnTo>
                  <a:cubicBezTo>
                    <a:pt x="884" y="739"/>
                    <a:pt x="926" y="671"/>
                    <a:pt x="926" y="637"/>
                  </a:cubicBezTo>
                  <a:cubicBezTo>
                    <a:pt x="960" y="459"/>
                    <a:pt x="816" y="349"/>
                    <a:pt x="671" y="247"/>
                  </a:cubicBezTo>
                  <a:cubicBezTo>
                    <a:pt x="535" y="136"/>
                    <a:pt x="357" y="68"/>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2"/>
            <p:cNvSpPr/>
            <p:nvPr/>
          </p:nvSpPr>
          <p:spPr>
            <a:xfrm>
              <a:off x="5243984" y="515960"/>
              <a:ext cx="20234" cy="16800"/>
            </a:xfrm>
            <a:custGeom>
              <a:avLst/>
              <a:gdLst/>
              <a:ahLst/>
              <a:cxnLst/>
              <a:rect l="l" t="t" r="r" b="b"/>
              <a:pathLst>
                <a:path w="595" h="494" extrusionOk="0">
                  <a:moveTo>
                    <a:pt x="136" y="1"/>
                  </a:moveTo>
                  <a:lnTo>
                    <a:pt x="102" y="1"/>
                  </a:lnTo>
                  <a:cubicBezTo>
                    <a:pt x="34" y="1"/>
                    <a:pt x="0" y="69"/>
                    <a:pt x="0" y="103"/>
                  </a:cubicBezTo>
                  <a:cubicBezTo>
                    <a:pt x="0" y="213"/>
                    <a:pt x="68" y="247"/>
                    <a:pt x="136" y="315"/>
                  </a:cubicBezTo>
                  <a:cubicBezTo>
                    <a:pt x="170" y="349"/>
                    <a:pt x="247" y="383"/>
                    <a:pt x="281" y="459"/>
                  </a:cubicBezTo>
                  <a:cubicBezTo>
                    <a:pt x="314" y="493"/>
                    <a:pt x="382" y="493"/>
                    <a:pt x="425" y="493"/>
                  </a:cubicBezTo>
                  <a:cubicBezTo>
                    <a:pt x="459" y="493"/>
                    <a:pt x="527" y="459"/>
                    <a:pt x="527" y="425"/>
                  </a:cubicBezTo>
                  <a:cubicBezTo>
                    <a:pt x="595" y="349"/>
                    <a:pt x="561" y="247"/>
                    <a:pt x="493" y="171"/>
                  </a:cubicBezTo>
                  <a:cubicBezTo>
                    <a:pt x="425" y="137"/>
                    <a:pt x="382" y="103"/>
                    <a:pt x="314" y="69"/>
                  </a:cubicBezTo>
                  <a:cubicBezTo>
                    <a:pt x="247" y="35"/>
                    <a:pt x="213"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2"/>
            <p:cNvSpPr/>
            <p:nvPr/>
          </p:nvSpPr>
          <p:spPr>
            <a:xfrm>
              <a:off x="5228069" y="562754"/>
              <a:ext cx="25472" cy="16800"/>
            </a:xfrm>
            <a:custGeom>
              <a:avLst/>
              <a:gdLst/>
              <a:ahLst/>
              <a:cxnLst/>
              <a:rect l="l" t="t" r="r" b="b"/>
              <a:pathLst>
                <a:path w="749" h="494" extrusionOk="0">
                  <a:moveTo>
                    <a:pt x="179" y="1"/>
                  </a:moveTo>
                  <a:cubicBezTo>
                    <a:pt x="77" y="1"/>
                    <a:pt x="1" y="145"/>
                    <a:pt x="111" y="247"/>
                  </a:cubicBezTo>
                  <a:cubicBezTo>
                    <a:pt x="213" y="281"/>
                    <a:pt x="290" y="358"/>
                    <a:pt x="358" y="392"/>
                  </a:cubicBezTo>
                  <a:cubicBezTo>
                    <a:pt x="426" y="426"/>
                    <a:pt x="536" y="494"/>
                    <a:pt x="604" y="494"/>
                  </a:cubicBezTo>
                  <a:cubicBezTo>
                    <a:pt x="604" y="494"/>
                    <a:pt x="638" y="494"/>
                    <a:pt x="638" y="460"/>
                  </a:cubicBezTo>
                  <a:cubicBezTo>
                    <a:pt x="715" y="460"/>
                    <a:pt x="749" y="392"/>
                    <a:pt x="749" y="358"/>
                  </a:cubicBezTo>
                  <a:cubicBezTo>
                    <a:pt x="715" y="247"/>
                    <a:pt x="604" y="179"/>
                    <a:pt x="536" y="145"/>
                  </a:cubicBezTo>
                  <a:cubicBezTo>
                    <a:pt x="468" y="69"/>
                    <a:pt x="358" y="35"/>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2"/>
            <p:cNvSpPr/>
            <p:nvPr/>
          </p:nvSpPr>
          <p:spPr>
            <a:xfrm>
              <a:off x="5140261" y="675999"/>
              <a:ext cx="31525" cy="17956"/>
            </a:xfrm>
            <a:custGeom>
              <a:avLst/>
              <a:gdLst/>
              <a:ahLst/>
              <a:cxnLst/>
              <a:rect l="l" t="t" r="r" b="b"/>
              <a:pathLst>
                <a:path w="927" h="528" extrusionOk="0">
                  <a:moveTo>
                    <a:pt x="179" y="1"/>
                  </a:moveTo>
                  <a:cubicBezTo>
                    <a:pt x="77" y="1"/>
                    <a:pt x="1" y="137"/>
                    <a:pt x="145" y="213"/>
                  </a:cubicBezTo>
                  <a:cubicBezTo>
                    <a:pt x="323" y="315"/>
                    <a:pt x="502" y="426"/>
                    <a:pt x="672" y="528"/>
                  </a:cubicBezTo>
                  <a:lnTo>
                    <a:pt x="714" y="528"/>
                  </a:lnTo>
                  <a:cubicBezTo>
                    <a:pt x="850" y="528"/>
                    <a:pt x="926" y="392"/>
                    <a:pt x="782" y="281"/>
                  </a:cubicBezTo>
                  <a:cubicBezTo>
                    <a:pt x="604" y="179"/>
                    <a:pt x="425" y="103"/>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2"/>
            <p:cNvSpPr/>
            <p:nvPr/>
          </p:nvSpPr>
          <p:spPr>
            <a:xfrm>
              <a:off x="5296832" y="554388"/>
              <a:ext cx="24009" cy="16800"/>
            </a:xfrm>
            <a:custGeom>
              <a:avLst/>
              <a:gdLst/>
              <a:ahLst/>
              <a:cxnLst/>
              <a:rect l="l" t="t" r="r" b="b"/>
              <a:pathLst>
                <a:path w="706" h="494" extrusionOk="0">
                  <a:moveTo>
                    <a:pt x="103" y="1"/>
                  </a:moveTo>
                  <a:cubicBezTo>
                    <a:pt x="35" y="1"/>
                    <a:pt x="1" y="102"/>
                    <a:pt x="35" y="145"/>
                  </a:cubicBezTo>
                  <a:cubicBezTo>
                    <a:pt x="145" y="213"/>
                    <a:pt x="213" y="281"/>
                    <a:pt x="315" y="357"/>
                  </a:cubicBezTo>
                  <a:cubicBezTo>
                    <a:pt x="392" y="425"/>
                    <a:pt x="493" y="493"/>
                    <a:pt x="604" y="493"/>
                  </a:cubicBezTo>
                  <a:lnTo>
                    <a:pt x="604" y="493"/>
                  </a:lnTo>
                  <a:cubicBezTo>
                    <a:pt x="672" y="493"/>
                    <a:pt x="706" y="425"/>
                    <a:pt x="672" y="357"/>
                  </a:cubicBezTo>
                  <a:cubicBezTo>
                    <a:pt x="638" y="281"/>
                    <a:pt x="527" y="213"/>
                    <a:pt x="425" y="179"/>
                  </a:cubicBezTo>
                  <a:cubicBezTo>
                    <a:pt x="358" y="102"/>
                    <a:pt x="247" y="68"/>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2"/>
            <p:cNvSpPr/>
            <p:nvPr/>
          </p:nvSpPr>
          <p:spPr>
            <a:xfrm>
              <a:off x="5302919" y="517116"/>
              <a:ext cx="33531" cy="21697"/>
            </a:xfrm>
            <a:custGeom>
              <a:avLst/>
              <a:gdLst/>
              <a:ahLst/>
              <a:cxnLst/>
              <a:rect l="l" t="t" r="r" b="b"/>
              <a:pathLst>
                <a:path w="986" h="638" extrusionOk="0">
                  <a:moveTo>
                    <a:pt x="102" y="1"/>
                  </a:moveTo>
                  <a:cubicBezTo>
                    <a:pt x="34" y="1"/>
                    <a:pt x="0" y="137"/>
                    <a:pt x="68" y="179"/>
                  </a:cubicBezTo>
                  <a:cubicBezTo>
                    <a:pt x="348" y="315"/>
                    <a:pt x="561" y="493"/>
                    <a:pt x="850" y="638"/>
                  </a:cubicBezTo>
                  <a:lnTo>
                    <a:pt x="884" y="638"/>
                  </a:lnTo>
                  <a:cubicBezTo>
                    <a:pt x="918" y="638"/>
                    <a:pt x="986" y="561"/>
                    <a:pt x="952" y="527"/>
                  </a:cubicBezTo>
                  <a:cubicBezTo>
                    <a:pt x="739" y="247"/>
                    <a:pt x="459" y="103"/>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2"/>
            <p:cNvSpPr/>
            <p:nvPr/>
          </p:nvSpPr>
          <p:spPr>
            <a:xfrm>
              <a:off x="5336417" y="601183"/>
              <a:ext cx="20541" cy="17072"/>
            </a:xfrm>
            <a:custGeom>
              <a:avLst/>
              <a:gdLst/>
              <a:ahLst/>
              <a:cxnLst/>
              <a:rect l="l" t="t" r="r" b="b"/>
              <a:pathLst>
                <a:path w="604" h="502" extrusionOk="0">
                  <a:moveTo>
                    <a:pt x="145" y="1"/>
                  </a:moveTo>
                  <a:cubicBezTo>
                    <a:pt x="43" y="1"/>
                    <a:pt x="1" y="111"/>
                    <a:pt x="43" y="179"/>
                  </a:cubicBezTo>
                  <a:cubicBezTo>
                    <a:pt x="145" y="323"/>
                    <a:pt x="289" y="468"/>
                    <a:pt x="425" y="502"/>
                  </a:cubicBezTo>
                  <a:lnTo>
                    <a:pt x="468" y="502"/>
                  </a:lnTo>
                  <a:cubicBezTo>
                    <a:pt x="570" y="502"/>
                    <a:pt x="604" y="425"/>
                    <a:pt x="570" y="323"/>
                  </a:cubicBezTo>
                  <a:cubicBezTo>
                    <a:pt x="502" y="179"/>
                    <a:pt x="323" y="11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2"/>
            <p:cNvSpPr/>
            <p:nvPr/>
          </p:nvSpPr>
          <p:spPr>
            <a:xfrm>
              <a:off x="5353454" y="563910"/>
              <a:ext cx="25166" cy="25472"/>
            </a:xfrm>
            <a:custGeom>
              <a:avLst/>
              <a:gdLst/>
              <a:ahLst/>
              <a:cxnLst/>
              <a:rect l="l" t="t" r="r" b="b"/>
              <a:pathLst>
                <a:path w="740" h="749" extrusionOk="0">
                  <a:moveTo>
                    <a:pt x="103" y="1"/>
                  </a:moveTo>
                  <a:cubicBezTo>
                    <a:pt x="35" y="1"/>
                    <a:pt x="1" y="111"/>
                    <a:pt x="35" y="179"/>
                  </a:cubicBezTo>
                  <a:cubicBezTo>
                    <a:pt x="69" y="290"/>
                    <a:pt x="137" y="392"/>
                    <a:pt x="213" y="460"/>
                  </a:cubicBezTo>
                  <a:cubicBezTo>
                    <a:pt x="281" y="570"/>
                    <a:pt x="349" y="638"/>
                    <a:pt x="459" y="714"/>
                  </a:cubicBezTo>
                  <a:cubicBezTo>
                    <a:pt x="493" y="748"/>
                    <a:pt x="527" y="748"/>
                    <a:pt x="561" y="748"/>
                  </a:cubicBezTo>
                  <a:cubicBezTo>
                    <a:pt x="638" y="748"/>
                    <a:pt x="740" y="672"/>
                    <a:pt x="672" y="570"/>
                  </a:cubicBezTo>
                  <a:cubicBezTo>
                    <a:pt x="604" y="460"/>
                    <a:pt x="527" y="358"/>
                    <a:pt x="459" y="247"/>
                  </a:cubicBezTo>
                  <a:cubicBezTo>
                    <a:pt x="349" y="179"/>
                    <a:pt x="281" y="111"/>
                    <a:pt x="179" y="35"/>
                  </a:cubicBezTo>
                  <a:cubicBezTo>
                    <a:pt x="137" y="1"/>
                    <a:pt x="137" y="1"/>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2"/>
            <p:cNvSpPr/>
            <p:nvPr/>
          </p:nvSpPr>
          <p:spPr>
            <a:xfrm>
              <a:off x="5388414" y="644508"/>
              <a:ext cx="26322" cy="20575"/>
            </a:xfrm>
            <a:custGeom>
              <a:avLst/>
              <a:gdLst/>
              <a:ahLst/>
              <a:cxnLst/>
              <a:rect l="l" t="t" r="r" b="b"/>
              <a:pathLst>
                <a:path w="774" h="605" extrusionOk="0">
                  <a:moveTo>
                    <a:pt x="137" y="1"/>
                  </a:moveTo>
                  <a:cubicBezTo>
                    <a:pt x="69" y="1"/>
                    <a:pt x="1" y="111"/>
                    <a:pt x="69" y="179"/>
                  </a:cubicBezTo>
                  <a:cubicBezTo>
                    <a:pt x="137" y="256"/>
                    <a:pt x="247" y="324"/>
                    <a:pt x="349" y="426"/>
                  </a:cubicBezTo>
                  <a:cubicBezTo>
                    <a:pt x="425" y="502"/>
                    <a:pt x="493" y="604"/>
                    <a:pt x="595" y="604"/>
                  </a:cubicBezTo>
                  <a:lnTo>
                    <a:pt x="638" y="604"/>
                  </a:lnTo>
                  <a:cubicBezTo>
                    <a:pt x="706" y="604"/>
                    <a:pt x="774" y="536"/>
                    <a:pt x="740" y="468"/>
                  </a:cubicBezTo>
                  <a:cubicBezTo>
                    <a:pt x="706" y="358"/>
                    <a:pt x="561" y="290"/>
                    <a:pt x="459" y="256"/>
                  </a:cubicBezTo>
                  <a:cubicBezTo>
                    <a:pt x="383" y="179"/>
                    <a:pt x="281" y="111"/>
                    <a:pt x="171"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2"/>
            <p:cNvSpPr/>
            <p:nvPr/>
          </p:nvSpPr>
          <p:spPr>
            <a:xfrm>
              <a:off x="5405180" y="609855"/>
              <a:ext cx="22853" cy="22853"/>
            </a:xfrm>
            <a:custGeom>
              <a:avLst/>
              <a:gdLst/>
              <a:ahLst/>
              <a:cxnLst/>
              <a:rect l="l" t="t" r="r" b="b"/>
              <a:pathLst>
                <a:path w="672" h="672" extrusionOk="0">
                  <a:moveTo>
                    <a:pt x="145" y="1"/>
                  </a:moveTo>
                  <a:cubicBezTo>
                    <a:pt x="34" y="1"/>
                    <a:pt x="0" y="102"/>
                    <a:pt x="34" y="170"/>
                  </a:cubicBezTo>
                  <a:cubicBezTo>
                    <a:pt x="68" y="281"/>
                    <a:pt x="179" y="315"/>
                    <a:pt x="213" y="425"/>
                  </a:cubicBezTo>
                  <a:cubicBezTo>
                    <a:pt x="281" y="493"/>
                    <a:pt x="315" y="595"/>
                    <a:pt x="425" y="638"/>
                  </a:cubicBezTo>
                  <a:cubicBezTo>
                    <a:pt x="459" y="672"/>
                    <a:pt x="493" y="672"/>
                    <a:pt x="493" y="672"/>
                  </a:cubicBezTo>
                  <a:cubicBezTo>
                    <a:pt x="569" y="672"/>
                    <a:pt x="637" y="638"/>
                    <a:pt x="637" y="561"/>
                  </a:cubicBezTo>
                  <a:cubicBezTo>
                    <a:pt x="671" y="493"/>
                    <a:pt x="671" y="425"/>
                    <a:pt x="603" y="349"/>
                  </a:cubicBezTo>
                  <a:cubicBezTo>
                    <a:pt x="569" y="281"/>
                    <a:pt x="527" y="213"/>
                    <a:pt x="493" y="170"/>
                  </a:cubicBezTo>
                  <a:cubicBezTo>
                    <a:pt x="391" y="68"/>
                    <a:pt x="281"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2"/>
            <p:cNvSpPr/>
            <p:nvPr/>
          </p:nvSpPr>
          <p:spPr>
            <a:xfrm>
              <a:off x="5432896" y="667633"/>
              <a:ext cx="21697" cy="17956"/>
            </a:xfrm>
            <a:custGeom>
              <a:avLst/>
              <a:gdLst/>
              <a:ahLst/>
              <a:cxnLst/>
              <a:rect l="l" t="t" r="r" b="b"/>
              <a:pathLst>
                <a:path w="638" h="528" extrusionOk="0">
                  <a:moveTo>
                    <a:pt x="137" y="0"/>
                  </a:moveTo>
                  <a:cubicBezTo>
                    <a:pt x="69" y="0"/>
                    <a:pt x="1" y="136"/>
                    <a:pt x="69" y="213"/>
                  </a:cubicBezTo>
                  <a:cubicBezTo>
                    <a:pt x="137" y="247"/>
                    <a:pt x="213" y="315"/>
                    <a:pt x="281" y="383"/>
                  </a:cubicBezTo>
                  <a:cubicBezTo>
                    <a:pt x="315" y="459"/>
                    <a:pt x="426" y="527"/>
                    <a:pt x="494" y="527"/>
                  </a:cubicBezTo>
                  <a:lnTo>
                    <a:pt x="527" y="527"/>
                  </a:lnTo>
                  <a:cubicBezTo>
                    <a:pt x="604" y="527"/>
                    <a:pt x="638" y="459"/>
                    <a:pt x="604" y="383"/>
                  </a:cubicBezTo>
                  <a:cubicBezTo>
                    <a:pt x="604" y="281"/>
                    <a:pt x="494" y="247"/>
                    <a:pt x="426" y="170"/>
                  </a:cubicBezTo>
                  <a:cubicBezTo>
                    <a:pt x="349" y="102"/>
                    <a:pt x="281" y="68"/>
                    <a:pt x="213" y="34"/>
                  </a:cubicBezTo>
                  <a:cubicBezTo>
                    <a:pt x="213" y="0"/>
                    <a:pt x="179" y="0"/>
                    <a:pt x="1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2"/>
            <p:cNvSpPr/>
            <p:nvPr/>
          </p:nvSpPr>
          <p:spPr>
            <a:xfrm>
              <a:off x="5465271" y="591661"/>
              <a:ext cx="11018" cy="19384"/>
            </a:xfrm>
            <a:custGeom>
              <a:avLst/>
              <a:gdLst/>
              <a:ahLst/>
              <a:cxnLst/>
              <a:rect l="l" t="t" r="r" b="b"/>
              <a:pathLst>
                <a:path w="324" h="570" extrusionOk="0">
                  <a:moveTo>
                    <a:pt x="213" y="0"/>
                  </a:moveTo>
                  <a:cubicBezTo>
                    <a:pt x="179" y="0"/>
                    <a:pt x="145" y="34"/>
                    <a:pt x="145" y="68"/>
                  </a:cubicBezTo>
                  <a:cubicBezTo>
                    <a:pt x="111" y="145"/>
                    <a:pt x="77" y="213"/>
                    <a:pt x="77" y="281"/>
                  </a:cubicBezTo>
                  <a:cubicBezTo>
                    <a:pt x="34" y="357"/>
                    <a:pt x="0" y="425"/>
                    <a:pt x="34" y="493"/>
                  </a:cubicBezTo>
                  <a:cubicBezTo>
                    <a:pt x="34" y="536"/>
                    <a:pt x="77" y="569"/>
                    <a:pt x="111" y="569"/>
                  </a:cubicBezTo>
                  <a:cubicBezTo>
                    <a:pt x="145" y="569"/>
                    <a:pt x="179" y="536"/>
                    <a:pt x="179" y="536"/>
                  </a:cubicBezTo>
                  <a:cubicBezTo>
                    <a:pt x="247" y="459"/>
                    <a:pt x="247" y="391"/>
                    <a:pt x="247" y="323"/>
                  </a:cubicBezTo>
                  <a:lnTo>
                    <a:pt x="289" y="111"/>
                  </a:lnTo>
                  <a:cubicBezTo>
                    <a:pt x="323" y="34"/>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2"/>
            <p:cNvSpPr/>
            <p:nvPr/>
          </p:nvSpPr>
          <p:spPr>
            <a:xfrm>
              <a:off x="5449662" y="556701"/>
              <a:ext cx="14487" cy="21697"/>
            </a:xfrm>
            <a:custGeom>
              <a:avLst/>
              <a:gdLst/>
              <a:ahLst/>
              <a:cxnLst/>
              <a:rect l="l" t="t" r="r" b="b"/>
              <a:pathLst>
                <a:path w="426" h="638" extrusionOk="0">
                  <a:moveTo>
                    <a:pt x="281" y="0"/>
                  </a:moveTo>
                  <a:cubicBezTo>
                    <a:pt x="247" y="0"/>
                    <a:pt x="213" y="0"/>
                    <a:pt x="179" y="77"/>
                  </a:cubicBezTo>
                  <a:cubicBezTo>
                    <a:pt x="145" y="145"/>
                    <a:pt x="111" y="247"/>
                    <a:pt x="68" y="323"/>
                  </a:cubicBezTo>
                  <a:cubicBezTo>
                    <a:pt x="68" y="357"/>
                    <a:pt x="34" y="391"/>
                    <a:pt x="34" y="459"/>
                  </a:cubicBezTo>
                  <a:cubicBezTo>
                    <a:pt x="1" y="502"/>
                    <a:pt x="34" y="536"/>
                    <a:pt x="34" y="570"/>
                  </a:cubicBezTo>
                  <a:cubicBezTo>
                    <a:pt x="34" y="604"/>
                    <a:pt x="68" y="638"/>
                    <a:pt x="111" y="638"/>
                  </a:cubicBezTo>
                  <a:cubicBezTo>
                    <a:pt x="145" y="638"/>
                    <a:pt x="179" y="638"/>
                    <a:pt x="179" y="604"/>
                  </a:cubicBezTo>
                  <a:cubicBezTo>
                    <a:pt x="213" y="570"/>
                    <a:pt x="247" y="570"/>
                    <a:pt x="247" y="536"/>
                  </a:cubicBezTo>
                  <a:cubicBezTo>
                    <a:pt x="281" y="459"/>
                    <a:pt x="281" y="425"/>
                    <a:pt x="323" y="391"/>
                  </a:cubicBezTo>
                  <a:cubicBezTo>
                    <a:pt x="323" y="289"/>
                    <a:pt x="357" y="213"/>
                    <a:pt x="391" y="111"/>
                  </a:cubicBezTo>
                  <a:cubicBezTo>
                    <a:pt x="425" y="34"/>
                    <a:pt x="357" y="0"/>
                    <a:pt x="2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2"/>
            <p:cNvSpPr/>
            <p:nvPr/>
          </p:nvSpPr>
          <p:spPr>
            <a:xfrm>
              <a:off x="5499074" y="490556"/>
              <a:ext cx="14453" cy="14453"/>
            </a:xfrm>
            <a:custGeom>
              <a:avLst/>
              <a:gdLst/>
              <a:ahLst/>
              <a:cxnLst/>
              <a:rect l="l" t="t" r="r" b="b"/>
              <a:pathLst>
                <a:path w="425" h="425" extrusionOk="0">
                  <a:moveTo>
                    <a:pt x="246" y="0"/>
                  </a:moveTo>
                  <a:cubicBezTo>
                    <a:pt x="179" y="0"/>
                    <a:pt x="145" y="34"/>
                    <a:pt x="102" y="111"/>
                  </a:cubicBezTo>
                  <a:lnTo>
                    <a:pt x="102" y="68"/>
                  </a:lnTo>
                  <a:lnTo>
                    <a:pt x="102" y="68"/>
                  </a:lnTo>
                  <a:lnTo>
                    <a:pt x="102" y="111"/>
                  </a:lnTo>
                  <a:lnTo>
                    <a:pt x="102" y="145"/>
                  </a:lnTo>
                  <a:lnTo>
                    <a:pt x="102" y="179"/>
                  </a:lnTo>
                  <a:cubicBezTo>
                    <a:pt x="102" y="213"/>
                    <a:pt x="68" y="213"/>
                    <a:pt x="68" y="246"/>
                  </a:cubicBezTo>
                  <a:cubicBezTo>
                    <a:pt x="0" y="323"/>
                    <a:pt x="102" y="425"/>
                    <a:pt x="213" y="425"/>
                  </a:cubicBezTo>
                  <a:cubicBezTo>
                    <a:pt x="213" y="425"/>
                    <a:pt x="246" y="425"/>
                    <a:pt x="280" y="391"/>
                  </a:cubicBezTo>
                  <a:cubicBezTo>
                    <a:pt x="314" y="357"/>
                    <a:pt x="357" y="323"/>
                    <a:pt x="391" y="280"/>
                  </a:cubicBezTo>
                  <a:lnTo>
                    <a:pt x="391" y="280"/>
                  </a:lnTo>
                  <a:lnTo>
                    <a:pt x="357" y="280"/>
                  </a:lnTo>
                  <a:lnTo>
                    <a:pt x="391" y="246"/>
                  </a:lnTo>
                  <a:cubicBezTo>
                    <a:pt x="391" y="246"/>
                    <a:pt x="425" y="213"/>
                    <a:pt x="425" y="179"/>
                  </a:cubicBezTo>
                  <a:cubicBezTo>
                    <a:pt x="425" y="145"/>
                    <a:pt x="425" y="111"/>
                    <a:pt x="391" y="111"/>
                  </a:cubicBezTo>
                  <a:cubicBezTo>
                    <a:pt x="391" y="34"/>
                    <a:pt x="314" y="0"/>
                    <a:pt x="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2"/>
            <p:cNvSpPr/>
            <p:nvPr/>
          </p:nvSpPr>
          <p:spPr>
            <a:xfrm>
              <a:off x="5458027" y="463962"/>
              <a:ext cx="18262" cy="26628"/>
            </a:xfrm>
            <a:custGeom>
              <a:avLst/>
              <a:gdLst/>
              <a:ahLst/>
              <a:cxnLst/>
              <a:rect l="l" t="t" r="r" b="b"/>
              <a:pathLst>
                <a:path w="537" h="783" extrusionOk="0">
                  <a:moveTo>
                    <a:pt x="392" y="1"/>
                  </a:moveTo>
                  <a:cubicBezTo>
                    <a:pt x="358" y="1"/>
                    <a:pt x="324" y="1"/>
                    <a:pt x="290" y="43"/>
                  </a:cubicBezTo>
                  <a:cubicBezTo>
                    <a:pt x="213" y="145"/>
                    <a:pt x="179" y="255"/>
                    <a:pt x="111" y="357"/>
                  </a:cubicBezTo>
                  <a:cubicBezTo>
                    <a:pt x="77" y="391"/>
                    <a:pt x="77" y="468"/>
                    <a:pt x="35" y="502"/>
                  </a:cubicBezTo>
                  <a:cubicBezTo>
                    <a:pt x="1" y="570"/>
                    <a:pt x="35" y="638"/>
                    <a:pt x="35" y="714"/>
                  </a:cubicBezTo>
                  <a:cubicBezTo>
                    <a:pt x="77" y="748"/>
                    <a:pt x="111" y="782"/>
                    <a:pt x="179" y="782"/>
                  </a:cubicBezTo>
                  <a:cubicBezTo>
                    <a:pt x="213" y="782"/>
                    <a:pt x="213" y="782"/>
                    <a:pt x="247" y="748"/>
                  </a:cubicBezTo>
                  <a:cubicBezTo>
                    <a:pt x="324" y="714"/>
                    <a:pt x="324" y="680"/>
                    <a:pt x="358" y="638"/>
                  </a:cubicBezTo>
                  <a:cubicBezTo>
                    <a:pt x="392" y="570"/>
                    <a:pt x="392" y="502"/>
                    <a:pt x="426" y="468"/>
                  </a:cubicBezTo>
                  <a:cubicBezTo>
                    <a:pt x="426" y="357"/>
                    <a:pt x="460" y="255"/>
                    <a:pt x="502" y="145"/>
                  </a:cubicBezTo>
                  <a:cubicBezTo>
                    <a:pt x="536" y="43"/>
                    <a:pt x="460" y="1"/>
                    <a:pt x="3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2"/>
            <p:cNvSpPr/>
            <p:nvPr/>
          </p:nvSpPr>
          <p:spPr>
            <a:xfrm>
              <a:off x="5484621" y="420637"/>
              <a:ext cx="13331" cy="20541"/>
            </a:xfrm>
            <a:custGeom>
              <a:avLst/>
              <a:gdLst/>
              <a:ahLst/>
              <a:cxnLst/>
              <a:rect l="l" t="t" r="r" b="b"/>
              <a:pathLst>
                <a:path w="392" h="604" extrusionOk="0">
                  <a:moveTo>
                    <a:pt x="213" y="0"/>
                  </a:moveTo>
                  <a:cubicBezTo>
                    <a:pt x="179" y="0"/>
                    <a:pt x="145" y="43"/>
                    <a:pt x="102" y="77"/>
                  </a:cubicBezTo>
                  <a:cubicBezTo>
                    <a:pt x="68" y="145"/>
                    <a:pt x="68" y="213"/>
                    <a:pt x="68" y="289"/>
                  </a:cubicBezTo>
                  <a:cubicBezTo>
                    <a:pt x="34" y="357"/>
                    <a:pt x="0" y="425"/>
                    <a:pt x="68" y="536"/>
                  </a:cubicBezTo>
                  <a:cubicBezTo>
                    <a:pt x="68" y="570"/>
                    <a:pt x="102" y="604"/>
                    <a:pt x="179" y="604"/>
                  </a:cubicBezTo>
                  <a:lnTo>
                    <a:pt x="179" y="604"/>
                  </a:lnTo>
                  <a:cubicBezTo>
                    <a:pt x="315" y="570"/>
                    <a:pt x="357" y="468"/>
                    <a:pt x="391" y="323"/>
                  </a:cubicBezTo>
                  <a:cubicBezTo>
                    <a:pt x="391" y="255"/>
                    <a:pt x="391" y="111"/>
                    <a:pt x="315" y="43"/>
                  </a:cubicBezTo>
                  <a:cubicBezTo>
                    <a:pt x="281" y="0"/>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2"/>
            <p:cNvSpPr/>
            <p:nvPr/>
          </p:nvSpPr>
          <p:spPr>
            <a:xfrm>
              <a:off x="5531416" y="408802"/>
              <a:ext cx="20541" cy="28906"/>
            </a:xfrm>
            <a:custGeom>
              <a:avLst/>
              <a:gdLst/>
              <a:ahLst/>
              <a:cxnLst/>
              <a:rect l="l" t="t" r="r" b="b"/>
              <a:pathLst>
                <a:path w="604" h="850" extrusionOk="0">
                  <a:moveTo>
                    <a:pt x="468" y="0"/>
                  </a:moveTo>
                  <a:cubicBezTo>
                    <a:pt x="425" y="0"/>
                    <a:pt x="391" y="0"/>
                    <a:pt x="357" y="34"/>
                  </a:cubicBezTo>
                  <a:cubicBezTo>
                    <a:pt x="255" y="246"/>
                    <a:pt x="1" y="527"/>
                    <a:pt x="77" y="739"/>
                  </a:cubicBezTo>
                  <a:cubicBezTo>
                    <a:pt x="111" y="816"/>
                    <a:pt x="145" y="850"/>
                    <a:pt x="213" y="850"/>
                  </a:cubicBezTo>
                  <a:lnTo>
                    <a:pt x="289" y="850"/>
                  </a:lnTo>
                  <a:cubicBezTo>
                    <a:pt x="468" y="705"/>
                    <a:pt x="468" y="348"/>
                    <a:pt x="570" y="136"/>
                  </a:cubicBezTo>
                  <a:cubicBezTo>
                    <a:pt x="604" y="68"/>
                    <a:pt x="536" y="0"/>
                    <a:pt x="4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2"/>
            <p:cNvSpPr/>
            <p:nvPr/>
          </p:nvSpPr>
          <p:spPr>
            <a:xfrm>
              <a:off x="5570116" y="422065"/>
              <a:ext cx="17956" cy="26322"/>
            </a:xfrm>
            <a:custGeom>
              <a:avLst/>
              <a:gdLst/>
              <a:ahLst/>
              <a:cxnLst/>
              <a:rect l="l" t="t" r="r" b="b"/>
              <a:pathLst>
                <a:path w="528" h="774" extrusionOk="0">
                  <a:moveTo>
                    <a:pt x="460" y="1"/>
                  </a:moveTo>
                  <a:cubicBezTo>
                    <a:pt x="426" y="1"/>
                    <a:pt x="392" y="1"/>
                    <a:pt x="392" y="35"/>
                  </a:cubicBezTo>
                  <a:cubicBezTo>
                    <a:pt x="281" y="137"/>
                    <a:pt x="213" y="247"/>
                    <a:pt x="137" y="349"/>
                  </a:cubicBezTo>
                  <a:cubicBezTo>
                    <a:pt x="69" y="460"/>
                    <a:pt x="1" y="562"/>
                    <a:pt x="35" y="672"/>
                  </a:cubicBezTo>
                  <a:cubicBezTo>
                    <a:pt x="69" y="740"/>
                    <a:pt x="103" y="774"/>
                    <a:pt x="137" y="774"/>
                  </a:cubicBezTo>
                  <a:lnTo>
                    <a:pt x="179" y="774"/>
                  </a:lnTo>
                  <a:cubicBezTo>
                    <a:pt x="315" y="706"/>
                    <a:pt x="349" y="596"/>
                    <a:pt x="392" y="460"/>
                  </a:cubicBezTo>
                  <a:cubicBezTo>
                    <a:pt x="460" y="349"/>
                    <a:pt x="460" y="213"/>
                    <a:pt x="528" y="103"/>
                  </a:cubicBezTo>
                  <a:cubicBezTo>
                    <a:pt x="528" y="35"/>
                    <a:pt x="494" y="1"/>
                    <a:pt x="4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2"/>
            <p:cNvSpPr/>
            <p:nvPr/>
          </p:nvSpPr>
          <p:spPr>
            <a:xfrm>
              <a:off x="5610857" y="448353"/>
              <a:ext cx="17072" cy="24315"/>
            </a:xfrm>
            <a:custGeom>
              <a:avLst/>
              <a:gdLst/>
              <a:ahLst/>
              <a:cxnLst/>
              <a:rect l="l" t="t" r="r" b="b"/>
              <a:pathLst>
                <a:path w="502" h="715" extrusionOk="0">
                  <a:moveTo>
                    <a:pt x="391" y="1"/>
                  </a:moveTo>
                  <a:cubicBezTo>
                    <a:pt x="357" y="1"/>
                    <a:pt x="357" y="1"/>
                    <a:pt x="323" y="35"/>
                  </a:cubicBezTo>
                  <a:cubicBezTo>
                    <a:pt x="255" y="111"/>
                    <a:pt x="179" y="213"/>
                    <a:pt x="145" y="324"/>
                  </a:cubicBezTo>
                  <a:cubicBezTo>
                    <a:pt x="77" y="426"/>
                    <a:pt x="1" y="536"/>
                    <a:pt x="77" y="638"/>
                  </a:cubicBezTo>
                  <a:cubicBezTo>
                    <a:pt x="111" y="714"/>
                    <a:pt x="145" y="714"/>
                    <a:pt x="213" y="714"/>
                  </a:cubicBezTo>
                  <a:lnTo>
                    <a:pt x="289" y="714"/>
                  </a:lnTo>
                  <a:cubicBezTo>
                    <a:pt x="391" y="638"/>
                    <a:pt x="391" y="536"/>
                    <a:pt x="425" y="392"/>
                  </a:cubicBezTo>
                  <a:cubicBezTo>
                    <a:pt x="468" y="324"/>
                    <a:pt x="502" y="213"/>
                    <a:pt x="502" y="111"/>
                  </a:cubicBezTo>
                  <a:cubicBezTo>
                    <a:pt x="502" y="35"/>
                    <a:pt x="425" y="1"/>
                    <a:pt x="3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2"/>
            <p:cNvSpPr/>
            <p:nvPr/>
          </p:nvSpPr>
          <p:spPr>
            <a:xfrm>
              <a:off x="5626739" y="387105"/>
              <a:ext cx="19112" cy="21731"/>
            </a:xfrm>
            <a:custGeom>
              <a:avLst/>
              <a:gdLst/>
              <a:ahLst/>
              <a:cxnLst/>
              <a:rect l="l" t="t" r="r" b="b"/>
              <a:pathLst>
                <a:path w="562" h="639" extrusionOk="0">
                  <a:moveTo>
                    <a:pt x="349" y="1"/>
                  </a:moveTo>
                  <a:cubicBezTo>
                    <a:pt x="349" y="1"/>
                    <a:pt x="315" y="1"/>
                    <a:pt x="315" y="35"/>
                  </a:cubicBezTo>
                  <a:cubicBezTo>
                    <a:pt x="213" y="137"/>
                    <a:pt x="171" y="247"/>
                    <a:pt x="69" y="315"/>
                  </a:cubicBezTo>
                  <a:cubicBezTo>
                    <a:pt x="1" y="392"/>
                    <a:pt x="1" y="528"/>
                    <a:pt x="69" y="562"/>
                  </a:cubicBezTo>
                  <a:cubicBezTo>
                    <a:pt x="103" y="604"/>
                    <a:pt x="137" y="638"/>
                    <a:pt x="213" y="638"/>
                  </a:cubicBezTo>
                  <a:cubicBezTo>
                    <a:pt x="247" y="638"/>
                    <a:pt x="281" y="604"/>
                    <a:pt x="315" y="562"/>
                  </a:cubicBezTo>
                  <a:cubicBezTo>
                    <a:pt x="426" y="460"/>
                    <a:pt x="562" y="213"/>
                    <a:pt x="460" y="35"/>
                  </a:cubicBezTo>
                  <a:cubicBezTo>
                    <a:pt x="426" y="35"/>
                    <a:pt x="383"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2"/>
            <p:cNvSpPr/>
            <p:nvPr/>
          </p:nvSpPr>
          <p:spPr>
            <a:xfrm>
              <a:off x="5590657" y="348405"/>
              <a:ext cx="15609" cy="27784"/>
            </a:xfrm>
            <a:custGeom>
              <a:avLst/>
              <a:gdLst/>
              <a:ahLst/>
              <a:cxnLst/>
              <a:rect l="l" t="t" r="r" b="b"/>
              <a:pathLst>
                <a:path w="459" h="817" extrusionOk="0">
                  <a:moveTo>
                    <a:pt x="314" y="1"/>
                  </a:moveTo>
                  <a:cubicBezTo>
                    <a:pt x="280" y="1"/>
                    <a:pt x="246" y="43"/>
                    <a:pt x="246" y="77"/>
                  </a:cubicBezTo>
                  <a:cubicBezTo>
                    <a:pt x="170" y="179"/>
                    <a:pt x="136" y="290"/>
                    <a:pt x="102" y="391"/>
                  </a:cubicBezTo>
                  <a:cubicBezTo>
                    <a:pt x="68" y="468"/>
                    <a:pt x="34" y="502"/>
                    <a:pt x="34" y="536"/>
                  </a:cubicBezTo>
                  <a:cubicBezTo>
                    <a:pt x="0" y="604"/>
                    <a:pt x="34" y="680"/>
                    <a:pt x="34" y="748"/>
                  </a:cubicBezTo>
                  <a:cubicBezTo>
                    <a:pt x="34" y="816"/>
                    <a:pt x="102" y="816"/>
                    <a:pt x="136" y="816"/>
                  </a:cubicBezTo>
                  <a:cubicBezTo>
                    <a:pt x="212" y="816"/>
                    <a:pt x="246" y="816"/>
                    <a:pt x="280" y="782"/>
                  </a:cubicBezTo>
                  <a:cubicBezTo>
                    <a:pt x="459" y="638"/>
                    <a:pt x="459" y="357"/>
                    <a:pt x="425" y="111"/>
                  </a:cubicBezTo>
                  <a:cubicBezTo>
                    <a:pt x="425" y="77"/>
                    <a:pt x="348"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2"/>
            <p:cNvSpPr/>
            <p:nvPr/>
          </p:nvSpPr>
          <p:spPr>
            <a:xfrm>
              <a:off x="5540087" y="353336"/>
              <a:ext cx="16800" cy="25438"/>
            </a:xfrm>
            <a:custGeom>
              <a:avLst/>
              <a:gdLst/>
              <a:ahLst/>
              <a:cxnLst/>
              <a:rect l="l" t="t" r="r" b="b"/>
              <a:pathLst>
                <a:path w="494" h="748" extrusionOk="0">
                  <a:moveTo>
                    <a:pt x="383" y="0"/>
                  </a:moveTo>
                  <a:cubicBezTo>
                    <a:pt x="349" y="0"/>
                    <a:pt x="349" y="0"/>
                    <a:pt x="315" y="34"/>
                  </a:cubicBezTo>
                  <a:cubicBezTo>
                    <a:pt x="247" y="111"/>
                    <a:pt x="213" y="212"/>
                    <a:pt x="170" y="323"/>
                  </a:cubicBezTo>
                  <a:cubicBezTo>
                    <a:pt x="136" y="425"/>
                    <a:pt x="34" y="535"/>
                    <a:pt x="34" y="603"/>
                  </a:cubicBezTo>
                  <a:cubicBezTo>
                    <a:pt x="0" y="671"/>
                    <a:pt x="34" y="748"/>
                    <a:pt x="102" y="748"/>
                  </a:cubicBezTo>
                  <a:lnTo>
                    <a:pt x="136" y="748"/>
                  </a:lnTo>
                  <a:cubicBezTo>
                    <a:pt x="281" y="705"/>
                    <a:pt x="349" y="569"/>
                    <a:pt x="425" y="459"/>
                  </a:cubicBezTo>
                  <a:cubicBezTo>
                    <a:pt x="459" y="323"/>
                    <a:pt x="493" y="178"/>
                    <a:pt x="459" y="34"/>
                  </a:cubicBezTo>
                  <a:cubicBezTo>
                    <a:pt x="459" y="0"/>
                    <a:pt x="425" y="0"/>
                    <a:pt x="3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2"/>
            <p:cNvSpPr/>
            <p:nvPr/>
          </p:nvSpPr>
          <p:spPr>
            <a:xfrm>
              <a:off x="5490675" y="354492"/>
              <a:ext cx="14487" cy="25438"/>
            </a:xfrm>
            <a:custGeom>
              <a:avLst/>
              <a:gdLst/>
              <a:ahLst/>
              <a:cxnLst/>
              <a:rect l="l" t="t" r="r" b="b"/>
              <a:pathLst>
                <a:path w="426" h="748" extrusionOk="0">
                  <a:moveTo>
                    <a:pt x="315" y="0"/>
                  </a:moveTo>
                  <a:cubicBezTo>
                    <a:pt x="281" y="0"/>
                    <a:pt x="247" y="34"/>
                    <a:pt x="213" y="77"/>
                  </a:cubicBezTo>
                  <a:cubicBezTo>
                    <a:pt x="179" y="178"/>
                    <a:pt x="137" y="289"/>
                    <a:pt x="103" y="357"/>
                  </a:cubicBezTo>
                  <a:cubicBezTo>
                    <a:pt x="69" y="459"/>
                    <a:pt x="1" y="535"/>
                    <a:pt x="69" y="671"/>
                  </a:cubicBezTo>
                  <a:cubicBezTo>
                    <a:pt x="69" y="714"/>
                    <a:pt x="137" y="748"/>
                    <a:pt x="179" y="748"/>
                  </a:cubicBezTo>
                  <a:lnTo>
                    <a:pt x="213" y="748"/>
                  </a:lnTo>
                  <a:cubicBezTo>
                    <a:pt x="349" y="714"/>
                    <a:pt x="392" y="569"/>
                    <a:pt x="426" y="459"/>
                  </a:cubicBezTo>
                  <a:lnTo>
                    <a:pt x="426" y="111"/>
                  </a:lnTo>
                  <a:cubicBezTo>
                    <a:pt x="426" y="34"/>
                    <a:pt x="392" y="0"/>
                    <a:pt x="3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2"/>
            <p:cNvSpPr/>
            <p:nvPr/>
          </p:nvSpPr>
          <p:spPr>
            <a:xfrm>
              <a:off x="5467856" y="330483"/>
              <a:ext cx="13025" cy="31253"/>
            </a:xfrm>
            <a:custGeom>
              <a:avLst/>
              <a:gdLst/>
              <a:ahLst/>
              <a:cxnLst/>
              <a:rect l="l" t="t" r="r" b="b"/>
              <a:pathLst>
                <a:path w="383" h="919" extrusionOk="0">
                  <a:moveTo>
                    <a:pt x="281" y="1"/>
                  </a:moveTo>
                  <a:cubicBezTo>
                    <a:pt x="281" y="1"/>
                    <a:pt x="247" y="1"/>
                    <a:pt x="247" y="35"/>
                  </a:cubicBezTo>
                  <a:cubicBezTo>
                    <a:pt x="213" y="179"/>
                    <a:pt x="137" y="315"/>
                    <a:pt x="103" y="460"/>
                  </a:cubicBezTo>
                  <a:cubicBezTo>
                    <a:pt x="69" y="570"/>
                    <a:pt x="1" y="706"/>
                    <a:pt x="35" y="817"/>
                  </a:cubicBezTo>
                  <a:cubicBezTo>
                    <a:pt x="35" y="884"/>
                    <a:pt x="103" y="918"/>
                    <a:pt x="171" y="918"/>
                  </a:cubicBezTo>
                  <a:cubicBezTo>
                    <a:pt x="213" y="918"/>
                    <a:pt x="213" y="918"/>
                    <a:pt x="247" y="884"/>
                  </a:cubicBezTo>
                  <a:cubicBezTo>
                    <a:pt x="349" y="783"/>
                    <a:pt x="349" y="638"/>
                    <a:pt x="349" y="494"/>
                  </a:cubicBezTo>
                  <a:cubicBezTo>
                    <a:pt x="383" y="358"/>
                    <a:pt x="349" y="213"/>
                    <a:pt x="349" y="69"/>
                  </a:cubicBezTo>
                  <a:cubicBezTo>
                    <a:pt x="349" y="35"/>
                    <a:pt x="315" y="1"/>
                    <a:pt x="2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2"/>
            <p:cNvSpPr/>
            <p:nvPr/>
          </p:nvSpPr>
          <p:spPr>
            <a:xfrm>
              <a:off x="5519581" y="257129"/>
              <a:ext cx="17922" cy="31219"/>
            </a:xfrm>
            <a:custGeom>
              <a:avLst/>
              <a:gdLst/>
              <a:ahLst/>
              <a:cxnLst/>
              <a:rect l="l" t="t" r="r" b="b"/>
              <a:pathLst>
                <a:path w="527" h="918" extrusionOk="0">
                  <a:moveTo>
                    <a:pt x="349" y="0"/>
                  </a:moveTo>
                  <a:cubicBezTo>
                    <a:pt x="315" y="0"/>
                    <a:pt x="281" y="0"/>
                    <a:pt x="281" y="34"/>
                  </a:cubicBezTo>
                  <a:cubicBezTo>
                    <a:pt x="247" y="179"/>
                    <a:pt x="213" y="315"/>
                    <a:pt x="136" y="459"/>
                  </a:cubicBezTo>
                  <a:cubicBezTo>
                    <a:pt x="102" y="561"/>
                    <a:pt x="34" y="671"/>
                    <a:pt x="0" y="816"/>
                  </a:cubicBezTo>
                  <a:cubicBezTo>
                    <a:pt x="0" y="884"/>
                    <a:pt x="68" y="918"/>
                    <a:pt x="102" y="918"/>
                  </a:cubicBezTo>
                  <a:lnTo>
                    <a:pt x="136" y="918"/>
                  </a:lnTo>
                  <a:cubicBezTo>
                    <a:pt x="493" y="816"/>
                    <a:pt x="527" y="349"/>
                    <a:pt x="425" y="34"/>
                  </a:cubicBezTo>
                  <a:cubicBezTo>
                    <a:pt x="425" y="0"/>
                    <a:pt x="391"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2"/>
            <p:cNvSpPr/>
            <p:nvPr/>
          </p:nvSpPr>
          <p:spPr>
            <a:xfrm>
              <a:off x="5544712" y="293245"/>
              <a:ext cx="18228" cy="28906"/>
            </a:xfrm>
            <a:custGeom>
              <a:avLst/>
              <a:gdLst/>
              <a:ahLst/>
              <a:cxnLst/>
              <a:rect l="l" t="t" r="r" b="b"/>
              <a:pathLst>
                <a:path w="536" h="850" extrusionOk="0">
                  <a:moveTo>
                    <a:pt x="357" y="0"/>
                  </a:moveTo>
                  <a:cubicBezTo>
                    <a:pt x="323" y="0"/>
                    <a:pt x="247" y="34"/>
                    <a:pt x="247" y="68"/>
                  </a:cubicBezTo>
                  <a:cubicBezTo>
                    <a:pt x="213" y="213"/>
                    <a:pt x="179" y="314"/>
                    <a:pt x="145" y="459"/>
                  </a:cubicBezTo>
                  <a:cubicBezTo>
                    <a:pt x="77" y="561"/>
                    <a:pt x="0" y="671"/>
                    <a:pt x="77" y="773"/>
                  </a:cubicBezTo>
                  <a:cubicBezTo>
                    <a:pt x="111" y="816"/>
                    <a:pt x="145" y="850"/>
                    <a:pt x="179" y="850"/>
                  </a:cubicBezTo>
                  <a:lnTo>
                    <a:pt x="179" y="850"/>
                  </a:lnTo>
                  <a:cubicBezTo>
                    <a:pt x="536" y="850"/>
                    <a:pt x="502" y="280"/>
                    <a:pt x="459" y="68"/>
                  </a:cubicBezTo>
                  <a:cubicBezTo>
                    <a:pt x="459" y="34"/>
                    <a:pt x="391"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2"/>
            <p:cNvSpPr/>
            <p:nvPr/>
          </p:nvSpPr>
          <p:spPr>
            <a:xfrm>
              <a:off x="5599022" y="294401"/>
              <a:ext cx="19112" cy="31219"/>
            </a:xfrm>
            <a:custGeom>
              <a:avLst/>
              <a:gdLst/>
              <a:ahLst/>
              <a:cxnLst/>
              <a:rect l="l" t="t" r="r" b="b"/>
              <a:pathLst>
                <a:path w="562" h="918" extrusionOk="0">
                  <a:moveTo>
                    <a:pt x="459" y="0"/>
                  </a:moveTo>
                  <a:cubicBezTo>
                    <a:pt x="391" y="0"/>
                    <a:pt x="349" y="0"/>
                    <a:pt x="349" y="68"/>
                  </a:cubicBezTo>
                  <a:cubicBezTo>
                    <a:pt x="281" y="314"/>
                    <a:pt x="102" y="493"/>
                    <a:pt x="34" y="739"/>
                  </a:cubicBezTo>
                  <a:cubicBezTo>
                    <a:pt x="0" y="850"/>
                    <a:pt x="68" y="918"/>
                    <a:pt x="179" y="918"/>
                  </a:cubicBezTo>
                  <a:lnTo>
                    <a:pt x="247" y="918"/>
                  </a:lnTo>
                  <a:cubicBezTo>
                    <a:pt x="493" y="782"/>
                    <a:pt x="561" y="391"/>
                    <a:pt x="561" y="102"/>
                  </a:cubicBezTo>
                  <a:cubicBezTo>
                    <a:pt x="561" y="34"/>
                    <a:pt x="527"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2"/>
            <p:cNvSpPr/>
            <p:nvPr/>
          </p:nvSpPr>
          <p:spPr>
            <a:xfrm>
              <a:off x="5597866" y="234310"/>
              <a:ext cx="16800" cy="26322"/>
            </a:xfrm>
            <a:custGeom>
              <a:avLst/>
              <a:gdLst/>
              <a:ahLst/>
              <a:cxnLst/>
              <a:rect l="l" t="t" r="r" b="b"/>
              <a:pathLst>
                <a:path w="494" h="774" extrusionOk="0">
                  <a:moveTo>
                    <a:pt x="383" y="0"/>
                  </a:moveTo>
                  <a:cubicBezTo>
                    <a:pt x="349" y="0"/>
                    <a:pt x="281" y="34"/>
                    <a:pt x="281" y="68"/>
                  </a:cubicBezTo>
                  <a:cubicBezTo>
                    <a:pt x="247" y="170"/>
                    <a:pt x="213" y="281"/>
                    <a:pt x="170" y="349"/>
                  </a:cubicBezTo>
                  <a:cubicBezTo>
                    <a:pt x="136" y="382"/>
                    <a:pt x="102" y="459"/>
                    <a:pt x="68" y="493"/>
                  </a:cubicBezTo>
                  <a:cubicBezTo>
                    <a:pt x="68" y="527"/>
                    <a:pt x="34" y="561"/>
                    <a:pt x="0" y="637"/>
                  </a:cubicBezTo>
                  <a:cubicBezTo>
                    <a:pt x="0" y="705"/>
                    <a:pt x="34" y="773"/>
                    <a:pt x="102" y="773"/>
                  </a:cubicBezTo>
                  <a:lnTo>
                    <a:pt x="102" y="773"/>
                  </a:lnTo>
                  <a:cubicBezTo>
                    <a:pt x="247" y="773"/>
                    <a:pt x="383" y="595"/>
                    <a:pt x="425" y="493"/>
                  </a:cubicBezTo>
                  <a:cubicBezTo>
                    <a:pt x="493" y="349"/>
                    <a:pt x="493" y="213"/>
                    <a:pt x="459" y="68"/>
                  </a:cubicBezTo>
                  <a:cubicBezTo>
                    <a:pt x="459" y="34"/>
                    <a:pt x="425" y="0"/>
                    <a:pt x="3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2"/>
            <p:cNvSpPr/>
            <p:nvPr/>
          </p:nvSpPr>
          <p:spPr>
            <a:xfrm>
              <a:off x="5581985" y="205403"/>
              <a:ext cx="19384" cy="21697"/>
            </a:xfrm>
            <a:custGeom>
              <a:avLst/>
              <a:gdLst/>
              <a:ahLst/>
              <a:cxnLst/>
              <a:rect l="l" t="t" r="r" b="b"/>
              <a:pathLst>
                <a:path w="570" h="638" extrusionOk="0">
                  <a:moveTo>
                    <a:pt x="425" y="1"/>
                  </a:moveTo>
                  <a:cubicBezTo>
                    <a:pt x="391" y="1"/>
                    <a:pt x="391" y="1"/>
                    <a:pt x="357" y="35"/>
                  </a:cubicBezTo>
                  <a:cubicBezTo>
                    <a:pt x="289" y="103"/>
                    <a:pt x="213" y="171"/>
                    <a:pt x="179" y="247"/>
                  </a:cubicBezTo>
                  <a:cubicBezTo>
                    <a:pt x="111" y="315"/>
                    <a:pt x="0" y="383"/>
                    <a:pt x="0" y="493"/>
                  </a:cubicBezTo>
                  <a:cubicBezTo>
                    <a:pt x="0" y="595"/>
                    <a:pt x="77" y="638"/>
                    <a:pt x="145" y="638"/>
                  </a:cubicBezTo>
                  <a:lnTo>
                    <a:pt x="145" y="638"/>
                  </a:lnTo>
                  <a:cubicBezTo>
                    <a:pt x="289" y="638"/>
                    <a:pt x="357" y="527"/>
                    <a:pt x="425" y="425"/>
                  </a:cubicBezTo>
                  <a:cubicBezTo>
                    <a:pt x="467" y="349"/>
                    <a:pt x="501" y="247"/>
                    <a:pt x="535" y="137"/>
                  </a:cubicBezTo>
                  <a:cubicBezTo>
                    <a:pt x="569" y="69"/>
                    <a:pt x="501" y="1"/>
                    <a:pt x="4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2"/>
            <p:cNvSpPr/>
            <p:nvPr/>
          </p:nvSpPr>
          <p:spPr>
            <a:xfrm>
              <a:off x="5660270" y="252198"/>
              <a:ext cx="13331" cy="27784"/>
            </a:xfrm>
            <a:custGeom>
              <a:avLst/>
              <a:gdLst/>
              <a:ahLst/>
              <a:cxnLst/>
              <a:rect l="l" t="t" r="r" b="b"/>
              <a:pathLst>
                <a:path w="392" h="817" extrusionOk="0">
                  <a:moveTo>
                    <a:pt x="289" y="1"/>
                  </a:moveTo>
                  <a:cubicBezTo>
                    <a:pt x="247" y="1"/>
                    <a:pt x="213" y="35"/>
                    <a:pt x="179" y="69"/>
                  </a:cubicBezTo>
                  <a:cubicBezTo>
                    <a:pt x="111" y="281"/>
                    <a:pt x="0" y="536"/>
                    <a:pt x="34" y="748"/>
                  </a:cubicBezTo>
                  <a:cubicBezTo>
                    <a:pt x="34" y="782"/>
                    <a:pt x="111" y="816"/>
                    <a:pt x="145" y="816"/>
                  </a:cubicBezTo>
                  <a:cubicBezTo>
                    <a:pt x="145" y="816"/>
                    <a:pt x="179" y="816"/>
                    <a:pt x="179" y="782"/>
                  </a:cubicBezTo>
                  <a:cubicBezTo>
                    <a:pt x="357" y="638"/>
                    <a:pt x="391" y="324"/>
                    <a:pt x="357" y="111"/>
                  </a:cubicBezTo>
                  <a:cubicBezTo>
                    <a:pt x="357" y="35"/>
                    <a:pt x="323" y="1"/>
                    <a:pt x="2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2"/>
            <p:cNvSpPr/>
            <p:nvPr/>
          </p:nvSpPr>
          <p:spPr>
            <a:xfrm>
              <a:off x="5671254" y="320961"/>
              <a:ext cx="15609" cy="22853"/>
            </a:xfrm>
            <a:custGeom>
              <a:avLst/>
              <a:gdLst/>
              <a:ahLst/>
              <a:cxnLst/>
              <a:rect l="l" t="t" r="r" b="b"/>
              <a:pathLst>
                <a:path w="459" h="672" extrusionOk="0">
                  <a:moveTo>
                    <a:pt x="314" y="1"/>
                  </a:moveTo>
                  <a:cubicBezTo>
                    <a:pt x="280" y="1"/>
                    <a:pt x="246" y="1"/>
                    <a:pt x="212" y="69"/>
                  </a:cubicBezTo>
                  <a:cubicBezTo>
                    <a:pt x="178" y="137"/>
                    <a:pt x="136" y="247"/>
                    <a:pt x="102" y="315"/>
                  </a:cubicBezTo>
                  <a:cubicBezTo>
                    <a:pt x="68" y="383"/>
                    <a:pt x="34" y="425"/>
                    <a:pt x="34" y="493"/>
                  </a:cubicBezTo>
                  <a:lnTo>
                    <a:pt x="34" y="527"/>
                  </a:lnTo>
                  <a:cubicBezTo>
                    <a:pt x="0" y="595"/>
                    <a:pt x="68" y="672"/>
                    <a:pt x="136" y="672"/>
                  </a:cubicBezTo>
                  <a:lnTo>
                    <a:pt x="178" y="672"/>
                  </a:lnTo>
                  <a:lnTo>
                    <a:pt x="212" y="638"/>
                  </a:lnTo>
                  <a:cubicBezTo>
                    <a:pt x="314" y="595"/>
                    <a:pt x="348" y="493"/>
                    <a:pt x="391" y="425"/>
                  </a:cubicBezTo>
                  <a:cubicBezTo>
                    <a:pt x="425" y="315"/>
                    <a:pt x="459" y="213"/>
                    <a:pt x="459" y="103"/>
                  </a:cubicBezTo>
                  <a:cubicBezTo>
                    <a:pt x="425" y="35"/>
                    <a:pt x="391"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2"/>
            <p:cNvSpPr/>
            <p:nvPr/>
          </p:nvSpPr>
          <p:spPr>
            <a:xfrm>
              <a:off x="5624154" y="515960"/>
              <a:ext cx="17072" cy="31253"/>
            </a:xfrm>
            <a:custGeom>
              <a:avLst/>
              <a:gdLst/>
              <a:ahLst/>
              <a:cxnLst/>
              <a:rect l="l" t="t" r="r" b="b"/>
              <a:pathLst>
                <a:path w="502" h="919" extrusionOk="0">
                  <a:moveTo>
                    <a:pt x="391" y="1"/>
                  </a:moveTo>
                  <a:cubicBezTo>
                    <a:pt x="357" y="1"/>
                    <a:pt x="323" y="35"/>
                    <a:pt x="289" y="69"/>
                  </a:cubicBezTo>
                  <a:cubicBezTo>
                    <a:pt x="247" y="213"/>
                    <a:pt x="179" y="349"/>
                    <a:pt x="145" y="459"/>
                  </a:cubicBezTo>
                  <a:cubicBezTo>
                    <a:pt x="111" y="595"/>
                    <a:pt x="0" y="706"/>
                    <a:pt x="34" y="850"/>
                  </a:cubicBezTo>
                  <a:cubicBezTo>
                    <a:pt x="77" y="884"/>
                    <a:pt x="111" y="918"/>
                    <a:pt x="179" y="918"/>
                  </a:cubicBezTo>
                  <a:lnTo>
                    <a:pt x="213" y="918"/>
                  </a:lnTo>
                  <a:cubicBezTo>
                    <a:pt x="357" y="850"/>
                    <a:pt x="391" y="672"/>
                    <a:pt x="425" y="561"/>
                  </a:cubicBezTo>
                  <a:cubicBezTo>
                    <a:pt x="502" y="425"/>
                    <a:pt x="502" y="247"/>
                    <a:pt x="502" y="103"/>
                  </a:cubicBezTo>
                  <a:cubicBezTo>
                    <a:pt x="502" y="35"/>
                    <a:pt x="425" y="1"/>
                    <a:pt x="3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2"/>
            <p:cNvSpPr/>
            <p:nvPr/>
          </p:nvSpPr>
          <p:spPr>
            <a:xfrm>
              <a:off x="5661426" y="498922"/>
              <a:ext cx="17072" cy="25472"/>
            </a:xfrm>
            <a:custGeom>
              <a:avLst/>
              <a:gdLst/>
              <a:ahLst/>
              <a:cxnLst/>
              <a:rect l="l" t="t" r="r" b="b"/>
              <a:pathLst>
                <a:path w="502" h="749" extrusionOk="0">
                  <a:moveTo>
                    <a:pt x="357" y="0"/>
                  </a:moveTo>
                  <a:cubicBezTo>
                    <a:pt x="323" y="0"/>
                    <a:pt x="323" y="0"/>
                    <a:pt x="289" y="34"/>
                  </a:cubicBezTo>
                  <a:cubicBezTo>
                    <a:pt x="255" y="145"/>
                    <a:pt x="179" y="247"/>
                    <a:pt x="145" y="323"/>
                  </a:cubicBezTo>
                  <a:cubicBezTo>
                    <a:pt x="77" y="425"/>
                    <a:pt x="77" y="536"/>
                    <a:pt x="43" y="638"/>
                  </a:cubicBezTo>
                  <a:cubicBezTo>
                    <a:pt x="0" y="714"/>
                    <a:pt x="77" y="748"/>
                    <a:pt x="111" y="748"/>
                  </a:cubicBezTo>
                  <a:cubicBezTo>
                    <a:pt x="145" y="748"/>
                    <a:pt x="179" y="748"/>
                    <a:pt x="179" y="714"/>
                  </a:cubicBezTo>
                  <a:cubicBezTo>
                    <a:pt x="289" y="638"/>
                    <a:pt x="357" y="570"/>
                    <a:pt x="391" y="459"/>
                  </a:cubicBezTo>
                  <a:cubicBezTo>
                    <a:pt x="425" y="357"/>
                    <a:pt x="467" y="247"/>
                    <a:pt x="467" y="111"/>
                  </a:cubicBezTo>
                  <a:cubicBezTo>
                    <a:pt x="501" y="77"/>
                    <a:pt x="425"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2"/>
            <p:cNvSpPr/>
            <p:nvPr/>
          </p:nvSpPr>
          <p:spPr>
            <a:xfrm>
              <a:off x="5660270" y="447197"/>
              <a:ext cx="14453" cy="21731"/>
            </a:xfrm>
            <a:custGeom>
              <a:avLst/>
              <a:gdLst/>
              <a:ahLst/>
              <a:cxnLst/>
              <a:rect l="l" t="t" r="r" b="b"/>
              <a:pathLst>
                <a:path w="425" h="639" extrusionOk="0">
                  <a:moveTo>
                    <a:pt x="323" y="1"/>
                  </a:moveTo>
                  <a:cubicBezTo>
                    <a:pt x="289" y="1"/>
                    <a:pt x="247" y="35"/>
                    <a:pt x="213" y="35"/>
                  </a:cubicBezTo>
                  <a:cubicBezTo>
                    <a:pt x="145" y="179"/>
                    <a:pt x="77" y="281"/>
                    <a:pt x="0" y="392"/>
                  </a:cubicBezTo>
                  <a:lnTo>
                    <a:pt x="0" y="570"/>
                  </a:lnTo>
                  <a:lnTo>
                    <a:pt x="34" y="570"/>
                  </a:lnTo>
                  <a:cubicBezTo>
                    <a:pt x="77" y="604"/>
                    <a:pt x="111" y="638"/>
                    <a:pt x="145" y="638"/>
                  </a:cubicBezTo>
                  <a:lnTo>
                    <a:pt x="179" y="638"/>
                  </a:lnTo>
                  <a:lnTo>
                    <a:pt x="213" y="638"/>
                  </a:lnTo>
                  <a:cubicBezTo>
                    <a:pt x="247" y="638"/>
                    <a:pt x="323" y="570"/>
                    <a:pt x="323" y="536"/>
                  </a:cubicBezTo>
                  <a:cubicBezTo>
                    <a:pt x="357" y="392"/>
                    <a:pt x="391" y="247"/>
                    <a:pt x="425" y="145"/>
                  </a:cubicBezTo>
                  <a:cubicBezTo>
                    <a:pt x="425" y="69"/>
                    <a:pt x="391" y="1"/>
                    <a:pt x="3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2"/>
            <p:cNvSpPr/>
            <p:nvPr/>
          </p:nvSpPr>
          <p:spPr>
            <a:xfrm>
              <a:off x="5707336" y="491713"/>
              <a:ext cx="14487" cy="20541"/>
            </a:xfrm>
            <a:custGeom>
              <a:avLst/>
              <a:gdLst/>
              <a:ahLst/>
              <a:cxnLst/>
              <a:rect l="l" t="t" r="r" b="b"/>
              <a:pathLst>
                <a:path w="426" h="604" extrusionOk="0">
                  <a:moveTo>
                    <a:pt x="247" y="0"/>
                  </a:moveTo>
                  <a:cubicBezTo>
                    <a:pt x="213" y="0"/>
                    <a:pt x="213" y="0"/>
                    <a:pt x="179" y="34"/>
                  </a:cubicBezTo>
                  <a:cubicBezTo>
                    <a:pt x="103" y="111"/>
                    <a:pt x="69" y="212"/>
                    <a:pt x="35" y="323"/>
                  </a:cubicBezTo>
                  <a:cubicBezTo>
                    <a:pt x="35" y="391"/>
                    <a:pt x="1" y="501"/>
                    <a:pt x="35" y="569"/>
                  </a:cubicBezTo>
                  <a:cubicBezTo>
                    <a:pt x="35" y="603"/>
                    <a:pt x="69" y="603"/>
                    <a:pt x="103" y="603"/>
                  </a:cubicBezTo>
                  <a:cubicBezTo>
                    <a:pt x="179" y="603"/>
                    <a:pt x="281" y="501"/>
                    <a:pt x="315" y="425"/>
                  </a:cubicBezTo>
                  <a:cubicBezTo>
                    <a:pt x="392" y="357"/>
                    <a:pt x="426" y="179"/>
                    <a:pt x="392" y="77"/>
                  </a:cubicBezTo>
                  <a:cubicBezTo>
                    <a:pt x="349" y="34"/>
                    <a:pt x="315" y="0"/>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2"/>
            <p:cNvSpPr/>
            <p:nvPr/>
          </p:nvSpPr>
          <p:spPr>
            <a:xfrm>
              <a:off x="5753008" y="444884"/>
              <a:ext cx="16766" cy="26322"/>
            </a:xfrm>
            <a:custGeom>
              <a:avLst/>
              <a:gdLst/>
              <a:ahLst/>
              <a:cxnLst/>
              <a:rect l="l" t="t" r="r" b="b"/>
              <a:pathLst>
                <a:path w="493" h="774" extrusionOk="0">
                  <a:moveTo>
                    <a:pt x="357" y="1"/>
                  </a:moveTo>
                  <a:cubicBezTo>
                    <a:pt x="323" y="1"/>
                    <a:pt x="280" y="35"/>
                    <a:pt x="246" y="69"/>
                  </a:cubicBezTo>
                  <a:cubicBezTo>
                    <a:pt x="212" y="213"/>
                    <a:pt x="111" y="349"/>
                    <a:pt x="34" y="460"/>
                  </a:cubicBezTo>
                  <a:cubicBezTo>
                    <a:pt x="0" y="562"/>
                    <a:pt x="34" y="638"/>
                    <a:pt x="68" y="706"/>
                  </a:cubicBezTo>
                  <a:cubicBezTo>
                    <a:pt x="111" y="740"/>
                    <a:pt x="145" y="774"/>
                    <a:pt x="179" y="774"/>
                  </a:cubicBezTo>
                  <a:lnTo>
                    <a:pt x="212" y="774"/>
                  </a:lnTo>
                  <a:cubicBezTo>
                    <a:pt x="280" y="774"/>
                    <a:pt x="357" y="740"/>
                    <a:pt x="391" y="672"/>
                  </a:cubicBezTo>
                  <a:cubicBezTo>
                    <a:pt x="459" y="494"/>
                    <a:pt x="493" y="349"/>
                    <a:pt x="493" y="137"/>
                  </a:cubicBezTo>
                  <a:cubicBezTo>
                    <a:pt x="493" y="69"/>
                    <a:pt x="425" y="1"/>
                    <a:pt x="3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2"/>
            <p:cNvSpPr/>
            <p:nvPr/>
          </p:nvSpPr>
          <p:spPr>
            <a:xfrm>
              <a:off x="5725258" y="411115"/>
              <a:ext cx="17072" cy="30063"/>
            </a:xfrm>
            <a:custGeom>
              <a:avLst/>
              <a:gdLst/>
              <a:ahLst/>
              <a:cxnLst/>
              <a:rect l="l" t="t" r="r" b="b"/>
              <a:pathLst>
                <a:path w="502" h="884" extrusionOk="0">
                  <a:moveTo>
                    <a:pt x="357" y="0"/>
                  </a:moveTo>
                  <a:cubicBezTo>
                    <a:pt x="323" y="0"/>
                    <a:pt x="289" y="34"/>
                    <a:pt x="289" y="110"/>
                  </a:cubicBezTo>
                  <a:cubicBezTo>
                    <a:pt x="247" y="212"/>
                    <a:pt x="213" y="323"/>
                    <a:pt x="145" y="425"/>
                  </a:cubicBezTo>
                  <a:cubicBezTo>
                    <a:pt x="111" y="535"/>
                    <a:pt x="1" y="637"/>
                    <a:pt x="1" y="748"/>
                  </a:cubicBezTo>
                  <a:cubicBezTo>
                    <a:pt x="1" y="850"/>
                    <a:pt x="35" y="884"/>
                    <a:pt x="145" y="884"/>
                  </a:cubicBezTo>
                  <a:lnTo>
                    <a:pt x="179" y="884"/>
                  </a:lnTo>
                  <a:cubicBezTo>
                    <a:pt x="323" y="850"/>
                    <a:pt x="357" y="671"/>
                    <a:pt x="425" y="569"/>
                  </a:cubicBezTo>
                  <a:cubicBezTo>
                    <a:pt x="459" y="425"/>
                    <a:pt x="502" y="246"/>
                    <a:pt x="502" y="110"/>
                  </a:cubicBezTo>
                  <a:cubicBezTo>
                    <a:pt x="502" y="68"/>
                    <a:pt x="425"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2"/>
            <p:cNvSpPr/>
            <p:nvPr/>
          </p:nvSpPr>
          <p:spPr>
            <a:xfrm>
              <a:off x="5720633" y="371530"/>
              <a:ext cx="15643" cy="22853"/>
            </a:xfrm>
            <a:custGeom>
              <a:avLst/>
              <a:gdLst/>
              <a:ahLst/>
              <a:cxnLst/>
              <a:rect l="l" t="t" r="r" b="b"/>
              <a:pathLst>
                <a:path w="460" h="672" extrusionOk="0">
                  <a:moveTo>
                    <a:pt x="349" y="0"/>
                  </a:moveTo>
                  <a:cubicBezTo>
                    <a:pt x="315" y="0"/>
                    <a:pt x="281" y="0"/>
                    <a:pt x="247" y="34"/>
                  </a:cubicBezTo>
                  <a:cubicBezTo>
                    <a:pt x="213" y="136"/>
                    <a:pt x="103" y="213"/>
                    <a:pt x="69" y="315"/>
                  </a:cubicBezTo>
                  <a:cubicBezTo>
                    <a:pt x="35" y="425"/>
                    <a:pt x="1" y="527"/>
                    <a:pt x="35" y="595"/>
                  </a:cubicBezTo>
                  <a:cubicBezTo>
                    <a:pt x="35" y="671"/>
                    <a:pt x="69" y="671"/>
                    <a:pt x="103" y="671"/>
                  </a:cubicBezTo>
                  <a:lnTo>
                    <a:pt x="171" y="671"/>
                  </a:lnTo>
                  <a:cubicBezTo>
                    <a:pt x="247" y="637"/>
                    <a:pt x="315" y="527"/>
                    <a:pt x="349" y="425"/>
                  </a:cubicBezTo>
                  <a:cubicBezTo>
                    <a:pt x="383" y="315"/>
                    <a:pt x="425" y="213"/>
                    <a:pt x="459" y="136"/>
                  </a:cubicBezTo>
                  <a:cubicBezTo>
                    <a:pt x="459" y="34"/>
                    <a:pt x="425"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2"/>
            <p:cNvSpPr/>
            <p:nvPr/>
          </p:nvSpPr>
          <p:spPr>
            <a:xfrm>
              <a:off x="5789090" y="307664"/>
              <a:ext cx="15643" cy="30097"/>
            </a:xfrm>
            <a:custGeom>
              <a:avLst/>
              <a:gdLst/>
              <a:ahLst/>
              <a:cxnLst/>
              <a:rect l="l" t="t" r="r" b="b"/>
              <a:pathLst>
                <a:path w="460" h="885" extrusionOk="0">
                  <a:moveTo>
                    <a:pt x="324" y="1"/>
                  </a:moveTo>
                  <a:cubicBezTo>
                    <a:pt x="281" y="1"/>
                    <a:pt x="281" y="35"/>
                    <a:pt x="247" y="69"/>
                  </a:cubicBezTo>
                  <a:cubicBezTo>
                    <a:pt x="145" y="281"/>
                    <a:pt x="1" y="528"/>
                    <a:pt x="35" y="774"/>
                  </a:cubicBezTo>
                  <a:cubicBezTo>
                    <a:pt x="35" y="850"/>
                    <a:pt x="69" y="884"/>
                    <a:pt x="111" y="884"/>
                  </a:cubicBezTo>
                  <a:cubicBezTo>
                    <a:pt x="145" y="884"/>
                    <a:pt x="179" y="850"/>
                    <a:pt x="213" y="850"/>
                  </a:cubicBezTo>
                  <a:cubicBezTo>
                    <a:pt x="358" y="672"/>
                    <a:pt x="392" y="349"/>
                    <a:pt x="460" y="137"/>
                  </a:cubicBezTo>
                  <a:cubicBezTo>
                    <a:pt x="460" y="69"/>
                    <a:pt x="392" y="1"/>
                    <a:pt x="3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2"/>
            <p:cNvSpPr/>
            <p:nvPr/>
          </p:nvSpPr>
          <p:spPr>
            <a:xfrm>
              <a:off x="5784193" y="376155"/>
              <a:ext cx="12175" cy="19384"/>
            </a:xfrm>
            <a:custGeom>
              <a:avLst/>
              <a:gdLst/>
              <a:ahLst/>
              <a:cxnLst/>
              <a:rect l="l" t="t" r="r" b="b"/>
              <a:pathLst>
                <a:path w="358" h="570" extrusionOk="0">
                  <a:moveTo>
                    <a:pt x="255" y="0"/>
                  </a:moveTo>
                  <a:cubicBezTo>
                    <a:pt x="179" y="0"/>
                    <a:pt x="145" y="34"/>
                    <a:pt x="145" y="77"/>
                  </a:cubicBezTo>
                  <a:cubicBezTo>
                    <a:pt x="145" y="145"/>
                    <a:pt x="111" y="213"/>
                    <a:pt x="77" y="289"/>
                  </a:cubicBezTo>
                  <a:cubicBezTo>
                    <a:pt x="43" y="391"/>
                    <a:pt x="1" y="425"/>
                    <a:pt x="43" y="535"/>
                  </a:cubicBezTo>
                  <a:cubicBezTo>
                    <a:pt x="77" y="569"/>
                    <a:pt x="111" y="569"/>
                    <a:pt x="145" y="569"/>
                  </a:cubicBezTo>
                  <a:lnTo>
                    <a:pt x="179" y="569"/>
                  </a:lnTo>
                  <a:cubicBezTo>
                    <a:pt x="289" y="535"/>
                    <a:pt x="289" y="459"/>
                    <a:pt x="323" y="357"/>
                  </a:cubicBezTo>
                  <a:cubicBezTo>
                    <a:pt x="323" y="289"/>
                    <a:pt x="323" y="179"/>
                    <a:pt x="357" y="111"/>
                  </a:cubicBezTo>
                  <a:cubicBezTo>
                    <a:pt x="357" y="34"/>
                    <a:pt x="289" y="0"/>
                    <a:pt x="2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2"/>
            <p:cNvSpPr/>
            <p:nvPr/>
          </p:nvSpPr>
          <p:spPr>
            <a:xfrm>
              <a:off x="5826363" y="359389"/>
              <a:ext cx="18228" cy="31219"/>
            </a:xfrm>
            <a:custGeom>
              <a:avLst/>
              <a:gdLst/>
              <a:ahLst/>
              <a:cxnLst/>
              <a:rect l="l" t="t" r="r" b="b"/>
              <a:pathLst>
                <a:path w="536" h="918" extrusionOk="0">
                  <a:moveTo>
                    <a:pt x="392" y="0"/>
                  </a:moveTo>
                  <a:cubicBezTo>
                    <a:pt x="358" y="0"/>
                    <a:pt x="324" y="0"/>
                    <a:pt x="324" y="34"/>
                  </a:cubicBezTo>
                  <a:cubicBezTo>
                    <a:pt x="247" y="179"/>
                    <a:pt x="179" y="281"/>
                    <a:pt x="145" y="425"/>
                  </a:cubicBezTo>
                  <a:cubicBezTo>
                    <a:pt x="77" y="570"/>
                    <a:pt x="1" y="672"/>
                    <a:pt x="35" y="816"/>
                  </a:cubicBezTo>
                  <a:cubicBezTo>
                    <a:pt x="35" y="884"/>
                    <a:pt x="111" y="918"/>
                    <a:pt x="179" y="918"/>
                  </a:cubicBezTo>
                  <a:lnTo>
                    <a:pt x="247" y="918"/>
                  </a:lnTo>
                  <a:cubicBezTo>
                    <a:pt x="392" y="850"/>
                    <a:pt x="426" y="672"/>
                    <a:pt x="460" y="527"/>
                  </a:cubicBezTo>
                  <a:cubicBezTo>
                    <a:pt x="502" y="391"/>
                    <a:pt x="536" y="247"/>
                    <a:pt x="536" y="102"/>
                  </a:cubicBezTo>
                  <a:cubicBezTo>
                    <a:pt x="536" y="34"/>
                    <a:pt x="460"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2"/>
            <p:cNvSpPr/>
            <p:nvPr/>
          </p:nvSpPr>
          <p:spPr>
            <a:xfrm>
              <a:off x="5837347" y="302767"/>
              <a:ext cx="17956" cy="19384"/>
            </a:xfrm>
            <a:custGeom>
              <a:avLst/>
              <a:gdLst/>
              <a:ahLst/>
              <a:cxnLst/>
              <a:rect l="l" t="t" r="r" b="b"/>
              <a:pathLst>
                <a:path w="528" h="570" extrusionOk="0">
                  <a:moveTo>
                    <a:pt x="349" y="0"/>
                  </a:moveTo>
                  <a:cubicBezTo>
                    <a:pt x="315" y="0"/>
                    <a:pt x="281" y="34"/>
                    <a:pt x="247" y="68"/>
                  </a:cubicBezTo>
                  <a:cubicBezTo>
                    <a:pt x="179" y="179"/>
                    <a:pt x="1" y="425"/>
                    <a:pt x="179" y="536"/>
                  </a:cubicBezTo>
                  <a:cubicBezTo>
                    <a:pt x="213" y="536"/>
                    <a:pt x="213" y="570"/>
                    <a:pt x="247" y="570"/>
                  </a:cubicBezTo>
                  <a:cubicBezTo>
                    <a:pt x="281" y="570"/>
                    <a:pt x="281" y="536"/>
                    <a:pt x="315" y="536"/>
                  </a:cubicBezTo>
                  <a:cubicBezTo>
                    <a:pt x="391" y="493"/>
                    <a:pt x="391" y="459"/>
                    <a:pt x="425" y="391"/>
                  </a:cubicBezTo>
                  <a:cubicBezTo>
                    <a:pt x="425" y="323"/>
                    <a:pt x="459" y="281"/>
                    <a:pt x="493" y="213"/>
                  </a:cubicBezTo>
                  <a:cubicBezTo>
                    <a:pt x="527" y="145"/>
                    <a:pt x="493" y="68"/>
                    <a:pt x="425" y="34"/>
                  </a:cubicBezTo>
                  <a:cubicBezTo>
                    <a:pt x="425" y="0"/>
                    <a:pt x="391"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2"/>
            <p:cNvSpPr/>
            <p:nvPr/>
          </p:nvSpPr>
          <p:spPr>
            <a:xfrm>
              <a:off x="5880673" y="436518"/>
              <a:ext cx="14487" cy="21697"/>
            </a:xfrm>
            <a:custGeom>
              <a:avLst/>
              <a:gdLst/>
              <a:ahLst/>
              <a:cxnLst/>
              <a:rect l="l" t="t" r="r" b="b"/>
              <a:pathLst>
                <a:path w="426" h="638" extrusionOk="0">
                  <a:moveTo>
                    <a:pt x="349" y="1"/>
                  </a:moveTo>
                  <a:cubicBezTo>
                    <a:pt x="315" y="1"/>
                    <a:pt x="315" y="1"/>
                    <a:pt x="281" y="35"/>
                  </a:cubicBezTo>
                  <a:cubicBezTo>
                    <a:pt x="213" y="103"/>
                    <a:pt x="179" y="171"/>
                    <a:pt x="137" y="281"/>
                  </a:cubicBezTo>
                  <a:cubicBezTo>
                    <a:pt x="69" y="349"/>
                    <a:pt x="1" y="425"/>
                    <a:pt x="1" y="527"/>
                  </a:cubicBezTo>
                  <a:cubicBezTo>
                    <a:pt x="1" y="595"/>
                    <a:pt x="35" y="638"/>
                    <a:pt x="103" y="638"/>
                  </a:cubicBezTo>
                  <a:lnTo>
                    <a:pt x="137" y="638"/>
                  </a:lnTo>
                  <a:cubicBezTo>
                    <a:pt x="247" y="595"/>
                    <a:pt x="315" y="493"/>
                    <a:pt x="349" y="383"/>
                  </a:cubicBezTo>
                  <a:cubicBezTo>
                    <a:pt x="392" y="281"/>
                    <a:pt x="426" y="171"/>
                    <a:pt x="392" y="69"/>
                  </a:cubicBezTo>
                  <a:cubicBezTo>
                    <a:pt x="392" y="1"/>
                    <a:pt x="392"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2"/>
            <p:cNvSpPr/>
            <p:nvPr/>
          </p:nvSpPr>
          <p:spPr>
            <a:xfrm>
              <a:off x="5831294" y="438831"/>
              <a:ext cx="21697" cy="27784"/>
            </a:xfrm>
            <a:custGeom>
              <a:avLst/>
              <a:gdLst/>
              <a:ahLst/>
              <a:cxnLst/>
              <a:rect l="l" t="t" r="r" b="b"/>
              <a:pathLst>
                <a:path w="638" h="817" extrusionOk="0">
                  <a:moveTo>
                    <a:pt x="493" y="1"/>
                  </a:moveTo>
                  <a:cubicBezTo>
                    <a:pt x="459" y="1"/>
                    <a:pt x="425" y="1"/>
                    <a:pt x="425" y="35"/>
                  </a:cubicBezTo>
                  <a:cubicBezTo>
                    <a:pt x="357" y="103"/>
                    <a:pt x="281" y="213"/>
                    <a:pt x="213" y="315"/>
                  </a:cubicBezTo>
                  <a:cubicBezTo>
                    <a:pt x="145" y="425"/>
                    <a:pt x="68" y="493"/>
                    <a:pt x="34" y="638"/>
                  </a:cubicBezTo>
                  <a:cubicBezTo>
                    <a:pt x="0" y="740"/>
                    <a:pt x="68" y="816"/>
                    <a:pt x="179" y="816"/>
                  </a:cubicBezTo>
                  <a:cubicBezTo>
                    <a:pt x="213" y="816"/>
                    <a:pt x="247" y="816"/>
                    <a:pt x="281" y="782"/>
                  </a:cubicBezTo>
                  <a:cubicBezTo>
                    <a:pt x="357" y="706"/>
                    <a:pt x="425" y="570"/>
                    <a:pt x="459" y="459"/>
                  </a:cubicBezTo>
                  <a:cubicBezTo>
                    <a:pt x="527" y="357"/>
                    <a:pt x="569" y="247"/>
                    <a:pt x="603" y="145"/>
                  </a:cubicBezTo>
                  <a:cubicBezTo>
                    <a:pt x="637" y="69"/>
                    <a:pt x="569" y="1"/>
                    <a:pt x="4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2"/>
            <p:cNvSpPr/>
            <p:nvPr/>
          </p:nvSpPr>
          <p:spPr>
            <a:xfrm>
              <a:off x="5798646" y="517116"/>
              <a:ext cx="21697" cy="28940"/>
            </a:xfrm>
            <a:custGeom>
              <a:avLst/>
              <a:gdLst/>
              <a:ahLst/>
              <a:cxnLst/>
              <a:rect l="l" t="t" r="r" b="b"/>
              <a:pathLst>
                <a:path w="638" h="851" extrusionOk="0">
                  <a:moveTo>
                    <a:pt x="535" y="1"/>
                  </a:moveTo>
                  <a:cubicBezTo>
                    <a:pt x="502" y="1"/>
                    <a:pt x="468" y="35"/>
                    <a:pt x="425" y="35"/>
                  </a:cubicBezTo>
                  <a:cubicBezTo>
                    <a:pt x="391" y="137"/>
                    <a:pt x="323" y="247"/>
                    <a:pt x="255" y="349"/>
                  </a:cubicBezTo>
                  <a:cubicBezTo>
                    <a:pt x="179" y="459"/>
                    <a:pt x="111" y="561"/>
                    <a:pt x="43" y="672"/>
                  </a:cubicBezTo>
                  <a:cubicBezTo>
                    <a:pt x="0" y="774"/>
                    <a:pt x="77" y="850"/>
                    <a:pt x="145" y="850"/>
                  </a:cubicBezTo>
                  <a:cubicBezTo>
                    <a:pt x="179" y="850"/>
                    <a:pt x="213" y="850"/>
                    <a:pt x="213" y="816"/>
                  </a:cubicBezTo>
                  <a:cubicBezTo>
                    <a:pt x="323" y="706"/>
                    <a:pt x="425" y="638"/>
                    <a:pt x="468" y="493"/>
                  </a:cubicBezTo>
                  <a:cubicBezTo>
                    <a:pt x="535" y="391"/>
                    <a:pt x="569" y="247"/>
                    <a:pt x="637" y="137"/>
                  </a:cubicBezTo>
                  <a:cubicBezTo>
                    <a:pt x="637" y="69"/>
                    <a:pt x="603" y="1"/>
                    <a:pt x="5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2"/>
            <p:cNvSpPr/>
            <p:nvPr/>
          </p:nvSpPr>
          <p:spPr>
            <a:xfrm>
              <a:off x="5854113" y="509907"/>
              <a:ext cx="24009" cy="28906"/>
            </a:xfrm>
            <a:custGeom>
              <a:avLst/>
              <a:gdLst/>
              <a:ahLst/>
              <a:cxnLst/>
              <a:rect l="l" t="t" r="r" b="b"/>
              <a:pathLst>
                <a:path w="706" h="850" extrusionOk="0">
                  <a:moveTo>
                    <a:pt x="535" y="0"/>
                  </a:moveTo>
                  <a:cubicBezTo>
                    <a:pt x="493" y="0"/>
                    <a:pt x="425" y="34"/>
                    <a:pt x="391" y="68"/>
                  </a:cubicBezTo>
                  <a:cubicBezTo>
                    <a:pt x="357" y="179"/>
                    <a:pt x="247" y="281"/>
                    <a:pt x="179" y="391"/>
                  </a:cubicBezTo>
                  <a:cubicBezTo>
                    <a:pt x="111" y="493"/>
                    <a:pt x="0" y="603"/>
                    <a:pt x="34" y="739"/>
                  </a:cubicBezTo>
                  <a:cubicBezTo>
                    <a:pt x="68" y="816"/>
                    <a:pt x="145" y="850"/>
                    <a:pt x="213" y="850"/>
                  </a:cubicBezTo>
                  <a:cubicBezTo>
                    <a:pt x="391" y="850"/>
                    <a:pt x="425" y="705"/>
                    <a:pt x="493" y="561"/>
                  </a:cubicBezTo>
                  <a:cubicBezTo>
                    <a:pt x="569" y="459"/>
                    <a:pt x="603" y="315"/>
                    <a:pt x="671" y="179"/>
                  </a:cubicBezTo>
                  <a:cubicBezTo>
                    <a:pt x="705" y="68"/>
                    <a:pt x="603" y="0"/>
                    <a:pt x="5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2"/>
            <p:cNvSpPr/>
            <p:nvPr/>
          </p:nvSpPr>
          <p:spPr>
            <a:xfrm>
              <a:off x="5754165" y="513375"/>
              <a:ext cx="15609" cy="19384"/>
            </a:xfrm>
            <a:custGeom>
              <a:avLst/>
              <a:gdLst/>
              <a:ahLst/>
              <a:cxnLst/>
              <a:rect l="l" t="t" r="r" b="b"/>
              <a:pathLst>
                <a:path w="459" h="570" extrusionOk="0">
                  <a:moveTo>
                    <a:pt x="289" y="0"/>
                  </a:moveTo>
                  <a:cubicBezTo>
                    <a:pt x="246" y="0"/>
                    <a:pt x="212" y="0"/>
                    <a:pt x="178" y="34"/>
                  </a:cubicBezTo>
                  <a:cubicBezTo>
                    <a:pt x="145" y="111"/>
                    <a:pt x="111" y="179"/>
                    <a:pt x="77" y="247"/>
                  </a:cubicBezTo>
                  <a:cubicBezTo>
                    <a:pt x="34" y="357"/>
                    <a:pt x="0" y="425"/>
                    <a:pt x="0" y="501"/>
                  </a:cubicBezTo>
                  <a:cubicBezTo>
                    <a:pt x="0" y="535"/>
                    <a:pt x="34" y="569"/>
                    <a:pt x="77" y="569"/>
                  </a:cubicBezTo>
                  <a:cubicBezTo>
                    <a:pt x="111" y="569"/>
                    <a:pt x="145" y="535"/>
                    <a:pt x="145" y="535"/>
                  </a:cubicBezTo>
                  <a:cubicBezTo>
                    <a:pt x="212" y="501"/>
                    <a:pt x="212" y="391"/>
                    <a:pt x="246" y="357"/>
                  </a:cubicBezTo>
                  <a:cubicBezTo>
                    <a:pt x="289" y="289"/>
                    <a:pt x="357" y="213"/>
                    <a:pt x="391" y="145"/>
                  </a:cubicBezTo>
                  <a:cubicBezTo>
                    <a:pt x="459" y="77"/>
                    <a:pt x="357" y="0"/>
                    <a:pt x="2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2"/>
            <p:cNvSpPr/>
            <p:nvPr/>
          </p:nvSpPr>
          <p:spPr>
            <a:xfrm>
              <a:off x="5744609" y="598870"/>
              <a:ext cx="15643" cy="16800"/>
            </a:xfrm>
            <a:custGeom>
              <a:avLst/>
              <a:gdLst/>
              <a:ahLst/>
              <a:cxnLst/>
              <a:rect l="l" t="t" r="r" b="b"/>
              <a:pathLst>
                <a:path w="460" h="494" extrusionOk="0">
                  <a:moveTo>
                    <a:pt x="315" y="1"/>
                  </a:moveTo>
                  <a:cubicBezTo>
                    <a:pt x="281" y="1"/>
                    <a:pt x="281" y="1"/>
                    <a:pt x="247" y="35"/>
                  </a:cubicBezTo>
                  <a:cubicBezTo>
                    <a:pt x="213" y="69"/>
                    <a:pt x="179" y="145"/>
                    <a:pt x="103" y="179"/>
                  </a:cubicBezTo>
                  <a:cubicBezTo>
                    <a:pt x="69" y="247"/>
                    <a:pt x="1" y="324"/>
                    <a:pt x="1" y="391"/>
                  </a:cubicBezTo>
                  <a:cubicBezTo>
                    <a:pt x="1" y="425"/>
                    <a:pt x="69" y="493"/>
                    <a:pt x="103" y="493"/>
                  </a:cubicBezTo>
                  <a:lnTo>
                    <a:pt x="145" y="493"/>
                  </a:lnTo>
                  <a:cubicBezTo>
                    <a:pt x="213" y="459"/>
                    <a:pt x="247" y="391"/>
                    <a:pt x="281" y="324"/>
                  </a:cubicBezTo>
                  <a:cubicBezTo>
                    <a:pt x="315" y="247"/>
                    <a:pt x="392" y="213"/>
                    <a:pt x="426" y="145"/>
                  </a:cubicBezTo>
                  <a:cubicBezTo>
                    <a:pt x="459" y="69"/>
                    <a:pt x="392" y="1"/>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2"/>
            <p:cNvSpPr/>
            <p:nvPr/>
          </p:nvSpPr>
          <p:spPr>
            <a:xfrm>
              <a:off x="5796334" y="579520"/>
              <a:ext cx="19384" cy="32681"/>
            </a:xfrm>
            <a:custGeom>
              <a:avLst/>
              <a:gdLst/>
              <a:ahLst/>
              <a:cxnLst/>
              <a:rect l="l" t="t" r="r" b="b"/>
              <a:pathLst>
                <a:path w="570" h="961" extrusionOk="0">
                  <a:moveTo>
                    <a:pt x="425" y="1"/>
                  </a:moveTo>
                  <a:cubicBezTo>
                    <a:pt x="391" y="1"/>
                    <a:pt x="357" y="43"/>
                    <a:pt x="357" y="77"/>
                  </a:cubicBezTo>
                  <a:cubicBezTo>
                    <a:pt x="281" y="179"/>
                    <a:pt x="179" y="323"/>
                    <a:pt x="111" y="468"/>
                  </a:cubicBezTo>
                  <a:cubicBezTo>
                    <a:pt x="68" y="570"/>
                    <a:pt x="0" y="714"/>
                    <a:pt x="0" y="850"/>
                  </a:cubicBezTo>
                  <a:cubicBezTo>
                    <a:pt x="0" y="926"/>
                    <a:pt x="68" y="960"/>
                    <a:pt x="111" y="960"/>
                  </a:cubicBezTo>
                  <a:lnTo>
                    <a:pt x="179" y="960"/>
                  </a:lnTo>
                  <a:cubicBezTo>
                    <a:pt x="425" y="782"/>
                    <a:pt x="493" y="425"/>
                    <a:pt x="536" y="145"/>
                  </a:cubicBezTo>
                  <a:cubicBezTo>
                    <a:pt x="570" y="77"/>
                    <a:pt x="493" y="1"/>
                    <a:pt x="4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2"/>
            <p:cNvSpPr/>
            <p:nvPr/>
          </p:nvSpPr>
          <p:spPr>
            <a:xfrm>
              <a:off x="5761374" y="636142"/>
              <a:ext cx="24315" cy="28940"/>
            </a:xfrm>
            <a:custGeom>
              <a:avLst/>
              <a:gdLst/>
              <a:ahLst/>
              <a:cxnLst/>
              <a:rect l="l" t="t" r="r" b="b"/>
              <a:pathLst>
                <a:path w="715" h="851" extrusionOk="0">
                  <a:moveTo>
                    <a:pt x="570" y="1"/>
                  </a:moveTo>
                  <a:cubicBezTo>
                    <a:pt x="536" y="1"/>
                    <a:pt x="502" y="1"/>
                    <a:pt x="502" y="35"/>
                  </a:cubicBezTo>
                  <a:cubicBezTo>
                    <a:pt x="391" y="145"/>
                    <a:pt x="323" y="247"/>
                    <a:pt x="213" y="357"/>
                  </a:cubicBezTo>
                  <a:cubicBezTo>
                    <a:pt x="145" y="425"/>
                    <a:pt x="34" y="570"/>
                    <a:pt x="0" y="714"/>
                  </a:cubicBezTo>
                  <a:cubicBezTo>
                    <a:pt x="0" y="782"/>
                    <a:pt x="34" y="850"/>
                    <a:pt x="111" y="850"/>
                  </a:cubicBezTo>
                  <a:lnTo>
                    <a:pt x="145" y="850"/>
                  </a:lnTo>
                  <a:cubicBezTo>
                    <a:pt x="289" y="816"/>
                    <a:pt x="459" y="672"/>
                    <a:pt x="536" y="570"/>
                  </a:cubicBezTo>
                  <a:cubicBezTo>
                    <a:pt x="638" y="391"/>
                    <a:pt x="672" y="289"/>
                    <a:pt x="714" y="111"/>
                  </a:cubicBezTo>
                  <a:cubicBezTo>
                    <a:pt x="714" y="35"/>
                    <a:pt x="638" y="1"/>
                    <a:pt x="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2"/>
            <p:cNvSpPr/>
            <p:nvPr/>
          </p:nvSpPr>
          <p:spPr>
            <a:xfrm>
              <a:off x="5706180" y="684399"/>
              <a:ext cx="28940" cy="30063"/>
            </a:xfrm>
            <a:custGeom>
              <a:avLst/>
              <a:gdLst/>
              <a:ahLst/>
              <a:cxnLst/>
              <a:rect l="l" t="t" r="r" b="b"/>
              <a:pathLst>
                <a:path w="851" h="884" extrusionOk="0">
                  <a:moveTo>
                    <a:pt x="672" y="0"/>
                  </a:moveTo>
                  <a:cubicBezTo>
                    <a:pt x="638" y="0"/>
                    <a:pt x="596" y="0"/>
                    <a:pt x="596" y="34"/>
                  </a:cubicBezTo>
                  <a:cubicBezTo>
                    <a:pt x="349" y="281"/>
                    <a:pt x="137" y="493"/>
                    <a:pt x="1" y="782"/>
                  </a:cubicBezTo>
                  <a:cubicBezTo>
                    <a:pt x="1" y="850"/>
                    <a:pt x="35" y="884"/>
                    <a:pt x="69" y="884"/>
                  </a:cubicBezTo>
                  <a:lnTo>
                    <a:pt x="103" y="884"/>
                  </a:lnTo>
                  <a:cubicBezTo>
                    <a:pt x="383" y="705"/>
                    <a:pt x="562" y="425"/>
                    <a:pt x="774" y="179"/>
                  </a:cubicBezTo>
                  <a:cubicBezTo>
                    <a:pt x="850" y="102"/>
                    <a:pt x="740" y="0"/>
                    <a:pt x="6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2"/>
            <p:cNvSpPr/>
            <p:nvPr/>
          </p:nvSpPr>
          <p:spPr>
            <a:xfrm>
              <a:off x="5648401" y="793869"/>
              <a:ext cx="36150" cy="13331"/>
            </a:xfrm>
            <a:custGeom>
              <a:avLst/>
              <a:gdLst/>
              <a:ahLst/>
              <a:cxnLst/>
              <a:rect l="l" t="t" r="r" b="b"/>
              <a:pathLst>
                <a:path w="1063" h="392" extrusionOk="0">
                  <a:moveTo>
                    <a:pt x="426" y="1"/>
                  </a:moveTo>
                  <a:lnTo>
                    <a:pt x="103" y="1"/>
                  </a:lnTo>
                  <a:cubicBezTo>
                    <a:pt x="1" y="35"/>
                    <a:pt x="1" y="179"/>
                    <a:pt x="103" y="213"/>
                  </a:cubicBezTo>
                  <a:cubicBezTo>
                    <a:pt x="315" y="281"/>
                    <a:pt x="528" y="391"/>
                    <a:pt x="740" y="391"/>
                  </a:cubicBezTo>
                  <a:cubicBezTo>
                    <a:pt x="808" y="391"/>
                    <a:pt x="884" y="358"/>
                    <a:pt x="952" y="358"/>
                  </a:cubicBezTo>
                  <a:cubicBezTo>
                    <a:pt x="1020" y="358"/>
                    <a:pt x="1063" y="247"/>
                    <a:pt x="986" y="179"/>
                  </a:cubicBezTo>
                  <a:cubicBezTo>
                    <a:pt x="850" y="35"/>
                    <a:pt x="638" y="1"/>
                    <a:pt x="4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2"/>
            <p:cNvSpPr/>
            <p:nvPr/>
          </p:nvSpPr>
          <p:spPr>
            <a:xfrm>
              <a:off x="5720633" y="785503"/>
              <a:ext cx="30097" cy="12175"/>
            </a:xfrm>
            <a:custGeom>
              <a:avLst/>
              <a:gdLst/>
              <a:ahLst/>
              <a:cxnLst/>
              <a:rect l="l" t="t" r="r" b="b"/>
              <a:pathLst>
                <a:path w="885" h="358" extrusionOk="0">
                  <a:moveTo>
                    <a:pt x="459" y="0"/>
                  </a:moveTo>
                  <a:cubicBezTo>
                    <a:pt x="349" y="0"/>
                    <a:pt x="213" y="34"/>
                    <a:pt x="103" y="68"/>
                  </a:cubicBezTo>
                  <a:cubicBezTo>
                    <a:pt x="1" y="68"/>
                    <a:pt x="35" y="281"/>
                    <a:pt x="137" y="281"/>
                  </a:cubicBezTo>
                  <a:lnTo>
                    <a:pt x="171" y="281"/>
                  </a:lnTo>
                  <a:lnTo>
                    <a:pt x="459" y="281"/>
                  </a:lnTo>
                  <a:cubicBezTo>
                    <a:pt x="527" y="315"/>
                    <a:pt x="595" y="357"/>
                    <a:pt x="672" y="357"/>
                  </a:cubicBezTo>
                  <a:cubicBezTo>
                    <a:pt x="706" y="357"/>
                    <a:pt x="706" y="315"/>
                    <a:pt x="740" y="315"/>
                  </a:cubicBezTo>
                  <a:cubicBezTo>
                    <a:pt x="850" y="281"/>
                    <a:pt x="884" y="179"/>
                    <a:pt x="808" y="102"/>
                  </a:cubicBezTo>
                  <a:cubicBezTo>
                    <a:pt x="740" y="0"/>
                    <a:pt x="561"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2"/>
            <p:cNvSpPr/>
            <p:nvPr/>
          </p:nvSpPr>
          <p:spPr>
            <a:xfrm>
              <a:off x="5677308" y="733778"/>
              <a:ext cx="22853" cy="17956"/>
            </a:xfrm>
            <a:custGeom>
              <a:avLst/>
              <a:gdLst/>
              <a:ahLst/>
              <a:cxnLst/>
              <a:rect l="l" t="t" r="r" b="b"/>
              <a:pathLst>
                <a:path w="672" h="528" extrusionOk="0">
                  <a:moveTo>
                    <a:pt x="527" y="1"/>
                  </a:moveTo>
                  <a:cubicBezTo>
                    <a:pt x="425" y="35"/>
                    <a:pt x="349" y="103"/>
                    <a:pt x="281" y="137"/>
                  </a:cubicBezTo>
                  <a:cubicBezTo>
                    <a:pt x="213" y="213"/>
                    <a:pt x="136" y="281"/>
                    <a:pt x="68" y="315"/>
                  </a:cubicBezTo>
                  <a:cubicBezTo>
                    <a:pt x="0" y="392"/>
                    <a:pt x="68" y="527"/>
                    <a:pt x="170" y="527"/>
                  </a:cubicBezTo>
                  <a:lnTo>
                    <a:pt x="247" y="527"/>
                  </a:lnTo>
                  <a:cubicBezTo>
                    <a:pt x="315" y="460"/>
                    <a:pt x="383" y="426"/>
                    <a:pt x="459" y="392"/>
                  </a:cubicBezTo>
                  <a:cubicBezTo>
                    <a:pt x="527" y="315"/>
                    <a:pt x="638" y="281"/>
                    <a:pt x="638" y="179"/>
                  </a:cubicBezTo>
                  <a:cubicBezTo>
                    <a:pt x="672" y="103"/>
                    <a:pt x="595" y="1"/>
                    <a:pt x="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5748077" y="817844"/>
              <a:ext cx="32681" cy="15950"/>
            </a:xfrm>
            <a:custGeom>
              <a:avLst/>
              <a:gdLst/>
              <a:ahLst/>
              <a:cxnLst/>
              <a:rect l="l" t="t" r="r" b="b"/>
              <a:pathLst>
                <a:path w="961" h="469" extrusionOk="0">
                  <a:moveTo>
                    <a:pt x="145" y="1"/>
                  </a:moveTo>
                  <a:cubicBezTo>
                    <a:pt x="43" y="1"/>
                    <a:pt x="1" y="179"/>
                    <a:pt x="111" y="213"/>
                  </a:cubicBezTo>
                  <a:cubicBezTo>
                    <a:pt x="213" y="256"/>
                    <a:pt x="357" y="324"/>
                    <a:pt x="468" y="358"/>
                  </a:cubicBezTo>
                  <a:cubicBezTo>
                    <a:pt x="570" y="392"/>
                    <a:pt x="680" y="468"/>
                    <a:pt x="782" y="468"/>
                  </a:cubicBezTo>
                  <a:lnTo>
                    <a:pt x="816" y="468"/>
                  </a:lnTo>
                  <a:cubicBezTo>
                    <a:pt x="893" y="468"/>
                    <a:pt x="961" y="358"/>
                    <a:pt x="893" y="290"/>
                  </a:cubicBezTo>
                  <a:cubicBezTo>
                    <a:pt x="816" y="179"/>
                    <a:pt x="680" y="179"/>
                    <a:pt x="570" y="145"/>
                  </a:cubicBezTo>
                  <a:cubicBezTo>
                    <a:pt x="425" y="111"/>
                    <a:pt x="290" y="43"/>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5822894" y="807166"/>
              <a:ext cx="37306" cy="16800"/>
            </a:xfrm>
            <a:custGeom>
              <a:avLst/>
              <a:gdLst/>
              <a:ahLst/>
              <a:cxnLst/>
              <a:rect l="l" t="t" r="r" b="b"/>
              <a:pathLst>
                <a:path w="1097" h="494" extrusionOk="0">
                  <a:moveTo>
                    <a:pt x="179" y="0"/>
                  </a:moveTo>
                  <a:cubicBezTo>
                    <a:pt x="69" y="0"/>
                    <a:pt x="1" y="179"/>
                    <a:pt x="103" y="247"/>
                  </a:cubicBezTo>
                  <a:cubicBezTo>
                    <a:pt x="315" y="357"/>
                    <a:pt x="604" y="493"/>
                    <a:pt x="884" y="493"/>
                  </a:cubicBezTo>
                  <a:lnTo>
                    <a:pt x="952" y="493"/>
                  </a:lnTo>
                  <a:cubicBezTo>
                    <a:pt x="1063" y="459"/>
                    <a:pt x="1097" y="357"/>
                    <a:pt x="1029" y="281"/>
                  </a:cubicBezTo>
                  <a:cubicBezTo>
                    <a:pt x="952" y="179"/>
                    <a:pt x="774" y="145"/>
                    <a:pt x="672" y="102"/>
                  </a:cubicBezTo>
                  <a:cubicBezTo>
                    <a:pt x="494" y="68"/>
                    <a:pt x="349"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5824050" y="844438"/>
              <a:ext cx="25166" cy="13331"/>
            </a:xfrm>
            <a:custGeom>
              <a:avLst/>
              <a:gdLst/>
              <a:ahLst/>
              <a:cxnLst/>
              <a:rect l="l" t="t" r="r" b="b"/>
              <a:pathLst>
                <a:path w="740" h="392" extrusionOk="0">
                  <a:moveTo>
                    <a:pt x="179" y="0"/>
                  </a:moveTo>
                  <a:cubicBezTo>
                    <a:pt x="69" y="0"/>
                    <a:pt x="1" y="145"/>
                    <a:pt x="103" y="213"/>
                  </a:cubicBezTo>
                  <a:cubicBezTo>
                    <a:pt x="213" y="247"/>
                    <a:pt x="281" y="281"/>
                    <a:pt x="392" y="323"/>
                  </a:cubicBezTo>
                  <a:cubicBezTo>
                    <a:pt x="460" y="357"/>
                    <a:pt x="528" y="391"/>
                    <a:pt x="604" y="391"/>
                  </a:cubicBezTo>
                  <a:lnTo>
                    <a:pt x="672" y="391"/>
                  </a:lnTo>
                  <a:cubicBezTo>
                    <a:pt x="740" y="357"/>
                    <a:pt x="740" y="247"/>
                    <a:pt x="706" y="213"/>
                  </a:cubicBezTo>
                  <a:cubicBezTo>
                    <a:pt x="638" y="145"/>
                    <a:pt x="570" y="145"/>
                    <a:pt x="460" y="111"/>
                  </a:cubicBezTo>
                  <a:cubicBezTo>
                    <a:pt x="392" y="68"/>
                    <a:pt x="315" y="34"/>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5916789" y="826516"/>
              <a:ext cx="36150" cy="19112"/>
            </a:xfrm>
            <a:custGeom>
              <a:avLst/>
              <a:gdLst/>
              <a:ahLst/>
              <a:cxnLst/>
              <a:rect l="l" t="t" r="r" b="b"/>
              <a:pathLst>
                <a:path w="1063" h="562" extrusionOk="0">
                  <a:moveTo>
                    <a:pt x="179" y="1"/>
                  </a:moveTo>
                  <a:cubicBezTo>
                    <a:pt x="35" y="1"/>
                    <a:pt x="1" y="171"/>
                    <a:pt x="103" y="247"/>
                  </a:cubicBezTo>
                  <a:cubicBezTo>
                    <a:pt x="247" y="315"/>
                    <a:pt x="349" y="383"/>
                    <a:pt x="493" y="425"/>
                  </a:cubicBezTo>
                  <a:cubicBezTo>
                    <a:pt x="604" y="493"/>
                    <a:pt x="706" y="561"/>
                    <a:pt x="850" y="561"/>
                  </a:cubicBezTo>
                  <a:lnTo>
                    <a:pt x="850" y="561"/>
                  </a:lnTo>
                  <a:cubicBezTo>
                    <a:pt x="952" y="561"/>
                    <a:pt x="1063" y="459"/>
                    <a:pt x="986" y="383"/>
                  </a:cubicBezTo>
                  <a:cubicBezTo>
                    <a:pt x="884" y="247"/>
                    <a:pt x="774" y="213"/>
                    <a:pt x="638" y="171"/>
                  </a:cubicBezTo>
                  <a:cubicBezTo>
                    <a:pt x="493" y="103"/>
                    <a:pt x="349" y="69"/>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5898595" y="870998"/>
              <a:ext cx="25472" cy="15643"/>
            </a:xfrm>
            <a:custGeom>
              <a:avLst/>
              <a:gdLst/>
              <a:ahLst/>
              <a:cxnLst/>
              <a:rect l="l" t="t" r="r" b="b"/>
              <a:pathLst>
                <a:path w="749" h="460" extrusionOk="0">
                  <a:moveTo>
                    <a:pt x="111" y="1"/>
                  </a:moveTo>
                  <a:cubicBezTo>
                    <a:pt x="35" y="1"/>
                    <a:pt x="1" y="103"/>
                    <a:pt x="77" y="137"/>
                  </a:cubicBezTo>
                  <a:cubicBezTo>
                    <a:pt x="145" y="213"/>
                    <a:pt x="213" y="281"/>
                    <a:pt x="323" y="349"/>
                  </a:cubicBezTo>
                  <a:cubicBezTo>
                    <a:pt x="425" y="426"/>
                    <a:pt x="502" y="460"/>
                    <a:pt x="604" y="460"/>
                  </a:cubicBezTo>
                  <a:lnTo>
                    <a:pt x="638" y="460"/>
                  </a:lnTo>
                  <a:cubicBezTo>
                    <a:pt x="714" y="460"/>
                    <a:pt x="748" y="349"/>
                    <a:pt x="714" y="281"/>
                  </a:cubicBezTo>
                  <a:cubicBezTo>
                    <a:pt x="672" y="179"/>
                    <a:pt x="536" y="137"/>
                    <a:pt x="425" y="103"/>
                  </a:cubicBezTo>
                  <a:cubicBezTo>
                    <a:pt x="357" y="69"/>
                    <a:pt x="247"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5879516" y="898748"/>
              <a:ext cx="22853" cy="16800"/>
            </a:xfrm>
            <a:custGeom>
              <a:avLst/>
              <a:gdLst/>
              <a:ahLst/>
              <a:cxnLst/>
              <a:rect l="l" t="t" r="r" b="b"/>
              <a:pathLst>
                <a:path w="672" h="494" extrusionOk="0">
                  <a:moveTo>
                    <a:pt x="171" y="0"/>
                  </a:moveTo>
                  <a:cubicBezTo>
                    <a:pt x="69" y="0"/>
                    <a:pt x="1" y="68"/>
                    <a:pt x="69" y="170"/>
                  </a:cubicBezTo>
                  <a:cubicBezTo>
                    <a:pt x="137" y="315"/>
                    <a:pt x="315" y="493"/>
                    <a:pt x="460" y="493"/>
                  </a:cubicBezTo>
                  <a:cubicBezTo>
                    <a:pt x="528" y="493"/>
                    <a:pt x="562" y="459"/>
                    <a:pt x="596" y="425"/>
                  </a:cubicBezTo>
                  <a:cubicBezTo>
                    <a:pt x="672" y="383"/>
                    <a:pt x="672" y="315"/>
                    <a:pt x="638" y="247"/>
                  </a:cubicBezTo>
                  <a:cubicBezTo>
                    <a:pt x="596" y="170"/>
                    <a:pt x="494" y="170"/>
                    <a:pt x="426" y="136"/>
                  </a:cubicBezTo>
                  <a:cubicBezTo>
                    <a:pt x="383" y="102"/>
                    <a:pt x="315" y="68"/>
                    <a:pt x="281" y="34"/>
                  </a:cubicBezTo>
                  <a:cubicBezTo>
                    <a:pt x="247" y="0"/>
                    <a:pt x="213" y="0"/>
                    <a:pt x="1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2"/>
            <p:cNvSpPr/>
            <p:nvPr/>
          </p:nvSpPr>
          <p:spPr>
            <a:xfrm>
              <a:off x="5879516" y="836038"/>
              <a:ext cx="20268" cy="10746"/>
            </a:xfrm>
            <a:custGeom>
              <a:avLst/>
              <a:gdLst/>
              <a:ahLst/>
              <a:cxnLst/>
              <a:rect l="l" t="t" r="r" b="b"/>
              <a:pathLst>
                <a:path w="596" h="316" extrusionOk="0">
                  <a:moveTo>
                    <a:pt x="171" y="1"/>
                  </a:moveTo>
                  <a:cubicBezTo>
                    <a:pt x="69" y="1"/>
                    <a:pt x="1" y="145"/>
                    <a:pt x="103" y="179"/>
                  </a:cubicBezTo>
                  <a:cubicBezTo>
                    <a:pt x="213" y="247"/>
                    <a:pt x="349" y="315"/>
                    <a:pt x="460" y="315"/>
                  </a:cubicBezTo>
                  <a:lnTo>
                    <a:pt x="528" y="315"/>
                  </a:lnTo>
                  <a:cubicBezTo>
                    <a:pt x="562" y="315"/>
                    <a:pt x="596" y="247"/>
                    <a:pt x="562" y="213"/>
                  </a:cubicBezTo>
                  <a:cubicBezTo>
                    <a:pt x="494" y="145"/>
                    <a:pt x="460" y="145"/>
                    <a:pt x="383" y="103"/>
                  </a:cubicBezTo>
                  <a:cubicBezTo>
                    <a:pt x="315" y="69"/>
                    <a:pt x="281" y="35"/>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2"/>
            <p:cNvSpPr/>
            <p:nvPr/>
          </p:nvSpPr>
          <p:spPr>
            <a:xfrm>
              <a:off x="5889072" y="942074"/>
              <a:ext cx="31219" cy="17956"/>
            </a:xfrm>
            <a:custGeom>
              <a:avLst/>
              <a:gdLst/>
              <a:ahLst/>
              <a:cxnLst/>
              <a:rect l="l" t="t" r="r" b="b"/>
              <a:pathLst>
                <a:path w="918" h="528" extrusionOk="0">
                  <a:moveTo>
                    <a:pt x="179" y="1"/>
                  </a:moveTo>
                  <a:cubicBezTo>
                    <a:pt x="34" y="1"/>
                    <a:pt x="0" y="213"/>
                    <a:pt x="145" y="247"/>
                  </a:cubicBezTo>
                  <a:cubicBezTo>
                    <a:pt x="247" y="281"/>
                    <a:pt x="357" y="349"/>
                    <a:pt x="459" y="425"/>
                  </a:cubicBezTo>
                  <a:cubicBezTo>
                    <a:pt x="569" y="459"/>
                    <a:pt x="671" y="527"/>
                    <a:pt x="782" y="527"/>
                  </a:cubicBezTo>
                  <a:lnTo>
                    <a:pt x="782" y="527"/>
                  </a:lnTo>
                  <a:cubicBezTo>
                    <a:pt x="884" y="527"/>
                    <a:pt x="918" y="425"/>
                    <a:pt x="884" y="349"/>
                  </a:cubicBezTo>
                  <a:cubicBezTo>
                    <a:pt x="850" y="247"/>
                    <a:pt x="705" y="170"/>
                    <a:pt x="603" y="103"/>
                  </a:cubicBezTo>
                  <a:cubicBezTo>
                    <a:pt x="459" y="69"/>
                    <a:pt x="315" y="35"/>
                    <a:pt x="213" y="35"/>
                  </a:cubicBezTo>
                  <a:cubicBezTo>
                    <a:pt x="213" y="1"/>
                    <a:pt x="179"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5849182" y="968362"/>
              <a:ext cx="28940" cy="19384"/>
            </a:xfrm>
            <a:custGeom>
              <a:avLst/>
              <a:gdLst/>
              <a:ahLst/>
              <a:cxnLst/>
              <a:rect l="l" t="t" r="r" b="b"/>
              <a:pathLst>
                <a:path w="851" h="570" extrusionOk="0">
                  <a:moveTo>
                    <a:pt x="213" y="1"/>
                  </a:moveTo>
                  <a:cubicBezTo>
                    <a:pt x="111" y="1"/>
                    <a:pt x="1" y="145"/>
                    <a:pt x="111" y="247"/>
                  </a:cubicBezTo>
                  <a:cubicBezTo>
                    <a:pt x="179" y="323"/>
                    <a:pt x="290" y="391"/>
                    <a:pt x="358" y="425"/>
                  </a:cubicBezTo>
                  <a:cubicBezTo>
                    <a:pt x="468" y="502"/>
                    <a:pt x="570" y="536"/>
                    <a:pt x="680" y="536"/>
                  </a:cubicBezTo>
                  <a:cubicBezTo>
                    <a:pt x="680" y="570"/>
                    <a:pt x="680" y="570"/>
                    <a:pt x="714" y="570"/>
                  </a:cubicBezTo>
                  <a:cubicBezTo>
                    <a:pt x="816" y="570"/>
                    <a:pt x="850" y="391"/>
                    <a:pt x="748" y="323"/>
                  </a:cubicBezTo>
                  <a:cubicBezTo>
                    <a:pt x="680" y="289"/>
                    <a:pt x="604" y="247"/>
                    <a:pt x="536" y="179"/>
                  </a:cubicBezTo>
                  <a:cubicBezTo>
                    <a:pt x="468" y="111"/>
                    <a:pt x="358" y="77"/>
                    <a:pt x="2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5807318" y="994956"/>
              <a:ext cx="22853" cy="14453"/>
            </a:xfrm>
            <a:custGeom>
              <a:avLst/>
              <a:gdLst/>
              <a:ahLst/>
              <a:cxnLst/>
              <a:rect l="l" t="t" r="r" b="b"/>
              <a:pathLst>
                <a:path w="672" h="425" extrusionOk="0">
                  <a:moveTo>
                    <a:pt x="102" y="0"/>
                  </a:moveTo>
                  <a:cubicBezTo>
                    <a:pt x="0" y="0"/>
                    <a:pt x="0" y="145"/>
                    <a:pt x="68" y="213"/>
                  </a:cubicBezTo>
                  <a:cubicBezTo>
                    <a:pt x="136" y="246"/>
                    <a:pt x="247" y="280"/>
                    <a:pt x="314" y="357"/>
                  </a:cubicBezTo>
                  <a:cubicBezTo>
                    <a:pt x="382" y="391"/>
                    <a:pt x="459" y="425"/>
                    <a:pt x="527" y="425"/>
                  </a:cubicBezTo>
                  <a:lnTo>
                    <a:pt x="595" y="425"/>
                  </a:lnTo>
                  <a:cubicBezTo>
                    <a:pt x="637" y="391"/>
                    <a:pt x="671" y="357"/>
                    <a:pt x="671" y="280"/>
                  </a:cubicBezTo>
                  <a:cubicBezTo>
                    <a:pt x="637" y="179"/>
                    <a:pt x="527" y="145"/>
                    <a:pt x="425" y="102"/>
                  </a:cubicBezTo>
                  <a:cubicBezTo>
                    <a:pt x="314" y="68"/>
                    <a:pt x="213" y="34"/>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5797490" y="1040594"/>
              <a:ext cx="26594" cy="14487"/>
            </a:xfrm>
            <a:custGeom>
              <a:avLst/>
              <a:gdLst/>
              <a:ahLst/>
              <a:cxnLst/>
              <a:rect l="l" t="t" r="r" b="b"/>
              <a:pathLst>
                <a:path w="782" h="426" extrusionOk="0">
                  <a:moveTo>
                    <a:pt x="179" y="0"/>
                  </a:moveTo>
                  <a:cubicBezTo>
                    <a:pt x="34" y="0"/>
                    <a:pt x="0" y="179"/>
                    <a:pt x="111" y="213"/>
                  </a:cubicBezTo>
                  <a:cubicBezTo>
                    <a:pt x="179" y="289"/>
                    <a:pt x="289" y="323"/>
                    <a:pt x="391" y="357"/>
                  </a:cubicBezTo>
                  <a:cubicBezTo>
                    <a:pt x="459" y="391"/>
                    <a:pt x="536" y="425"/>
                    <a:pt x="603" y="425"/>
                  </a:cubicBezTo>
                  <a:lnTo>
                    <a:pt x="671" y="425"/>
                  </a:lnTo>
                  <a:cubicBezTo>
                    <a:pt x="748" y="391"/>
                    <a:pt x="782" y="323"/>
                    <a:pt x="748" y="247"/>
                  </a:cubicBezTo>
                  <a:cubicBezTo>
                    <a:pt x="671" y="145"/>
                    <a:pt x="569" y="145"/>
                    <a:pt x="502" y="111"/>
                  </a:cubicBezTo>
                  <a:cubicBezTo>
                    <a:pt x="391" y="77"/>
                    <a:pt x="289"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5861322" y="1018931"/>
              <a:ext cx="25472" cy="15609"/>
            </a:xfrm>
            <a:custGeom>
              <a:avLst/>
              <a:gdLst/>
              <a:ahLst/>
              <a:cxnLst/>
              <a:rect l="l" t="t" r="r" b="b"/>
              <a:pathLst>
                <a:path w="749" h="459" extrusionOk="0">
                  <a:moveTo>
                    <a:pt x="179" y="0"/>
                  </a:moveTo>
                  <a:cubicBezTo>
                    <a:pt x="69" y="0"/>
                    <a:pt x="1" y="145"/>
                    <a:pt x="111" y="213"/>
                  </a:cubicBezTo>
                  <a:cubicBezTo>
                    <a:pt x="179" y="289"/>
                    <a:pt x="247" y="357"/>
                    <a:pt x="357" y="391"/>
                  </a:cubicBezTo>
                  <a:cubicBezTo>
                    <a:pt x="425" y="425"/>
                    <a:pt x="493" y="459"/>
                    <a:pt x="570" y="459"/>
                  </a:cubicBezTo>
                  <a:cubicBezTo>
                    <a:pt x="604" y="459"/>
                    <a:pt x="638" y="459"/>
                    <a:pt x="672" y="425"/>
                  </a:cubicBezTo>
                  <a:cubicBezTo>
                    <a:pt x="706" y="391"/>
                    <a:pt x="748" y="357"/>
                    <a:pt x="706" y="289"/>
                  </a:cubicBezTo>
                  <a:cubicBezTo>
                    <a:pt x="638" y="213"/>
                    <a:pt x="570" y="213"/>
                    <a:pt x="459" y="179"/>
                  </a:cubicBezTo>
                  <a:cubicBezTo>
                    <a:pt x="391" y="145"/>
                    <a:pt x="323" y="77"/>
                    <a:pt x="247" y="34"/>
                  </a:cubicBezTo>
                  <a:cubicBezTo>
                    <a:pt x="213" y="0"/>
                    <a:pt x="213"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5919101" y="1005634"/>
              <a:ext cx="36150" cy="18228"/>
            </a:xfrm>
            <a:custGeom>
              <a:avLst/>
              <a:gdLst/>
              <a:ahLst/>
              <a:cxnLst/>
              <a:rect l="l" t="t" r="r" b="b"/>
              <a:pathLst>
                <a:path w="1063" h="536" extrusionOk="0">
                  <a:moveTo>
                    <a:pt x="179" y="0"/>
                  </a:moveTo>
                  <a:cubicBezTo>
                    <a:pt x="69" y="0"/>
                    <a:pt x="1" y="179"/>
                    <a:pt x="111" y="213"/>
                  </a:cubicBezTo>
                  <a:cubicBezTo>
                    <a:pt x="357" y="323"/>
                    <a:pt x="604" y="536"/>
                    <a:pt x="850" y="536"/>
                  </a:cubicBezTo>
                  <a:lnTo>
                    <a:pt x="918" y="536"/>
                  </a:lnTo>
                  <a:cubicBezTo>
                    <a:pt x="1029" y="502"/>
                    <a:pt x="1063" y="391"/>
                    <a:pt x="995" y="323"/>
                  </a:cubicBezTo>
                  <a:cubicBezTo>
                    <a:pt x="816" y="111"/>
                    <a:pt x="459" y="77"/>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5971983" y="973293"/>
              <a:ext cx="25438" cy="15609"/>
            </a:xfrm>
            <a:custGeom>
              <a:avLst/>
              <a:gdLst/>
              <a:ahLst/>
              <a:cxnLst/>
              <a:rect l="l" t="t" r="r" b="b"/>
              <a:pathLst>
                <a:path w="748" h="459" extrusionOk="0">
                  <a:moveTo>
                    <a:pt x="179" y="0"/>
                  </a:moveTo>
                  <a:cubicBezTo>
                    <a:pt x="77" y="0"/>
                    <a:pt x="0" y="178"/>
                    <a:pt x="111" y="246"/>
                  </a:cubicBezTo>
                  <a:cubicBezTo>
                    <a:pt x="213" y="314"/>
                    <a:pt x="323" y="391"/>
                    <a:pt x="425" y="425"/>
                  </a:cubicBezTo>
                  <a:cubicBezTo>
                    <a:pt x="467" y="459"/>
                    <a:pt x="501" y="459"/>
                    <a:pt x="535" y="459"/>
                  </a:cubicBezTo>
                  <a:cubicBezTo>
                    <a:pt x="603" y="459"/>
                    <a:pt x="680" y="425"/>
                    <a:pt x="714" y="391"/>
                  </a:cubicBezTo>
                  <a:lnTo>
                    <a:pt x="714" y="314"/>
                  </a:lnTo>
                  <a:cubicBezTo>
                    <a:pt x="748" y="246"/>
                    <a:pt x="680" y="144"/>
                    <a:pt x="569" y="102"/>
                  </a:cubicBezTo>
                  <a:cubicBezTo>
                    <a:pt x="467" y="68"/>
                    <a:pt x="357"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2"/>
            <p:cNvSpPr/>
            <p:nvPr/>
          </p:nvSpPr>
          <p:spPr>
            <a:xfrm>
              <a:off x="5941920" y="942074"/>
              <a:ext cx="38769" cy="17956"/>
            </a:xfrm>
            <a:custGeom>
              <a:avLst/>
              <a:gdLst/>
              <a:ahLst/>
              <a:cxnLst/>
              <a:rect l="l" t="t" r="r" b="b"/>
              <a:pathLst>
                <a:path w="1140" h="528" extrusionOk="0">
                  <a:moveTo>
                    <a:pt x="213" y="1"/>
                  </a:moveTo>
                  <a:cubicBezTo>
                    <a:pt x="77" y="1"/>
                    <a:pt x="1" y="213"/>
                    <a:pt x="179" y="247"/>
                  </a:cubicBezTo>
                  <a:cubicBezTo>
                    <a:pt x="324" y="315"/>
                    <a:pt x="459" y="349"/>
                    <a:pt x="604" y="425"/>
                  </a:cubicBezTo>
                  <a:cubicBezTo>
                    <a:pt x="714" y="459"/>
                    <a:pt x="816" y="527"/>
                    <a:pt x="927" y="527"/>
                  </a:cubicBezTo>
                  <a:lnTo>
                    <a:pt x="995" y="527"/>
                  </a:lnTo>
                  <a:cubicBezTo>
                    <a:pt x="1063" y="493"/>
                    <a:pt x="1139" y="349"/>
                    <a:pt x="1063" y="281"/>
                  </a:cubicBezTo>
                  <a:cubicBezTo>
                    <a:pt x="995" y="170"/>
                    <a:pt x="850" y="137"/>
                    <a:pt x="714" y="103"/>
                  </a:cubicBezTo>
                  <a:cubicBezTo>
                    <a:pt x="570" y="35"/>
                    <a:pt x="392" y="35"/>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2"/>
            <p:cNvSpPr/>
            <p:nvPr/>
          </p:nvSpPr>
          <p:spPr>
            <a:xfrm>
              <a:off x="5926345" y="903373"/>
              <a:ext cx="36116" cy="19384"/>
            </a:xfrm>
            <a:custGeom>
              <a:avLst/>
              <a:gdLst/>
              <a:ahLst/>
              <a:cxnLst/>
              <a:rect l="l" t="t" r="r" b="b"/>
              <a:pathLst>
                <a:path w="1062" h="570" extrusionOk="0">
                  <a:moveTo>
                    <a:pt x="246" y="0"/>
                  </a:moveTo>
                  <a:cubicBezTo>
                    <a:pt x="68" y="0"/>
                    <a:pt x="0" y="247"/>
                    <a:pt x="178" y="357"/>
                  </a:cubicBezTo>
                  <a:cubicBezTo>
                    <a:pt x="323" y="391"/>
                    <a:pt x="425" y="425"/>
                    <a:pt x="569" y="501"/>
                  </a:cubicBezTo>
                  <a:cubicBezTo>
                    <a:pt x="637" y="535"/>
                    <a:pt x="748" y="569"/>
                    <a:pt x="850" y="569"/>
                  </a:cubicBezTo>
                  <a:cubicBezTo>
                    <a:pt x="850" y="569"/>
                    <a:pt x="883" y="569"/>
                    <a:pt x="917" y="535"/>
                  </a:cubicBezTo>
                  <a:cubicBezTo>
                    <a:pt x="994" y="535"/>
                    <a:pt x="1062" y="425"/>
                    <a:pt x="994" y="357"/>
                  </a:cubicBezTo>
                  <a:cubicBezTo>
                    <a:pt x="917" y="213"/>
                    <a:pt x="816" y="179"/>
                    <a:pt x="671" y="145"/>
                  </a:cubicBezTo>
                  <a:cubicBezTo>
                    <a:pt x="569" y="77"/>
                    <a:pt x="425" y="34"/>
                    <a:pt x="2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5991333" y="913201"/>
              <a:ext cx="37306" cy="20234"/>
            </a:xfrm>
            <a:custGeom>
              <a:avLst/>
              <a:gdLst/>
              <a:ahLst/>
              <a:cxnLst/>
              <a:rect l="l" t="t" r="r" b="b"/>
              <a:pathLst>
                <a:path w="1097" h="595" extrusionOk="0">
                  <a:moveTo>
                    <a:pt x="179" y="0"/>
                  </a:moveTo>
                  <a:cubicBezTo>
                    <a:pt x="68" y="0"/>
                    <a:pt x="0" y="136"/>
                    <a:pt x="111" y="246"/>
                  </a:cubicBezTo>
                  <a:cubicBezTo>
                    <a:pt x="213" y="314"/>
                    <a:pt x="570" y="595"/>
                    <a:pt x="782" y="595"/>
                  </a:cubicBezTo>
                  <a:cubicBezTo>
                    <a:pt x="884" y="595"/>
                    <a:pt x="918" y="561"/>
                    <a:pt x="960" y="493"/>
                  </a:cubicBezTo>
                  <a:cubicBezTo>
                    <a:pt x="1096" y="170"/>
                    <a:pt x="425"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5992489" y="868414"/>
              <a:ext cx="33837" cy="11018"/>
            </a:xfrm>
            <a:custGeom>
              <a:avLst/>
              <a:gdLst/>
              <a:ahLst/>
              <a:cxnLst/>
              <a:rect l="l" t="t" r="r" b="b"/>
              <a:pathLst>
                <a:path w="995" h="324" extrusionOk="0">
                  <a:moveTo>
                    <a:pt x="145" y="0"/>
                  </a:moveTo>
                  <a:cubicBezTo>
                    <a:pt x="34" y="0"/>
                    <a:pt x="0" y="179"/>
                    <a:pt x="111" y="179"/>
                  </a:cubicBezTo>
                  <a:cubicBezTo>
                    <a:pt x="213" y="213"/>
                    <a:pt x="357" y="255"/>
                    <a:pt x="502" y="289"/>
                  </a:cubicBezTo>
                  <a:cubicBezTo>
                    <a:pt x="603" y="323"/>
                    <a:pt x="714" y="323"/>
                    <a:pt x="816" y="323"/>
                  </a:cubicBezTo>
                  <a:lnTo>
                    <a:pt x="850" y="323"/>
                  </a:lnTo>
                  <a:cubicBezTo>
                    <a:pt x="926" y="323"/>
                    <a:pt x="994" y="213"/>
                    <a:pt x="884" y="145"/>
                  </a:cubicBezTo>
                  <a:cubicBezTo>
                    <a:pt x="671" y="43"/>
                    <a:pt x="391" y="43"/>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6038433" y="942074"/>
              <a:ext cx="21697" cy="14487"/>
            </a:xfrm>
            <a:custGeom>
              <a:avLst/>
              <a:gdLst/>
              <a:ahLst/>
              <a:cxnLst/>
              <a:rect l="l" t="t" r="r" b="b"/>
              <a:pathLst>
                <a:path w="638" h="426" extrusionOk="0">
                  <a:moveTo>
                    <a:pt x="136" y="1"/>
                  </a:moveTo>
                  <a:cubicBezTo>
                    <a:pt x="34" y="1"/>
                    <a:pt x="0" y="103"/>
                    <a:pt x="34" y="213"/>
                  </a:cubicBezTo>
                  <a:cubicBezTo>
                    <a:pt x="68" y="281"/>
                    <a:pt x="136" y="315"/>
                    <a:pt x="212" y="349"/>
                  </a:cubicBezTo>
                  <a:cubicBezTo>
                    <a:pt x="280" y="383"/>
                    <a:pt x="348" y="425"/>
                    <a:pt x="459" y="425"/>
                  </a:cubicBezTo>
                  <a:lnTo>
                    <a:pt x="459" y="425"/>
                  </a:lnTo>
                  <a:cubicBezTo>
                    <a:pt x="561" y="425"/>
                    <a:pt x="637" y="315"/>
                    <a:pt x="637" y="247"/>
                  </a:cubicBezTo>
                  <a:cubicBezTo>
                    <a:pt x="637" y="137"/>
                    <a:pt x="561" y="69"/>
                    <a:pt x="459" y="69"/>
                  </a:cubicBezTo>
                  <a:lnTo>
                    <a:pt x="459" y="69"/>
                  </a:lnTo>
                  <a:lnTo>
                    <a:pt x="382" y="69"/>
                  </a:lnTo>
                  <a:lnTo>
                    <a:pt x="314" y="69"/>
                  </a:lnTo>
                  <a:cubicBezTo>
                    <a:pt x="280" y="35"/>
                    <a:pt x="246" y="35"/>
                    <a:pt x="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6069618" y="964893"/>
              <a:ext cx="26594" cy="14487"/>
            </a:xfrm>
            <a:custGeom>
              <a:avLst/>
              <a:gdLst/>
              <a:ahLst/>
              <a:cxnLst/>
              <a:rect l="l" t="t" r="r" b="b"/>
              <a:pathLst>
                <a:path w="782" h="426" extrusionOk="0">
                  <a:moveTo>
                    <a:pt x="145" y="1"/>
                  </a:moveTo>
                  <a:cubicBezTo>
                    <a:pt x="68" y="1"/>
                    <a:pt x="34" y="69"/>
                    <a:pt x="0" y="103"/>
                  </a:cubicBezTo>
                  <a:cubicBezTo>
                    <a:pt x="0" y="179"/>
                    <a:pt x="34" y="247"/>
                    <a:pt x="102" y="281"/>
                  </a:cubicBezTo>
                  <a:cubicBezTo>
                    <a:pt x="213" y="281"/>
                    <a:pt x="281" y="349"/>
                    <a:pt x="391" y="349"/>
                  </a:cubicBezTo>
                  <a:cubicBezTo>
                    <a:pt x="459" y="391"/>
                    <a:pt x="493" y="425"/>
                    <a:pt x="570" y="425"/>
                  </a:cubicBezTo>
                  <a:cubicBezTo>
                    <a:pt x="604" y="425"/>
                    <a:pt x="638" y="391"/>
                    <a:pt x="672" y="349"/>
                  </a:cubicBezTo>
                  <a:cubicBezTo>
                    <a:pt x="740" y="315"/>
                    <a:pt x="782" y="247"/>
                    <a:pt x="740" y="179"/>
                  </a:cubicBezTo>
                  <a:cubicBezTo>
                    <a:pt x="672" y="69"/>
                    <a:pt x="570" y="35"/>
                    <a:pt x="459" y="35"/>
                  </a:cubicBezTo>
                  <a:cubicBezTo>
                    <a:pt x="357" y="1"/>
                    <a:pt x="247"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6047955" y="1007062"/>
              <a:ext cx="25166" cy="13059"/>
            </a:xfrm>
            <a:custGeom>
              <a:avLst/>
              <a:gdLst/>
              <a:ahLst/>
              <a:cxnLst/>
              <a:rect l="l" t="t" r="r" b="b"/>
              <a:pathLst>
                <a:path w="740" h="384" extrusionOk="0">
                  <a:moveTo>
                    <a:pt x="179" y="1"/>
                  </a:moveTo>
                  <a:cubicBezTo>
                    <a:pt x="68" y="1"/>
                    <a:pt x="0" y="137"/>
                    <a:pt x="102" y="213"/>
                  </a:cubicBezTo>
                  <a:cubicBezTo>
                    <a:pt x="213" y="247"/>
                    <a:pt x="281" y="281"/>
                    <a:pt x="357" y="315"/>
                  </a:cubicBezTo>
                  <a:cubicBezTo>
                    <a:pt x="425" y="349"/>
                    <a:pt x="493" y="383"/>
                    <a:pt x="570" y="383"/>
                  </a:cubicBezTo>
                  <a:cubicBezTo>
                    <a:pt x="604" y="383"/>
                    <a:pt x="637" y="383"/>
                    <a:pt x="671" y="349"/>
                  </a:cubicBezTo>
                  <a:cubicBezTo>
                    <a:pt x="739" y="315"/>
                    <a:pt x="739" y="247"/>
                    <a:pt x="705" y="171"/>
                  </a:cubicBezTo>
                  <a:cubicBezTo>
                    <a:pt x="671" y="69"/>
                    <a:pt x="570" y="69"/>
                    <a:pt x="459" y="35"/>
                  </a:cubicBezTo>
                  <a:cubicBezTo>
                    <a:pt x="391" y="35"/>
                    <a:pt x="281"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6028605" y="972136"/>
              <a:ext cx="21697" cy="11869"/>
            </a:xfrm>
            <a:custGeom>
              <a:avLst/>
              <a:gdLst/>
              <a:ahLst/>
              <a:cxnLst/>
              <a:rect l="l" t="t" r="r" b="b"/>
              <a:pathLst>
                <a:path w="638" h="349" extrusionOk="0">
                  <a:moveTo>
                    <a:pt x="179" y="0"/>
                  </a:moveTo>
                  <a:cubicBezTo>
                    <a:pt x="34" y="0"/>
                    <a:pt x="0" y="212"/>
                    <a:pt x="145" y="246"/>
                  </a:cubicBezTo>
                  <a:cubicBezTo>
                    <a:pt x="247" y="280"/>
                    <a:pt x="323" y="314"/>
                    <a:pt x="425" y="348"/>
                  </a:cubicBezTo>
                  <a:lnTo>
                    <a:pt x="459" y="348"/>
                  </a:lnTo>
                  <a:cubicBezTo>
                    <a:pt x="535" y="348"/>
                    <a:pt x="603" y="314"/>
                    <a:pt x="637" y="246"/>
                  </a:cubicBezTo>
                  <a:cubicBezTo>
                    <a:pt x="637" y="178"/>
                    <a:pt x="603" y="68"/>
                    <a:pt x="501" y="68"/>
                  </a:cubicBezTo>
                  <a:cubicBezTo>
                    <a:pt x="391" y="34"/>
                    <a:pt x="323"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968514" y="1038281"/>
              <a:ext cx="27750" cy="12175"/>
            </a:xfrm>
            <a:custGeom>
              <a:avLst/>
              <a:gdLst/>
              <a:ahLst/>
              <a:cxnLst/>
              <a:rect l="l" t="t" r="r" b="b"/>
              <a:pathLst>
                <a:path w="816" h="358" extrusionOk="0">
                  <a:moveTo>
                    <a:pt x="68" y="0"/>
                  </a:moveTo>
                  <a:cubicBezTo>
                    <a:pt x="34" y="0"/>
                    <a:pt x="0" y="68"/>
                    <a:pt x="34" y="102"/>
                  </a:cubicBezTo>
                  <a:cubicBezTo>
                    <a:pt x="213" y="179"/>
                    <a:pt x="425" y="357"/>
                    <a:pt x="637" y="357"/>
                  </a:cubicBezTo>
                  <a:lnTo>
                    <a:pt x="671" y="357"/>
                  </a:lnTo>
                  <a:cubicBezTo>
                    <a:pt x="739" y="315"/>
                    <a:pt x="816" y="247"/>
                    <a:pt x="739" y="179"/>
                  </a:cubicBezTo>
                  <a:cubicBezTo>
                    <a:pt x="569" y="68"/>
                    <a:pt x="281" y="34"/>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5946851" y="1094904"/>
              <a:ext cx="25166" cy="13331"/>
            </a:xfrm>
            <a:custGeom>
              <a:avLst/>
              <a:gdLst/>
              <a:ahLst/>
              <a:cxnLst/>
              <a:rect l="l" t="t" r="r" b="b"/>
              <a:pathLst>
                <a:path w="740" h="392" extrusionOk="0">
                  <a:moveTo>
                    <a:pt x="280" y="0"/>
                  </a:moveTo>
                  <a:lnTo>
                    <a:pt x="145" y="0"/>
                  </a:lnTo>
                  <a:cubicBezTo>
                    <a:pt x="68" y="0"/>
                    <a:pt x="34" y="34"/>
                    <a:pt x="0" y="102"/>
                  </a:cubicBezTo>
                  <a:cubicBezTo>
                    <a:pt x="0" y="179"/>
                    <a:pt x="34" y="247"/>
                    <a:pt x="102" y="247"/>
                  </a:cubicBezTo>
                  <a:cubicBezTo>
                    <a:pt x="247" y="281"/>
                    <a:pt x="357" y="315"/>
                    <a:pt x="493" y="349"/>
                  </a:cubicBezTo>
                  <a:lnTo>
                    <a:pt x="527" y="391"/>
                  </a:lnTo>
                  <a:cubicBezTo>
                    <a:pt x="603" y="391"/>
                    <a:pt x="637" y="349"/>
                    <a:pt x="671" y="315"/>
                  </a:cubicBezTo>
                  <a:lnTo>
                    <a:pt x="671" y="315"/>
                  </a:lnTo>
                  <a:cubicBezTo>
                    <a:pt x="705" y="281"/>
                    <a:pt x="739" y="213"/>
                    <a:pt x="705" y="179"/>
                  </a:cubicBezTo>
                  <a:lnTo>
                    <a:pt x="705" y="136"/>
                  </a:lnTo>
                  <a:cubicBezTo>
                    <a:pt x="705" y="102"/>
                    <a:pt x="637" y="34"/>
                    <a:pt x="603" y="34"/>
                  </a:cubicBezTo>
                  <a:cubicBezTo>
                    <a:pt x="493" y="0"/>
                    <a:pt x="391" y="0"/>
                    <a:pt x="2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5903492" y="1065997"/>
              <a:ext cx="20575" cy="13331"/>
            </a:xfrm>
            <a:custGeom>
              <a:avLst/>
              <a:gdLst/>
              <a:ahLst/>
              <a:cxnLst/>
              <a:rect l="l" t="t" r="r" b="b"/>
              <a:pathLst>
                <a:path w="605" h="392" extrusionOk="0">
                  <a:moveTo>
                    <a:pt x="103" y="1"/>
                  </a:moveTo>
                  <a:cubicBezTo>
                    <a:pt x="69" y="1"/>
                    <a:pt x="35" y="35"/>
                    <a:pt x="1" y="103"/>
                  </a:cubicBezTo>
                  <a:cubicBezTo>
                    <a:pt x="1" y="179"/>
                    <a:pt x="35" y="213"/>
                    <a:pt x="103" y="247"/>
                  </a:cubicBezTo>
                  <a:cubicBezTo>
                    <a:pt x="179" y="281"/>
                    <a:pt x="247" y="315"/>
                    <a:pt x="315" y="315"/>
                  </a:cubicBezTo>
                  <a:cubicBezTo>
                    <a:pt x="358" y="349"/>
                    <a:pt x="392" y="392"/>
                    <a:pt x="460" y="392"/>
                  </a:cubicBezTo>
                  <a:cubicBezTo>
                    <a:pt x="494" y="392"/>
                    <a:pt x="494" y="392"/>
                    <a:pt x="528" y="349"/>
                  </a:cubicBezTo>
                  <a:cubicBezTo>
                    <a:pt x="570" y="315"/>
                    <a:pt x="604" y="281"/>
                    <a:pt x="604" y="213"/>
                  </a:cubicBezTo>
                  <a:cubicBezTo>
                    <a:pt x="570" y="137"/>
                    <a:pt x="460" y="103"/>
                    <a:pt x="392" y="69"/>
                  </a:cubicBezTo>
                  <a:cubicBezTo>
                    <a:pt x="315" y="69"/>
                    <a:pt x="247"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5896282" y="1116566"/>
              <a:ext cx="25166" cy="16800"/>
            </a:xfrm>
            <a:custGeom>
              <a:avLst/>
              <a:gdLst/>
              <a:ahLst/>
              <a:cxnLst/>
              <a:rect l="l" t="t" r="r" b="b"/>
              <a:pathLst>
                <a:path w="740" h="494" extrusionOk="0">
                  <a:moveTo>
                    <a:pt x="103" y="0"/>
                  </a:moveTo>
                  <a:cubicBezTo>
                    <a:pt x="35" y="0"/>
                    <a:pt x="1" y="136"/>
                    <a:pt x="69" y="179"/>
                  </a:cubicBezTo>
                  <a:cubicBezTo>
                    <a:pt x="179" y="247"/>
                    <a:pt x="281" y="315"/>
                    <a:pt x="391" y="391"/>
                  </a:cubicBezTo>
                  <a:cubicBezTo>
                    <a:pt x="459" y="459"/>
                    <a:pt x="527" y="493"/>
                    <a:pt x="604" y="493"/>
                  </a:cubicBezTo>
                  <a:cubicBezTo>
                    <a:pt x="638" y="493"/>
                    <a:pt x="638" y="493"/>
                    <a:pt x="672" y="459"/>
                  </a:cubicBezTo>
                  <a:cubicBezTo>
                    <a:pt x="706" y="459"/>
                    <a:pt x="740" y="425"/>
                    <a:pt x="740" y="425"/>
                  </a:cubicBezTo>
                  <a:cubicBezTo>
                    <a:pt x="740" y="281"/>
                    <a:pt x="672" y="213"/>
                    <a:pt x="527" y="136"/>
                  </a:cubicBezTo>
                  <a:cubicBezTo>
                    <a:pt x="425" y="68"/>
                    <a:pt x="281" y="34"/>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2"/>
            <p:cNvSpPr/>
            <p:nvPr/>
          </p:nvSpPr>
          <p:spPr>
            <a:xfrm>
              <a:off x="5856425" y="1098372"/>
              <a:ext cx="21697" cy="14487"/>
            </a:xfrm>
            <a:custGeom>
              <a:avLst/>
              <a:gdLst/>
              <a:ahLst/>
              <a:cxnLst/>
              <a:rect l="l" t="t" r="r" b="b"/>
              <a:pathLst>
                <a:path w="638" h="426" extrusionOk="0">
                  <a:moveTo>
                    <a:pt x="145" y="0"/>
                  </a:moveTo>
                  <a:cubicBezTo>
                    <a:pt x="77" y="0"/>
                    <a:pt x="0" y="145"/>
                    <a:pt x="111" y="213"/>
                  </a:cubicBezTo>
                  <a:cubicBezTo>
                    <a:pt x="179" y="247"/>
                    <a:pt x="255" y="323"/>
                    <a:pt x="323" y="357"/>
                  </a:cubicBezTo>
                  <a:cubicBezTo>
                    <a:pt x="357" y="391"/>
                    <a:pt x="391" y="391"/>
                    <a:pt x="425" y="425"/>
                  </a:cubicBezTo>
                  <a:lnTo>
                    <a:pt x="501" y="425"/>
                  </a:lnTo>
                  <a:lnTo>
                    <a:pt x="569" y="425"/>
                  </a:lnTo>
                  <a:cubicBezTo>
                    <a:pt x="603" y="391"/>
                    <a:pt x="637" y="357"/>
                    <a:pt x="637" y="323"/>
                  </a:cubicBezTo>
                  <a:cubicBezTo>
                    <a:pt x="569" y="247"/>
                    <a:pt x="535" y="179"/>
                    <a:pt x="467" y="145"/>
                  </a:cubicBezTo>
                  <a:cubicBezTo>
                    <a:pt x="391" y="111"/>
                    <a:pt x="289" y="77"/>
                    <a:pt x="213" y="34"/>
                  </a:cubicBezTo>
                  <a:cubicBezTo>
                    <a:pt x="179" y="0"/>
                    <a:pt x="179"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2"/>
            <p:cNvSpPr/>
            <p:nvPr/>
          </p:nvSpPr>
          <p:spPr>
            <a:xfrm>
              <a:off x="5721790" y="1139385"/>
              <a:ext cx="28940" cy="21697"/>
            </a:xfrm>
            <a:custGeom>
              <a:avLst/>
              <a:gdLst/>
              <a:ahLst/>
              <a:cxnLst/>
              <a:rect l="l" t="t" r="r" b="b"/>
              <a:pathLst>
                <a:path w="851" h="638" extrusionOk="0">
                  <a:moveTo>
                    <a:pt x="137" y="1"/>
                  </a:moveTo>
                  <a:cubicBezTo>
                    <a:pt x="35" y="1"/>
                    <a:pt x="1" y="102"/>
                    <a:pt x="69" y="179"/>
                  </a:cubicBezTo>
                  <a:cubicBezTo>
                    <a:pt x="179" y="247"/>
                    <a:pt x="281" y="315"/>
                    <a:pt x="391" y="425"/>
                  </a:cubicBezTo>
                  <a:cubicBezTo>
                    <a:pt x="459" y="493"/>
                    <a:pt x="527" y="638"/>
                    <a:pt x="672" y="638"/>
                  </a:cubicBezTo>
                  <a:lnTo>
                    <a:pt x="706" y="638"/>
                  </a:lnTo>
                  <a:cubicBezTo>
                    <a:pt x="774" y="638"/>
                    <a:pt x="850" y="570"/>
                    <a:pt x="816" y="493"/>
                  </a:cubicBezTo>
                  <a:cubicBezTo>
                    <a:pt x="774" y="357"/>
                    <a:pt x="638" y="281"/>
                    <a:pt x="527" y="213"/>
                  </a:cubicBezTo>
                  <a:cubicBezTo>
                    <a:pt x="425" y="145"/>
                    <a:pt x="315"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2"/>
            <p:cNvSpPr/>
            <p:nvPr/>
          </p:nvSpPr>
          <p:spPr>
            <a:xfrm>
              <a:off x="5685674" y="1089972"/>
              <a:ext cx="26322" cy="22887"/>
            </a:xfrm>
            <a:custGeom>
              <a:avLst/>
              <a:gdLst/>
              <a:ahLst/>
              <a:cxnLst/>
              <a:rect l="l" t="t" r="r" b="b"/>
              <a:pathLst>
                <a:path w="774" h="673" extrusionOk="0">
                  <a:moveTo>
                    <a:pt x="137" y="1"/>
                  </a:moveTo>
                  <a:cubicBezTo>
                    <a:pt x="69" y="1"/>
                    <a:pt x="1" y="111"/>
                    <a:pt x="69" y="179"/>
                  </a:cubicBezTo>
                  <a:cubicBezTo>
                    <a:pt x="103" y="281"/>
                    <a:pt x="213" y="392"/>
                    <a:pt x="315" y="494"/>
                  </a:cubicBezTo>
                  <a:cubicBezTo>
                    <a:pt x="392" y="570"/>
                    <a:pt x="494" y="672"/>
                    <a:pt x="638" y="672"/>
                  </a:cubicBezTo>
                  <a:lnTo>
                    <a:pt x="672" y="672"/>
                  </a:lnTo>
                  <a:cubicBezTo>
                    <a:pt x="706" y="672"/>
                    <a:pt x="774" y="604"/>
                    <a:pt x="774" y="536"/>
                  </a:cubicBezTo>
                  <a:cubicBezTo>
                    <a:pt x="774" y="392"/>
                    <a:pt x="638" y="281"/>
                    <a:pt x="527" y="213"/>
                  </a:cubicBezTo>
                  <a:cubicBezTo>
                    <a:pt x="392" y="145"/>
                    <a:pt x="281"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2"/>
            <p:cNvSpPr/>
            <p:nvPr/>
          </p:nvSpPr>
          <p:spPr>
            <a:xfrm>
              <a:off x="5739711" y="1102113"/>
              <a:ext cx="28906" cy="22853"/>
            </a:xfrm>
            <a:custGeom>
              <a:avLst/>
              <a:gdLst/>
              <a:ahLst/>
              <a:cxnLst/>
              <a:rect l="l" t="t" r="r" b="b"/>
              <a:pathLst>
                <a:path w="850" h="672" extrusionOk="0">
                  <a:moveTo>
                    <a:pt x="145" y="1"/>
                  </a:moveTo>
                  <a:cubicBezTo>
                    <a:pt x="77" y="1"/>
                    <a:pt x="0" y="69"/>
                    <a:pt x="34" y="137"/>
                  </a:cubicBezTo>
                  <a:cubicBezTo>
                    <a:pt x="77" y="213"/>
                    <a:pt x="111" y="247"/>
                    <a:pt x="145" y="315"/>
                  </a:cubicBezTo>
                  <a:cubicBezTo>
                    <a:pt x="179" y="349"/>
                    <a:pt x="247" y="425"/>
                    <a:pt x="289" y="459"/>
                  </a:cubicBezTo>
                  <a:cubicBezTo>
                    <a:pt x="323" y="493"/>
                    <a:pt x="391" y="527"/>
                    <a:pt x="425" y="604"/>
                  </a:cubicBezTo>
                  <a:cubicBezTo>
                    <a:pt x="502" y="638"/>
                    <a:pt x="570" y="672"/>
                    <a:pt x="637" y="672"/>
                  </a:cubicBezTo>
                  <a:lnTo>
                    <a:pt x="671" y="672"/>
                  </a:lnTo>
                  <a:cubicBezTo>
                    <a:pt x="816" y="672"/>
                    <a:pt x="850" y="527"/>
                    <a:pt x="782" y="425"/>
                  </a:cubicBezTo>
                  <a:cubicBezTo>
                    <a:pt x="748" y="391"/>
                    <a:pt x="714" y="349"/>
                    <a:pt x="637" y="315"/>
                  </a:cubicBezTo>
                  <a:cubicBezTo>
                    <a:pt x="603" y="281"/>
                    <a:pt x="536" y="247"/>
                    <a:pt x="502" y="213"/>
                  </a:cubicBezTo>
                  <a:cubicBezTo>
                    <a:pt x="391" y="137"/>
                    <a:pt x="289"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5808475" y="1121191"/>
              <a:ext cx="31219" cy="27750"/>
            </a:xfrm>
            <a:custGeom>
              <a:avLst/>
              <a:gdLst/>
              <a:ahLst/>
              <a:cxnLst/>
              <a:rect l="l" t="t" r="r" b="b"/>
              <a:pathLst>
                <a:path w="918" h="816" extrusionOk="0">
                  <a:moveTo>
                    <a:pt x="0" y="0"/>
                  </a:moveTo>
                  <a:lnTo>
                    <a:pt x="0" y="43"/>
                  </a:lnTo>
                  <a:cubicBezTo>
                    <a:pt x="68" y="111"/>
                    <a:pt x="102" y="213"/>
                    <a:pt x="136" y="323"/>
                  </a:cubicBezTo>
                  <a:cubicBezTo>
                    <a:pt x="213" y="391"/>
                    <a:pt x="246" y="468"/>
                    <a:pt x="314" y="536"/>
                  </a:cubicBezTo>
                  <a:cubicBezTo>
                    <a:pt x="425" y="637"/>
                    <a:pt x="561" y="816"/>
                    <a:pt x="739" y="816"/>
                  </a:cubicBezTo>
                  <a:lnTo>
                    <a:pt x="816" y="816"/>
                  </a:lnTo>
                  <a:cubicBezTo>
                    <a:pt x="850" y="782"/>
                    <a:pt x="918" y="714"/>
                    <a:pt x="918" y="637"/>
                  </a:cubicBezTo>
                  <a:cubicBezTo>
                    <a:pt x="884" y="468"/>
                    <a:pt x="705" y="391"/>
                    <a:pt x="561" y="289"/>
                  </a:cubicBezTo>
                  <a:cubicBezTo>
                    <a:pt x="459" y="213"/>
                    <a:pt x="391" y="179"/>
                    <a:pt x="314" y="145"/>
                  </a:cubicBezTo>
                  <a:cubicBezTo>
                    <a:pt x="213" y="111"/>
                    <a:pt x="102" y="77"/>
                    <a:pt x="0"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5642348" y="1059944"/>
              <a:ext cx="14487" cy="15643"/>
            </a:xfrm>
            <a:custGeom>
              <a:avLst/>
              <a:gdLst/>
              <a:ahLst/>
              <a:cxnLst/>
              <a:rect l="l" t="t" r="r" b="b"/>
              <a:pathLst>
                <a:path w="426" h="460" extrusionOk="0">
                  <a:moveTo>
                    <a:pt x="103" y="0"/>
                  </a:moveTo>
                  <a:lnTo>
                    <a:pt x="69" y="0"/>
                  </a:lnTo>
                  <a:cubicBezTo>
                    <a:pt x="35" y="34"/>
                    <a:pt x="1" y="102"/>
                    <a:pt x="35" y="145"/>
                  </a:cubicBezTo>
                  <a:lnTo>
                    <a:pt x="35" y="213"/>
                  </a:lnTo>
                  <a:cubicBezTo>
                    <a:pt x="69" y="247"/>
                    <a:pt x="69" y="247"/>
                    <a:pt x="69" y="281"/>
                  </a:cubicBezTo>
                  <a:cubicBezTo>
                    <a:pt x="103" y="315"/>
                    <a:pt x="137" y="391"/>
                    <a:pt x="179" y="425"/>
                  </a:cubicBezTo>
                  <a:cubicBezTo>
                    <a:pt x="179" y="459"/>
                    <a:pt x="213" y="459"/>
                    <a:pt x="247" y="459"/>
                  </a:cubicBezTo>
                  <a:cubicBezTo>
                    <a:pt x="281" y="459"/>
                    <a:pt x="315" y="459"/>
                    <a:pt x="349" y="425"/>
                  </a:cubicBezTo>
                  <a:cubicBezTo>
                    <a:pt x="425" y="391"/>
                    <a:pt x="425" y="315"/>
                    <a:pt x="391" y="247"/>
                  </a:cubicBezTo>
                  <a:cubicBezTo>
                    <a:pt x="391" y="179"/>
                    <a:pt x="315" y="145"/>
                    <a:pt x="281" y="102"/>
                  </a:cubicBezTo>
                  <a:cubicBezTo>
                    <a:pt x="247" y="68"/>
                    <a:pt x="247" y="68"/>
                    <a:pt x="213" y="34"/>
                  </a:cubicBezTo>
                  <a:cubicBezTo>
                    <a:pt x="179" y="0"/>
                    <a:pt x="137" y="0"/>
                    <a:pt x="103" y="0"/>
                  </a:cubicBezTo>
                  <a:close/>
                </a:path>
              </a:pathLst>
            </a:custGeom>
            <a:solidFill>
              <a:srgbClr val="F49D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5803544" y="1209305"/>
              <a:ext cx="26628" cy="19078"/>
            </a:xfrm>
            <a:custGeom>
              <a:avLst/>
              <a:gdLst/>
              <a:ahLst/>
              <a:cxnLst/>
              <a:rect l="l" t="t" r="r" b="b"/>
              <a:pathLst>
                <a:path w="783" h="561" extrusionOk="0">
                  <a:moveTo>
                    <a:pt x="179" y="0"/>
                  </a:moveTo>
                  <a:cubicBezTo>
                    <a:pt x="69" y="0"/>
                    <a:pt x="1" y="102"/>
                    <a:pt x="69" y="170"/>
                  </a:cubicBezTo>
                  <a:cubicBezTo>
                    <a:pt x="145" y="281"/>
                    <a:pt x="247" y="349"/>
                    <a:pt x="358" y="425"/>
                  </a:cubicBezTo>
                  <a:cubicBezTo>
                    <a:pt x="425" y="493"/>
                    <a:pt x="536" y="561"/>
                    <a:pt x="638" y="561"/>
                  </a:cubicBezTo>
                  <a:lnTo>
                    <a:pt x="672" y="561"/>
                  </a:lnTo>
                  <a:cubicBezTo>
                    <a:pt x="748" y="527"/>
                    <a:pt x="782" y="493"/>
                    <a:pt x="748" y="425"/>
                  </a:cubicBezTo>
                  <a:cubicBezTo>
                    <a:pt x="706" y="349"/>
                    <a:pt x="570" y="247"/>
                    <a:pt x="493" y="213"/>
                  </a:cubicBezTo>
                  <a:cubicBezTo>
                    <a:pt x="425" y="170"/>
                    <a:pt x="324" y="102"/>
                    <a:pt x="247" y="34"/>
                  </a:cubicBezTo>
                  <a:cubicBezTo>
                    <a:pt x="213" y="0"/>
                    <a:pt x="179"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5830137" y="1189955"/>
              <a:ext cx="34994" cy="22853"/>
            </a:xfrm>
            <a:custGeom>
              <a:avLst/>
              <a:gdLst/>
              <a:ahLst/>
              <a:cxnLst/>
              <a:rect l="l" t="t" r="r" b="b"/>
              <a:pathLst>
                <a:path w="1029" h="672" extrusionOk="0">
                  <a:moveTo>
                    <a:pt x="179" y="0"/>
                  </a:moveTo>
                  <a:cubicBezTo>
                    <a:pt x="68" y="0"/>
                    <a:pt x="0" y="102"/>
                    <a:pt x="68" y="213"/>
                  </a:cubicBezTo>
                  <a:cubicBezTo>
                    <a:pt x="179" y="314"/>
                    <a:pt x="281" y="425"/>
                    <a:pt x="425" y="493"/>
                  </a:cubicBezTo>
                  <a:cubicBezTo>
                    <a:pt x="561" y="569"/>
                    <a:pt x="671" y="671"/>
                    <a:pt x="850" y="671"/>
                  </a:cubicBezTo>
                  <a:lnTo>
                    <a:pt x="850" y="671"/>
                  </a:lnTo>
                  <a:cubicBezTo>
                    <a:pt x="986" y="671"/>
                    <a:pt x="1028" y="569"/>
                    <a:pt x="986" y="459"/>
                  </a:cubicBezTo>
                  <a:cubicBezTo>
                    <a:pt x="918" y="314"/>
                    <a:pt x="739" y="247"/>
                    <a:pt x="603" y="179"/>
                  </a:cubicBezTo>
                  <a:cubicBezTo>
                    <a:pt x="459" y="102"/>
                    <a:pt x="349"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5908423" y="1240490"/>
              <a:ext cx="31219" cy="17956"/>
            </a:xfrm>
            <a:custGeom>
              <a:avLst/>
              <a:gdLst/>
              <a:ahLst/>
              <a:cxnLst/>
              <a:rect l="l" t="t" r="r" b="b"/>
              <a:pathLst>
                <a:path w="918" h="528" extrusionOk="0">
                  <a:moveTo>
                    <a:pt x="213" y="1"/>
                  </a:moveTo>
                  <a:lnTo>
                    <a:pt x="102" y="1"/>
                  </a:lnTo>
                  <a:cubicBezTo>
                    <a:pt x="34" y="35"/>
                    <a:pt x="0" y="145"/>
                    <a:pt x="68" y="213"/>
                  </a:cubicBezTo>
                  <a:cubicBezTo>
                    <a:pt x="136" y="315"/>
                    <a:pt x="247" y="358"/>
                    <a:pt x="349" y="425"/>
                  </a:cubicBezTo>
                  <a:cubicBezTo>
                    <a:pt x="459" y="459"/>
                    <a:pt x="561" y="527"/>
                    <a:pt x="705" y="527"/>
                  </a:cubicBezTo>
                  <a:lnTo>
                    <a:pt x="705" y="527"/>
                  </a:lnTo>
                  <a:cubicBezTo>
                    <a:pt x="884" y="527"/>
                    <a:pt x="918" y="358"/>
                    <a:pt x="807" y="213"/>
                  </a:cubicBezTo>
                  <a:cubicBezTo>
                    <a:pt x="739" y="145"/>
                    <a:pt x="595" y="103"/>
                    <a:pt x="493" y="35"/>
                  </a:cubicBezTo>
                  <a:cubicBezTo>
                    <a:pt x="383" y="35"/>
                    <a:pt x="281"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5885298" y="1181555"/>
              <a:ext cx="30369" cy="17956"/>
            </a:xfrm>
            <a:custGeom>
              <a:avLst/>
              <a:gdLst/>
              <a:ahLst/>
              <a:cxnLst/>
              <a:rect l="l" t="t" r="r" b="b"/>
              <a:pathLst>
                <a:path w="893" h="528" extrusionOk="0">
                  <a:moveTo>
                    <a:pt x="145" y="1"/>
                  </a:moveTo>
                  <a:cubicBezTo>
                    <a:pt x="77" y="1"/>
                    <a:pt x="1" y="103"/>
                    <a:pt x="111" y="137"/>
                  </a:cubicBezTo>
                  <a:cubicBezTo>
                    <a:pt x="213" y="213"/>
                    <a:pt x="324" y="281"/>
                    <a:pt x="426" y="349"/>
                  </a:cubicBezTo>
                  <a:cubicBezTo>
                    <a:pt x="468" y="392"/>
                    <a:pt x="502" y="426"/>
                    <a:pt x="536" y="460"/>
                  </a:cubicBezTo>
                  <a:cubicBezTo>
                    <a:pt x="604" y="494"/>
                    <a:pt x="680" y="527"/>
                    <a:pt x="714" y="527"/>
                  </a:cubicBezTo>
                  <a:lnTo>
                    <a:pt x="748" y="527"/>
                  </a:lnTo>
                  <a:cubicBezTo>
                    <a:pt x="816" y="527"/>
                    <a:pt x="893" y="460"/>
                    <a:pt x="850" y="392"/>
                  </a:cubicBezTo>
                  <a:cubicBezTo>
                    <a:pt x="816" y="315"/>
                    <a:pt x="782" y="281"/>
                    <a:pt x="714" y="213"/>
                  </a:cubicBezTo>
                  <a:cubicBezTo>
                    <a:pt x="680" y="179"/>
                    <a:pt x="604" y="179"/>
                    <a:pt x="536" y="137"/>
                  </a:cubicBezTo>
                  <a:cubicBezTo>
                    <a:pt x="426" y="69"/>
                    <a:pt x="290"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5960114" y="1221139"/>
              <a:ext cx="21731" cy="12175"/>
            </a:xfrm>
            <a:custGeom>
              <a:avLst/>
              <a:gdLst/>
              <a:ahLst/>
              <a:cxnLst/>
              <a:rect l="l" t="t" r="r" b="b"/>
              <a:pathLst>
                <a:path w="639" h="358" extrusionOk="0">
                  <a:moveTo>
                    <a:pt x="35" y="1"/>
                  </a:moveTo>
                  <a:cubicBezTo>
                    <a:pt x="1" y="1"/>
                    <a:pt x="1" y="77"/>
                    <a:pt x="35" y="111"/>
                  </a:cubicBezTo>
                  <a:cubicBezTo>
                    <a:pt x="137" y="179"/>
                    <a:pt x="281" y="289"/>
                    <a:pt x="392" y="357"/>
                  </a:cubicBezTo>
                  <a:lnTo>
                    <a:pt x="460" y="357"/>
                  </a:lnTo>
                  <a:lnTo>
                    <a:pt x="562" y="357"/>
                  </a:lnTo>
                  <a:lnTo>
                    <a:pt x="562" y="357"/>
                  </a:lnTo>
                  <a:cubicBezTo>
                    <a:pt x="604" y="323"/>
                    <a:pt x="638" y="289"/>
                    <a:pt x="638" y="247"/>
                  </a:cubicBezTo>
                  <a:lnTo>
                    <a:pt x="638" y="213"/>
                  </a:lnTo>
                  <a:cubicBezTo>
                    <a:pt x="604" y="145"/>
                    <a:pt x="604" y="111"/>
                    <a:pt x="528" y="77"/>
                  </a:cubicBezTo>
                  <a:cubicBezTo>
                    <a:pt x="426" y="35"/>
                    <a:pt x="349" y="35"/>
                    <a:pt x="281" y="1"/>
                  </a:cubicBezTo>
                  <a:lnTo>
                    <a:pt x="6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5934710" y="1158736"/>
              <a:ext cx="44516" cy="21697"/>
            </a:xfrm>
            <a:custGeom>
              <a:avLst/>
              <a:gdLst/>
              <a:ahLst/>
              <a:cxnLst/>
              <a:rect l="l" t="t" r="r" b="b"/>
              <a:pathLst>
                <a:path w="1309" h="638" extrusionOk="0">
                  <a:moveTo>
                    <a:pt x="289" y="1"/>
                  </a:moveTo>
                  <a:lnTo>
                    <a:pt x="145" y="1"/>
                  </a:lnTo>
                  <a:cubicBezTo>
                    <a:pt x="77" y="1"/>
                    <a:pt x="0" y="137"/>
                    <a:pt x="111" y="213"/>
                  </a:cubicBezTo>
                  <a:cubicBezTo>
                    <a:pt x="289" y="281"/>
                    <a:pt x="459" y="349"/>
                    <a:pt x="637" y="425"/>
                  </a:cubicBezTo>
                  <a:cubicBezTo>
                    <a:pt x="816" y="527"/>
                    <a:pt x="960" y="638"/>
                    <a:pt x="1173" y="638"/>
                  </a:cubicBezTo>
                  <a:lnTo>
                    <a:pt x="1173" y="638"/>
                  </a:lnTo>
                  <a:cubicBezTo>
                    <a:pt x="1241" y="595"/>
                    <a:pt x="1309" y="527"/>
                    <a:pt x="1275" y="459"/>
                  </a:cubicBezTo>
                  <a:cubicBezTo>
                    <a:pt x="1139" y="137"/>
                    <a:pt x="671" y="1"/>
                    <a:pt x="2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5094623" y="501507"/>
              <a:ext cx="756055" cy="707832"/>
            </a:xfrm>
            <a:custGeom>
              <a:avLst/>
              <a:gdLst/>
              <a:ahLst/>
              <a:cxnLst/>
              <a:rect l="l" t="t" r="r" b="b"/>
              <a:pathLst>
                <a:path w="22232" h="20814" extrusionOk="0">
                  <a:moveTo>
                    <a:pt x="13414" y="1"/>
                  </a:moveTo>
                  <a:cubicBezTo>
                    <a:pt x="11783" y="1"/>
                    <a:pt x="10976" y="5412"/>
                    <a:pt x="11078" y="8708"/>
                  </a:cubicBezTo>
                  <a:cubicBezTo>
                    <a:pt x="10831" y="8419"/>
                    <a:pt x="10585" y="8105"/>
                    <a:pt x="10296" y="7816"/>
                  </a:cubicBezTo>
                  <a:cubicBezTo>
                    <a:pt x="9311" y="6720"/>
                    <a:pt x="8215" y="5735"/>
                    <a:pt x="6941" y="4919"/>
                  </a:cubicBezTo>
                  <a:cubicBezTo>
                    <a:pt x="6125" y="4384"/>
                    <a:pt x="5165" y="3747"/>
                    <a:pt x="4137" y="3611"/>
                  </a:cubicBezTo>
                  <a:cubicBezTo>
                    <a:pt x="4035" y="3569"/>
                    <a:pt x="3925" y="3569"/>
                    <a:pt x="3823" y="3569"/>
                  </a:cubicBezTo>
                  <a:cubicBezTo>
                    <a:pt x="3186" y="3569"/>
                    <a:pt x="2583" y="3858"/>
                    <a:pt x="2481" y="4495"/>
                  </a:cubicBezTo>
                  <a:cubicBezTo>
                    <a:pt x="2404" y="5098"/>
                    <a:pt x="2693" y="5735"/>
                    <a:pt x="3075" y="6228"/>
                  </a:cubicBezTo>
                  <a:cubicBezTo>
                    <a:pt x="3466" y="6652"/>
                    <a:pt x="4035" y="7222"/>
                    <a:pt x="4605" y="7468"/>
                  </a:cubicBezTo>
                  <a:cubicBezTo>
                    <a:pt x="4605" y="7468"/>
                    <a:pt x="3075" y="6797"/>
                    <a:pt x="1844" y="6797"/>
                  </a:cubicBezTo>
                  <a:cubicBezTo>
                    <a:pt x="1096" y="6797"/>
                    <a:pt x="459" y="7043"/>
                    <a:pt x="315" y="7859"/>
                  </a:cubicBezTo>
                  <a:cubicBezTo>
                    <a:pt x="0" y="9558"/>
                    <a:pt x="5879" y="10934"/>
                    <a:pt x="9166" y="11002"/>
                  </a:cubicBezTo>
                  <a:cubicBezTo>
                    <a:pt x="8036" y="11783"/>
                    <a:pt x="6975" y="12667"/>
                    <a:pt x="6015" y="13695"/>
                  </a:cubicBezTo>
                  <a:cubicBezTo>
                    <a:pt x="5344" y="14442"/>
                    <a:pt x="4562" y="15249"/>
                    <a:pt x="4248" y="16277"/>
                  </a:cubicBezTo>
                  <a:cubicBezTo>
                    <a:pt x="4035" y="16991"/>
                    <a:pt x="4180" y="17798"/>
                    <a:pt x="4851" y="18052"/>
                  </a:cubicBezTo>
                  <a:cubicBezTo>
                    <a:pt x="5029" y="18086"/>
                    <a:pt x="5199" y="18120"/>
                    <a:pt x="5344" y="18120"/>
                  </a:cubicBezTo>
                  <a:cubicBezTo>
                    <a:pt x="5802" y="18120"/>
                    <a:pt x="6261" y="17942"/>
                    <a:pt x="6652" y="17730"/>
                  </a:cubicBezTo>
                  <a:cubicBezTo>
                    <a:pt x="7153" y="17415"/>
                    <a:pt x="7824" y="16948"/>
                    <a:pt x="8138" y="16455"/>
                  </a:cubicBezTo>
                  <a:lnTo>
                    <a:pt x="8138" y="16455"/>
                  </a:lnTo>
                  <a:cubicBezTo>
                    <a:pt x="8138" y="16455"/>
                    <a:pt x="6371" y="20066"/>
                    <a:pt x="8385" y="20771"/>
                  </a:cubicBezTo>
                  <a:cubicBezTo>
                    <a:pt x="8461" y="20813"/>
                    <a:pt x="8529" y="20813"/>
                    <a:pt x="8597" y="20813"/>
                  </a:cubicBezTo>
                  <a:cubicBezTo>
                    <a:pt x="10084" y="20813"/>
                    <a:pt x="11647" y="15963"/>
                    <a:pt x="12318" y="12845"/>
                  </a:cubicBezTo>
                  <a:cubicBezTo>
                    <a:pt x="13133" y="13805"/>
                    <a:pt x="14085" y="14655"/>
                    <a:pt x="15113" y="15428"/>
                  </a:cubicBezTo>
                  <a:cubicBezTo>
                    <a:pt x="15894" y="15997"/>
                    <a:pt x="16812" y="16668"/>
                    <a:pt x="17840" y="16880"/>
                  </a:cubicBezTo>
                  <a:cubicBezTo>
                    <a:pt x="17984" y="16914"/>
                    <a:pt x="18120" y="16914"/>
                    <a:pt x="18264" y="16914"/>
                  </a:cubicBezTo>
                  <a:cubicBezTo>
                    <a:pt x="18833" y="16914"/>
                    <a:pt x="19394" y="16668"/>
                    <a:pt x="19539" y="16065"/>
                  </a:cubicBezTo>
                  <a:cubicBezTo>
                    <a:pt x="19640" y="15504"/>
                    <a:pt x="19394" y="14824"/>
                    <a:pt x="19046" y="14332"/>
                  </a:cubicBezTo>
                  <a:cubicBezTo>
                    <a:pt x="18689" y="13873"/>
                    <a:pt x="18154" y="13270"/>
                    <a:pt x="17593" y="12990"/>
                  </a:cubicBezTo>
                  <a:lnTo>
                    <a:pt x="17593" y="12990"/>
                  </a:lnTo>
                  <a:cubicBezTo>
                    <a:pt x="17593" y="12990"/>
                    <a:pt x="19182" y="13805"/>
                    <a:pt x="20456" y="13805"/>
                  </a:cubicBezTo>
                  <a:cubicBezTo>
                    <a:pt x="21127" y="13805"/>
                    <a:pt x="21730" y="13550"/>
                    <a:pt x="21875" y="12845"/>
                  </a:cubicBezTo>
                  <a:cubicBezTo>
                    <a:pt x="22231" y="11427"/>
                    <a:pt x="18086" y="9982"/>
                    <a:pt x="14832" y="9413"/>
                  </a:cubicBezTo>
                  <a:cubicBezTo>
                    <a:pt x="15648" y="8496"/>
                    <a:pt x="16353" y="7468"/>
                    <a:pt x="16956" y="6330"/>
                  </a:cubicBezTo>
                  <a:cubicBezTo>
                    <a:pt x="17449" y="5480"/>
                    <a:pt x="17984" y="4495"/>
                    <a:pt x="18052" y="3433"/>
                  </a:cubicBezTo>
                  <a:cubicBezTo>
                    <a:pt x="18086" y="2685"/>
                    <a:pt x="17729" y="1912"/>
                    <a:pt x="16990" y="1870"/>
                  </a:cubicBezTo>
                  <a:lnTo>
                    <a:pt x="16880" y="1870"/>
                  </a:lnTo>
                  <a:cubicBezTo>
                    <a:pt x="16353" y="1870"/>
                    <a:pt x="15750" y="2193"/>
                    <a:pt x="15359" y="2617"/>
                  </a:cubicBezTo>
                  <a:cubicBezTo>
                    <a:pt x="14934" y="3008"/>
                    <a:pt x="14442" y="3611"/>
                    <a:pt x="14229" y="4206"/>
                  </a:cubicBezTo>
                  <a:lnTo>
                    <a:pt x="14229" y="4206"/>
                  </a:lnTo>
                  <a:cubicBezTo>
                    <a:pt x="14297" y="3926"/>
                    <a:pt x="15537" y="171"/>
                    <a:pt x="13448" y="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5491831" y="650596"/>
              <a:ext cx="137254" cy="203399"/>
            </a:xfrm>
            <a:custGeom>
              <a:avLst/>
              <a:gdLst/>
              <a:ahLst/>
              <a:cxnLst/>
              <a:rect l="l" t="t" r="r" b="b"/>
              <a:pathLst>
                <a:path w="4036" h="5981" extrusionOk="0">
                  <a:moveTo>
                    <a:pt x="2014" y="1631"/>
                  </a:moveTo>
                  <a:lnTo>
                    <a:pt x="2014" y="1631"/>
                  </a:lnTo>
                  <a:cubicBezTo>
                    <a:pt x="2091" y="2022"/>
                    <a:pt x="2057" y="2447"/>
                    <a:pt x="1844" y="2795"/>
                  </a:cubicBezTo>
                  <a:cubicBezTo>
                    <a:pt x="1802" y="2838"/>
                    <a:pt x="1666" y="3118"/>
                    <a:pt x="1521" y="3118"/>
                  </a:cubicBezTo>
                  <a:cubicBezTo>
                    <a:pt x="1487" y="3118"/>
                    <a:pt x="1419" y="3084"/>
                    <a:pt x="1377" y="3007"/>
                  </a:cubicBezTo>
                  <a:cubicBezTo>
                    <a:pt x="1343" y="2906"/>
                    <a:pt x="1487" y="2625"/>
                    <a:pt x="1521" y="2515"/>
                  </a:cubicBezTo>
                  <a:cubicBezTo>
                    <a:pt x="1632" y="2200"/>
                    <a:pt x="1802" y="1912"/>
                    <a:pt x="2014" y="1631"/>
                  </a:cubicBezTo>
                  <a:close/>
                  <a:moveTo>
                    <a:pt x="1165" y="0"/>
                  </a:moveTo>
                  <a:cubicBezTo>
                    <a:pt x="1097" y="0"/>
                    <a:pt x="1063" y="0"/>
                    <a:pt x="995" y="34"/>
                  </a:cubicBezTo>
                  <a:cubicBezTo>
                    <a:pt x="672" y="145"/>
                    <a:pt x="570" y="569"/>
                    <a:pt x="459" y="816"/>
                  </a:cubicBezTo>
                  <a:cubicBezTo>
                    <a:pt x="315" y="1207"/>
                    <a:pt x="281" y="1631"/>
                    <a:pt x="213" y="2022"/>
                  </a:cubicBezTo>
                  <a:cubicBezTo>
                    <a:pt x="103" y="3050"/>
                    <a:pt x="1" y="4146"/>
                    <a:pt x="145" y="5208"/>
                  </a:cubicBezTo>
                  <a:cubicBezTo>
                    <a:pt x="145" y="5242"/>
                    <a:pt x="145" y="5242"/>
                    <a:pt x="179" y="5242"/>
                  </a:cubicBezTo>
                  <a:cubicBezTo>
                    <a:pt x="179" y="5242"/>
                    <a:pt x="213" y="5242"/>
                    <a:pt x="213" y="5208"/>
                  </a:cubicBezTo>
                  <a:cubicBezTo>
                    <a:pt x="281" y="3789"/>
                    <a:pt x="145" y="2234"/>
                    <a:pt x="638" y="884"/>
                  </a:cubicBezTo>
                  <a:cubicBezTo>
                    <a:pt x="672" y="748"/>
                    <a:pt x="740" y="569"/>
                    <a:pt x="816" y="425"/>
                  </a:cubicBezTo>
                  <a:cubicBezTo>
                    <a:pt x="918" y="289"/>
                    <a:pt x="1029" y="247"/>
                    <a:pt x="1131" y="247"/>
                  </a:cubicBezTo>
                  <a:cubicBezTo>
                    <a:pt x="1309" y="247"/>
                    <a:pt x="1521" y="391"/>
                    <a:pt x="1632" y="569"/>
                  </a:cubicBezTo>
                  <a:cubicBezTo>
                    <a:pt x="1802" y="816"/>
                    <a:pt x="1912" y="1096"/>
                    <a:pt x="1980" y="1419"/>
                  </a:cubicBezTo>
                  <a:cubicBezTo>
                    <a:pt x="1589" y="1776"/>
                    <a:pt x="1165" y="2447"/>
                    <a:pt x="1165" y="3007"/>
                  </a:cubicBezTo>
                  <a:cubicBezTo>
                    <a:pt x="1207" y="3262"/>
                    <a:pt x="1309" y="3364"/>
                    <a:pt x="1419" y="3364"/>
                  </a:cubicBezTo>
                  <a:cubicBezTo>
                    <a:pt x="1632" y="3364"/>
                    <a:pt x="1844" y="3186"/>
                    <a:pt x="1980" y="3007"/>
                  </a:cubicBezTo>
                  <a:cubicBezTo>
                    <a:pt x="2269" y="2549"/>
                    <a:pt x="2303" y="1988"/>
                    <a:pt x="2192" y="1487"/>
                  </a:cubicBezTo>
                  <a:cubicBezTo>
                    <a:pt x="2405" y="1308"/>
                    <a:pt x="2617" y="1173"/>
                    <a:pt x="2864" y="1096"/>
                  </a:cubicBezTo>
                  <a:cubicBezTo>
                    <a:pt x="2974" y="1062"/>
                    <a:pt x="3042" y="1062"/>
                    <a:pt x="3118" y="1062"/>
                  </a:cubicBezTo>
                  <a:cubicBezTo>
                    <a:pt x="3577" y="1062"/>
                    <a:pt x="3611" y="1631"/>
                    <a:pt x="3433" y="2022"/>
                  </a:cubicBezTo>
                  <a:cubicBezTo>
                    <a:pt x="3288" y="2268"/>
                    <a:pt x="3118" y="2515"/>
                    <a:pt x="2940" y="2761"/>
                  </a:cubicBezTo>
                  <a:cubicBezTo>
                    <a:pt x="2192" y="3899"/>
                    <a:pt x="1275" y="4919"/>
                    <a:pt x="179" y="5734"/>
                  </a:cubicBezTo>
                  <a:cubicBezTo>
                    <a:pt x="69" y="5811"/>
                    <a:pt x="145" y="5981"/>
                    <a:pt x="247" y="5981"/>
                  </a:cubicBezTo>
                  <a:cubicBezTo>
                    <a:pt x="281" y="5981"/>
                    <a:pt x="281" y="5981"/>
                    <a:pt x="315" y="5947"/>
                  </a:cubicBezTo>
                  <a:cubicBezTo>
                    <a:pt x="1555" y="4995"/>
                    <a:pt x="2651" y="3823"/>
                    <a:pt x="3433" y="2447"/>
                  </a:cubicBezTo>
                  <a:cubicBezTo>
                    <a:pt x="3679" y="2022"/>
                    <a:pt x="4036" y="1308"/>
                    <a:pt x="3501" y="926"/>
                  </a:cubicBezTo>
                  <a:cubicBezTo>
                    <a:pt x="3365" y="850"/>
                    <a:pt x="3254" y="816"/>
                    <a:pt x="3118" y="816"/>
                  </a:cubicBezTo>
                  <a:cubicBezTo>
                    <a:pt x="2796" y="816"/>
                    <a:pt x="2405" y="1062"/>
                    <a:pt x="2158" y="1275"/>
                  </a:cubicBezTo>
                  <a:cubicBezTo>
                    <a:pt x="2124" y="1173"/>
                    <a:pt x="2091" y="1062"/>
                    <a:pt x="2057" y="960"/>
                  </a:cubicBezTo>
                  <a:cubicBezTo>
                    <a:pt x="1912" y="603"/>
                    <a:pt x="1589" y="0"/>
                    <a:pt x="11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5217390" y="721671"/>
              <a:ext cx="262334" cy="136098"/>
            </a:xfrm>
            <a:custGeom>
              <a:avLst/>
              <a:gdLst/>
              <a:ahLst/>
              <a:cxnLst/>
              <a:rect l="l" t="t" r="r" b="b"/>
              <a:pathLst>
                <a:path w="7714" h="4002" extrusionOk="0">
                  <a:moveTo>
                    <a:pt x="2761" y="1631"/>
                  </a:moveTo>
                  <a:lnTo>
                    <a:pt x="2761" y="1631"/>
                  </a:lnTo>
                  <a:cubicBezTo>
                    <a:pt x="3042" y="1665"/>
                    <a:pt x="3331" y="1733"/>
                    <a:pt x="3611" y="1843"/>
                  </a:cubicBezTo>
                  <a:cubicBezTo>
                    <a:pt x="3823" y="1911"/>
                    <a:pt x="4036" y="1945"/>
                    <a:pt x="4070" y="2192"/>
                  </a:cubicBezTo>
                  <a:cubicBezTo>
                    <a:pt x="4104" y="2302"/>
                    <a:pt x="4104" y="2336"/>
                    <a:pt x="4070" y="2336"/>
                  </a:cubicBezTo>
                  <a:cubicBezTo>
                    <a:pt x="4070" y="2336"/>
                    <a:pt x="4036" y="2302"/>
                    <a:pt x="3968" y="2302"/>
                  </a:cubicBezTo>
                  <a:cubicBezTo>
                    <a:pt x="3925" y="2302"/>
                    <a:pt x="3823" y="2268"/>
                    <a:pt x="3789" y="2234"/>
                  </a:cubicBezTo>
                  <a:cubicBezTo>
                    <a:pt x="3501" y="2124"/>
                    <a:pt x="3220" y="1979"/>
                    <a:pt x="2974" y="1767"/>
                  </a:cubicBezTo>
                  <a:cubicBezTo>
                    <a:pt x="2906" y="1733"/>
                    <a:pt x="2829" y="1699"/>
                    <a:pt x="2761" y="1631"/>
                  </a:cubicBezTo>
                  <a:close/>
                  <a:moveTo>
                    <a:pt x="2269" y="0"/>
                  </a:moveTo>
                  <a:cubicBezTo>
                    <a:pt x="1912" y="0"/>
                    <a:pt x="1589" y="110"/>
                    <a:pt x="1666" y="493"/>
                  </a:cubicBezTo>
                  <a:cubicBezTo>
                    <a:pt x="1666" y="816"/>
                    <a:pt x="1912" y="1096"/>
                    <a:pt x="2124" y="1342"/>
                  </a:cubicBezTo>
                  <a:cubicBezTo>
                    <a:pt x="2056" y="1308"/>
                    <a:pt x="1946" y="1308"/>
                    <a:pt x="1878" y="1308"/>
                  </a:cubicBezTo>
                  <a:lnTo>
                    <a:pt x="1700" y="1308"/>
                  </a:lnTo>
                  <a:cubicBezTo>
                    <a:pt x="1309" y="1342"/>
                    <a:pt x="850" y="1342"/>
                    <a:pt x="527" y="1597"/>
                  </a:cubicBezTo>
                  <a:cubicBezTo>
                    <a:pt x="1" y="2022"/>
                    <a:pt x="281" y="2582"/>
                    <a:pt x="740" y="2871"/>
                  </a:cubicBezTo>
                  <a:cubicBezTo>
                    <a:pt x="1632" y="3330"/>
                    <a:pt x="2694" y="3610"/>
                    <a:pt x="3645" y="3789"/>
                  </a:cubicBezTo>
                  <a:cubicBezTo>
                    <a:pt x="4426" y="3933"/>
                    <a:pt x="5242" y="4001"/>
                    <a:pt x="6015" y="4001"/>
                  </a:cubicBezTo>
                  <a:lnTo>
                    <a:pt x="6898" y="4001"/>
                  </a:lnTo>
                  <a:cubicBezTo>
                    <a:pt x="7043" y="3967"/>
                    <a:pt x="7077" y="3755"/>
                    <a:pt x="6941" y="3755"/>
                  </a:cubicBezTo>
                  <a:lnTo>
                    <a:pt x="6898" y="3755"/>
                  </a:lnTo>
                  <a:cubicBezTo>
                    <a:pt x="6618" y="3755"/>
                    <a:pt x="6338" y="3789"/>
                    <a:pt x="6015" y="3789"/>
                  </a:cubicBezTo>
                  <a:cubicBezTo>
                    <a:pt x="4987" y="3789"/>
                    <a:pt x="3968" y="3644"/>
                    <a:pt x="2974" y="3398"/>
                  </a:cubicBezTo>
                  <a:cubicBezTo>
                    <a:pt x="2303" y="3220"/>
                    <a:pt x="1666" y="3007"/>
                    <a:pt x="1063" y="2727"/>
                  </a:cubicBezTo>
                  <a:cubicBezTo>
                    <a:pt x="782" y="2616"/>
                    <a:pt x="425" y="2447"/>
                    <a:pt x="493" y="2090"/>
                  </a:cubicBezTo>
                  <a:cubicBezTo>
                    <a:pt x="604" y="1597"/>
                    <a:pt x="1241" y="1597"/>
                    <a:pt x="1632" y="1555"/>
                  </a:cubicBezTo>
                  <a:lnTo>
                    <a:pt x="1878" y="1555"/>
                  </a:lnTo>
                  <a:cubicBezTo>
                    <a:pt x="2056" y="1555"/>
                    <a:pt x="2192" y="1555"/>
                    <a:pt x="2371" y="1597"/>
                  </a:cubicBezTo>
                  <a:cubicBezTo>
                    <a:pt x="2583" y="1767"/>
                    <a:pt x="2795" y="1979"/>
                    <a:pt x="3042" y="2124"/>
                  </a:cubicBezTo>
                  <a:cubicBezTo>
                    <a:pt x="3220" y="2234"/>
                    <a:pt x="3755" y="2582"/>
                    <a:pt x="4138" y="2582"/>
                  </a:cubicBezTo>
                  <a:cubicBezTo>
                    <a:pt x="4282" y="2582"/>
                    <a:pt x="4392" y="2514"/>
                    <a:pt x="4460" y="2370"/>
                  </a:cubicBezTo>
                  <a:cubicBezTo>
                    <a:pt x="4707" y="1767"/>
                    <a:pt x="3288" y="1487"/>
                    <a:pt x="2974" y="1419"/>
                  </a:cubicBezTo>
                  <a:cubicBezTo>
                    <a:pt x="2829" y="1419"/>
                    <a:pt x="2651" y="1385"/>
                    <a:pt x="2481" y="1342"/>
                  </a:cubicBezTo>
                  <a:cubicBezTo>
                    <a:pt x="2405" y="1308"/>
                    <a:pt x="2371" y="1274"/>
                    <a:pt x="2337" y="1206"/>
                  </a:cubicBezTo>
                  <a:cubicBezTo>
                    <a:pt x="2226" y="1096"/>
                    <a:pt x="2124" y="994"/>
                    <a:pt x="2056" y="849"/>
                  </a:cubicBezTo>
                  <a:cubicBezTo>
                    <a:pt x="2014" y="816"/>
                    <a:pt x="1980" y="782"/>
                    <a:pt x="1946" y="705"/>
                  </a:cubicBezTo>
                  <a:cubicBezTo>
                    <a:pt x="1844" y="535"/>
                    <a:pt x="1980" y="280"/>
                    <a:pt x="2192" y="246"/>
                  </a:cubicBezTo>
                  <a:cubicBezTo>
                    <a:pt x="2269" y="212"/>
                    <a:pt x="2303" y="212"/>
                    <a:pt x="2371" y="212"/>
                  </a:cubicBezTo>
                  <a:cubicBezTo>
                    <a:pt x="2651" y="212"/>
                    <a:pt x="2974" y="357"/>
                    <a:pt x="3220" y="425"/>
                  </a:cubicBezTo>
                  <a:cubicBezTo>
                    <a:pt x="3543" y="535"/>
                    <a:pt x="3857" y="671"/>
                    <a:pt x="4180" y="849"/>
                  </a:cubicBezTo>
                  <a:cubicBezTo>
                    <a:pt x="5454" y="1419"/>
                    <a:pt x="6516" y="2234"/>
                    <a:pt x="7612" y="3041"/>
                  </a:cubicBezTo>
                  <a:lnTo>
                    <a:pt x="7646" y="3041"/>
                  </a:lnTo>
                  <a:cubicBezTo>
                    <a:pt x="7680" y="3041"/>
                    <a:pt x="7714" y="2973"/>
                    <a:pt x="7680" y="2939"/>
                  </a:cubicBezTo>
                  <a:cubicBezTo>
                    <a:pt x="7077" y="2302"/>
                    <a:pt x="6338" y="1767"/>
                    <a:pt x="5590" y="1308"/>
                  </a:cubicBezTo>
                  <a:cubicBezTo>
                    <a:pt x="4817" y="849"/>
                    <a:pt x="4002" y="425"/>
                    <a:pt x="3152" y="178"/>
                  </a:cubicBezTo>
                  <a:cubicBezTo>
                    <a:pt x="2940" y="110"/>
                    <a:pt x="2583" y="0"/>
                    <a:pt x="2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5314754" y="868414"/>
              <a:ext cx="186667" cy="186667"/>
            </a:xfrm>
            <a:custGeom>
              <a:avLst/>
              <a:gdLst/>
              <a:ahLst/>
              <a:cxnLst/>
              <a:rect l="l" t="t" r="r" b="b"/>
              <a:pathLst>
                <a:path w="5489" h="5489" extrusionOk="0">
                  <a:moveTo>
                    <a:pt x="2872" y="3152"/>
                  </a:moveTo>
                  <a:cubicBezTo>
                    <a:pt x="2940" y="3186"/>
                    <a:pt x="3016" y="3262"/>
                    <a:pt x="3084" y="3296"/>
                  </a:cubicBezTo>
                  <a:cubicBezTo>
                    <a:pt x="3050" y="3330"/>
                    <a:pt x="3016" y="3398"/>
                    <a:pt x="2974" y="3441"/>
                  </a:cubicBezTo>
                  <a:cubicBezTo>
                    <a:pt x="2804" y="3823"/>
                    <a:pt x="2481" y="4214"/>
                    <a:pt x="2167" y="4503"/>
                  </a:cubicBezTo>
                  <a:lnTo>
                    <a:pt x="2167" y="4324"/>
                  </a:lnTo>
                  <a:cubicBezTo>
                    <a:pt x="2167" y="4035"/>
                    <a:pt x="2269" y="3755"/>
                    <a:pt x="2447" y="3543"/>
                  </a:cubicBezTo>
                  <a:cubicBezTo>
                    <a:pt x="2515" y="3441"/>
                    <a:pt x="2625" y="3330"/>
                    <a:pt x="2727" y="3262"/>
                  </a:cubicBezTo>
                  <a:cubicBezTo>
                    <a:pt x="2727" y="3262"/>
                    <a:pt x="2838" y="3152"/>
                    <a:pt x="2872" y="3152"/>
                  </a:cubicBezTo>
                  <a:close/>
                  <a:moveTo>
                    <a:pt x="4605" y="0"/>
                  </a:moveTo>
                  <a:lnTo>
                    <a:pt x="4571" y="0"/>
                  </a:lnTo>
                  <a:cubicBezTo>
                    <a:pt x="3789" y="255"/>
                    <a:pt x="3118" y="714"/>
                    <a:pt x="2515" y="1241"/>
                  </a:cubicBezTo>
                  <a:cubicBezTo>
                    <a:pt x="1878" y="1810"/>
                    <a:pt x="1241" y="2413"/>
                    <a:pt x="748" y="3084"/>
                  </a:cubicBezTo>
                  <a:cubicBezTo>
                    <a:pt x="357" y="3577"/>
                    <a:pt x="0" y="4392"/>
                    <a:pt x="357" y="4995"/>
                  </a:cubicBezTo>
                  <a:cubicBezTo>
                    <a:pt x="502" y="5208"/>
                    <a:pt x="680" y="5310"/>
                    <a:pt x="926" y="5310"/>
                  </a:cubicBezTo>
                  <a:cubicBezTo>
                    <a:pt x="1317" y="5310"/>
                    <a:pt x="1742" y="5097"/>
                    <a:pt x="2022" y="4885"/>
                  </a:cubicBezTo>
                  <a:lnTo>
                    <a:pt x="2022" y="4927"/>
                  </a:lnTo>
                  <a:cubicBezTo>
                    <a:pt x="2167" y="5310"/>
                    <a:pt x="2447" y="5488"/>
                    <a:pt x="2761" y="5488"/>
                  </a:cubicBezTo>
                  <a:cubicBezTo>
                    <a:pt x="2974" y="5488"/>
                    <a:pt x="3152" y="5420"/>
                    <a:pt x="3330" y="5310"/>
                  </a:cubicBezTo>
                  <a:cubicBezTo>
                    <a:pt x="4035" y="4817"/>
                    <a:pt x="4460" y="3934"/>
                    <a:pt x="4783" y="3152"/>
                  </a:cubicBezTo>
                  <a:cubicBezTo>
                    <a:pt x="5097" y="2303"/>
                    <a:pt x="5276" y="1351"/>
                    <a:pt x="5488" y="425"/>
                  </a:cubicBezTo>
                  <a:cubicBezTo>
                    <a:pt x="5488" y="357"/>
                    <a:pt x="5420" y="289"/>
                    <a:pt x="5352" y="289"/>
                  </a:cubicBezTo>
                  <a:cubicBezTo>
                    <a:pt x="5310" y="289"/>
                    <a:pt x="5276" y="323"/>
                    <a:pt x="5242" y="391"/>
                  </a:cubicBezTo>
                  <a:cubicBezTo>
                    <a:pt x="5029" y="1419"/>
                    <a:pt x="4817" y="2481"/>
                    <a:pt x="4392" y="3475"/>
                  </a:cubicBezTo>
                  <a:cubicBezTo>
                    <a:pt x="4180" y="3967"/>
                    <a:pt x="3866" y="4426"/>
                    <a:pt x="3509" y="4851"/>
                  </a:cubicBezTo>
                  <a:cubicBezTo>
                    <a:pt x="3296" y="5063"/>
                    <a:pt x="3050" y="5276"/>
                    <a:pt x="2761" y="5276"/>
                  </a:cubicBezTo>
                  <a:cubicBezTo>
                    <a:pt x="2693" y="5276"/>
                    <a:pt x="2625" y="5242"/>
                    <a:pt x="2515" y="5208"/>
                  </a:cubicBezTo>
                  <a:cubicBezTo>
                    <a:pt x="2379" y="5140"/>
                    <a:pt x="2269" y="4961"/>
                    <a:pt x="2201" y="4749"/>
                  </a:cubicBezTo>
                  <a:cubicBezTo>
                    <a:pt x="2413" y="4571"/>
                    <a:pt x="2625" y="4358"/>
                    <a:pt x="2804" y="4112"/>
                  </a:cubicBezTo>
                  <a:cubicBezTo>
                    <a:pt x="3016" y="3866"/>
                    <a:pt x="3262" y="3543"/>
                    <a:pt x="3296" y="3228"/>
                  </a:cubicBezTo>
                  <a:cubicBezTo>
                    <a:pt x="3330" y="2974"/>
                    <a:pt x="3228" y="2906"/>
                    <a:pt x="3084" y="2906"/>
                  </a:cubicBezTo>
                  <a:cubicBezTo>
                    <a:pt x="2872" y="2906"/>
                    <a:pt x="2549" y="3118"/>
                    <a:pt x="2413" y="3228"/>
                  </a:cubicBezTo>
                  <a:cubicBezTo>
                    <a:pt x="2056" y="3611"/>
                    <a:pt x="1844" y="4180"/>
                    <a:pt x="1954" y="4673"/>
                  </a:cubicBezTo>
                  <a:cubicBezTo>
                    <a:pt x="1878" y="4715"/>
                    <a:pt x="1810" y="4783"/>
                    <a:pt x="1776" y="4817"/>
                  </a:cubicBezTo>
                  <a:cubicBezTo>
                    <a:pt x="1529" y="4961"/>
                    <a:pt x="1241" y="5063"/>
                    <a:pt x="960" y="5063"/>
                  </a:cubicBezTo>
                  <a:lnTo>
                    <a:pt x="892" y="5063"/>
                  </a:lnTo>
                  <a:cubicBezTo>
                    <a:pt x="357" y="5029"/>
                    <a:pt x="391" y="4358"/>
                    <a:pt x="502" y="3967"/>
                  </a:cubicBezTo>
                  <a:cubicBezTo>
                    <a:pt x="680" y="3398"/>
                    <a:pt x="1139" y="2940"/>
                    <a:pt x="1529" y="2515"/>
                  </a:cubicBezTo>
                  <a:cubicBezTo>
                    <a:pt x="2413" y="1563"/>
                    <a:pt x="3364" y="604"/>
                    <a:pt x="4605" y="111"/>
                  </a:cubicBezTo>
                  <a:cubicBezTo>
                    <a:pt x="4673" y="77"/>
                    <a:pt x="4639" y="0"/>
                    <a:pt x="46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5501387" y="843282"/>
              <a:ext cx="231115" cy="154020"/>
            </a:xfrm>
            <a:custGeom>
              <a:avLst/>
              <a:gdLst/>
              <a:ahLst/>
              <a:cxnLst/>
              <a:rect l="l" t="t" r="r" b="b"/>
              <a:pathLst>
                <a:path w="6796" h="4529" extrusionOk="0">
                  <a:moveTo>
                    <a:pt x="3474" y="1699"/>
                  </a:moveTo>
                  <a:cubicBezTo>
                    <a:pt x="3508" y="1699"/>
                    <a:pt x="3542" y="1733"/>
                    <a:pt x="3576" y="1733"/>
                  </a:cubicBezTo>
                  <a:cubicBezTo>
                    <a:pt x="3721" y="1767"/>
                    <a:pt x="3899" y="1912"/>
                    <a:pt x="4035" y="1980"/>
                  </a:cubicBezTo>
                  <a:cubicBezTo>
                    <a:pt x="4214" y="2090"/>
                    <a:pt x="4358" y="2192"/>
                    <a:pt x="4536" y="2302"/>
                  </a:cubicBezTo>
                  <a:cubicBezTo>
                    <a:pt x="4214" y="2268"/>
                    <a:pt x="3899" y="2226"/>
                    <a:pt x="3610" y="2124"/>
                  </a:cubicBezTo>
                  <a:cubicBezTo>
                    <a:pt x="3474" y="2056"/>
                    <a:pt x="3364" y="2014"/>
                    <a:pt x="3262" y="1946"/>
                  </a:cubicBezTo>
                  <a:cubicBezTo>
                    <a:pt x="3330" y="1767"/>
                    <a:pt x="3364" y="1699"/>
                    <a:pt x="3474" y="1699"/>
                  </a:cubicBezTo>
                  <a:close/>
                  <a:moveTo>
                    <a:pt x="1351" y="0"/>
                  </a:moveTo>
                  <a:cubicBezTo>
                    <a:pt x="1172" y="0"/>
                    <a:pt x="1172" y="247"/>
                    <a:pt x="1351" y="247"/>
                  </a:cubicBezTo>
                  <a:cubicBezTo>
                    <a:pt x="2871" y="357"/>
                    <a:pt x="4392" y="739"/>
                    <a:pt x="5734" y="1453"/>
                  </a:cubicBezTo>
                  <a:cubicBezTo>
                    <a:pt x="5913" y="1521"/>
                    <a:pt x="6125" y="1631"/>
                    <a:pt x="6235" y="1767"/>
                  </a:cubicBezTo>
                  <a:cubicBezTo>
                    <a:pt x="6584" y="2192"/>
                    <a:pt x="6091" y="2302"/>
                    <a:pt x="5845" y="2302"/>
                  </a:cubicBezTo>
                  <a:cubicBezTo>
                    <a:pt x="5666" y="2336"/>
                    <a:pt x="5488" y="2336"/>
                    <a:pt x="5309" y="2336"/>
                  </a:cubicBezTo>
                  <a:lnTo>
                    <a:pt x="4885" y="2336"/>
                  </a:lnTo>
                  <a:cubicBezTo>
                    <a:pt x="4672" y="2124"/>
                    <a:pt x="4460" y="1946"/>
                    <a:pt x="4214" y="1801"/>
                  </a:cubicBezTo>
                  <a:cubicBezTo>
                    <a:pt x="4001" y="1699"/>
                    <a:pt x="3610" y="1453"/>
                    <a:pt x="3330" y="1453"/>
                  </a:cubicBezTo>
                  <a:lnTo>
                    <a:pt x="3296" y="1453"/>
                  </a:lnTo>
                  <a:cubicBezTo>
                    <a:pt x="3118" y="1453"/>
                    <a:pt x="2973" y="1589"/>
                    <a:pt x="2973" y="1767"/>
                  </a:cubicBezTo>
                  <a:cubicBezTo>
                    <a:pt x="2973" y="2014"/>
                    <a:pt x="3186" y="2158"/>
                    <a:pt x="3398" y="2268"/>
                  </a:cubicBezTo>
                  <a:cubicBezTo>
                    <a:pt x="3823" y="2481"/>
                    <a:pt x="4324" y="2549"/>
                    <a:pt x="4851" y="2549"/>
                  </a:cubicBezTo>
                  <a:cubicBezTo>
                    <a:pt x="5173" y="2863"/>
                    <a:pt x="5420" y="3220"/>
                    <a:pt x="5522" y="3611"/>
                  </a:cubicBezTo>
                  <a:cubicBezTo>
                    <a:pt x="5632" y="3925"/>
                    <a:pt x="5556" y="4248"/>
                    <a:pt x="5131" y="4282"/>
                  </a:cubicBezTo>
                  <a:lnTo>
                    <a:pt x="5063" y="4282"/>
                  </a:lnTo>
                  <a:cubicBezTo>
                    <a:pt x="4885" y="4282"/>
                    <a:pt x="4706" y="4248"/>
                    <a:pt x="4536" y="4214"/>
                  </a:cubicBezTo>
                  <a:cubicBezTo>
                    <a:pt x="4214" y="4180"/>
                    <a:pt x="3857" y="4103"/>
                    <a:pt x="3542" y="3967"/>
                  </a:cubicBezTo>
                  <a:cubicBezTo>
                    <a:pt x="2795" y="3679"/>
                    <a:pt x="2268" y="3118"/>
                    <a:pt x="1699" y="2617"/>
                  </a:cubicBezTo>
                  <a:cubicBezTo>
                    <a:pt x="1172" y="2090"/>
                    <a:pt x="671" y="1555"/>
                    <a:pt x="77" y="1096"/>
                  </a:cubicBezTo>
                  <a:lnTo>
                    <a:pt x="34" y="1096"/>
                  </a:lnTo>
                  <a:cubicBezTo>
                    <a:pt x="34" y="1096"/>
                    <a:pt x="0" y="1130"/>
                    <a:pt x="34" y="1164"/>
                  </a:cubicBezTo>
                  <a:cubicBezTo>
                    <a:pt x="637" y="1912"/>
                    <a:pt x="1385" y="2583"/>
                    <a:pt x="2056" y="3220"/>
                  </a:cubicBezTo>
                  <a:cubicBezTo>
                    <a:pt x="2625" y="3789"/>
                    <a:pt x="3262" y="4180"/>
                    <a:pt x="4035" y="4350"/>
                  </a:cubicBezTo>
                  <a:cubicBezTo>
                    <a:pt x="4282" y="4426"/>
                    <a:pt x="4706" y="4528"/>
                    <a:pt x="5097" y="4528"/>
                  </a:cubicBezTo>
                  <a:cubicBezTo>
                    <a:pt x="5420" y="4528"/>
                    <a:pt x="5666" y="4460"/>
                    <a:pt x="5768" y="4214"/>
                  </a:cubicBezTo>
                  <a:cubicBezTo>
                    <a:pt x="6023" y="3679"/>
                    <a:pt x="5556" y="3008"/>
                    <a:pt x="5173" y="2583"/>
                  </a:cubicBezTo>
                  <a:cubicBezTo>
                    <a:pt x="5386" y="2583"/>
                    <a:pt x="5632" y="2549"/>
                    <a:pt x="5845" y="2549"/>
                  </a:cubicBezTo>
                  <a:cubicBezTo>
                    <a:pt x="6269" y="2515"/>
                    <a:pt x="6796" y="2226"/>
                    <a:pt x="6516" y="1733"/>
                  </a:cubicBezTo>
                  <a:cubicBezTo>
                    <a:pt x="6337" y="1419"/>
                    <a:pt x="5879" y="1241"/>
                    <a:pt x="5556" y="1096"/>
                  </a:cubicBezTo>
                  <a:cubicBezTo>
                    <a:pt x="5131" y="884"/>
                    <a:pt x="4706" y="705"/>
                    <a:pt x="4248" y="570"/>
                  </a:cubicBezTo>
                  <a:cubicBezTo>
                    <a:pt x="3330" y="247"/>
                    <a:pt x="2336" y="68"/>
                    <a:pt x="1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5430311" y="780572"/>
              <a:ext cx="130045" cy="130045"/>
            </a:xfrm>
            <a:custGeom>
              <a:avLst/>
              <a:gdLst/>
              <a:ahLst/>
              <a:cxnLst/>
              <a:rect l="l" t="t" r="r" b="b"/>
              <a:pathLst>
                <a:path w="3824" h="3824" extrusionOk="0">
                  <a:moveTo>
                    <a:pt x="1912" y="1"/>
                  </a:moveTo>
                  <a:cubicBezTo>
                    <a:pt x="850" y="1"/>
                    <a:pt x="0" y="850"/>
                    <a:pt x="0" y="1912"/>
                  </a:cubicBezTo>
                  <a:cubicBezTo>
                    <a:pt x="0" y="2974"/>
                    <a:pt x="850" y="3824"/>
                    <a:pt x="1912" y="3824"/>
                  </a:cubicBezTo>
                  <a:cubicBezTo>
                    <a:pt x="2974" y="3824"/>
                    <a:pt x="3823" y="2974"/>
                    <a:pt x="3823" y="1912"/>
                  </a:cubicBezTo>
                  <a:cubicBezTo>
                    <a:pt x="3823" y="850"/>
                    <a:pt x="2974" y="1"/>
                    <a:pt x="191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5390727" y="741021"/>
              <a:ext cx="209486" cy="208296"/>
            </a:xfrm>
            <a:custGeom>
              <a:avLst/>
              <a:gdLst/>
              <a:ahLst/>
              <a:cxnLst/>
              <a:rect l="l" t="t" r="r" b="b"/>
              <a:pathLst>
                <a:path w="6160" h="6125" extrusionOk="0">
                  <a:moveTo>
                    <a:pt x="3076" y="0"/>
                  </a:moveTo>
                  <a:cubicBezTo>
                    <a:pt x="2974" y="0"/>
                    <a:pt x="2863" y="102"/>
                    <a:pt x="2863" y="179"/>
                  </a:cubicBezTo>
                  <a:cubicBezTo>
                    <a:pt x="2863" y="314"/>
                    <a:pt x="2974" y="391"/>
                    <a:pt x="3076" y="391"/>
                  </a:cubicBezTo>
                  <a:cubicBezTo>
                    <a:pt x="3186" y="391"/>
                    <a:pt x="3254" y="314"/>
                    <a:pt x="3254" y="179"/>
                  </a:cubicBezTo>
                  <a:cubicBezTo>
                    <a:pt x="3254" y="68"/>
                    <a:pt x="3186" y="0"/>
                    <a:pt x="3076" y="0"/>
                  </a:cubicBezTo>
                  <a:close/>
                  <a:moveTo>
                    <a:pt x="3968" y="136"/>
                  </a:moveTo>
                  <a:cubicBezTo>
                    <a:pt x="3891" y="136"/>
                    <a:pt x="3789" y="179"/>
                    <a:pt x="3789" y="280"/>
                  </a:cubicBezTo>
                  <a:cubicBezTo>
                    <a:pt x="3755" y="391"/>
                    <a:pt x="3789" y="493"/>
                    <a:pt x="3891" y="527"/>
                  </a:cubicBezTo>
                  <a:lnTo>
                    <a:pt x="3968" y="527"/>
                  </a:lnTo>
                  <a:cubicBezTo>
                    <a:pt x="4036" y="527"/>
                    <a:pt x="4104" y="459"/>
                    <a:pt x="4138" y="391"/>
                  </a:cubicBezTo>
                  <a:cubicBezTo>
                    <a:pt x="4180" y="280"/>
                    <a:pt x="4104" y="179"/>
                    <a:pt x="4002" y="136"/>
                  </a:cubicBezTo>
                  <a:close/>
                  <a:moveTo>
                    <a:pt x="2192" y="136"/>
                  </a:moveTo>
                  <a:lnTo>
                    <a:pt x="2124" y="136"/>
                  </a:lnTo>
                  <a:cubicBezTo>
                    <a:pt x="2014" y="179"/>
                    <a:pt x="1980" y="280"/>
                    <a:pt x="1980" y="391"/>
                  </a:cubicBezTo>
                  <a:cubicBezTo>
                    <a:pt x="2014" y="493"/>
                    <a:pt x="2090" y="527"/>
                    <a:pt x="2192" y="527"/>
                  </a:cubicBezTo>
                  <a:lnTo>
                    <a:pt x="2226" y="527"/>
                  </a:lnTo>
                  <a:cubicBezTo>
                    <a:pt x="2337" y="493"/>
                    <a:pt x="2405" y="391"/>
                    <a:pt x="2371" y="280"/>
                  </a:cubicBezTo>
                  <a:cubicBezTo>
                    <a:pt x="2337" y="213"/>
                    <a:pt x="2269" y="136"/>
                    <a:pt x="2192" y="136"/>
                  </a:cubicBezTo>
                  <a:close/>
                  <a:moveTo>
                    <a:pt x="4775" y="527"/>
                  </a:moveTo>
                  <a:cubicBezTo>
                    <a:pt x="4707" y="527"/>
                    <a:pt x="4639" y="561"/>
                    <a:pt x="4605" y="637"/>
                  </a:cubicBezTo>
                  <a:cubicBezTo>
                    <a:pt x="4528" y="705"/>
                    <a:pt x="4562" y="850"/>
                    <a:pt x="4639" y="884"/>
                  </a:cubicBezTo>
                  <a:cubicBezTo>
                    <a:pt x="4673" y="918"/>
                    <a:pt x="4707" y="918"/>
                    <a:pt x="4775" y="918"/>
                  </a:cubicBezTo>
                  <a:cubicBezTo>
                    <a:pt x="4817" y="918"/>
                    <a:pt x="4885" y="918"/>
                    <a:pt x="4919" y="850"/>
                  </a:cubicBezTo>
                  <a:cubicBezTo>
                    <a:pt x="4987" y="773"/>
                    <a:pt x="4953" y="637"/>
                    <a:pt x="4885" y="561"/>
                  </a:cubicBezTo>
                  <a:cubicBezTo>
                    <a:pt x="4851" y="561"/>
                    <a:pt x="4817" y="527"/>
                    <a:pt x="4775" y="527"/>
                  </a:cubicBezTo>
                  <a:close/>
                  <a:moveTo>
                    <a:pt x="1377" y="561"/>
                  </a:moveTo>
                  <a:cubicBezTo>
                    <a:pt x="1343" y="561"/>
                    <a:pt x="1309" y="561"/>
                    <a:pt x="1275" y="603"/>
                  </a:cubicBezTo>
                  <a:cubicBezTo>
                    <a:pt x="1164" y="671"/>
                    <a:pt x="1164" y="773"/>
                    <a:pt x="1241" y="850"/>
                  </a:cubicBezTo>
                  <a:cubicBezTo>
                    <a:pt x="1275" y="918"/>
                    <a:pt x="1309" y="952"/>
                    <a:pt x="1377" y="952"/>
                  </a:cubicBezTo>
                  <a:cubicBezTo>
                    <a:pt x="1419" y="952"/>
                    <a:pt x="1453" y="918"/>
                    <a:pt x="1487" y="918"/>
                  </a:cubicBezTo>
                  <a:cubicBezTo>
                    <a:pt x="1589" y="850"/>
                    <a:pt x="1589" y="705"/>
                    <a:pt x="1521" y="637"/>
                  </a:cubicBezTo>
                  <a:cubicBezTo>
                    <a:pt x="1487" y="561"/>
                    <a:pt x="1453" y="561"/>
                    <a:pt x="1377" y="561"/>
                  </a:cubicBezTo>
                  <a:close/>
                  <a:moveTo>
                    <a:pt x="5378" y="1164"/>
                  </a:moveTo>
                  <a:cubicBezTo>
                    <a:pt x="5344" y="1164"/>
                    <a:pt x="5310" y="1198"/>
                    <a:pt x="5276" y="1198"/>
                  </a:cubicBezTo>
                  <a:cubicBezTo>
                    <a:pt x="5199" y="1274"/>
                    <a:pt x="5165" y="1410"/>
                    <a:pt x="5242" y="1487"/>
                  </a:cubicBezTo>
                  <a:cubicBezTo>
                    <a:pt x="5276" y="1521"/>
                    <a:pt x="5344" y="1555"/>
                    <a:pt x="5412" y="1555"/>
                  </a:cubicBezTo>
                  <a:cubicBezTo>
                    <a:pt x="5454" y="1555"/>
                    <a:pt x="5488" y="1555"/>
                    <a:pt x="5522" y="1521"/>
                  </a:cubicBezTo>
                  <a:cubicBezTo>
                    <a:pt x="5590" y="1453"/>
                    <a:pt x="5624" y="1342"/>
                    <a:pt x="5556" y="1274"/>
                  </a:cubicBezTo>
                  <a:lnTo>
                    <a:pt x="5556" y="1274"/>
                  </a:lnTo>
                  <a:cubicBezTo>
                    <a:pt x="5522" y="1198"/>
                    <a:pt x="5454" y="1164"/>
                    <a:pt x="5378" y="1164"/>
                  </a:cubicBezTo>
                  <a:close/>
                  <a:moveTo>
                    <a:pt x="740" y="1198"/>
                  </a:moveTo>
                  <a:cubicBezTo>
                    <a:pt x="672" y="1198"/>
                    <a:pt x="638" y="1198"/>
                    <a:pt x="604" y="1274"/>
                  </a:cubicBezTo>
                  <a:cubicBezTo>
                    <a:pt x="527" y="1342"/>
                    <a:pt x="527" y="1487"/>
                    <a:pt x="638" y="1555"/>
                  </a:cubicBezTo>
                  <a:cubicBezTo>
                    <a:pt x="672" y="1555"/>
                    <a:pt x="706" y="1589"/>
                    <a:pt x="740" y="1589"/>
                  </a:cubicBezTo>
                  <a:cubicBezTo>
                    <a:pt x="816" y="1589"/>
                    <a:pt x="884" y="1555"/>
                    <a:pt x="918" y="1487"/>
                  </a:cubicBezTo>
                  <a:cubicBezTo>
                    <a:pt x="952" y="1410"/>
                    <a:pt x="952" y="1308"/>
                    <a:pt x="850" y="1240"/>
                  </a:cubicBezTo>
                  <a:cubicBezTo>
                    <a:pt x="816" y="1198"/>
                    <a:pt x="782" y="1198"/>
                    <a:pt x="740" y="1198"/>
                  </a:cubicBezTo>
                  <a:close/>
                  <a:moveTo>
                    <a:pt x="5803" y="1979"/>
                  </a:moveTo>
                  <a:lnTo>
                    <a:pt x="5735" y="1979"/>
                  </a:lnTo>
                  <a:cubicBezTo>
                    <a:pt x="5667" y="2013"/>
                    <a:pt x="5590" y="2124"/>
                    <a:pt x="5624" y="2226"/>
                  </a:cubicBezTo>
                  <a:cubicBezTo>
                    <a:pt x="5667" y="2302"/>
                    <a:pt x="5735" y="2370"/>
                    <a:pt x="5803" y="2370"/>
                  </a:cubicBezTo>
                  <a:lnTo>
                    <a:pt x="5879" y="2370"/>
                  </a:lnTo>
                  <a:cubicBezTo>
                    <a:pt x="5981" y="2336"/>
                    <a:pt x="6015" y="2192"/>
                    <a:pt x="5981" y="2124"/>
                  </a:cubicBezTo>
                  <a:cubicBezTo>
                    <a:pt x="5981" y="2013"/>
                    <a:pt x="5913" y="1979"/>
                    <a:pt x="5803" y="1979"/>
                  </a:cubicBezTo>
                  <a:close/>
                  <a:moveTo>
                    <a:pt x="357" y="1979"/>
                  </a:moveTo>
                  <a:cubicBezTo>
                    <a:pt x="247" y="1979"/>
                    <a:pt x="179" y="2047"/>
                    <a:pt x="145" y="2124"/>
                  </a:cubicBezTo>
                  <a:cubicBezTo>
                    <a:pt x="145" y="2226"/>
                    <a:pt x="179" y="2336"/>
                    <a:pt x="281" y="2370"/>
                  </a:cubicBezTo>
                  <a:lnTo>
                    <a:pt x="357" y="2370"/>
                  </a:lnTo>
                  <a:cubicBezTo>
                    <a:pt x="425" y="2370"/>
                    <a:pt x="493" y="2336"/>
                    <a:pt x="527" y="2226"/>
                  </a:cubicBezTo>
                  <a:cubicBezTo>
                    <a:pt x="570" y="2158"/>
                    <a:pt x="493" y="2047"/>
                    <a:pt x="391" y="2013"/>
                  </a:cubicBezTo>
                  <a:cubicBezTo>
                    <a:pt x="391" y="1979"/>
                    <a:pt x="357" y="1979"/>
                    <a:pt x="357" y="1979"/>
                  </a:cubicBezTo>
                  <a:close/>
                  <a:moveTo>
                    <a:pt x="5947" y="2863"/>
                  </a:moveTo>
                  <a:cubicBezTo>
                    <a:pt x="5837" y="2863"/>
                    <a:pt x="5769" y="2939"/>
                    <a:pt x="5769" y="3041"/>
                  </a:cubicBezTo>
                  <a:lnTo>
                    <a:pt x="5769" y="3075"/>
                  </a:lnTo>
                  <a:lnTo>
                    <a:pt x="5769" y="3075"/>
                  </a:lnTo>
                  <a:cubicBezTo>
                    <a:pt x="5769" y="3186"/>
                    <a:pt x="5837" y="3254"/>
                    <a:pt x="5947" y="3254"/>
                  </a:cubicBezTo>
                  <a:cubicBezTo>
                    <a:pt x="6049" y="3254"/>
                    <a:pt x="6159" y="3186"/>
                    <a:pt x="6159" y="3075"/>
                  </a:cubicBezTo>
                  <a:lnTo>
                    <a:pt x="6159" y="3041"/>
                  </a:lnTo>
                  <a:lnTo>
                    <a:pt x="6159" y="3041"/>
                  </a:lnTo>
                  <a:cubicBezTo>
                    <a:pt x="6159" y="2939"/>
                    <a:pt x="6049" y="2863"/>
                    <a:pt x="5947" y="2863"/>
                  </a:cubicBezTo>
                  <a:close/>
                  <a:moveTo>
                    <a:pt x="213" y="2863"/>
                  </a:moveTo>
                  <a:cubicBezTo>
                    <a:pt x="103" y="2863"/>
                    <a:pt x="1" y="2973"/>
                    <a:pt x="1" y="3075"/>
                  </a:cubicBezTo>
                  <a:cubicBezTo>
                    <a:pt x="1" y="3186"/>
                    <a:pt x="103" y="3254"/>
                    <a:pt x="213" y="3254"/>
                  </a:cubicBezTo>
                  <a:cubicBezTo>
                    <a:pt x="315" y="3254"/>
                    <a:pt x="391" y="3186"/>
                    <a:pt x="391" y="3075"/>
                  </a:cubicBezTo>
                  <a:cubicBezTo>
                    <a:pt x="391" y="2973"/>
                    <a:pt x="315" y="2863"/>
                    <a:pt x="213" y="2863"/>
                  </a:cubicBezTo>
                  <a:close/>
                  <a:moveTo>
                    <a:pt x="5803" y="3746"/>
                  </a:moveTo>
                  <a:cubicBezTo>
                    <a:pt x="5735" y="3746"/>
                    <a:pt x="5667" y="3823"/>
                    <a:pt x="5624" y="3891"/>
                  </a:cubicBezTo>
                  <a:cubicBezTo>
                    <a:pt x="5590" y="4001"/>
                    <a:pt x="5667" y="4103"/>
                    <a:pt x="5769" y="4137"/>
                  </a:cubicBezTo>
                  <a:lnTo>
                    <a:pt x="5803" y="4137"/>
                  </a:lnTo>
                  <a:cubicBezTo>
                    <a:pt x="5913" y="4137"/>
                    <a:pt x="5981" y="4103"/>
                    <a:pt x="5981" y="4001"/>
                  </a:cubicBezTo>
                  <a:cubicBezTo>
                    <a:pt x="6015" y="3925"/>
                    <a:pt x="5981" y="3823"/>
                    <a:pt x="5879" y="3789"/>
                  </a:cubicBezTo>
                  <a:cubicBezTo>
                    <a:pt x="5837" y="3746"/>
                    <a:pt x="5837" y="3746"/>
                    <a:pt x="5803" y="3746"/>
                  </a:cubicBezTo>
                  <a:close/>
                  <a:moveTo>
                    <a:pt x="357" y="3746"/>
                  </a:moveTo>
                  <a:cubicBezTo>
                    <a:pt x="315" y="3746"/>
                    <a:pt x="315" y="3789"/>
                    <a:pt x="281" y="3789"/>
                  </a:cubicBezTo>
                  <a:cubicBezTo>
                    <a:pt x="179" y="3823"/>
                    <a:pt x="145" y="3925"/>
                    <a:pt x="145" y="4035"/>
                  </a:cubicBezTo>
                  <a:cubicBezTo>
                    <a:pt x="179" y="4103"/>
                    <a:pt x="247" y="4137"/>
                    <a:pt x="357" y="4137"/>
                  </a:cubicBezTo>
                  <a:lnTo>
                    <a:pt x="391" y="4137"/>
                  </a:lnTo>
                  <a:cubicBezTo>
                    <a:pt x="493" y="4103"/>
                    <a:pt x="570" y="4001"/>
                    <a:pt x="527" y="3891"/>
                  </a:cubicBezTo>
                  <a:cubicBezTo>
                    <a:pt x="493" y="3823"/>
                    <a:pt x="425" y="3746"/>
                    <a:pt x="357" y="3746"/>
                  </a:cubicBezTo>
                  <a:close/>
                  <a:moveTo>
                    <a:pt x="5412" y="4562"/>
                  </a:moveTo>
                  <a:cubicBezTo>
                    <a:pt x="5344" y="4562"/>
                    <a:pt x="5276" y="4596"/>
                    <a:pt x="5242" y="4638"/>
                  </a:cubicBezTo>
                  <a:cubicBezTo>
                    <a:pt x="5199" y="4740"/>
                    <a:pt x="5199" y="4851"/>
                    <a:pt x="5310" y="4919"/>
                  </a:cubicBezTo>
                  <a:cubicBezTo>
                    <a:pt x="5310" y="4953"/>
                    <a:pt x="5378" y="4953"/>
                    <a:pt x="5412" y="4953"/>
                  </a:cubicBezTo>
                  <a:cubicBezTo>
                    <a:pt x="5454" y="4953"/>
                    <a:pt x="5522" y="4919"/>
                    <a:pt x="5556" y="4885"/>
                  </a:cubicBezTo>
                  <a:cubicBezTo>
                    <a:pt x="5624" y="4774"/>
                    <a:pt x="5590" y="4672"/>
                    <a:pt x="5522" y="4596"/>
                  </a:cubicBezTo>
                  <a:cubicBezTo>
                    <a:pt x="5488" y="4562"/>
                    <a:pt x="5454" y="4562"/>
                    <a:pt x="5412" y="4562"/>
                  </a:cubicBezTo>
                  <a:close/>
                  <a:moveTo>
                    <a:pt x="740" y="4562"/>
                  </a:moveTo>
                  <a:cubicBezTo>
                    <a:pt x="706" y="4562"/>
                    <a:pt x="672" y="4562"/>
                    <a:pt x="638" y="4596"/>
                  </a:cubicBezTo>
                  <a:cubicBezTo>
                    <a:pt x="570" y="4672"/>
                    <a:pt x="527" y="4774"/>
                    <a:pt x="604" y="4885"/>
                  </a:cubicBezTo>
                  <a:cubicBezTo>
                    <a:pt x="638" y="4919"/>
                    <a:pt x="706" y="4953"/>
                    <a:pt x="740" y="4953"/>
                  </a:cubicBezTo>
                  <a:cubicBezTo>
                    <a:pt x="782" y="4953"/>
                    <a:pt x="850" y="4953"/>
                    <a:pt x="884" y="4919"/>
                  </a:cubicBezTo>
                  <a:cubicBezTo>
                    <a:pt x="952" y="4851"/>
                    <a:pt x="952" y="4740"/>
                    <a:pt x="918" y="4638"/>
                  </a:cubicBezTo>
                  <a:cubicBezTo>
                    <a:pt x="884" y="4596"/>
                    <a:pt x="816" y="4562"/>
                    <a:pt x="740" y="4562"/>
                  </a:cubicBezTo>
                  <a:close/>
                  <a:moveTo>
                    <a:pt x="4775" y="5199"/>
                  </a:moveTo>
                  <a:cubicBezTo>
                    <a:pt x="4741" y="5199"/>
                    <a:pt x="4707" y="5199"/>
                    <a:pt x="4673" y="5233"/>
                  </a:cubicBezTo>
                  <a:cubicBezTo>
                    <a:pt x="4562" y="5309"/>
                    <a:pt x="4562" y="5411"/>
                    <a:pt x="4605" y="5522"/>
                  </a:cubicBezTo>
                  <a:cubicBezTo>
                    <a:pt x="4639" y="5556"/>
                    <a:pt x="4707" y="5590"/>
                    <a:pt x="4775" y="5590"/>
                  </a:cubicBezTo>
                  <a:cubicBezTo>
                    <a:pt x="4817" y="5590"/>
                    <a:pt x="4851" y="5590"/>
                    <a:pt x="4885" y="5556"/>
                  </a:cubicBezTo>
                  <a:cubicBezTo>
                    <a:pt x="4953" y="5488"/>
                    <a:pt x="4987" y="5377"/>
                    <a:pt x="4919" y="5275"/>
                  </a:cubicBezTo>
                  <a:cubicBezTo>
                    <a:pt x="4885" y="5233"/>
                    <a:pt x="4817" y="5199"/>
                    <a:pt x="4775" y="5199"/>
                  </a:cubicBezTo>
                  <a:close/>
                  <a:moveTo>
                    <a:pt x="1377" y="5199"/>
                  </a:moveTo>
                  <a:cubicBezTo>
                    <a:pt x="1343" y="5199"/>
                    <a:pt x="1275" y="5233"/>
                    <a:pt x="1241" y="5275"/>
                  </a:cubicBezTo>
                  <a:cubicBezTo>
                    <a:pt x="1164" y="5377"/>
                    <a:pt x="1207" y="5488"/>
                    <a:pt x="1275" y="5556"/>
                  </a:cubicBezTo>
                  <a:cubicBezTo>
                    <a:pt x="1309" y="5590"/>
                    <a:pt x="1343" y="5590"/>
                    <a:pt x="1377" y="5590"/>
                  </a:cubicBezTo>
                  <a:cubicBezTo>
                    <a:pt x="1453" y="5590"/>
                    <a:pt x="1521" y="5556"/>
                    <a:pt x="1555" y="5522"/>
                  </a:cubicBezTo>
                  <a:cubicBezTo>
                    <a:pt x="1589" y="5411"/>
                    <a:pt x="1589" y="5309"/>
                    <a:pt x="1521" y="5233"/>
                  </a:cubicBezTo>
                  <a:cubicBezTo>
                    <a:pt x="1487" y="5199"/>
                    <a:pt x="1419" y="5199"/>
                    <a:pt x="1377" y="5199"/>
                  </a:cubicBezTo>
                  <a:close/>
                  <a:moveTo>
                    <a:pt x="2192" y="5624"/>
                  </a:moveTo>
                  <a:cubicBezTo>
                    <a:pt x="2124" y="5624"/>
                    <a:pt x="2014" y="5658"/>
                    <a:pt x="2014" y="5734"/>
                  </a:cubicBezTo>
                  <a:cubicBezTo>
                    <a:pt x="1980" y="5836"/>
                    <a:pt x="2014" y="5947"/>
                    <a:pt x="2124" y="5981"/>
                  </a:cubicBezTo>
                  <a:lnTo>
                    <a:pt x="2192" y="5981"/>
                  </a:lnTo>
                  <a:cubicBezTo>
                    <a:pt x="2269" y="5981"/>
                    <a:pt x="2337" y="5947"/>
                    <a:pt x="2371" y="5870"/>
                  </a:cubicBezTo>
                  <a:cubicBezTo>
                    <a:pt x="2405" y="5768"/>
                    <a:pt x="2337" y="5658"/>
                    <a:pt x="2269" y="5624"/>
                  </a:cubicBezTo>
                  <a:close/>
                  <a:moveTo>
                    <a:pt x="3968" y="5624"/>
                  </a:moveTo>
                  <a:lnTo>
                    <a:pt x="3891" y="5624"/>
                  </a:lnTo>
                  <a:cubicBezTo>
                    <a:pt x="3823" y="5658"/>
                    <a:pt x="3755" y="5768"/>
                    <a:pt x="3789" y="5870"/>
                  </a:cubicBezTo>
                  <a:cubicBezTo>
                    <a:pt x="3823" y="5947"/>
                    <a:pt x="3891" y="5981"/>
                    <a:pt x="3968" y="5981"/>
                  </a:cubicBezTo>
                  <a:lnTo>
                    <a:pt x="4036" y="5981"/>
                  </a:lnTo>
                  <a:cubicBezTo>
                    <a:pt x="4138" y="5947"/>
                    <a:pt x="4180" y="5836"/>
                    <a:pt x="4138" y="5734"/>
                  </a:cubicBezTo>
                  <a:cubicBezTo>
                    <a:pt x="4138" y="5658"/>
                    <a:pt x="4070" y="5624"/>
                    <a:pt x="3968" y="5624"/>
                  </a:cubicBezTo>
                  <a:close/>
                  <a:moveTo>
                    <a:pt x="3076" y="5734"/>
                  </a:moveTo>
                  <a:cubicBezTo>
                    <a:pt x="2974" y="5734"/>
                    <a:pt x="2906" y="5836"/>
                    <a:pt x="2906" y="5947"/>
                  </a:cubicBezTo>
                  <a:cubicBezTo>
                    <a:pt x="2906" y="6049"/>
                    <a:pt x="2974" y="6125"/>
                    <a:pt x="3076" y="6125"/>
                  </a:cubicBezTo>
                  <a:cubicBezTo>
                    <a:pt x="3186" y="6125"/>
                    <a:pt x="3288" y="6049"/>
                    <a:pt x="3288" y="5947"/>
                  </a:cubicBezTo>
                  <a:cubicBezTo>
                    <a:pt x="3288" y="5836"/>
                    <a:pt x="3186" y="5734"/>
                    <a:pt x="3076" y="57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2"/>
            <p:cNvSpPr/>
            <p:nvPr/>
          </p:nvSpPr>
          <p:spPr>
            <a:xfrm>
              <a:off x="5494143" y="4654299"/>
              <a:ext cx="48291" cy="50569"/>
            </a:xfrm>
            <a:custGeom>
              <a:avLst/>
              <a:gdLst/>
              <a:ahLst/>
              <a:cxnLst/>
              <a:rect l="l" t="t" r="r" b="b"/>
              <a:pathLst>
                <a:path w="1420" h="1487" extrusionOk="0">
                  <a:moveTo>
                    <a:pt x="35" y="986"/>
                  </a:moveTo>
                  <a:cubicBezTo>
                    <a:pt x="145" y="1232"/>
                    <a:pt x="358" y="1410"/>
                    <a:pt x="638" y="1444"/>
                  </a:cubicBezTo>
                  <a:cubicBezTo>
                    <a:pt x="995" y="1487"/>
                    <a:pt x="1351" y="1198"/>
                    <a:pt x="1419" y="850"/>
                  </a:cubicBezTo>
                  <a:cubicBezTo>
                    <a:pt x="1419" y="739"/>
                    <a:pt x="1419" y="637"/>
                    <a:pt x="1385" y="527"/>
                  </a:cubicBezTo>
                  <a:cubicBezTo>
                    <a:pt x="1275" y="281"/>
                    <a:pt x="1063" y="102"/>
                    <a:pt x="782" y="68"/>
                  </a:cubicBezTo>
                  <a:cubicBezTo>
                    <a:pt x="391" y="0"/>
                    <a:pt x="77" y="281"/>
                    <a:pt x="1" y="671"/>
                  </a:cubicBezTo>
                  <a:cubicBezTo>
                    <a:pt x="1" y="773"/>
                    <a:pt x="1" y="884"/>
                    <a:pt x="35" y="986"/>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2"/>
            <p:cNvSpPr/>
            <p:nvPr/>
          </p:nvSpPr>
          <p:spPr>
            <a:xfrm>
              <a:off x="5427999" y="4370030"/>
              <a:ext cx="48291" cy="50569"/>
            </a:xfrm>
            <a:custGeom>
              <a:avLst/>
              <a:gdLst/>
              <a:ahLst/>
              <a:cxnLst/>
              <a:rect l="l" t="t" r="r" b="b"/>
              <a:pathLst>
                <a:path w="1420" h="1487" extrusionOk="0">
                  <a:moveTo>
                    <a:pt x="34" y="994"/>
                  </a:moveTo>
                  <a:cubicBezTo>
                    <a:pt x="111" y="1241"/>
                    <a:pt x="323" y="1419"/>
                    <a:pt x="604" y="1453"/>
                  </a:cubicBezTo>
                  <a:cubicBezTo>
                    <a:pt x="994" y="1487"/>
                    <a:pt x="1343" y="1207"/>
                    <a:pt x="1385" y="816"/>
                  </a:cubicBezTo>
                  <a:cubicBezTo>
                    <a:pt x="1419" y="714"/>
                    <a:pt x="1385" y="604"/>
                    <a:pt x="1343" y="536"/>
                  </a:cubicBezTo>
                  <a:cubicBezTo>
                    <a:pt x="1275" y="289"/>
                    <a:pt x="1062" y="77"/>
                    <a:pt x="782" y="77"/>
                  </a:cubicBezTo>
                  <a:cubicBezTo>
                    <a:pt x="391" y="0"/>
                    <a:pt x="34" y="289"/>
                    <a:pt x="0" y="671"/>
                  </a:cubicBezTo>
                  <a:cubicBezTo>
                    <a:pt x="0" y="782"/>
                    <a:pt x="0" y="884"/>
                    <a:pt x="34" y="99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5406336" y="4036654"/>
              <a:ext cx="693345" cy="908884"/>
            </a:xfrm>
            <a:custGeom>
              <a:avLst/>
              <a:gdLst/>
              <a:ahLst/>
              <a:cxnLst/>
              <a:rect l="l" t="t" r="r" b="b"/>
              <a:pathLst>
                <a:path w="20388" h="26726" extrusionOk="0">
                  <a:moveTo>
                    <a:pt x="3398" y="25171"/>
                  </a:moveTo>
                  <a:cubicBezTo>
                    <a:pt x="3611" y="25731"/>
                    <a:pt x="3933" y="26266"/>
                    <a:pt x="4426" y="26725"/>
                  </a:cubicBezTo>
                  <a:cubicBezTo>
                    <a:pt x="4426" y="26725"/>
                    <a:pt x="18162" y="21203"/>
                    <a:pt x="20142" y="12284"/>
                  </a:cubicBezTo>
                  <a:cubicBezTo>
                    <a:pt x="20176" y="12072"/>
                    <a:pt x="20244" y="11825"/>
                    <a:pt x="20244" y="11579"/>
                  </a:cubicBezTo>
                  <a:cubicBezTo>
                    <a:pt x="20354" y="11044"/>
                    <a:pt x="20388" y="10474"/>
                    <a:pt x="20354" y="9914"/>
                  </a:cubicBezTo>
                  <a:lnTo>
                    <a:pt x="20354" y="9667"/>
                  </a:lnTo>
                  <a:cubicBezTo>
                    <a:pt x="20320" y="9243"/>
                    <a:pt x="20286" y="8852"/>
                    <a:pt x="20210" y="8461"/>
                  </a:cubicBezTo>
                  <a:cubicBezTo>
                    <a:pt x="20142" y="8181"/>
                    <a:pt x="20074" y="7926"/>
                    <a:pt x="19963" y="7680"/>
                  </a:cubicBezTo>
                  <a:cubicBezTo>
                    <a:pt x="19861" y="7365"/>
                    <a:pt x="19717" y="7043"/>
                    <a:pt x="19572" y="6762"/>
                  </a:cubicBezTo>
                  <a:cubicBezTo>
                    <a:pt x="15962" y="0"/>
                    <a:pt x="1241" y="1631"/>
                    <a:pt x="1241" y="1631"/>
                  </a:cubicBezTo>
                  <a:cubicBezTo>
                    <a:pt x="1241" y="1631"/>
                    <a:pt x="0" y="4248"/>
                    <a:pt x="884" y="6864"/>
                  </a:cubicBezTo>
                  <a:cubicBezTo>
                    <a:pt x="1275" y="7969"/>
                    <a:pt x="2022" y="9064"/>
                    <a:pt x="3432" y="9948"/>
                  </a:cubicBezTo>
                  <a:cubicBezTo>
                    <a:pt x="3432" y="9948"/>
                    <a:pt x="3398" y="9948"/>
                    <a:pt x="3364" y="10016"/>
                  </a:cubicBezTo>
                  <a:cubicBezTo>
                    <a:pt x="3007" y="10441"/>
                    <a:pt x="1453" y="12675"/>
                    <a:pt x="2370" y="15257"/>
                  </a:cubicBezTo>
                  <a:cubicBezTo>
                    <a:pt x="2727" y="16319"/>
                    <a:pt x="3509" y="17449"/>
                    <a:pt x="4919" y="18545"/>
                  </a:cubicBezTo>
                  <a:cubicBezTo>
                    <a:pt x="4919" y="18545"/>
                    <a:pt x="2404" y="22299"/>
                    <a:pt x="3398" y="2517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5406336" y="4031723"/>
              <a:ext cx="692189" cy="345550"/>
            </a:xfrm>
            <a:custGeom>
              <a:avLst/>
              <a:gdLst/>
              <a:ahLst/>
              <a:cxnLst/>
              <a:rect l="l" t="t" r="r" b="b"/>
              <a:pathLst>
                <a:path w="20354" h="10161" extrusionOk="0">
                  <a:moveTo>
                    <a:pt x="884" y="7009"/>
                  </a:moveTo>
                  <a:cubicBezTo>
                    <a:pt x="1275" y="8114"/>
                    <a:pt x="2022" y="9209"/>
                    <a:pt x="3432" y="10093"/>
                  </a:cubicBezTo>
                  <a:cubicBezTo>
                    <a:pt x="3432" y="10093"/>
                    <a:pt x="3398" y="10093"/>
                    <a:pt x="3364" y="10161"/>
                  </a:cubicBezTo>
                  <a:cubicBezTo>
                    <a:pt x="5666" y="9456"/>
                    <a:pt x="10551" y="8640"/>
                    <a:pt x="19785" y="9736"/>
                  </a:cubicBezTo>
                  <a:lnTo>
                    <a:pt x="20354" y="9812"/>
                  </a:lnTo>
                  <a:cubicBezTo>
                    <a:pt x="20320" y="9388"/>
                    <a:pt x="20286" y="8997"/>
                    <a:pt x="20210" y="8606"/>
                  </a:cubicBezTo>
                  <a:cubicBezTo>
                    <a:pt x="20142" y="8360"/>
                    <a:pt x="20074" y="8071"/>
                    <a:pt x="19997" y="7859"/>
                  </a:cubicBezTo>
                  <a:cubicBezTo>
                    <a:pt x="17270" y="1"/>
                    <a:pt x="1241" y="1776"/>
                    <a:pt x="1241" y="1776"/>
                  </a:cubicBezTo>
                  <a:cubicBezTo>
                    <a:pt x="1241" y="1776"/>
                    <a:pt x="0" y="4393"/>
                    <a:pt x="884" y="700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2"/>
            <p:cNvSpPr/>
            <p:nvPr/>
          </p:nvSpPr>
          <p:spPr>
            <a:xfrm>
              <a:off x="5488090" y="4365405"/>
              <a:ext cx="611591" cy="580134"/>
            </a:xfrm>
            <a:custGeom>
              <a:avLst/>
              <a:gdLst/>
              <a:ahLst/>
              <a:cxnLst/>
              <a:rect l="l" t="t" r="r" b="b"/>
              <a:pathLst>
                <a:path w="17984" h="17059" extrusionOk="0">
                  <a:moveTo>
                    <a:pt x="994" y="15504"/>
                  </a:moveTo>
                  <a:cubicBezTo>
                    <a:pt x="1207" y="16064"/>
                    <a:pt x="1529" y="16599"/>
                    <a:pt x="2022" y="17058"/>
                  </a:cubicBezTo>
                  <a:cubicBezTo>
                    <a:pt x="2022" y="17058"/>
                    <a:pt x="16463" y="11256"/>
                    <a:pt x="17840" y="1912"/>
                  </a:cubicBezTo>
                  <a:cubicBezTo>
                    <a:pt x="17950" y="1377"/>
                    <a:pt x="17984" y="807"/>
                    <a:pt x="17950" y="247"/>
                  </a:cubicBezTo>
                  <a:lnTo>
                    <a:pt x="17950" y="0"/>
                  </a:lnTo>
                  <a:cubicBezTo>
                    <a:pt x="17491" y="672"/>
                    <a:pt x="16990" y="1275"/>
                    <a:pt x="16463" y="1801"/>
                  </a:cubicBezTo>
                  <a:cubicBezTo>
                    <a:pt x="10831" y="7782"/>
                    <a:pt x="2515" y="8878"/>
                    <a:pt x="2515" y="8878"/>
                  </a:cubicBezTo>
                  <a:cubicBezTo>
                    <a:pt x="2515" y="8878"/>
                    <a:pt x="0" y="12632"/>
                    <a:pt x="994" y="1550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5485777" y="4265457"/>
              <a:ext cx="43360" cy="15609"/>
            </a:xfrm>
            <a:custGeom>
              <a:avLst/>
              <a:gdLst/>
              <a:ahLst/>
              <a:cxnLst/>
              <a:rect l="l" t="t" r="r" b="b"/>
              <a:pathLst>
                <a:path w="1275" h="459" extrusionOk="0">
                  <a:moveTo>
                    <a:pt x="34" y="425"/>
                  </a:moveTo>
                  <a:cubicBezTo>
                    <a:pt x="34" y="425"/>
                    <a:pt x="34" y="459"/>
                    <a:pt x="68" y="459"/>
                  </a:cubicBezTo>
                  <a:cubicBezTo>
                    <a:pt x="425" y="425"/>
                    <a:pt x="884" y="315"/>
                    <a:pt x="1241" y="102"/>
                  </a:cubicBezTo>
                  <a:cubicBezTo>
                    <a:pt x="1275" y="102"/>
                    <a:pt x="1275" y="68"/>
                    <a:pt x="1275" y="34"/>
                  </a:cubicBezTo>
                  <a:cubicBezTo>
                    <a:pt x="1241" y="34"/>
                    <a:pt x="1241" y="0"/>
                    <a:pt x="1207" y="0"/>
                  </a:cubicBezTo>
                  <a:cubicBezTo>
                    <a:pt x="816" y="34"/>
                    <a:pt x="391" y="213"/>
                    <a:pt x="34" y="391"/>
                  </a:cubicBezTo>
                  <a:cubicBezTo>
                    <a:pt x="0" y="391"/>
                    <a:pt x="0" y="425"/>
                    <a:pt x="34"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2"/>
            <p:cNvSpPr/>
            <p:nvPr/>
          </p:nvSpPr>
          <p:spPr>
            <a:xfrm>
              <a:off x="5467856" y="4246107"/>
              <a:ext cx="44516" cy="14453"/>
            </a:xfrm>
            <a:custGeom>
              <a:avLst/>
              <a:gdLst/>
              <a:ahLst/>
              <a:cxnLst/>
              <a:rect l="l" t="t" r="r" b="b"/>
              <a:pathLst>
                <a:path w="1309" h="425" extrusionOk="0">
                  <a:moveTo>
                    <a:pt x="1" y="391"/>
                  </a:moveTo>
                  <a:lnTo>
                    <a:pt x="35" y="425"/>
                  </a:lnTo>
                  <a:cubicBezTo>
                    <a:pt x="281" y="425"/>
                    <a:pt x="493" y="357"/>
                    <a:pt x="706" y="323"/>
                  </a:cubicBezTo>
                  <a:cubicBezTo>
                    <a:pt x="918" y="280"/>
                    <a:pt x="1131" y="212"/>
                    <a:pt x="1275" y="111"/>
                  </a:cubicBezTo>
                  <a:cubicBezTo>
                    <a:pt x="1309" y="111"/>
                    <a:pt x="1309" y="68"/>
                    <a:pt x="1309" y="34"/>
                  </a:cubicBezTo>
                  <a:cubicBezTo>
                    <a:pt x="1309" y="0"/>
                    <a:pt x="1275" y="0"/>
                    <a:pt x="1232" y="0"/>
                  </a:cubicBezTo>
                  <a:cubicBezTo>
                    <a:pt x="1020" y="0"/>
                    <a:pt x="808" y="68"/>
                    <a:pt x="595" y="145"/>
                  </a:cubicBezTo>
                  <a:cubicBezTo>
                    <a:pt x="425" y="212"/>
                    <a:pt x="213" y="246"/>
                    <a:pt x="35" y="323"/>
                  </a:cubicBezTo>
                  <a:cubicBezTo>
                    <a:pt x="1" y="323"/>
                    <a:pt x="1" y="357"/>
                    <a:pt x="1"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2"/>
            <p:cNvSpPr/>
            <p:nvPr/>
          </p:nvSpPr>
          <p:spPr>
            <a:xfrm>
              <a:off x="5547297" y="4225566"/>
              <a:ext cx="45672" cy="11018"/>
            </a:xfrm>
            <a:custGeom>
              <a:avLst/>
              <a:gdLst/>
              <a:ahLst/>
              <a:cxnLst/>
              <a:rect l="l" t="t" r="r" b="b"/>
              <a:pathLst>
                <a:path w="1343" h="324" extrusionOk="0">
                  <a:moveTo>
                    <a:pt x="1" y="247"/>
                  </a:moveTo>
                  <a:cubicBezTo>
                    <a:pt x="35" y="290"/>
                    <a:pt x="35" y="324"/>
                    <a:pt x="103" y="324"/>
                  </a:cubicBezTo>
                  <a:cubicBezTo>
                    <a:pt x="315" y="324"/>
                    <a:pt x="527" y="290"/>
                    <a:pt x="740" y="290"/>
                  </a:cubicBezTo>
                  <a:cubicBezTo>
                    <a:pt x="918" y="247"/>
                    <a:pt x="1131" y="290"/>
                    <a:pt x="1309" y="179"/>
                  </a:cubicBezTo>
                  <a:cubicBezTo>
                    <a:pt x="1343" y="145"/>
                    <a:pt x="1343" y="111"/>
                    <a:pt x="1343" y="77"/>
                  </a:cubicBezTo>
                  <a:lnTo>
                    <a:pt x="1309" y="77"/>
                  </a:lnTo>
                  <a:cubicBezTo>
                    <a:pt x="1131" y="1"/>
                    <a:pt x="952" y="35"/>
                    <a:pt x="740" y="77"/>
                  </a:cubicBezTo>
                  <a:cubicBezTo>
                    <a:pt x="527" y="111"/>
                    <a:pt x="281" y="145"/>
                    <a:pt x="69" y="179"/>
                  </a:cubicBezTo>
                  <a:cubicBezTo>
                    <a:pt x="1" y="179"/>
                    <a:pt x="1" y="213"/>
                    <a:pt x="1"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5516962" y="4195537"/>
              <a:ext cx="39925" cy="12175"/>
            </a:xfrm>
            <a:custGeom>
              <a:avLst/>
              <a:gdLst/>
              <a:ahLst/>
              <a:cxnLst/>
              <a:rect l="l" t="t" r="r" b="b"/>
              <a:pathLst>
                <a:path w="1174" h="358" extrusionOk="0">
                  <a:moveTo>
                    <a:pt x="1" y="323"/>
                  </a:moveTo>
                  <a:cubicBezTo>
                    <a:pt x="1" y="357"/>
                    <a:pt x="43" y="357"/>
                    <a:pt x="77" y="357"/>
                  </a:cubicBezTo>
                  <a:cubicBezTo>
                    <a:pt x="256" y="323"/>
                    <a:pt x="426" y="323"/>
                    <a:pt x="604" y="323"/>
                  </a:cubicBezTo>
                  <a:cubicBezTo>
                    <a:pt x="782" y="323"/>
                    <a:pt x="927" y="357"/>
                    <a:pt x="1105" y="357"/>
                  </a:cubicBezTo>
                  <a:cubicBezTo>
                    <a:pt x="1173" y="357"/>
                    <a:pt x="1173" y="281"/>
                    <a:pt x="1173" y="213"/>
                  </a:cubicBezTo>
                  <a:cubicBezTo>
                    <a:pt x="1173" y="179"/>
                    <a:pt x="1139" y="179"/>
                    <a:pt x="1105" y="145"/>
                  </a:cubicBezTo>
                  <a:cubicBezTo>
                    <a:pt x="782" y="1"/>
                    <a:pt x="324" y="145"/>
                    <a:pt x="43" y="247"/>
                  </a:cubicBezTo>
                  <a:cubicBezTo>
                    <a:pt x="1" y="281"/>
                    <a:pt x="1" y="281"/>
                    <a:pt x="1" y="32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5466427" y="4187172"/>
              <a:ext cx="37578" cy="14453"/>
            </a:xfrm>
            <a:custGeom>
              <a:avLst/>
              <a:gdLst/>
              <a:ahLst/>
              <a:cxnLst/>
              <a:rect l="l" t="t" r="r" b="b"/>
              <a:pathLst>
                <a:path w="1105" h="425" extrusionOk="0">
                  <a:moveTo>
                    <a:pt x="0" y="391"/>
                  </a:moveTo>
                  <a:lnTo>
                    <a:pt x="43" y="425"/>
                  </a:lnTo>
                  <a:cubicBezTo>
                    <a:pt x="213" y="425"/>
                    <a:pt x="391" y="357"/>
                    <a:pt x="569" y="314"/>
                  </a:cubicBezTo>
                  <a:cubicBezTo>
                    <a:pt x="714" y="314"/>
                    <a:pt x="960" y="357"/>
                    <a:pt x="1062" y="213"/>
                  </a:cubicBezTo>
                  <a:cubicBezTo>
                    <a:pt x="1105" y="213"/>
                    <a:pt x="1105" y="145"/>
                    <a:pt x="1105" y="102"/>
                  </a:cubicBezTo>
                  <a:lnTo>
                    <a:pt x="1062" y="68"/>
                  </a:lnTo>
                  <a:cubicBezTo>
                    <a:pt x="892" y="0"/>
                    <a:pt x="714" y="68"/>
                    <a:pt x="535" y="102"/>
                  </a:cubicBezTo>
                  <a:cubicBezTo>
                    <a:pt x="357" y="145"/>
                    <a:pt x="179" y="213"/>
                    <a:pt x="0"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2"/>
            <p:cNvSpPr/>
            <p:nvPr/>
          </p:nvSpPr>
          <p:spPr>
            <a:xfrm>
              <a:off x="5625310" y="4255629"/>
              <a:ext cx="36150" cy="13331"/>
            </a:xfrm>
            <a:custGeom>
              <a:avLst/>
              <a:gdLst/>
              <a:ahLst/>
              <a:cxnLst/>
              <a:rect l="l" t="t" r="r" b="b"/>
              <a:pathLst>
                <a:path w="1063" h="392" extrusionOk="0">
                  <a:moveTo>
                    <a:pt x="43" y="357"/>
                  </a:moveTo>
                  <a:cubicBezTo>
                    <a:pt x="43" y="391"/>
                    <a:pt x="77" y="391"/>
                    <a:pt x="111" y="391"/>
                  </a:cubicBezTo>
                  <a:cubicBezTo>
                    <a:pt x="255" y="357"/>
                    <a:pt x="425" y="323"/>
                    <a:pt x="604" y="289"/>
                  </a:cubicBezTo>
                  <a:cubicBezTo>
                    <a:pt x="748" y="289"/>
                    <a:pt x="892" y="255"/>
                    <a:pt x="1028" y="179"/>
                  </a:cubicBezTo>
                  <a:cubicBezTo>
                    <a:pt x="1062" y="145"/>
                    <a:pt x="1062" y="111"/>
                    <a:pt x="1062" y="77"/>
                  </a:cubicBezTo>
                  <a:cubicBezTo>
                    <a:pt x="1028" y="43"/>
                    <a:pt x="1028" y="0"/>
                    <a:pt x="960" y="0"/>
                  </a:cubicBezTo>
                  <a:cubicBezTo>
                    <a:pt x="816" y="0"/>
                    <a:pt x="680" y="43"/>
                    <a:pt x="536" y="111"/>
                  </a:cubicBezTo>
                  <a:lnTo>
                    <a:pt x="77" y="255"/>
                  </a:lnTo>
                  <a:cubicBezTo>
                    <a:pt x="43" y="289"/>
                    <a:pt x="0" y="323"/>
                    <a:pt x="43" y="35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5579672" y="4276135"/>
              <a:ext cx="31219" cy="12175"/>
            </a:xfrm>
            <a:custGeom>
              <a:avLst/>
              <a:gdLst/>
              <a:ahLst/>
              <a:cxnLst/>
              <a:rect l="l" t="t" r="r" b="b"/>
              <a:pathLst>
                <a:path w="918" h="358" extrusionOk="0">
                  <a:moveTo>
                    <a:pt x="0" y="323"/>
                  </a:moveTo>
                  <a:cubicBezTo>
                    <a:pt x="0" y="357"/>
                    <a:pt x="34" y="357"/>
                    <a:pt x="68" y="357"/>
                  </a:cubicBezTo>
                  <a:cubicBezTo>
                    <a:pt x="323" y="323"/>
                    <a:pt x="603" y="289"/>
                    <a:pt x="850" y="213"/>
                  </a:cubicBezTo>
                  <a:cubicBezTo>
                    <a:pt x="884" y="179"/>
                    <a:pt x="918" y="111"/>
                    <a:pt x="884" y="77"/>
                  </a:cubicBezTo>
                  <a:cubicBezTo>
                    <a:pt x="884" y="35"/>
                    <a:pt x="850" y="1"/>
                    <a:pt x="782" y="1"/>
                  </a:cubicBezTo>
                  <a:cubicBezTo>
                    <a:pt x="535" y="35"/>
                    <a:pt x="281" y="145"/>
                    <a:pt x="34" y="247"/>
                  </a:cubicBezTo>
                  <a:cubicBezTo>
                    <a:pt x="0" y="247"/>
                    <a:pt x="0" y="289"/>
                    <a:pt x="0" y="32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5541244" y="4319461"/>
              <a:ext cx="24009" cy="11018"/>
            </a:xfrm>
            <a:custGeom>
              <a:avLst/>
              <a:gdLst/>
              <a:ahLst/>
              <a:cxnLst/>
              <a:rect l="l" t="t" r="r" b="b"/>
              <a:pathLst>
                <a:path w="706" h="324" extrusionOk="0">
                  <a:moveTo>
                    <a:pt x="34" y="247"/>
                  </a:moveTo>
                  <a:cubicBezTo>
                    <a:pt x="34" y="290"/>
                    <a:pt x="34" y="290"/>
                    <a:pt x="68" y="290"/>
                  </a:cubicBezTo>
                  <a:cubicBezTo>
                    <a:pt x="247" y="290"/>
                    <a:pt x="561" y="324"/>
                    <a:pt x="671" y="179"/>
                  </a:cubicBezTo>
                  <a:cubicBezTo>
                    <a:pt x="705" y="145"/>
                    <a:pt x="705" y="111"/>
                    <a:pt x="705" y="111"/>
                  </a:cubicBezTo>
                  <a:cubicBezTo>
                    <a:pt x="705" y="77"/>
                    <a:pt x="671" y="77"/>
                    <a:pt x="671" y="35"/>
                  </a:cubicBezTo>
                  <a:cubicBezTo>
                    <a:pt x="561" y="1"/>
                    <a:pt x="493" y="35"/>
                    <a:pt x="391" y="77"/>
                  </a:cubicBezTo>
                  <a:cubicBezTo>
                    <a:pt x="281" y="111"/>
                    <a:pt x="179" y="145"/>
                    <a:pt x="68" y="145"/>
                  </a:cubicBezTo>
                  <a:cubicBezTo>
                    <a:pt x="34" y="179"/>
                    <a:pt x="0" y="213"/>
                    <a:pt x="34"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5672411" y="4284501"/>
              <a:ext cx="42203" cy="14487"/>
            </a:xfrm>
            <a:custGeom>
              <a:avLst/>
              <a:gdLst/>
              <a:ahLst/>
              <a:cxnLst/>
              <a:rect l="l" t="t" r="r" b="b"/>
              <a:pathLst>
                <a:path w="1241" h="426" extrusionOk="0">
                  <a:moveTo>
                    <a:pt x="0" y="358"/>
                  </a:moveTo>
                  <a:cubicBezTo>
                    <a:pt x="34" y="392"/>
                    <a:pt x="34" y="426"/>
                    <a:pt x="68" y="426"/>
                  </a:cubicBezTo>
                  <a:cubicBezTo>
                    <a:pt x="280" y="426"/>
                    <a:pt x="493" y="426"/>
                    <a:pt x="705" y="392"/>
                  </a:cubicBezTo>
                  <a:cubicBezTo>
                    <a:pt x="884" y="358"/>
                    <a:pt x="1130" y="392"/>
                    <a:pt x="1206" y="213"/>
                  </a:cubicBezTo>
                  <a:cubicBezTo>
                    <a:pt x="1240" y="213"/>
                    <a:pt x="1240" y="179"/>
                    <a:pt x="1206" y="145"/>
                  </a:cubicBezTo>
                  <a:lnTo>
                    <a:pt x="1206" y="111"/>
                  </a:lnTo>
                  <a:cubicBezTo>
                    <a:pt x="1062" y="1"/>
                    <a:pt x="884" y="111"/>
                    <a:pt x="705" y="111"/>
                  </a:cubicBezTo>
                  <a:cubicBezTo>
                    <a:pt x="493" y="179"/>
                    <a:pt x="280" y="213"/>
                    <a:pt x="68" y="256"/>
                  </a:cubicBezTo>
                  <a:cubicBezTo>
                    <a:pt x="34" y="290"/>
                    <a:pt x="0" y="324"/>
                    <a:pt x="0" y="35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5689142" y="4242638"/>
              <a:ext cx="39925" cy="13025"/>
            </a:xfrm>
            <a:custGeom>
              <a:avLst/>
              <a:gdLst/>
              <a:ahLst/>
              <a:cxnLst/>
              <a:rect l="l" t="t" r="r" b="b"/>
              <a:pathLst>
                <a:path w="1174" h="383" extrusionOk="0">
                  <a:moveTo>
                    <a:pt x="35" y="314"/>
                  </a:moveTo>
                  <a:cubicBezTo>
                    <a:pt x="35" y="348"/>
                    <a:pt x="35" y="348"/>
                    <a:pt x="77" y="348"/>
                  </a:cubicBezTo>
                  <a:cubicBezTo>
                    <a:pt x="290" y="348"/>
                    <a:pt x="459" y="382"/>
                    <a:pt x="638" y="348"/>
                  </a:cubicBezTo>
                  <a:cubicBezTo>
                    <a:pt x="816" y="348"/>
                    <a:pt x="995" y="348"/>
                    <a:pt x="1139" y="247"/>
                  </a:cubicBezTo>
                  <a:cubicBezTo>
                    <a:pt x="1173" y="247"/>
                    <a:pt x="1173" y="170"/>
                    <a:pt x="1173" y="136"/>
                  </a:cubicBezTo>
                  <a:cubicBezTo>
                    <a:pt x="1173" y="102"/>
                    <a:pt x="1139" y="102"/>
                    <a:pt x="1097" y="68"/>
                  </a:cubicBezTo>
                  <a:cubicBezTo>
                    <a:pt x="961" y="0"/>
                    <a:pt x="816" y="68"/>
                    <a:pt x="638" y="102"/>
                  </a:cubicBezTo>
                  <a:cubicBezTo>
                    <a:pt x="459" y="136"/>
                    <a:pt x="290" y="170"/>
                    <a:pt x="77" y="213"/>
                  </a:cubicBezTo>
                  <a:cubicBezTo>
                    <a:pt x="35" y="213"/>
                    <a:pt x="1" y="280"/>
                    <a:pt x="35"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5638607" y="4200434"/>
              <a:ext cx="39891" cy="11903"/>
            </a:xfrm>
            <a:custGeom>
              <a:avLst/>
              <a:gdLst/>
              <a:ahLst/>
              <a:cxnLst/>
              <a:rect l="l" t="t" r="r" b="b"/>
              <a:pathLst>
                <a:path w="1173" h="350" extrusionOk="0">
                  <a:moveTo>
                    <a:pt x="0" y="247"/>
                  </a:moveTo>
                  <a:cubicBezTo>
                    <a:pt x="0" y="281"/>
                    <a:pt x="34" y="315"/>
                    <a:pt x="77" y="315"/>
                  </a:cubicBezTo>
                  <a:cubicBezTo>
                    <a:pt x="247" y="315"/>
                    <a:pt x="425" y="281"/>
                    <a:pt x="603" y="315"/>
                  </a:cubicBezTo>
                  <a:cubicBezTo>
                    <a:pt x="748" y="315"/>
                    <a:pt x="884" y="349"/>
                    <a:pt x="1028" y="315"/>
                  </a:cubicBezTo>
                  <a:cubicBezTo>
                    <a:pt x="1138" y="315"/>
                    <a:pt x="1172" y="213"/>
                    <a:pt x="1138" y="179"/>
                  </a:cubicBezTo>
                  <a:cubicBezTo>
                    <a:pt x="1138" y="137"/>
                    <a:pt x="1096" y="103"/>
                    <a:pt x="1062" y="69"/>
                  </a:cubicBezTo>
                  <a:cubicBezTo>
                    <a:pt x="926" y="1"/>
                    <a:pt x="714" y="35"/>
                    <a:pt x="569" y="69"/>
                  </a:cubicBezTo>
                  <a:cubicBezTo>
                    <a:pt x="391" y="69"/>
                    <a:pt x="213" y="137"/>
                    <a:pt x="34" y="179"/>
                  </a:cubicBezTo>
                  <a:cubicBezTo>
                    <a:pt x="0" y="213"/>
                    <a:pt x="0" y="247"/>
                    <a:pt x="0"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5612319" y="4159421"/>
              <a:ext cx="36116" cy="15643"/>
            </a:xfrm>
            <a:custGeom>
              <a:avLst/>
              <a:gdLst/>
              <a:ahLst/>
              <a:cxnLst/>
              <a:rect l="l" t="t" r="r" b="b"/>
              <a:pathLst>
                <a:path w="1062" h="460" extrusionOk="0">
                  <a:moveTo>
                    <a:pt x="0" y="391"/>
                  </a:moveTo>
                  <a:cubicBezTo>
                    <a:pt x="0" y="425"/>
                    <a:pt x="34" y="459"/>
                    <a:pt x="102" y="425"/>
                  </a:cubicBezTo>
                  <a:cubicBezTo>
                    <a:pt x="246" y="391"/>
                    <a:pt x="425" y="357"/>
                    <a:pt x="595" y="357"/>
                  </a:cubicBezTo>
                  <a:cubicBezTo>
                    <a:pt x="739" y="357"/>
                    <a:pt x="884" y="391"/>
                    <a:pt x="1020" y="281"/>
                  </a:cubicBezTo>
                  <a:cubicBezTo>
                    <a:pt x="1062" y="247"/>
                    <a:pt x="1062" y="213"/>
                    <a:pt x="1062" y="179"/>
                  </a:cubicBezTo>
                  <a:cubicBezTo>
                    <a:pt x="1020" y="179"/>
                    <a:pt x="1020" y="145"/>
                    <a:pt x="1020" y="145"/>
                  </a:cubicBezTo>
                  <a:cubicBezTo>
                    <a:pt x="918" y="1"/>
                    <a:pt x="705" y="35"/>
                    <a:pt x="527" y="69"/>
                  </a:cubicBezTo>
                  <a:cubicBezTo>
                    <a:pt x="348" y="111"/>
                    <a:pt x="170" y="179"/>
                    <a:pt x="34" y="281"/>
                  </a:cubicBezTo>
                  <a:cubicBezTo>
                    <a:pt x="0" y="323"/>
                    <a:pt x="0" y="357"/>
                    <a:pt x="0"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2"/>
            <p:cNvSpPr/>
            <p:nvPr/>
          </p:nvSpPr>
          <p:spPr>
            <a:xfrm>
              <a:off x="5554541" y="4127080"/>
              <a:ext cx="34688" cy="13025"/>
            </a:xfrm>
            <a:custGeom>
              <a:avLst/>
              <a:gdLst/>
              <a:ahLst/>
              <a:cxnLst/>
              <a:rect l="l" t="t" r="r" b="b"/>
              <a:pathLst>
                <a:path w="1020" h="383" extrusionOk="0">
                  <a:moveTo>
                    <a:pt x="0" y="349"/>
                  </a:moveTo>
                  <a:cubicBezTo>
                    <a:pt x="34" y="349"/>
                    <a:pt x="34" y="383"/>
                    <a:pt x="68" y="383"/>
                  </a:cubicBezTo>
                  <a:cubicBezTo>
                    <a:pt x="247" y="349"/>
                    <a:pt x="382" y="315"/>
                    <a:pt x="561" y="315"/>
                  </a:cubicBezTo>
                  <a:cubicBezTo>
                    <a:pt x="705" y="281"/>
                    <a:pt x="850" y="315"/>
                    <a:pt x="952" y="247"/>
                  </a:cubicBezTo>
                  <a:cubicBezTo>
                    <a:pt x="1020" y="213"/>
                    <a:pt x="1020" y="136"/>
                    <a:pt x="986" y="102"/>
                  </a:cubicBezTo>
                  <a:cubicBezTo>
                    <a:pt x="986" y="68"/>
                    <a:pt x="952" y="34"/>
                    <a:pt x="952" y="34"/>
                  </a:cubicBezTo>
                  <a:cubicBezTo>
                    <a:pt x="773" y="0"/>
                    <a:pt x="637" y="34"/>
                    <a:pt x="527" y="68"/>
                  </a:cubicBezTo>
                  <a:cubicBezTo>
                    <a:pt x="348" y="136"/>
                    <a:pt x="213" y="170"/>
                    <a:pt x="34" y="247"/>
                  </a:cubicBezTo>
                  <a:cubicBezTo>
                    <a:pt x="0" y="281"/>
                    <a:pt x="0" y="315"/>
                    <a:pt x="0" y="3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2"/>
            <p:cNvSpPr/>
            <p:nvPr/>
          </p:nvSpPr>
          <p:spPr>
            <a:xfrm>
              <a:off x="5496762" y="4118408"/>
              <a:ext cx="38428" cy="17072"/>
            </a:xfrm>
            <a:custGeom>
              <a:avLst/>
              <a:gdLst/>
              <a:ahLst/>
              <a:cxnLst/>
              <a:rect l="l" t="t" r="r" b="b"/>
              <a:pathLst>
                <a:path w="1130" h="502" extrusionOk="0">
                  <a:moveTo>
                    <a:pt x="0" y="425"/>
                  </a:moveTo>
                  <a:cubicBezTo>
                    <a:pt x="34" y="468"/>
                    <a:pt x="34" y="502"/>
                    <a:pt x="102" y="502"/>
                  </a:cubicBezTo>
                  <a:cubicBezTo>
                    <a:pt x="281" y="468"/>
                    <a:pt x="459" y="425"/>
                    <a:pt x="637" y="357"/>
                  </a:cubicBezTo>
                  <a:cubicBezTo>
                    <a:pt x="807" y="323"/>
                    <a:pt x="952" y="323"/>
                    <a:pt x="1096" y="213"/>
                  </a:cubicBezTo>
                  <a:cubicBezTo>
                    <a:pt x="1130" y="179"/>
                    <a:pt x="1130" y="145"/>
                    <a:pt x="1130" y="111"/>
                  </a:cubicBezTo>
                  <a:cubicBezTo>
                    <a:pt x="1096" y="77"/>
                    <a:pt x="1096" y="43"/>
                    <a:pt x="1020" y="43"/>
                  </a:cubicBezTo>
                  <a:cubicBezTo>
                    <a:pt x="884" y="0"/>
                    <a:pt x="739" y="77"/>
                    <a:pt x="561" y="145"/>
                  </a:cubicBezTo>
                  <a:cubicBezTo>
                    <a:pt x="382" y="213"/>
                    <a:pt x="213" y="255"/>
                    <a:pt x="34" y="357"/>
                  </a:cubicBezTo>
                  <a:cubicBezTo>
                    <a:pt x="0" y="357"/>
                    <a:pt x="0" y="391"/>
                    <a:pt x="0"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5562906" y="4165509"/>
              <a:ext cx="28906" cy="12141"/>
            </a:xfrm>
            <a:custGeom>
              <a:avLst/>
              <a:gdLst/>
              <a:ahLst/>
              <a:cxnLst/>
              <a:rect l="l" t="t" r="r" b="b"/>
              <a:pathLst>
                <a:path w="850" h="357" extrusionOk="0">
                  <a:moveTo>
                    <a:pt x="1" y="314"/>
                  </a:moveTo>
                  <a:cubicBezTo>
                    <a:pt x="34" y="357"/>
                    <a:pt x="34" y="357"/>
                    <a:pt x="68" y="357"/>
                  </a:cubicBezTo>
                  <a:cubicBezTo>
                    <a:pt x="213" y="357"/>
                    <a:pt x="349" y="357"/>
                    <a:pt x="459" y="314"/>
                  </a:cubicBezTo>
                  <a:cubicBezTo>
                    <a:pt x="604" y="280"/>
                    <a:pt x="740" y="280"/>
                    <a:pt x="816" y="178"/>
                  </a:cubicBezTo>
                  <a:cubicBezTo>
                    <a:pt x="850" y="144"/>
                    <a:pt x="850" y="102"/>
                    <a:pt x="816" y="68"/>
                  </a:cubicBezTo>
                  <a:cubicBezTo>
                    <a:pt x="816" y="34"/>
                    <a:pt x="774" y="0"/>
                    <a:pt x="740" y="0"/>
                  </a:cubicBezTo>
                  <a:cubicBezTo>
                    <a:pt x="638" y="0"/>
                    <a:pt x="527" y="68"/>
                    <a:pt x="425" y="102"/>
                  </a:cubicBezTo>
                  <a:cubicBezTo>
                    <a:pt x="315" y="144"/>
                    <a:pt x="213" y="178"/>
                    <a:pt x="68" y="212"/>
                  </a:cubicBezTo>
                  <a:cubicBezTo>
                    <a:pt x="34" y="212"/>
                    <a:pt x="1" y="280"/>
                    <a:pt x="1"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5471324" y="4144968"/>
              <a:ext cx="38462" cy="15643"/>
            </a:xfrm>
            <a:custGeom>
              <a:avLst/>
              <a:gdLst/>
              <a:ahLst/>
              <a:cxnLst/>
              <a:rect l="l" t="t" r="r" b="b"/>
              <a:pathLst>
                <a:path w="1131" h="460" extrusionOk="0">
                  <a:moveTo>
                    <a:pt x="1" y="426"/>
                  </a:moveTo>
                  <a:cubicBezTo>
                    <a:pt x="1" y="460"/>
                    <a:pt x="35" y="460"/>
                    <a:pt x="69" y="460"/>
                  </a:cubicBezTo>
                  <a:cubicBezTo>
                    <a:pt x="247" y="426"/>
                    <a:pt x="425" y="392"/>
                    <a:pt x="604" y="358"/>
                  </a:cubicBezTo>
                  <a:cubicBezTo>
                    <a:pt x="748" y="324"/>
                    <a:pt x="918" y="281"/>
                    <a:pt x="1096" y="213"/>
                  </a:cubicBezTo>
                  <a:cubicBezTo>
                    <a:pt x="1130" y="179"/>
                    <a:pt x="1130" y="145"/>
                    <a:pt x="1130" y="111"/>
                  </a:cubicBezTo>
                  <a:cubicBezTo>
                    <a:pt x="1130" y="69"/>
                    <a:pt x="1096" y="35"/>
                    <a:pt x="1062" y="35"/>
                  </a:cubicBezTo>
                  <a:cubicBezTo>
                    <a:pt x="884" y="1"/>
                    <a:pt x="706" y="69"/>
                    <a:pt x="570" y="145"/>
                  </a:cubicBezTo>
                  <a:cubicBezTo>
                    <a:pt x="391" y="179"/>
                    <a:pt x="179" y="281"/>
                    <a:pt x="35" y="358"/>
                  </a:cubicBezTo>
                  <a:cubicBezTo>
                    <a:pt x="1" y="392"/>
                    <a:pt x="1" y="426"/>
                    <a:pt x="1" y="42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2"/>
            <p:cNvSpPr/>
            <p:nvPr/>
          </p:nvSpPr>
          <p:spPr>
            <a:xfrm>
              <a:off x="5616944" y="4307626"/>
              <a:ext cx="28906" cy="9556"/>
            </a:xfrm>
            <a:custGeom>
              <a:avLst/>
              <a:gdLst/>
              <a:ahLst/>
              <a:cxnLst/>
              <a:rect l="l" t="t" r="r" b="b"/>
              <a:pathLst>
                <a:path w="850" h="281" extrusionOk="0">
                  <a:moveTo>
                    <a:pt x="0" y="213"/>
                  </a:moveTo>
                  <a:cubicBezTo>
                    <a:pt x="0" y="247"/>
                    <a:pt x="34" y="247"/>
                    <a:pt x="76" y="247"/>
                  </a:cubicBezTo>
                  <a:lnTo>
                    <a:pt x="459" y="247"/>
                  </a:lnTo>
                  <a:cubicBezTo>
                    <a:pt x="569" y="247"/>
                    <a:pt x="671" y="281"/>
                    <a:pt x="782" y="247"/>
                  </a:cubicBezTo>
                  <a:cubicBezTo>
                    <a:pt x="816" y="213"/>
                    <a:pt x="850" y="170"/>
                    <a:pt x="816" y="102"/>
                  </a:cubicBezTo>
                  <a:cubicBezTo>
                    <a:pt x="816" y="102"/>
                    <a:pt x="816" y="68"/>
                    <a:pt x="782" y="68"/>
                  </a:cubicBezTo>
                  <a:cubicBezTo>
                    <a:pt x="671" y="1"/>
                    <a:pt x="535" y="34"/>
                    <a:pt x="391" y="34"/>
                  </a:cubicBezTo>
                  <a:cubicBezTo>
                    <a:pt x="289" y="68"/>
                    <a:pt x="144" y="102"/>
                    <a:pt x="34" y="136"/>
                  </a:cubicBezTo>
                  <a:cubicBezTo>
                    <a:pt x="0" y="136"/>
                    <a:pt x="0" y="170"/>
                    <a:pt x="0"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5757905" y="4311095"/>
              <a:ext cx="34994" cy="11018"/>
            </a:xfrm>
            <a:custGeom>
              <a:avLst/>
              <a:gdLst/>
              <a:ahLst/>
              <a:cxnLst/>
              <a:rect l="l" t="t" r="r" b="b"/>
              <a:pathLst>
                <a:path w="1029" h="324" extrusionOk="0">
                  <a:moveTo>
                    <a:pt x="35" y="281"/>
                  </a:moveTo>
                  <a:cubicBezTo>
                    <a:pt x="35" y="281"/>
                    <a:pt x="68" y="323"/>
                    <a:pt x="102" y="323"/>
                  </a:cubicBezTo>
                  <a:cubicBezTo>
                    <a:pt x="391" y="281"/>
                    <a:pt x="706" y="323"/>
                    <a:pt x="986" y="179"/>
                  </a:cubicBezTo>
                  <a:cubicBezTo>
                    <a:pt x="986" y="145"/>
                    <a:pt x="1028" y="145"/>
                    <a:pt x="986" y="111"/>
                  </a:cubicBezTo>
                  <a:lnTo>
                    <a:pt x="952" y="111"/>
                  </a:lnTo>
                  <a:cubicBezTo>
                    <a:pt x="672" y="0"/>
                    <a:pt x="349" y="145"/>
                    <a:pt x="68" y="179"/>
                  </a:cubicBezTo>
                  <a:cubicBezTo>
                    <a:pt x="35" y="213"/>
                    <a:pt x="1" y="247"/>
                    <a:pt x="35" y="28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5760218" y="4268926"/>
              <a:ext cx="33837" cy="10984"/>
            </a:xfrm>
            <a:custGeom>
              <a:avLst/>
              <a:gdLst/>
              <a:ahLst/>
              <a:cxnLst/>
              <a:rect l="l" t="t" r="r" b="b"/>
              <a:pathLst>
                <a:path w="995" h="323" extrusionOk="0">
                  <a:moveTo>
                    <a:pt x="34" y="145"/>
                  </a:moveTo>
                  <a:cubicBezTo>
                    <a:pt x="34" y="179"/>
                    <a:pt x="34" y="179"/>
                    <a:pt x="68" y="213"/>
                  </a:cubicBezTo>
                  <a:cubicBezTo>
                    <a:pt x="323" y="323"/>
                    <a:pt x="604" y="323"/>
                    <a:pt x="850" y="289"/>
                  </a:cubicBezTo>
                  <a:cubicBezTo>
                    <a:pt x="918" y="247"/>
                    <a:pt x="960" y="213"/>
                    <a:pt x="960" y="145"/>
                  </a:cubicBezTo>
                  <a:cubicBezTo>
                    <a:pt x="994" y="111"/>
                    <a:pt x="994" y="111"/>
                    <a:pt x="960" y="77"/>
                  </a:cubicBezTo>
                  <a:cubicBezTo>
                    <a:pt x="960" y="0"/>
                    <a:pt x="782" y="0"/>
                    <a:pt x="706" y="34"/>
                  </a:cubicBezTo>
                  <a:cubicBezTo>
                    <a:pt x="493" y="77"/>
                    <a:pt x="323" y="77"/>
                    <a:pt x="111" y="34"/>
                  </a:cubicBezTo>
                  <a:cubicBezTo>
                    <a:pt x="34" y="34"/>
                    <a:pt x="0" y="111"/>
                    <a:pt x="34"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2"/>
            <p:cNvSpPr/>
            <p:nvPr/>
          </p:nvSpPr>
          <p:spPr>
            <a:xfrm>
              <a:off x="5751852" y="4214888"/>
              <a:ext cx="31219" cy="11869"/>
            </a:xfrm>
            <a:custGeom>
              <a:avLst/>
              <a:gdLst/>
              <a:ahLst/>
              <a:cxnLst/>
              <a:rect l="l" t="t" r="r" b="b"/>
              <a:pathLst>
                <a:path w="918" h="349" extrusionOk="0">
                  <a:moveTo>
                    <a:pt x="0" y="179"/>
                  </a:moveTo>
                  <a:cubicBezTo>
                    <a:pt x="0" y="213"/>
                    <a:pt x="34" y="247"/>
                    <a:pt x="68" y="247"/>
                  </a:cubicBezTo>
                  <a:cubicBezTo>
                    <a:pt x="213" y="247"/>
                    <a:pt x="357" y="281"/>
                    <a:pt x="493" y="281"/>
                  </a:cubicBezTo>
                  <a:cubicBezTo>
                    <a:pt x="603" y="315"/>
                    <a:pt x="739" y="349"/>
                    <a:pt x="850" y="281"/>
                  </a:cubicBezTo>
                  <a:cubicBezTo>
                    <a:pt x="884" y="247"/>
                    <a:pt x="918" y="179"/>
                    <a:pt x="918" y="137"/>
                  </a:cubicBezTo>
                  <a:cubicBezTo>
                    <a:pt x="918" y="103"/>
                    <a:pt x="884" y="103"/>
                    <a:pt x="884" y="69"/>
                  </a:cubicBezTo>
                  <a:cubicBezTo>
                    <a:pt x="739" y="1"/>
                    <a:pt x="637" y="35"/>
                    <a:pt x="493" y="35"/>
                  </a:cubicBezTo>
                  <a:cubicBezTo>
                    <a:pt x="357" y="35"/>
                    <a:pt x="213" y="35"/>
                    <a:pt x="68" y="69"/>
                  </a:cubicBezTo>
                  <a:cubicBezTo>
                    <a:pt x="0" y="69"/>
                    <a:pt x="0" y="137"/>
                    <a:pt x="0" y="17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2"/>
            <p:cNvSpPr/>
            <p:nvPr/>
          </p:nvSpPr>
          <p:spPr>
            <a:xfrm>
              <a:off x="5707336" y="4177615"/>
              <a:ext cx="34994" cy="15643"/>
            </a:xfrm>
            <a:custGeom>
              <a:avLst/>
              <a:gdLst/>
              <a:ahLst/>
              <a:cxnLst/>
              <a:rect l="l" t="t" r="r" b="b"/>
              <a:pathLst>
                <a:path w="1029" h="460" extrusionOk="0">
                  <a:moveTo>
                    <a:pt x="1" y="383"/>
                  </a:moveTo>
                  <a:cubicBezTo>
                    <a:pt x="35" y="426"/>
                    <a:pt x="69" y="460"/>
                    <a:pt x="103" y="460"/>
                  </a:cubicBezTo>
                  <a:cubicBezTo>
                    <a:pt x="247" y="426"/>
                    <a:pt x="392" y="426"/>
                    <a:pt x="562" y="383"/>
                  </a:cubicBezTo>
                  <a:cubicBezTo>
                    <a:pt x="672" y="383"/>
                    <a:pt x="850" y="383"/>
                    <a:pt x="952" y="315"/>
                  </a:cubicBezTo>
                  <a:cubicBezTo>
                    <a:pt x="986" y="281"/>
                    <a:pt x="1029" y="247"/>
                    <a:pt x="1029" y="171"/>
                  </a:cubicBezTo>
                  <a:cubicBezTo>
                    <a:pt x="986" y="171"/>
                    <a:pt x="986" y="171"/>
                    <a:pt x="986" y="137"/>
                  </a:cubicBezTo>
                  <a:cubicBezTo>
                    <a:pt x="706" y="1"/>
                    <a:pt x="281" y="137"/>
                    <a:pt x="35" y="281"/>
                  </a:cubicBezTo>
                  <a:cubicBezTo>
                    <a:pt x="1" y="315"/>
                    <a:pt x="1" y="349"/>
                    <a:pt x="1"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5686830" y="4136602"/>
              <a:ext cx="43394" cy="9556"/>
            </a:xfrm>
            <a:custGeom>
              <a:avLst/>
              <a:gdLst/>
              <a:ahLst/>
              <a:cxnLst/>
              <a:rect l="l" t="t" r="r" b="b"/>
              <a:pathLst>
                <a:path w="1276" h="281" extrusionOk="0">
                  <a:moveTo>
                    <a:pt x="1" y="145"/>
                  </a:moveTo>
                  <a:cubicBezTo>
                    <a:pt x="1" y="179"/>
                    <a:pt x="35" y="213"/>
                    <a:pt x="69" y="213"/>
                  </a:cubicBezTo>
                  <a:cubicBezTo>
                    <a:pt x="281" y="247"/>
                    <a:pt x="493" y="247"/>
                    <a:pt x="672" y="247"/>
                  </a:cubicBezTo>
                  <a:cubicBezTo>
                    <a:pt x="850" y="281"/>
                    <a:pt x="1029" y="281"/>
                    <a:pt x="1207" y="247"/>
                  </a:cubicBezTo>
                  <a:cubicBezTo>
                    <a:pt x="1241" y="213"/>
                    <a:pt x="1275" y="179"/>
                    <a:pt x="1241" y="103"/>
                  </a:cubicBezTo>
                  <a:cubicBezTo>
                    <a:pt x="1241" y="103"/>
                    <a:pt x="1241" y="69"/>
                    <a:pt x="1207" y="69"/>
                  </a:cubicBezTo>
                  <a:cubicBezTo>
                    <a:pt x="1029" y="1"/>
                    <a:pt x="850" y="1"/>
                    <a:pt x="672" y="1"/>
                  </a:cubicBezTo>
                  <a:cubicBezTo>
                    <a:pt x="460" y="1"/>
                    <a:pt x="247" y="1"/>
                    <a:pt x="69" y="35"/>
                  </a:cubicBezTo>
                  <a:cubicBezTo>
                    <a:pt x="1" y="69"/>
                    <a:pt x="1" y="103"/>
                    <a:pt x="1"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2"/>
            <p:cNvSpPr/>
            <p:nvPr/>
          </p:nvSpPr>
          <p:spPr>
            <a:xfrm>
              <a:off x="5798646" y="4165509"/>
              <a:ext cx="25438" cy="9556"/>
            </a:xfrm>
            <a:custGeom>
              <a:avLst/>
              <a:gdLst/>
              <a:ahLst/>
              <a:cxnLst/>
              <a:rect l="l" t="t" r="r" b="b"/>
              <a:pathLst>
                <a:path w="748" h="281" extrusionOk="0">
                  <a:moveTo>
                    <a:pt x="43" y="246"/>
                  </a:moveTo>
                  <a:cubicBezTo>
                    <a:pt x="43" y="280"/>
                    <a:pt x="77" y="280"/>
                    <a:pt x="111" y="280"/>
                  </a:cubicBezTo>
                  <a:cubicBezTo>
                    <a:pt x="255" y="280"/>
                    <a:pt x="391" y="246"/>
                    <a:pt x="502" y="280"/>
                  </a:cubicBezTo>
                  <a:cubicBezTo>
                    <a:pt x="603" y="280"/>
                    <a:pt x="748" y="246"/>
                    <a:pt x="714" y="102"/>
                  </a:cubicBezTo>
                  <a:lnTo>
                    <a:pt x="714" y="102"/>
                  </a:lnTo>
                  <a:cubicBezTo>
                    <a:pt x="680" y="0"/>
                    <a:pt x="502" y="0"/>
                    <a:pt x="391" y="0"/>
                  </a:cubicBezTo>
                  <a:cubicBezTo>
                    <a:pt x="289" y="34"/>
                    <a:pt x="145" y="68"/>
                    <a:pt x="77" y="144"/>
                  </a:cubicBezTo>
                  <a:cubicBezTo>
                    <a:pt x="43" y="178"/>
                    <a:pt x="0" y="212"/>
                    <a:pt x="43" y="24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5625310" y="4101643"/>
              <a:ext cx="37578" cy="15643"/>
            </a:xfrm>
            <a:custGeom>
              <a:avLst/>
              <a:gdLst/>
              <a:ahLst/>
              <a:cxnLst/>
              <a:rect l="l" t="t" r="r" b="b"/>
              <a:pathLst>
                <a:path w="1105" h="460" extrusionOk="0">
                  <a:moveTo>
                    <a:pt x="0" y="425"/>
                  </a:moveTo>
                  <a:cubicBezTo>
                    <a:pt x="0" y="425"/>
                    <a:pt x="43" y="459"/>
                    <a:pt x="77" y="459"/>
                  </a:cubicBezTo>
                  <a:cubicBezTo>
                    <a:pt x="255" y="425"/>
                    <a:pt x="425" y="391"/>
                    <a:pt x="604" y="323"/>
                  </a:cubicBezTo>
                  <a:cubicBezTo>
                    <a:pt x="748" y="281"/>
                    <a:pt x="926" y="281"/>
                    <a:pt x="1028" y="179"/>
                  </a:cubicBezTo>
                  <a:cubicBezTo>
                    <a:pt x="1105" y="179"/>
                    <a:pt x="1105" y="145"/>
                    <a:pt x="1062" y="69"/>
                  </a:cubicBezTo>
                  <a:cubicBezTo>
                    <a:pt x="1062" y="35"/>
                    <a:pt x="1028" y="1"/>
                    <a:pt x="960" y="1"/>
                  </a:cubicBezTo>
                  <a:cubicBezTo>
                    <a:pt x="816" y="1"/>
                    <a:pt x="638" y="111"/>
                    <a:pt x="502" y="145"/>
                  </a:cubicBezTo>
                  <a:cubicBezTo>
                    <a:pt x="357" y="213"/>
                    <a:pt x="179" y="281"/>
                    <a:pt x="43" y="357"/>
                  </a:cubicBezTo>
                  <a:cubicBezTo>
                    <a:pt x="0" y="357"/>
                    <a:pt x="0" y="391"/>
                    <a:pt x="0"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5834762" y="4206522"/>
              <a:ext cx="30369" cy="10712"/>
            </a:xfrm>
            <a:custGeom>
              <a:avLst/>
              <a:gdLst/>
              <a:ahLst/>
              <a:cxnLst/>
              <a:rect l="l" t="t" r="r" b="b"/>
              <a:pathLst>
                <a:path w="893" h="315" extrusionOk="0">
                  <a:moveTo>
                    <a:pt x="0" y="213"/>
                  </a:moveTo>
                  <a:cubicBezTo>
                    <a:pt x="0" y="247"/>
                    <a:pt x="43" y="281"/>
                    <a:pt x="43" y="281"/>
                  </a:cubicBezTo>
                  <a:cubicBezTo>
                    <a:pt x="213" y="281"/>
                    <a:pt x="391" y="315"/>
                    <a:pt x="569" y="281"/>
                  </a:cubicBezTo>
                  <a:cubicBezTo>
                    <a:pt x="714" y="281"/>
                    <a:pt x="816" y="315"/>
                    <a:pt x="892" y="213"/>
                  </a:cubicBezTo>
                  <a:lnTo>
                    <a:pt x="892" y="136"/>
                  </a:lnTo>
                  <a:lnTo>
                    <a:pt x="892" y="102"/>
                  </a:lnTo>
                  <a:cubicBezTo>
                    <a:pt x="782" y="0"/>
                    <a:pt x="680" y="68"/>
                    <a:pt x="535" y="68"/>
                  </a:cubicBezTo>
                  <a:cubicBezTo>
                    <a:pt x="357" y="102"/>
                    <a:pt x="213" y="136"/>
                    <a:pt x="43" y="136"/>
                  </a:cubicBezTo>
                  <a:cubicBezTo>
                    <a:pt x="0" y="136"/>
                    <a:pt x="0" y="170"/>
                    <a:pt x="0"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5819153" y="4241175"/>
              <a:ext cx="33837" cy="11018"/>
            </a:xfrm>
            <a:custGeom>
              <a:avLst/>
              <a:gdLst/>
              <a:ahLst/>
              <a:cxnLst/>
              <a:rect l="l" t="t" r="r" b="b"/>
              <a:pathLst>
                <a:path w="995" h="324" extrusionOk="0">
                  <a:moveTo>
                    <a:pt x="0" y="256"/>
                  </a:moveTo>
                  <a:cubicBezTo>
                    <a:pt x="0" y="290"/>
                    <a:pt x="34" y="290"/>
                    <a:pt x="77" y="290"/>
                  </a:cubicBezTo>
                  <a:cubicBezTo>
                    <a:pt x="213" y="323"/>
                    <a:pt x="391" y="323"/>
                    <a:pt x="570" y="323"/>
                  </a:cubicBezTo>
                  <a:cubicBezTo>
                    <a:pt x="714" y="323"/>
                    <a:pt x="816" y="323"/>
                    <a:pt x="926" y="256"/>
                  </a:cubicBezTo>
                  <a:cubicBezTo>
                    <a:pt x="994" y="213"/>
                    <a:pt x="994" y="179"/>
                    <a:pt x="960" y="145"/>
                  </a:cubicBezTo>
                  <a:cubicBezTo>
                    <a:pt x="960" y="111"/>
                    <a:pt x="960" y="77"/>
                    <a:pt x="926" y="77"/>
                  </a:cubicBezTo>
                  <a:cubicBezTo>
                    <a:pt x="782" y="1"/>
                    <a:pt x="638" y="77"/>
                    <a:pt x="536" y="77"/>
                  </a:cubicBezTo>
                  <a:cubicBezTo>
                    <a:pt x="357" y="111"/>
                    <a:pt x="213" y="145"/>
                    <a:pt x="77" y="179"/>
                  </a:cubicBezTo>
                  <a:cubicBezTo>
                    <a:pt x="0" y="179"/>
                    <a:pt x="0" y="213"/>
                    <a:pt x="0" y="25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5822894" y="4281032"/>
              <a:ext cx="27784" cy="9590"/>
            </a:xfrm>
            <a:custGeom>
              <a:avLst/>
              <a:gdLst/>
              <a:ahLst/>
              <a:cxnLst/>
              <a:rect l="l" t="t" r="r" b="b"/>
              <a:pathLst>
                <a:path w="817" h="282" extrusionOk="0">
                  <a:moveTo>
                    <a:pt x="1" y="213"/>
                  </a:moveTo>
                  <a:cubicBezTo>
                    <a:pt x="35" y="247"/>
                    <a:pt x="35" y="247"/>
                    <a:pt x="69" y="281"/>
                  </a:cubicBezTo>
                  <a:lnTo>
                    <a:pt x="426" y="281"/>
                  </a:lnTo>
                  <a:cubicBezTo>
                    <a:pt x="562" y="281"/>
                    <a:pt x="672" y="281"/>
                    <a:pt x="774" y="213"/>
                  </a:cubicBezTo>
                  <a:cubicBezTo>
                    <a:pt x="816" y="179"/>
                    <a:pt x="816" y="145"/>
                    <a:pt x="816" y="103"/>
                  </a:cubicBezTo>
                  <a:cubicBezTo>
                    <a:pt x="774" y="69"/>
                    <a:pt x="774" y="69"/>
                    <a:pt x="740" y="35"/>
                  </a:cubicBezTo>
                  <a:cubicBezTo>
                    <a:pt x="638" y="1"/>
                    <a:pt x="528" y="69"/>
                    <a:pt x="426" y="69"/>
                  </a:cubicBezTo>
                  <a:cubicBezTo>
                    <a:pt x="315" y="103"/>
                    <a:pt x="179" y="103"/>
                    <a:pt x="69" y="145"/>
                  </a:cubicBezTo>
                  <a:cubicBezTo>
                    <a:pt x="35" y="145"/>
                    <a:pt x="1" y="179"/>
                    <a:pt x="1"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5890229" y="4306198"/>
              <a:ext cx="38428" cy="10984"/>
            </a:xfrm>
            <a:custGeom>
              <a:avLst/>
              <a:gdLst/>
              <a:ahLst/>
              <a:cxnLst/>
              <a:rect l="l" t="t" r="r" b="b"/>
              <a:pathLst>
                <a:path w="1130" h="323" extrusionOk="0">
                  <a:moveTo>
                    <a:pt x="0" y="178"/>
                  </a:moveTo>
                  <a:cubicBezTo>
                    <a:pt x="0" y="212"/>
                    <a:pt x="0" y="212"/>
                    <a:pt x="34" y="212"/>
                  </a:cubicBezTo>
                  <a:cubicBezTo>
                    <a:pt x="357" y="255"/>
                    <a:pt x="748" y="323"/>
                    <a:pt x="1028" y="255"/>
                  </a:cubicBezTo>
                  <a:cubicBezTo>
                    <a:pt x="1096" y="212"/>
                    <a:pt x="1130" y="178"/>
                    <a:pt x="1096" y="144"/>
                  </a:cubicBezTo>
                  <a:cubicBezTo>
                    <a:pt x="1096" y="76"/>
                    <a:pt x="1062" y="43"/>
                    <a:pt x="994" y="43"/>
                  </a:cubicBezTo>
                  <a:cubicBezTo>
                    <a:pt x="850" y="0"/>
                    <a:pt x="705" y="43"/>
                    <a:pt x="535" y="43"/>
                  </a:cubicBezTo>
                  <a:cubicBezTo>
                    <a:pt x="357" y="76"/>
                    <a:pt x="213" y="110"/>
                    <a:pt x="34" y="110"/>
                  </a:cubicBezTo>
                  <a:cubicBezTo>
                    <a:pt x="0" y="144"/>
                    <a:pt x="0" y="144"/>
                    <a:pt x="0" y="17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5882985" y="4257057"/>
              <a:ext cx="42237" cy="11903"/>
            </a:xfrm>
            <a:custGeom>
              <a:avLst/>
              <a:gdLst/>
              <a:ahLst/>
              <a:cxnLst/>
              <a:rect l="l" t="t" r="r" b="b"/>
              <a:pathLst>
                <a:path w="1242" h="350" extrusionOk="0">
                  <a:moveTo>
                    <a:pt x="1" y="103"/>
                  </a:moveTo>
                  <a:cubicBezTo>
                    <a:pt x="35" y="103"/>
                    <a:pt x="35" y="137"/>
                    <a:pt x="35" y="137"/>
                  </a:cubicBezTo>
                  <a:cubicBezTo>
                    <a:pt x="213" y="213"/>
                    <a:pt x="392" y="213"/>
                    <a:pt x="570" y="247"/>
                  </a:cubicBezTo>
                  <a:cubicBezTo>
                    <a:pt x="748" y="281"/>
                    <a:pt x="918" y="349"/>
                    <a:pt x="1131" y="315"/>
                  </a:cubicBezTo>
                  <a:cubicBezTo>
                    <a:pt x="1207" y="315"/>
                    <a:pt x="1241" y="213"/>
                    <a:pt x="1207" y="137"/>
                  </a:cubicBezTo>
                  <a:cubicBezTo>
                    <a:pt x="1207" y="137"/>
                    <a:pt x="1173" y="103"/>
                    <a:pt x="1131" y="103"/>
                  </a:cubicBezTo>
                  <a:cubicBezTo>
                    <a:pt x="995" y="35"/>
                    <a:pt x="782" y="35"/>
                    <a:pt x="604" y="1"/>
                  </a:cubicBezTo>
                  <a:lnTo>
                    <a:pt x="69" y="1"/>
                  </a:lnTo>
                  <a:cubicBezTo>
                    <a:pt x="35" y="1"/>
                    <a:pt x="1" y="69"/>
                    <a:pt x="1" y="1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2"/>
            <p:cNvSpPr/>
            <p:nvPr/>
          </p:nvSpPr>
          <p:spPr>
            <a:xfrm>
              <a:off x="5875775" y="4213731"/>
              <a:ext cx="31219" cy="11869"/>
            </a:xfrm>
            <a:custGeom>
              <a:avLst/>
              <a:gdLst/>
              <a:ahLst/>
              <a:cxnLst/>
              <a:rect l="l" t="t" r="r" b="b"/>
              <a:pathLst>
                <a:path w="918" h="349" extrusionOk="0">
                  <a:moveTo>
                    <a:pt x="0" y="103"/>
                  </a:moveTo>
                  <a:cubicBezTo>
                    <a:pt x="0" y="137"/>
                    <a:pt x="34" y="171"/>
                    <a:pt x="68" y="171"/>
                  </a:cubicBezTo>
                  <a:cubicBezTo>
                    <a:pt x="213" y="213"/>
                    <a:pt x="357" y="247"/>
                    <a:pt x="493" y="281"/>
                  </a:cubicBezTo>
                  <a:cubicBezTo>
                    <a:pt x="638" y="281"/>
                    <a:pt x="748" y="349"/>
                    <a:pt x="850" y="281"/>
                  </a:cubicBezTo>
                  <a:cubicBezTo>
                    <a:pt x="918" y="281"/>
                    <a:pt x="918" y="213"/>
                    <a:pt x="918" y="171"/>
                  </a:cubicBezTo>
                  <a:lnTo>
                    <a:pt x="918" y="137"/>
                  </a:lnTo>
                  <a:cubicBezTo>
                    <a:pt x="816" y="35"/>
                    <a:pt x="672" y="35"/>
                    <a:pt x="536" y="1"/>
                  </a:cubicBezTo>
                  <a:lnTo>
                    <a:pt x="68" y="1"/>
                  </a:lnTo>
                  <a:cubicBezTo>
                    <a:pt x="0" y="35"/>
                    <a:pt x="0" y="69"/>
                    <a:pt x="0" y="1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2"/>
            <p:cNvSpPr/>
            <p:nvPr/>
          </p:nvSpPr>
          <p:spPr>
            <a:xfrm>
              <a:off x="5951748" y="4246107"/>
              <a:ext cx="32375" cy="10984"/>
            </a:xfrm>
            <a:custGeom>
              <a:avLst/>
              <a:gdLst/>
              <a:ahLst/>
              <a:cxnLst/>
              <a:rect l="l" t="t" r="r" b="b"/>
              <a:pathLst>
                <a:path w="952" h="323" extrusionOk="0">
                  <a:moveTo>
                    <a:pt x="1" y="246"/>
                  </a:moveTo>
                  <a:cubicBezTo>
                    <a:pt x="1" y="246"/>
                    <a:pt x="35" y="280"/>
                    <a:pt x="69" y="280"/>
                  </a:cubicBezTo>
                  <a:lnTo>
                    <a:pt x="527" y="280"/>
                  </a:lnTo>
                  <a:cubicBezTo>
                    <a:pt x="672" y="280"/>
                    <a:pt x="774" y="323"/>
                    <a:pt x="884" y="246"/>
                  </a:cubicBezTo>
                  <a:cubicBezTo>
                    <a:pt x="918" y="212"/>
                    <a:pt x="952" y="178"/>
                    <a:pt x="918" y="111"/>
                  </a:cubicBezTo>
                  <a:lnTo>
                    <a:pt x="884" y="68"/>
                  </a:lnTo>
                  <a:cubicBezTo>
                    <a:pt x="774" y="0"/>
                    <a:pt x="672" y="34"/>
                    <a:pt x="527" y="34"/>
                  </a:cubicBezTo>
                  <a:cubicBezTo>
                    <a:pt x="349" y="68"/>
                    <a:pt x="213" y="111"/>
                    <a:pt x="69" y="145"/>
                  </a:cubicBezTo>
                  <a:cubicBezTo>
                    <a:pt x="1" y="145"/>
                    <a:pt x="1" y="212"/>
                    <a:pt x="1" y="24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5952904" y="4279910"/>
              <a:ext cx="28940" cy="13297"/>
            </a:xfrm>
            <a:custGeom>
              <a:avLst/>
              <a:gdLst/>
              <a:ahLst/>
              <a:cxnLst/>
              <a:rect l="l" t="t" r="r" b="b"/>
              <a:pathLst>
                <a:path w="851" h="391" extrusionOk="0">
                  <a:moveTo>
                    <a:pt x="1" y="280"/>
                  </a:moveTo>
                  <a:cubicBezTo>
                    <a:pt x="35" y="314"/>
                    <a:pt x="35" y="348"/>
                    <a:pt x="69" y="314"/>
                  </a:cubicBezTo>
                  <a:cubicBezTo>
                    <a:pt x="213" y="314"/>
                    <a:pt x="349" y="314"/>
                    <a:pt x="459" y="348"/>
                  </a:cubicBezTo>
                  <a:cubicBezTo>
                    <a:pt x="561" y="348"/>
                    <a:pt x="672" y="391"/>
                    <a:pt x="774" y="314"/>
                  </a:cubicBezTo>
                  <a:cubicBezTo>
                    <a:pt x="850" y="314"/>
                    <a:pt x="850" y="246"/>
                    <a:pt x="850" y="212"/>
                  </a:cubicBezTo>
                  <a:cubicBezTo>
                    <a:pt x="816" y="212"/>
                    <a:pt x="816" y="178"/>
                    <a:pt x="816" y="178"/>
                  </a:cubicBezTo>
                  <a:cubicBezTo>
                    <a:pt x="604" y="0"/>
                    <a:pt x="247" y="136"/>
                    <a:pt x="35" y="212"/>
                  </a:cubicBezTo>
                  <a:cubicBezTo>
                    <a:pt x="1" y="246"/>
                    <a:pt x="1" y="246"/>
                    <a:pt x="1" y="28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2"/>
            <p:cNvSpPr/>
            <p:nvPr/>
          </p:nvSpPr>
          <p:spPr>
            <a:xfrm>
              <a:off x="5978036" y="4318304"/>
              <a:ext cx="34994" cy="13331"/>
            </a:xfrm>
            <a:custGeom>
              <a:avLst/>
              <a:gdLst/>
              <a:ahLst/>
              <a:cxnLst/>
              <a:rect l="l" t="t" r="r" b="b"/>
              <a:pathLst>
                <a:path w="1029" h="392" extrusionOk="0">
                  <a:moveTo>
                    <a:pt x="1" y="247"/>
                  </a:moveTo>
                  <a:cubicBezTo>
                    <a:pt x="1" y="281"/>
                    <a:pt x="35" y="324"/>
                    <a:pt x="111" y="324"/>
                  </a:cubicBezTo>
                  <a:lnTo>
                    <a:pt x="536" y="324"/>
                  </a:lnTo>
                  <a:cubicBezTo>
                    <a:pt x="672" y="358"/>
                    <a:pt x="816" y="392"/>
                    <a:pt x="927" y="392"/>
                  </a:cubicBezTo>
                  <a:cubicBezTo>
                    <a:pt x="995" y="358"/>
                    <a:pt x="1028" y="281"/>
                    <a:pt x="1028" y="213"/>
                  </a:cubicBezTo>
                  <a:lnTo>
                    <a:pt x="995" y="179"/>
                  </a:lnTo>
                  <a:cubicBezTo>
                    <a:pt x="748" y="1"/>
                    <a:pt x="323" y="69"/>
                    <a:pt x="77" y="145"/>
                  </a:cubicBezTo>
                  <a:cubicBezTo>
                    <a:pt x="1" y="179"/>
                    <a:pt x="1" y="213"/>
                    <a:pt x="1"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6017893" y="4288276"/>
              <a:ext cx="34994" cy="12175"/>
            </a:xfrm>
            <a:custGeom>
              <a:avLst/>
              <a:gdLst/>
              <a:ahLst/>
              <a:cxnLst/>
              <a:rect l="l" t="t" r="r" b="b"/>
              <a:pathLst>
                <a:path w="1029" h="358" extrusionOk="0">
                  <a:moveTo>
                    <a:pt x="35" y="213"/>
                  </a:moveTo>
                  <a:cubicBezTo>
                    <a:pt x="35" y="247"/>
                    <a:pt x="69" y="281"/>
                    <a:pt x="103" y="281"/>
                  </a:cubicBezTo>
                  <a:cubicBezTo>
                    <a:pt x="281" y="247"/>
                    <a:pt x="460" y="281"/>
                    <a:pt x="638" y="315"/>
                  </a:cubicBezTo>
                  <a:cubicBezTo>
                    <a:pt x="774" y="315"/>
                    <a:pt x="884" y="357"/>
                    <a:pt x="986" y="247"/>
                  </a:cubicBezTo>
                  <a:cubicBezTo>
                    <a:pt x="1029" y="247"/>
                    <a:pt x="1029" y="213"/>
                    <a:pt x="1029" y="179"/>
                  </a:cubicBezTo>
                  <a:lnTo>
                    <a:pt x="1029" y="179"/>
                  </a:lnTo>
                  <a:cubicBezTo>
                    <a:pt x="952" y="0"/>
                    <a:pt x="774" y="34"/>
                    <a:pt x="604" y="34"/>
                  </a:cubicBezTo>
                  <a:cubicBezTo>
                    <a:pt x="426" y="34"/>
                    <a:pt x="247" y="68"/>
                    <a:pt x="69" y="102"/>
                  </a:cubicBezTo>
                  <a:cubicBezTo>
                    <a:pt x="35" y="102"/>
                    <a:pt x="1" y="179"/>
                    <a:pt x="35"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6008099" y="4244950"/>
              <a:ext cx="34960" cy="12141"/>
            </a:xfrm>
            <a:custGeom>
              <a:avLst/>
              <a:gdLst/>
              <a:ahLst/>
              <a:cxnLst/>
              <a:rect l="l" t="t" r="r" b="b"/>
              <a:pathLst>
                <a:path w="1028" h="357" extrusionOk="0">
                  <a:moveTo>
                    <a:pt x="0" y="145"/>
                  </a:moveTo>
                  <a:cubicBezTo>
                    <a:pt x="43" y="179"/>
                    <a:pt x="43" y="179"/>
                    <a:pt x="77" y="212"/>
                  </a:cubicBezTo>
                  <a:cubicBezTo>
                    <a:pt x="212" y="246"/>
                    <a:pt x="357" y="246"/>
                    <a:pt x="501" y="280"/>
                  </a:cubicBezTo>
                  <a:cubicBezTo>
                    <a:pt x="603" y="314"/>
                    <a:pt x="782" y="357"/>
                    <a:pt x="926" y="357"/>
                  </a:cubicBezTo>
                  <a:cubicBezTo>
                    <a:pt x="994" y="357"/>
                    <a:pt x="1028" y="246"/>
                    <a:pt x="994" y="179"/>
                  </a:cubicBezTo>
                  <a:cubicBezTo>
                    <a:pt x="994" y="179"/>
                    <a:pt x="994" y="145"/>
                    <a:pt x="960" y="145"/>
                  </a:cubicBezTo>
                  <a:cubicBezTo>
                    <a:pt x="850" y="34"/>
                    <a:pt x="680" y="34"/>
                    <a:pt x="535" y="34"/>
                  </a:cubicBezTo>
                  <a:cubicBezTo>
                    <a:pt x="391" y="0"/>
                    <a:pt x="255" y="0"/>
                    <a:pt x="111" y="34"/>
                  </a:cubicBezTo>
                  <a:cubicBezTo>
                    <a:pt x="43" y="34"/>
                    <a:pt x="0" y="102"/>
                    <a:pt x="0"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5960114" y="4201591"/>
              <a:ext cx="27784" cy="12175"/>
            </a:xfrm>
            <a:custGeom>
              <a:avLst/>
              <a:gdLst/>
              <a:ahLst/>
              <a:cxnLst/>
              <a:rect l="l" t="t" r="r" b="b"/>
              <a:pathLst>
                <a:path w="817" h="358" extrusionOk="0">
                  <a:moveTo>
                    <a:pt x="35" y="179"/>
                  </a:moveTo>
                  <a:cubicBezTo>
                    <a:pt x="35" y="213"/>
                    <a:pt x="69" y="247"/>
                    <a:pt x="103" y="247"/>
                  </a:cubicBezTo>
                  <a:cubicBezTo>
                    <a:pt x="213" y="247"/>
                    <a:pt x="315" y="281"/>
                    <a:pt x="426" y="315"/>
                  </a:cubicBezTo>
                  <a:cubicBezTo>
                    <a:pt x="528" y="358"/>
                    <a:pt x="604" y="358"/>
                    <a:pt x="706" y="358"/>
                  </a:cubicBezTo>
                  <a:cubicBezTo>
                    <a:pt x="774" y="315"/>
                    <a:pt x="816" y="281"/>
                    <a:pt x="774" y="213"/>
                  </a:cubicBezTo>
                  <a:lnTo>
                    <a:pt x="774" y="179"/>
                  </a:lnTo>
                  <a:cubicBezTo>
                    <a:pt x="604" y="1"/>
                    <a:pt x="315" y="35"/>
                    <a:pt x="103" y="35"/>
                  </a:cubicBezTo>
                  <a:cubicBezTo>
                    <a:pt x="35" y="69"/>
                    <a:pt x="1" y="145"/>
                    <a:pt x="35" y="17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2"/>
            <p:cNvSpPr/>
            <p:nvPr/>
          </p:nvSpPr>
          <p:spPr>
            <a:xfrm>
              <a:off x="5896282" y="4168943"/>
              <a:ext cx="31219" cy="11018"/>
            </a:xfrm>
            <a:custGeom>
              <a:avLst/>
              <a:gdLst/>
              <a:ahLst/>
              <a:cxnLst/>
              <a:rect l="l" t="t" r="r" b="b"/>
              <a:pathLst>
                <a:path w="918" h="324" extrusionOk="0">
                  <a:moveTo>
                    <a:pt x="35" y="145"/>
                  </a:moveTo>
                  <a:cubicBezTo>
                    <a:pt x="35" y="179"/>
                    <a:pt x="69" y="213"/>
                    <a:pt x="103" y="213"/>
                  </a:cubicBezTo>
                  <a:cubicBezTo>
                    <a:pt x="213" y="256"/>
                    <a:pt x="357" y="256"/>
                    <a:pt x="493" y="256"/>
                  </a:cubicBezTo>
                  <a:cubicBezTo>
                    <a:pt x="604" y="290"/>
                    <a:pt x="706" y="324"/>
                    <a:pt x="816" y="256"/>
                  </a:cubicBezTo>
                  <a:cubicBezTo>
                    <a:pt x="884" y="213"/>
                    <a:pt x="918" y="179"/>
                    <a:pt x="884" y="111"/>
                  </a:cubicBezTo>
                  <a:cubicBezTo>
                    <a:pt x="884" y="77"/>
                    <a:pt x="850" y="77"/>
                    <a:pt x="816" y="43"/>
                  </a:cubicBezTo>
                  <a:cubicBezTo>
                    <a:pt x="706" y="1"/>
                    <a:pt x="570" y="1"/>
                    <a:pt x="459" y="1"/>
                  </a:cubicBezTo>
                  <a:cubicBezTo>
                    <a:pt x="357" y="1"/>
                    <a:pt x="213" y="1"/>
                    <a:pt x="103" y="43"/>
                  </a:cubicBezTo>
                  <a:cubicBezTo>
                    <a:pt x="35" y="43"/>
                    <a:pt x="1" y="111"/>
                    <a:pt x="35"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2"/>
            <p:cNvSpPr/>
            <p:nvPr/>
          </p:nvSpPr>
          <p:spPr>
            <a:xfrm>
              <a:off x="5821738" y="4134290"/>
              <a:ext cx="27478" cy="13025"/>
            </a:xfrm>
            <a:custGeom>
              <a:avLst/>
              <a:gdLst/>
              <a:ahLst/>
              <a:cxnLst/>
              <a:rect l="l" t="t" r="r" b="b"/>
              <a:pathLst>
                <a:path w="808" h="383" extrusionOk="0">
                  <a:moveTo>
                    <a:pt x="1" y="171"/>
                  </a:moveTo>
                  <a:cubicBezTo>
                    <a:pt x="1" y="213"/>
                    <a:pt x="35" y="247"/>
                    <a:pt x="69" y="247"/>
                  </a:cubicBezTo>
                  <a:cubicBezTo>
                    <a:pt x="247" y="281"/>
                    <a:pt x="638" y="383"/>
                    <a:pt x="774" y="171"/>
                  </a:cubicBezTo>
                  <a:cubicBezTo>
                    <a:pt x="808" y="137"/>
                    <a:pt x="808" y="137"/>
                    <a:pt x="808" y="103"/>
                  </a:cubicBezTo>
                  <a:cubicBezTo>
                    <a:pt x="774" y="69"/>
                    <a:pt x="774" y="35"/>
                    <a:pt x="740" y="35"/>
                  </a:cubicBezTo>
                  <a:cubicBezTo>
                    <a:pt x="638" y="1"/>
                    <a:pt x="528" y="35"/>
                    <a:pt x="426" y="35"/>
                  </a:cubicBezTo>
                  <a:cubicBezTo>
                    <a:pt x="281" y="69"/>
                    <a:pt x="171" y="103"/>
                    <a:pt x="69" y="103"/>
                  </a:cubicBezTo>
                  <a:cubicBezTo>
                    <a:pt x="1" y="103"/>
                    <a:pt x="1" y="137"/>
                    <a:pt x="1" y="1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5755321" y="4117252"/>
              <a:ext cx="30369" cy="8400"/>
            </a:xfrm>
            <a:custGeom>
              <a:avLst/>
              <a:gdLst/>
              <a:ahLst/>
              <a:cxnLst/>
              <a:rect l="l" t="t" r="r" b="b"/>
              <a:pathLst>
                <a:path w="893" h="247" extrusionOk="0">
                  <a:moveTo>
                    <a:pt x="43" y="145"/>
                  </a:moveTo>
                  <a:cubicBezTo>
                    <a:pt x="43" y="179"/>
                    <a:pt x="43" y="179"/>
                    <a:pt x="77" y="179"/>
                  </a:cubicBezTo>
                  <a:cubicBezTo>
                    <a:pt x="323" y="247"/>
                    <a:pt x="535" y="247"/>
                    <a:pt x="782" y="213"/>
                  </a:cubicBezTo>
                  <a:cubicBezTo>
                    <a:pt x="850" y="213"/>
                    <a:pt x="892" y="145"/>
                    <a:pt x="850" y="77"/>
                  </a:cubicBezTo>
                  <a:cubicBezTo>
                    <a:pt x="850" y="77"/>
                    <a:pt x="816" y="34"/>
                    <a:pt x="782" y="34"/>
                  </a:cubicBezTo>
                  <a:cubicBezTo>
                    <a:pt x="535" y="0"/>
                    <a:pt x="289" y="0"/>
                    <a:pt x="77" y="77"/>
                  </a:cubicBezTo>
                  <a:cubicBezTo>
                    <a:pt x="43" y="77"/>
                    <a:pt x="0" y="111"/>
                    <a:pt x="43"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5760218" y="4163196"/>
              <a:ext cx="22853" cy="8400"/>
            </a:xfrm>
            <a:custGeom>
              <a:avLst/>
              <a:gdLst/>
              <a:ahLst/>
              <a:cxnLst/>
              <a:rect l="l" t="t" r="r" b="b"/>
              <a:pathLst>
                <a:path w="672" h="247" extrusionOk="0">
                  <a:moveTo>
                    <a:pt x="0" y="170"/>
                  </a:moveTo>
                  <a:lnTo>
                    <a:pt x="34" y="212"/>
                  </a:lnTo>
                  <a:lnTo>
                    <a:pt x="425" y="212"/>
                  </a:lnTo>
                  <a:cubicBezTo>
                    <a:pt x="493" y="246"/>
                    <a:pt x="604" y="212"/>
                    <a:pt x="672" y="136"/>
                  </a:cubicBezTo>
                  <a:lnTo>
                    <a:pt x="672" y="102"/>
                  </a:lnTo>
                  <a:lnTo>
                    <a:pt x="672" y="68"/>
                  </a:lnTo>
                  <a:cubicBezTo>
                    <a:pt x="604" y="0"/>
                    <a:pt x="493" y="34"/>
                    <a:pt x="391" y="34"/>
                  </a:cubicBezTo>
                  <a:cubicBezTo>
                    <a:pt x="281" y="34"/>
                    <a:pt x="179" y="68"/>
                    <a:pt x="34" y="68"/>
                  </a:cubicBezTo>
                  <a:cubicBezTo>
                    <a:pt x="0" y="68"/>
                    <a:pt x="0" y="136"/>
                    <a:pt x="0" y="1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5572429" y="4892623"/>
              <a:ext cx="32681" cy="14487"/>
            </a:xfrm>
            <a:custGeom>
              <a:avLst/>
              <a:gdLst/>
              <a:ahLst/>
              <a:cxnLst/>
              <a:rect l="l" t="t" r="r" b="b"/>
              <a:pathLst>
                <a:path w="961" h="426" extrusionOk="0">
                  <a:moveTo>
                    <a:pt x="35" y="383"/>
                  </a:moveTo>
                  <a:lnTo>
                    <a:pt x="35" y="383"/>
                  </a:lnTo>
                  <a:cubicBezTo>
                    <a:pt x="213" y="425"/>
                    <a:pt x="392" y="383"/>
                    <a:pt x="536" y="349"/>
                  </a:cubicBezTo>
                  <a:cubicBezTo>
                    <a:pt x="672" y="315"/>
                    <a:pt x="850" y="281"/>
                    <a:pt x="918" y="136"/>
                  </a:cubicBezTo>
                  <a:cubicBezTo>
                    <a:pt x="961" y="103"/>
                    <a:pt x="961" y="69"/>
                    <a:pt x="918" y="69"/>
                  </a:cubicBezTo>
                  <a:cubicBezTo>
                    <a:pt x="918" y="35"/>
                    <a:pt x="918" y="1"/>
                    <a:pt x="884" y="1"/>
                  </a:cubicBezTo>
                  <a:cubicBezTo>
                    <a:pt x="706" y="1"/>
                    <a:pt x="604" y="69"/>
                    <a:pt x="460" y="136"/>
                  </a:cubicBezTo>
                  <a:cubicBezTo>
                    <a:pt x="324" y="213"/>
                    <a:pt x="179" y="247"/>
                    <a:pt x="35" y="315"/>
                  </a:cubicBezTo>
                  <a:cubicBezTo>
                    <a:pt x="35" y="349"/>
                    <a:pt x="1" y="349"/>
                    <a:pt x="35"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5554541" y="4863751"/>
              <a:ext cx="30063" cy="14453"/>
            </a:xfrm>
            <a:custGeom>
              <a:avLst/>
              <a:gdLst/>
              <a:ahLst/>
              <a:cxnLst/>
              <a:rect l="l" t="t" r="r" b="b"/>
              <a:pathLst>
                <a:path w="884" h="425" extrusionOk="0">
                  <a:moveTo>
                    <a:pt x="34" y="382"/>
                  </a:moveTo>
                  <a:cubicBezTo>
                    <a:pt x="34" y="425"/>
                    <a:pt x="68" y="425"/>
                    <a:pt x="102" y="425"/>
                  </a:cubicBezTo>
                  <a:cubicBezTo>
                    <a:pt x="213" y="425"/>
                    <a:pt x="348" y="382"/>
                    <a:pt x="459" y="348"/>
                  </a:cubicBezTo>
                  <a:cubicBezTo>
                    <a:pt x="595" y="314"/>
                    <a:pt x="739" y="280"/>
                    <a:pt x="850" y="170"/>
                  </a:cubicBezTo>
                  <a:cubicBezTo>
                    <a:pt x="884" y="170"/>
                    <a:pt x="884" y="102"/>
                    <a:pt x="884" y="68"/>
                  </a:cubicBezTo>
                  <a:cubicBezTo>
                    <a:pt x="884" y="34"/>
                    <a:pt x="807" y="0"/>
                    <a:pt x="773" y="0"/>
                  </a:cubicBezTo>
                  <a:cubicBezTo>
                    <a:pt x="637" y="34"/>
                    <a:pt x="527" y="68"/>
                    <a:pt x="382" y="102"/>
                  </a:cubicBezTo>
                  <a:cubicBezTo>
                    <a:pt x="280" y="170"/>
                    <a:pt x="136" y="212"/>
                    <a:pt x="34" y="280"/>
                  </a:cubicBezTo>
                  <a:cubicBezTo>
                    <a:pt x="34" y="314"/>
                    <a:pt x="0" y="348"/>
                    <a:pt x="34" y="3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5559166" y="4820391"/>
              <a:ext cx="33803" cy="14487"/>
            </a:xfrm>
            <a:custGeom>
              <a:avLst/>
              <a:gdLst/>
              <a:ahLst/>
              <a:cxnLst/>
              <a:rect l="l" t="t" r="r" b="b"/>
              <a:pathLst>
                <a:path w="994" h="426" extrusionOk="0">
                  <a:moveTo>
                    <a:pt x="0" y="247"/>
                  </a:moveTo>
                  <a:cubicBezTo>
                    <a:pt x="0" y="281"/>
                    <a:pt x="34" y="281"/>
                    <a:pt x="34" y="281"/>
                  </a:cubicBezTo>
                  <a:cubicBezTo>
                    <a:pt x="323" y="383"/>
                    <a:pt x="748" y="426"/>
                    <a:pt x="960" y="171"/>
                  </a:cubicBezTo>
                  <a:cubicBezTo>
                    <a:pt x="960" y="137"/>
                    <a:pt x="994" y="103"/>
                    <a:pt x="960" y="103"/>
                  </a:cubicBezTo>
                  <a:cubicBezTo>
                    <a:pt x="960" y="35"/>
                    <a:pt x="884" y="1"/>
                    <a:pt x="850" y="1"/>
                  </a:cubicBezTo>
                  <a:cubicBezTo>
                    <a:pt x="714" y="1"/>
                    <a:pt x="603" y="69"/>
                    <a:pt x="501" y="103"/>
                  </a:cubicBezTo>
                  <a:cubicBezTo>
                    <a:pt x="357" y="137"/>
                    <a:pt x="212" y="171"/>
                    <a:pt x="111" y="137"/>
                  </a:cubicBezTo>
                  <a:cubicBezTo>
                    <a:pt x="34" y="137"/>
                    <a:pt x="0" y="213"/>
                    <a:pt x="0"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5619529" y="4837157"/>
              <a:ext cx="24009" cy="14487"/>
            </a:xfrm>
            <a:custGeom>
              <a:avLst/>
              <a:gdLst/>
              <a:ahLst/>
              <a:cxnLst/>
              <a:rect l="l" t="t" r="r" b="b"/>
              <a:pathLst>
                <a:path w="706" h="426" extrusionOk="0">
                  <a:moveTo>
                    <a:pt x="0" y="357"/>
                  </a:moveTo>
                  <a:cubicBezTo>
                    <a:pt x="0" y="391"/>
                    <a:pt x="34" y="391"/>
                    <a:pt x="68" y="425"/>
                  </a:cubicBezTo>
                  <a:cubicBezTo>
                    <a:pt x="170" y="425"/>
                    <a:pt x="315" y="425"/>
                    <a:pt x="425" y="391"/>
                  </a:cubicBezTo>
                  <a:cubicBezTo>
                    <a:pt x="561" y="315"/>
                    <a:pt x="706" y="247"/>
                    <a:pt x="672" y="102"/>
                  </a:cubicBezTo>
                  <a:lnTo>
                    <a:pt x="672" y="69"/>
                  </a:lnTo>
                  <a:cubicBezTo>
                    <a:pt x="672" y="35"/>
                    <a:pt x="595" y="1"/>
                    <a:pt x="561" y="1"/>
                  </a:cubicBezTo>
                  <a:cubicBezTo>
                    <a:pt x="459" y="35"/>
                    <a:pt x="425" y="145"/>
                    <a:pt x="315" y="179"/>
                  </a:cubicBezTo>
                  <a:cubicBezTo>
                    <a:pt x="247" y="213"/>
                    <a:pt x="136" y="247"/>
                    <a:pt x="68" y="281"/>
                  </a:cubicBezTo>
                  <a:cubicBezTo>
                    <a:pt x="0" y="281"/>
                    <a:pt x="0" y="315"/>
                    <a:pt x="0" y="35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5619529" y="4867219"/>
              <a:ext cx="27478" cy="20541"/>
            </a:xfrm>
            <a:custGeom>
              <a:avLst/>
              <a:gdLst/>
              <a:ahLst/>
              <a:cxnLst/>
              <a:rect l="l" t="t" r="r" b="b"/>
              <a:pathLst>
                <a:path w="808" h="604" extrusionOk="0">
                  <a:moveTo>
                    <a:pt x="0" y="569"/>
                  </a:moveTo>
                  <a:cubicBezTo>
                    <a:pt x="0" y="603"/>
                    <a:pt x="34" y="603"/>
                    <a:pt x="68" y="603"/>
                  </a:cubicBezTo>
                  <a:cubicBezTo>
                    <a:pt x="213" y="569"/>
                    <a:pt x="383" y="493"/>
                    <a:pt x="527" y="425"/>
                  </a:cubicBezTo>
                  <a:cubicBezTo>
                    <a:pt x="638" y="357"/>
                    <a:pt x="808" y="280"/>
                    <a:pt x="808" y="144"/>
                  </a:cubicBezTo>
                  <a:lnTo>
                    <a:pt x="808" y="110"/>
                  </a:lnTo>
                  <a:cubicBezTo>
                    <a:pt x="808" y="68"/>
                    <a:pt x="774" y="34"/>
                    <a:pt x="740" y="34"/>
                  </a:cubicBezTo>
                  <a:cubicBezTo>
                    <a:pt x="595" y="0"/>
                    <a:pt x="493" y="178"/>
                    <a:pt x="383" y="246"/>
                  </a:cubicBezTo>
                  <a:cubicBezTo>
                    <a:pt x="281" y="323"/>
                    <a:pt x="136" y="391"/>
                    <a:pt x="34" y="493"/>
                  </a:cubicBezTo>
                  <a:cubicBezTo>
                    <a:pt x="0" y="493"/>
                    <a:pt x="0" y="535"/>
                    <a:pt x="0"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2"/>
            <p:cNvSpPr/>
            <p:nvPr/>
          </p:nvSpPr>
          <p:spPr>
            <a:xfrm>
              <a:off x="5691761" y="4820391"/>
              <a:ext cx="26322" cy="17956"/>
            </a:xfrm>
            <a:custGeom>
              <a:avLst/>
              <a:gdLst/>
              <a:ahLst/>
              <a:cxnLst/>
              <a:rect l="l" t="t" r="r" b="b"/>
              <a:pathLst>
                <a:path w="774" h="528" extrusionOk="0">
                  <a:moveTo>
                    <a:pt x="0" y="494"/>
                  </a:moveTo>
                  <a:cubicBezTo>
                    <a:pt x="0" y="494"/>
                    <a:pt x="34" y="528"/>
                    <a:pt x="68" y="528"/>
                  </a:cubicBezTo>
                  <a:cubicBezTo>
                    <a:pt x="315" y="528"/>
                    <a:pt x="595" y="349"/>
                    <a:pt x="739" y="171"/>
                  </a:cubicBezTo>
                  <a:cubicBezTo>
                    <a:pt x="773" y="137"/>
                    <a:pt x="773" y="103"/>
                    <a:pt x="773" y="69"/>
                  </a:cubicBezTo>
                  <a:lnTo>
                    <a:pt x="739" y="69"/>
                  </a:lnTo>
                  <a:cubicBezTo>
                    <a:pt x="739" y="35"/>
                    <a:pt x="739" y="35"/>
                    <a:pt x="705" y="35"/>
                  </a:cubicBezTo>
                  <a:cubicBezTo>
                    <a:pt x="671" y="1"/>
                    <a:pt x="637" y="1"/>
                    <a:pt x="561" y="35"/>
                  </a:cubicBezTo>
                  <a:cubicBezTo>
                    <a:pt x="493" y="69"/>
                    <a:pt x="382" y="171"/>
                    <a:pt x="315" y="213"/>
                  </a:cubicBezTo>
                  <a:cubicBezTo>
                    <a:pt x="213" y="281"/>
                    <a:pt x="102" y="349"/>
                    <a:pt x="34" y="383"/>
                  </a:cubicBezTo>
                  <a:cubicBezTo>
                    <a:pt x="0" y="426"/>
                    <a:pt x="0" y="460"/>
                    <a:pt x="0" y="49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2"/>
            <p:cNvSpPr/>
            <p:nvPr/>
          </p:nvSpPr>
          <p:spPr>
            <a:xfrm>
              <a:off x="5672411" y="4792675"/>
              <a:ext cx="27750" cy="20541"/>
            </a:xfrm>
            <a:custGeom>
              <a:avLst/>
              <a:gdLst/>
              <a:ahLst/>
              <a:cxnLst/>
              <a:rect l="l" t="t" r="r" b="b"/>
              <a:pathLst>
                <a:path w="816" h="604" extrusionOk="0">
                  <a:moveTo>
                    <a:pt x="0" y="527"/>
                  </a:moveTo>
                  <a:cubicBezTo>
                    <a:pt x="34" y="603"/>
                    <a:pt x="68" y="603"/>
                    <a:pt x="102" y="603"/>
                  </a:cubicBezTo>
                  <a:cubicBezTo>
                    <a:pt x="246" y="527"/>
                    <a:pt x="357" y="459"/>
                    <a:pt x="493" y="391"/>
                  </a:cubicBezTo>
                  <a:cubicBezTo>
                    <a:pt x="603" y="349"/>
                    <a:pt x="739" y="281"/>
                    <a:pt x="816" y="179"/>
                  </a:cubicBezTo>
                  <a:cubicBezTo>
                    <a:pt x="816" y="136"/>
                    <a:pt x="816" y="102"/>
                    <a:pt x="782" y="68"/>
                  </a:cubicBezTo>
                  <a:cubicBezTo>
                    <a:pt x="782" y="34"/>
                    <a:pt x="739" y="0"/>
                    <a:pt x="705" y="0"/>
                  </a:cubicBezTo>
                  <a:cubicBezTo>
                    <a:pt x="569" y="0"/>
                    <a:pt x="459" y="102"/>
                    <a:pt x="357" y="179"/>
                  </a:cubicBezTo>
                  <a:cubicBezTo>
                    <a:pt x="246" y="247"/>
                    <a:pt x="144" y="349"/>
                    <a:pt x="34" y="459"/>
                  </a:cubicBezTo>
                  <a:cubicBezTo>
                    <a:pt x="0" y="459"/>
                    <a:pt x="0" y="493"/>
                    <a:pt x="0" y="52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2"/>
            <p:cNvSpPr/>
            <p:nvPr/>
          </p:nvSpPr>
          <p:spPr>
            <a:xfrm>
              <a:off x="5620685" y="4769856"/>
              <a:ext cx="27750" cy="19078"/>
            </a:xfrm>
            <a:custGeom>
              <a:avLst/>
              <a:gdLst/>
              <a:ahLst/>
              <a:cxnLst/>
              <a:rect l="l" t="t" r="r" b="b"/>
              <a:pathLst>
                <a:path w="816" h="561" extrusionOk="0">
                  <a:moveTo>
                    <a:pt x="0" y="459"/>
                  </a:moveTo>
                  <a:cubicBezTo>
                    <a:pt x="34" y="527"/>
                    <a:pt x="68" y="561"/>
                    <a:pt x="102" y="527"/>
                  </a:cubicBezTo>
                  <a:cubicBezTo>
                    <a:pt x="247" y="493"/>
                    <a:pt x="349" y="425"/>
                    <a:pt x="459" y="383"/>
                  </a:cubicBezTo>
                  <a:cubicBezTo>
                    <a:pt x="561" y="315"/>
                    <a:pt x="706" y="281"/>
                    <a:pt x="774" y="170"/>
                  </a:cubicBezTo>
                  <a:cubicBezTo>
                    <a:pt x="816" y="136"/>
                    <a:pt x="816" y="68"/>
                    <a:pt x="816" y="34"/>
                  </a:cubicBezTo>
                  <a:cubicBezTo>
                    <a:pt x="774" y="0"/>
                    <a:pt x="740" y="0"/>
                    <a:pt x="706" y="0"/>
                  </a:cubicBezTo>
                  <a:cubicBezTo>
                    <a:pt x="561" y="0"/>
                    <a:pt x="459" y="68"/>
                    <a:pt x="349" y="136"/>
                  </a:cubicBezTo>
                  <a:cubicBezTo>
                    <a:pt x="247" y="213"/>
                    <a:pt x="102" y="281"/>
                    <a:pt x="34" y="383"/>
                  </a:cubicBezTo>
                  <a:cubicBezTo>
                    <a:pt x="0" y="425"/>
                    <a:pt x="0" y="459"/>
                    <a:pt x="0"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5560322" y="4762612"/>
              <a:ext cx="36116" cy="15643"/>
            </a:xfrm>
            <a:custGeom>
              <a:avLst/>
              <a:gdLst/>
              <a:ahLst/>
              <a:cxnLst/>
              <a:rect l="l" t="t" r="r" b="b"/>
              <a:pathLst>
                <a:path w="1062" h="460" extrusionOk="0">
                  <a:moveTo>
                    <a:pt x="43" y="383"/>
                  </a:moveTo>
                  <a:cubicBezTo>
                    <a:pt x="43" y="426"/>
                    <a:pt x="77" y="460"/>
                    <a:pt x="110" y="460"/>
                  </a:cubicBezTo>
                  <a:cubicBezTo>
                    <a:pt x="391" y="383"/>
                    <a:pt x="782" y="383"/>
                    <a:pt x="1028" y="213"/>
                  </a:cubicBezTo>
                  <a:cubicBezTo>
                    <a:pt x="1062" y="171"/>
                    <a:pt x="1062" y="137"/>
                    <a:pt x="1062" y="103"/>
                  </a:cubicBezTo>
                  <a:cubicBezTo>
                    <a:pt x="1062" y="103"/>
                    <a:pt x="1028" y="69"/>
                    <a:pt x="994" y="69"/>
                  </a:cubicBezTo>
                  <a:cubicBezTo>
                    <a:pt x="680" y="1"/>
                    <a:pt x="357" y="213"/>
                    <a:pt x="77" y="281"/>
                  </a:cubicBezTo>
                  <a:cubicBezTo>
                    <a:pt x="43" y="315"/>
                    <a:pt x="0" y="349"/>
                    <a:pt x="43"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5660270" y="4720443"/>
              <a:ext cx="32681" cy="25166"/>
            </a:xfrm>
            <a:custGeom>
              <a:avLst/>
              <a:gdLst/>
              <a:ahLst/>
              <a:cxnLst/>
              <a:rect l="l" t="t" r="r" b="b"/>
              <a:pathLst>
                <a:path w="961" h="740" extrusionOk="0">
                  <a:moveTo>
                    <a:pt x="0" y="638"/>
                  </a:moveTo>
                  <a:cubicBezTo>
                    <a:pt x="34" y="706"/>
                    <a:pt x="77" y="740"/>
                    <a:pt x="111" y="706"/>
                  </a:cubicBezTo>
                  <a:cubicBezTo>
                    <a:pt x="323" y="604"/>
                    <a:pt x="501" y="493"/>
                    <a:pt x="671" y="391"/>
                  </a:cubicBezTo>
                  <a:cubicBezTo>
                    <a:pt x="748" y="349"/>
                    <a:pt x="960" y="247"/>
                    <a:pt x="926" y="137"/>
                  </a:cubicBezTo>
                  <a:lnTo>
                    <a:pt x="884" y="103"/>
                  </a:lnTo>
                  <a:cubicBezTo>
                    <a:pt x="816" y="1"/>
                    <a:pt x="637" y="137"/>
                    <a:pt x="569" y="179"/>
                  </a:cubicBezTo>
                  <a:cubicBezTo>
                    <a:pt x="391" y="315"/>
                    <a:pt x="213" y="425"/>
                    <a:pt x="34" y="561"/>
                  </a:cubicBezTo>
                  <a:cubicBezTo>
                    <a:pt x="0" y="561"/>
                    <a:pt x="0" y="604"/>
                    <a:pt x="0"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5614632" y="4702249"/>
              <a:ext cx="39585" cy="26594"/>
            </a:xfrm>
            <a:custGeom>
              <a:avLst/>
              <a:gdLst/>
              <a:ahLst/>
              <a:cxnLst/>
              <a:rect l="l" t="t" r="r" b="b"/>
              <a:pathLst>
                <a:path w="1164" h="782" extrusionOk="0">
                  <a:moveTo>
                    <a:pt x="0" y="748"/>
                  </a:moveTo>
                  <a:cubicBezTo>
                    <a:pt x="0" y="782"/>
                    <a:pt x="34" y="782"/>
                    <a:pt x="102" y="782"/>
                  </a:cubicBezTo>
                  <a:cubicBezTo>
                    <a:pt x="280" y="714"/>
                    <a:pt x="459" y="604"/>
                    <a:pt x="637" y="536"/>
                  </a:cubicBezTo>
                  <a:cubicBezTo>
                    <a:pt x="816" y="425"/>
                    <a:pt x="994" y="357"/>
                    <a:pt x="1130" y="213"/>
                  </a:cubicBezTo>
                  <a:cubicBezTo>
                    <a:pt x="1164" y="179"/>
                    <a:pt x="1164" y="145"/>
                    <a:pt x="1130" y="111"/>
                  </a:cubicBezTo>
                  <a:cubicBezTo>
                    <a:pt x="1130" y="34"/>
                    <a:pt x="1062" y="0"/>
                    <a:pt x="994" y="0"/>
                  </a:cubicBezTo>
                  <a:cubicBezTo>
                    <a:pt x="816" y="34"/>
                    <a:pt x="671" y="179"/>
                    <a:pt x="527" y="289"/>
                  </a:cubicBezTo>
                  <a:cubicBezTo>
                    <a:pt x="357" y="391"/>
                    <a:pt x="178" y="502"/>
                    <a:pt x="34" y="638"/>
                  </a:cubicBezTo>
                  <a:cubicBezTo>
                    <a:pt x="0" y="672"/>
                    <a:pt x="0" y="714"/>
                    <a:pt x="0"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2"/>
            <p:cNvSpPr/>
            <p:nvPr/>
          </p:nvSpPr>
          <p:spPr>
            <a:xfrm>
              <a:off x="5706180" y="4668752"/>
              <a:ext cx="25166" cy="15609"/>
            </a:xfrm>
            <a:custGeom>
              <a:avLst/>
              <a:gdLst/>
              <a:ahLst/>
              <a:cxnLst/>
              <a:rect l="l" t="t" r="r" b="b"/>
              <a:pathLst>
                <a:path w="740" h="459" extrusionOk="0">
                  <a:moveTo>
                    <a:pt x="35" y="382"/>
                  </a:moveTo>
                  <a:cubicBezTo>
                    <a:pt x="35" y="425"/>
                    <a:pt x="69" y="459"/>
                    <a:pt x="103" y="425"/>
                  </a:cubicBezTo>
                  <a:cubicBezTo>
                    <a:pt x="247" y="382"/>
                    <a:pt x="349" y="348"/>
                    <a:pt x="460" y="314"/>
                  </a:cubicBezTo>
                  <a:cubicBezTo>
                    <a:pt x="528" y="246"/>
                    <a:pt x="672" y="212"/>
                    <a:pt x="706" y="136"/>
                  </a:cubicBezTo>
                  <a:cubicBezTo>
                    <a:pt x="740" y="102"/>
                    <a:pt x="740" y="68"/>
                    <a:pt x="740" y="34"/>
                  </a:cubicBezTo>
                  <a:cubicBezTo>
                    <a:pt x="706" y="0"/>
                    <a:pt x="706" y="0"/>
                    <a:pt x="672" y="0"/>
                  </a:cubicBezTo>
                  <a:cubicBezTo>
                    <a:pt x="528" y="0"/>
                    <a:pt x="460" y="68"/>
                    <a:pt x="349" y="102"/>
                  </a:cubicBezTo>
                  <a:cubicBezTo>
                    <a:pt x="247" y="170"/>
                    <a:pt x="137" y="246"/>
                    <a:pt x="35" y="314"/>
                  </a:cubicBezTo>
                  <a:cubicBezTo>
                    <a:pt x="35" y="348"/>
                    <a:pt x="1" y="348"/>
                    <a:pt x="35" y="3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2"/>
            <p:cNvSpPr/>
            <p:nvPr/>
          </p:nvSpPr>
          <p:spPr>
            <a:xfrm>
              <a:off x="5708493" y="4701093"/>
              <a:ext cx="31253" cy="19384"/>
            </a:xfrm>
            <a:custGeom>
              <a:avLst/>
              <a:gdLst/>
              <a:ahLst/>
              <a:cxnLst/>
              <a:rect l="l" t="t" r="r" b="b"/>
              <a:pathLst>
                <a:path w="919" h="570" extrusionOk="0">
                  <a:moveTo>
                    <a:pt x="35" y="493"/>
                  </a:moveTo>
                  <a:cubicBezTo>
                    <a:pt x="35" y="536"/>
                    <a:pt x="69" y="570"/>
                    <a:pt x="103" y="570"/>
                  </a:cubicBezTo>
                  <a:cubicBezTo>
                    <a:pt x="247" y="493"/>
                    <a:pt x="392" y="425"/>
                    <a:pt x="528" y="391"/>
                  </a:cubicBezTo>
                  <a:cubicBezTo>
                    <a:pt x="638" y="323"/>
                    <a:pt x="816" y="323"/>
                    <a:pt x="918" y="213"/>
                  </a:cubicBezTo>
                  <a:lnTo>
                    <a:pt x="918" y="145"/>
                  </a:lnTo>
                  <a:cubicBezTo>
                    <a:pt x="918" y="111"/>
                    <a:pt x="884" y="68"/>
                    <a:pt x="850" y="68"/>
                  </a:cubicBezTo>
                  <a:cubicBezTo>
                    <a:pt x="706" y="0"/>
                    <a:pt x="570" y="111"/>
                    <a:pt x="426" y="179"/>
                  </a:cubicBezTo>
                  <a:cubicBezTo>
                    <a:pt x="281" y="247"/>
                    <a:pt x="179" y="323"/>
                    <a:pt x="35" y="425"/>
                  </a:cubicBezTo>
                  <a:cubicBezTo>
                    <a:pt x="1" y="459"/>
                    <a:pt x="1" y="493"/>
                    <a:pt x="35"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5702439" y="4736053"/>
              <a:ext cx="36150" cy="21697"/>
            </a:xfrm>
            <a:custGeom>
              <a:avLst/>
              <a:gdLst/>
              <a:ahLst/>
              <a:cxnLst/>
              <a:rect l="l" t="t" r="r" b="b"/>
              <a:pathLst>
                <a:path w="1063" h="638" extrusionOk="0">
                  <a:moveTo>
                    <a:pt x="1" y="603"/>
                  </a:moveTo>
                  <a:cubicBezTo>
                    <a:pt x="1" y="637"/>
                    <a:pt x="34" y="637"/>
                    <a:pt x="68" y="637"/>
                  </a:cubicBezTo>
                  <a:cubicBezTo>
                    <a:pt x="281" y="637"/>
                    <a:pt x="493" y="603"/>
                    <a:pt x="706" y="493"/>
                  </a:cubicBezTo>
                  <a:cubicBezTo>
                    <a:pt x="850" y="391"/>
                    <a:pt x="1062" y="281"/>
                    <a:pt x="1062" y="68"/>
                  </a:cubicBezTo>
                  <a:lnTo>
                    <a:pt x="1062" y="34"/>
                  </a:lnTo>
                  <a:cubicBezTo>
                    <a:pt x="1062" y="0"/>
                    <a:pt x="1028" y="0"/>
                    <a:pt x="994" y="0"/>
                  </a:cubicBezTo>
                  <a:cubicBezTo>
                    <a:pt x="816" y="34"/>
                    <a:pt x="706" y="179"/>
                    <a:pt x="570" y="281"/>
                  </a:cubicBezTo>
                  <a:cubicBezTo>
                    <a:pt x="391" y="391"/>
                    <a:pt x="213" y="459"/>
                    <a:pt x="34" y="527"/>
                  </a:cubicBezTo>
                  <a:cubicBezTo>
                    <a:pt x="1" y="527"/>
                    <a:pt x="1" y="570"/>
                    <a:pt x="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5765115" y="4746731"/>
              <a:ext cx="22853" cy="17072"/>
            </a:xfrm>
            <a:custGeom>
              <a:avLst/>
              <a:gdLst/>
              <a:ahLst/>
              <a:cxnLst/>
              <a:rect l="l" t="t" r="r" b="b"/>
              <a:pathLst>
                <a:path w="672" h="502" extrusionOk="0">
                  <a:moveTo>
                    <a:pt x="1" y="425"/>
                  </a:moveTo>
                  <a:cubicBezTo>
                    <a:pt x="35" y="468"/>
                    <a:pt x="69" y="502"/>
                    <a:pt x="103" y="502"/>
                  </a:cubicBezTo>
                  <a:cubicBezTo>
                    <a:pt x="213" y="468"/>
                    <a:pt x="315" y="425"/>
                    <a:pt x="426" y="357"/>
                  </a:cubicBezTo>
                  <a:cubicBezTo>
                    <a:pt x="528" y="289"/>
                    <a:pt x="638" y="256"/>
                    <a:pt x="672" y="145"/>
                  </a:cubicBezTo>
                  <a:lnTo>
                    <a:pt x="672" y="77"/>
                  </a:lnTo>
                  <a:cubicBezTo>
                    <a:pt x="672" y="43"/>
                    <a:pt x="638" y="43"/>
                    <a:pt x="604" y="43"/>
                  </a:cubicBezTo>
                  <a:cubicBezTo>
                    <a:pt x="460" y="1"/>
                    <a:pt x="392" y="77"/>
                    <a:pt x="315" y="145"/>
                  </a:cubicBezTo>
                  <a:cubicBezTo>
                    <a:pt x="213" y="213"/>
                    <a:pt x="103" y="289"/>
                    <a:pt x="35" y="357"/>
                  </a:cubicBezTo>
                  <a:cubicBezTo>
                    <a:pt x="1" y="391"/>
                    <a:pt x="1" y="391"/>
                    <a:pt x="1"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2"/>
            <p:cNvSpPr/>
            <p:nvPr/>
          </p:nvSpPr>
          <p:spPr>
            <a:xfrm>
              <a:off x="5735086" y="4786588"/>
              <a:ext cx="21697" cy="17956"/>
            </a:xfrm>
            <a:custGeom>
              <a:avLst/>
              <a:gdLst/>
              <a:ahLst/>
              <a:cxnLst/>
              <a:rect l="l" t="t" r="r" b="b"/>
              <a:pathLst>
                <a:path w="638" h="528" extrusionOk="0">
                  <a:moveTo>
                    <a:pt x="0" y="460"/>
                  </a:moveTo>
                  <a:cubicBezTo>
                    <a:pt x="0" y="494"/>
                    <a:pt x="68" y="528"/>
                    <a:pt x="102" y="494"/>
                  </a:cubicBezTo>
                  <a:cubicBezTo>
                    <a:pt x="170" y="426"/>
                    <a:pt x="281" y="392"/>
                    <a:pt x="349" y="358"/>
                  </a:cubicBezTo>
                  <a:cubicBezTo>
                    <a:pt x="459" y="281"/>
                    <a:pt x="561" y="281"/>
                    <a:pt x="638" y="213"/>
                  </a:cubicBezTo>
                  <a:lnTo>
                    <a:pt x="638" y="103"/>
                  </a:lnTo>
                  <a:cubicBezTo>
                    <a:pt x="638" y="69"/>
                    <a:pt x="595" y="35"/>
                    <a:pt x="561" y="35"/>
                  </a:cubicBezTo>
                  <a:cubicBezTo>
                    <a:pt x="459" y="1"/>
                    <a:pt x="315" y="103"/>
                    <a:pt x="247" y="145"/>
                  </a:cubicBezTo>
                  <a:cubicBezTo>
                    <a:pt x="136" y="213"/>
                    <a:pt x="68" y="315"/>
                    <a:pt x="0" y="39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a:off x="5826363" y="4731121"/>
              <a:ext cx="27784" cy="26628"/>
            </a:xfrm>
            <a:custGeom>
              <a:avLst/>
              <a:gdLst/>
              <a:ahLst/>
              <a:cxnLst/>
              <a:rect l="l" t="t" r="r" b="b"/>
              <a:pathLst>
                <a:path w="817" h="783" extrusionOk="0">
                  <a:moveTo>
                    <a:pt x="1" y="715"/>
                  </a:moveTo>
                  <a:cubicBezTo>
                    <a:pt x="1" y="748"/>
                    <a:pt x="35" y="782"/>
                    <a:pt x="111" y="748"/>
                  </a:cubicBezTo>
                  <a:cubicBezTo>
                    <a:pt x="247" y="672"/>
                    <a:pt x="392" y="604"/>
                    <a:pt x="536" y="502"/>
                  </a:cubicBezTo>
                  <a:cubicBezTo>
                    <a:pt x="638" y="392"/>
                    <a:pt x="816" y="290"/>
                    <a:pt x="816" y="111"/>
                  </a:cubicBezTo>
                  <a:lnTo>
                    <a:pt x="816" y="77"/>
                  </a:lnTo>
                  <a:cubicBezTo>
                    <a:pt x="782" y="35"/>
                    <a:pt x="748" y="1"/>
                    <a:pt x="672" y="35"/>
                  </a:cubicBezTo>
                  <a:cubicBezTo>
                    <a:pt x="570" y="77"/>
                    <a:pt x="460" y="247"/>
                    <a:pt x="358" y="324"/>
                  </a:cubicBezTo>
                  <a:lnTo>
                    <a:pt x="35" y="638"/>
                  </a:lnTo>
                  <a:cubicBezTo>
                    <a:pt x="1" y="638"/>
                    <a:pt x="1" y="672"/>
                    <a:pt x="1" y="71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a:off x="5804700" y="4692727"/>
              <a:ext cx="28940" cy="30063"/>
            </a:xfrm>
            <a:custGeom>
              <a:avLst/>
              <a:gdLst/>
              <a:ahLst/>
              <a:cxnLst/>
              <a:rect l="l" t="t" r="r" b="b"/>
              <a:pathLst>
                <a:path w="851" h="884" extrusionOk="0">
                  <a:moveTo>
                    <a:pt x="1" y="782"/>
                  </a:moveTo>
                  <a:cubicBezTo>
                    <a:pt x="35" y="850"/>
                    <a:pt x="111" y="884"/>
                    <a:pt x="145" y="850"/>
                  </a:cubicBezTo>
                  <a:cubicBezTo>
                    <a:pt x="290" y="739"/>
                    <a:pt x="425" y="637"/>
                    <a:pt x="570" y="527"/>
                  </a:cubicBezTo>
                  <a:cubicBezTo>
                    <a:pt x="672" y="425"/>
                    <a:pt x="816" y="314"/>
                    <a:pt x="850" y="145"/>
                  </a:cubicBezTo>
                  <a:lnTo>
                    <a:pt x="850" y="102"/>
                  </a:lnTo>
                  <a:cubicBezTo>
                    <a:pt x="816" y="34"/>
                    <a:pt x="748" y="0"/>
                    <a:pt x="672" y="34"/>
                  </a:cubicBezTo>
                  <a:cubicBezTo>
                    <a:pt x="570" y="102"/>
                    <a:pt x="502" y="246"/>
                    <a:pt x="391" y="357"/>
                  </a:cubicBezTo>
                  <a:cubicBezTo>
                    <a:pt x="290" y="459"/>
                    <a:pt x="179" y="603"/>
                    <a:pt x="35" y="705"/>
                  </a:cubicBezTo>
                  <a:cubicBezTo>
                    <a:pt x="1" y="739"/>
                    <a:pt x="1" y="782"/>
                    <a:pt x="1"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a:off x="5765115" y="4674499"/>
              <a:ext cx="34994" cy="28940"/>
            </a:xfrm>
            <a:custGeom>
              <a:avLst/>
              <a:gdLst/>
              <a:ahLst/>
              <a:cxnLst/>
              <a:rect l="l" t="t" r="r" b="b"/>
              <a:pathLst>
                <a:path w="1029" h="851" extrusionOk="0">
                  <a:moveTo>
                    <a:pt x="1" y="749"/>
                  </a:moveTo>
                  <a:cubicBezTo>
                    <a:pt x="35" y="816"/>
                    <a:pt x="69" y="850"/>
                    <a:pt x="137" y="816"/>
                  </a:cubicBezTo>
                  <a:cubicBezTo>
                    <a:pt x="426" y="638"/>
                    <a:pt x="706" y="468"/>
                    <a:pt x="952" y="256"/>
                  </a:cubicBezTo>
                  <a:cubicBezTo>
                    <a:pt x="1029" y="213"/>
                    <a:pt x="1029" y="145"/>
                    <a:pt x="1029" y="111"/>
                  </a:cubicBezTo>
                  <a:lnTo>
                    <a:pt x="1029" y="111"/>
                  </a:lnTo>
                  <a:cubicBezTo>
                    <a:pt x="986" y="77"/>
                    <a:pt x="986" y="43"/>
                    <a:pt x="952" y="43"/>
                  </a:cubicBezTo>
                  <a:cubicBezTo>
                    <a:pt x="918" y="1"/>
                    <a:pt x="850" y="1"/>
                    <a:pt x="816" y="43"/>
                  </a:cubicBezTo>
                  <a:cubicBezTo>
                    <a:pt x="562" y="256"/>
                    <a:pt x="315" y="468"/>
                    <a:pt x="35" y="638"/>
                  </a:cubicBezTo>
                  <a:cubicBezTo>
                    <a:pt x="1" y="681"/>
                    <a:pt x="1" y="715"/>
                    <a:pt x="1" y="7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2"/>
            <p:cNvSpPr/>
            <p:nvPr/>
          </p:nvSpPr>
          <p:spPr>
            <a:xfrm>
              <a:off x="5803544" y="4615598"/>
              <a:ext cx="32681" cy="26594"/>
            </a:xfrm>
            <a:custGeom>
              <a:avLst/>
              <a:gdLst/>
              <a:ahLst/>
              <a:cxnLst/>
              <a:rect l="l" t="t" r="r" b="b"/>
              <a:pathLst>
                <a:path w="961" h="782" extrusionOk="0">
                  <a:moveTo>
                    <a:pt x="1" y="714"/>
                  </a:moveTo>
                  <a:cubicBezTo>
                    <a:pt x="1" y="748"/>
                    <a:pt x="35" y="782"/>
                    <a:pt x="69" y="748"/>
                  </a:cubicBezTo>
                  <a:cubicBezTo>
                    <a:pt x="247" y="671"/>
                    <a:pt x="425" y="603"/>
                    <a:pt x="570" y="501"/>
                  </a:cubicBezTo>
                  <a:cubicBezTo>
                    <a:pt x="706" y="391"/>
                    <a:pt x="884" y="289"/>
                    <a:pt x="961" y="144"/>
                  </a:cubicBezTo>
                  <a:lnTo>
                    <a:pt x="961" y="76"/>
                  </a:lnTo>
                  <a:cubicBezTo>
                    <a:pt x="961" y="34"/>
                    <a:pt x="918" y="0"/>
                    <a:pt x="850" y="0"/>
                  </a:cubicBezTo>
                  <a:cubicBezTo>
                    <a:pt x="706" y="34"/>
                    <a:pt x="570" y="178"/>
                    <a:pt x="459" y="289"/>
                  </a:cubicBezTo>
                  <a:cubicBezTo>
                    <a:pt x="324" y="425"/>
                    <a:pt x="179" y="535"/>
                    <a:pt x="1"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2"/>
            <p:cNvSpPr/>
            <p:nvPr/>
          </p:nvSpPr>
          <p:spPr>
            <a:xfrm>
              <a:off x="5588038" y="4684327"/>
              <a:ext cx="36150" cy="15643"/>
            </a:xfrm>
            <a:custGeom>
              <a:avLst/>
              <a:gdLst/>
              <a:ahLst/>
              <a:cxnLst/>
              <a:rect l="l" t="t" r="r" b="b"/>
              <a:pathLst>
                <a:path w="1063" h="460" extrusionOk="0">
                  <a:moveTo>
                    <a:pt x="35" y="281"/>
                  </a:moveTo>
                  <a:cubicBezTo>
                    <a:pt x="35" y="315"/>
                    <a:pt x="35" y="315"/>
                    <a:pt x="77" y="315"/>
                  </a:cubicBezTo>
                  <a:cubicBezTo>
                    <a:pt x="357" y="426"/>
                    <a:pt x="884" y="460"/>
                    <a:pt x="1062" y="137"/>
                  </a:cubicBezTo>
                  <a:lnTo>
                    <a:pt x="1062" y="35"/>
                  </a:lnTo>
                  <a:cubicBezTo>
                    <a:pt x="1062" y="1"/>
                    <a:pt x="1028" y="1"/>
                    <a:pt x="994" y="1"/>
                  </a:cubicBezTo>
                  <a:cubicBezTo>
                    <a:pt x="850" y="35"/>
                    <a:pt x="714" y="103"/>
                    <a:pt x="604" y="137"/>
                  </a:cubicBezTo>
                  <a:cubicBezTo>
                    <a:pt x="425" y="213"/>
                    <a:pt x="247" y="213"/>
                    <a:pt x="111" y="179"/>
                  </a:cubicBezTo>
                  <a:cubicBezTo>
                    <a:pt x="35" y="179"/>
                    <a:pt x="1" y="247"/>
                    <a:pt x="35" y="28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2"/>
            <p:cNvSpPr/>
            <p:nvPr/>
          </p:nvSpPr>
          <p:spPr>
            <a:xfrm>
              <a:off x="5855269" y="4626548"/>
              <a:ext cx="30063" cy="22853"/>
            </a:xfrm>
            <a:custGeom>
              <a:avLst/>
              <a:gdLst/>
              <a:ahLst/>
              <a:cxnLst/>
              <a:rect l="l" t="t" r="r" b="b"/>
              <a:pathLst>
                <a:path w="884" h="672" extrusionOk="0">
                  <a:moveTo>
                    <a:pt x="0" y="604"/>
                  </a:moveTo>
                  <a:cubicBezTo>
                    <a:pt x="0" y="638"/>
                    <a:pt x="34" y="672"/>
                    <a:pt x="77" y="672"/>
                  </a:cubicBezTo>
                  <a:cubicBezTo>
                    <a:pt x="213" y="638"/>
                    <a:pt x="391" y="527"/>
                    <a:pt x="501" y="460"/>
                  </a:cubicBezTo>
                  <a:cubicBezTo>
                    <a:pt x="637" y="392"/>
                    <a:pt x="816" y="315"/>
                    <a:pt x="884" y="179"/>
                  </a:cubicBezTo>
                  <a:lnTo>
                    <a:pt x="884" y="69"/>
                  </a:lnTo>
                  <a:cubicBezTo>
                    <a:pt x="884" y="35"/>
                    <a:pt x="816" y="1"/>
                    <a:pt x="748" y="1"/>
                  </a:cubicBezTo>
                  <a:cubicBezTo>
                    <a:pt x="603" y="69"/>
                    <a:pt x="501" y="179"/>
                    <a:pt x="357" y="281"/>
                  </a:cubicBezTo>
                  <a:cubicBezTo>
                    <a:pt x="247" y="349"/>
                    <a:pt x="111" y="460"/>
                    <a:pt x="0"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2"/>
            <p:cNvSpPr/>
            <p:nvPr/>
          </p:nvSpPr>
          <p:spPr>
            <a:xfrm>
              <a:off x="5866253" y="4660080"/>
              <a:ext cx="25166" cy="20541"/>
            </a:xfrm>
            <a:custGeom>
              <a:avLst/>
              <a:gdLst/>
              <a:ahLst/>
              <a:cxnLst/>
              <a:rect l="l" t="t" r="r" b="b"/>
              <a:pathLst>
                <a:path w="740" h="604" extrusionOk="0">
                  <a:moveTo>
                    <a:pt x="0" y="569"/>
                  </a:moveTo>
                  <a:cubicBezTo>
                    <a:pt x="0" y="603"/>
                    <a:pt x="34" y="603"/>
                    <a:pt x="68" y="603"/>
                  </a:cubicBezTo>
                  <a:cubicBezTo>
                    <a:pt x="178" y="603"/>
                    <a:pt x="314" y="535"/>
                    <a:pt x="425" y="467"/>
                  </a:cubicBezTo>
                  <a:cubicBezTo>
                    <a:pt x="527" y="391"/>
                    <a:pt x="637" y="357"/>
                    <a:pt x="705" y="255"/>
                  </a:cubicBezTo>
                  <a:cubicBezTo>
                    <a:pt x="739" y="213"/>
                    <a:pt x="739" y="179"/>
                    <a:pt x="739" y="145"/>
                  </a:cubicBezTo>
                  <a:cubicBezTo>
                    <a:pt x="705" y="77"/>
                    <a:pt x="603" y="0"/>
                    <a:pt x="527" y="77"/>
                  </a:cubicBezTo>
                  <a:cubicBezTo>
                    <a:pt x="425" y="145"/>
                    <a:pt x="348" y="213"/>
                    <a:pt x="280" y="289"/>
                  </a:cubicBezTo>
                  <a:cubicBezTo>
                    <a:pt x="178" y="357"/>
                    <a:pt x="68" y="425"/>
                    <a:pt x="0" y="50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2"/>
            <p:cNvSpPr/>
            <p:nvPr/>
          </p:nvSpPr>
          <p:spPr>
            <a:xfrm>
              <a:off x="5889072" y="4690414"/>
              <a:ext cx="22853" cy="21697"/>
            </a:xfrm>
            <a:custGeom>
              <a:avLst/>
              <a:gdLst/>
              <a:ahLst/>
              <a:cxnLst/>
              <a:rect l="l" t="t" r="r" b="b"/>
              <a:pathLst>
                <a:path w="672" h="638" extrusionOk="0">
                  <a:moveTo>
                    <a:pt x="34" y="561"/>
                  </a:moveTo>
                  <a:cubicBezTo>
                    <a:pt x="34" y="595"/>
                    <a:pt x="68" y="637"/>
                    <a:pt x="102" y="595"/>
                  </a:cubicBezTo>
                  <a:cubicBezTo>
                    <a:pt x="213" y="561"/>
                    <a:pt x="315" y="493"/>
                    <a:pt x="425" y="425"/>
                  </a:cubicBezTo>
                  <a:cubicBezTo>
                    <a:pt x="493" y="348"/>
                    <a:pt x="603" y="281"/>
                    <a:pt x="671" y="170"/>
                  </a:cubicBezTo>
                  <a:lnTo>
                    <a:pt x="671" y="68"/>
                  </a:lnTo>
                  <a:cubicBezTo>
                    <a:pt x="671" y="34"/>
                    <a:pt x="603" y="0"/>
                    <a:pt x="527" y="34"/>
                  </a:cubicBezTo>
                  <a:cubicBezTo>
                    <a:pt x="425" y="68"/>
                    <a:pt x="357" y="170"/>
                    <a:pt x="247" y="247"/>
                  </a:cubicBezTo>
                  <a:cubicBezTo>
                    <a:pt x="179" y="314"/>
                    <a:pt x="68" y="382"/>
                    <a:pt x="34" y="493"/>
                  </a:cubicBezTo>
                  <a:cubicBezTo>
                    <a:pt x="34" y="527"/>
                    <a:pt x="0" y="561"/>
                    <a:pt x="34"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2"/>
            <p:cNvSpPr/>
            <p:nvPr/>
          </p:nvSpPr>
          <p:spPr>
            <a:xfrm>
              <a:off x="5948007" y="4616720"/>
              <a:ext cx="25438" cy="27784"/>
            </a:xfrm>
            <a:custGeom>
              <a:avLst/>
              <a:gdLst/>
              <a:ahLst/>
              <a:cxnLst/>
              <a:rect l="l" t="t" r="r" b="b"/>
              <a:pathLst>
                <a:path w="748" h="817" extrusionOk="0">
                  <a:moveTo>
                    <a:pt x="34" y="749"/>
                  </a:moveTo>
                  <a:cubicBezTo>
                    <a:pt x="34" y="783"/>
                    <a:pt x="68" y="816"/>
                    <a:pt x="145" y="783"/>
                  </a:cubicBezTo>
                  <a:cubicBezTo>
                    <a:pt x="323" y="749"/>
                    <a:pt x="459" y="638"/>
                    <a:pt x="569" y="502"/>
                  </a:cubicBezTo>
                  <a:cubicBezTo>
                    <a:pt x="637" y="426"/>
                    <a:pt x="748" y="213"/>
                    <a:pt x="705" y="111"/>
                  </a:cubicBezTo>
                  <a:cubicBezTo>
                    <a:pt x="705" y="77"/>
                    <a:pt x="705" y="77"/>
                    <a:pt x="671" y="43"/>
                  </a:cubicBezTo>
                  <a:cubicBezTo>
                    <a:pt x="671" y="43"/>
                    <a:pt x="637" y="1"/>
                    <a:pt x="603" y="43"/>
                  </a:cubicBezTo>
                  <a:cubicBezTo>
                    <a:pt x="459" y="77"/>
                    <a:pt x="425" y="256"/>
                    <a:pt x="391" y="324"/>
                  </a:cubicBezTo>
                  <a:cubicBezTo>
                    <a:pt x="280" y="468"/>
                    <a:pt x="179" y="570"/>
                    <a:pt x="68" y="638"/>
                  </a:cubicBezTo>
                  <a:cubicBezTo>
                    <a:pt x="0" y="638"/>
                    <a:pt x="0" y="715"/>
                    <a:pt x="34" y="7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2"/>
            <p:cNvSpPr/>
            <p:nvPr/>
          </p:nvSpPr>
          <p:spPr>
            <a:xfrm>
              <a:off x="5919101" y="4593901"/>
              <a:ext cx="24009" cy="26628"/>
            </a:xfrm>
            <a:custGeom>
              <a:avLst/>
              <a:gdLst/>
              <a:ahLst/>
              <a:cxnLst/>
              <a:rect l="l" t="t" r="r" b="b"/>
              <a:pathLst>
                <a:path w="706" h="783" extrusionOk="0">
                  <a:moveTo>
                    <a:pt x="1" y="672"/>
                  </a:moveTo>
                  <a:cubicBezTo>
                    <a:pt x="35" y="748"/>
                    <a:pt x="111" y="782"/>
                    <a:pt x="145" y="714"/>
                  </a:cubicBezTo>
                  <a:cubicBezTo>
                    <a:pt x="281" y="638"/>
                    <a:pt x="391" y="502"/>
                    <a:pt x="493" y="392"/>
                  </a:cubicBezTo>
                  <a:cubicBezTo>
                    <a:pt x="570" y="324"/>
                    <a:pt x="672" y="213"/>
                    <a:pt x="706" y="77"/>
                  </a:cubicBezTo>
                  <a:lnTo>
                    <a:pt x="706" y="35"/>
                  </a:lnTo>
                  <a:cubicBezTo>
                    <a:pt x="672" y="1"/>
                    <a:pt x="638" y="1"/>
                    <a:pt x="604" y="1"/>
                  </a:cubicBezTo>
                  <a:cubicBezTo>
                    <a:pt x="459" y="35"/>
                    <a:pt x="391" y="179"/>
                    <a:pt x="281" y="247"/>
                  </a:cubicBezTo>
                  <a:cubicBezTo>
                    <a:pt x="213" y="358"/>
                    <a:pt x="111" y="502"/>
                    <a:pt x="35" y="604"/>
                  </a:cubicBezTo>
                  <a:cubicBezTo>
                    <a:pt x="1" y="638"/>
                    <a:pt x="1" y="672"/>
                    <a:pt x="1"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2"/>
            <p:cNvSpPr/>
            <p:nvPr/>
          </p:nvSpPr>
          <p:spPr>
            <a:xfrm>
              <a:off x="5880673" y="4573395"/>
              <a:ext cx="32409" cy="27784"/>
            </a:xfrm>
            <a:custGeom>
              <a:avLst/>
              <a:gdLst/>
              <a:ahLst/>
              <a:cxnLst/>
              <a:rect l="l" t="t" r="r" b="b"/>
              <a:pathLst>
                <a:path w="953" h="817" extrusionOk="0">
                  <a:moveTo>
                    <a:pt x="35" y="748"/>
                  </a:moveTo>
                  <a:cubicBezTo>
                    <a:pt x="35" y="782"/>
                    <a:pt x="103" y="816"/>
                    <a:pt x="179" y="782"/>
                  </a:cubicBezTo>
                  <a:cubicBezTo>
                    <a:pt x="426" y="604"/>
                    <a:pt x="706" y="426"/>
                    <a:pt x="918" y="179"/>
                  </a:cubicBezTo>
                  <a:cubicBezTo>
                    <a:pt x="952" y="179"/>
                    <a:pt x="952" y="145"/>
                    <a:pt x="952" y="111"/>
                  </a:cubicBezTo>
                  <a:cubicBezTo>
                    <a:pt x="918" y="43"/>
                    <a:pt x="816" y="1"/>
                    <a:pt x="740" y="43"/>
                  </a:cubicBezTo>
                  <a:cubicBezTo>
                    <a:pt x="494" y="213"/>
                    <a:pt x="247" y="426"/>
                    <a:pt x="35" y="680"/>
                  </a:cubicBezTo>
                  <a:cubicBezTo>
                    <a:pt x="1" y="680"/>
                    <a:pt x="1" y="714"/>
                    <a:pt x="35"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2"/>
            <p:cNvSpPr/>
            <p:nvPr/>
          </p:nvSpPr>
          <p:spPr>
            <a:xfrm>
              <a:off x="5957530" y="4520547"/>
              <a:ext cx="30369" cy="31219"/>
            </a:xfrm>
            <a:custGeom>
              <a:avLst/>
              <a:gdLst/>
              <a:ahLst/>
              <a:cxnLst/>
              <a:rect l="l" t="t" r="r" b="b"/>
              <a:pathLst>
                <a:path w="893" h="918" extrusionOk="0">
                  <a:moveTo>
                    <a:pt x="0" y="850"/>
                  </a:moveTo>
                  <a:cubicBezTo>
                    <a:pt x="0" y="884"/>
                    <a:pt x="77" y="918"/>
                    <a:pt x="111" y="884"/>
                  </a:cubicBezTo>
                  <a:cubicBezTo>
                    <a:pt x="255" y="782"/>
                    <a:pt x="391" y="637"/>
                    <a:pt x="502" y="493"/>
                  </a:cubicBezTo>
                  <a:cubicBezTo>
                    <a:pt x="638" y="391"/>
                    <a:pt x="782" y="281"/>
                    <a:pt x="850" y="145"/>
                  </a:cubicBezTo>
                  <a:cubicBezTo>
                    <a:pt x="892" y="111"/>
                    <a:pt x="892" y="68"/>
                    <a:pt x="892" y="68"/>
                  </a:cubicBezTo>
                  <a:cubicBezTo>
                    <a:pt x="850" y="0"/>
                    <a:pt x="816" y="0"/>
                    <a:pt x="748" y="0"/>
                  </a:cubicBezTo>
                  <a:cubicBezTo>
                    <a:pt x="604" y="111"/>
                    <a:pt x="502" y="247"/>
                    <a:pt x="391" y="391"/>
                  </a:cubicBezTo>
                  <a:cubicBezTo>
                    <a:pt x="255" y="493"/>
                    <a:pt x="111" y="637"/>
                    <a:pt x="0"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2"/>
            <p:cNvSpPr/>
            <p:nvPr/>
          </p:nvSpPr>
          <p:spPr>
            <a:xfrm>
              <a:off x="5975724" y="4543366"/>
              <a:ext cx="25166" cy="25438"/>
            </a:xfrm>
            <a:custGeom>
              <a:avLst/>
              <a:gdLst/>
              <a:ahLst/>
              <a:cxnLst/>
              <a:rect l="l" t="t" r="r" b="b"/>
              <a:pathLst>
                <a:path w="740" h="748" extrusionOk="0">
                  <a:moveTo>
                    <a:pt x="1" y="671"/>
                  </a:moveTo>
                  <a:cubicBezTo>
                    <a:pt x="1" y="748"/>
                    <a:pt x="69" y="748"/>
                    <a:pt x="103" y="714"/>
                  </a:cubicBezTo>
                  <a:cubicBezTo>
                    <a:pt x="315" y="603"/>
                    <a:pt x="570" y="425"/>
                    <a:pt x="706" y="213"/>
                  </a:cubicBezTo>
                  <a:cubicBezTo>
                    <a:pt x="740" y="179"/>
                    <a:pt x="740" y="179"/>
                    <a:pt x="706" y="145"/>
                  </a:cubicBezTo>
                  <a:cubicBezTo>
                    <a:pt x="706" y="77"/>
                    <a:pt x="604" y="0"/>
                    <a:pt x="570" y="77"/>
                  </a:cubicBezTo>
                  <a:lnTo>
                    <a:pt x="35" y="603"/>
                  </a:lnTo>
                  <a:cubicBezTo>
                    <a:pt x="1" y="637"/>
                    <a:pt x="1" y="671"/>
                    <a:pt x="1"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2"/>
            <p:cNvSpPr/>
            <p:nvPr/>
          </p:nvSpPr>
          <p:spPr>
            <a:xfrm>
              <a:off x="6002317" y="4568770"/>
              <a:ext cx="24009" cy="28940"/>
            </a:xfrm>
            <a:custGeom>
              <a:avLst/>
              <a:gdLst/>
              <a:ahLst/>
              <a:cxnLst/>
              <a:rect l="l" t="t" r="r" b="b"/>
              <a:pathLst>
                <a:path w="706" h="851" extrusionOk="0">
                  <a:moveTo>
                    <a:pt x="0" y="774"/>
                  </a:moveTo>
                  <a:cubicBezTo>
                    <a:pt x="0" y="850"/>
                    <a:pt x="68" y="850"/>
                    <a:pt x="136" y="816"/>
                  </a:cubicBezTo>
                  <a:cubicBezTo>
                    <a:pt x="247" y="706"/>
                    <a:pt x="348" y="562"/>
                    <a:pt x="459" y="460"/>
                  </a:cubicBezTo>
                  <a:cubicBezTo>
                    <a:pt x="527" y="349"/>
                    <a:pt x="637" y="247"/>
                    <a:pt x="671" y="103"/>
                  </a:cubicBezTo>
                  <a:cubicBezTo>
                    <a:pt x="705" y="69"/>
                    <a:pt x="671" y="69"/>
                    <a:pt x="671" y="69"/>
                  </a:cubicBezTo>
                  <a:cubicBezTo>
                    <a:pt x="671" y="35"/>
                    <a:pt x="637" y="1"/>
                    <a:pt x="595" y="35"/>
                  </a:cubicBezTo>
                  <a:cubicBezTo>
                    <a:pt x="493" y="103"/>
                    <a:pt x="382" y="213"/>
                    <a:pt x="314" y="315"/>
                  </a:cubicBezTo>
                  <a:cubicBezTo>
                    <a:pt x="213" y="460"/>
                    <a:pt x="102" y="604"/>
                    <a:pt x="0" y="70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2"/>
            <p:cNvSpPr/>
            <p:nvPr/>
          </p:nvSpPr>
          <p:spPr>
            <a:xfrm>
              <a:off x="6021362" y="4502625"/>
              <a:ext cx="27784" cy="33531"/>
            </a:xfrm>
            <a:custGeom>
              <a:avLst/>
              <a:gdLst/>
              <a:ahLst/>
              <a:cxnLst/>
              <a:rect l="l" t="t" r="r" b="b"/>
              <a:pathLst>
                <a:path w="817" h="986" extrusionOk="0">
                  <a:moveTo>
                    <a:pt x="1" y="918"/>
                  </a:moveTo>
                  <a:cubicBezTo>
                    <a:pt x="35" y="986"/>
                    <a:pt x="111" y="986"/>
                    <a:pt x="145" y="952"/>
                  </a:cubicBezTo>
                  <a:cubicBezTo>
                    <a:pt x="247" y="808"/>
                    <a:pt x="392" y="672"/>
                    <a:pt x="502" y="527"/>
                  </a:cubicBezTo>
                  <a:cubicBezTo>
                    <a:pt x="604" y="425"/>
                    <a:pt x="748" y="281"/>
                    <a:pt x="816" y="136"/>
                  </a:cubicBezTo>
                  <a:lnTo>
                    <a:pt x="816" y="68"/>
                  </a:lnTo>
                  <a:cubicBezTo>
                    <a:pt x="782" y="1"/>
                    <a:pt x="714" y="1"/>
                    <a:pt x="672" y="35"/>
                  </a:cubicBezTo>
                  <a:cubicBezTo>
                    <a:pt x="536" y="136"/>
                    <a:pt x="426" y="281"/>
                    <a:pt x="358" y="425"/>
                  </a:cubicBezTo>
                  <a:cubicBezTo>
                    <a:pt x="213" y="561"/>
                    <a:pt x="145" y="706"/>
                    <a:pt x="35" y="884"/>
                  </a:cubicBezTo>
                  <a:cubicBezTo>
                    <a:pt x="1" y="884"/>
                    <a:pt x="1" y="918"/>
                    <a:pt x="1" y="91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2"/>
            <p:cNvSpPr/>
            <p:nvPr/>
          </p:nvSpPr>
          <p:spPr>
            <a:xfrm>
              <a:off x="6008099" y="4489328"/>
              <a:ext cx="23125" cy="31253"/>
            </a:xfrm>
            <a:custGeom>
              <a:avLst/>
              <a:gdLst/>
              <a:ahLst/>
              <a:cxnLst/>
              <a:rect l="l" t="t" r="r" b="b"/>
              <a:pathLst>
                <a:path w="680" h="919" extrusionOk="0">
                  <a:moveTo>
                    <a:pt x="0" y="816"/>
                  </a:moveTo>
                  <a:cubicBezTo>
                    <a:pt x="43" y="884"/>
                    <a:pt x="144" y="918"/>
                    <a:pt x="212" y="850"/>
                  </a:cubicBezTo>
                  <a:cubicBezTo>
                    <a:pt x="357" y="638"/>
                    <a:pt x="501" y="426"/>
                    <a:pt x="637" y="247"/>
                  </a:cubicBezTo>
                  <a:cubicBezTo>
                    <a:pt x="680" y="179"/>
                    <a:pt x="680" y="137"/>
                    <a:pt x="680" y="103"/>
                  </a:cubicBezTo>
                  <a:cubicBezTo>
                    <a:pt x="637" y="103"/>
                    <a:pt x="637" y="69"/>
                    <a:pt x="637" y="69"/>
                  </a:cubicBezTo>
                  <a:cubicBezTo>
                    <a:pt x="637" y="69"/>
                    <a:pt x="603" y="35"/>
                    <a:pt x="569" y="35"/>
                  </a:cubicBezTo>
                  <a:cubicBezTo>
                    <a:pt x="535" y="1"/>
                    <a:pt x="501" y="35"/>
                    <a:pt x="467" y="35"/>
                  </a:cubicBezTo>
                  <a:cubicBezTo>
                    <a:pt x="255" y="213"/>
                    <a:pt x="111" y="493"/>
                    <a:pt x="0" y="74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2"/>
            <p:cNvSpPr/>
            <p:nvPr/>
          </p:nvSpPr>
          <p:spPr>
            <a:xfrm>
              <a:off x="6051424" y="4443418"/>
              <a:ext cx="20541" cy="31525"/>
            </a:xfrm>
            <a:custGeom>
              <a:avLst/>
              <a:gdLst/>
              <a:ahLst/>
              <a:cxnLst/>
              <a:rect l="l" t="t" r="r" b="b"/>
              <a:pathLst>
                <a:path w="604" h="927" extrusionOk="0">
                  <a:moveTo>
                    <a:pt x="0" y="850"/>
                  </a:moveTo>
                  <a:cubicBezTo>
                    <a:pt x="0" y="892"/>
                    <a:pt x="111" y="926"/>
                    <a:pt x="145" y="892"/>
                  </a:cubicBezTo>
                  <a:cubicBezTo>
                    <a:pt x="323" y="680"/>
                    <a:pt x="468" y="425"/>
                    <a:pt x="603" y="178"/>
                  </a:cubicBezTo>
                  <a:lnTo>
                    <a:pt x="603" y="111"/>
                  </a:lnTo>
                  <a:cubicBezTo>
                    <a:pt x="569" y="43"/>
                    <a:pt x="425" y="0"/>
                    <a:pt x="391" y="111"/>
                  </a:cubicBezTo>
                  <a:cubicBezTo>
                    <a:pt x="255" y="323"/>
                    <a:pt x="145" y="569"/>
                    <a:pt x="0"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2"/>
            <p:cNvSpPr/>
            <p:nvPr/>
          </p:nvSpPr>
          <p:spPr>
            <a:xfrm>
              <a:off x="5610857" y="4407302"/>
              <a:ext cx="30369" cy="13297"/>
            </a:xfrm>
            <a:custGeom>
              <a:avLst/>
              <a:gdLst/>
              <a:ahLst/>
              <a:cxnLst/>
              <a:rect l="l" t="t" r="r" b="b"/>
              <a:pathLst>
                <a:path w="893" h="391" extrusionOk="0">
                  <a:moveTo>
                    <a:pt x="1" y="357"/>
                  </a:moveTo>
                  <a:lnTo>
                    <a:pt x="1" y="391"/>
                  </a:lnTo>
                  <a:cubicBezTo>
                    <a:pt x="145" y="357"/>
                    <a:pt x="289" y="323"/>
                    <a:pt x="425" y="289"/>
                  </a:cubicBezTo>
                  <a:cubicBezTo>
                    <a:pt x="570" y="255"/>
                    <a:pt x="748" y="213"/>
                    <a:pt x="850" y="111"/>
                  </a:cubicBezTo>
                  <a:cubicBezTo>
                    <a:pt x="893" y="111"/>
                    <a:pt x="893" y="77"/>
                    <a:pt x="893" y="43"/>
                  </a:cubicBezTo>
                  <a:lnTo>
                    <a:pt x="850" y="0"/>
                  </a:lnTo>
                  <a:cubicBezTo>
                    <a:pt x="680" y="0"/>
                    <a:pt x="536" y="77"/>
                    <a:pt x="391" y="145"/>
                  </a:cubicBezTo>
                  <a:cubicBezTo>
                    <a:pt x="255" y="179"/>
                    <a:pt x="145" y="255"/>
                    <a:pt x="1"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2"/>
            <p:cNvSpPr/>
            <p:nvPr/>
          </p:nvSpPr>
          <p:spPr>
            <a:xfrm>
              <a:off x="5624154" y="4427809"/>
              <a:ext cx="30063" cy="13331"/>
            </a:xfrm>
            <a:custGeom>
              <a:avLst/>
              <a:gdLst/>
              <a:ahLst/>
              <a:cxnLst/>
              <a:rect l="l" t="t" r="r" b="b"/>
              <a:pathLst>
                <a:path w="884" h="392" extrusionOk="0">
                  <a:moveTo>
                    <a:pt x="0" y="357"/>
                  </a:moveTo>
                  <a:cubicBezTo>
                    <a:pt x="0" y="391"/>
                    <a:pt x="34" y="391"/>
                    <a:pt x="34" y="391"/>
                  </a:cubicBezTo>
                  <a:cubicBezTo>
                    <a:pt x="213" y="391"/>
                    <a:pt x="357" y="323"/>
                    <a:pt x="502" y="289"/>
                  </a:cubicBezTo>
                  <a:cubicBezTo>
                    <a:pt x="638" y="247"/>
                    <a:pt x="782" y="213"/>
                    <a:pt x="850" y="111"/>
                  </a:cubicBezTo>
                  <a:cubicBezTo>
                    <a:pt x="884" y="77"/>
                    <a:pt x="884" y="77"/>
                    <a:pt x="884" y="34"/>
                  </a:cubicBezTo>
                  <a:cubicBezTo>
                    <a:pt x="850" y="34"/>
                    <a:pt x="850" y="34"/>
                    <a:pt x="816" y="0"/>
                  </a:cubicBezTo>
                  <a:cubicBezTo>
                    <a:pt x="714" y="0"/>
                    <a:pt x="570" y="77"/>
                    <a:pt x="425" y="145"/>
                  </a:cubicBezTo>
                  <a:cubicBezTo>
                    <a:pt x="289" y="179"/>
                    <a:pt x="145" y="247"/>
                    <a:pt x="0"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2"/>
            <p:cNvSpPr/>
            <p:nvPr/>
          </p:nvSpPr>
          <p:spPr>
            <a:xfrm>
              <a:off x="5724102" y="4446003"/>
              <a:ext cx="26628" cy="11869"/>
            </a:xfrm>
            <a:custGeom>
              <a:avLst/>
              <a:gdLst/>
              <a:ahLst/>
              <a:cxnLst/>
              <a:rect l="l" t="t" r="r" b="b"/>
              <a:pathLst>
                <a:path w="783" h="349" extrusionOk="0">
                  <a:moveTo>
                    <a:pt x="1" y="315"/>
                  </a:moveTo>
                  <a:lnTo>
                    <a:pt x="35" y="349"/>
                  </a:lnTo>
                  <a:cubicBezTo>
                    <a:pt x="179" y="315"/>
                    <a:pt x="281" y="281"/>
                    <a:pt x="391" y="281"/>
                  </a:cubicBezTo>
                  <a:cubicBezTo>
                    <a:pt x="493" y="247"/>
                    <a:pt x="638" y="247"/>
                    <a:pt x="706" y="179"/>
                  </a:cubicBezTo>
                  <a:cubicBezTo>
                    <a:pt x="748" y="179"/>
                    <a:pt x="782" y="102"/>
                    <a:pt x="748" y="68"/>
                  </a:cubicBezTo>
                  <a:lnTo>
                    <a:pt x="706" y="35"/>
                  </a:lnTo>
                  <a:cubicBezTo>
                    <a:pt x="570" y="1"/>
                    <a:pt x="459" y="35"/>
                    <a:pt x="357" y="68"/>
                  </a:cubicBezTo>
                  <a:cubicBezTo>
                    <a:pt x="213" y="102"/>
                    <a:pt x="111" y="179"/>
                    <a:pt x="1"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2"/>
            <p:cNvSpPr/>
            <p:nvPr/>
          </p:nvSpPr>
          <p:spPr>
            <a:xfrm>
              <a:off x="5675845" y="4482119"/>
              <a:ext cx="26628" cy="13331"/>
            </a:xfrm>
            <a:custGeom>
              <a:avLst/>
              <a:gdLst/>
              <a:ahLst/>
              <a:cxnLst/>
              <a:rect l="l" t="t" r="r" b="b"/>
              <a:pathLst>
                <a:path w="783" h="392" extrusionOk="0">
                  <a:moveTo>
                    <a:pt x="1" y="349"/>
                  </a:moveTo>
                  <a:cubicBezTo>
                    <a:pt x="43" y="391"/>
                    <a:pt x="43" y="391"/>
                    <a:pt x="77" y="391"/>
                  </a:cubicBezTo>
                  <a:cubicBezTo>
                    <a:pt x="213" y="391"/>
                    <a:pt x="358" y="349"/>
                    <a:pt x="502" y="281"/>
                  </a:cubicBezTo>
                  <a:cubicBezTo>
                    <a:pt x="604" y="281"/>
                    <a:pt x="715" y="247"/>
                    <a:pt x="783" y="136"/>
                  </a:cubicBezTo>
                  <a:lnTo>
                    <a:pt x="783" y="102"/>
                  </a:lnTo>
                  <a:cubicBezTo>
                    <a:pt x="783" y="68"/>
                    <a:pt x="749" y="68"/>
                    <a:pt x="749" y="68"/>
                  </a:cubicBezTo>
                  <a:cubicBezTo>
                    <a:pt x="638" y="0"/>
                    <a:pt x="536" y="68"/>
                    <a:pt x="426" y="102"/>
                  </a:cubicBezTo>
                  <a:cubicBezTo>
                    <a:pt x="290" y="179"/>
                    <a:pt x="179" y="247"/>
                    <a:pt x="43" y="281"/>
                  </a:cubicBezTo>
                  <a:cubicBezTo>
                    <a:pt x="1" y="315"/>
                    <a:pt x="1" y="349"/>
                    <a:pt x="1"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2"/>
            <p:cNvSpPr/>
            <p:nvPr/>
          </p:nvSpPr>
          <p:spPr>
            <a:xfrm>
              <a:off x="5677308" y="4534966"/>
              <a:ext cx="28906" cy="18262"/>
            </a:xfrm>
            <a:custGeom>
              <a:avLst/>
              <a:gdLst/>
              <a:ahLst/>
              <a:cxnLst/>
              <a:rect l="l" t="t" r="r" b="b"/>
              <a:pathLst>
                <a:path w="850" h="537" extrusionOk="0">
                  <a:moveTo>
                    <a:pt x="0" y="494"/>
                  </a:moveTo>
                  <a:lnTo>
                    <a:pt x="34" y="536"/>
                  </a:lnTo>
                  <a:cubicBezTo>
                    <a:pt x="170" y="536"/>
                    <a:pt x="349" y="494"/>
                    <a:pt x="493" y="426"/>
                  </a:cubicBezTo>
                  <a:cubicBezTo>
                    <a:pt x="638" y="392"/>
                    <a:pt x="850" y="324"/>
                    <a:pt x="850" y="179"/>
                  </a:cubicBezTo>
                  <a:lnTo>
                    <a:pt x="850" y="111"/>
                  </a:lnTo>
                  <a:cubicBezTo>
                    <a:pt x="850" y="69"/>
                    <a:pt x="807" y="69"/>
                    <a:pt x="773" y="35"/>
                  </a:cubicBezTo>
                  <a:cubicBezTo>
                    <a:pt x="638" y="1"/>
                    <a:pt x="493" y="179"/>
                    <a:pt x="383" y="247"/>
                  </a:cubicBezTo>
                  <a:cubicBezTo>
                    <a:pt x="281" y="324"/>
                    <a:pt x="136" y="358"/>
                    <a:pt x="34" y="460"/>
                  </a:cubicBezTo>
                  <a:cubicBezTo>
                    <a:pt x="0" y="460"/>
                    <a:pt x="0" y="494"/>
                    <a:pt x="0"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2"/>
            <p:cNvSpPr/>
            <p:nvPr/>
          </p:nvSpPr>
          <p:spPr>
            <a:xfrm>
              <a:off x="5632520" y="4601145"/>
              <a:ext cx="26628" cy="15609"/>
            </a:xfrm>
            <a:custGeom>
              <a:avLst/>
              <a:gdLst/>
              <a:ahLst/>
              <a:cxnLst/>
              <a:rect l="l" t="t" r="r" b="b"/>
              <a:pathLst>
                <a:path w="783" h="459" extrusionOk="0">
                  <a:moveTo>
                    <a:pt x="1" y="425"/>
                  </a:moveTo>
                  <a:cubicBezTo>
                    <a:pt x="43" y="459"/>
                    <a:pt x="43" y="459"/>
                    <a:pt x="77" y="459"/>
                  </a:cubicBezTo>
                  <a:cubicBezTo>
                    <a:pt x="179" y="425"/>
                    <a:pt x="324" y="391"/>
                    <a:pt x="468" y="323"/>
                  </a:cubicBezTo>
                  <a:cubicBezTo>
                    <a:pt x="570" y="289"/>
                    <a:pt x="714" y="247"/>
                    <a:pt x="782" y="145"/>
                  </a:cubicBezTo>
                  <a:lnTo>
                    <a:pt x="782" y="77"/>
                  </a:lnTo>
                  <a:cubicBezTo>
                    <a:pt x="748" y="0"/>
                    <a:pt x="714" y="0"/>
                    <a:pt x="680" y="0"/>
                  </a:cubicBezTo>
                  <a:cubicBezTo>
                    <a:pt x="570" y="34"/>
                    <a:pt x="468" y="111"/>
                    <a:pt x="392" y="179"/>
                  </a:cubicBezTo>
                  <a:cubicBezTo>
                    <a:pt x="290" y="247"/>
                    <a:pt x="145" y="323"/>
                    <a:pt x="43" y="391"/>
                  </a:cubicBezTo>
                  <a:cubicBezTo>
                    <a:pt x="1" y="391"/>
                    <a:pt x="1" y="425"/>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2"/>
            <p:cNvSpPr/>
            <p:nvPr/>
          </p:nvSpPr>
          <p:spPr>
            <a:xfrm>
              <a:off x="5594091" y="4576013"/>
              <a:ext cx="26628" cy="15609"/>
            </a:xfrm>
            <a:custGeom>
              <a:avLst/>
              <a:gdLst/>
              <a:ahLst/>
              <a:cxnLst/>
              <a:rect l="l" t="t" r="r" b="b"/>
              <a:pathLst>
                <a:path w="783" h="459" extrusionOk="0">
                  <a:moveTo>
                    <a:pt x="1" y="425"/>
                  </a:moveTo>
                  <a:cubicBezTo>
                    <a:pt x="35" y="425"/>
                    <a:pt x="35" y="459"/>
                    <a:pt x="69" y="459"/>
                  </a:cubicBezTo>
                  <a:cubicBezTo>
                    <a:pt x="179" y="425"/>
                    <a:pt x="324" y="391"/>
                    <a:pt x="426" y="349"/>
                  </a:cubicBezTo>
                  <a:cubicBezTo>
                    <a:pt x="536" y="315"/>
                    <a:pt x="706" y="281"/>
                    <a:pt x="782" y="179"/>
                  </a:cubicBezTo>
                  <a:lnTo>
                    <a:pt x="782" y="68"/>
                  </a:lnTo>
                  <a:cubicBezTo>
                    <a:pt x="748" y="34"/>
                    <a:pt x="748" y="0"/>
                    <a:pt x="706" y="0"/>
                  </a:cubicBezTo>
                  <a:cubicBezTo>
                    <a:pt x="570" y="0"/>
                    <a:pt x="460" y="102"/>
                    <a:pt x="392" y="136"/>
                  </a:cubicBezTo>
                  <a:cubicBezTo>
                    <a:pt x="247" y="213"/>
                    <a:pt x="145" y="281"/>
                    <a:pt x="35" y="349"/>
                  </a:cubicBezTo>
                  <a:cubicBezTo>
                    <a:pt x="1" y="349"/>
                    <a:pt x="1" y="391"/>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2"/>
            <p:cNvSpPr/>
            <p:nvPr/>
          </p:nvSpPr>
          <p:spPr>
            <a:xfrm>
              <a:off x="5562906" y="4619339"/>
              <a:ext cx="26322" cy="13331"/>
            </a:xfrm>
            <a:custGeom>
              <a:avLst/>
              <a:gdLst/>
              <a:ahLst/>
              <a:cxnLst/>
              <a:rect l="l" t="t" r="r" b="b"/>
              <a:pathLst>
                <a:path w="774" h="392" extrusionOk="0">
                  <a:moveTo>
                    <a:pt x="1" y="315"/>
                  </a:moveTo>
                  <a:cubicBezTo>
                    <a:pt x="1" y="349"/>
                    <a:pt x="34" y="349"/>
                    <a:pt x="68" y="349"/>
                  </a:cubicBezTo>
                  <a:cubicBezTo>
                    <a:pt x="281" y="391"/>
                    <a:pt x="638" y="349"/>
                    <a:pt x="740" y="136"/>
                  </a:cubicBezTo>
                  <a:cubicBezTo>
                    <a:pt x="774" y="102"/>
                    <a:pt x="774" y="102"/>
                    <a:pt x="774" y="68"/>
                  </a:cubicBezTo>
                  <a:cubicBezTo>
                    <a:pt x="740" y="34"/>
                    <a:pt x="706" y="0"/>
                    <a:pt x="638" y="0"/>
                  </a:cubicBezTo>
                  <a:cubicBezTo>
                    <a:pt x="561" y="34"/>
                    <a:pt x="459" y="102"/>
                    <a:pt x="391" y="136"/>
                  </a:cubicBezTo>
                  <a:cubicBezTo>
                    <a:pt x="281" y="179"/>
                    <a:pt x="179" y="213"/>
                    <a:pt x="68" y="247"/>
                  </a:cubicBezTo>
                  <a:cubicBezTo>
                    <a:pt x="1" y="247"/>
                    <a:pt x="1" y="281"/>
                    <a:pt x="1"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2"/>
            <p:cNvSpPr/>
            <p:nvPr/>
          </p:nvSpPr>
          <p:spPr>
            <a:xfrm>
              <a:off x="5531416" y="4582067"/>
              <a:ext cx="25472" cy="15643"/>
            </a:xfrm>
            <a:custGeom>
              <a:avLst/>
              <a:gdLst/>
              <a:ahLst/>
              <a:cxnLst/>
              <a:rect l="l" t="t" r="r" b="b"/>
              <a:pathLst>
                <a:path w="749" h="460" extrusionOk="0">
                  <a:moveTo>
                    <a:pt x="1" y="383"/>
                  </a:moveTo>
                  <a:cubicBezTo>
                    <a:pt x="43" y="425"/>
                    <a:pt x="77" y="459"/>
                    <a:pt x="111" y="459"/>
                  </a:cubicBezTo>
                  <a:cubicBezTo>
                    <a:pt x="213" y="383"/>
                    <a:pt x="323" y="349"/>
                    <a:pt x="425" y="315"/>
                  </a:cubicBezTo>
                  <a:cubicBezTo>
                    <a:pt x="536" y="281"/>
                    <a:pt x="680" y="247"/>
                    <a:pt x="714" y="137"/>
                  </a:cubicBezTo>
                  <a:cubicBezTo>
                    <a:pt x="748" y="103"/>
                    <a:pt x="748" y="69"/>
                    <a:pt x="748" y="35"/>
                  </a:cubicBezTo>
                  <a:cubicBezTo>
                    <a:pt x="714" y="1"/>
                    <a:pt x="714" y="1"/>
                    <a:pt x="638" y="1"/>
                  </a:cubicBezTo>
                  <a:cubicBezTo>
                    <a:pt x="536" y="1"/>
                    <a:pt x="468" y="69"/>
                    <a:pt x="357" y="137"/>
                  </a:cubicBezTo>
                  <a:cubicBezTo>
                    <a:pt x="255" y="171"/>
                    <a:pt x="145" y="247"/>
                    <a:pt x="43" y="349"/>
                  </a:cubicBezTo>
                  <a:cubicBezTo>
                    <a:pt x="1" y="349"/>
                    <a:pt x="1" y="383"/>
                    <a:pt x="1"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2"/>
            <p:cNvSpPr/>
            <p:nvPr/>
          </p:nvSpPr>
          <p:spPr>
            <a:xfrm>
              <a:off x="5519581" y="4514460"/>
              <a:ext cx="40775" cy="25472"/>
            </a:xfrm>
            <a:custGeom>
              <a:avLst/>
              <a:gdLst/>
              <a:ahLst/>
              <a:cxnLst/>
              <a:rect l="l" t="t" r="r" b="b"/>
              <a:pathLst>
                <a:path w="1199" h="749" extrusionOk="0">
                  <a:moveTo>
                    <a:pt x="0" y="714"/>
                  </a:moveTo>
                  <a:cubicBezTo>
                    <a:pt x="0" y="748"/>
                    <a:pt x="34" y="748"/>
                    <a:pt x="68" y="748"/>
                  </a:cubicBezTo>
                  <a:cubicBezTo>
                    <a:pt x="281" y="672"/>
                    <a:pt x="493" y="570"/>
                    <a:pt x="671" y="460"/>
                  </a:cubicBezTo>
                  <a:cubicBezTo>
                    <a:pt x="850" y="392"/>
                    <a:pt x="1062" y="324"/>
                    <a:pt x="1164" y="179"/>
                  </a:cubicBezTo>
                  <a:cubicBezTo>
                    <a:pt x="1198" y="145"/>
                    <a:pt x="1198" y="111"/>
                    <a:pt x="1198" y="111"/>
                  </a:cubicBezTo>
                  <a:cubicBezTo>
                    <a:pt x="1164" y="35"/>
                    <a:pt x="1130" y="1"/>
                    <a:pt x="1096" y="35"/>
                  </a:cubicBezTo>
                  <a:cubicBezTo>
                    <a:pt x="884" y="35"/>
                    <a:pt x="739" y="179"/>
                    <a:pt x="561" y="290"/>
                  </a:cubicBezTo>
                  <a:cubicBezTo>
                    <a:pt x="391" y="392"/>
                    <a:pt x="179" y="536"/>
                    <a:pt x="0"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2"/>
            <p:cNvSpPr/>
            <p:nvPr/>
          </p:nvSpPr>
          <p:spPr>
            <a:xfrm>
              <a:off x="5600179" y="4524288"/>
              <a:ext cx="17956" cy="9556"/>
            </a:xfrm>
            <a:custGeom>
              <a:avLst/>
              <a:gdLst/>
              <a:ahLst/>
              <a:cxnLst/>
              <a:rect l="l" t="t" r="r" b="b"/>
              <a:pathLst>
                <a:path w="528" h="281" extrusionOk="0">
                  <a:moveTo>
                    <a:pt x="0" y="247"/>
                  </a:moveTo>
                  <a:lnTo>
                    <a:pt x="34" y="281"/>
                  </a:lnTo>
                  <a:cubicBezTo>
                    <a:pt x="102" y="281"/>
                    <a:pt x="213" y="247"/>
                    <a:pt x="281" y="213"/>
                  </a:cubicBezTo>
                  <a:cubicBezTo>
                    <a:pt x="357" y="213"/>
                    <a:pt x="459" y="213"/>
                    <a:pt x="493" y="137"/>
                  </a:cubicBezTo>
                  <a:cubicBezTo>
                    <a:pt x="527" y="103"/>
                    <a:pt x="527" y="69"/>
                    <a:pt x="493" y="69"/>
                  </a:cubicBezTo>
                  <a:cubicBezTo>
                    <a:pt x="493" y="35"/>
                    <a:pt x="493" y="35"/>
                    <a:pt x="459" y="35"/>
                  </a:cubicBezTo>
                  <a:cubicBezTo>
                    <a:pt x="391" y="1"/>
                    <a:pt x="315" y="35"/>
                    <a:pt x="247" y="69"/>
                  </a:cubicBezTo>
                  <a:cubicBezTo>
                    <a:pt x="179" y="103"/>
                    <a:pt x="68" y="137"/>
                    <a:pt x="0"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2"/>
            <p:cNvSpPr/>
            <p:nvPr/>
          </p:nvSpPr>
          <p:spPr>
            <a:xfrm>
              <a:off x="5571272" y="4480962"/>
              <a:ext cx="26628" cy="16800"/>
            </a:xfrm>
            <a:custGeom>
              <a:avLst/>
              <a:gdLst/>
              <a:ahLst/>
              <a:cxnLst/>
              <a:rect l="l" t="t" r="r" b="b"/>
              <a:pathLst>
                <a:path w="783" h="494" extrusionOk="0">
                  <a:moveTo>
                    <a:pt x="1" y="459"/>
                  </a:moveTo>
                  <a:lnTo>
                    <a:pt x="35" y="459"/>
                  </a:lnTo>
                  <a:cubicBezTo>
                    <a:pt x="69" y="493"/>
                    <a:pt x="69" y="493"/>
                    <a:pt x="145" y="493"/>
                  </a:cubicBezTo>
                  <a:cubicBezTo>
                    <a:pt x="213" y="493"/>
                    <a:pt x="281" y="459"/>
                    <a:pt x="315" y="459"/>
                  </a:cubicBezTo>
                  <a:cubicBezTo>
                    <a:pt x="460" y="383"/>
                    <a:pt x="604" y="315"/>
                    <a:pt x="706" y="247"/>
                  </a:cubicBezTo>
                  <a:cubicBezTo>
                    <a:pt x="740" y="213"/>
                    <a:pt x="782" y="136"/>
                    <a:pt x="740" y="102"/>
                  </a:cubicBezTo>
                  <a:lnTo>
                    <a:pt x="740" y="68"/>
                  </a:lnTo>
                  <a:lnTo>
                    <a:pt x="706" y="34"/>
                  </a:lnTo>
                  <a:cubicBezTo>
                    <a:pt x="672" y="0"/>
                    <a:pt x="604" y="0"/>
                    <a:pt x="528" y="34"/>
                  </a:cubicBezTo>
                  <a:cubicBezTo>
                    <a:pt x="426" y="102"/>
                    <a:pt x="315" y="170"/>
                    <a:pt x="213" y="247"/>
                  </a:cubicBezTo>
                  <a:cubicBezTo>
                    <a:pt x="179" y="281"/>
                    <a:pt x="145" y="315"/>
                    <a:pt x="69" y="349"/>
                  </a:cubicBezTo>
                  <a:cubicBezTo>
                    <a:pt x="35" y="383"/>
                    <a:pt x="35" y="383"/>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2"/>
            <p:cNvSpPr/>
            <p:nvPr/>
          </p:nvSpPr>
          <p:spPr>
            <a:xfrm>
              <a:off x="5520737" y="4467665"/>
              <a:ext cx="26594" cy="14487"/>
            </a:xfrm>
            <a:custGeom>
              <a:avLst/>
              <a:gdLst/>
              <a:ahLst/>
              <a:cxnLst/>
              <a:rect l="l" t="t" r="r" b="b"/>
              <a:pathLst>
                <a:path w="782" h="426" extrusionOk="0">
                  <a:moveTo>
                    <a:pt x="0" y="391"/>
                  </a:moveTo>
                  <a:cubicBezTo>
                    <a:pt x="0" y="391"/>
                    <a:pt x="34" y="425"/>
                    <a:pt x="68" y="425"/>
                  </a:cubicBezTo>
                  <a:cubicBezTo>
                    <a:pt x="213" y="425"/>
                    <a:pt x="315" y="391"/>
                    <a:pt x="425" y="349"/>
                  </a:cubicBezTo>
                  <a:cubicBezTo>
                    <a:pt x="569" y="315"/>
                    <a:pt x="705" y="281"/>
                    <a:pt x="739" y="179"/>
                  </a:cubicBezTo>
                  <a:cubicBezTo>
                    <a:pt x="782" y="137"/>
                    <a:pt x="782" y="103"/>
                    <a:pt x="782" y="69"/>
                  </a:cubicBezTo>
                  <a:cubicBezTo>
                    <a:pt x="739" y="35"/>
                    <a:pt x="739" y="35"/>
                    <a:pt x="705" y="35"/>
                  </a:cubicBezTo>
                  <a:cubicBezTo>
                    <a:pt x="569" y="1"/>
                    <a:pt x="493" y="69"/>
                    <a:pt x="391" y="137"/>
                  </a:cubicBezTo>
                  <a:cubicBezTo>
                    <a:pt x="247" y="179"/>
                    <a:pt x="145" y="213"/>
                    <a:pt x="34" y="281"/>
                  </a:cubicBezTo>
                  <a:cubicBezTo>
                    <a:pt x="0" y="315"/>
                    <a:pt x="0" y="349"/>
                    <a:pt x="0"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2"/>
            <p:cNvSpPr/>
            <p:nvPr/>
          </p:nvSpPr>
          <p:spPr>
            <a:xfrm>
              <a:off x="5547297" y="4419443"/>
              <a:ext cx="28940" cy="16766"/>
            </a:xfrm>
            <a:custGeom>
              <a:avLst/>
              <a:gdLst/>
              <a:ahLst/>
              <a:cxnLst/>
              <a:rect l="l" t="t" r="r" b="b"/>
              <a:pathLst>
                <a:path w="851" h="493" extrusionOk="0">
                  <a:moveTo>
                    <a:pt x="1" y="459"/>
                  </a:moveTo>
                  <a:cubicBezTo>
                    <a:pt x="1" y="493"/>
                    <a:pt x="35" y="493"/>
                    <a:pt x="69" y="493"/>
                  </a:cubicBezTo>
                  <a:cubicBezTo>
                    <a:pt x="315" y="459"/>
                    <a:pt x="527" y="391"/>
                    <a:pt x="740" y="280"/>
                  </a:cubicBezTo>
                  <a:cubicBezTo>
                    <a:pt x="808" y="246"/>
                    <a:pt x="850" y="178"/>
                    <a:pt x="808" y="110"/>
                  </a:cubicBezTo>
                  <a:cubicBezTo>
                    <a:pt x="774" y="34"/>
                    <a:pt x="706" y="0"/>
                    <a:pt x="638" y="34"/>
                  </a:cubicBezTo>
                  <a:cubicBezTo>
                    <a:pt x="426" y="144"/>
                    <a:pt x="213" y="280"/>
                    <a:pt x="35" y="391"/>
                  </a:cubicBezTo>
                  <a:cubicBezTo>
                    <a:pt x="1" y="425"/>
                    <a:pt x="1" y="425"/>
                    <a:pt x="1"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2"/>
            <p:cNvSpPr/>
            <p:nvPr/>
          </p:nvSpPr>
          <p:spPr>
            <a:xfrm>
              <a:off x="5529103" y="4387068"/>
              <a:ext cx="37306" cy="16800"/>
            </a:xfrm>
            <a:custGeom>
              <a:avLst/>
              <a:gdLst/>
              <a:ahLst/>
              <a:cxnLst/>
              <a:rect l="l" t="t" r="r" b="b"/>
              <a:pathLst>
                <a:path w="1097" h="494" extrusionOk="0">
                  <a:moveTo>
                    <a:pt x="35" y="459"/>
                  </a:moveTo>
                  <a:cubicBezTo>
                    <a:pt x="35" y="493"/>
                    <a:pt x="35" y="493"/>
                    <a:pt x="69" y="493"/>
                  </a:cubicBezTo>
                  <a:cubicBezTo>
                    <a:pt x="247" y="459"/>
                    <a:pt x="425" y="383"/>
                    <a:pt x="604" y="349"/>
                  </a:cubicBezTo>
                  <a:cubicBezTo>
                    <a:pt x="748" y="315"/>
                    <a:pt x="918" y="281"/>
                    <a:pt x="1028" y="213"/>
                  </a:cubicBezTo>
                  <a:cubicBezTo>
                    <a:pt x="1062" y="170"/>
                    <a:pt x="1096" y="137"/>
                    <a:pt x="1062" y="103"/>
                  </a:cubicBezTo>
                  <a:cubicBezTo>
                    <a:pt x="1062" y="69"/>
                    <a:pt x="1028" y="35"/>
                    <a:pt x="995" y="35"/>
                  </a:cubicBezTo>
                  <a:cubicBezTo>
                    <a:pt x="672" y="1"/>
                    <a:pt x="281" y="247"/>
                    <a:pt x="35" y="425"/>
                  </a:cubicBezTo>
                  <a:cubicBezTo>
                    <a:pt x="35" y="425"/>
                    <a:pt x="1" y="459"/>
                    <a:pt x="35"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2"/>
            <p:cNvSpPr/>
            <p:nvPr/>
          </p:nvSpPr>
          <p:spPr>
            <a:xfrm>
              <a:off x="5769740" y="4514460"/>
              <a:ext cx="25472" cy="13331"/>
            </a:xfrm>
            <a:custGeom>
              <a:avLst/>
              <a:gdLst/>
              <a:ahLst/>
              <a:cxnLst/>
              <a:rect l="l" t="t" r="r" b="b"/>
              <a:pathLst>
                <a:path w="749" h="392" extrusionOk="0">
                  <a:moveTo>
                    <a:pt x="1" y="324"/>
                  </a:moveTo>
                  <a:cubicBezTo>
                    <a:pt x="43" y="358"/>
                    <a:pt x="77" y="392"/>
                    <a:pt x="77" y="358"/>
                  </a:cubicBezTo>
                  <a:cubicBezTo>
                    <a:pt x="179" y="324"/>
                    <a:pt x="256" y="290"/>
                    <a:pt x="358" y="247"/>
                  </a:cubicBezTo>
                  <a:cubicBezTo>
                    <a:pt x="426" y="213"/>
                    <a:pt x="536" y="213"/>
                    <a:pt x="638" y="213"/>
                  </a:cubicBezTo>
                  <a:cubicBezTo>
                    <a:pt x="680" y="179"/>
                    <a:pt x="714" y="179"/>
                    <a:pt x="714" y="145"/>
                  </a:cubicBezTo>
                  <a:cubicBezTo>
                    <a:pt x="714" y="111"/>
                    <a:pt x="748" y="111"/>
                    <a:pt x="714" y="77"/>
                  </a:cubicBezTo>
                  <a:lnTo>
                    <a:pt x="714" y="77"/>
                  </a:lnTo>
                  <a:cubicBezTo>
                    <a:pt x="714" y="35"/>
                    <a:pt x="680" y="1"/>
                    <a:pt x="638" y="1"/>
                  </a:cubicBezTo>
                  <a:cubicBezTo>
                    <a:pt x="392" y="1"/>
                    <a:pt x="179" y="145"/>
                    <a:pt x="43"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2"/>
            <p:cNvSpPr/>
            <p:nvPr/>
          </p:nvSpPr>
          <p:spPr>
            <a:xfrm>
              <a:off x="5744609" y="4557819"/>
              <a:ext cx="30097" cy="15609"/>
            </a:xfrm>
            <a:custGeom>
              <a:avLst/>
              <a:gdLst/>
              <a:ahLst/>
              <a:cxnLst/>
              <a:rect l="l" t="t" r="r" b="b"/>
              <a:pathLst>
                <a:path w="885" h="459" extrusionOk="0">
                  <a:moveTo>
                    <a:pt x="1" y="425"/>
                  </a:moveTo>
                  <a:cubicBezTo>
                    <a:pt x="1" y="425"/>
                    <a:pt x="35" y="425"/>
                    <a:pt x="35" y="459"/>
                  </a:cubicBezTo>
                  <a:cubicBezTo>
                    <a:pt x="145" y="459"/>
                    <a:pt x="281" y="425"/>
                    <a:pt x="392" y="391"/>
                  </a:cubicBezTo>
                  <a:cubicBezTo>
                    <a:pt x="527" y="357"/>
                    <a:pt x="638" y="323"/>
                    <a:pt x="782" y="289"/>
                  </a:cubicBezTo>
                  <a:cubicBezTo>
                    <a:pt x="850" y="246"/>
                    <a:pt x="884" y="178"/>
                    <a:pt x="850" y="144"/>
                  </a:cubicBezTo>
                  <a:cubicBezTo>
                    <a:pt x="816" y="76"/>
                    <a:pt x="740" y="0"/>
                    <a:pt x="672" y="34"/>
                  </a:cubicBezTo>
                  <a:cubicBezTo>
                    <a:pt x="527" y="110"/>
                    <a:pt x="426" y="144"/>
                    <a:pt x="281" y="212"/>
                  </a:cubicBezTo>
                  <a:cubicBezTo>
                    <a:pt x="179" y="246"/>
                    <a:pt x="69" y="289"/>
                    <a:pt x="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2"/>
            <p:cNvSpPr/>
            <p:nvPr/>
          </p:nvSpPr>
          <p:spPr>
            <a:xfrm>
              <a:off x="5832450" y="4541054"/>
              <a:ext cx="20541" cy="15643"/>
            </a:xfrm>
            <a:custGeom>
              <a:avLst/>
              <a:gdLst/>
              <a:ahLst/>
              <a:cxnLst/>
              <a:rect l="l" t="t" r="r" b="b"/>
              <a:pathLst>
                <a:path w="604" h="460" extrusionOk="0">
                  <a:moveTo>
                    <a:pt x="34" y="425"/>
                  </a:moveTo>
                  <a:cubicBezTo>
                    <a:pt x="34" y="459"/>
                    <a:pt x="68" y="459"/>
                    <a:pt x="111" y="459"/>
                  </a:cubicBezTo>
                  <a:cubicBezTo>
                    <a:pt x="247" y="391"/>
                    <a:pt x="357" y="315"/>
                    <a:pt x="535" y="247"/>
                  </a:cubicBezTo>
                  <a:cubicBezTo>
                    <a:pt x="569" y="247"/>
                    <a:pt x="603" y="213"/>
                    <a:pt x="603" y="145"/>
                  </a:cubicBezTo>
                  <a:lnTo>
                    <a:pt x="603" y="102"/>
                  </a:lnTo>
                  <a:cubicBezTo>
                    <a:pt x="603" y="68"/>
                    <a:pt x="569" y="68"/>
                    <a:pt x="569" y="68"/>
                  </a:cubicBezTo>
                  <a:cubicBezTo>
                    <a:pt x="535" y="0"/>
                    <a:pt x="459" y="0"/>
                    <a:pt x="425" y="0"/>
                  </a:cubicBezTo>
                  <a:cubicBezTo>
                    <a:pt x="323" y="34"/>
                    <a:pt x="247" y="102"/>
                    <a:pt x="179" y="145"/>
                  </a:cubicBezTo>
                  <a:cubicBezTo>
                    <a:pt x="145" y="179"/>
                    <a:pt x="111" y="213"/>
                    <a:pt x="68" y="247"/>
                  </a:cubicBezTo>
                  <a:cubicBezTo>
                    <a:pt x="34" y="281"/>
                    <a:pt x="34" y="315"/>
                    <a:pt x="34" y="391"/>
                  </a:cubicBezTo>
                  <a:cubicBezTo>
                    <a:pt x="0" y="391"/>
                    <a:pt x="0" y="391"/>
                    <a:pt x="34"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2"/>
            <p:cNvSpPr/>
            <p:nvPr/>
          </p:nvSpPr>
          <p:spPr>
            <a:xfrm>
              <a:off x="5821738" y="4479500"/>
              <a:ext cx="31253" cy="21731"/>
            </a:xfrm>
            <a:custGeom>
              <a:avLst/>
              <a:gdLst/>
              <a:ahLst/>
              <a:cxnLst/>
              <a:rect l="l" t="t" r="r" b="b"/>
              <a:pathLst>
                <a:path w="919" h="639" extrusionOk="0">
                  <a:moveTo>
                    <a:pt x="1" y="570"/>
                  </a:moveTo>
                  <a:cubicBezTo>
                    <a:pt x="1" y="604"/>
                    <a:pt x="35" y="638"/>
                    <a:pt x="69" y="604"/>
                  </a:cubicBezTo>
                  <a:cubicBezTo>
                    <a:pt x="349" y="570"/>
                    <a:pt x="638" y="426"/>
                    <a:pt x="850" y="290"/>
                  </a:cubicBezTo>
                  <a:cubicBezTo>
                    <a:pt x="918" y="256"/>
                    <a:pt x="918" y="213"/>
                    <a:pt x="918" y="145"/>
                  </a:cubicBezTo>
                  <a:cubicBezTo>
                    <a:pt x="884" y="77"/>
                    <a:pt x="774" y="1"/>
                    <a:pt x="706" y="43"/>
                  </a:cubicBezTo>
                  <a:cubicBezTo>
                    <a:pt x="460" y="179"/>
                    <a:pt x="213" y="324"/>
                    <a:pt x="1"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2"/>
            <p:cNvSpPr/>
            <p:nvPr/>
          </p:nvSpPr>
          <p:spPr>
            <a:xfrm>
              <a:off x="5802387" y="4438793"/>
              <a:ext cx="24009" cy="10712"/>
            </a:xfrm>
            <a:custGeom>
              <a:avLst/>
              <a:gdLst/>
              <a:ahLst/>
              <a:cxnLst/>
              <a:rect l="l" t="t" r="r" b="b"/>
              <a:pathLst>
                <a:path w="706" h="315" extrusionOk="0">
                  <a:moveTo>
                    <a:pt x="1" y="280"/>
                  </a:moveTo>
                  <a:cubicBezTo>
                    <a:pt x="35" y="314"/>
                    <a:pt x="69" y="314"/>
                    <a:pt x="103" y="314"/>
                  </a:cubicBezTo>
                  <a:cubicBezTo>
                    <a:pt x="213" y="314"/>
                    <a:pt x="315" y="314"/>
                    <a:pt x="392" y="280"/>
                  </a:cubicBezTo>
                  <a:cubicBezTo>
                    <a:pt x="493" y="280"/>
                    <a:pt x="604" y="280"/>
                    <a:pt x="672" y="213"/>
                  </a:cubicBezTo>
                  <a:cubicBezTo>
                    <a:pt x="706" y="179"/>
                    <a:pt x="706" y="136"/>
                    <a:pt x="706" y="68"/>
                  </a:cubicBezTo>
                  <a:cubicBezTo>
                    <a:pt x="706" y="68"/>
                    <a:pt x="672" y="34"/>
                    <a:pt x="638" y="34"/>
                  </a:cubicBezTo>
                  <a:cubicBezTo>
                    <a:pt x="527" y="0"/>
                    <a:pt x="459" y="34"/>
                    <a:pt x="358" y="68"/>
                  </a:cubicBezTo>
                  <a:cubicBezTo>
                    <a:pt x="247" y="102"/>
                    <a:pt x="179" y="136"/>
                    <a:pt x="69" y="179"/>
                  </a:cubicBezTo>
                  <a:cubicBezTo>
                    <a:pt x="1" y="179"/>
                    <a:pt x="1" y="247"/>
                    <a:pt x="1" y="28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2"/>
            <p:cNvSpPr/>
            <p:nvPr/>
          </p:nvSpPr>
          <p:spPr>
            <a:xfrm>
              <a:off x="5766271" y="4390536"/>
              <a:ext cx="28940" cy="14487"/>
            </a:xfrm>
            <a:custGeom>
              <a:avLst/>
              <a:gdLst/>
              <a:ahLst/>
              <a:cxnLst/>
              <a:rect l="l" t="t" r="r" b="b"/>
              <a:pathLst>
                <a:path w="851" h="426" extrusionOk="0">
                  <a:moveTo>
                    <a:pt x="35" y="357"/>
                  </a:moveTo>
                  <a:cubicBezTo>
                    <a:pt x="35" y="391"/>
                    <a:pt x="69" y="425"/>
                    <a:pt x="103" y="425"/>
                  </a:cubicBezTo>
                  <a:cubicBezTo>
                    <a:pt x="213" y="391"/>
                    <a:pt x="281" y="357"/>
                    <a:pt x="392" y="323"/>
                  </a:cubicBezTo>
                  <a:cubicBezTo>
                    <a:pt x="494" y="281"/>
                    <a:pt x="570" y="281"/>
                    <a:pt x="672" y="281"/>
                  </a:cubicBezTo>
                  <a:cubicBezTo>
                    <a:pt x="706" y="281"/>
                    <a:pt x="782" y="281"/>
                    <a:pt x="816" y="247"/>
                  </a:cubicBezTo>
                  <a:cubicBezTo>
                    <a:pt x="816" y="179"/>
                    <a:pt x="850" y="145"/>
                    <a:pt x="816" y="111"/>
                  </a:cubicBezTo>
                  <a:lnTo>
                    <a:pt x="816" y="111"/>
                  </a:lnTo>
                  <a:cubicBezTo>
                    <a:pt x="782" y="35"/>
                    <a:pt x="740" y="1"/>
                    <a:pt x="672" y="1"/>
                  </a:cubicBezTo>
                  <a:cubicBezTo>
                    <a:pt x="460" y="35"/>
                    <a:pt x="179" y="111"/>
                    <a:pt x="35" y="323"/>
                  </a:cubicBezTo>
                  <a:cubicBezTo>
                    <a:pt x="35" y="323"/>
                    <a:pt x="1" y="357"/>
                    <a:pt x="35"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2"/>
            <p:cNvSpPr/>
            <p:nvPr/>
          </p:nvSpPr>
          <p:spPr>
            <a:xfrm>
              <a:off x="5718049" y="4368874"/>
              <a:ext cx="26594" cy="13331"/>
            </a:xfrm>
            <a:custGeom>
              <a:avLst/>
              <a:gdLst/>
              <a:ahLst/>
              <a:cxnLst/>
              <a:rect l="l" t="t" r="r" b="b"/>
              <a:pathLst>
                <a:path w="782" h="392" extrusionOk="0">
                  <a:moveTo>
                    <a:pt x="0" y="357"/>
                  </a:moveTo>
                  <a:cubicBezTo>
                    <a:pt x="34" y="391"/>
                    <a:pt x="34" y="391"/>
                    <a:pt x="77" y="391"/>
                  </a:cubicBezTo>
                  <a:cubicBezTo>
                    <a:pt x="179" y="391"/>
                    <a:pt x="289" y="357"/>
                    <a:pt x="391" y="357"/>
                  </a:cubicBezTo>
                  <a:cubicBezTo>
                    <a:pt x="501" y="323"/>
                    <a:pt x="637" y="323"/>
                    <a:pt x="714" y="247"/>
                  </a:cubicBezTo>
                  <a:cubicBezTo>
                    <a:pt x="748" y="213"/>
                    <a:pt x="782" y="179"/>
                    <a:pt x="748" y="145"/>
                  </a:cubicBezTo>
                  <a:cubicBezTo>
                    <a:pt x="748" y="111"/>
                    <a:pt x="714" y="68"/>
                    <a:pt x="671" y="68"/>
                  </a:cubicBezTo>
                  <a:cubicBezTo>
                    <a:pt x="569" y="0"/>
                    <a:pt x="425" y="68"/>
                    <a:pt x="323" y="111"/>
                  </a:cubicBezTo>
                  <a:cubicBezTo>
                    <a:pt x="213" y="179"/>
                    <a:pt x="111" y="213"/>
                    <a:pt x="34" y="281"/>
                  </a:cubicBezTo>
                  <a:cubicBezTo>
                    <a:pt x="0" y="323"/>
                    <a:pt x="0" y="357"/>
                    <a:pt x="0"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2"/>
            <p:cNvSpPr/>
            <p:nvPr/>
          </p:nvSpPr>
          <p:spPr>
            <a:xfrm>
              <a:off x="5700127" y="4411043"/>
              <a:ext cx="26322" cy="15643"/>
            </a:xfrm>
            <a:custGeom>
              <a:avLst/>
              <a:gdLst/>
              <a:ahLst/>
              <a:cxnLst/>
              <a:rect l="l" t="t" r="r" b="b"/>
              <a:pathLst>
                <a:path w="774" h="460" extrusionOk="0">
                  <a:moveTo>
                    <a:pt x="1" y="425"/>
                  </a:moveTo>
                  <a:cubicBezTo>
                    <a:pt x="1" y="459"/>
                    <a:pt x="35" y="459"/>
                    <a:pt x="69" y="459"/>
                  </a:cubicBezTo>
                  <a:cubicBezTo>
                    <a:pt x="179" y="425"/>
                    <a:pt x="315" y="391"/>
                    <a:pt x="425" y="357"/>
                  </a:cubicBezTo>
                  <a:cubicBezTo>
                    <a:pt x="561" y="315"/>
                    <a:pt x="706" y="315"/>
                    <a:pt x="740" y="213"/>
                  </a:cubicBezTo>
                  <a:cubicBezTo>
                    <a:pt x="774" y="179"/>
                    <a:pt x="774" y="145"/>
                    <a:pt x="740" y="145"/>
                  </a:cubicBezTo>
                  <a:cubicBezTo>
                    <a:pt x="740" y="103"/>
                    <a:pt x="706" y="69"/>
                    <a:pt x="706" y="69"/>
                  </a:cubicBezTo>
                  <a:cubicBezTo>
                    <a:pt x="561" y="1"/>
                    <a:pt x="459" y="103"/>
                    <a:pt x="349" y="145"/>
                  </a:cubicBezTo>
                  <a:cubicBezTo>
                    <a:pt x="247" y="213"/>
                    <a:pt x="136" y="281"/>
                    <a:pt x="35" y="357"/>
                  </a:cubicBezTo>
                  <a:cubicBezTo>
                    <a:pt x="1" y="357"/>
                    <a:pt x="1" y="391"/>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2"/>
            <p:cNvSpPr/>
            <p:nvPr/>
          </p:nvSpPr>
          <p:spPr>
            <a:xfrm>
              <a:off x="5662855" y="4371186"/>
              <a:ext cx="30097" cy="18228"/>
            </a:xfrm>
            <a:custGeom>
              <a:avLst/>
              <a:gdLst/>
              <a:ahLst/>
              <a:cxnLst/>
              <a:rect l="l" t="t" r="r" b="b"/>
              <a:pathLst>
                <a:path w="885" h="536" extrusionOk="0">
                  <a:moveTo>
                    <a:pt x="1" y="468"/>
                  </a:moveTo>
                  <a:cubicBezTo>
                    <a:pt x="1" y="502"/>
                    <a:pt x="35" y="536"/>
                    <a:pt x="69" y="536"/>
                  </a:cubicBezTo>
                  <a:cubicBezTo>
                    <a:pt x="213" y="502"/>
                    <a:pt x="349" y="425"/>
                    <a:pt x="493" y="357"/>
                  </a:cubicBezTo>
                  <a:cubicBezTo>
                    <a:pt x="638" y="289"/>
                    <a:pt x="774" y="255"/>
                    <a:pt x="850" y="145"/>
                  </a:cubicBezTo>
                  <a:cubicBezTo>
                    <a:pt x="884" y="111"/>
                    <a:pt x="884" y="111"/>
                    <a:pt x="884" y="77"/>
                  </a:cubicBezTo>
                  <a:cubicBezTo>
                    <a:pt x="884" y="77"/>
                    <a:pt x="850" y="43"/>
                    <a:pt x="808" y="43"/>
                  </a:cubicBezTo>
                  <a:cubicBezTo>
                    <a:pt x="672" y="0"/>
                    <a:pt x="527" y="77"/>
                    <a:pt x="383" y="179"/>
                  </a:cubicBezTo>
                  <a:cubicBezTo>
                    <a:pt x="247" y="255"/>
                    <a:pt x="103" y="323"/>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2"/>
            <p:cNvSpPr/>
            <p:nvPr/>
          </p:nvSpPr>
          <p:spPr>
            <a:xfrm>
              <a:off x="5765115" y="4476065"/>
              <a:ext cx="19112" cy="10712"/>
            </a:xfrm>
            <a:custGeom>
              <a:avLst/>
              <a:gdLst/>
              <a:ahLst/>
              <a:cxnLst/>
              <a:rect l="l" t="t" r="r" b="b"/>
              <a:pathLst>
                <a:path w="562" h="315" extrusionOk="0">
                  <a:moveTo>
                    <a:pt x="1" y="212"/>
                  </a:moveTo>
                  <a:cubicBezTo>
                    <a:pt x="35" y="246"/>
                    <a:pt x="35" y="246"/>
                    <a:pt x="69" y="246"/>
                  </a:cubicBezTo>
                  <a:cubicBezTo>
                    <a:pt x="213" y="246"/>
                    <a:pt x="426" y="314"/>
                    <a:pt x="562" y="212"/>
                  </a:cubicBezTo>
                  <a:lnTo>
                    <a:pt x="562" y="102"/>
                  </a:lnTo>
                  <a:cubicBezTo>
                    <a:pt x="562" y="102"/>
                    <a:pt x="562" y="68"/>
                    <a:pt x="528" y="68"/>
                  </a:cubicBezTo>
                  <a:cubicBezTo>
                    <a:pt x="392" y="0"/>
                    <a:pt x="179" y="102"/>
                    <a:pt x="35" y="178"/>
                  </a:cubicBezTo>
                  <a:cubicBezTo>
                    <a:pt x="1" y="178"/>
                    <a:pt x="1" y="212"/>
                    <a:pt x="1" y="21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2"/>
            <p:cNvSpPr/>
            <p:nvPr/>
          </p:nvSpPr>
          <p:spPr>
            <a:xfrm>
              <a:off x="5707336" y="4596520"/>
              <a:ext cx="26322" cy="16800"/>
            </a:xfrm>
            <a:custGeom>
              <a:avLst/>
              <a:gdLst/>
              <a:ahLst/>
              <a:cxnLst/>
              <a:rect l="l" t="t" r="r" b="b"/>
              <a:pathLst>
                <a:path w="774" h="494" extrusionOk="0">
                  <a:moveTo>
                    <a:pt x="1" y="425"/>
                  </a:moveTo>
                  <a:cubicBezTo>
                    <a:pt x="35" y="459"/>
                    <a:pt x="69" y="493"/>
                    <a:pt x="103" y="459"/>
                  </a:cubicBezTo>
                  <a:cubicBezTo>
                    <a:pt x="213" y="383"/>
                    <a:pt x="315" y="315"/>
                    <a:pt x="460" y="315"/>
                  </a:cubicBezTo>
                  <a:cubicBezTo>
                    <a:pt x="562" y="281"/>
                    <a:pt x="672" y="281"/>
                    <a:pt x="774" y="213"/>
                  </a:cubicBezTo>
                  <a:lnTo>
                    <a:pt x="774" y="136"/>
                  </a:lnTo>
                  <a:cubicBezTo>
                    <a:pt x="774" y="102"/>
                    <a:pt x="774" y="102"/>
                    <a:pt x="740" y="102"/>
                  </a:cubicBezTo>
                  <a:cubicBezTo>
                    <a:pt x="638" y="0"/>
                    <a:pt x="460" y="68"/>
                    <a:pt x="349" y="136"/>
                  </a:cubicBezTo>
                  <a:cubicBezTo>
                    <a:pt x="213" y="213"/>
                    <a:pt x="103" y="281"/>
                    <a:pt x="35" y="383"/>
                  </a:cubicBezTo>
                  <a:cubicBezTo>
                    <a:pt x="1" y="383"/>
                    <a:pt x="1" y="425"/>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2"/>
            <p:cNvSpPr/>
            <p:nvPr/>
          </p:nvSpPr>
          <p:spPr>
            <a:xfrm>
              <a:off x="5902335" y="4482119"/>
              <a:ext cx="21731" cy="15643"/>
            </a:xfrm>
            <a:custGeom>
              <a:avLst/>
              <a:gdLst/>
              <a:ahLst/>
              <a:cxnLst/>
              <a:rect l="l" t="t" r="r" b="b"/>
              <a:pathLst>
                <a:path w="639" h="460" extrusionOk="0">
                  <a:moveTo>
                    <a:pt x="1" y="391"/>
                  </a:moveTo>
                  <a:cubicBezTo>
                    <a:pt x="1" y="425"/>
                    <a:pt x="1" y="425"/>
                    <a:pt x="35" y="425"/>
                  </a:cubicBezTo>
                  <a:cubicBezTo>
                    <a:pt x="137" y="459"/>
                    <a:pt x="281" y="391"/>
                    <a:pt x="392" y="349"/>
                  </a:cubicBezTo>
                  <a:cubicBezTo>
                    <a:pt x="494" y="281"/>
                    <a:pt x="638" y="213"/>
                    <a:pt x="638" y="68"/>
                  </a:cubicBezTo>
                  <a:cubicBezTo>
                    <a:pt x="604" y="68"/>
                    <a:pt x="604" y="68"/>
                    <a:pt x="604" y="34"/>
                  </a:cubicBezTo>
                  <a:lnTo>
                    <a:pt x="562" y="0"/>
                  </a:lnTo>
                  <a:cubicBezTo>
                    <a:pt x="460" y="0"/>
                    <a:pt x="392" y="68"/>
                    <a:pt x="315" y="136"/>
                  </a:cubicBezTo>
                  <a:cubicBezTo>
                    <a:pt x="213" y="213"/>
                    <a:pt x="69" y="247"/>
                    <a:pt x="1"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2"/>
            <p:cNvSpPr/>
            <p:nvPr/>
          </p:nvSpPr>
          <p:spPr>
            <a:xfrm>
              <a:off x="5875775" y="4441106"/>
              <a:ext cx="24009" cy="15609"/>
            </a:xfrm>
            <a:custGeom>
              <a:avLst/>
              <a:gdLst/>
              <a:ahLst/>
              <a:cxnLst/>
              <a:rect l="l" t="t" r="r" b="b"/>
              <a:pathLst>
                <a:path w="706" h="459" extrusionOk="0">
                  <a:moveTo>
                    <a:pt x="0" y="391"/>
                  </a:moveTo>
                  <a:cubicBezTo>
                    <a:pt x="0" y="425"/>
                    <a:pt x="34" y="459"/>
                    <a:pt x="111" y="425"/>
                  </a:cubicBezTo>
                  <a:cubicBezTo>
                    <a:pt x="213" y="391"/>
                    <a:pt x="323" y="357"/>
                    <a:pt x="425" y="323"/>
                  </a:cubicBezTo>
                  <a:cubicBezTo>
                    <a:pt x="536" y="280"/>
                    <a:pt x="638" y="246"/>
                    <a:pt x="672" y="145"/>
                  </a:cubicBezTo>
                  <a:cubicBezTo>
                    <a:pt x="706" y="111"/>
                    <a:pt x="706" y="111"/>
                    <a:pt x="672" y="68"/>
                  </a:cubicBezTo>
                  <a:cubicBezTo>
                    <a:pt x="672" y="68"/>
                    <a:pt x="638" y="34"/>
                    <a:pt x="604" y="34"/>
                  </a:cubicBezTo>
                  <a:cubicBezTo>
                    <a:pt x="493" y="0"/>
                    <a:pt x="425" y="68"/>
                    <a:pt x="323" y="111"/>
                  </a:cubicBezTo>
                  <a:cubicBezTo>
                    <a:pt x="213" y="179"/>
                    <a:pt x="145" y="246"/>
                    <a:pt x="34" y="280"/>
                  </a:cubicBezTo>
                  <a:cubicBezTo>
                    <a:pt x="0" y="323"/>
                    <a:pt x="0" y="357"/>
                    <a:pt x="0"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2"/>
            <p:cNvSpPr/>
            <p:nvPr/>
          </p:nvSpPr>
          <p:spPr>
            <a:xfrm>
              <a:off x="5935867" y="4435018"/>
              <a:ext cx="24281" cy="15643"/>
            </a:xfrm>
            <a:custGeom>
              <a:avLst/>
              <a:gdLst/>
              <a:ahLst/>
              <a:cxnLst/>
              <a:rect l="l" t="t" r="r" b="b"/>
              <a:pathLst>
                <a:path w="714" h="460" extrusionOk="0">
                  <a:moveTo>
                    <a:pt x="0" y="425"/>
                  </a:moveTo>
                  <a:cubicBezTo>
                    <a:pt x="0" y="459"/>
                    <a:pt x="43" y="459"/>
                    <a:pt x="77" y="459"/>
                  </a:cubicBezTo>
                  <a:cubicBezTo>
                    <a:pt x="179" y="391"/>
                    <a:pt x="289" y="358"/>
                    <a:pt x="391" y="324"/>
                  </a:cubicBezTo>
                  <a:cubicBezTo>
                    <a:pt x="468" y="324"/>
                    <a:pt x="603" y="290"/>
                    <a:pt x="680" y="213"/>
                  </a:cubicBezTo>
                  <a:cubicBezTo>
                    <a:pt x="714" y="179"/>
                    <a:pt x="714" y="145"/>
                    <a:pt x="714" y="111"/>
                  </a:cubicBezTo>
                  <a:cubicBezTo>
                    <a:pt x="714" y="77"/>
                    <a:pt x="680" y="35"/>
                    <a:pt x="637" y="35"/>
                  </a:cubicBezTo>
                  <a:cubicBezTo>
                    <a:pt x="536" y="1"/>
                    <a:pt x="391" y="111"/>
                    <a:pt x="289" y="145"/>
                  </a:cubicBezTo>
                  <a:cubicBezTo>
                    <a:pt x="179" y="213"/>
                    <a:pt x="111" y="290"/>
                    <a:pt x="0"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2"/>
            <p:cNvSpPr/>
            <p:nvPr/>
          </p:nvSpPr>
          <p:spPr>
            <a:xfrm>
              <a:off x="5882985" y="4402677"/>
              <a:ext cx="32681" cy="16766"/>
            </a:xfrm>
            <a:custGeom>
              <a:avLst/>
              <a:gdLst/>
              <a:ahLst/>
              <a:cxnLst/>
              <a:rect l="l" t="t" r="r" b="b"/>
              <a:pathLst>
                <a:path w="961" h="493" extrusionOk="0">
                  <a:moveTo>
                    <a:pt x="35" y="425"/>
                  </a:moveTo>
                  <a:cubicBezTo>
                    <a:pt x="35" y="459"/>
                    <a:pt x="69" y="493"/>
                    <a:pt x="111" y="459"/>
                  </a:cubicBezTo>
                  <a:cubicBezTo>
                    <a:pt x="247" y="391"/>
                    <a:pt x="426" y="349"/>
                    <a:pt x="570" y="315"/>
                  </a:cubicBezTo>
                  <a:cubicBezTo>
                    <a:pt x="672" y="281"/>
                    <a:pt x="816" y="315"/>
                    <a:pt x="918" y="213"/>
                  </a:cubicBezTo>
                  <a:cubicBezTo>
                    <a:pt x="918" y="179"/>
                    <a:pt x="961" y="136"/>
                    <a:pt x="918" y="102"/>
                  </a:cubicBezTo>
                  <a:cubicBezTo>
                    <a:pt x="918" y="102"/>
                    <a:pt x="918" y="68"/>
                    <a:pt x="884" y="68"/>
                  </a:cubicBezTo>
                  <a:cubicBezTo>
                    <a:pt x="782" y="0"/>
                    <a:pt x="604" y="68"/>
                    <a:pt x="460" y="102"/>
                  </a:cubicBezTo>
                  <a:cubicBezTo>
                    <a:pt x="324" y="179"/>
                    <a:pt x="179" y="247"/>
                    <a:pt x="35" y="349"/>
                  </a:cubicBezTo>
                  <a:cubicBezTo>
                    <a:pt x="1" y="349"/>
                    <a:pt x="1" y="391"/>
                    <a:pt x="3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2"/>
            <p:cNvSpPr/>
            <p:nvPr/>
          </p:nvSpPr>
          <p:spPr>
            <a:xfrm>
              <a:off x="5855269" y="4372614"/>
              <a:ext cx="31525" cy="14487"/>
            </a:xfrm>
            <a:custGeom>
              <a:avLst/>
              <a:gdLst/>
              <a:ahLst/>
              <a:cxnLst/>
              <a:rect l="l" t="t" r="r" b="b"/>
              <a:pathLst>
                <a:path w="927" h="426" extrusionOk="0">
                  <a:moveTo>
                    <a:pt x="34" y="383"/>
                  </a:moveTo>
                  <a:cubicBezTo>
                    <a:pt x="34" y="383"/>
                    <a:pt x="77" y="426"/>
                    <a:pt x="111" y="426"/>
                  </a:cubicBezTo>
                  <a:cubicBezTo>
                    <a:pt x="357" y="349"/>
                    <a:pt x="671" y="349"/>
                    <a:pt x="884" y="171"/>
                  </a:cubicBezTo>
                  <a:cubicBezTo>
                    <a:pt x="884" y="171"/>
                    <a:pt x="926" y="137"/>
                    <a:pt x="884" y="103"/>
                  </a:cubicBezTo>
                  <a:cubicBezTo>
                    <a:pt x="884" y="69"/>
                    <a:pt x="850" y="35"/>
                    <a:pt x="816" y="35"/>
                  </a:cubicBezTo>
                  <a:cubicBezTo>
                    <a:pt x="569" y="1"/>
                    <a:pt x="323" y="171"/>
                    <a:pt x="77" y="281"/>
                  </a:cubicBezTo>
                  <a:cubicBezTo>
                    <a:pt x="34" y="281"/>
                    <a:pt x="0" y="349"/>
                    <a:pt x="34"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2"/>
            <p:cNvSpPr/>
            <p:nvPr/>
          </p:nvSpPr>
          <p:spPr>
            <a:xfrm>
              <a:off x="5956373" y="4406146"/>
              <a:ext cx="25472" cy="13297"/>
            </a:xfrm>
            <a:custGeom>
              <a:avLst/>
              <a:gdLst/>
              <a:ahLst/>
              <a:cxnLst/>
              <a:rect l="l" t="t" r="r" b="b"/>
              <a:pathLst>
                <a:path w="749" h="391" extrusionOk="0">
                  <a:moveTo>
                    <a:pt x="34" y="323"/>
                  </a:moveTo>
                  <a:cubicBezTo>
                    <a:pt x="34" y="357"/>
                    <a:pt x="77" y="391"/>
                    <a:pt x="145" y="357"/>
                  </a:cubicBezTo>
                  <a:cubicBezTo>
                    <a:pt x="289" y="289"/>
                    <a:pt x="459" y="247"/>
                    <a:pt x="638" y="247"/>
                  </a:cubicBezTo>
                  <a:cubicBezTo>
                    <a:pt x="714" y="247"/>
                    <a:pt x="748" y="179"/>
                    <a:pt x="748" y="111"/>
                  </a:cubicBezTo>
                  <a:cubicBezTo>
                    <a:pt x="714" y="77"/>
                    <a:pt x="672" y="0"/>
                    <a:pt x="604" y="0"/>
                  </a:cubicBezTo>
                  <a:cubicBezTo>
                    <a:pt x="391" y="0"/>
                    <a:pt x="213" y="111"/>
                    <a:pt x="34" y="213"/>
                  </a:cubicBezTo>
                  <a:cubicBezTo>
                    <a:pt x="0" y="247"/>
                    <a:pt x="0" y="289"/>
                    <a:pt x="34"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2"/>
            <p:cNvSpPr/>
            <p:nvPr/>
          </p:nvSpPr>
          <p:spPr>
            <a:xfrm>
              <a:off x="5928623" y="4376083"/>
              <a:ext cx="25472" cy="12175"/>
            </a:xfrm>
            <a:custGeom>
              <a:avLst/>
              <a:gdLst/>
              <a:ahLst/>
              <a:cxnLst/>
              <a:rect l="l" t="t" r="r" b="b"/>
              <a:pathLst>
                <a:path w="749" h="358" extrusionOk="0">
                  <a:moveTo>
                    <a:pt x="1" y="324"/>
                  </a:moveTo>
                  <a:cubicBezTo>
                    <a:pt x="43" y="324"/>
                    <a:pt x="43" y="358"/>
                    <a:pt x="111" y="358"/>
                  </a:cubicBezTo>
                  <a:cubicBezTo>
                    <a:pt x="213" y="358"/>
                    <a:pt x="324" y="358"/>
                    <a:pt x="426" y="324"/>
                  </a:cubicBezTo>
                  <a:cubicBezTo>
                    <a:pt x="536" y="281"/>
                    <a:pt x="638" y="281"/>
                    <a:pt x="715" y="213"/>
                  </a:cubicBezTo>
                  <a:cubicBezTo>
                    <a:pt x="749" y="179"/>
                    <a:pt x="749" y="145"/>
                    <a:pt x="749" y="145"/>
                  </a:cubicBezTo>
                  <a:cubicBezTo>
                    <a:pt x="749" y="111"/>
                    <a:pt x="715" y="111"/>
                    <a:pt x="715" y="69"/>
                  </a:cubicBezTo>
                  <a:cubicBezTo>
                    <a:pt x="502" y="1"/>
                    <a:pt x="256" y="145"/>
                    <a:pt x="43" y="213"/>
                  </a:cubicBezTo>
                  <a:cubicBezTo>
                    <a:pt x="1" y="247"/>
                    <a:pt x="1" y="281"/>
                    <a:pt x="1" y="32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2"/>
            <p:cNvSpPr/>
            <p:nvPr/>
          </p:nvSpPr>
          <p:spPr>
            <a:xfrm>
              <a:off x="6002317" y="4385639"/>
              <a:ext cx="33531" cy="13297"/>
            </a:xfrm>
            <a:custGeom>
              <a:avLst/>
              <a:gdLst/>
              <a:ahLst/>
              <a:cxnLst/>
              <a:rect l="l" t="t" r="r" b="b"/>
              <a:pathLst>
                <a:path w="986" h="391" extrusionOk="0">
                  <a:moveTo>
                    <a:pt x="34" y="357"/>
                  </a:moveTo>
                  <a:cubicBezTo>
                    <a:pt x="34" y="391"/>
                    <a:pt x="34" y="391"/>
                    <a:pt x="68" y="391"/>
                  </a:cubicBezTo>
                  <a:cubicBezTo>
                    <a:pt x="213" y="391"/>
                    <a:pt x="382" y="357"/>
                    <a:pt x="527" y="323"/>
                  </a:cubicBezTo>
                  <a:cubicBezTo>
                    <a:pt x="671" y="289"/>
                    <a:pt x="807" y="289"/>
                    <a:pt x="952" y="212"/>
                  </a:cubicBezTo>
                  <a:cubicBezTo>
                    <a:pt x="986" y="179"/>
                    <a:pt x="986" y="145"/>
                    <a:pt x="986" y="111"/>
                  </a:cubicBezTo>
                  <a:cubicBezTo>
                    <a:pt x="952" y="77"/>
                    <a:pt x="952" y="43"/>
                    <a:pt x="884" y="43"/>
                  </a:cubicBezTo>
                  <a:cubicBezTo>
                    <a:pt x="739" y="0"/>
                    <a:pt x="595" y="77"/>
                    <a:pt x="459" y="111"/>
                  </a:cubicBezTo>
                  <a:cubicBezTo>
                    <a:pt x="314" y="179"/>
                    <a:pt x="170" y="212"/>
                    <a:pt x="34" y="289"/>
                  </a:cubicBezTo>
                  <a:cubicBezTo>
                    <a:pt x="34" y="323"/>
                    <a:pt x="0" y="323"/>
                    <a:pt x="34"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2"/>
            <p:cNvSpPr/>
            <p:nvPr/>
          </p:nvSpPr>
          <p:spPr>
            <a:xfrm>
              <a:off x="6058634" y="4265457"/>
              <a:ext cx="49447" cy="187789"/>
            </a:xfrm>
            <a:custGeom>
              <a:avLst/>
              <a:gdLst/>
              <a:ahLst/>
              <a:cxnLst/>
              <a:rect l="l" t="t" r="r" b="b"/>
              <a:pathLst>
                <a:path w="1454" h="5522" extrusionOk="0">
                  <a:moveTo>
                    <a:pt x="425" y="4171"/>
                  </a:moveTo>
                  <a:cubicBezTo>
                    <a:pt x="604" y="4740"/>
                    <a:pt x="893" y="5165"/>
                    <a:pt x="1207" y="5522"/>
                  </a:cubicBezTo>
                  <a:cubicBezTo>
                    <a:pt x="1241" y="5276"/>
                    <a:pt x="1317" y="5063"/>
                    <a:pt x="1317" y="4808"/>
                  </a:cubicBezTo>
                  <a:cubicBezTo>
                    <a:pt x="1419" y="4248"/>
                    <a:pt x="1453" y="3713"/>
                    <a:pt x="1419" y="3109"/>
                  </a:cubicBezTo>
                  <a:lnTo>
                    <a:pt x="1419" y="2897"/>
                  </a:lnTo>
                  <a:cubicBezTo>
                    <a:pt x="1385" y="2472"/>
                    <a:pt x="1351" y="2048"/>
                    <a:pt x="1275" y="1699"/>
                  </a:cubicBezTo>
                  <a:cubicBezTo>
                    <a:pt x="1207" y="1410"/>
                    <a:pt x="1139" y="1164"/>
                    <a:pt x="1029" y="918"/>
                  </a:cubicBezTo>
                  <a:cubicBezTo>
                    <a:pt x="927" y="603"/>
                    <a:pt x="782" y="281"/>
                    <a:pt x="638" y="0"/>
                  </a:cubicBezTo>
                  <a:cubicBezTo>
                    <a:pt x="1" y="1835"/>
                    <a:pt x="77" y="3186"/>
                    <a:pt x="425" y="417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2"/>
            <p:cNvSpPr/>
            <p:nvPr/>
          </p:nvSpPr>
          <p:spPr>
            <a:xfrm>
              <a:off x="6289749" y="4904458"/>
              <a:ext cx="38735" cy="31525"/>
            </a:xfrm>
            <a:custGeom>
              <a:avLst/>
              <a:gdLst/>
              <a:ahLst/>
              <a:cxnLst/>
              <a:rect l="l" t="t" r="r" b="b"/>
              <a:pathLst>
                <a:path w="1139" h="927" extrusionOk="0">
                  <a:moveTo>
                    <a:pt x="502" y="884"/>
                  </a:moveTo>
                  <a:cubicBezTo>
                    <a:pt x="680" y="927"/>
                    <a:pt x="850" y="884"/>
                    <a:pt x="960" y="748"/>
                  </a:cubicBezTo>
                  <a:cubicBezTo>
                    <a:pt x="1139" y="536"/>
                    <a:pt x="1062" y="290"/>
                    <a:pt x="850" y="145"/>
                  </a:cubicBezTo>
                  <a:cubicBezTo>
                    <a:pt x="782" y="77"/>
                    <a:pt x="714" y="77"/>
                    <a:pt x="638" y="35"/>
                  </a:cubicBezTo>
                  <a:cubicBezTo>
                    <a:pt x="468" y="1"/>
                    <a:pt x="289" y="77"/>
                    <a:pt x="145" y="213"/>
                  </a:cubicBezTo>
                  <a:cubicBezTo>
                    <a:pt x="1" y="392"/>
                    <a:pt x="77" y="672"/>
                    <a:pt x="289" y="816"/>
                  </a:cubicBezTo>
                  <a:cubicBezTo>
                    <a:pt x="357" y="850"/>
                    <a:pt x="425" y="884"/>
                    <a:pt x="502" y="88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2"/>
            <p:cNvSpPr/>
            <p:nvPr/>
          </p:nvSpPr>
          <p:spPr>
            <a:xfrm>
              <a:off x="6091281" y="4850454"/>
              <a:ext cx="37306" cy="31219"/>
            </a:xfrm>
            <a:custGeom>
              <a:avLst/>
              <a:gdLst/>
              <a:ahLst/>
              <a:cxnLst/>
              <a:rect l="l" t="t" r="r" b="b"/>
              <a:pathLst>
                <a:path w="1097" h="918" extrusionOk="0">
                  <a:moveTo>
                    <a:pt x="493" y="884"/>
                  </a:moveTo>
                  <a:cubicBezTo>
                    <a:pt x="672" y="918"/>
                    <a:pt x="850" y="884"/>
                    <a:pt x="952" y="739"/>
                  </a:cubicBezTo>
                  <a:cubicBezTo>
                    <a:pt x="1096" y="527"/>
                    <a:pt x="1062" y="281"/>
                    <a:pt x="850" y="136"/>
                  </a:cubicBezTo>
                  <a:cubicBezTo>
                    <a:pt x="782" y="68"/>
                    <a:pt x="706" y="68"/>
                    <a:pt x="638" y="34"/>
                  </a:cubicBezTo>
                  <a:cubicBezTo>
                    <a:pt x="459" y="0"/>
                    <a:pt x="247" y="68"/>
                    <a:pt x="145" y="213"/>
                  </a:cubicBezTo>
                  <a:cubicBezTo>
                    <a:pt x="1" y="391"/>
                    <a:pt x="35" y="671"/>
                    <a:pt x="281" y="816"/>
                  </a:cubicBezTo>
                  <a:cubicBezTo>
                    <a:pt x="357" y="850"/>
                    <a:pt x="425" y="884"/>
                    <a:pt x="493" y="88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2"/>
            <p:cNvSpPr/>
            <p:nvPr/>
          </p:nvSpPr>
          <p:spPr>
            <a:xfrm>
              <a:off x="5920257" y="4488172"/>
              <a:ext cx="604381" cy="500692"/>
            </a:xfrm>
            <a:custGeom>
              <a:avLst/>
              <a:gdLst/>
              <a:ahLst/>
              <a:cxnLst/>
              <a:rect l="l" t="t" r="r" b="b"/>
              <a:pathLst>
                <a:path w="17772" h="14723" extrusionOk="0">
                  <a:moveTo>
                    <a:pt x="15368" y="14612"/>
                  </a:moveTo>
                  <a:cubicBezTo>
                    <a:pt x="15793" y="14722"/>
                    <a:pt x="16217" y="14688"/>
                    <a:pt x="16676" y="14578"/>
                  </a:cubicBezTo>
                  <a:cubicBezTo>
                    <a:pt x="16676" y="14578"/>
                    <a:pt x="17772" y="5522"/>
                    <a:pt x="12853" y="1623"/>
                  </a:cubicBezTo>
                  <a:cubicBezTo>
                    <a:pt x="12709" y="1555"/>
                    <a:pt x="12607" y="1445"/>
                    <a:pt x="12463" y="1343"/>
                  </a:cubicBezTo>
                  <a:cubicBezTo>
                    <a:pt x="12140" y="1131"/>
                    <a:pt x="11792" y="952"/>
                    <a:pt x="11435" y="774"/>
                  </a:cubicBezTo>
                  <a:cubicBezTo>
                    <a:pt x="11401" y="740"/>
                    <a:pt x="11367" y="706"/>
                    <a:pt x="11290" y="706"/>
                  </a:cubicBezTo>
                  <a:cubicBezTo>
                    <a:pt x="11010" y="561"/>
                    <a:pt x="10764" y="460"/>
                    <a:pt x="10483" y="383"/>
                  </a:cubicBezTo>
                  <a:cubicBezTo>
                    <a:pt x="10305" y="349"/>
                    <a:pt x="10127" y="315"/>
                    <a:pt x="9948" y="281"/>
                  </a:cubicBezTo>
                  <a:cubicBezTo>
                    <a:pt x="9702" y="247"/>
                    <a:pt x="9455" y="213"/>
                    <a:pt x="9243" y="213"/>
                  </a:cubicBezTo>
                  <a:cubicBezTo>
                    <a:pt x="3857" y="1"/>
                    <a:pt x="1" y="8351"/>
                    <a:pt x="1" y="8351"/>
                  </a:cubicBezTo>
                  <a:cubicBezTo>
                    <a:pt x="1" y="8351"/>
                    <a:pt x="1241" y="9838"/>
                    <a:pt x="3152" y="10195"/>
                  </a:cubicBezTo>
                  <a:cubicBezTo>
                    <a:pt x="3968" y="10331"/>
                    <a:pt x="4885" y="10263"/>
                    <a:pt x="5879" y="9804"/>
                  </a:cubicBezTo>
                  <a:cubicBezTo>
                    <a:pt x="5879" y="9804"/>
                    <a:pt x="5913" y="9838"/>
                    <a:pt x="5913" y="9872"/>
                  </a:cubicBezTo>
                  <a:cubicBezTo>
                    <a:pt x="6091" y="10195"/>
                    <a:pt x="6941" y="11715"/>
                    <a:pt x="8852" y="12063"/>
                  </a:cubicBezTo>
                  <a:cubicBezTo>
                    <a:pt x="9634" y="12208"/>
                    <a:pt x="10585" y="12140"/>
                    <a:pt x="11758" y="11749"/>
                  </a:cubicBezTo>
                  <a:cubicBezTo>
                    <a:pt x="11758" y="11749"/>
                    <a:pt x="13278" y="14264"/>
                    <a:pt x="15368" y="14612"/>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2"/>
            <p:cNvSpPr/>
            <p:nvPr/>
          </p:nvSpPr>
          <p:spPr>
            <a:xfrm>
              <a:off x="5920257" y="4461612"/>
              <a:ext cx="383979" cy="377891"/>
            </a:xfrm>
            <a:custGeom>
              <a:avLst/>
              <a:gdLst/>
              <a:ahLst/>
              <a:cxnLst/>
              <a:rect l="l" t="t" r="r" b="b"/>
              <a:pathLst>
                <a:path w="11291" h="11112" extrusionOk="0">
                  <a:moveTo>
                    <a:pt x="3152" y="10976"/>
                  </a:moveTo>
                  <a:cubicBezTo>
                    <a:pt x="3968" y="11112"/>
                    <a:pt x="4885" y="11044"/>
                    <a:pt x="5879" y="10585"/>
                  </a:cubicBezTo>
                  <a:cubicBezTo>
                    <a:pt x="5879" y="10585"/>
                    <a:pt x="5913" y="10619"/>
                    <a:pt x="5913" y="10653"/>
                  </a:cubicBezTo>
                  <a:cubicBezTo>
                    <a:pt x="6236" y="9200"/>
                    <a:pt x="7332" y="6337"/>
                    <a:pt x="11078" y="1733"/>
                  </a:cubicBezTo>
                  <a:lnTo>
                    <a:pt x="11290" y="1487"/>
                  </a:lnTo>
                  <a:cubicBezTo>
                    <a:pt x="11010" y="1342"/>
                    <a:pt x="10764" y="1241"/>
                    <a:pt x="10483" y="1164"/>
                  </a:cubicBezTo>
                  <a:cubicBezTo>
                    <a:pt x="10305" y="1130"/>
                    <a:pt x="10127" y="1096"/>
                    <a:pt x="9948" y="1062"/>
                  </a:cubicBezTo>
                  <a:cubicBezTo>
                    <a:pt x="4180" y="0"/>
                    <a:pt x="1" y="9132"/>
                    <a:pt x="1" y="9132"/>
                  </a:cubicBezTo>
                  <a:cubicBezTo>
                    <a:pt x="1" y="9132"/>
                    <a:pt x="1241" y="10619"/>
                    <a:pt x="3152" y="109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2"/>
            <p:cNvSpPr/>
            <p:nvPr/>
          </p:nvSpPr>
          <p:spPr>
            <a:xfrm>
              <a:off x="6304202" y="4512147"/>
              <a:ext cx="221593" cy="476717"/>
            </a:xfrm>
            <a:custGeom>
              <a:avLst/>
              <a:gdLst/>
              <a:ahLst/>
              <a:cxnLst/>
              <a:rect l="l" t="t" r="r" b="b"/>
              <a:pathLst>
                <a:path w="6516" h="14018" extrusionOk="0">
                  <a:moveTo>
                    <a:pt x="4078" y="13907"/>
                  </a:moveTo>
                  <a:cubicBezTo>
                    <a:pt x="4503" y="14017"/>
                    <a:pt x="4927" y="13983"/>
                    <a:pt x="5386" y="13873"/>
                  </a:cubicBezTo>
                  <a:cubicBezTo>
                    <a:pt x="5386" y="13873"/>
                    <a:pt x="6516" y="4350"/>
                    <a:pt x="1173" y="638"/>
                  </a:cubicBezTo>
                  <a:cubicBezTo>
                    <a:pt x="850" y="426"/>
                    <a:pt x="502" y="247"/>
                    <a:pt x="145" y="69"/>
                  </a:cubicBezTo>
                  <a:cubicBezTo>
                    <a:pt x="111" y="35"/>
                    <a:pt x="77" y="1"/>
                    <a:pt x="0" y="1"/>
                  </a:cubicBezTo>
                  <a:cubicBezTo>
                    <a:pt x="255" y="460"/>
                    <a:pt x="468" y="884"/>
                    <a:pt x="637" y="1377"/>
                  </a:cubicBezTo>
                  <a:cubicBezTo>
                    <a:pt x="2515" y="6228"/>
                    <a:pt x="468" y="11044"/>
                    <a:pt x="468" y="11044"/>
                  </a:cubicBezTo>
                  <a:cubicBezTo>
                    <a:pt x="468" y="11044"/>
                    <a:pt x="1988" y="13559"/>
                    <a:pt x="4078" y="1390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2"/>
            <p:cNvSpPr/>
            <p:nvPr/>
          </p:nvSpPr>
          <p:spPr>
            <a:xfrm>
              <a:off x="6049112" y="4784309"/>
              <a:ext cx="7244" cy="26322"/>
            </a:xfrm>
            <a:custGeom>
              <a:avLst/>
              <a:gdLst/>
              <a:ahLst/>
              <a:cxnLst/>
              <a:rect l="l" t="t" r="r" b="b"/>
              <a:pathLst>
                <a:path w="213" h="774" extrusionOk="0">
                  <a:moveTo>
                    <a:pt x="0" y="773"/>
                  </a:moveTo>
                  <a:lnTo>
                    <a:pt x="34" y="773"/>
                  </a:lnTo>
                  <a:cubicBezTo>
                    <a:pt x="145" y="561"/>
                    <a:pt x="213" y="280"/>
                    <a:pt x="213" y="34"/>
                  </a:cubicBezTo>
                  <a:cubicBezTo>
                    <a:pt x="213" y="34"/>
                    <a:pt x="213" y="0"/>
                    <a:pt x="179" y="0"/>
                  </a:cubicBezTo>
                  <a:cubicBezTo>
                    <a:pt x="179" y="0"/>
                    <a:pt x="145" y="0"/>
                    <a:pt x="145" y="34"/>
                  </a:cubicBezTo>
                  <a:cubicBezTo>
                    <a:pt x="34" y="246"/>
                    <a:pt x="0" y="527"/>
                    <a:pt x="0" y="77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2"/>
            <p:cNvSpPr/>
            <p:nvPr/>
          </p:nvSpPr>
          <p:spPr>
            <a:xfrm>
              <a:off x="6028605" y="4786588"/>
              <a:ext cx="11018" cy="27784"/>
            </a:xfrm>
            <a:custGeom>
              <a:avLst/>
              <a:gdLst/>
              <a:ahLst/>
              <a:cxnLst/>
              <a:rect l="l" t="t" r="r" b="b"/>
              <a:pathLst>
                <a:path w="324" h="817" extrusionOk="0">
                  <a:moveTo>
                    <a:pt x="77" y="816"/>
                  </a:moveTo>
                  <a:lnTo>
                    <a:pt x="77" y="816"/>
                  </a:lnTo>
                  <a:cubicBezTo>
                    <a:pt x="179" y="672"/>
                    <a:pt x="213" y="570"/>
                    <a:pt x="247" y="426"/>
                  </a:cubicBezTo>
                  <a:cubicBezTo>
                    <a:pt x="289" y="281"/>
                    <a:pt x="323" y="179"/>
                    <a:pt x="323" y="35"/>
                  </a:cubicBezTo>
                  <a:cubicBezTo>
                    <a:pt x="323" y="35"/>
                    <a:pt x="289" y="35"/>
                    <a:pt x="289" y="1"/>
                  </a:cubicBezTo>
                  <a:cubicBezTo>
                    <a:pt x="247" y="1"/>
                    <a:pt x="247" y="35"/>
                    <a:pt x="213" y="35"/>
                  </a:cubicBezTo>
                  <a:cubicBezTo>
                    <a:pt x="145" y="145"/>
                    <a:pt x="145" y="281"/>
                    <a:pt x="111" y="426"/>
                  </a:cubicBezTo>
                  <a:cubicBezTo>
                    <a:pt x="77" y="528"/>
                    <a:pt x="34" y="672"/>
                    <a:pt x="34" y="782"/>
                  </a:cubicBezTo>
                  <a:cubicBezTo>
                    <a:pt x="0" y="816"/>
                    <a:pt x="34" y="816"/>
                    <a:pt x="77" y="81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2"/>
            <p:cNvSpPr/>
            <p:nvPr/>
          </p:nvSpPr>
          <p:spPr>
            <a:xfrm>
              <a:off x="6039590" y="4738365"/>
              <a:ext cx="14453" cy="26594"/>
            </a:xfrm>
            <a:custGeom>
              <a:avLst/>
              <a:gdLst/>
              <a:ahLst/>
              <a:cxnLst/>
              <a:rect l="l" t="t" r="r" b="b"/>
              <a:pathLst>
                <a:path w="425" h="782" extrusionOk="0">
                  <a:moveTo>
                    <a:pt x="68" y="748"/>
                  </a:moveTo>
                  <a:cubicBezTo>
                    <a:pt x="68" y="782"/>
                    <a:pt x="102" y="748"/>
                    <a:pt x="102" y="748"/>
                  </a:cubicBezTo>
                  <a:cubicBezTo>
                    <a:pt x="178" y="603"/>
                    <a:pt x="246" y="502"/>
                    <a:pt x="314" y="391"/>
                  </a:cubicBezTo>
                  <a:cubicBezTo>
                    <a:pt x="348" y="289"/>
                    <a:pt x="425" y="145"/>
                    <a:pt x="425" y="34"/>
                  </a:cubicBezTo>
                  <a:cubicBezTo>
                    <a:pt x="425" y="34"/>
                    <a:pt x="425" y="0"/>
                    <a:pt x="391" y="0"/>
                  </a:cubicBezTo>
                  <a:lnTo>
                    <a:pt x="348" y="0"/>
                  </a:lnTo>
                  <a:cubicBezTo>
                    <a:pt x="246" y="77"/>
                    <a:pt x="246" y="213"/>
                    <a:pt x="178" y="289"/>
                  </a:cubicBezTo>
                  <a:cubicBezTo>
                    <a:pt x="136" y="425"/>
                    <a:pt x="68" y="569"/>
                    <a:pt x="34" y="714"/>
                  </a:cubicBezTo>
                  <a:cubicBezTo>
                    <a:pt x="0" y="748"/>
                    <a:pt x="34" y="748"/>
                    <a:pt x="68"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2"/>
            <p:cNvSpPr/>
            <p:nvPr/>
          </p:nvSpPr>
          <p:spPr>
            <a:xfrm>
              <a:off x="6012996" y="4749349"/>
              <a:ext cx="14487" cy="22853"/>
            </a:xfrm>
            <a:custGeom>
              <a:avLst/>
              <a:gdLst/>
              <a:ahLst/>
              <a:cxnLst/>
              <a:rect l="l" t="t" r="r" b="b"/>
              <a:pathLst>
                <a:path w="426" h="672" extrusionOk="0">
                  <a:moveTo>
                    <a:pt x="34" y="671"/>
                  </a:moveTo>
                  <a:lnTo>
                    <a:pt x="68" y="637"/>
                  </a:lnTo>
                  <a:cubicBezTo>
                    <a:pt x="111" y="527"/>
                    <a:pt x="179" y="425"/>
                    <a:pt x="247" y="314"/>
                  </a:cubicBezTo>
                  <a:cubicBezTo>
                    <a:pt x="281" y="246"/>
                    <a:pt x="357" y="179"/>
                    <a:pt x="391" y="102"/>
                  </a:cubicBezTo>
                  <a:cubicBezTo>
                    <a:pt x="425" y="34"/>
                    <a:pt x="391" y="0"/>
                    <a:pt x="357" y="0"/>
                  </a:cubicBezTo>
                  <a:lnTo>
                    <a:pt x="281" y="0"/>
                  </a:lnTo>
                  <a:cubicBezTo>
                    <a:pt x="111" y="136"/>
                    <a:pt x="0" y="425"/>
                    <a:pt x="0"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2"/>
            <p:cNvSpPr/>
            <p:nvPr/>
          </p:nvSpPr>
          <p:spPr>
            <a:xfrm>
              <a:off x="5991333" y="4773325"/>
              <a:ext cx="12175" cy="22853"/>
            </a:xfrm>
            <a:custGeom>
              <a:avLst/>
              <a:gdLst/>
              <a:ahLst/>
              <a:cxnLst/>
              <a:rect l="l" t="t" r="r" b="b"/>
              <a:pathLst>
                <a:path w="358" h="672" extrusionOk="0">
                  <a:moveTo>
                    <a:pt x="68" y="671"/>
                  </a:moveTo>
                  <a:lnTo>
                    <a:pt x="111" y="671"/>
                  </a:lnTo>
                  <a:cubicBezTo>
                    <a:pt x="145" y="569"/>
                    <a:pt x="179" y="459"/>
                    <a:pt x="213" y="357"/>
                  </a:cubicBezTo>
                  <a:cubicBezTo>
                    <a:pt x="247" y="281"/>
                    <a:pt x="357" y="179"/>
                    <a:pt x="323" y="68"/>
                  </a:cubicBezTo>
                  <a:cubicBezTo>
                    <a:pt x="323" y="34"/>
                    <a:pt x="281" y="34"/>
                    <a:pt x="247" y="34"/>
                  </a:cubicBezTo>
                  <a:cubicBezTo>
                    <a:pt x="247" y="0"/>
                    <a:pt x="247" y="34"/>
                    <a:pt x="213" y="34"/>
                  </a:cubicBezTo>
                  <a:cubicBezTo>
                    <a:pt x="111" y="68"/>
                    <a:pt x="111" y="213"/>
                    <a:pt x="68" y="323"/>
                  </a:cubicBezTo>
                  <a:cubicBezTo>
                    <a:pt x="34" y="425"/>
                    <a:pt x="0" y="535"/>
                    <a:pt x="34" y="637"/>
                  </a:cubicBezTo>
                  <a:cubicBezTo>
                    <a:pt x="34" y="671"/>
                    <a:pt x="34" y="671"/>
                    <a:pt x="68"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2"/>
            <p:cNvSpPr/>
            <p:nvPr/>
          </p:nvSpPr>
          <p:spPr>
            <a:xfrm>
              <a:off x="6086384" y="4710615"/>
              <a:ext cx="9828" cy="21697"/>
            </a:xfrm>
            <a:custGeom>
              <a:avLst/>
              <a:gdLst/>
              <a:ahLst/>
              <a:cxnLst/>
              <a:rect l="l" t="t" r="r" b="b"/>
              <a:pathLst>
                <a:path w="289" h="638" extrusionOk="0">
                  <a:moveTo>
                    <a:pt x="34" y="638"/>
                  </a:moveTo>
                  <a:lnTo>
                    <a:pt x="111" y="638"/>
                  </a:lnTo>
                  <a:cubicBezTo>
                    <a:pt x="145" y="536"/>
                    <a:pt x="179" y="426"/>
                    <a:pt x="213" y="324"/>
                  </a:cubicBezTo>
                  <a:cubicBezTo>
                    <a:pt x="247" y="256"/>
                    <a:pt x="289" y="145"/>
                    <a:pt x="247" y="77"/>
                  </a:cubicBezTo>
                  <a:cubicBezTo>
                    <a:pt x="247" y="43"/>
                    <a:pt x="247" y="1"/>
                    <a:pt x="213" y="1"/>
                  </a:cubicBezTo>
                  <a:cubicBezTo>
                    <a:pt x="179" y="1"/>
                    <a:pt x="145" y="1"/>
                    <a:pt x="145" y="43"/>
                  </a:cubicBezTo>
                  <a:cubicBezTo>
                    <a:pt x="77" y="111"/>
                    <a:pt x="77" y="213"/>
                    <a:pt x="77" y="290"/>
                  </a:cubicBezTo>
                  <a:lnTo>
                    <a:pt x="0" y="604"/>
                  </a:lnTo>
                  <a:cubicBezTo>
                    <a:pt x="0" y="638"/>
                    <a:pt x="34" y="638"/>
                    <a:pt x="34"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2"/>
            <p:cNvSpPr/>
            <p:nvPr/>
          </p:nvSpPr>
          <p:spPr>
            <a:xfrm>
              <a:off x="6084071" y="4744418"/>
              <a:ext cx="7244" cy="19384"/>
            </a:xfrm>
            <a:custGeom>
              <a:avLst/>
              <a:gdLst/>
              <a:ahLst/>
              <a:cxnLst/>
              <a:rect l="l" t="t" r="r" b="b"/>
              <a:pathLst>
                <a:path w="213" h="570" extrusionOk="0">
                  <a:moveTo>
                    <a:pt x="34" y="570"/>
                  </a:moveTo>
                  <a:cubicBezTo>
                    <a:pt x="34" y="570"/>
                    <a:pt x="68" y="570"/>
                    <a:pt x="68" y="536"/>
                  </a:cubicBezTo>
                  <a:cubicBezTo>
                    <a:pt x="102" y="391"/>
                    <a:pt x="213" y="247"/>
                    <a:pt x="213" y="69"/>
                  </a:cubicBezTo>
                  <a:cubicBezTo>
                    <a:pt x="213" y="35"/>
                    <a:pt x="213" y="1"/>
                    <a:pt x="179" y="1"/>
                  </a:cubicBezTo>
                  <a:cubicBezTo>
                    <a:pt x="145" y="1"/>
                    <a:pt x="102" y="1"/>
                    <a:pt x="68" y="35"/>
                  </a:cubicBezTo>
                  <a:cubicBezTo>
                    <a:pt x="0" y="179"/>
                    <a:pt x="0" y="357"/>
                    <a:pt x="0" y="536"/>
                  </a:cubicBezTo>
                  <a:cubicBezTo>
                    <a:pt x="0" y="536"/>
                    <a:pt x="0" y="570"/>
                    <a:pt x="34"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2"/>
            <p:cNvSpPr/>
            <p:nvPr/>
          </p:nvSpPr>
          <p:spPr>
            <a:xfrm>
              <a:off x="6096212" y="4782847"/>
              <a:ext cx="9556" cy="14487"/>
            </a:xfrm>
            <a:custGeom>
              <a:avLst/>
              <a:gdLst/>
              <a:ahLst/>
              <a:cxnLst/>
              <a:rect l="l" t="t" r="r" b="b"/>
              <a:pathLst>
                <a:path w="281" h="426" extrusionOk="0">
                  <a:moveTo>
                    <a:pt x="68" y="425"/>
                  </a:moveTo>
                  <a:lnTo>
                    <a:pt x="102" y="391"/>
                  </a:lnTo>
                  <a:cubicBezTo>
                    <a:pt x="136" y="289"/>
                    <a:pt x="280" y="145"/>
                    <a:pt x="212" y="43"/>
                  </a:cubicBezTo>
                  <a:cubicBezTo>
                    <a:pt x="212" y="1"/>
                    <a:pt x="212" y="1"/>
                    <a:pt x="170" y="1"/>
                  </a:cubicBezTo>
                  <a:lnTo>
                    <a:pt x="136" y="1"/>
                  </a:lnTo>
                  <a:cubicBezTo>
                    <a:pt x="68" y="43"/>
                    <a:pt x="68" y="111"/>
                    <a:pt x="68" y="145"/>
                  </a:cubicBezTo>
                  <a:cubicBezTo>
                    <a:pt x="34" y="213"/>
                    <a:pt x="34" y="289"/>
                    <a:pt x="0" y="357"/>
                  </a:cubicBezTo>
                  <a:cubicBezTo>
                    <a:pt x="0" y="391"/>
                    <a:pt x="34" y="391"/>
                    <a:pt x="68"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2"/>
            <p:cNvSpPr/>
            <p:nvPr/>
          </p:nvSpPr>
          <p:spPr>
            <a:xfrm>
              <a:off x="6120187" y="4692727"/>
              <a:ext cx="14453" cy="24009"/>
            </a:xfrm>
            <a:custGeom>
              <a:avLst/>
              <a:gdLst/>
              <a:ahLst/>
              <a:cxnLst/>
              <a:rect l="l" t="t" r="r" b="b"/>
              <a:pathLst>
                <a:path w="425" h="706" extrusionOk="0">
                  <a:moveTo>
                    <a:pt x="34" y="705"/>
                  </a:moveTo>
                  <a:lnTo>
                    <a:pt x="102" y="705"/>
                  </a:lnTo>
                  <a:cubicBezTo>
                    <a:pt x="178" y="603"/>
                    <a:pt x="246" y="459"/>
                    <a:pt x="280" y="357"/>
                  </a:cubicBezTo>
                  <a:cubicBezTo>
                    <a:pt x="314" y="246"/>
                    <a:pt x="425" y="145"/>
                    <a:pt x="357" y="34"/>
                  </a:cubicBezTo>
                  <a:lnTo>
                    <a:pt x="314" y="0"/>
                  </a:lnTo>
                  <a:lnTo>
                    <a:pt x="280" y="0"/>
                  </a:lnTo>
                  <a:cubicBezTo>
                    <a:pt x="144" y="34"/>
                    <a:pt x="144" y="179"/>
                    <a:pt x="102" y="280"/>
                  </a:cubicBezTo>
                  <a:cubicBezTo>
                    <a:pt x="68" y="391"/>
                    <a:pt x="34" y="527"/>
                    <a:pt x="0" y="637"/>
                  </a:cubicBezTo>
                  <a:cubicBezTo>
                    <a:pt x="0" y="671"/>
                    <a:pt x="0" y="705"/>
                    <a:pt x="34"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2"/>
            <p:cNvSpPr/>
            <p:nvPr/>
          </p:nvSpPr>
          <p:spPr>
            <a:xfrm>
              <a:off x="6098491" y="4671064"/>
              <a:ext cx="13331" cy="22853"/>
            </a:xfrm>
            <a:custGeom>
              <a:avLst/>
              <a:gdLst/>
              <a:ahLst/>
              <a:cxnLst/>
              <a:rect l="l" t="t" r="r" b="b"/>
              <a:pathLst>
                <a:path w="392" h="672" extrusionOk="0">
                  <a:moveTo>
                    <a:pt x="69" y="671"/>
                  </a:moveTo>
                  <a:lnTo>
                    <a:pt x="103" y="671"/>
                  </a:lnTo>
                  <a:cubicBezTo>
                    <a:pt x="179" y="569"/>
                    <a:pt x="213" y="459"/>
                    <a:pt x="281" y="357"/>
                  </a:cubicBezTo>
                  <a:cubicBezTo>
                    <a:pt x="315" y="280"/>
                    <a:pt x="392" y="178"/>
                    <a:pt x="392" y="68"/>
                  </a:cubicBezTo>
                  <a:cubicBezTo>
                    <a:pt x="392" y="34"/>
                    <a:pt x="358" y="34"/>
                    <a:pt x="315" y="0"/>
                  </a:cubicBezTo>
                  <a:cubicBezTo>
                    <a:pt x="281" y="0"/>
                    <a:pt x="281" y="0"/>
                    <a:pt x="247" y="34"/>
                  </a:cubicBezTo>
                  <a:cubicBezTo>
                    <a:pt x="179" y="68"/>
                    <a:pt x="145" y="178"/>
                    <a:pt x="103" y="280"/>
                  </a:cubicBezTo>
                  <a:cubicBezTo>
                    <a:pt x="69" y="391"/>
                    <a:pt x="35" y="493"/>
                    <a:pt x="1" y="603"/>
                  </a:cubicBezTo>
                  <a:cubicBezTo>
                    <a:pt x="1" y="637"/>
                    <a:pt x="35" y="671"/>
                    <a:pt x="69"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2"/>
            <p:cNvSpPr/>
            <p:nvPr/>
          </p:nvSpPr>
          <p:spPr>
            <a:xfrm>
              <a:off x="6054009" y="4685483"/>
              <a:ext cx="15643" cy="22853"/>
            </a:xfrm>
            <a:custGeom>
              <a:avLst/>
              <a:gdLst/>
              <a:ahLst/>
              <a:cxnLst/>
              <a:rect l="l" t="t" r="r" b="b"/>
              <a:pathLst>
                <a:path w="460" h="672" extrusionOk="0">
                  <a:moveTo>
                    <a:pt x="69" y="672"/>
                  </a:moveTo>
                  <a:lnTo>
                    <a:pt x="103" y="638"/>
                  </a:lnTo>
                  <a:cubicBezTo>
                    <a:pt x="179" y="527"/>
                    <a:pt x="213" y="426"/>
                    <a:pt x="281" y="358"/>
                  </a:cubicBezTo>
                  <a:cubicBezTo>
                    <a:pt x="315" y="281"/>
                    <a:pt x="426" y="213"/>
                    <a:pt x="426" y="103"/>
                  </a:cubicBezTo>
                  <a:cubicBezTo>
                    <a:pt x="459" y="69"/>
                    <a:pt x="426" y="35"/>
                    <a:pt x="349" y="1"/>
                  </a:cubicBezTo>
                  <a:cubicBezTo>
                    <a:pt x="349" y="1"/>
                    <a:pt x="315" y="1"/>
                    <a:pt x="281" y="35"/>
                  </a:cubicBezTo>
                  <a:cubicBezTo>
                    <a:pt x="213" y="69"/>
                    <a:pt x="137" y="213"/>
                    <a:pt x="103" y="281"/>
                  </a:cubicBezTo>
                  <a:cubicBezTo>
                    <a:pt x="69" y="392"/>
                    <a:pt x="35" y="493"/>
                    <a:pt x="1" y="604"/>
                  </a:cubicBezTo>
                  <a:cubicBezTo>
                    <a:pt x="1" y="638"/>
                    <a:pt x="35" y="638"/>
                    <a:pt x="69"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2"/>
            <p:cNvSpPr/>
            <p:nvPr/>
          </p:nvSpPr>
          <p:spPr>
            <a:xfrm>
              <a:off x="6021362" y="4688952"/>
              <a:ext cx="13331" cy="21697"/>
            </a:xfrm>
            <a:custGeom>
              <a:avLst/>
              <a:gdLst/>
              <a:ahLst/>
              <a:cxnLst/>
              <a:rect l="l" t="t" r="r" b="b"/>
              <a:pathLst>
                <a:path w="392" h="638" extrusionOk="0">
                  <a:moveTo>
                    <a:pt x="77" y="604"/>
                  </a:moveTo>
                  <a:cubicBezTo>
                    <a:pt x="111" y="638"/>
                    <a:pt x="145" y="604"/>
                    <a:pt x="145" y="604"/>
                  </a:cubicBezTo>
                  <a:cubicBezTo>
                    <a:pt x="179" y="502"/>
                    <a:pt x="213" y="391"/>
                    <a:pt x="247" y="290"/>
                  </a:cubicBezTo>
                  <a:cubicBezTo>
                    <a:pt x="290" y="213"/>
                    <a:pt x="392" y="145"/>
                    <a:pt x="358" y="43"/>
                  </a:cubicBezTo>
                  <a:cubicBezTo>
                    <a:pt x="358" y="43"/>
                    <a:pt x="324" y="1"/>
                    <a:pt x="290" y="1"/>
                  </a:cubicBezTo>
                  <a:lnTo>
                    <a:pt x="290" y="1"/>
                  </a:lnTo>
                  <a:cubicBezTo>
                    <a:pt x="145" y="1"/>
                    <a:pt x="111" y="145"/>
                    <a:pt x="77" y="256"/>
                  </a:cubicBezTo>
                  <a:cubicBezTo>
                    <a:pt x="35" y="357"/>
                    <a:pt x="1" y="468"/>
                    <a:pt x="35" y="570"/>
                  </a:cubicBezTo>
                  <a:cubicBezTo>
                    <a:pt x="35" y="604"/>
                    <a:pt x="77"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2"/>
            <p:cNvSpPr/>
            <p:nvPr/>
          </p:nvSpPr>
          <p:spPr>
            <a:xfrm>
              <a:off x="5982967" y="4709459"/>
              <a:ext cx="9556" cy="20541"/>
            </a:xfrm>
            <a:custGeom>
              <a:avLst/>
              <a:gdLst/>
              <a:ahLst/>
              <a:cxnLst/>
              <a:rect l="l" t="t" r="r" b="b"/>
              <a:pathLst>
                <a:path w="281" h="604" extrusionOk="0">
                  <a:moveTo>
                    <a:pt x="34" y="604"/>
                  </a:moveTo>
                  <a:cubicBezTo>
                    <a:pt x="68" y="604"/>
                    <a:pt x="68" y="604"/>
                    <a:pt x="102" y="570"/>
                  </a:cubicBezTo>
                  <a:cubicBezTo>
                    <a:pt x="102" y="502"/>
                    <a:pt x="144" y="392"/>
                    <a:pt x="212" y="324"/>
                  </a:cubicBezTo>
                  <a:cubicBezTo>
                    <a:pt x="246" y="213"/>
                    <a:pt x="280" y="145"/>
                    <a:pt x="280" y="77"/>
                  </a:cubicBezTo>
                  <a:cubicBezTo>
                    <a:pt x="280" y="35"/>
                    <a:pt x="246" y="1"/>
                    <a:pt x="212" y="1"/>
                  </a:cubicBezTo>
                  <a:lnTo>
                    <a:pt x="144" y="1"/>
                  </a:lnTo>
                  <a:cubicBezTo>
                    <a:pt x="68" y="77"/>
                    <a:pt x="68" y="179"/>
                    <a:pt x="34" y="247"/>
                  </a:cubicBezTo>
                  <a:cubicBezTo>
                    <a:pt x="34" y="358"/>
                    <a:pt x="0" y="460"/>
                    <a:pt x="0"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2"/>
            <p:cNvSpPr/>
            <p:nvPr/>
          </p:nvSpPr>
          <p:spPr>
            <a:xfrm>
              <a:off x="5960114" y="4734896"/>
              <a:ext cx="9590" cy="24009"/>
            </a:xfrm>
            <a:custGeom>
              <a:avLst/>
              <a:gdLst/>
              <a:ahLst/>
              <a:cxnLst/>
              <a:rect l="l" t="t" r="r" b="b"/>
              <a:pathLst>
                <a:path w="282" h="706" extrusionOk="0">
                  <a:moveTo>
                    <a:pt x="69" y="705"/>
                  </a:moveTo>
                  <a:cubicBezTo>
                    <a:pt x="69" y="705"/>
                    <a:pt x="103" y="705"/>
                    <a:pt x="103" y="671"/>
                  </a:cubicBezTo>
                  <a:cubicBezTo>
                    <a:pt x="137" y="604"/>
                    <a:pt x="179" y="459"/>
                    <a:pt x="213" y="349"/>
                  </a:cubicBezTo>
                  <a:cubicBezTo>
                    <a:pt x="247" y="247"/>
                    <a:pt x="281" y="179"/>
                    <a:pt x="281" y="68"/>
                  </a:cubicBezTo>
                  <a:lnTo>
                    <a:pt x="213" y="0"/>
                  </a:lnTo>
                  <a:cubicBezTo>
                    <a:pt x="179" y="0"/>
                    <a:pt x="179" y="34"/>
                    <a:pt x="137" y="34"/>
                  </a:cubicBezTo>
                  <a:cubicBezTo>
                    <a:pt x="69" y="102"/>
                    <a:pt x="69" y="213"/>
                    <a:pt x="69" y="315"/>
                  </a:cubicBezTo>
                  <a:cubicBezTo>
                    <a:pt x="35" y="425"/>
                    <a:pt x="1" y="561"/>
                    <a:pt x="1" y="671"/>
                  </a:cubicBezTo>
                  <a:cubicBezTo>
                    <a:pt x="1" y="705"/>
                    <a:pt x="35" y="705"/>
                    <a:pt x="69"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2"/>
            <p:cNvSpPr/>
            <p:nvPr/>
          </p:nvSpPr>
          <p:spPr>
            <a:xfrm>
              <a:off x="6008099" y="4720443"/>
              <a:ext cx="9828" cy="16800"/>
            </a:xfrm>
            <a:custGeom>
              <a:avLst/>
              <a:gdLst/>
              <a:ahLst/>
              <a:cxnLst/>
              <a:rect l="l" t="t" r="r" b="b"/>
              <a:pathLst>
                <a:path w="289" h="494" extrusionOk="0">
                  <a:moveTo>
                    <a:pt x="77" y="493"/>
                  </a:moveTo>
                  <a:cubicBezTo>
                    <a:pt x="77" y="493"/>
                    <a:pt x="111" y="493"/>
                    <a:pt x="111" y="459"/>
                  </a:cubicBezTo>
                  <a:cubicBezTo>
                    <a:pt x="178" y="425"/>
                    <a:pt x="212" y="349"/>
                    <a:pt x="212" y="247"/>
                  </a:cubicBezTo>
                  <a:cubicBezTo>
                    <a:pt x="255" y="179"/>
                    <a:pt x="289" y="103"/>
                    <a:pt x="255" y="35"/>
                  </a:cubicBezTo>
                  <a:cubicBezTo>
                    <a:pt x="212" y="1"/>
                    <a:pt x="212" y="1"/>
                    <a:pt x="178" y="1"/>
                  </a:cubicBezTo>
                  <a:lnTo>
                    <a:pt x="111" y="1"/>
                  </a:lnTo>
                  <a:cubicBezTo>
                    <a:pt x="77" y="69"/>
                    <a:pt x="77" y="137"/>
                    <a:pt x="77" y="213"/>
                  </a:cubicBezTo>
                  <a:cubicBezTo>
                    <a:pt x="77" y="281"/>
                    <a:pt x="43" y="349"/>
                    <a:pt x="0" y="425"/>
                  </a:cubicBezTo>
                  <a:cubicBezTo>
                    <a:pt x="0" y="459"/>
                    <a:pt x="43" y="493"/>
                    <a:pt x="7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2"/>
            <p:cNvSpPr/>
            <p:nvPr/>
          </p:nvSpPr>
          <p:spPr>
            <a:xfrm>
              <a:off x="5968514" y="4757715"/>
              <a:ext cx="9556" cy="24009"/>
            </a:xfrm>
            <a:custGeom>
              <a:avLst/>
              <a:gdLst/>
              <a:ahLst/>
              <a:cxnLst/>
              <a:rect l="l" t="t" r="r" b="b"/>
              <a:pathLst>
                <a:path w="281" h="706" extrusionOk="0">
                  <a:moveTo>
                    <a:pt x="34" y="706"/>
                  </a:moveTo>
                  <a:cubicBezTo>
                    <a:pt x="68" y="706"/>
                    <a:pt x="68" y="672"/>
                    <a:pt x="68" y="672"/>
                  </a:cubicBezTo>
                  <a:cubicBezTo>
                    <a:pt x="102" y="570"/>
                    <a:pt x="145" y="459"/>
                    <a:pt x="179" y="357"/>
                  </a:cubicBezTo>
                  <a:cubicBezTo>
                    <a:pt x="213" y="247"/>
                    <a:pt x="281" y="145"/>
                    <a:pt x="247" y="34"/>
                  </a:cubicBezTo>
                  <a:cubicBezTo>
                    <a:pt x="247" y="0"/>
                    <a:pt x="247" y="0"/>
                    <a:pt x="213" y="0"/>
                  </a:cubicBezTo>
                  <a:lnTo>
                    <a:pt x="145" y="0"/>
                  </a:lnTo>
                  <a:cubicBezTo>
                    <a:pt x="68" y="68"/>
                    <a:pt x="68" y="213"/>
                    <a:pt x="34" y="281"/>
                  </a:cubicBezTo>
                  <a:cubicBezTo>
                    <a:pt x="34" y="425"/>
                    <a:pt x="0" y="527"/>
                    <a:pt x="0" y="672"/>
                  </a:cubicBezTo>
                  <a:cubicBezTo>
                    <a:pt x="0" y="672"/>
                    <a:pt x="34" y="672"/>
                    <a:pt x="34" y="70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2"/>
            <p:cNvSpPr/>
            <p:nvPr/>
          </p:nvSpPr>
          <p:spPr>
            <a:xfrm>
              <a:off x="6112944" y="4736053"/>
              <a:ext cx="10746" cy="16800"/>
            </a:xfrm>
            <a:custGeom>
              <a:avLst/>
              <a:gdLst/>
              <a:ahLst/>
              <a:cxnLst/>
              <a:rect l="l" t="t" r="r" b="b"/>
              <a:pathLst>
                <a:path w="316" h="494" extrusionOk="0">
                  <a:moveTo>
                    <a:pt x="35" y="493"/>
                  </a:moveTo>
                  <a:cubicBezTo>
                    <a:pt x="69" y="493"/>
                    <a:pt x="69" y="493"/>
                    <a:pt x="103" y="459"/>
                  </a:cubicBezTo>
                  <a:cubicBezTo>
                    <a:pt x="145" y="391"/>
                    <a:pt x="179" y="315"/>
                    <a:pt x="213" y="247"/>
                  </a:cubicBezTo>
                  <a:cubicBezTo>
                    <a:pt x="247" y="213"/>
                    <a:pt x="281" y="145"/>
                    <a:pt x="315" y="68"/>
                  </a:cubicBezTo>
                  <a:cubicBezTo>
                    <a:pt x="315" y="34"/>
                    <a:pt x="281" y="34"/>
                    <a:pt x="247" y="0"/>
                  </a:cubicBezTo>
                  <a:cubicBezTo>
                    <a:pt x="247" y="0"/>
                    <a:pt x="213" y="0"/>
                    <a:pt x="213" y="34"/>
                  </a:cubicBezTo>
                  <a:cubicBezTo>
                    <a:pt x="145" y="68"/>
                    <a:pt x="103" y="145"/>
                    <a:pt x="69" y="213"/>
                  </a:cubicBezTo>
                  <a:cubicBezTo>
                    <a:pt x="35" y="281"/>
                    <a:pt x="35" y="391"/>
                    <a:pt x="1"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2"/>
            <p:cNvSpPr/>
            <p:nvPr/>
          </p:nvSpPr>
          <p:spPr>
            <a:xfrm>
              <a:off x="6163513" y="4658924"/>
              <a:ext cx="9556" cy="19384"/>
            </a:xfrm>
            <a:custGeom>
              <a:avLst/>
              <a:gdLst/>
              <a:ahLst/>
              <a:cxnLst/>
              <a:rect l="l" t="t" r="r" b="b"/>
              <a:pathLst>
                <a:path w="281" h="570" extrusionOk="0">
                  <a:moveTo>
                    <a:pt x="34" y="569"/>
                  </a:moveTo>
                  <a:lnTo>
                    <a:pt x="68" y="569"/>
                  </a:lnTo>
                  <a:cubicBezTo>
                    <a:pt x="145" y="391"/>
                    <a:pt x="281" y="213"/>
                    <a:pt x="281" y="34"/>
                  </a:cubicBezTo>
                  <a:cubicBezTo>
                    <a:pt x="281" y="34"/>
                    <a:pt x="281" y="0"/>
                    <a:pt x="247" y="0"/>
                  </a:cubicBezTo>
                  <a:lnTo>
                    <a:pt x="213" y="34"/>
                  </a:lnTo>
                  <a:cubicBezTo>
                    <a:pt x="68" y="145"/>
                    <a:pt x="68" y="357"/>
                    <a:pt x="0" y="535"/>
                  </a:cubicBezTo>
                  <a:cubicBezTo>
                    <a:pt x="0" y="569"/>
                    <a:pt x="0" y="569"/>
                    <a:pt x="34"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2"/>
            <p:cNvSpPr/>
            <p:nvPr/>
          </p:nvSpPr>
          <p:spPr>
            <a:xfrm>
              <a:off x="6134607" y="4644470"/>
              <a:ext cx="14487" cy="18228"/>
            </a:xfrm>
            <a:custGeom>
              <a:avLst/>
              <a:gdLst/>
              <a:ahLst/>
              <a:cxnLst/>
              <a:rect l="l" t="t" r="r" b="b"/>
              <a:pathLst>
                <a:path w="426" h="536" extrusionOk="0">
                  <a:moveTo>
                    <a:pt x="69" y="536"/>
                  </a:moveTo>
                  <a:lnTo>
                    <a:pt x="103" y="536"/>
                  </a:lnTo>
                  <a:cubicBezTo>
                    <a:pt x="247" y="425"/>
                    <a:pt x="358" y="289"/>
                    <a:pt x="392" y="145"/>
                  </a:cubicBezTo>
                  <a:cubicBezTo>
                    <a:pt x="426" y="111"/>
                    <a:pt x="392" y="77"/>
                    <a:pt x="358" y="34"/>
                  </a:cubicBezTo>
                  <a:cubicBezTo>
                    <a:pt x="358" y="34"/>
                    <a:pt x="358" y="0"/>
                    <a:pt x="315" y="0"/>
                  </a:cubicBezTo>
                  <a:cubicBezTo>
                    <a:pt x="247" y="0"/>
                    <a:pt x="213" y="77"/>
                    <a:pt x="213" y="145"/>
                  </a:cubicBezTo>
                  <a:cubicBezTo>
                    <a:pt x="179" y="247"/>
                    <a:pt x="103" y="357"/>
                    <a:pt x="35" y="459"/>
                  </a:cubicBezTo>
                  <a:cubicBezTo>
                    <a:pt x="1" y="502"/>
                    <a:pt x="35" y="536"/>
                    <a:pt x="69" y="53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2"/>
            <p:cNvSpPr/>
            <p:nvPr/>
          </p:nvSpPr>
          <p:spPr>
            <a:xfrm>
              <a:off x="6097334" y="4633792"/>
              <a:ext cx="14487" cy="16766"/>
            </a:xfrm>
            <a:custGeom>
              <a:avLst/>
              <a:gdLst/>
              <a:ahLst/>
              <a:cxnLst/>
              <a:rect l="l" t="t" r="r" b="b"/>
              <a:pathLst>
                <a:path w="426" h="493" extrusionOk="0">
                  <a:moveTo>
                    <a:pt x="103" y="493"/>
                  </a:moveTo>
                  <a:lnTo>
                    <a:pt x="137" y="493"/>
                  </a:lnTo>
                  <a:cubicBezTo>
                    <a:pt x="213" y="425"/>
                    <a:pt x="281" y="348"/>
                    <a:pt x="315" y="281"/>
                  </a:cubicBezTo>
                  <a:cubicBezTo>
                    <a:pt x="349" y="213"/>
                    <a:pt x="426" y="179"/>
                    <a:pt x="426" y="102"/>
                  </a:cubicBezTo>
                  <a:cubicBezTo>
                    <a:pt x="426" y="68"/>
                    <a:pt x="392" y="0"/>
                    <a:pt x="349" y="0"/>
                  </a:cubicBezTo>
                  <a:lnTo>
                    <a:pt x="315" y="0"/>
                  </a:lnTo>
                  <a:cubicBezTo>
                    <a:pt x="247" y="68"/>
                    <a:pt x="213" y="102"/>
                    <a:pt x="179" y="179"/>
                  </a:cubicBezTo>
                  <a:cubicBezTo>
                    <a:pt x="103" y="281"/>
                    <a:pt x="69" y="348"/>
                    <a:pt x="35" y="425"/>
                  </a:cubicBezTo>
                  <a:cubicBezTo>
                    <a:pt x="1" y="459"/>
                    <a:pt x="35" y="493"/>
                    <a:pt x="103"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2"/>
            <p:cNvSpPr/>
            <p:nvPr/>
          </p:nvSpPr>
          <p:spPr>
            <a:xfrm>
              <a:off x="6064721" y="4644470"/>
              <a:ext cx="12141" cy="20541"/>
            </a:xfrm>
            <a:custGeom>
              <a:avLst/>
              <a:gdLst/>
              <a:ahLst/>
              <a:cxnLst/>
              <a:rect l="l" t="t" r="r" b="b"/>
              <a:pathLst>
                <a:path w="357" h="604" extrusionOk="0">
                  <a:moveTo>
                    <a:pt x="77" y="604"/>
                  </a:moveTo>
                  <a:cubicBezTo>
                    <a:pt x="111" y="604"/>
                    <a:pt x="144" y="604"/>
                    <a:pt x="144" y="570"/>
                  </a:cubicBezTo>
                  <a:cubicBezTo>
                    <a:pt x="178" y="502"/>
                    <a:pt x="212" y="391"/>
                    <a:pt x="246" y="323"/>
                  </a:cubicBezTo>
                  <a:cubicBezTo>
                    <a:pt x="289" y="247"/>
                    <a:pt x="357" y="179"/>
                    <a:pt x="323" y="77"/>
                  </a:cubicBezTo>
                  <a:cubicBezTo>
                    <a:pt x="323" y="34"/>
                    <a:pt x="323" y="0"/>
                    <a:pt x="289" y="0"/>
                  </a:cubicBezTo>
                  <a:lnTo>
                    <a:pt x="246" y="0"/>
                  </a:lnTo>
                  <a:cubicBezTo>
                    <a:pt x="34" y="111"/>
                    <a:pt x="0" y="391"/>
                    <a:pt x="34" y="570"/>
                  </a:cubicBezTo>
                  <a:cubicBezTo>
                    <a:pt x="34" y="570"/>
                    <a:pt x="34"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2"/>
            <p:cNvSpPr/>
            <p:nvPr/>
          </p:nvSpPr>
          <p:spPr>
            <a:xfrm>
              <a:off x="6027449" y="4637261"/>
              <a:ext cx="18228" cy="22853"/>
            </a:xfrm>
            <a:custGeom>
              <a:avLst/>
              <a:gdLst/>
              <a:ahLst/>
              <a:cxnLst/>
              <a:rect l="l" t="t" r="r" b="b"/>
              <a:pathLst>
                <a:path w="536" h="672" extrusionOk="0">
                  <a:moveTo>
                    <a:pt x="68" y="671"/>
                  </a:moveTo>
                  <a:lnTo>
                    <a:pt x="145" y="671"/>
                  </a:lnTo>
                  <a:cubicBezTo>
                    <a:pt x="213" y="569"/>
                    <a:pt x="281" y="459"/>
                    <a:pt x="357" y="357"/>
                  </a:cubicBezTo>
                  <a:cubicBezTo>
                    <a:pt x="425" y="289"/>
                    <a:pt x="493" y="179"/>
                    <a:pt x="493" y="77"/>
                  </a:cubicBezTo>
                  <a:cubicBezTo>
                    <a:pt x="535" y="34"/>
                    <a:pt x="493" y="34"/>
                    <a:pt x="459" y="0"/>
                  </a:cubicBezTo>
                  <a:lnTo>
                    <a:pt x="425" y="0"/>
                  </a:lnTo>
                  <a:cubicBezTo>
                    <a:pt x="323" y="77"/>
                    <a:pt x="247" y="179"/>
                    <a:pt x="179" y="289"/>
                  </a:cubicBezTo>
                  <a:cubicBezTo>
                    <a:pt x="111" y="391"/>
                    <a:pt x="68" y="501"/>
                    <a:pt x="34" y="603"/>
                  </a:cubicBezTo>
                  <a:cubicBezTo>
                    <a:pt x="0" y="637"/>
                    <a:pt x="34" y="671"/>
                    <a:pt x="68"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2"/>
            <p:cNvSpPr/>
            <p:nvPr/>
          </p:nvSpPr>
          <p:spPr>
            <a:xfrm>
              <a:off x="6084071" y="4596520"/>
              <a:ext cx="10712" cy="14487"/>
            </a:xfrm>
            <a:custGeom>
              <a:avLst/>
              <a:gdLst/>
              <a:ahLst/>
              <a:cxnLst/>
              <a:rect l="l" t="t" r="r" b="b"/>
              <a:pathLst>
                <a:path w="315" h="426" extrusionOk="0">
                  <a:moveTo>
                    <a:pt x="68" y="425"/>
                  </a:moveTo>
                  <a:cubicBezTo>
                    <a:pt x="102" y="425"/>
                    <a:pt x="145" y="425"/>
                    <a:pt x="145" y="383"/>
                  </a:cubicBezTo>
                  <a:cubicBezTo>
                    <a:pt x="179" y="315"/>
                    <a:pt x="213" y="247"/>
                    <a:pt x="247" y="170"/>
                  </a:cubicBezTo>
                  <a:cubicBezTo>
                    <a:pt x="281" y="102"/>
                    <a:pt x="315" y="34"/>
                    <a:pt x="247" y="0"/>
                  </a:cubicBezTo>
                  <a:lnTo>
                    <a:pt x="213" y="0"/>
                  </a:lnTo>
                  <a:cubicBezTo>
                    <a:pt x="145" y="0"/>
                    <a:pt x="68" y="102"/>
                    <a:pt x="68" y="136"/>
                  </a:cubicBezTo>
                  <a:cubicBezTo>
                    <a:pt x="34" y="213"/>
                    <a:pt x="0" y="281"/>
                    <a:pt x="34" y="349"/>
                  </a:cubicBezTo>
                  <a:cubicBezTo>
                    <a:pt x="34" y="383"/>
                    <a:pt x="34" y="425"/>
                    <a:pt x="68"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2"/>
            <p:cNvSpPr/>
            <p:nvPr/>
          </p:nvSpPr>
          <p:spPr>
            <a:xfrm>
              <a:off x="5992489" y="4661508"/>
              <a:ext cx="8400" cy="24009"/>
            </a:xfrm>
            <a:custGeom>
              <a:avLst/>
              <a:gdLst/>
              <a:ahLst/>
              <a:cxnLst/>
              <a:rect l="l" t="t" r="r" b="b"/>
              <a:pathLst>
                <a:path w="247" h="706" extrusionOk="0">
                  <a:moveTo>
                    <a:pt x="34" y="706"/>
                  </a:moveTo>
                  <a:lnTo>
                    <a:pt x="77" y="672"/>
                  </a:lnTo>
                  <a:cubicBezTo>
                    <a:pt x="111" y="561"/>
                    <a:pt x="145" y="459"/>
                    <a:pt x="179" y="349"/>
                  </a:cubicBezTo>
                  <a:cubicBezTo>
                    <a:pt x="213" y="247"/>
                    <a:pt x="247" y="171"/>
                    <a:pt x="213" y="69"/>
                  </a:cubicBezTo>
                  <a:cubicBezTo>
                    <a:pt x="213" y="35"/>
                    <a:pt x="213" y="35"/>
                    <a:pt x="179" y="35"/>
                  </a:cubicBezTo>
                  <a:cubicBezTo>
                    <a:pt x="145" y="1"/>
                    <a:pt x="111" y="35"/>
                    <a:pt x="77" y="69"/>
                  </a:cubicBezTo>
                  <a:cubicBezTo>
                    <a:pt x="34" y="137"/>
                    <a:pt x="34" y="247"/>
                    <a:pt x="34" y="349"/>
                  </a:cubicBezTo>
                  <a:cubicBezTo>
                    <a:pt x="0" y="459"/>
                    <a:pt x="0" y="561"/>
                    <a:pt x="0"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2"/>
            <p:cNvSpPr/>
            <p:nvPr/>
          </p:nvSpPr>
          <p:spPr>
            <a:xfrm>
              <a:off x="6121344" y="4587848"/>
              <a:ext cx="13297" cy="17072"/>
            </a:xfrm>
            <a:custGeom>
              <a:avLst/>
              <a:gdLst/>
              <a:ahLst/>
              <a:cxnLst/>
              <a:rect l="l" t="t" r="r" b="b"/>
              <a:pathLst>
                <a:path w="391" h="502" extrusionOk="0">
                  <a:moveTo>
                    <a:pt x="68" y="502"/>
                  </a:moveTo>
                  <a:cubicBezTo>
                    <a:pt x="68" y="502"/>
                    <a:pt x="110" y="502"/>
                    <a:pt x="110" y="468"/>
                  </a:cubicBezTo>
                  <a:cubicBezTo>
                    <a:pt x="178" y="391"/>
                    <a:pt x="246" y="323"/>
                    <a:pt x="280" y="213"/>
                  </a:cubicBezTo>
                  <a:cubicBezTo>
                    <a:pt x="323" y="145"/>
                    <a:pt x="391" y="77"/>
                    <a:pt x="323" y="1"/>
                  </a:cubicBezTo>
                  <a:lnTo>
                    <a:pt x="323" y="1"/>
                  </a:lnTo>
                  <a:lnTo>
                    <a:pt x="280" y="1"/>
                  </a:lnTo>
                  <a:cubicBezTo>
                    <a:pt x="178" y="1"/>
                    <a:pt x="178" y="77"/>
                    <a:pt x="144" y="145"/>
                  </a:cubicBezTo>
                  <a:cubicBezTo>
                    <a:pt x="110" y="255"/>
                    <a:pt x="68" y="357"/>
                    <a:pt x="34" y="425"/>
                  </a:cubicBezTo>
                  <a:cubicBezTo>
                    <a:pt x="0" y="468"/>
                    <a:pt x="34" y="502"/>
                    <a:pt x="68" y="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2"/>
            <p:cNvSpPr/>
            <p:nvPr/>
          </p:nvSpPr>
          <p:spPr>
            <a:xfrm>
              <a:off x="6139538" y="4604886"/>
              <a:ext cx="11869" cy="19112"/>
            </a:xfrm>
            <a:custGeom>
              <a:avLst/>
              <a:gdLst/>
              <a:ahLst/>
              <a:cxnLst/>
              <a:rect l="l" t="t" r="r" b="b"/>
              <a:pathLst>
                <a:path w="349" h="562" extrusionOk="0">
                  <a:moveTo>
                    <a:pt x="34" y="561"/>
                  </a:moveTo>
                  <a:lnTo>
                    <a:pt x="68" y="561"/>
                  </a:lnTo>
                  <a:cubicBezTo>
                    <a:pt x="136" y="459"/>
                    <a:pt x="213" y="391"/>
                    <a:pt x="247" y="281"/>
                  </a:cubicBezTo>
                  <a:cubicBezTo>
                    <a:pt x="281" y="213"/>
                    <a:pt x="349" y="137"/>
                    <a:pt x="315" y="69"/>
                  </a:cubicBezTo>
                  <a:cubicBezTo>
                    <a:pt x="315" y="35"/>
                    <a:pt x="315" y="35"/>
                    <a:pt x="281" y="1"/>
                  </a:cubicBezTo>
                  <a:cubicBezTo>
                    <a:pt x="247" y="1"/>
                    <a:pt x="247" y="1"/>
                    <a:pt x="213" y="35"/>
                  </a:cubicBezTo>
                  <a:cubicBezTo>
                    <a:pt x="136" y="69"/>
                    <a:pt x="136" y="179"/>
                    <a:pt x="102" y="247"/>
                  </a:cubicBezTo>
                  <a:cubicBezTo>
                    <a:pt x="68" y="315"/>
                    <a:pt x="34" y="425"/>
                    <a:pt x="0" y="493"/>
                  </a:cubicBezTo>
                  <a:cubicBezTo>
                    <a:pt x="0" y="527"/>
                    <a:pt x="0" y="561"/>
                    <a:pt x="34"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2"/>
            <p:cNvSpPr/>
            <p:nvPr/>
          </p:nvSpPr>
          <p:spPr>
            <a:xfrm>
              <a:off x="6164669" y="4618183"/>
              <a:ext cx="11018" cy="16800"/>
            </a:xfrm>
            <a:custGeom>
              <a:avLst/>
              <a:gdLst/>
              <a:ahLst/>
              <a:cxnLst/>
              <a:rect l="l" t="t" r="r" b="b"/>
              <a:pathLst>
                <a:path w="324" h="494" extrusionOk="0">
                  <a:moveTo>
                    <a:pt x="34" y="459"/>
                  </a:moveTo>
                  <a:cubicBezTo>
                    <a:pt x="68" y="493"/>
                    <a:pt x="68" y="459"/>
                    <a:pt x="68" y="459"/>
                  </a:cubicBezTo>
                  <a:cubicBezTo>
                    <a:pt x="145" y="425"/>
                    <a:pt x="179" y="349"/>
                    <a:pt x="213" y="281"/>
                  </a:cubicBezTo>
                  <a:cubicBezTo>
                    <a:pt x="247" y="213"/>
                    <a:pt x="323" y="136"/>
                    <a:pt x="281" y="68"/>
                  </a:cubicBezTo>
                  <a:cubicBezTo>
                    <a:pt x="281" y="34"/>
                    <a:pt x="247" y="34"/>
                    <a:pt x="213" y="0"/>
                  </a:cubicBezTo>
                  <a:cubicBezTo>
                    <a:pt x="213" y="0"/>
                    <a:pt x="179" y="0"/>
                    <a:pt x="179" y="34"/>
                  </a:cubicBezTo>
                  <a:cubicBezTo>
                    <a:pt x="111" y="68"/>
                    <a:pt x="111" y="136"/>
                    <a:pt x="68" y="213"/>
                  </a:cubicBezTo>
                  <a:cubicBezTo>
                    <a:pt x="68" y="281"/>
                    <a:pt x="34" y="349"/>
                    <a:pt x="0" y="425"/>
                  </a:cubicBezTo>
                  <a:cubicBezTo>
                    <a:pt x="0" y="459"/>
                    <a:pt x="0" y="459"/>
                    <a:pt x="34"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2"/>
            <p:cNvSpPr/>
            <p:nvPr/>
          </p:nvSpPr>
          <p:spPr>
            <a:xfrm>
              <a:off x="6201941" y="4585535"/>
              <a:ext cx="14453" cy="20541"/>
            </a:xfrm>
            <a:custGeom>
              <a:avLst/>
              <a:gdLst/>
              <a:ahLst/>
              <a:cxnLst/>
              <a:rect l="l" t="t" r="r" b="b"/>
              <a:pathLst>
                <a:path w="425" h="604" extrusionOk="0">
                  <a:moveTo>
                    <a:pt x="34" y="604"/>
                  </a:moveTo>
                  <a:lnTo>
                    <a:pt x="77" y="604"/>
                  </a:lnTo>
                  <a:cubicBezTo>
                    <a:pt x="179" y="425"/>
                    <a:pt x="357" y="247"/>
                    <a:pt x="425" y="69"/>
                  </a:cubicBezTo>
                  <a:cubicBezTo>
                    <a:pt x="425" y="35"/>
                    <a:pt x="391" y="1"/>
                    <a:pt x="357" y="1"/>
                  </a:cubicBezTo>
                  <a:cubicBezTo>
                    <a:pt x="323" y="1"/>
                    <a:pt x="289" y="1"/>
                    <a:pt x="289" y="35"/>
                  </a:cubicBezTo>
                  <a:cubicBezTo>
                    <a:pt x="212" y="69"/>
                    <a:pt x="179" y="179"/>
                    <a:pt x="111" y="281"/>
                  </a:cubicBezTo>
                  <a:cubicBezTo>
                    <a:pt x="77" y="357"/>
                    <a:pt x="34" y="459"/>
                    <a:pt x="0" y="570"/>
                  </a:cubicBezTo>
                  <a:cubicBezTo>
                    <a:pt x="0" y="604"/>
                    <a:pt x="0" y="604"/>
                    <a:pt x="34"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2"/>
            <p:cNvSpPr/>
            <p:nvPr/>
          </p:nvSpPr>
          <p:spPr>
            <a:xfrm>
              <a:off x="6165825" y="4572238"/>
              <a:ext cx="20541" cy="20541"/>
            </a:xfrm>
            <a:custGeom>
              <a:avLst/>
              <a:gdLst/>
              <a:ahLst/>
              <a:cxnLst/>
              <a:rect l="l" t="t" r="r" b="b"/>
              <a:pathLst>
                <a:path w="604" h="604" extrusionOk="0">
                  <a:moveTo>
                    <a:pt x="77" y="604"/>
                  </a:moveTo>
                  <a:lnTo>
                    <a:pt x="111" y="604"/>
                  </a:lnTo>
                  <a:cubicBezTo>
                    <a:pt x="213" y="536"/>
                    <a:pt x="289" y="460"/>
                    <a:pt x="357" y="358"/>
                  </a:cubicBezTo>
                  <a:cubicBezTo>
                    <a:pt x="425" y="290"/>
                    <a:pt x="535" y="213"/>
                    <a:pt x="569" y="111"/>
                  </a:cubicBezTo>
                  <a:cubicBezTo>
                    <a:pt x="603" y="35"/>
                    <a:pt x="535" y="1"/>
                    <a:pt x="501" y="1"/>
                  </a:cubicBezTo>
                  <a:lnTo>
                    <a:pt x="425" y="1"/>
                  </a:lnTo>
                  <a:cubicBezTo>
                    <a:pt x="323" y="77"/>
                    <a:pt x="289" y="179"/>
                    <a:pt x="213" y="290"/>
                  </a:cubicBezTo>
                  <a:cubicBezTo>
                    <a:pt x="145" y="358"/>
                    <a:pt x="77" y="460"/>
                    <a:pt x="34" y="570"/>
                  </a:cubicBezTo>
                  <a:cubicBezTo>
                    <a:pt x="0" y="604"/>
                    <a:pt x="34"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2"/>
            <p:cNvSpPr/>
            <p:nvPr/>
          </p:nvSpPr>
          <p:spPr>
            <a:xfrm>
              <a:off x="6136919" y="4567613"/>
              <a:ext cx="15643" cy="16800"/>
            </a:xfrm>
            <a:custGeom>
              <a:avLst/>
              <a:gdLst/>
              <a:ahLst/>
              <a:cxnLst/>
              <a:rect l="l" t="t" r="r" b="b"/>
              <a:pathLst>
                <a:path w="460" h="494" extrusionOk="0">
                  <a:moveTo>
                    <a:pt x="77" y="494"/>
                  </a:moveTo>
                  <a:cubicBezTo>
                    <a:pt x="77" y="494"/>
                    <a:pt x="111" y="494"/>
                    <a:pt x="111" y="460"/>
                  </a:cubicBezTo>
                  <a:cubicBezTo>
                    <a:pt x="179" y="383"/>
                    <a:pt x="247" y="315"/>
                    <a:pt x="324" y="247"/>
                  </a:cubicBezTo>
                  <a:cubicBezTo>
                    <a:pt x="392" y="213"/>
                    <a:pt x="460" y="171"/>
                    <a:pt x="460" y="69"/>
                  </a:cubicBezTo>
                  <a:cubicBezTo>
                    <a:pt x="460" y="35"/>
                    <a:pt x="426" y="1"/>
                    <a:pt x="392" y="1"/>
                  </a:cubicBezTo>
                  <a:lnTo>
                    <a:pt x="392" y="1"/>
                  </a:lnTo>
                  <a:cubicBezTo>
                    <a:pt x="290" y="1"/>
                    <a:pt x="213" y="103"/>
                    <a:pt x="179" y="171"/>
                  </a:cubicBezTo>
                  <a:cubicBezTo>
                    <a:pt x="111" y="247"/>
                    <a:pt x="77" y="315"/>
                    <a:pt x="35" y="426"/>
                  </a:cubicBezTo>
                  <a:cubicBezTo>
                    <a:pt x="1" y="460"/>
                    <a:pt x="35" y="460"/>
                    <a:pt x="77" y="49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2"/>
            <p:cNvSpPr/>
            <p:nvPr/>
          </p:nvSpPr>
          <p:spPr>
            <a:xfrm>
              <a:off x="6185176" y="4536122"/>
              <a:ext cx="12175" cy="19418"/>
            </a:xfrm>
            <a:custGeom>
              <a:avLst/>
              <a:gdLst/>
              <a:ahLst/>
              <a:cxnLst/>
              <a:rect l="l" t="t" r="r" b="b"/>
              <a:pathLst>
                <a:path w="358" h="571" extrusionOk="0">
                  <a:moveTo>
                    <a:pt x="34" y="570"/>
                  </a:moveTo>
                  <a:cubicBezTo>
                    <a:pt x="68" y="570"/>
                    <a:pt x="102" y="570"/>
                    <a:pt x="102" y="536"/>
                  </a:cubicBezTo>
                  <a:cubicBezTo>
                    <a:pt x="145" y="460"/>
                    <a:pt x="213" y="358"/>
                    <a:pt x="247" y="290"/>
                  </a:cubicBezTo>
                  <a:cubicBezTo>
                    <a:pt x="315" y="213"/>
                    <a:pt x="357" y="145"/>
                    <a:pt x="357" y="77"/>
                  </a:cubicBezTo>
                  <a:cubicBezTo>
                    <a:pt x="315" y="35"/>
                    <a:pt x="315" y="35"/>
                    <a:pt x="281" y="35"/>
                  </a:cubicBezTo>
                  <a:cubicBezTo>
                    <a:pt x="281" y="1"/>
                    <a:pt x="247" y="35"/>
                    <a:pt x="247" y="35"/>
                  </a:cubicBezTo>
                  <a:cubicBezTo>
                    <a:pt x="145" y="77"/>
                    <a:pt x="145" y="145"/>
                    <a:pt x="102" y="213"/>
                  </a:cubicBezTo>
                  <a:cubicBezTo>
                    <a:pt x="68" y="290"/>
                    <a:pt x="34" y="392"/>
                    <a:pt x="0" y="502"/>
                  </a:cubicBezTo>
                  <a:cubicBezTo>
                    <a:pt x="0" y="536"/>
                    <a:pt x="34" y="536"/>
                    <a:pt x="34"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2"/>
            <p:cNvSpPr/>
            <p:nvPr/>
          </p:nvSpPr>
          <p:spPr>
            <a:xfrm>
              <a:off x="6207995" y="4549419"/>
              <a:ext cx="11018" cy="15643"/>
            </a:xfrm>
            <a:custGeom>
              <a:avLst/>
              <a:gdLst/>
              <a:ahLst/>
              <a:cxnLst/>
              <a:rect l="l" t="t" r="r" b="b"/>
              <a:pathLst>
                <a:path w="324" h="460" extrusionOk="0">
                  <a:moveTo>
                    <a:pt x="34" y="459"/>
                  </a:moveTo>
                  <a:lnTo>
                    <a:pt x="111" y="459"/>
                  </a:lnTo>
                  <a:cubicBezTo>
                    <a:pt x="145" y="391"/>
                    <a:pt x="179" y="323"/>
                    <a:pt x="213" y="247"/>
                  </a:cubicBezTo>
                  <a:cubicBezTo>
                    <a:pt x="247" y="179"/>
                    <a:pt x="323" y="145"/>
                    <a:pt x="323" y="69"/>
                  </a:cubicBezTo>
                  <a:cubicBezTo>
                    <a:pt x="323" y="35"/>
                    <a:pt x="281" y="1"/>
                    <a:pt x="281" y="1"/>
                  </a:cubicBezTo>
                  <a:lnTo>
                    <a:pt x="247" y="1"/>
                  </a:lnTo>
                  <a:cubicBezTo>
                    <a:pt x="68" y="69"/>
                    <a:pt x="34" y="281"/>
                    <a:pt x="1" y="425"/>
                  </a:cubicBezTo>
                  <a:cubicBezTo>
                    <a:pt x="1" y="459"/>
                    <a:pt x="34" y="459"/>
                    <a:pt x="34"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2"/>
            <p:cNvSpPr/>
            <p:nvPr/>
          </p:nvSpPr>
          <p:spPr>
            <a:xfrm>
              <a:off x="6239180" y="4544522"/>
              <a:ext cx="14487" cy="19384"/>
            </a:xfrm>
            <a:custGeom>
              <a:avLst/>
              <a:gdLst/>
              <a:ahLst/>
              <a:cxnLst/>
              <a:rect l="l" t="t" r="r" b="b"/>
              <a:pathLst>
                <a:path w="426" h="570" extrusionOk="0">
                  <a:moveTo>
                    <a:pt x="77" y="569"/>
                  </a:moveTo>
                  <a:cubicBezTo>
                    <a:pt x="77" y="569"/>
                    <a:pt x="111" y="569"/>
                    <a:pt x="111" y="535"/>
                  </a:cubicBezTo>
                  <a:cubicBezTo>
                    <a:pt x="145" y="467"/>
                    <a:pt x="213" y="391"/>
                    <a:pt x="290" y="289"/>
                  </a:cubicBezTo>
                  <a:cubicBezTo>
                    <a:pt x="324" y="255"/>
                    <a:pt x="392" y="179"/>
                    <a:pt x="426" y="111"/>
                  </a:cubicBezTo>
                  <a:cubicBezTo>
                    <a:pt x="426" y="77"/>
                    <a:pt x="392" y="0"/>
                    <a:pt x="358" y="0"/>
                  </a:cubicBezTo>
                  <a:lnTo>
                    <a:pt x="324" y="0"/>
                  </a:lnTo>
                  <a:cubicBezTo>
                    <a:pt x="145" y="77"/>
                    <a:pt x="43" y="357"/>
                    <a:pt x="1" y="501"/>
                  </a:cubicBezTo>
                  <a:cubicBezTo>
                    <a:pt x="1" y="535"/>
                    <a:pt x="43" y="569"/>
                    <a:pt x="77"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2"/>
            <p:cNvSpPr/>
            <p:nvPr/>
          </p:nvSpPr>
          <p:spPr>
            <a:xfrm>
              <a:off x="6231970" y="4513303"/>
              <a:ext cx="15916" cy="19384"/>
            </a:xfrm>
            <a:custGeom>
              <a:avLst/>
              <a:gdLst/>
              <a:ahLst/>
              <a:cxnLst/>
              <a:rect l="l" t="t" r="r" b="b"/>
              <a:pathLst>
                <a:path w="468" h="570" extrusionOk="0">
                  <a:moveTo>
                    <a:pt x="77" y="570"/>
                  </a:moveTo>
                  <a:cubicBezTo>
                    <a:pt x="111" y="570"/>
                    <a:pt x="111" y="570"/>
                    <a:pt x="145" y="536"/>
                  </a:cubicBezTo>
                  <a:cubicBezTo>
                    <a:pt x="179" y="426"/>
                    <a:pt x="255" y="358"/>
                    <a:pt x="357" y="247"/>
                  </a:cubicBezTo>
                  <a:cubicBezTo>
                    <a:pt x="391" y="179"/>
                    <a:pt x="468" y="145"/>
                    <a:pt x="425" y="35"/>
                  </a:cubicBezTo>
                  <a:cubicBezTo>
                    <a:pt x="425" y="35"/>
                    <a:pt x="391" y="35"/>
                    <a:pt x="391" y="1"/>
                  </a:cubicBezTo>
                  <a:lnTo>
                    <a:pt x="391" y="1"/>
                  </a:lnTo>
                  <a:cubicBezTo>
                    <a:pt x="255" y="1"/>
                    <a:pt x="213" y="111"/>
                    <a:pt x="145" y="179"/>
                  </a:cubicBezTo>
                  <a:cubicBezTo>
                    <a:pt x="111" y="281"/>
                    <a:pt x="77" y="392"/>
                    <a:pt x="43" y="494"/>
                  </a:cubicBezTo>
                  <a:cubicBezTo>
                    <a:pt x="1" y="536"/>
                    <a:pt x="43" y="570"/>
                    <a:pt x="7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2"/>
            <p:cNvSpPr/>
            <p:nvPr/>
          </p:nvSpPr>
          <p:spPr>
            <a:xfrm>
              <a:off x="6200785" y="4506094"/>
              <a:ext cx="16766" cy="16800"/>
            </a:xfrm>
            <a:custGeom>
              <a:avLst/>
              <a:gdLst/>
              <a:ahLst/>
              <a:cxnLst/>
              <a:rect l="l" t="t" r="r" b="b"/>
              <a:pathLst>
                <a:path w="493" h="494" extrusionOk="0">
                  <a:moveTo>
                    <a:pt x="68" y="493"/>
                  </a:moveTo>
                  <a:lnTo>
                    <a:pt x="111" y="493"/>
                  </a:lnTo>
                  <a:cubicBezTo>
                    <a:pt x="179" y="425"/>
                    <a:pt x="246" y="357"/>
                    <a:pt x="323" y="281"/>
                  </a:cubicBezTo>
                  <a:cubicBezTo>
                    <a:pt x="357" y="247"/>
                    <a:pt x="459" y="179"/>
                    <a:pt x="493" y="111"/>
                  </a:cubicBezTo>
                  <a:cubicBezTo>
                    <a:pt x="493" y="34"/>
                    <a:pt x="459" y="0"/>
                    <a:pt x="425" y="0"/>
                  </a:cubicBezTo>
                  <a:lnTo>
                    <a:pt x="357" y="0"/>
                  </a:lnTo>
                  <a:cubicBezTo>
                    <a:pt x="280" y="34"/>
                    <a:pt x="213" y="111"/>
                    <a:pt x="179" y="179"/>
                  </a:cubicBezTo>
                  <a:cubicBezTo>
                    <a:pt x="111" y="247"/>
                    <a:pt x="34" y="357"/>
                    <a:pt x="34" y="425"/>
                  </a:cubicBezTo>
                  <a:cubicBezTo>
                    <a:pt x="0" y="459"/>
                    <a:pt x="34" y="493"/>
                    <a:pt x="68"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2"/>
            <p:cNvSpPr/>
            <p:nvPr/>
          </p:nvSpPr>
          <p:spPr>
            <a:xfrm>
              <a:off x="6158582" y="4521703"/>
              <a:ext cx="13331" cy="13297"/>
            </a:xfrm>
            <a:custGeom>
              <a:avLst/>
              <a:gdLst/>
              <a:ahLst/>
              <a:cxnLst/>
              <a:rect l="l" t="t" r="r" b="b"/>
              <a:pathLst>
                <a:path w="392" h="391" extrusionOk="0">
                  <a:moveTo>
                    <a:pt x="77" y="391"/>
                  </a:moveTo>
                  <a:lnTo>
                    <a:pt x="145" y="391"/>
                  </a:lnTo>
                  <a:cubicBezTo>
                    <a:pt x="179" y="323"/>
                    <a:pt x="213" y="289"/>
                    <a:pt x="290" y="247"/>
                  </a:cubicBezTo>
                  <a:cubicBezTo>
                    <a:pt x="324" y="179"/>
                    <a:pt x="392" y="145"/>
                    <a:pt x="392" y="77"/>
                  </a:cubicBezTo>
                  <a:cubicBezTo>
                    <a:pt x="392" y="34"/>
                    <a:pt x="392" y="0"/>
                    <a:pt x="358" y="0"/>
                  </a:cubicBezTo>
                  <a:lnTo>
                    <a:pt x="324" y="0"/>
                  </a:lnTo>
                  <a:cubicBezTo>
                    <a:pt x="145" y="34"/>
                    <a:pt x="77" y="213"/>
                    <a:pt x="1" y="323"/>
                  </a:cubicBezTo>
                  <a:cubicBezTo>
                    <a:pt x="1" y="357"/>
                    <a:pt x="35" y="391"/>
                    <a:pt x="77"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2"/>
            <p:cNvSpPr/>
            <p:nvPr/>
          </p:nvSpPr>
          <p:spPr>
            <a:xfrm>
              <a:off x="6116413" y="4542210"/>
              <a:ext cx="14487" cy="16800"/>
            </a:xfrm>
            <a:custGeom>
              <a:avLst/>
              <a:gdLst/>
              <a:ahLst/>
              <a:cxnLst/>
              <a:rect l="l" t="t" r="r" b="b"/>
              <a:pathLst>
                <a:path w="426" h="494" extrusionOk="0">
                  <a:moveTo>
                    <a:pt x="77" y="493"/>
                  </a:moveTo>
                  <a:cubicBezTo>
                    <a:pt x="111" y="493"/>
                    <a:pt x="111" y="493"/>
                    <a:pt x="145" y="459"/>
                  </a:cubicBezTo>
                  <a:cubicBezTo>
                    <a:pt x="213" y="425"/>
                    <a:pt x="255" y="357"/>
                    <a:pt x="289" y="281"/>
                  </a:cubicBezTo>
                  <a:cubicBezTo>
                    <a:pt x="357" y="213"/>
                    <a:pt x="391" y="179"/>
                    <a:pt x="391" y="111"/>
                  </a:cubicBezTo>
                  <a:cubicBezTo>
                    <a:pt x="425" y="34"/>
                    <a:pt x="391" y="34"/>
                    <a:pt x="357" y="0"/>
                  </a:cubicBezTo>
                  <a:cubicBezTo>
                    <a:pt x="323" y="0"/>
                    <a:pt x="289" y="0"/>
                    <a:pt x="289" y="34"/>
                  </a:cubicBezTo>
                  <a:cubicBezTo>
                    <a:pt x="213" y="68"/>
                    <a:pt x="179" y="145"/>
                    <a:pt x="145" y="213"/>
                  </a:cubicBezTo>
                  <a:cubicBezTo>
                    <a:pt x="111" y="281"/>
                    <a:pt x="77" y="357"/>
                    <a:pt x="43" y="425"/>
                  </a:cubicBezTo>
                  <a:cubicBezTo>
                    <a:pt x="1" y="459"/>
                    <a:pt x="43" y="459"/>
                    <a:pt x="7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2"/>
            <p:cNvSpPr/>
            <p:nvPr/>
          </p:nvSpPr>
          <p:spPr>
            <a:xfrm>
              <a:off x="6071931" y="4572238"/>
              <a:ext cx="12175" cy="15643"/>
            </a:xfrm>
            <a:custGeom>
              <a:avLst/>
              <a:gdLst/>
              <a:ahLst/>
              <a:cxnLst/>
              <a:rect l="l" t="t" r="r" b="b"/>
              <a:pathLst>
                <a:path w="358" h="460" extrusionOk="0">
                  <a:moveTo>
                    <a:pt x="34" y="460"/>
                  </a:moveTo>
                  <a:lnTo>
                    <a:pt x="111" y="460"/>
                  </a:lnTo>
                  <a:cubicBezTo>
                    <a:pt x="179" y="358"/>
                    <a:pt x="357" y="179"/>
                    <a:pt x="289" y="35"/>
                  </a:cubicBezTo>
                  <a:lnTo>
                    <a:pt x="247" y="1"/>
                  </a:lnTo>
                  <a:cubicBezTo>
                    <a:pt x="213" y="1"/>
                    <a:pt x="213" y="1"/>
                    <a:pt x="179" y="35"/>
                  </a:cubicBezTo>
                  <a:cubicBezTo>
                    <a:pt x="145" y="77"/>
                    <a:pt x="111" y="145"/>
                    <a:pt x="111" y="213"/>
                  </a:cubicBezTo>
                  <a:cubicBezTo>
                    <a:pt x="77" y="290"/>
                    <a:pt x="34" y="358"/>
                    <a:pt x="0" y="426"/>
                  </a:cubicBezTo>
                  <a:cubicBezTo>
                    <a:pt x="0" y="460"/>
                    <a:pt x="0" y="460"/>
                    <a:pt x="34" y="46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2"/>
            <p:cNvSpPr/>
            <p:nvPr/>
          </p:nvSpPr>
          <p:spPr>
            <a:xfrm>
              <a:off x="6038433" y="4601145"/>
              <a:ext cx="11869" cy="17072"/>
            </a:xfrm>
            <a:custGeom>
              <a:avLst/>
              <a:gdLst/>
              <a:ahLst/>
              <a:cxnLst/>
              <a:rect l="l" t="t" r="r" b="b"/>
              <a:pathLst>
                <a:path w="349" h="502" extrusionOk="0">
                  <a:moveTo>
                    <a:pt x="68" y="501"/>
                  </a:moveTo>
                  <a:cubicBezTo>
                    <a:pt x="68" y="501"/>
                    <a:pt x="102" y="501"/>
                    <a:pt x="102" y="459"/>
                  </a:cubicBezTo>
                  <a:cubicBezTo>
                    <a:pt x="212" y="357"/>
                    <a:pt x="314" y="247"/>
                    <a:pt x="348" y="111"/>
                  </a:cubicBezTo>
                  <a:cubicBezTo>
                    <a:pt x="348" y="77"/>
                    <a:pt x="348" y="34"/>
                    <a:pt x="280" y="34"/>
                  </a:cubicBezTo>
                  <a:cubicBezTo>
                    <a:pt x="280" y="0"/>
                    <a:pt x="246" y="34"/>
                    <a:pt x="246" y="34"/>
                  </a:cubicBezTo>
                  <a:cubicBezTo>
                    <a:pt x="136" y="145"/>
                    <a:pt x="68" y="289"/>
                    <a:pt x="34" y="425"/>
                  </a:cubicBezTo>
                  <a:cubicBezTo>
                    <a:pt x="0" y="459"/>
                    <a:pt x="34" y="459"/>
                    <a:pt x="68" y="50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2"/>
            <p:cNvSpPr/>
            <p:nvPr/>
          </p:nvSpPr>
          <p:spPr>
            <a:xfrm>
              <a:off x="6069618" y="4616720"/>
              <a:ext cx="9556" cy="13331"/>
            </a:xfrm>
            <a:custGeom>
              <a:avLst/>
              <a:gdLst/>
              <a:ahLst/>
              <a:cxnLst/>
              <a:rect l="l" t="t" r="r" b="b"/>
              <a:pathLst>
                <a:path w="281" h="392" extrusionOk="0">
                  <a:moveTo>
                    <a:pt x="34" y="392"/>
                  </a:moveTo>
                  <a:lnTo>
                    <a:pt x="68" y="392"/>
                  </a:lnTo>
                  <a:cubicBezTo>
                    <a:pt x="102" y="324"/>
                    <a:pt x="179" y="256"/>
                    <a:pt x="213" y="179"/>
                  </a:cubicBezTo>
                  <a:cubicBezTo>
                    <a:pt x="247" y="145"/>
                    <a:pt x="281" y="77"/>
                    <a:pt x="247" y="43"/>
                  </a:cubicBezTo>
                  <a:cubicBezTo>
                    <a:pt x="247" y="1"/>
                    <a:pt x="213" y="1"/>
                    <a:pt x="213" y="1"/>
                  </a:cubicBezTo>
                  <a:lnTo>
                    <a:pt x="179" y="1"/>
                  </a:lnTo>
                  <a:cubicBezTo>
                    <a:pt x="145" y="43"/>
                    <a:pt x="102" y="77"/>
                    <a:pt x="68" y="145"/>
                  </a:cubicBezTo>
                  <a:cubicBezTo>
                    <a:pt x="34" y="213"/>
                    <a:pt x="34" y="290"/>
                    <a:pt x="0" y="324"/>
                  </a:cubicBezTo>
                  <a:cubicBezTo>
                    <a:pt x="0" y="358"/>
                    <a:pt x="0" y="392"/>
                    <a:pt x="34" y="39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2"/>
            <p:cNvSpPr/>
            <p:nvPr/>
          </p:nvSpPr>
          <p:spPr>
            <a:xfrm>
              <a:off x="6466826" y="4941730"/>
              <a:ext cx="7278" cy="20541"/>
            </a:xfrm>
            <a:custGeom>
              <a:avLst/>
              <a:gdLst/>
              <a:ahLst/>
              <a:cxnLst/>
              <a:rect l="l" t="t" r="r" b="b"/>
              <a:pathLst>
                <a:path w="214" h="604" extrusionOk="0">
                  <a:moveTo>
                    <a:pt x="1" y="604"/>
                  </a:moveTo>
                  <a:lnTo>
                    <a:pt x="35" y="604"/>
                  </a:lnTo>
                  <a:cubicBezTo>
                    <a:pt x="103" y="536"/>
                    <a:pt x="145" y="425"/>
                    <a:pt x="179" y="323"/>
                  </a:cubicBezTo>
                  <a:cubicBezTo>
                    <a:pt x="179" y="256"/>
                    <a:pt x="213" y="145"/>
                    <a:pt x="179" y="43"/>
                  </a:cubicBezTo>
                  <a:lnTo>
                    <a:pt x="103" y="43"/>
                  </a:lnTo>
                  <a:cubicBezTo>
                    <a:pt x="103" y="1"/>
                    <a:pt x="69" y="43"/>
                    <a:pt x="69" y="43"/>
                  </a:cubicBezTo>
                  <a:cubicBezTo>
                    <a:pt x="1" y="111"/>
                    <a:pt x="35" y="213"/>
                    <a:pt x="35" y="290"/>
                  </a:cubicBezTo>
                  <a:cubicBezTo>
                    <a:pt x="1" y="391"/>
                    <a:pt x="1" y="502"/>
                    <a:pt x="1"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2"/>
            <p:cNvSpPr/>
            <p:nvPr/>
          </p:nvSpPr>
          <p:spPr>
            <a:xfrm>
              <a:off x="6441422" y="4944348"/>
              <a:ext cx="7244" cy="19078"/>
            </a:xfrm>
            <a:custGeom>
              <a:avLst/>
              <a:gdLst/>
              <a:ahLst/>
              <a:cxnLst/>
              <a:rect l="l" t="t" r="r" b="b"/>
              <a:pathLst>
                <a:path w="213" h="561" extrusionOk="0">
                  <a:moveTo>
                    <a:pt x="77" y="561"/>
                  </a:moveTo>
                  <a:cubicBezTo>
                    <a:pt x="77" y="561"/>
                    <a:pt x="111" y="561"/>
                    <a:pt x="111" y="527"/>
                  </a:cubicBezTo>
                  <a:cubicBezTo>
                    <a:pt x="145" y="459"/>
                    <a:pt x="179" y="391"/>
                    <a:pt x="179" y="314"/>
                  </a:cubicBezTo>
                  <a:cubicBezTo>
                    <a:pt x="213" y="213"/>
                    <a:pt x="213" y="136"/>
                    <a:pt x="213" y="34"/>
                  </a:cubicBezTo>
                  <a:cubicBezTo>
                    <a:pt x="213" y="34"/>
                    <a:pt x="179" y="0"/>
                    <a:pt x="145" y="0"/>
                  </a:cubicBezTo>
                  <a:cubicBezTo>
                    <a:pt x="145" y="0"/>
                    <a:pt x="77" y="0"/>
                    <a:pt x="77" y="34"/>
                  </a:cubicBezTo>
                  <a:cubicBezTo>
                    <a:pt x="43" y="102"/>
                    <a:pt x="43" y="179"/>
                    <a:pt x="0" y="280"/>
                  </a:cubicBezTo>
                  <a:lnTo>
                    <a:pt x="0" y="493"/>
                  </a:lnTo>
                  <a:cubicBezTo>
                    <a:pt x="0" y="527"/>
                    <a:pt x="43" y="527"/>
                    <a:pt x="77"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2"/>
            <p:cNvSpPr/>
            <p:nvPr/>
          </p:nvSpPr>
          <p:spPr>
            <a:xfrm>
              <a:off x="6412516" y="4926120"/>
              <a:ext cx="14487" cy="19418"/>
            </a:xfrm>
            <a:custGeom>
              <a:avLst/>
              <a:gdLst/>
              <a:ahLst/>
              <a:cxnLst/>
              <a:rect l="l" t="t" r="r" b="b"/>
              <a:pathLst>
                <a:path w="426" h="571" extrusionOk="0">
                  <a:moveTo>
                    <a:pt x="77" y="570"/>
                  </a:moveTo>
                  <a:lnTo>
                    <a:pt x="111" y="570"/>
                  </a:lnTo>
                  <a:cubicBezTo>
                    <a:pt x="256" y="460"/>
                    <a:pt x="426" y="247"/>
                    <a:pt x="358" y="77"/>
                  </a:cubicBezTo>
                  <a:cubicBezTo>
                    <a:pt x="324" y="35"/>
                    <a:pt x="324" y="1"/>
                    <a:pt x="290" y="1"/>
                  </a:cubicBezTo>
                  <a:cubicBezTo>
                    <a:pt x="256" y="1"/>
                    <a:pt x="213" y="35"/>
                    <a:pt x="179" y="77"/>
                  </a:cubicBezTo>
                  <a:cubicBezTo>
                    <a:pt x="145" y="111"/>
                    <a:pt x="179" y="213"/>
                    <a:pt x="145" y="290"/>
                  </a:cubicBezTo>
                  <a:cubicBezTo>
                    <a:pt x="111" y="358"/>
                    <a:pt x="77" y="426"/>
                    <a:pt x="43" y="502"/>
                  </a:cubicBezTo>
                  <a:cubicBezTo>
                    <a:pt x="1" y="536"/>
                    <a:pt x="43" y="570"/>
                    <a:pt x="7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2"/>
            <p:cNvSpPr/>
            <p:nvPr/>
          </p:nvSpPr>
          <p:spPr>
            <a:xfrm>
              <a:off x="6446319" y="4904458"/>
              <a:ext cx="7278" cy="15643"/>
            </a:xfrm>
            <a:custGeom>
              <a:avLst/>
              <a:gdLst/>
              <a:ahLst/>
              <a:cxnLst/>
              <a:rect l="l" t="t" r="r" b="b"/>
              <a:pathLst>
                <a:path w="214" h="460" extrusionOk="0">
                  <a:moveTo>
                    <a:pt x="35" y="460"/>
                  </a:moveTo>
                  <a:lnTo>
                    <a:pt x="111" y="460"/>
                  </a:lnTo>
                  <a:cubicBezTo>
                    <a:pt x="145" y="392"/>
                    <a:pt x="179" y="324"/>
                    <a:pt x="213" y="247"/>
                  </a:cubicBezTo>
                  <a:cubicBezTo>
                    <a:pt x="213" y="145"/>
                    <a:pt x="213" y="77"/>
                    <a:pt x="111" y="1"/>
                  </a:cubicBezTo>
                  <a:lnTo>
                    <a:pt x="69" y="1"/>
                  </a:lnTo>
                  <a:lnTo>
                    <a:pt x="1" y="77"/>
                  </a:lnTo>
                  <a:cubicBezTo>
                    <a:pt x="1" y="111"/>
                    <a:pt x="35" y="179"/>
                    <a:pt x="35" y="213"/>
                  </a:cubicBezTo>
                  <a:cubicBezTo>
                    <a:pt x="35" y="290"/>
                    <a:pt x="35" y="358"/>
                    <a:pt x="1" y="392"/>
                  </a:cubicBezTo>
                  <a:cubicBezTo>
                    <a:pt x="1" y="426"/>
                    <a:pt x="1" y="460"/>
                    <a:pt x="35" y="46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2"/>
            <p:cNvSpPr/>
            <p:nvPr/>
          </p:nvSpPr>
          <p:spPr>
            <a:xfrm>
              <a:off x="6465670" y="4911701"/>
              <a:ext cx="8434" cy="20541"/>
            </a:xfrm>
            <a:custGeom>
              <a:avLst/>
              <a:gdLst/>
              <a:ahLst/>
              <a:cxnLst/>
              <a:rect l="l" t="t" r="r" b="b"/>
              <a:pathLst>
                <a:path w="248" h="604" extrusionOk="0">
                  <a:moveTo>
                    <a:pt x="137" y="603"/>
                  </a:moveTo>
                  <a:cubicBezTo>
                    <a:pt x="179" y="603"/>
                    <a:pt x="213" y="603"/>
                    <a:pt x="213" y="569"/>
                  </a:cubicBezTo>
                  <a:cubicBezTo>
                    <a:pt x="213" y="459"/>
                    <a:pt x="247" y="391"/>
                    <a:pt x="247" y="289"/>
                  </a:cubicBezTo>
                  <a:cubicBezTo>
                    <a:pt x="213" y="179"/>
                    <a:pt x="247" y="77"/>
                    <a:pt x="137" y="0"/>
                  </a:cubicBezTo>
                  <a:lnTo>
                    <a:pt x="137" y="0"/>
                  </a:lnTo>
                  <a:cubicBezTo>
                    <a:pt x="103" y="0"/>
                    <a:pt x="69" y="0"/>
                    <a:pt x="69" y="34"/>
                  </a:cubicBezTo>
                  <a:cubicBezTo>
                    <a:pt x="1" y="111"/>
                    <a:pt x="69" y="213"/>
                    <a:pt x="69" y="289"/>
                  </a:cubicBezTo>
                  <a:cubicBezTo>
                    <a:pt x="103" y="357"/>
                    <a:pt x="103" y="459"/>
                    <a:pt x="103"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2"/>
            <p:cNvSpPr/>
            <p:nvPr/>
          </p:nvSpPr>
          <p:spPr>
            <a:xfrm>
              <a:off x="6459616" y="4859976"/>
              <a:ext cx="8400" cy="18228"/>
            </a:xfrm>
            <a:custGeom>
              <a:avLst/>
              <a:gdLst/>
              <a:ahLst/>
              <a:cxnLst/>
              <a:rect l="l" t="t" r="r" b="b"/>
              <a:pathLst>
                <a:path w="247" h="536" extrusionOk="0">
                  <a:moveTo>
                    <a:pt x="102" y="536"/>
                  </a:moveTo>
                  <a:cubicBezTo>
                    <a:pt x="145" y="536"/>
                    <a:pt x="179" y="493"/>
                    <a:pt x="179" y="493"/>
                  </a:cubicBezTo>
                  <a:cubicBezTo>
                    <a:pt x="247" y="357"/>
                    <a:pt x="247" y="179"/>
                    <a:pt x="179" y="35"/>
                  </a:cubicBezTo>
                  <a:cubicBezTo>
                    <a:pt x="179" y="1"/>
                    <a:pt x="145" y="1"/>
                    <a:pt x="102" y="1"/>
                  </a:cubicBezTo>
                  <a:lnTo>
                    <a:pt x="102" y="1"/>
                  </a:lnTo>
                  <a:lnTo>
                    <a:pt x="68" y="1"/>
                  </a:lnTo>
                  <a:cubicBezTo>
                    <a:pt x="35" y="1"/>
                    <a:pt x="1" y="35"/>
                    <a:pt x="35" y="69"/>
                  </a:cubicBezTo>
                  <a:cubicBezTo>
                    <a:pt x="35" y="145"/>
                    <a:pt x="35" y="213"/>
                    <a:pt x="68" y="281"/>
                  </a:cubicBezTo>
                  <a:lnTo>
                    <a:pt x="68" y="493"/>
                  </a:ln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2"/>
            <p:cNvSpPr/>
            <p:nvPr/>
          </p:nvSpPr>
          <p:spPr>
            <a:xfrm>
              <a:off x="6435641" y="4859976"/>
              <a:ext cx="8400" cy="20541"/>
            </a:xfrm>
            <a:custGeom>
              <a:avLst/>
              <a:gdLst/>
              <a:ahLst/>
              <a:cxnLst/>
              <a:rect l="l" t="t" r="r" b="b"/>
              <a:pathLst>
                <a:path w="247" h="604" extrusionOk="0">
                  <a:moveTo>
                    <a:pt x="170" y="570"/>
                  </a:moveTo>
                  <a:cubicBezTo>
                    <a:pt x="213" y="604"/>
                    <a:pt x="247" y="570"/>
                    <a:pt x="247" y="536"/>
                  </a:cubicBezTo>
                  <a:lnTo>
                    <a:pt x="247" y="281"/>
                  </a:lnTo>
                  <a:cubicBezTo>
                    <a:pt x="247" y="213"/>
                    <a:pt x="247" y="111"/>
                    <a:pt x="170" y="35"/>
                  </a:cubicBezTo>
                  <a:cubicBezTo>
                    <a:pt x="170" y="35"/>
                    <a:pt x="170" y="1"/>
                    <a:pt x="136" y="1"/>
                  </a:cubicBezTo>
                  <a:cubicBezTo>
                    <a:pt x="102" y="1"/>
                    <a:pt x="68" y="1"/>
                    <a:pt x="68" y="35"/>
                  </a:cubicBezTo>
                  <a:cubicBezTo>
                    <a:pt x="0" y="111"/>
                    <a:pt x="34" y="213"/>
                    <a:pt x="68" y="281"/>
                  </a:cubicBezTo>
                  <a:cubicBezTo>
                    <a:pt x="68" y="357"/>
                    <a:pt x="102" y="459"/>
                    <a:pt x="102" y="536"/>
                  </a:cubicBezTo>
                  <a:cubicBezTo>
                    <a:pt x="136" y="570"/>
                    <a:pt x="136" y="570"/>
                    <a:pt x="170"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2"/>
            <p:cNvSpPr/>
            <p:nvPr/>
          </p:nvSpPr>
          <p:spPr>
            <a:xfrm>
              <a:off x="6404150" y="4880482"/>
              <a:ext cx="8400" cy="19384"/>
            </a:xfrm>
            <a:custGeom>
              <a:avLst/>
              <a:gdLst/>
              <a:ahLst/>
              <a:cxnLst/>
              <a:rect l="l" t="t" r="r" b="b"/>
              <a:pathLst>
                <a:path w="247" h="570" extrusionOk="0">
                  <a:moveTo>
                    <a:pt x="145" y="570"/>
                  </a:moveTo>
                  <a:cubicBezTo>
                    <a:pt x="179" y="570"/>
                    <a:pt x="179" y="570"/>
                    <a:pt x="213" y="527"/>
                  </a:cubicBezTo>
                  <a:lnTo>
                    <a:pt x="213" y="281"/>
                  </a:lnTo>
                  <a:cubicBezTo>
                    <a:pt x="213" y="213"/>
                    <a:pt x="247" y="103"/>
                    <a:pt x="179" y="35"/>
                  </a:cubicBezTo>
                  <a:lnTo>
                    <a:pt x="145" y="1"/>
                  </a:lnTo>
                  <a:cubicBezTo>
                    <a:pt x="111" y="1"/>
                    <a:pt x="77" y="1"/>
                    <a:pt x="77" y="35"/>
                  </a:cubicBezTo>
                  <a:cubicBezTo>
                    <a:pt x="1" y="103"/>
                    <a:pt x="35" y="179"/>
                    <a:pt x="35" y="281"/>
                  </a:cubicBezTo>
                  <a:cubicBezTo>
                    <a:pt x="35" y="358"/>
                    <a:pt x="35" y="460"/>
                    <a:pt x="77" y="527"/>
                  </a:cubicBezTo>
                  <a:cubicBezTo>
                    <a:pt x="111" y="527"/>
                    <a:pt x="111" y="570"/>
                    <a:pt x="145"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2"/>
            <p:cNvSpPr/>
            <p:nvPr/>
          </p:nvSpPr>
          <p:spPr>
            <a:xfrm>
              <a:off x="6381331" y="4905614"/>
              <a:ext cx="9556" cy="23159"/>
            </a:xfrm>
            <a:custGeom>
              <a:avLst/>
              <a:gdLst/>
              <a:ahLst/>
              <a:cxnLst/>
              <a:rect l="l" t="t" r="r" b="b"/>
              <a:pathLst>
                <a:path w="281" h="681" extrusionOk="0">
                  <a:moveTo>
                    <a:pt x="34" y="680"/>
                  </a:moveTo>
                  <a:cubicBezTo>
                    <a:pt x="68" y="680"/>
                    <a:pt x="111" y="638"/>
                    <a:pt x="111" y="638"/>
                  </a:cubicBezTo>
                  <a:cubicBezTo>
                    <a:pt x="179" y="468"/>
                    <a:pt x="281" y="256"/>
                    <a:pt x="247" y="77"/>
                  </a:cubicBezTo>
                  <a:cubicBezTo>
                    <a:pt x="247" y="43"/>
                    <a:pt x="247" y="43"/>
                    <a:pt x="213" y="43"/>
                  </a:cubicBezTo>
                  <a:cubicBezTo>
                    <a:pt x="179" y="1"/>
                    <a:pt x="179" y="43"/>
                    <a:pt x="145" y="43"/>
                  </a:cubicBezTo>
                  <a:cubicBezTo>
                    <a:pt x="34" y="179"/>
                    <a:pt x="34" y="426"/>
                    <a:pt x="0" y="604"/>
                  </a:cubicBezTo>
                  <a:cubicBezTo>
                    <a:pt x="0" y="638"/>
                    <a:pt x="0" y="638"/>
                    <a:pt x="34" y="68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2"/>
            <p:cNvSpPr/>
            <p:nvPr/>
          </p:nvSpPr>
          <p:spPr>
            <a:xfrm>
              <a:off x="6389697" y="4843210"/>
              <a:ext cx="7278" cy="21731"/>
            </a:xfrm>
            <a:custGeom>
              <a:avLst/>
              <a:gdLst/>
              <a:ahLst/>
              <a:cxnLst/>
              <a:rect l="l" t="t" r="r" b="b"/>
              <a:pathLst>
                <a:path w="214" h="639" extrusionOk="0">
                  <a:moveTo>
                    <a:pt x="145" y="638"/>
                  </a:moveTo>
                  <a:cubicBezTo>
                    <a:pt x="179" y="638"/>
                    <a:pt x="213" y="604"/>
                    <a:pt x="213" y="562"/>
                  </a:cubicBezTo>
                  <a:lnTo>
                    <a:pt x="213" y="213"/>
                  </a:lnTo>
                  <a:cubicBezTo>
                    <a:pt x="213" y="137"/>
                    <a:pt x="213" y="1"/>
                    <a:pt x="145" y="1"/>
                  </a:cubicBezTo>
                  <a:lnTo>
                    <a:pt x="111" y="1"/>
                  </a:lnTo>
                  <a:cubicBezTo>
                    <a:pt x="1" y="1"/>
                    <a:pt x="35" y="137"/>
                    <a:pt x="35" y="179"/>
                  </a:cubicBezTo>
                  <a:cubicBezTo>
                    <a:pt x="77" y="315"/>
                    <a:pt x="77" y="460"/>
                    <a:pt x="111" y="562"/>
                  </a:cubicBezTo>
                  <a:cubicBezTo>
                    <a:pt x="111" y="604"/>
                    <a:pt x="111" y="638"/>
                    <a:pt x="145"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2"/>
            <p:cNvSpPr/>
            <p:nvPr/>
          </p:nvSpPr>
          <p:spPr>
            <a:xfrm>
              <a:off x="6364565" y="4856507"/>
              <a:ext cx="8434" cy="27478"/>
            </a:xfrm>
            <a:custGeom>
              <a:avLst/>
              <a:gdLst/>
              <a:ahLst/>
              <a:cxnLst/>
              <a:rect l="l" t="t" r="r" b="b"/>
              <a:pathLst>
                <a:path w="248" h="808" extrusionOk="0">
                  <a:moveTo>
                    <a:pt x="179" y="808"/>
                  </a:moveTo>
                  <a:cubicBezTo>
                    <a:pt x="179" y="808"/>
                    <a:pt x="213" y="808"/>
                    <a:pt x="213" y="774"/>
                  </a:cubicBezTo>
                  <a:cubicBezTo>
                    <a:pt x="247" y="672"/>
                    <a:pt x="247" y="527"/>
                    <a:pt x="247" y="425"/>
                  </a:cubicBezTo>
                  <a:cubicBezTo>
                    <a:pt x="247" y="281"/>
                    <a:pt x="247" y="171"/>
                    <a:pt x="213" y="69"/>
                  </a:cubicBezTo>
                  <a:cubicBezTo>
                    <a:pt x="213" y="35"/>
                    <a:pt x="179" y="1"/>
                    <a:pt x="137" y="1"/>
                  </a:cubicBezTo>
                  <a:cubicBezTo>
                    <a:pt x="103" y="1"/>
                    <a:pt x="69" y="1"/>
                    <a:pt x="35" y="69"/>
                  </a:cubicBezTo>
                  <a:cubicBezTo>
                    <a:pt x="1" y="137"/>
                    <a:pt x="35" y="281"/>
                    <a:pt x="35" y="383"/>
                  </a:cubicBezTo>
                  <a:cubicBezTo>
                    <a:pt x="69" y="527"/>
                    <a:pt x="69" y="638"/>
                    <a:pt x="103" y="774"/>
                  </a:cubicBezTo>
                  <a:cubicBezTo>
                    <a:pt x="103" y="774"/>
                    <a:pt x="137" y="808"/>
                    <a:pt x="179" y="80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2"/>
            <p:cNvSpPr/>
            <p:nvPr/>
          </p:nvSpPr>
          <p:spPr>
            <a:xfrm>
              <a:off x="6369190" y="4803353"/>
              <a:ext cx="6121" cy="17072"/>
            </a:xfrm>
            <a:custGeom>
              <a:avLst/>
              <a:gdLst/>
              <a:ahLst/>
              <a:cxnLst/>
              <a:rect l="l" t="t" r="r" b="b"/>
              <a:pathLst>
                <a:path w="180" h="502" extrusionOk="0">
                  <a:moveTo>
                    <a:pt x="111" y="502"/>
                  </a:moveTo>
                  <a:cubicBezTo>
                    <a:pt x="111" y="502"/>
                    <a:pt x="145" y="502"/>
                    <a:pt x="145" y="459"/>
                  </a:cubicBezTo>
                  <a:cubicBezTo>
                    <a:pt x="179" y="391"/>
                    <a:pt x="179" y="323"/>
                    <a:pt x="179" y="247"/>
                  </a:cubicBezTo>
                  <a:lnTo>
                    <a:pt x="179" y="77"/>
                  </a:lnTo>
                  <a:cubicBezTo>
                    <a:pt x="145" y="35"/>
                    <a:pt x="145" y="35"/>
                    <a:pt x="111" y="35"/>
                  </a:cubicBezTo>
                  <a:cubicBezTo>
                    <a:pt x="77" y="1"/>
                    <a:pt x="77" y="35"/>
                    <a:pt x="43" y="35"/>
                  </a:cubicBezTo>
                  <a:cubicBezTo>
                    <a:pt x="1" y="111"/>
                    <a:pt x="43" y="179"/>
                    <a:pt x="43" y="247"/>
                  </a:cubicBezTo>
                  <a:lnTo>
                    <a:pt x="43" y="459"/>
                  </a:lnTo>
                  <a:cubicBezTo>
                    <a:pt x="77" y="502"/>
                    <a:pt x="77" y="502"/>
                    <a:pt x="111" y="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2"/>
            <p:cNvSpPr/>
            <p:nvPr/>
          </p:nvSpPr>
          <p:spPr>
            <a:xfrm>
              <a:off x="6393472" y="4810597"/>
              <a:ext cx="7244" cy="20541"/>
            </a:xfrm>
            <a:custGeom>
              <a:avLst/>
              <a:gdLst/>
              <a:ahLst/>
              <a:cxnLst/>
              <a:rect l="l" t="t" r="r" b="b"/>
              <a:pathLst>
                <a:path w="213" h="604" extrusionOk="0">
                  <a:moveTo>
                    <a:pt x="68" y="603"/>
                  </a:moveTo>
                  <a:cubicBezTo>
                    <a:pt x="102" y="603"/>
                    <a:pt x="136" y="603"/>
                    <a:pt x="136" y="569"/>
                  </a:cubicBezTo>
                  <a:lnTo>
                    <a:pt x="136" y="289"/>
                  </a:lnTo>
                  <a:cubicBezTo>
                    <a:pt x="179" y="212"/>
                    <a:pt x="213" y="110"/>
                    <a:pt x="179" y="34"/>
                  </a:cubicBezTo>
                  <a:cubicBezTo>
                    <a:pt x="179" y="0"/>
                    <a:pt x="136" y="0"/>
                    <a:pt x="136" y="0"/>
                  </a:cubicBezTo>
                  <a:lnTo>
                    <a:pt x="68" y="0"/>
                  </a:lnTo>
                  <a:cubicBezTo>
                    <a:pt x="0" y="76"/>
                    <a:pt x="0" y="178"/>
                    <a:pt x="0" y="289"/>
                  </a:cubicBezTo>
                  <a:cubicBezTo>
                    <a:pt x="0" y="357"/>
                    <a:pt x="0" y="459"/>
                    <a:pt x="34" y="569"/>
                  </a:cubicBezTo>
                  <a:cubicBezTo>
                    <a:pt x="34" y="603"/>
                    <a:pt x="68" y="603"/>
                    <a:pt x="68"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2"/>
            <p:cNvSpPr/>
            <p:nvPr/>
          </p:nvSpPr>
          <p:spPr>
            <a:xfrm>
              <a:off x="6413978" y="4821547"/>
              <a:ext cx="8400" cy="25166"/>
            </a:xfrm>
            <a:custGeom>
              <a:avLst/>
              <a:gdLst/>
              <a:ahLst/>
              <a:cxnLst/>
              <a:rect l="l" t="t" r="r" b="b"/>
              <a:pathLst>
                <a:path w="247" h="740" extrusionOk="0">
                  <a:moveTo>
                    <a:pt x="102" y="740"/>
                  </a:moveTo>
                  <a:cubicBezTo>
                    <a:pt x="102" y="740"/>
                    <a:pt x="136" y="740"/>
                    <a:pt x="136" y="706"/>
                  </a:cubicBezTo>
                  <a:cubicBezTo>
                    <a:pt x="213" y="604"/>
                    <a:pt x="247" y="460"/>
                    <a:pt x="247" y="315"/>
                  </a:cubicBezTo>
                  <a:cubicBezTo>
                    <a:pt x="247" y="213"/>
                    <a:pt x="247" y="69"/>
                    <a:pt x="102" y="1"/>
                  </a:cubicBezTo>
                  <a:lnTo>
                    <a:pt x="102" y="1"/>
                  </a:lnTo>
                  <a:cubicBezTo>
                    <a:pt x="68" y="1"/>
                    <a:pt x="34" y="1"/>
                    <a:pt x="34" y="35"/>
                  </a:cubicBezTo>
                  <a:cubicBezTo>
                    <a:pt x="0" y="103"/>
                    <a:pt x="68" y="247"/>
                    <a:pt x="68" y="315"/>
                  </a:cubicBezTo>
                  <a:cubicBezTo>
                    <a:pt x="102" y="460"/>
                    <a:pt x="68" y="561"/>
                    <a:pt x="68" y="706"/>
                  </a:cubicBezTo>
                  <a:cubicBezTo>
                    <a:pt x="68" y="706"/>
                    <a:pt x="68" y="740"/>
                    <a:pt x="102" y="74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2"/>
            <p:cNvSpPr/>
            <p:nvPr/>
          </p:nvSpPr>
          <p:spPr>
            <a:xfrm>
              <a:off x="6437953" y="4798728"/>
              <a:ext cx="6087" cy="16800"/>
            </a:xfrm>
            <a:custGeom>
              <a:avLst/>
              <a:gdLst/>
              <a:ahLst/>
              <a:cxnLst/>
              <a:rect l="l" t="t" r="r" b="b"/>
              <a:pathLst>
                <a:path w="179" h="494" extrusionOk="0">
                  <a:moveTo>
                    <a:pt x="102" y="459"/>
                  </a:moveTo>
                  <a:cubicBezTo>
                    <a:pt x="102" y="493"/>
                    <a:pt x="145" y="459"/>
                    <a:pt x="179" y="425"/>
                  </a:cubicBezTo>
                  <a:lnTo>
                    <a:pt x="179" y="213"/>
                  </a:lnTo>
                  <a:cubicBezTo>
                    <a:pt x="179" y="137"/>
                    <a:pt x="179" y="69"/>
                    <a:pt x="102" y="35"/>
                  </a:cubicBezTo>
                  <a:cubicBezTo>
                    <a:pt x="102" y="1"/>
                    <a:pt x="102" y="1"/>
                    <a:pt x="68" y="1"/>
                  </a:cubicBezTo>
                  <a:cubicBezTo>
                    <a:pt x="68" y="1"/>
                    <a:pt x="34" y="1"/>
                    <a:pt x="34" y="35"/>
                  </a:cubicBezTo>
                  <a:cubicBezTo>
                    <a:pt x="0" y="103"/>
                    <a:pt x="0" y="137"/>
                    <a:pt x="0" y="213"/>
                  </a:cubicBezTo>
                  <a:cubicBezTo>
                    <a:pt x="34" y="281"/>
                    <a:pt x="34" y="383"/>
                    <a:pt x="34" y="425"/>
                  </a:cubicBezTo>
                  <a:cubicBezTo>
                    <a:pt x="68" y="459"/>
                    <a:pt x="68" y="459"/>
                    <a:pt x="102"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2"/>
            <p:cNvSpPr/>
            <p:nvPr/>
          </p:nvSpPr>
          <p:spPr>
            <a:xfrm>
              <a:off x="6452407" y="4827635"/>
              <a:ext cx="6087" cy="16766"/>
            </a:xfrm>
            <a:custGeom>
              <a:avLst/>
              <a:gdLst/>
              <a:ahLst/>
              <a:cxnLst/>
              <a:rect l="l" t="t" r="r" b="b"/>
              <a:pathLst>
                <a:path w="179" h="493" extrusionOk="0">
                  <a:moveTo>
                    <a:pt x="102" y="459"/>
                  </a:moveTo>
                  <a:cubicBezTo>
                    <a:pt x="145" y="493"/>
                    <a:pt x="179" y="459"/>
                    <a:pt x="179" y="425"/>
                  </a:cubicBezTo>
                  <a:cubicBezTo>
                    <a:pt x="145" y="349"/>
                    <a:pt x="179" y="315"/>
                    <a:pt x="179" y="247"/>
                  </a:cubicBezTo>
                  <a:lnTo>
                    <a:pt x="179" y="68"/>
                  </a:lnTo>
                  <a:cubicBezTo>
                    <a:pt x="145" y="34"/>
                    <a:pt x="145" y="34"/>
                    <a:pt x="102" y="34"/>
                  </a:cubicBezTo>
                  <a:cubicBezTo>
                    <a:pt x="68" y="0"/>
                    <a:pt x="34" y="34"/>
                    <a:pt x="34" y="34"/>
                  </a:cubicBezTo>
                  <a:cubicBezTo>
                    <a:pt x="0" y="102"/>
                    <a:pt x="0" y="170"/>
                    <a:pt x="0" y="247"/>
                  </a:cubicBezTo>
                  <a:cubicBezTo>
                    <a:pt x="34" y="315"/>
                    <a:pt x="34" y="382"/>
                    <a:pt x="68"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2"/>
            <p:cNvSpPr/>
            <p:nvPr/>
          </p:nvSpPr>
          <p:spPr>
            <a:xfrm>
              <a:off x="6450094" y="4758872"/>
              <a:ext cx="9556" cy="21697"/>
            </a:xfrm>
            <a:custGeom>
              <a:avLst/>
              <a:gdLst/>
              <a:ahLst/>
              <a:cxnLst/>
              <a:rect l="l" t="t" r="r" b="b"/>
              <a:pathLst>
                <a:path w="281" h="638" extrusionOk="0">
                  <a:moveTo>
                    <a:pt x="213" y="638"/>
                  </a:moveTo>
                  <a:cubicBezTo>
                    <a:pt x="247" y="638"/>
                    <a:pt x="281" y="604"/>
                    <a:pt x="281" y="604"/>
                  </a:cubicBezTo>
                  <a:cubicBezTo>
                    <a:pt x="281" y="493"/>
                    <a:pt x="281" y="391"/>
                    <a:pt x="247" y="281"/>
                  </a:cubicBezTo>
                  <a:cubicBezTo>
                    <a:pt x="213" y="179"/>
                    <a:pt x="213" y="68"/>
                    <a:pt x="102" y="0"/>
                  </a:cubicBezTo>
                  <a:lnTo>
                    <a:pt x="102" y="0"/>
                  </a:lnTo>
                  <a:cubicBezTo>
                    <a:pt x="34" y="0"/>
                    <a:pt x="34" y="0"/>
                    <a:pt x="0" y="34"/>
                  </a:cubicBezTo>
                  <a:cubicBezTo>
                    <a:pt x="0" y="145"/>
                    <a:pt x="68" y="213"/>
                    <a:pt x="102" y="323"/>
                  </a:cubicBezTo>
                  <a:cubicBezTo>
                    <a:pt x="136" y="391"/>
                    <a:pt x="136" y="493"/>
                    <a:pt x="170" y="604"/>
                  </a:cubicBezTo>
                  <a:cubicBezTo>
                    <a:pt x="170" y="604"/>
                    <a:pt x="213" y="604"/>
                    <a:pt x="213"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2"/>
            <p:cNvSpPr/>
            <p:nvPr/>
          </p:nvSpPr>
          <p:spPr>
            <a:xfrm>
              <a:off x="6419759" y="4757715"/>
              <a:ext cx="11018" cy="22853"/>
            </a:xfrm>
            <a:custGeom>
              <a:avLst/>
              <a:gdLst/>
              <a:ahLst/>
              <a:cxnLst/>
              <a:rect l="l" t="t" r="r" b="b"/>
              <a:pathLst>
                <a:path w="324" h="672" extrusionOk="0">
                  <a:moveTo>
                    <a:pt x="255" y="672"/>
                  </a:moveTo>
                  <a:cubicBezTo>
                    <a:pt x="289" y="672"/>
                    <a:pt x="323" y="638"/>
                    <a:pt x="323" y="604"/>
                  </a:cubicBezTo>
                  <a:cubicBezTo>
                    <a:pt x="323" y="493"/>
                    <a:pt x="289" y="391"/>
                    <a:pt x="255" y="281"/>
                  </a:cubicBezTo>
                  <a:cubicBezTo>
                    <a:pt x="213" y="179"/>
                    <a:pt x="213" y="68"/>
                    <a:pt x="111" y="0"/>
                  </a:cubicBezTo>
                  <a:lnTo>
                    <a:pt x="77" y="0"/>
                  </a:lnTo>
                  <a:cubicBezTo>
                    <a:pt x="43" y="0"/>
                    <a:pt x="0" y="34"/>
                    <a:pt x="0" y="68"/>
                  </a:cubicBezTo>
                  <a:cubicBezTo>
                    <a:pt x="0" y="145"/>
                    <a:pt x="77" y="247"/>
                    <a:pt x="111" y="315"/>
                  </a:cubicBezTo>
                  <a:cubicBezTo>
                    <a:pt x="145" y="425"/>
                    <a:pt x="179" y="527"/>
                    <a:pt x="213" y="604"/>
                  </a:cubicBezTo>
                  <a:cubicBezTo>
                    <a:pt x="213" y="638"/>
                    <a:pt x="213" y="672"/>
                    <a:pt x="255"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2"/>
            <p:cNvSpPr/>
            <p:nvPr/>
          </p:nvSpPr>
          <p:spPr>
            <a:xfrm>
              <a:off x="6395784" y="4769856"/>
              <a:ext cx="9556" cy="25166"/>
            </a:xfrm>
            <a:custGeom>
              <a:avLst/>
              <a:gdLst/>
              <a:ahLst/>
              <a:cxnLst/>
              <a:rect l="l" t="t" r="r" b="b"/>
              <a:pathLst>
                <a:path w="281" h="740" extrusionOk="0">
                  <a:moveTo>
                    <a:pt x="213" y="739"/>
                  </a:moveTo>
                  <a:cubicBezTo>
                    <a:pt x="247" y="739"/>
                    <a:pt x="281" y="739"/>
                    <a:pt x="281" y="705"/>
                  </a:cubicBezTo>
                  <a:cubicBezTo>
                    <a:pt x="281" y="493"/>
                    <a:pt x="281" y="281"/>
                    <a:pt x="213" y="68"/>
                  </a:cubicBezTo>
                  <a:cubicBezTo>
                    <a:pt x="213" y="34"/>
                    <a:pt x="179" y="0"/>
                    <a:pt x="145" y="0"/>
                  </a:cubicBezTo>
                  <a:lnTo>
                    <a:pt x="145" y="0"/>
                  </a:lnTo>
                  <a:lnTo>
                    <a:pt x="68" y="0"/>
                  </a:lnTo>
                  <a:cubicBezTo>
                    <a:pt x="34" y="34"/>
                    <a:pt x="0" y="68"/>
                    <a:pt x="34" y="102"/>
                  </a:cubicBezTo>
                  <a:cubicBezTo>
                    <a:pt x="68" y="315"/>
                    <a:pt x="145" y="493"/>
                    <a:pt x="145" y="705"/>
                  </a:cubicBezTo>
                  <a:cubicBezTo>
                    <a:pt x="179" y="739"/>
                    <a:pt x="179" y="739"/>
                    <a:pt x="213" y="73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2"/>
            <p:cNvSpPr/>
            <p:nvPr/>
          </p:nvSpPr>
          <p:spPr>
            <a:xfrm>
              <a:off x="6371809" y="4731121"/>
              <a:ext cx="8400" cy="25472"/>
            </a:xfrm>
            <a:custGeom>
              <a:avLst/>
              <a:gdLst/>
              <a:ahLst/>
              <a:cxnLst/>
              <a:rect l="l" t="t" r="r" b="b"/>
              <a:pathLst>
                <a:path w="247" h="749" extrusionOk="0">
                  <a:moveTo>
                    <a:pt x="178" y="748"/>
                  </a:moveTo>
                  <a:cubicBezTo>
                    <a:pt x="212" y="748"/>
                    <a:pt x="246" y="715"/>
                    <a:pt x="246" y="715"/>
                  </a:cubicBezTo>
                  <a:lnTo>
                    <a:pt x="246" y="358"/>
                  </a:lnTo>
                  <a:cubicBezTo>
                    <a:pt x="212" y="247"/>
                    <a:pt x="212" y="111"/>
                    <a:pt x="136" y="35"/>
                  </a:cubicBezTo>
                  <a:lnTo>
                    <a:pt x="102" y="1"/>
                  </a:lnTo>
                  <a:cubicBezTo>
                    <a:pt x="68" y="1"/>
                    <a:pt x="34" y="1"/>
                    <a:pt x="34" y="35"/>
                  </a:cubicBezTo>
                  <a:cubicBezTo>
                    <a:pt x="0" y="145"/>
                    <a:pt x="68" y="247"/>
                    <a:pt x="68" y="358"/>
                  </a:cubicBezTo>
                  <a:cubicBezTo>
                    <a:pt x="102" y="460"/>
                    <a:pt x="136" y="570"/>
                    <a:pt x="136" y="715"/>
                  </a:cubicBezTo>
                  <a:cubicBezTo>
                    <a:pt x="136" y="715"/>
                    <a:pt x="178" y="715"/>
                    <a:pt x="178"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2"/>
            <p:cNvSpPr/>
            <p:nvPr/>
          </p:nvSpPr>
          <p:spPr>
            <a:xfrm>
              <a:off x="6339162" y="4866063"/>
              <a:ext cx="14453" cy="21697"/>
            </a:xfrm>
            <a:custGeom>
              <a:avLst/>
              <a:gdLst/>
              <a:ahLst/>
              <a:cxnLst/>
              <a:rect l="l" t="t" r="r" b="b"/>
              <a:pathLst>
                <a:path w="425" h="638" extrusionOk="0">
                  <a:moveTo>
                    <a:pt x="77" y="637"/>
                  </a:moveTo>
                  <a:lnTo>
                    <a:pt x="111" y="603"/>
                  </a:lnTo>
                  <a:cubicBezTo>
                    <a:pt x="247" y="493"/>
                    <a:pt x="425" y="246"/>
                    <a:pt x="289" y="34"/>
                  </a:cubicBezTo>
                  <a:cubicBezTo>
                    <a:pt x="289" y="0"/>
                    <a:pt x="289" y="0"/>
                    <a:pt x="247" y="0"/>
                  </a:cubicBezTo>
                  <a:cubicBezTo>
                    <a:pt x="213" y="0"/>
                    <a:pt x="213" y="0"/>
                    <a:pt x="179" y="34"/>
                  </a:cubicBezTo>
                  <a:cubicBezTo>
                    <a:pt x="179" y="102"/>
                    <a:pt x="179" y="212"/>
                    <a:pt x="145" y="280"/>
                  </a:cubicBezTo>
                  <a:cubicBezTo>
                    <a:pt x="145" y="391"/>
                    <a:pt x="111" y="493"/>
                    <a:pt x="34" y="569"/>
                  </a:cubicBezTo>
                  <a:cubicBezTo>
                    <a:pt x="0" y="569"/>
                    <a:pt x="34" y="637"/>
                    <a:pt x="77"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2"/>
            <p:cNvSpPr/>
            <p:nvPr/>
          </p:nvSpPr>
          <p:spPr>
            <a:xfrm>
              <a:off x="6394628" y="4708302"/>
              <a:ext cx="8400" cy="22853"/>
            </a:xfrm>
            <a:custGeom>
              <a:avLst/>
              <a:gdLst/>
              <a:ahLst/>
              <a:cxnLst/>
              <a:rect l="l" t="t" r="r" b="b"/>
              <a:pathLst>
                <a:path w="247" h="672" extrusionOk="0">
                  <a:moveTo>
                    <a:pt x="145" y="638"/>
                  </a:moveTo>
                  <a:cubicBezTo>
                    <a:pt x="179" y="672"/>
                    <a:pt x="213" y="638"/>
                    <a:pt x="213" y="638"/>
                  </a:cubicBezTo>
                  <a:cubicBezTo>
                    <a:pt x="247" y="536"/>
                    <a:pt x="213" y="426"/>
                    <a:pt x="213" y="358"/>
                  </a:cubicBezTo>
                  <a:cubicBezTo>
                    <a:pt x="213" y="247"/>
                    <a:pt x="213" y="145"/>
                    <a:pt x="179" y="35"/>
                  </a:cubicBezTo>
                  <a:cubicBezTo>
                    <a:pt x="145" y="35"/>
                    <a:pt x="145" y="1"/>
                    <a:pt x="102" y="1"/>
                  </a:cubicBezTo>
                  <a:cubicBezTo>
                    <a:pt x="68" y="1"/>
                    <a:pt x="34" y="35"/>
                    <a:pt x="34" y="69"/>
                  </a:cubicBezTo>
                  <a:cubicBezTo>
                    <a:pt x="0" y="145"/>
                    <a:pt x="34" y="247"/>
                    <a:pt x="68" y="358"/>
                  </a:cubicBezTo>
                  <a:cubicBezTo>
                    <a:pt x="68" y="426"/>
                    <a:pt x="68" y="536"/>
                    <a:pt x="102"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2"/>
            <p:cNvSpPr/>
            <p:nvPr/>
          </p:nvSpPr>
          <p:spPr>
            <a:xfrm>
              <a:off x="6418603" y="4716702"/>
              <a:ext cx="7244" cy="18228"/>
            </a:xfrm>
            <a:custGeom>
              <a:avLst/>
              <a:gdLst/>
              <a:ahLst/>
              <a:cxnLst/>
              <a:rect l="l" t="t" r="r" b="b"/>
              <a:pathLst>
                <a:path w="213" h="536" extrusionOk="0">
                  <a:moveTo>
                    <a:pt x="145" y="535"/>
                  </a:moveTo>
                  <a:cubicBezTo>
                    <a:pt x="145" y="535"/>
                    <a:pt x="179" y="535"/>
                    <a:pt x="179" y="501"/>
                  </a:cubicBezTo>
                  <a:cubicBezTo>
                    <a:pt x="213" y="459"/>
                    <a:pt x="213" y="357"/>
                    <a:pt x="213" y="289"/>
                  </a:cubicBezTo>
                  <a:cubicBezTo>
                    <a:pt x="213" y="213"/>
                    <a:pt x="213" y="145"/>
                    <a:pt x="179" y="34"/>
                  </a:cubicBezTo>
                  <a:cubicBezTo>
                    <a:pt x="179" y="34"/>
                    <a:pt x="145" y="0"/>
                    <a:pt x="111" y="0"/>
                  </a:cubicBezTo>
                  <a:cubicBezTo>
                    <a:pt x="77" y="0"/>
                    <a:pt x="0" y="34"/>
                    <a:pt x="0" y="111"/>
                  </a:cubicBezTo>
                  <a:cubicBezTo>
                    <a:pt x="0" y="179"/>
                    <a:pt x="34" y="247"/>
                    <a:pt x="77" y="323"/>
                  </a:cubicBezTo>
                  <a:cubicBezTo>
                    <a:pt x="77" y="391"/>
                    <a:pt x="77" y="459"/>
                    <a:pt x="111" y="501"/>
                  </a:cubicBezTo>
                  <a:cubicBezTo>
                    <a:pt x="111" y="535"/>
                    <a:pt x="145" y="535"/>
                    <a:pt x="145" y="53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2"/>
            <p:cNvSpPr/>
            <p:nvPr/>
          </p:nvSpPr>
          <p:spPr>
            <a:xfrm>
              <a:off x="6444007" y="4714390"/>
              <a:ext cx="8434" cy="17922"/>
            </a:xfrm>
            <a:custGeom>
              <a:avLst/>
              <a:gdLst/>
              <a:ahLst/>
              <a:cxnLst/>
              <a:rect l="l" t="t" r="r" b="b"/>
              <a:pathLst>
                <a:path w="248" h="527" extrusionOk="0">
                  <a:moveTo>
                    <a:pt x="179" y="527"/>
                  </a:moveTo>
                  <a:cubicBezTo>
                    <a:pt x="213" y="527"/>
                    <a:pt x="213" y="493"/>
                    <a:pt x="247" y="459"/>
                  </a:cubicBezTo>
                  <a:cubicBezTo>
                    <a:pt x="247" y="425"/>
                    <a:pt x="213" y="315"/>
                    <a:pt x="213" y="247"/>
                  </a:cubicBezTo>
                  <a:cubicBezTo>
                    <a:pt x="213" y="213"/>
                    <a:pt x="179" y="102"/>
                    <a:pt x="137" y="34"/>
                  </a:cubicBezTo>
                  <a:cubicBezTo>
                    <a:pt x="137" y="34"/>
                    <a:pt x="103" y="34"/>
                    <a:pt x="103" y="0"/>
                  </a:cubicBezTo>
                  <a:cubicBezTo>
                    <a:pt x="35" y="0"/>
                    <a:pt x="1" y="34"/>
                    <a:pt x="1" y="68"/>
                  </a:cubicBezTo>
                  <a:cubicBezTo>
                    <a:pt x="1" y="145"/>
                    <a:pt x="35" y="213"/>
                    <a:pt x="35" y="281"/>
                  </a:cubicBezTo>
                  <a:cubicBezTo>
                    <a:pt x="69" y="357"/>
                    <a:pt x="103" y="425"/>
                    <a:pt x="13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2"/>
            <p:cNvSpPr/>
            <p:nvPr/>
          </p:nvSpPr>
          <p:spPr>
            <a:xfrm>
              <a:off x="6417447" y="4658924"/>
              <a:ext cx="13331" cy="20541"/>
            </a:xfrm>
            <a:custGeom>
              <a:avLst/>
              <a:gdLst/>
              <a:ahLst/>
              <a:cxnLst/>
              <a:rect l="l" t="t" r="r" b="b"/>
              <a:pathLst>
                <a:path w="392" h="604" extrusionOk="0">
                  <a:moveTo>
                    <a:pt x="281" y="603"/>
                  </a:moveTo>
                  <a:cubicBezTo>
                    <a:pt x="323" y="603"/>
                    <a:pt x="357" y="569"/>
                    <a:pt x="357" y="535"/>
                  </a:cubicBezTo>
                  <a:cubicBezTo>
                    <a:pt x="391" y="425"/>
                    <a:pt x="357" y="323"/>
                    <a:pt x="323" y="213"/>
                  </a:cubicBezTo>
                  <a:cubicBezTo>
                    <a:pt x="281" y="145"/>
                    <a:pt x="213" y="34"/>
                    <a:pt x="111" y="34"/>
                  </a:cubicBezTo>
                  <a:cubicBezTo>
                    <a:pt x="111" y="0"/>
                    <a:pt x="68" y="0"/>
                    <a:pt x="68" y="34"/>
                  </a:cubicBezTo>
                  <a:cubicBezTo>
                    <a:pt x="34" y="34"/>
                    <a:pt x="34" y="34"/>
                    <a:pt x="34" y="77"/>
                  </a:cubicBezTo>
                  <a:cubicBezTo>
                    <a:pt x="0" y="145"/>
                    <a:pt x="111" y="213"/>
                    <a:pt x="145" y="289"/>
                  </a:cubicBezTo>
                  <a:cubicBezTo>
                    <a:pt x="179" y="357"/>
                    <a:pt x="213" y="425"/>
                    <a:pt x="213" y="535"/>
                  </a:cubicBezTo>
                  <a:cubicBezTo>
                    <a:pt x="247" y="569"/>
                    <a:pt x="247" y="603"/>
                    <a:pt x="28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2"/>
            <p:cNvSpPr/>
            <p:nvPr/>
          </p:nvSpPr>
          <p:spPr>
            <a:xfrm>
              <a:off x="6393472" y="4667289"/>
              <a:ext cx="10712" cy="19384"/>
            </a:xfrm>
            <a:custGeom>
              <a:avLst/>
              <a:gdLst/>
              <a:ahLst/>
              <a:cxnLst/>
              <a:rect l="l" t="t" r="r" b="b"/>
              <a:pathLst>
                <a:path w="315" h="570" extrusionOk="0">
                  <a:moveTo>
                    <a:pt x="247" y="570"/>
                  </a:moveTo>
                  <a:cubicBezTo>
                    <a:pt x="281" y="570"/>
                    <a:pt x="315" y="570"/>
                    <a:pt x="315" y="536"/>
                  </a:cubicBezTo>
                  <a:cubicBezTo>
                    <a:pt x="315" y="425"/>
                    <a:pt x="281" y="323"/>
                    <a:pt x="247" y="255"/>
                  </a:cubicBezTo>
                  <a:cubicBezTo>
                    <a:pt x="213" y="145"/>
                    <a:pt x="179" y="77"/>
                    <a:pt x="102" y="1"/>
                  </a:cubicBezTo>
                  <a:lnTo>
                    <a:pt x="68" y="1"/>
                  </a:lnTo>
                  <a:lnTo>
                    <a:pt x="34" y="43"/>
                  </a:lnTo>
                  <a:cubicBezTo>
                    <a:pt x="0" y="111"/>
                    <a:pt x="68" y="213"/>
                    <a:pt x="68" y="289"/>
                  </a:cubicBezTo>
                  <a:cubicBezTo>
                    <a:pt x="136" y="357"/>
                    <a:pt x="179" y="468"/>
                    <a:pt x="213" y="536"/>
                  </a:cubicBezTo>
                  <a:cubicBezTo>
                    <a:pt x="213" y="570"/>
                    <a:pt x="247" y="570"/>
                    <a:pt x="24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2"/>
            <p:cNvSpPr/>
            <p:nvPr/>
          </p:nvSpPr>
          <p:spPr>
            <a:xfrm>
              <a:off x="6370653" y="4677118"/>
              <a:ext cx="10712" cy="24009"/>
            </a:xfrm>
            <a:custGeom>
              <a:avLst/>
              <a:gdLst/>
              <a:ahLst/>
              <a:cxnLst/>
              <a:rect l="l" t="t" r="r" b="b"/>
              <a:pathLst>
                <a:path w="315" h="706" extrusionOk="0">
                  <a:moveTo>
                    <a:pt x="212" y="705"/>
                  </a:moveTo>
                  <a:cubicBezTo>
                    <a:pt x="246" y="705"/>
                    <a:pt x="314" y="672"/>
                    <a:pt x="280" y="638"/>
                  </a:cubicBezTo>
                  <a:cubicBezTo>
                    <a:pt x="280" y="459"/>
                    <a:pt x="246" y="247"/>
                    <a:pt x="170" y="68"/>
                  </a:cubicBezTo>
                  <a:cubicBezTo>
                    <a:pt x="170" y="34"/>
                    <a:pt x="136" y="34"/>
                    <a:pt x="102" y="34"/>
                  </a:cubicBezTo>
                  <a:cubicBezTo>
                    <a:pt x="68" y="0"/>
                    <a:pt x="0" y="34"/>
                    <a:pt x="34" y="102"/>
                  </a:cubicBezTo>
                  <a:cubicBezTo>
                    <a:pt x="34" y="281"/>
                    <a:pt x="102" y="493"/>
                    <a:pt x="170" y="672"/>
                  </a:cubicBezTo>
                  <a:cubicBezTo>
                    <a:pt x="170" y="705"/>
                    <a:pt x="212" y="705"/>
                    <a:pt x="212"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2"/>
            <p:cNvSpPr/>
            <p:nvPr/>
          </p:nvSpPr>
          <p:spPr>
            <a:xfrm>
              <a:off x="6363409" y="4620495"/>
              <a:ext cx="10746" cy="25166"/>
            </a:xfrm>
            <a:custGeom>
              <a:avLst/>
              <a:gdLst/>
              <a:ahLst/>
              <a:cxnLst/>
              <a:rect l="l" t="t" r="r" b="b"/>
              <a:pathLst>
                <a:path w="316" h="740" extrusionOk="0">
                  <a:moveTo>
                    <a:pt x="281" y="705"/>
                  </a:moveTo>
                  <a:cubicBezTo>
                    <a:pt x="281" y="739"/>
                    <a:pt x="315" y="705"/>
                    <a:pt x="315" y="672"/>
                  </a:cubicBezTo>
                  <a:cubicBezTo>
                    <a:pt x="281" y="570"/>
                    <a:pt x="247" y="459"/>
                    <a:pt x="213" y="357"/>
                  </a:cubicBezTo>
                  <a:cubicBezTo>
                    <a:pt x="213" y="247"/>
                    <a:pt x="171" y="145"/>
                    <a:pt x="103" y="34"/>
                  </a:cubicBezTo>
                  <a:lnTo>
                    <a:pt x="69" y="0"/>
                  </a:lnTo>
                  <a:cubicBezTo>
                    <a:pt x="35" y="0"/>
                    <a:pt x="1" y="34"/>
                    <a:pt x="1" y="68"/>
                  </a:cubicBezTo>
                  <a:cubicBezTo>
                    <a:pt x="1" y="179"/>
                    <a:pt x="69" y="281"/>
                    <a:pt x="103" y="391"/>
                  </a:cubicBezTo>
                  <a:cubicBezTo>
                    <a:pt x="137" y="493"/>
                    <a:pt x="171" y="604"/>
                    <a:pt x="247"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2"/>
            <p:cNvSpPr/>
            <p:nvPr/>
          </p:nvSpPr>
          <p:spPr>
            <a:xfrm>
              <a:off x="6382487" y="4621651"/>
              <a:ext cx="8400" cy="19384"/>
            </a:xfrm>
            <a:custGeom>
              <a:avLst/>
              <a:gdLst/>
              <a:ahLst/>
              <a:cxnLst/>
              <a:rect l="l" t="t" r="r" b="b"/>
              <a:pathLst>
                <a:path w="247" h="570" extrusionOk="0">
                  <a:moveTo>
                    <a:pt x="179" y="570"/>
                  </a:moveTo>
                  <a:cubicBezTo>
                    <a:pt x="213" y="570"/>
                    <a:pt x="247" y="570"/>
                    <a:pt x="247" y="536"/>
                  </a:cubicBezTo>
                  <a:cubicBezTo>
                    <a:pt x="247" y="357"/>
                    <a:pt x="213" y="179"/>
                    <a:pt x="145" y="34"/>
                  </a:cubicBezTo>
                  <a:cubicBezTo>
                    <a:pt x="145" y="34"/>
                    <a:pt x="111" y="0"/>
                    <a:pt x="77" y="0"/>
                  </a:cubicBezTo>
                  <a:cubicBezTo>
                    <a:pt x="34" y="0"/>
                    <a:pt x="0" y="34"/>
                    <a:pt x="0" y="68"/>
                  </a:cubicBezTo>
                  <a:cubicBezTo>
                    <a:pt x="34" y="213"/>
                    <a:pt x="111" y="357"/>
                    <a:pt x="145" y="536"/>
                  </a:cubicBezTo>
                  <a:cubicBezTo>
                    <a:pt x="145" y="570"/>
                    <a:pt x="179" y="570"/>
                    <a:pt x="179"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2"/>
            <p:cNvSpPr/>
            <p:nvPr/>
          </p:nvSpPr>
          <p:spPr>
            <a:xfrm>
              <a:off x="6406735" y="4615598"/>
              <a:ext cx="11903" cy="20541"/>
            </a:xfrm>
            <a:custGeom>
              <a:avLst/>
              <a:gdLst/>
              <a:ahLst/>
              <a:cxnLst/>
              <a:rect l="l" t="t" r="r" b="b"/>
              <a:pathLst>
                <a:path w="350" h="604" extrusionOk="0">
                  <a:moveTo>
                    <a:pt x="281" y="603"/>
                  </a:moveTo>
                  <a:cubicBezTo>
                    <a:pt x="315" y="603"/>
                    <a:pt x="349" y="569"/>
                    <a:pt x="315" y="535"/>
                  </a:cubicBezTo>
                  <a:cubicBezTo>
                    <a:pt x="281" y="425"/>
                    <a:pt x="247" y="357"/>
                    <a:pt x="213" y="246"/>
                  </a:cubicBezTo>
                  <a:cubicBezTo>
                    <a:pt x="171" y="178"/>
                    <a:pt x="137" y="76"/>
                    <a:pt x="69" y="0"/>
                  </a:cubicBezTo>
                  <a:lnTo>
                    <a:pt x="35" y="0"/>
                  </a:lnTo>
                  <a:cubicBezTo>
                    <a:pt x="35" y="0"/>
                    <a:pt x="1" y="0"/>
                    <a:pt x="1" y="34"/>
                  </a:cubicBezTo>
                  <a:cubicBezTo>
                    <a:pt x="1" y="110"/>
                    <a:pt x="35" y="212"/>
                    <a:pt x="69" y="289"/>
                  </a:cubicBezTo>
                  <a:cubicBezTo>
                    <a:pt x="137" y="391"/>
                    <a:pt x="171" y="459"/>
                    <a:pt x="247" y="569"/>
                  </a:cubicBezTo>
                  <a:cubicBezTo>
                    <a:pt x="247" y="569"/>
                    <a:pt x="247" y="603"/>
                    <a:pt x="28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2"/>
            <p:cNvSpPr/>
            <p:nvPr/>
          </p:nvSpPr>
          <p:spPr>
            <a:xfrm>
              <a:off x="6371809" y="4582067"/>
              <a:ext cx="14453" cy="24009"/>
            </a:xfrm>
            <a:custGeom>
              <a:avLst/>
              <a:gdLst/>
              <a:ahLst/>
              <a:cxnLst/>
              <a:rect l="l" t="t" r="r" b="b"/>
              <a:pathLst>
                <a:path w="425" h="706" extrusionOk="0">
                  <a:moveTo>
                    <a:pt x="348" y="706"/>
                  </a:moveTo>
                  <a:cubicBezTo>
                    <a:pt x="391" y="706"/>
                    <a:pt x="425" y="672"/>
                    <a:pt x="425" y="638"/>
                  </a:cubicBezTo>
                  <a:cubicBezTo>
                    <a:pt x="391" y="527"/>
                    <a:pt x="314" y="425"/>
                    <a:pt x="280" y="315"/>
                  </a:cubicBezTo>
                  <a:cubicBezTo>
                    <a:pt x="246" y="213"/>
                    <a:pt x="212" y="103"/>
                    <a:pt x="136" y="35"/>
                  </a:cubicBezTo>
                  <a:cubicBezTo>
                    <a:pt x="102" y="35"/>
                    <a:pt x="102" y="1"/>
                    <a:pt x="102" y="1"/>
                  </a:cubicBezTo>
                  <a:cubicBezTo>
                    <a:pt x="34" y="1"/>
                    <a:pt x="0" y="35"/>
                    <a:pt x="0" y="69"/>
                  </a:cubicBezTo>
                  <a:cubicBezTo>
                    <a:pt x="34" y="171"/>
                    <a:pt x="102" y="281"/>
                    <a:pt x="136" y="349"/>
                  </a:cubicBezTo>
                  <a:cubicBezTo>
                    <a:pt x="212" y="459"/>
                    <a:pt x="280" y="561"/>
                    <a:pt x="314"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2"/>
            <p:cNvSpPr/>
            <p:nvPr/>
          </p:nvSpPr>
          <p:spPr>
            <a:xfrm>
              <a:off x="6357356" y="4587848"/>
              <a:ext cx="15643" cy="19384"/>
            </a:xfrm>
            <a:custGeom>
              <a:avLst/>
              <a:gdLst/>
              <a:ahLst/>
              <a:cxnLst/>
              <a:rect l="l" t="t" r="r" b="b"/>
              <a:pathLst>
                <a:path w="460" h="570" extrusionOk="0">
                  <a:moveTo>
                    <a:pt x="349" y="570"/>
                  </a:moveTo>
                  <a:cubicBezTo>
                    <a:pt x="391" y="570"/>
                    <a:pt x="459" y="536"/>
                    <a:pt x="425" y="502"/>
                  </a:cubicBezTo>
                  <a:cubicBezTo>
                    <a:pt x="349" y="357"/>
                    <a:pt x="281" y="179"/>
                    <a:pt x="179" y="77"/>
                  </a:cubicBezTo>
                  <a:cubicBezTo>
                    <a:pt x="179" y="43"/>
                    <a:pt x="136" y="1"/>
                    <a:pt x="102" y="1"/>
                  </a:cubicBezTo>
                  <a:lnTo>
                    <a:pt x="102" y="1"/>
                  </a:lnTo>
                  <a:cubicBezTo>
                    <a:pt x="68" y="1"/>
                    <a:pt x="68" y="43"/>
                    <a:pt x="34" y="43"/>
                  </a:cubicBezTo>
                  <a:cubicBezTo>
                    <a:pt x="34" y="43"/>
                    <a:pt x="0" y="77"/>
                    <a:pt x="34" y="111"/>
                  </a:cubicBezTo>
                  <a:cubicBezTo>
                    <a:pt x="68" y="255"/>
                    <a:pt x="179" y="425"/>
                    <a:pt x="281"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2"/>
            <p:cNvSpPr/>
            <p:nvPr/>
          </p:nvSpPr>
          <p:spPr>
            <a:xfrm>
              <a:off x="6342903" y="4551732"/>
              <a:ext cx="15643" cy="19384"/>
            </a:xfrm>
            <a:custGeom>
              <a:avLst/>
              <a:gdLst/>
              <a:ahLst/>
              <a:cxnLst/>
              <a:rect l="l" t="t" r="r" b="b"/>
              <a:pathLst>
                <a:path w="460" h="570" extrusionOk="0">
                  <a:moveTo>
                    <a:pt x="391" y="570"/>
                  </a:moveTo>
                  <a:cubicBezTo>
                    <a:pt x="425" y="570"/>
                    <a:pt x="459" y="536"/>
                    <a:pt x="425" y="502"/>
                  </a:cubicBezTo>
                  <a:cubicBezTo>
                    <a:pt x="349" y="323"/>
                    <a:pt x="281" y="179"/>
                    <a:pt x="137" y="43"/>
                  </a:cubicBezTo>
                  <a:cubicBezTo>
                    <a:pt x="137" y="1"/>
                    <a:pt x="137" y="1"/>
                    <a:pt x="103" y="1"/>
                  </a:cubicBezTo>
                  <a:cubicBezTo>
                    <a:pt x="69" y="1"/>
                    <a:pt x="1" y="77"/>
                    <a:pt x="35" y="111"/>
                  </a:cubicBezTo>
                  <a:cubicBezTo>
                    <a:pt x="137" y="255"/>
                    <a:pt x="247" y="391"/>
                    <a:pt x="315" y="536"/>
                  </a:cubicBezTo>
                  <a:cubicBezTo>
                    <a:pt x="349" y="536"/>
                    <a:pt x="349" y="570"/>
                    <a:pt x="391"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2"/>
            <p:cNvSpPr/>
            <p:nvPr/>
          </p:nvSpPr>
          <p:spPr>
            <a:xfrm>
              <a:off x="6176810" y="4769856"/>
              <a:ext cx="6087" cy="19078"/>
            </a:xfrm>
            <a:custGeom>
              <a:avLst/>
              <a:gdLst/>
              <a:ahLst/>
              <a:cxnLst/>
              <a:rect l="l" t="t" r="r" b="b"/>
              <a:pathLst>
                <a:path w="179" h="561" extrusionOk="0">
                  <a:moveTo>
                    <a:pt x="34" y="561"/>
                  </a:moveTo>
                  <a:lnTo>
                    <a:pt x="34" y="561"/>
                  </a:lnTo>
                  <a:cubicBezTo>
                    <a:pt x="68" y="493"/>
                    <a:pt x="102" y="383"/>
                    <a:pt x="102" y="315"/>
                  </a:cubicBezTo>
                  <a:cubicBezTo>
                    <a:pt x="136" y="213"/>
                    <a:pt x="178" y="102"/>
                    <a:pt x="136" y="34"/>
                  </a:cubicBezTo>
                  <a:cubicBezTo>
                    <a:pt x="136" y="0"/>
                    <a:pt x="136" y="0"/>
                    <a:pt x="102" y="0"/>
                  </a:cubicBezTo>
                  <a:lnTo>
                    <a:pt x="68" y="0"/>
                  </a:lnTo>
                  <a:cubicBezTo>
                    <a:pt x="34" y="68"/>
                    <a:pt x="34" y="170"/>
                    <a:pt x="0" y="281"/>
                  </a:cubicBezTo>
                  <a:cubicBezTo>
                    <a:pt x="0" y="383"/>
                    <a:pt x="0" y="459"/>
                    <a:pt x="34"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2"/>
            <p:cNvSpPr/>
            <p:nvPr/>
          </p:nvSpPr>
          <p:spPr>
            <a:xfrm>
              <a:off x="6193542" y="4769856"/>
              <a:ext cx="6121" cy="19078"/>
            </a:xfrm>
            <a:custGeom>
              <a:avLst/>
              <a:gdLst/>
              <a:ahLst/>
              <a:cxnLst/>
              <a:rect l="l" t="t" r="r" b="b"/>
              <a:pathLst>
                <a:path w="180" h="561" extrusionOk="0">
                  <a:moveTo>
                    <a:pt x="35" y="561"/>
                  </a:moveTo>
                  <a:lnTo>
                    <a:pt x="69" y="527"/>
                  </a:lnTo>
                  <a:cubicBezTo>
                    <a:pt x="111" y="459"/>
                    <a:pt x="111" y="349"/>
                    <a:pt x="145" y="247"/>
                  </a:cubicBezTo>
                  <a:cubicBezTo>
                    <a:pt x="145" y="170"/>
                    <a:pt x="179" y="68"/>
                    <a:pt x="145" y="0"/>
                  </a:cubicBezTo>
                  <a:lnTo>
                    <a:pt x="145" y="0"/>
                  </a:lnTo>
                  <a:lnTo>
                    <a:pt x="111" y="0"/>
                  </a:lnTo>
                  <a:cubicBezTo>
                    <a:pt x="35" y="68"/>
                    <a:pt x="35" y="170"/>
                    <a:pt x="35" y="247"/>
                  </a:cubicBezTo>
                  <a:cubicBezTo>
                    <a:pt x="1" y="349"/>
                    <a:pt x="1" y="425"/>
                    <a:pt x="1" y="527"/>
                  </a:cubicBezTo>
                  <a:cubicBezTo>
                    <a:pt x="1" y="527"/>
                    <a:pt x="35" y="527"/>
                    <a:pt x="35"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2"/>
            <p:cNvSpPr/>
            <p:nvPr/>
          </p:nvSpPr>
          <p:spPr>
            <a:xfrm>
              <a:off x="6235745" y="4723912"/>
              <a:ext cx="8400" cy="17072"/>
            </a:xfrm>
            <a:custGeom>
              <a:avLst/>
              <a:gdLst/>
              <a:ahLst/>
              <a:cxnLst/>
              <a:rect l="l" t="t" r="r" b="b"/>
              <a:pathLst>
                <a:path w="247" h="502" extrusionOk="0">
                  <a:moveTo>
                    <a:pt x="68" y="502"/>
                  </a:moveTo>
                  <a:cubicBezTo>
                    <a:pt x="68" y="502"/>
                    <a:pt x="102" y="502"/>
                    <a:pt x="102" y="459"/>
                  </a:cubicBezTo>
                  <a:cubicBezTo>
                    <a:pt x="102" y="391"/>
                    <a:pt x="144" y="323"/>
                    <a:pt x="178" y="247"/>
                  </a:cubicBezTo>
                  <a:cubicBezTo>
                    <a:pt x="178" y="179"/>
                    <a:pt x="246" y="145"/>
                    <a:pt x="212" y="77"/>
                  </a:cubicBezTo>
                  <a:cubicBezTo>
                    <a:pt x="212" y="35"/>
                    <a:pt x="178" y="1"/>
                    <a:pt x="178" y="1"/>
                  </a:cubicBezTo>
                  <a:lnTo>
                    <a:pt x="102" y="1"/>
                  </a:lnTo>
                  <a:cubicBezTo>
                    <a:pt x="34" y="77"/>
                    <a:pt x="34" y="145"/>
                    <a:pt x="34" y="213"/>
                  </a:cubicBezTo>
                  <a:cubicBezTo>
                    <a:pt x="0" y="289"/>
                    <a:pt x="34" y="391"/>
                    <a:pt x="34"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2"/>
            <p:cNvSpPr/>
            <p:nvPr/>
          </p:nvSpPr>
          <p:spPr>
            <a:xfrm>
              <a:off x="6244111" y="4761184"/>
              <a:ext cx="7244" cy="17072"/>
            </a:xfrm>
            <a:custGeom>
              <a:avLst/>
              <a:gdLst/>
              <a:ahLst/>
              <a:cxnLst/>
              <a:rect l="l" t="t" r="r" b="b"/>
              <a:pathLst>
                <a:path w="213" h="502" extrusionOk="0">
                  <a:moveTo>
                    <a:pt x="34" y="502"/>
                  </a:moveTo>
                  <a:cubicBezTo>
                    <a:pt x="68" y="502"/>
                    <a:pt x="68" y="468"/>
                    <a:pt x="68" y="468"/>
                  </a:cubicBezTo>
                  <a:cubicBezTo>
                    <a:pt x="111" y="391"/>
                    <a:pt x="145" y="289"/>
                    <a:pt x="179" y="213"/>
                  </a:cubicBezTo>
                  <a:cubicBezTo>
                    <a:pt x="179" y="145"/>
                    <a:pt x="213" y="77"/>
                    <a:pt x="145" y="0"/>
                  </a:cubicBezTo>
                  <a:lnTo>
                    <a:pt x="145" y="0"/>
                  </a:lnTo>
                  <a:lnTo>
                    <a:pt x="111" y="0"/>
                  </a:lnTo>
                  <a:cubicBezTo>
                    <a:pt x="34" y="43"/>
                    <a:pt x="34" y="111"/>
                    <a:pt x="34" y="179"/>
                  </a:cubicBezTo>
                  <a:cubicBezTo>
                    <a:pt x="34" y="289"/>
                    <a:pt x="0" y="357"/>
                    <a:pt x="0" y="468"/>
                  </a:cubicBezTo>
                  <a:cubicBezTo>
                    <a:pt x="0" y="468"/>
                    <a:pt x="34" y="468"/>
                    <a:pt x="34"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2"/>
            <p:cNvSpPr/>
            <p:nvPr/>
          </p:nvSpPr>
          <p:spPr>
            <a:xfrm>
              <a:off x="6279070" y="4775637"/>
              <a:ext cx="8400" cy="19384"/>
            </a:xfrm>
            <a:custGeom>
              <a:avLst/>
              <a:gdLst/>
              <a:ahLst/>
              <a:cxnLst/>
              <a:rect l="l" t="t" r="r" b="b"/>
              <a:pathLst>
                <a:path w="247" h="570" extrusionOk="0">
                  <a:moveTo>
                    <a:pt x="68" y="569"/>
                  </a:moveTo>
                  <a:lnTo>
                    <a:pt x="102" y="569"/>
                  </a:lnTo>
                  <a:cubicBezTo>
                    <a:pt x="179" y="501"/>
                    <a:pt x="179" y="391"/>
                    <a:pt x="213" y="289"/>
                  </a:cubicBezTo>
                  <a:cubicBezTo>
                    <a:pt x="213" y="213"/>
                    <a:pt x="247" y="77"/>
                    <a:pt x="145" y="0"/>
                  </a:cubicBezTo>
                  <a:lnTo>
                    <a:pt x="102" y="0"/>
                  </a:lnTo>
                  <a:cubicBezTo>
                    <a:pt x="102" y="0"/>
                    <a:pt x="68" y="0"/>
                    <a:pt x="34" y="43"/>
                  </a:cubicBezTo>
                  <a:cubicBezTo>
                    <a:pt x="0" y="111"/>
                    <a:pt x="34" y="213"/>
                    <a:pt x="34" y="289"/>
                  </a:cubicBezTo>
                  <a:cubicBezTo>
                    <a:pt x="68" y="391"/>
                    <a:pt x="34" y="467"/>
                    <a:pt x="68" y="56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2"/>
            <p:cNvSpPr/>
            <p:nvPr/>
          </p:nvSpPr>
          <p:spPr>
            <a:xfrm>
              <a:off x="6304202" y="4821547"/>
              <a:ext cx="6087" cy="17956"/>
            </a:xfrm>
            <a:custGeom>
              <a:avLst/>
              <a:gdLst/>
              <a:ahLst/>
              <a:cxnLst/>
              <a:rect l="l" t="t" r="r" b="b"/>
              <a:pathLst>
                <a:path w="179" h="528" extrusionOk="0">
                  <a:moveTo>
                    <a:pt x="77" y="528"/>
                  </a:moveTo>
                  <a:cubicBezTo>
                    <a:pt x="111" y="528"/>
                    <a:pt x="111" y="528"/>
                    <a:pt x="111" y="494"/>
                  </a:cubicBezTo>
                  <a:cubicBezTo>
                    <a:pt x="145" y="426"/>
                    <a:pt x="145" y="349"/>
                    <a:pt x="179" y="247"/>
                  </a:cubicBezTo>
                  <a:cubicBezTo>
                    <a:pt x="179" y="179"/>
                    <a:pt x="179" y="103"/>
                    <a:pt x="145" y="35"/>
                  </a:cubicBezTo>
                  <a:cubicBezTo>
                    <a:pt x="145" y="1"/>
                    <a:pt x="111" y="1"/>
                    <a:pt x="111" y="1"/>
                  </a:cubicBezTo>
                  <a:cubicBezTo>
                    <a:pt x="77" y="1"/>
                    <a:pt x="43" y="1"/>
                    <a:pt x="43" y="35"/>
                  </a:cubicBezTo>
                  <a:cubicBezTo>
                    <a:pt x="0" y="103"/>
                    <a:pt x="43" y="179"/>
                    <a:pt x="43" y="247"/>
                  </a:cubicBezTo>
                  <a:cubicBezTo>
                    <a:pt x="43" y="315"/>
                    <a:pt x="77" y="426"/>
                    <a:pt x="77"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2"/>
            <p:cNvSpPr/>
            <p:nvPr/>
          </p:nvSpPr>
          <p:spPr>
            <a:xfrm>
              <a:off x="6275296" y="4833416"/>
              <a:ext cx="7278" cy="18228"/>
            </a:xfrm>
            <a:custGeom>
              <a:avLst/>
              <a:gdLst/>
              <a:ahLst/>
              <a:cxnLst/>
              <a:rect l="l" t="t" r="r" b="b"/>
              <a:pathLst>
                <a:path w="214" h="536" extrusionOk="0">
                  <a:moveTo>
                    <a:pt x="77" y="535"/>
                  </a:moveTo>
                  <a:cubicBezTo>
                    <a:pt x="111" y="535"/>
                    <a:pt x="111" y="535"/>
                    <a:pt x="111" y="501"/>
                  </a:cubicBezTo>
                  <a:cubicBezTo>
                    <a:pt x="145" y="425"/>
                    <a:pt x="145" y="357"/>
                    <a:pt x="179" y="289"/>
                  </a:cubicBezTo>
                  <a:cubicBezTo>
                    <a:pt x="179" y="212"/>
                    <a:pt x="213" y="111"/>
                    <a:pt x="179" y="77"/>
                  </a:cubicBezTo>
                  <a:cubicBezTo>
                    <a:pt x="179" y="43"/>
                    <a:pt x="145" y="43"/>
                    <a:pt x="111" y="0"/>
                  </a:cubicBezTo>
                  <a:lnTo>
                    <a:pt x="77" y="43"/>
                  </a:lnTo>
                  <a:cubicBezTo>
                    <a:pt x="1" y="111"/>
                    <a:pt x="43" y="179"/>
                    <a:pt x="43" y="255"/>
                  </a:cubicBezTo>
                  <a:lnTo>
                    <a:pt x="43" y="501"/>
                  </a:lnTo>
                  <a:cubicBezTo>
                    <a:pt x="43" y="535"/>
                    <a:pt x="77" y="535"/>
                    <a:pt x="77"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2"/>
            <p:cNvSpPr/>
            <p:nvPr/>
          </p:nvSpPr>
          <p:spPr>
            <a:xfrm>
              <a:off x="6291211" y="4864907"/>
              <a:ext cx="9556" cy="15609"/>
            </a:xfrm>
            <a:custGeom>
              <a:avLst/>
              <a:gdLst/>
              <a:ahLst/>
              <a:cxnLst/>
              <a:rect l="l" t="t" r="r" b="b"/>
              <a:pathLst>
                <a:path w="281" h="459" extrusionOk="0">
                  <a:moveTo>
                    <a:pt x="34" y="459"/>
                  </a:moveTo>
                  <a:lnTo>
                    <a:pt x="102" y="459"/>
                  </a:lnTo>
                  <a:cubicBezTo>
                    <a:pt x="170" y="348"/>
                    <a:pt x="280" y="136"/>
                    <a:pt x="170" y="34"/>
                  </a:cubicBezTo>
                  <a:cubicBezTo>
                    <a:pt x="170" y="0"/>
                    <a:pt x="170" y="0"/>
                    <a:pt x="136" y="0"/>
                  </a:cubicBezTo>
                  <a:cubicBezTo>
                    <a:pt x="102" y="0"/>
                    <a:pt x="68" y="0"/>
                    <a:pt x="68" y="34"/>
                  </a:cubicBezTo>
                  <a:cubicBezTo>
                    <a:pt x="34" y="102"/>
                    <a:pt x="68" y="136"/>
                    <a:pt x="68" y="212"/>
                  </a:cubicBezTo>
                  <a:cubicBezTo>
                    <a:pt x="68" y="280"/>
                    <a:pt x="34" y="348"/>
                    <a:pt x="0" y="425"/>
                  </a:cubicBezTo>
                  <a:cubicBezTo>
                    <a:pt x="0" y="459"/>
                    <a:pt x="34" y="459"/>
                    <a:pt x="34"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2"/>
            <p:cNvSpPr/>
            <p:nvPr/>
          </p:nvSpPr>
          <p:spPr>
            <a:xfrm>
              <a:off x="6258564" y="4869498"/>
              <a:ext cx="6087" cy="17106"/>
            </a:xfrm>
            <a:custGeom>
              <a:avLst/>
              <a:gdLst/>
              <a:ahLst/>
              <a:cxnLst/>
              <a:rect l="l" t="t" r="r" b="b"/>
              <a:pathLst>
                <a:path w="179" h="503" extrusionOk="0">
                  <a:moveTo>
                    <a:pt x="68" y="502"/>
                  </a:moveTo>
                  <a:cubicBezTo>
                    <a:pt x="111" y="502"/>
                    <a:pt x="111" y="502"/>
                    <a:pt x="145" y="468"/>
                  </a:cubicBezTo>
                  <a:lnTo>
                    <a:pt x="145" y="256"/>
                  </a:lnTo>
                  <a:cubicBezTo>
                    <a:pt x="145" y="179"/>
                    <a:pt x="179" y="111"/>
                    <a:pt x="145" y="43"/>
                  </a:cubicBezTo>
                  <a:cubicBezTo>
                    <a:pt x="145" y="43"/>
                    <a:pt x="111" y="1"/>
                    <a:pt x="68" y="1"/>
                  </a:cubicBezTo>
                  <a:cubicBezTo>
                    <a:pt x="68" y="1"/>
                    <a:pt x="34" y="1"/>
                    <a:pt x="34" y="43"/>
                  </a:cubicBezTo>
                  <a:cubicBezTo>
                    <a:pt x="0" y="111"/>
                    <a:pt x="0" y="179"/>
                    <a:pt x="0" y="256"/>
                  </a:cubicBezTo>
                  <a:cubicBezTo>
                    <a:pt x="0" y="324"/>
                    <a:pt x="34" y="392"/>
                    <a:pt x="34" y="468"/>
                  </a:cubicBezTo>
                  <a:cubicBezTo>
                    <a:pt x="34" y="502"/>
                    <a:pt x="68" y="502"/>
                    <a:pt x="68"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2"/>
            <p:cNvSpPr/>
            <p:nvPr/>
          </p:nvSpPr>
          <p:spPr>
            <a:xfrm>
              <a:off x="6217517" y="4846679"/>
              <a:ext cx="8706" cy="28940"/>
            </a:xfrm>
            <a:custGeom>
              <a:avLst/>
              <a:gdLst/>
              <a:ahLst/>
              <a:cxnLst/>
              <a:rect l="l" t="t" r="r" b="b"/>
              <a:pathLst>
                <a:path w="256" h="851" extrusionOk="0">
                  <a:moveTo>
                    <a:pt x="111" y="850"/>
                  </a:moveTo>
                  <a:cubicBezTo>
                    <a:pt x="145" y="850"/>
                    <a:pt x="145" y="850"/>
                    <a:pt x="145" y="816"/>
                  </a:cubicBezTo>
                  <a:cubicBezTo>
                    <a:pt x="179" y="672"/>
                    <a:pt x="179" y="536"/>
                    <a:pt x="179" y="392"/>
                  </a:cubicBezTo>
                  <a:cubicBezTo>
                    <a:pt x="213" y="290"/>
                    <a:pt x="256" y="145"/>
                    <a:pt x="179" y="35"/>
                  </a:cubicBezTo>
                  <a:cubicBezTo>
                    <a:pt x="145" y="35"/>
                    <a:pt x="145" y="1"/>
                    <a:pt x="111" y="1"/>
                  </a:cubicBezTo>
                  <a:cubicBezTo>
                    <a:pt x="111" y="1"/>
                    <a:pt x="77" y="1"/>
                    <a:pt x="43" y="35"/>
                  </a:cubicBezTo>
                  <a:cubicBezTo>
                    <a:pt x="1" y="145"/>
                    <a:pt x="43" y="290"/>
                    <a:pt x="43" y="392"/>
                  </a:cubicBezTo>
                  <a:cubicBezTo>
                    <a:pt x="43" y="536"/>
                    <a:pt x="77" y="672"/>
                    <a:pt x="111" y="81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2"/>
            <p:cNvSpPr/>
            <p:nvPr/>
          </p:nvSpPr>
          <p:spPr>
            <a:xfrm>
              <a:off x="6242954" y="4818963"/>
              <a:ext cx="6087" cy="11018"/>
            </a:xfrm>
            <a:custGeom>
              <a:avLst/>
              <a:gdLst/>
              <a:ahLst/>
              <a:cxnLst/>
              <a:rect l="l" t="t" r="r" b="b"/>
              <a:pathLst>
                <a:path w="179" h="324" extrusionOk="0">
                  <a:moveTo>
                    <a:pt x="34" y="323"/>
                  </a:moveTo>
                  <a:lnTo>
                    <a:pt x="68" y="323"/>
                  </a:lnTo>
                  <a:cubicBezTo>
                    <a:pt x="102" y="289"/>
                    <a:pt x="102" y="213"/>
                    <a:pt x="102" y="179"/>
                  </a:cubicBezTo>
                  <a:cubicBezTo>
                    <a:pt x="145" y="145"/>
                    <a:pt x="179" y="77"/>
                    <a:pt x="145" y="43"/>
                  </a:cubicBezTo>
                  <a:cubicBezTo>
                    <a:pt x="145" y="0"/>
                    <a:pt x="102" y="0"/>
                    <a:pt x="102" y="0"/>
                  </a:cubicBezTo>
                  <a:lnTo>
                    <a:pt x="68" y="0"/>
                  </a:lnTo>
                  <a:cubicBezTo>
                    <a:pt x="0" y="43"/>
                    <a:pt x="34" y="111"/>
                    <a:pt x="0" y="145"/>
                  </a:cubicBezTo>
                  <a:lnTo>
                    <a:pt x="0" y="323"/>
                  </a:ln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2"/>
            <p:cNvSpPr/>
            <p:nvPr/>
          </p:nvSpPr>
          <p:spPr>
            <a:xfrm>
              <a:off x="6209151" y="4816650"/>
              <a:ext cx="7244" cy="16800"/>
            </a:xfrm>
            <a:custGeom>
              <a:avLst/>
              <a:gdLst/>
              <a:ahLst/>
              <a:cxnLst/>
              <a:rect l="l" t="t" r="r" b="b"/>
              <a:pathLst>
                <a:path w="213" h="494" extrusionOk="0">
                  <a:moveTo>
                    <a:pt x="111" y="493"/>
                  </a:moveTo>
                  <a:lnTo>
                    <a:pt x="111" y="493"/>
                  </a:lnTo>
                  <a:cubicBezTo>
                    <a:pt x="145" y="493"/>
                    <a:pt x="145" y="493"/>
                    <a:pt x="145" y="459"/>
                  </a:cubicBezTo>
                  <a:cubicBezTo>
                    <a:pt x="179" y="425"/>
                    <a:pt x="179" y="391"/>
                    <a:pt x="179" y="357"/>
                  </a:cubicBezTo>
                  <a:cubicBezTo>
                    <a:pt x="213" y="247"/>
                    <a:pt x="213" y="179"/>
                    <a:pt x="179" y="68"/>
                  </a:cubicBezTo>
                  <a:cubicBezTo>
                    <a:pt x="179" y="34"/>
                    <a:pt x="145" y="0"/>
                    <a:pt x="111" y="0"/>
                  </a:cubicBezTo>
                  <a:lnTo>
                    <a:pt x="111" y="0"/>
                  </a:lnTo>
                  <a:lnTo>
                    <a:pt x="77" y="0"/>
                  </a:lnTo>
                  <a:cubicBezTo>
                    <a:pt x="34" y="34"/>
                    <a:pt x="0" y="68"/>
                    <a:pt x="0" y="111"/>
                  </a:cubicBezTo>
                  <a:cubicBezTo>
                    <a:pt x="34" y="179"/>
                    <a:pt x="34" y="247"/>
                    <a:pt x="34" y="357"/>
                  </a:cubicBezTo>
                  <a:lnTo>
                    <a:pt x="34" y="425"/>
                  </a:lnTo>
                  <a:cubicBezTo>
                    <a:pt x="77" y="459"/>
                    <a:pt x="77" y="459"/>
                    <a:pt x="77"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2"/>
            <p:cNvSpPr/>
            <p:nvPr/>
          </p:nvSpPr>
          <p:spPr>
            <a:xfrm>
              <a:off x="6184019" y="4838313"/>
              <a:ext cx="7244" cy="18228"/>
            </a:xfrm>
            <a:custGeom>
              <a:avLst/>
              <a:gdLst/>
              <a:ahLst/>
              <a:cxnLst/>
              <a:rect l="l" t="t" r="r" b="b"/>
              <a:pathLst>
                <a:path w="213" h="536" extrusionOk="0">
                  <a:moveTo>
                    <a:pt x="34" y="536"/>
                  </a:moveTo>
                  <a:cubicBezTo>
                    <a:pt x="68" y="536"/>
                    <a:pt x="102" y="536"/>
                    <a:pt x="102" y="493"/>
                  </a:cubicBezTo>
                  <a:cubicBezTo>
                    <a:pt x="136" y="425"/>
                    <a:pt x="179" y="357"/>
                    <a:pt x="179" y="281"/>
                  </a:cubicBezTo>
                  <a:cubicBezTo>
                    <a:pt x="179" y="213"/>
                    <a:pt x="213" y="145"/>
                    <a:pt x="179" y="68"/>
                  </a:cubicBezTo>
                  <a:cubicBezTo>
                    <a:pt x="179" y="35"/>
                    <a:pt x="136" y="35"/>
                    <a:pt x="102" y="35"/>
                  </a:cubicBezTo>
                  <a:cubicBezTo>
                    <a:pt x="102" y="1"/>
                    <a:pt x="68" y="35"/>
                    <a:pt x="68" y="35"/>
                  </a:cubicBezTo>
                  <a:cubicBezTo>
                    <a:pt x="0" y="111"/>
                    <a:pt x="34" y="179"/>
                    <a:pt x="34" y="247"/>
                  </a:cubicBezTo>
                  <a:cubicBezTo>
                    <a:pt x="34" y="323"/>
                    <a:pt x="0" y="391"/>
                    <a:pt x="0"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2"/>
            <p:cNvSpPr/>
            <p:nvPr/>
          </p:nvSpPr>
          <p:spPr>
            <a:xfrm>
              <a:off x="6164669" y="4809441"/>
              <a:ext cx="6087" cy="18228"/>
            </a:xfrm>
            <a:custGeom>
              <a:avLst/>
              <a:gdLst/>
              <a:ahLst/>
              <a:cxnLst/>
              <a:rect l="l" t="t" r="r" b="b"/>
              <a:pathLst>
                <a:path w="179" h="536" extrusionOk="0">
                  <a:moveTo>
                    <a:pt x="34" y="535"/>
                  </a:moveTo>
                  <a:cubicBezTo>
                    <a:pt x="68" y="535"/>
                    <a:pt x="68" y="535"/>
                    <a:pt x="111" y="493"/>
                  </a:cubicBezTo>
                  <a:cubicBezTo>
                    <a:pt x="145" y="391"/>
                    <a:pt x="179" y="246"/>
                    <a:pt x="179" y="68"/>
                  </a:cubicBezTo>
                  <a:cubicBezTo>
                    <a:pt x="179" y="34"/>
                    <a:pt x="145" y="0"/>
                    <a:pt x="111" y="0"/>
                  </a:cubicBezTo>
                  <a:cubicBezTo>
                    <a:pt x="34" y="0"/>
                    <a:pt x="0" y="0"/>
                    <a:pt x="0" y="68"/>
                  </a:cubicBezTo>
                  <a:lnTo>
                    <a:pt x="0" y="493"/>
                  </a:lnTo>
                  <a:cubicBezTo>
                    <a:pt x="0" y="535"/>
                    <a:pt x="34" y="535"/>
                    <a:pt x="34"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2"/>
            <p:cNvSpPr/>
            <p:nvPr/>
          </p:nvSpPr>
          <p:spPr>
            <a:xfrm>
              <a:off x="6138075" y="4803353"/>
              <a:ext cx="8706" cy="24315"/>
            </a:xfrm>
            <a:custGeom>
              <a:avLst/>
              <a:gdLst/>
              <a:ahLst/>
              <a:cxnLst/>
              <a:rect l="l" t="t" r="r" b="b"/>
              <a:pathLst>
                <a:path w="256" h="715" extrusionOk="0">
                  <a:moveTo>
                    <a:pt x="77" y="672"/>
                  </a:moveTo>
                  <a:cubicBezTo>
                    <a:pt x="77" y="714"/>
                    <a:pt x="111" y="672"/>
                    <a:pt x="111" y="672"/>
                  </a:cubicBezTo>
                  <a:cubicBezTo>
                    <a:pt x="145" y="570"/>
                    <a:pt x="179" y="459"/>
                    <a:pt x="179" y="357"/>
                  </a:cubicBezTo>
                  <a:cubicBezTo>
                    <a:pt x="213" y="247"/>
                    <a:pt x="256" y="179"/>
                    <a:pt x="256" y="77"/>
                  </a:cubicBezTo>
                  <a:lnTo>
                    <a:pt x="179" y="1"/>
                  </a:lnTo>
                  <a:cubicBezTo>
                    <a:pt x="145" y="1"/>
                    <a:pt x="145" y="1"/>
                    <a:pt x="111" y="35"/>
                  </a:cubicBezTo>
                  <a:cubicBezTo>
                    <a:pt x="1" y="213"/>
                    <a:pt x="1" y="459"/>
                    <a:pt x="43"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2"/>
            <p:cNvSpPr/>
            <p:nvPr/>
          </p:nvSpPr>
          <p:spPr>
            <a:xfrm>
              <a:off x="6293490" y="4721599"/>
              <a:ext cx="7278" cy="15643"/>
            </a:xfrm>
            <a:custGeom>
              <a:avLst/>
              <a:gdLst/>
              <a:ahLst/>
              <a:cxnLst/>
              <a:rect l="l" t="t" r="r" b="b"/>
              <a:pathLst>
                <a:path w="214" h="460" extrusionOk="0">
                  <a:moveTo>
                    <a:pt x="69" y="459"/>
                  </a:moveTo>
                  <a:lnTo>
                    <a:pt x="103" y="459"/>
                  </a:lnTo>
                  <a:cubicBezTo>
                    <a:pt x="103" y="391"/>
                    <a:pt x="145" y="315"/>
                    <a:pt x="145" y="281"/>
                  </a:cubicBezTo>
                  <a:cubicBezTo>
                    <a:pt x="145" y="213"/>
                    <a:pt x="179" y="145"/>
                    <a:pt x="213" y="103"/>
                  </a:cubicBezTo>
                  <a:cubicBezTo>
                    <a:pt x="213" y="69"/>
                    <a:pt x="213" y="35"/>
                    <a:pt x="179" y="35"/>
                  </a:cubicBezTo>
                  <a:cubicBezTo>
                    <a:pt x="179" y="35"/>
                    <a:pt x="179" y="1"/>
                    <a:pt x="145" y="1"/>
                  </a:cubicBezTo>
                  <a:lnTo>
                    <a:pt x="145" y="1"/>
                  </a:lnTo>
                  <a:cubicBezTo>
                    <a:pt x="103" y="1"/>
                    <a:pt x="69" y="1"/>
                    <a:pt x="69" y="35"/>
                  </a:cubicBezTo>
                  <a:cubicBezTo>
                    <a:pt x="1" y="145"/>
                    <a:pt x="1" y="315"/>
                    <a:pt x="69"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2"/>
            <p:cNvSpPr/>
            <p:nvPr/>
          </p:nvSpPr>
          <p:spPr>
            <a:xfrm>
              <a:off x="6315186" y="4746731"/>
              <a:ext cx="7244" cy="19384"/>
            </a:xfrm>
            <a:custGeom>
              <a:avLst/>
              <a:gdLst/>
              <a:ahLst/>
              <a:cxnLst/>
              <a:rect l="l" t="t" r="r" b="b"/>
              <a:pathLst>
                <a:path w="213" h="570" extrusionOk="0">
                  <a:moveTo>
                    <a:pt x="34" y="570"/>
                  </a:moveTo>
                  <a:cubicBezTo>
                    <a:pt x="34" y="570"/>
                    <a:pt x="68" y="570"/>
                    <a:pt x="68" y="536"/>
                  </a:cubicBezTo>
                  <a:cubicBezTo>
                    <a:pt x="102" y="502"/>
                    <a:pt x="145" y="425"/>
                    <a:pt x="145" y="357"/>
                  </a:cubicBezTo>
                  <a:cubicBezTo>
                    <a:pt x="179" y="256"/>
                    <a:pt x="179" y="179"/>
                    <a:pt x="212" y="111"/>
                  </a:cubicBezTo>
                  <a:cubicBezTo>
                    <a:pt x="212" y="77"/>
                    <a:pt x="179" y="43"/>
                    <a:pt x="145" y="1"/>
                  </a:cubicBezTo>
                  <a:cubicBezTo>
                    <a:pt x="102" y="1"/>
                    <a:pt x="34" y="43"/>
                    <a:pt x="34" y="77"/>
                  </a:cubicBezTo>
                  <a:cubicBezTo>
                    <a:pt x="34" y="179"/>
                    <a:pt x="0" y="256"/>
                    <a:pt x="0" y="357"/>
                  </a:cubicBezTo>
                  <a:cubicBezTo>
                    <a:pt x="0" y="391"/>
                    <a:pt x="0" y="468"/>
                    <a:pt x="34"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2"/>
            <p:cNvSpPr/>
            <p:nvPr/>
          </p:nvSpPr>
          <p:spPr>
            <a:xfrm>
              <a:off x="6330762" y="4699937"/>
              <a:ext cx="7278" cy="13331"/>
            </a:xfrm>
            <a:custGeom>
              <a:avLst/>
              <a:gdLst/>
              <a:ahLst/>
              <a:cxnLst/>
              <a:rect l="l" t="t" r="r" b="b"/>
              <a:pathLst>
                <a:path w="214" h="392" extrusionOk="0">
                  <a:moveTo>
                    <a:pt x="145" y="391"/>
                  </a:moveTo>
                  <a:cubicBezTo>
                    <a:pt x="145" y="391"/>
                    <a:pt x="179" y="391"/>
                    <a:pt x="179" y="357"/>
                  </a:cubicBezTo>
                  <a:lnTo>
                    <a:pt x="179" y="68"/>
                  </a:lnTo>
                  <a:cubicBezTo>
                    <a:pt x="213" y="34"/>
                    <a:pt x="179" y="34"/>
                    <a:pt x="145" y="1"/>
                  </a:cubicBezTo>
                  <a:lnTo>
                    <a:pt x="111" y="1"/>
                  </a:lnTo>
                  <a:lnTo>
                    <a:pt x="69" y="1"/>
                  </a:lnTo>
                  <a:cubicBezTo>
                    <a:pt x="35" y="1"/>
                    <a:pt x="1" y="34"/>
                    <a:pt x="1" y="68"/>
                  </a:cubicBezTo>
                  <a:lnTo>
                    <a:pt x="1" y="213"/>
                  </a:lnTo>
                  <a:cubicBezTo>
                    <a:pt x="35" y="247"/>
                    <a:pt x="35" y="281"/>
                    <a:pt x="35" y="315"/>
                  </a:cubicBezTo>
                  <a:cubicBezTo>
                    <a:pt x="69" y="357"/>
                    <a:pt x="69" y="357"/>
                    <a:pt x="11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2"/>
            <p:cNvSpPr/>
            <p:nvPr/>
          </p:nvSpPr>
          <p:spPr>
            <a:xfrm>
              <a:off x="6293490" y="4680586"/>
              <a:ext cx="7278" cy="21697"/>
            </a:xfrm>
            <a:custGeom>
              <a:avLst/>
              <a:gdLst/>
              <a:ahLst/>
              <a:cxnLst/>
              <a:rect l="l" t="t" r="r" b="b"/>
              <a:pathLst>
                <a:path w="214" h="638" extrusionOk="0">
                  <a:moveTo>
                    <a:pt x="69" y="603"/>
                  </a:moveTo>
                  <a:cubicBezTo>
                    <a:pt x="103" y="637"/>
                    <a:pt x="145" y="603"/>
                    <a:pt x="145" y="603"/>
                  </a:cubicBezTo>
                  <a:cubicBezTo>
                    <a:pt x="179" y="425"/>
                    <a:pt x="213" y="247"/>
                    <a:pt x="179" y="77"/>
                  </a:cubicBezTo>
                  <a:cubicBezTo>
                    <a:pt x="179" y="34"/>
                    <a:pt x="145" y="0"/>
                    <a:pt x="103" y="0"/>
                  </a:cubicBezTo>
                  <a:cubicBezTo>
                    <a:pt x="69" y="0"/>
                    <a:pt x="1" y="0"/>
                    <a:pt x="1" y="77"/>
                  </a:cubicBezTo>
                  <a:cubicBezTo>
                    <a:pt x="1" y="247"/>
                    <a:pt x="1" y="425"/>
                    <a:pt x="35" y="570"/>
                  </a:cubicBezTo>
                  <a:cubicBezTo>
                    <a:pt x="35" y="603"/>
                    <a:pt x="69" y="603"/>
                    <a:pt x="69" y="6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2"/>
            <p:cNvSpPr/>
            <p:nvPr/>
          </p:nvSpPr>
          <p:spPr>
            <a:xfrm>
              <a:off x="6256251" y="4680586"/>
              <a:ext cx="8400" cy="14487"/>
            </a:xfrm>
            <a:custGeom>
              <a:avLst/>
              <a:gdLst/>
              <a:ahLst/>
              <a:cxnLst/>
              <a:rect l="l" t="t" r="r" b="b"/>
              <a:pathLst>
                <a:path w="247" h="426" extrusionOk="0">
                  <a:moveTo>
                    <a:pt x="68" y="425"/>
                  </a:moveTo>
                  <a:lnTo>
                    <a:pt x="136" y="425"/>
                  </a:lnTo>
                  <a:cubicBezTo>
                    <a:pt x="136" y="357"/>
                    <a:pt x="179" y="289"/>
                    <a:pt x="213" y="247"/>
                  </a:cubicBezTo>
                  <a:cubicBezTo>
                    <a:pt x="213" y="179"/>
                    <a:pt x="247" y="145"/>
                    <a:pt x="247" y="77"/>
                  </a:cubicBezTo>
                  <a:cubicBezTo>
                    <a:pt x="247" y="34"/>
                    <a:pt x="213" y="0"/>
                    <a:pt x="179" y="0"/>
                  </a:cubicBezTo>
                  <a:cubicBezTo>
                    <a:pt x="179" y="0"/>
                    <a:pt x="136" y="0"/>
                    <a:pt x="136" y="34"/>
                  </a:cubicBezTo>
                  <a:cubicBezTo>
                    <a:pt x="68" y="77"/>
                    <a:pt x="68" y="145"/>
                    <a:pt x="68" y="179"/>
                  </a:cubicBezTo>
                  <a:cubicBezTo>
                    <a:pt x="34" y="247"/>
                    <a:pt x="34" y="323"/>
                    <a:pt x="34" y="391"/>
                  </a:cubicBezTo>
                  <a:cubicBezTo>
                    <a:pt x="0" y="425"/>
                    <a:pt x="34" y="425"/>
                    <a:pt x="68"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2"/>
            <p:cNvSpPr/>
            <p:nvPr/>
          </p:nvSpPr>
          <p:spPr>
            <a:xfrm>
              <a:off x="6215204" y="4683171"/>
              <a:ext cx="9590" cy="17956"/>
            </a:xfrm>
            <a:custGeom>
              <a:avLst/>
              <a:gdLst/>
              <a:ahLst/>
              <a:cxnLst/>
              <a:rect l="l" t="t" r="r" b="b"/>
              <a:pathLst>
                <a:path w="282" h="528" extrusionOk="0">
                  <a:moveTo>
                    <a:pt x="111" y="494"/>
                  </a:moveTo>
                  <a:cubicBezTo>
                    <a:pt x="145" y="527"/>
                    <a:pt x="145" y="494"/>
                    <a:pt x="145" y="494"/>
                  </a:cubicBezTo>
                  <a:cubicBezTo>
                    <a:pt x="179" y="426"/>
                    <a:pt x="179" y="349"/>
                    <a:pt x="179" y="281"/>
                  </a:cubicBezTo>
                  <a:cubicBezTo>
                    <a:pt x="213" y="247"/>
                    <a:pt x="213" y="171"/>
                    <a:pt x="247" y="137"/>
                  </a:cubicBezTo>
                  <a:cubicBezTo>
                    <a:pt x="281" y="103"/>
                    <a:pt x="281" y="69"/>
                    <a:pt x="281" y="69"/>
                  </a:cubicBezTo>
                  <a:cubicBezTo>
                    <a:pt x="247" y="35"/>
                    <a:pt x="247" y="1"/>
                    <a:pt x="213" y="1"/>
                  </a:cubicBezTo>
                  <a:lnTo>
                    <a:pt x="179" y="1"/>
                  </a:lnTo>
                  <a:cubicBezTo>
                    <a:pt x="145" y="1"/>
                    <a:pt x="111" y="35"/>
                    <a:pt x="111" y="69"/>
                  </a:cubicBezTo>
                  <a:cubicBezTo>
                    <a:pt x="35" y="171"/>
                    <a:pt x="1" y="349"/>
                    <a:pt x="69"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2"/>
            <p:cNvSpPr/>
            <p:nvPr/>
          </p:nvSpPr>
          <p:spPr>
            <a:xfrm>
              <a:off x="6186332" y="4703405"/>
              <a:ext cx="9556" cy="15916"/>
            </a:xfrm>
            <a:custGeom>
              <a:avLst/>
              <a:gdLst/>
              <a:ahLst/>
              <a:cxnLst/>
              <a:rect l="l" t="t" r="r" b="b"/>
              <a:pathLst>
                <a:path w="281" h="468" extrusionOk="0">
                  <a:moveTo>
                    <a:pt x="68" y="468"/>
                  </a:moveTo>
                  <a:lnTo>
                    <a:pt x="145" y="468"/>
                  </a:lnTo>
                  <a:cubicBezTo>
                    <a:pt x="179" y="391"/>
                    <a:pt x="179" y="323"/>
                    <a:pt x="179" y="255"/>
                  </a:cubicBezTo>
                  <a:cubicBezTo>
                    <a:pt x="213" y="213"/>
                    <a:pt x="281" y="145"/>
                    <a:pt x="247" y="77"/>
                  </a:cubicBezTo>
                  <a:cubicBezTo>
                    <a:pt x="247" y="43"/>
                    <a:pt x="213" y="0"/>
                    <a:pt x="179" y="0"/>
                  </a:cubicBezTo>
                  <a:lnTo>
                    <a:pt x="111" y="0"/>
                  </a:lnTo>
                  <a:cubicBezTo>
                    <a:pt x="34" y="77"/>
                    <a:pt x="34" y="145"/>
                    <a:pt x="34" y="213"/>
                  </a:cubicBezTo>
                  <a:cubicBezTo>
                    <a:pt x="34" y="289"/>
                    <a:pt x="0" y="391"/>
                    <a:pt x="34" y="425"/>
                  </a:cubicBezTo>
                  <a:cubicBezTo>
                    <a:pt x="34" y="468"/>
                    <a:pt x="68" y="468"/>
                    <a:pt x="68"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2"/>
            <p:cNvSpPr/>
            <p:nvPr/>
          </p:nvSpPr>
          <p:spPr>
            <a:xfrm>
              <a:off x="6207995" y="4726530"/>
              <a:ext cx="8400" cy="16766"/>
            </a:xfrm>
            <a:custGeom>
              <a:avLst/>
              <a:gdLst/>
              <a:ahLst/>
              <a:cxnLst/>
              <a:rect l="l" t="t" r="r" b="b"/>
              <a:pathLst>
                <a:path w="247" h="493" extrusionOk="0">
                  <a:moveTo>
                    <a:pt x="68" y="493"/>
                  </a:moveTo>
                  <a:cubicBezTo>
                    <a:pt x="111" y="493"/>
                    <a:pt x="111" y="493"/>
                    <a:pt x="111" y="459"/>
                  </a:cubicBezTo>
                  <a:cubicBezTo>
                    <a:pt x="145" y="382"/>
                    <a:pt x="179" y="314"/>
                    <a:pt x="179" y="246"/>
                  </a:cubicBezTo>
                  <a:cubicBezTo>
                    <a:pt x="213" y="170"/>
                    <a:pt x="247" y="102"/>
                    <a:pt x="179" y="34"/>
                  </a:cubicBezTo>
                  <a:cubicBezTo>
                    <a:pt x="179" y="0"/>
                    <a:pt x="145" y="0"/>
                    <a:pt x="145" y="0"/>
                  </a:cubicBezTo>
                  <a:lnTo>
                    <a:pt x="68" y="0"/>
                  </a:lnTo>
                  <a:cubicBezTo>
                    <a:pt x="1" y="68"/>
                    <a:pt x="34" y="136"/>
                    <a:pt x="34" y="212"/>
                  </a:cubicBezTo>
                  <a:lnTo>
                    <a:pt x="34" y="459"/>
                  </a:ln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2"/>
            <p:cNvSpPr/>
            <p:nvPr/>
          </p:nvSpPr>
          <p:spPr>
            <a:xfrm>
              <a:off x="6171879" y="4731121"/>
              <a:ext cx="7278" cy="20575"/>
            </a:xfrm>
            <a:custGeom>
              <a:avLst/>
              <a:gdLst/>
              <a:ahLst/>
              <a:cxnLst/>
              <a:rect l="l" t="t" r="r" b="b"/>
              <a:pathLst>
                <a:path w="214" h="605" extrusionOk="0">
                  <a:moveTo>
                    <a:pt x="69" y="604"/>
                  </a:moveTo>
                  <a:cubicBezTo>
                    <a:pt x="111" y="604"/>
                    <a:pt x="145" y="570"/>
                    <a:pt x="145" y="570"/>
                  </a:cubicBezTo>
                  <a:cubicBezTo>
                    <a:pt x="179" y="460"/>
                    <a:pt x="145" y="392"/>
                    <a:pt x="179" y="290"/>
                  </a:cubicBezTo>
                  <a:cubicBezTo>
                    <a:pt x="179" y="179"/>
                    <a:pt x="213" y="111"/>
                    <a:pt x="145" y="35"/>
                  </a:cubicBezTo>
                  <a:lnTo>
                    <a:pt x="145" y="1"/>
                  </a:lnTo>
                  <a:lnTo>
                    <a:pt x="69" y="1"/>
                  </a:lnTo>
                  <a:cubicBezTo>
                    <a:pt x="1" y="77"/>
                    <a:pt x="1" y="179"/>
                    <a:pt x="1" y="290"/>
                  </a:cubicBezTo>
                  <a:cubicBezTo>
                    <a:pt x="1" y="392"/>
                    <a:pt x="1" y="460"/>
                    <a:pt x="35" y="570"/>
                  </a:cubicBezTo>
                  <a:cubicBezTo>
                    <a:pt x="69" y="570"/>
                    <a:pt x="69" y="570"/>
                    <a:pt x="69" y="60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2"/>
            <p:cNvSpPr/>
            <p:nvPr/>
          </p:nvSpPr>
          <p:spPr>
            <a:xfrm>
              <a:off x="6266930" y="4715546"/>
              <a:ext cx="8400" cy="11018"/>
            </a:xfrm>
            <a:custGeom>
              <a:avLst/>
              <a:gdLst/>
              <a:ahLst/>
              <a:cxnLst/>
              <a:rect l="l" t="t" r="r" b="b"/>
              <a:pathLst>
                <a:path w="247" h="324" extrusionOk="0">
                  <a:moveTo>
                    <a:pt x="34" y="323"/>
                  </a:moveTo>
                  <a:lnTo>
                    <a:pt x="77" y="323"/>
                  </a:lnTo>
                  <a:cubicBezTo>
                    <a:pt x="145" y="247"/>
                    <a:pt x="247" y="145"/>
                    <a:pt x="213" y="34"/>
                  </a:cubicBezTo>
                  <a:cubicBezTo>
                    <a:pt x="213" y="0"/>
                    <a:pt x="179" y="0"/>
                    <a:pt x="145" y="0"/>
                  </a:cubicBezTo>
                  <a:lnTo>
                    <a:pt x="111" y="0"/>
                  </a:lnTo>
                  <a:cubicBezTo>
                    <a:pt x="0" y="68"/>
                    <a:pt x="34" y="213"/>
                    <a:pt x="0" y="281"/>
                  </a:cubicBezTo>
                  <a:cubicBezTo>
                    <a:pt x="0" y="323"/>
                    <a:pt x="34" y="323"/>
                    <a:pt x="34"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2"/>
            <p:cNvSpPr/>
            <p:nvPr/>
          </p:nvSpPr>
          <p:spPr>
            <a:xfrm>
              <a:off x="6325865" y="4780534"/>
              <a:ext cx="7244" cy="18228"/>
            </a:xfrm>
            <a:custGeom>
              <a:avLst/>
              <a:gdLst/>
              <a:ahLst/>
              <a:cxnLst/>
              <a:rect l="l" t="t" r="r" b="b"/>
              <a:pathLst>
                <a:path w="213" h="536" extrusionOk="0">
                  <a:moveTo>
                    <a:pt x="77" y="493"/>
                  </a:moveTo>
                  <a:cubicBezTo>
                    <a:pt x="111" y="536"/>
                    <a:pt x="111" y="493"/>
                    <a:pt x="111" y="459"/>
                  </a:cubicBezTo>
                  <a:cubicBezTo>
                    <a:pt x="111" y="391"/>
                    <a:pt x="111" y="323"/>
                    <a:pt x="145" y="247"/>
                  </a:cubicBezTo>
                  <a:cubicBezTo>
                    <a:pt x="179" y="179"/>
                    <a:pt x="213" y="111"/>
                    <a:pt x="179" y="35"/>
                  </a:cubicBezTo>
                  <a:cubicBezTo>
                    <a:pt x="179" y="35"/>
                    <a:pt x="179" y="1"/>
                    <a:pt x="145" y="1"/>
                  </a:cubicBezTo>
                  <a:lnTo>
                    <a:pt x="111" y="1"/>
                  </a:lnTo>
                  <a:cubicBezTo>
                    <a:pt x="43" y="35"/>
                    <a:pt x="0" y="179"/>
                    <a:pt x="0" y="247"/>
                  </a:cubicBezTo>
                  <a:cubicBezTo>
                    <a:pt x="0" y="323"/>
                    <a:pt x="0" y="425"/>
                    <a:pt x="43"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2"/>
            <p:cNvSpPr/>
            <p:nvPr/>
          </p:nvSpPr>
          <p:spPr>
            <a:xfrm>
              <a:off x="6317499" y="4642158"/>
              <a:ext cx="6087" cy="15643"/>
            </a:xfrm>
            <a:custGeom>
              <a:avLst/>
              <a:gdLst/>
              <a:ahLst/>
              <a:cxnLst/>
              <a:rect l="l" t="t" r="r" b="b"/>
              <a:pathLst>
                <a:path w="179" h="460" extrusionOk="0">
                  <a:moveTo>
                    <a:pt x="111" y="459"/>
                  </a:moveTo>
                  <a:lnTo>
                    <a:pt x="111" y="459"/>
                  </a:lnTo>
                  <a:cubicBezTo>
                    <a:pt x="178" y="391"/>
                    <a:pt x="178" y="315"/>
                    <a:pt x="178" y="213"/>
                  </a:cubicBezTo>
                  <a:cubicBezTo>
                    <a:pt x="178" y="145"/>
                    <a:pt x="178" y="68"/>
                    <a:pt x="77" y="1"/>
                  </a:cubicBezTo>
                  <a:lnTo>
                    <a:pt x="77" y="1"/>
                  </a:lnTo>
                  <a:cubicBezTo>
                    <a:pt x="77" y="1"/>
                    <a:pt x="34" y="1"/>
                    <a:pt x="34" y="35"/>
                  </a:cubicBezTo>
                  <a:cubicBezTo>
                    <a:pt x="0" y="68"/>
                    <a:pt x="34" y="145"/>
                    <a:pt x="34" y="213"/>
                  </a:cubicBezTo>
                  <a:cubicBezTo>
                    <a:pt x="34" y="281"/>
                    <a:pt x="34" y="357"/>
                    <a:pt x="77" y="425"/>
                  </a:cubicBezTo>
                  <a:cubicBezTo>
                    <a:pt x="77" y="425"/>
                    <a:pt x="77" y="459"/>
                    <a:pt x="111"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2"/>
            <p:cNvSpPr/>
            <p:nvPr/>
          </p:nvSpPr>
          <p:spPr>
            <a:xfrm>
              <a:off x="6283968" y="4643314"/>
              <a:ext cx="7278" cy="15643"/>
            </a:xfrm>
            <a:custGeom>
              <a:avLst/>
              <a:gdLst/>
              <a:ahLst/>
              <a:cxnLst/>
              <a:rect l="l" t="t" r="r" b="b"/>
              <a:pathLst>
                <a:path w="214" h="460" extrusionOk="0">
                  <a:moveTo>
                    <a:pt x="69" y="459"/>
                  </a:moveTo>
                  <a:cubicBezTo>
                    <a:pt x="103" y="459"/>
                    <a:pt x="137" y="459"/>
                    <a:pt x="137" y="425"/>
                  </a:cubicBezTo>
                  <a:cubicBezTo>
                    <a:pt x="137" y="357"/>
                    <a:pt x="171" y="281"/>
                    <a:pt x="171" y="213"/>
                  </a:cubicBezTo>
                  <a:cubicBezTo>
                    <a:pt x="171" y="145"/>
                    <a:pt x="213" y="68"/>
                    <a:pt x="137" y="1"/>
                  </a:cubicBezTo>
                  <a:lnTo>
                    <a:pt x="103" y="1"/>
                  </a:lnTo>
                  <a:lnTo>
                    <a:pt x="35" y="1"/>
                  </a:lnTo>
                  <a:cubicBezTo>
                    <a:pt x="1" y="68"/>
                    <a:pt x="1" y="145"/>
                    <a:pt x="1" y="179"/>
                  </a:cubicBezTo>
                  <a:cubicBezTo>
                    <a:pt x="35" y="247"/>
                    <a:pt x="35" y="323"/>
                    <a:pt x="35" y="391"/>
                  </a:cubicBezTo>
                  <a:cubicBezTo>
                    <a:pt x="35" y="425"/>
                    <a:pt x="35" y="459"/>
                    <a:pt x="69"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2"/>
            <p:cNvSpPr/>
            <p:nvPr/>
          </p:nvSpPr>
          <p:spPr>
            <a:xfrm>
              <a:off x="6300733" y="4608354"/>
              <a:ext cx="6087" cy="17072"/>
            </a:xfrm>
            <a:custGeom>
              <a:avLst/>
              <a:gdLst/>
              <a:ahLst/>
              <a:cxnLst/>
              <a:rect l="l" t="t" r="r" b="b"/>
              <a:pathLst>
                <a:path w="179" h="502" extrusionOk="0">
                  <a:moveTo>
                    <a:pt x="68" y="502"/>
                  </a:moveTo>
                  <a:cubicBezTo>
                    <a:pt x="68" y="502"/>
                    <a:pt x="102" y="502"/>
                    <a:pt x="102" y="459"/>
                  </a:cubicBezTo>
                  <a:cubicBezTo>
                    <a:pt x="102" y="391"/>
                    <a:pt x="145" y="323"/>
                    <a:pt x="145" y="247"/>
                  </a:cubicBezTo>
                  <a:cubicBezTo>
                    <a:pt x="145" y="213"/>
                    <a:pt x="179" y="111"/>
                    <a:pt x="179" y="77"/>
                  </a:cubicBezTo>
                  <a:cubicBezTo>
                    <a:pt x="145" y="35"/>
                    <a:pt x="145" y="1"/>
                    <a:pt x="102" y="1"/>
                  </a:cubicBezTo>
                  <a:cubicBezTo>
                    <a:pt x="68" y="1"/>
                    <a:pt x="68" y="1"/>
                    <a:pt x="34" y="35"/>
                  </a:cubicBezTo>
                  <a:cubicBezTo>
                    <a:pt x="0" y="77"/>
                    <a:pt x="0" y="179"/>
                    <a:pt x="0" y="247"/>
                  </a:cubicBezTo>
                  <a:cubicBezTo>
                    <a:pt x="0" y="323"/>
                    <a:pt x="0" y="391"/>
                    <a:pt x="34" y="459"/>
                  </a:cubicBezTo>
                  <a:cubicBezTo>
                    <a:pt x="34" y="459"/>
                    <a:pt x="34" y="502"/>
                    <a:pt x="68"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2"/>
            <p:cNvSpPr/>
            <p:nvPr/>
          </p:nvSpPr>
          <p:spPr>
            <a:xfrm>
              <a:off x="6263461" y="4622808"/>
              <a:ext cx="8400" cy="20541"/>
            </a:xfrm>
            <a:custGeom>
              <a:avLst/>
              <a:gdLst/>
              <a:ahLst/>
              <a:cxnLst/>
              <a:rect l="l" t="t" r="r" b="b"/>
              <a:pathLst>
                <a:path w="247" h="604" extrusionOk="0">
                  <a:moveTo>
                    <a:pt x="68" y="570"/>
                  </a:moveTo>
                  <a:cubicBezTo>
                    <a:pt x="102" y="604"/>
                    <a:pt x="102" y="570"/>
                    <a:pt x="136" y="536"/>
                  </a:cubicBezTo>
                  <a:cubicBezTo>
                    <a:pt x="136" y="459"/>
                    <a:pt x="136" y="357"/>
                    <a:pt x="179" y="247"/>
                  </a:cubicBezTo>
                  <a:cubicBezTo>
                    <a:pt x="213" y="179"/>
                    <a:pt x="247" y="111"/>
                    <a:pt x="213" y="34"/>
                  </a:cubicBezTo>
                  <a:cubicBezTo>
                    <a:pt x="213" y="0"/>
                    <a:pt x="213" y="0"/>
                    <a:pt x="179" y="0"/>
                  </a:cubicBezTo>
                  <a:lnTo>
                    <a:pt x="136" y="0"/>
                  </a:lnTo>
                  <a:cubicBezTo>
                    <a:pt x="35" y="34"/>
                    <a:pt x="35" y="145"/>
                    <a:pt x="35" y="247"/>
                  </a:cubicBezTo>
                  <a:cubicBezTo>
                    <a:pt x="1" y="357"/>
                    <a:pt x="35" y="425"/>
                    <a:pt x="35" y="536"/>
                  </a:cubicBezTo>
                  <a:cubicBezTo>
                    <a:pt x="35" y="570"/>
                    <a:pt x="35" y="570"/>
                    <a:pt x="68"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2"/>
            <p:cNvSpPr/>
            <p:nvPr/>
          </p:nvSpPr>
          <p:spPr>
            <a:xfrm>
              <a:off x="6235745" y="4628861"/>
              <a:ext cx="8400" cy="18228"/>
            </a:xfrm>
            <a:custGeom>
              <a:avLst/>
              <a:gdLst/>
              <a:ahLst/>
              <a:cxnLst/>
              <a:rect l="l" t="t" r="r" b="b"/>
              <a:pathLst>
                <a:path w="247" h="536" extrusionOk="0">
                  <a:moveTo>
                    <a:pt x="34" y="536"/>
                  </a:moveTo>
                  <a:lnTo>
                    <a:pt x="102" y="536"/>
                  </a:lnTo>
                  <a:cubicBezTo>
                    <a:pt x="144" y="358"/>
                    <a:pt x="246" y="213"/>
                    <a:pt x="212" y="35"/>
                  </a:cubicBezTo>
                  <a:cubicBezTo>
                    <a:pt x="178" y="1"/>
                    <a:pt x="178" y="1"/>
                    <a:pt x="144" y="1"/>
                  </a:cubicBezTo>
                  <a:lnTo>
                    <a:pt x="102" y="1"/>
                  </a:lnTo>
                  <a:cubicBezTo>
                    <a:pt x="0" y="145"/>
                    <a:pt x="0" y="324"/>
                    <a:pt x="0" y="493"/>
                  </a:cubicBezTo>
                  <a:cubicBezTo>
                    <a:pt x="0" y="536"/>
                    <a:pt x="0" y="536"/>
                    <a:pt x="34"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2"/>
            <p:cNvSpPr/>
            <p:nvPr/>
          </p:nvSpPr>
          <p:spPr>
            <a:xfrm>
              <a:off x="6287436" y="4587848"/>
              <a:ext cx="8400" cy="15916"/>
            </a:xfrm>
            <a:custGeom>
              <a:avLst/>
              <a:gdLst/>
              <a:ahLst/>
              <a:cxnLst/>
              <a:rect l="l" t="t" r="r" b="b"/>
              <a:pathLst>
                <a:path w="247" h="468" extrusionOk="0">
                  <a:moveTo>
                    <a:pt x="69" y="468"/>
                  </a:moveTo>
                  <a:cubicBezTo>
                    <a:pt x="111" y="468"/>
                    <a:pt x="145" y="468"/>
                    <a:pt x="145" y="425"/>
                  </a:cubicBezTo>
                  <a:cubicBezTo>
                    <a:pt x="145" y="323"/>
                    <a:pt x="179" y="213"/>
                    <a:pt x="247" y="111"/>
                  </a:cubicBezTo>
                  <a:cubicBezTo>
                    <a:pt x="247" y="77"/>
                    <a:pt x="213" y="43"/>
                    <a:pt x="179" y="1"/>
                  </a:cubicBezTo>
                  <a:cubicBezTo>
                    <a:pt x="145" y="1"/>
                    <a:pt x="111" y="1"/>
                    <a:pt x="69" y="43"/>
                  </a:cubicBezTo>
                  <a:cubicBezTo>
                    <a:pt x="1" y="145"/>
                    <a:pt x="1" y="289"/>
                    <a:pt x="35" y="425"/>
                  </a:cubicBezTo>
                  <a:cubicBezTo>
                    <a:pt x="35" y="425"/>
                    <a:pt x="35" y="468"/>
                    <a:pt x="69"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2"/>
            <p:cNvSpPr/>
            <p:nvPr/>
          </p:nvSpPr>
          <p:spPr>
            <a:xfrm>
              <a:off x="6259720" y="4593901"/>
              <a:ext cx="8400" cy="14487"/>
            </a:xfrm>
            <a:custGeom>
              <a:avLst/>
              <a:gdLst/>
              <a:ahLst/>
              <a:cxnLst/>
              <a:rect l="l" t="t" r="r" b="b"/>
              <a:pathLst>
                <a:path w="247" h="426" extrusionOk="0">
                  <a:moveTo>
                    <a:pt x="77" y="426"/>
                  </a:moveTo>
                  <a:lnTo>
                    <a:pt x="111" y="426"/>
                  </a:lnTo>
                  <a:cubicBezTo>
                    <a:pt x="145" y="358"/>
                    <a:pt x="178" y="290"/>
                    <a:pt x="212" y="213"/>
                  </a:cubicBezTo>
                  <a:cubicBezTo>
                    <a:pt x="212" y="145"/>
                    <a:pt x="246" y="111"/>
                    <a:pt x="212" y="35"/>
                  </a:cubicBezTo>
                  <a:cubicBezTo>
                    <a:pt x="212" y="1"/>
                    <a:pt x="212" y="1"/>
                    <a:pt x="178" y="1"/>
                  </a:cubicBezTo>
                  <a:lnTo>
                    <a:pt x="145" y="1"/>
                  </a:lnTo>
                  <a:cubicBezTo>
                    <a:pt x="34" y="77"/>
                    <a:pt x="34" y="247"/>
                    <a:pt x="0" y="392"/>
                  </a:cubicBezTo>
                  <a:cubicBezTo>
                    <a:pt x="0" y="426"/>
                    <a:pt x="34" y="426"/>
                    <a:pt x="77"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2"/>
            <p:cNvSpPr/>
            <p:nvPr/>
          </p:nvSpPr>
          <p:spPr>
            <a:xfrm>
              <a:off x="6291211" y="4553194"/>
              <a:ext cx="9556" cy="20234"/>
            </a:xfrm>
            <a:custGeom>
              <a:avLst/>
              <a:gdLst/>
              <a:ahLst/>
              <a:cxnLst/>
              <a:rect l="l" t="t" r="r" b="b"/>
              <a:pathLst>
                <a:path w="281" h="595" extrusionOk="0">
                  <a:moveTo>
                    <a:pt x="68" y="561"/>
                  </a:moveTo>
                  <a:cubicBezTo>
                    <a:pt x="68" y="595"/>
                    <a:pt x="102" y="561"/>
                    <a:pt x="102" y="561"/>
                  </a:cubicBezTo>
                  <a:cubicBezTo>
                    <a:pt x="136" y="493"/>
                    <a:pt x="170" y="382"/>
                    <a:pt x="212" y="314"/>
                  </a:cubicBezTo>
                  <a:cubicBezTo>
                    <a:pt x="246" y="212"/>
                    <a:pt x="280" y="136"/>
                    <a:pt x="280" y="34"/>
                  </a:cubicBezTo>
                  <a:cubicBezTo>
                    <a:pt x="280" y="0"/>
                    <a:pt x="246" y="0"/>
                    <a:pt x="212" y="0"/>
                  </a:cubicBezTo>
                  <a:lnTo>
                    <a:pt x="136" y="0"/>
                  </a:lnTo>
                  <a:cubicBezTo>
                    <a:pt x="68" y="68"/>
                    <a:pt x="68" y="170"/>
                    <a:pt x="68" y="280"/>
                  </a:cubicBezTo>
                  <a:cubicBezTo>
                    <a:pt x="34" y="348"/>
                    <a:pt x="0" y="459"/>
                    <a:pt x="34"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2"/>
            <p:cNvSpPr/>
            <p:nvPr/>
          </p:nvSpPr>
          <p:spPr>
            <a:xfrm>
              <a:off x="6235745" y="4489328"/>
              <a:ext cx="123957" cy="51759"/>
            </a:xfrm>
            <a:custGeom>
              <a:avLst/>
              <a:gdLst/>
              <a:ahLst/>
              <a:cxnLst/>
              <a:rect l="l" t="t" r="r" b="b"/>
              <a:pathLst>
                <a:path w="3645" h="1522" extrusionOk="0">
                  <a:moveTo>
                    <a:pt x="2548" y="1453"/>
                  </a:moveTo>
                  <a:cubicBezTo>
                    <a:pt x="2939" y="1521"/>
                    <a:pt x="3330" y="1521"/>
                    <a:pt x="3644" y="1453"/>
                  </a:cubicBezTo>
                  <a:cubicBezTo>
                    <a:pt x="3500" y="1343"/>
                    <a:pt x="3364" y="1275"/>
                    <a:pt x="3254" y="1165"/>
                  </a:cubicBezTo>
                  <a:cubicBezTo>
                    <a:pt x="2939" y="952"/>
                    <a:pt x="2582" y="740"/>
                    <a:pt x="2226" y="561"/>
                  </a:cubicBezTo>
                  <a:cubicBezTo>
                    <a:pt x="2158" y="561"/>
                    <a:pt x="2124" y="527"/>
                    <a:pt x="2090" y="527"/>
                  </a:cubicBezTo>
                  <a:cubicBezTo>
                    <a:pt x="1801" y="392"/>
                    <a:pt x="1521" y="281"/>
                    <a:pt x="1274" y="213"/>
                  </a:cubicBezTo>
                  <a:cubicBezTo>
                    <a:pt x="1096" y="179"/>
                    <a:pt x="917" y="103"/>
                    <a:pt x="705" y="103"/>
                  </a:cubicBezTo>
                  <a:cubicBezTo>
                    <a:pt x="493" y="35"/>
                    <a:pt x="246" y="35"/>
                    <a:pt x="0" y="1"/>
                  </a:cubicBezTo>
                  <a:cubicBezTo>
                    <a:pt x="951" y="918"/>
                    <a:pt x="1801" y="1309"/>
                    <a:pt x="2548" y="145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2"/>
            <p:cNvSpPr/>
            <p:nvPr/>
          </p:nvSpPr>
          <p:spPr>
            <a:xfrm>
              <a:off x="7522453" y="3209864"/>
              <a:ext cx="715008" cy="602919"/>
            </a:xfrm>
            <a:custGeom>
              <a:avLst/>
              <a:gdLst/>
              <a:ahLst/>
              <a:cxnLst/>
              <a:rect l="l" t="t" r="r" b="b"/>
              <a:pathLst>
                <a:path w="21025" h="17729" extrusionOk="0">
                  <a:moveTo>
                    <a:pt x="7645" y="17729"/>
                  </a:moveTo>
                  <a:cubicBezTo>
                    <a:pt x="8317" y="17729"/>
                    <a:pt x="9132" y="17661"/>
                    <a:pt x="10050" y="17550"/>
                  </a:cubicBezTo>
                  <a:cubicBezTo>
                    <a:pt x="21025" y="15996"/>
                    <a:pt x="16956" y="9871"/>
                    <a:pt x="15045" y="3857"/>
                  </a:cubicBezTo>
                  <a:cubicBezTo>
                    <a:pt x="14017" y="739"/>
                    <a:pt x="11859" y="0"/>
                    <a:pt x="10016" y="0"/>
                  </a:cubicBezTo>
                  <a:cubicBezTo>
                    <a:pt x="8351" y="0"/>
                    <a:pt x="6940" y="595"/>
                    <a:pt x="6940" y="595"/>
                  </a:cubicBezTo>
                  <a:lnTo>
                    <a:pt x="4851" y="10687"/>
                  </a:lnTo>
                  <a:cubicBezTo>
                    <a:pt x="4851" y="10687"/>
                    <a:pt x="0" y="17729"/>
                    <a:pt x="7645" y="1772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2"/>
            <p:cNvSpPr/>
            <p:nvPr/>
          </p:nvSpPr>
          <p:spPr>
            <a:xfrm>
              <a:off x="7888475" y="3697191"/>
              <a:ext cx="92738" cy="56656"/>
            </a:xfrm>
            <a:custGeom>
              <a:avLst/>
              <a:gdLst/>
              <a:ahLst/>
              <a:cxnLst/>
              <a:rect l="l" t="t" r="r" b="b"/>
              <a:pathLst>
                <a:path w="2727" h="1666" extrusionOk="0">
                  <a:moveTo>
                    <a:pt x="2617" y="1666"/>
                  </a:moveTo>
                  <a:cubicBezTo>
                    <a:pt x="2650" y="1666"/>
                    <a:pt x="2727" y="1598"/>
                    <a:pt x="2650" y="1555"/>
                  </a:cubicBezTo>
                  <a:cubicBezTo>
                    <a:pt x="2302" y="1241"/>
                    <a:pt x="1877" y="995"/>
                    <a:pt x="1453" y="706"/>
                  </a:cubicBezTo>
                  <a:cubicBezTo>
                    <a:pt x="1062" y="460"/>
                    <a:pt x="637" y="179"/>
                    <a:pt x="178" y="1"/>
                  </a:cubicBezTo>
                  <a:lnTo>
                    <a:pt x="136" y="1"/>
                  </a:lnTo>
                  <a:cubicBezTo>
                    <a:pt x="34" y="1"/>
                    <a:pt x="0" y="145"/>
                    <a:pt x="68" y="213"/>
                  </a:cubicBezTo>
                  <a:cubicBezTo>
                    <a:pt x="459" y="494"/>
                    <a:pt x="918" y="672"/>
                    <a:pt x="1342" y="918"/>
                  </a:cubicBezTo>
                  <a:cubicBezTo>
                    <a:pt x="1767" y="1173"/>
                    <a:pt x="2158" y="1420"/>
                    <a:pt x="2583" y="16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2"/>
            <p:cNvSpPr/>
            <p:nvPr/>
          </p:nvSpPr>
          <p:spPr>
            <a:xfrm>
              <a:off x="7916191" y="3675529"/>
              <a:ext cx="110694" cy="48291"/>
            </a:xfrm>
            <a:custGeom>
              <a:avLst/>
              <a:gdLst/>
              <a:ahLst/>
              <a:cxnLst/>
              <a:rect l="l" t="t" r="r" b="b"/>
              <a:pathLst>
                <a:path w="3255" h="1420" extrusionOk="0">
                  <a:moveTo>
                    <a:pt x="3186" y="1419"/>
                  </a:moveTo>
                  <a:lnTo>
                    <a:pt x="3220" y="1419"/>
                  </a:lnTo>
                  <a:lnTo>
                    <a:pt x="3254" y="1385"/>
                  </a:lnTo>
                  <a:lnTo>
                    <a:pt x="3254" y="1309"/>
                  </a:lnTo>
                  <a:cubicBezTo>
                    <a:pt x="3144" y="1173"/>
                    <a:pt x="2931" y="1097"/>
                    <a:pt x="2761" y="1029"/>
                  </a:cubicBezTo>
                  <a:cubicBezTo>
                    <a:pt x="2473" y="850"/>
                    <a:pt x="2192" y="748"/>
                    <a:pt x="1869" y="604"/>
                  </a:cubicBezTo>
                  <a:cubicBezTo>
                    <a:pt x="1343" y="392"/>
                    <a:pt x="740" y="145"/>
                    <a:pt x="171" y="1"/>
                  </a:cubicBezTo>
                  <a:lnTo>
                    <a:pt x="137" y="1"/>
                  </a:lnTo>
                  <a:cubicBezTo>
                    <a:pt x="1" y="1"/>
                    <a:pt x="1" y="179"/>
                    <a:pt x="103" y="213"/>
                  </a:cubicBezTo>
                  <a:cubicBezTo>
                    <a:pt x="561" y="426"/>
                    <a:pt x="1096" y="536"/>
                    <a:pt x="1555" y="706"/>
                  </a:cubicBezTo>
                  <a:cubicBezTo>
                    <a:pt x="1700" y="782"/>
                    <a:pt x="3144" y="1275"/>
                    <a:pt x="3144" y="1385"/>
                  </a:cubicBezTo>
                  <a:cubicBezTo>
                    <a:pt x="3110" y="1419"/>
                    <a:pt x="3144" y="1419"/>
                    <a:pt x="3186" y="14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2"/>
            <p:cNvSpPr/>
            <p:nvPr/>
          </p:nvSpPr>
          <p:spPr>
            <a:xfrm>
              <a:off x="7964142" y="3638256"/>
              <a:ext cx="118210" cy="33837"/>
            </a:xfrm>
            <a:custGeom>
              <a:avLst/>
              <a:gdLst/>
              <a:ahLst/>
              <a:cxnLst/>
              <a:rect l="l" t="t" r="r" b="b"/>
              <a:pathLst>
                <a:path w="3476" h="995" extrusionOk="0">
                  <a:moveTo>
                    <a:pt x="3399" y="995"/>
                  </a:moveTo>
                  <a:cubicBezTo>
                    <a:pt x="3475" y="995"/>
                    <a:pt x="3475" y="884"/>
                    <a:pt x="3433" y="884"/>
                  </a:cubicBezTo>
                  <a:cubicBezTo>
                    <a:pt x="2371" y="494"/>
                    <a:pt x="1275" y="247"/>
                    <a:pt x="179" y="1"/>
                  </a:cubicBezTo>
                  <a:lnTo>
                    <a:pt x="145" y="1"/>
                  </a:lnTo>
                  <a:cubicBezTo>
                    <a:pt x="35" y="1"/>
                    <a:pt x="1" y="179"/>
                    <a:pt x="145" y="213"/>
                  </a:cubicBezTo>
                  <a:cubicBezTo>
                    <a:pt x="1207" y="460"/>
                    <a:pt x="2303" y="782"/>
                    <a:pt x="3399" y="99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2"/>
            <p:cNvSpPr/>
            <p:nvPr/>
          </p:nvSpPr>
          <p:spPr>
            <a:xfrm>
              <a:off x="8005189" y="3599862"/>
              <a:ext cx="85529" cy="10712"/>
            </a:xfrm>
            <a:custGeom>
              <a:avLst/>
              <a:gdLst/>
              <a:ahLst/>
              <a:cxnLst/>
              <a:rect l="l" t="t" r="r" b="b"/>
              <a:pathLst>
                <a:path w="2515" h="315" extrusionOk="0">
                  <a:moveTo>
                    <a:pt x="1801" y="314"/>
                  </a:moveTo>
                  <a:cubicBezTo>
                    <a:pt x="2013" y="314"/>
                    <a:pt x="2226" y="314"/>
                    <a:pt x="2438" y="280"/>
                  </a:cubicBezTo>
                  <a:cubicBezTo>
                    <a:pt x="2481" y="280"/>
                    <a:pt x="2515" y="213"/>
                    <a:pt x="2438" y="213"/>
                  </a:cubicBezTo>
                  <a:cubicBezTo>
                    <a:pt x="1767" y="34"/>
                    <a:pt x="951" y="0"/>
                    <a:pt x="246" y="0"/>
                  </a:cubicBezTo>
                  <a:lnTo>
                    <a:pt x="144" y="0"/>
                  </a:lnTo>
                  <a:cubicBezTo>
                    <a:pt x="34" y="0"/>
                    <a:pt x="0" y="170"/>
                    <a:pt x="102" y="170"/>
                  </a:cubicBezTo>
                  <a:cubicBezTo>
                    <a:pt x="637" y="246"/>
                    <a:pt x="1240" y="314"/>
                    <a:pt x="1801" y="3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2"/>
            <p:cNvSpPr/>
            <p:nvPr/>
          </p:nvSpPr>
          <p:spPr>
            <a:xfrm>
              <a:off x="8019608" y="3558815"/>
              <a:ext cx="56656" cy="8434"/>
            </a:xfrm>
            <a:custGeom>
              <a:avLst/>
              <a:gdLst/>
              <a:ahLst/>
              <a:cxnLst/>
              <a:rect l="l" t="t" r="r" b="b"/>
              <a:pathLst>
                <a:path w="1666" h="248" extrusionOk="0">
                  <a:moveTo>
                    <a:pt x="213" y="247"/>
                  </a:moveTo>
                  <a:cubicBezTo>
                    <a:pt x="459" y="247"/>
                    <a:pt x="672" y="213"/>
                    <a:pt x="918" y="213"/>
                  </a:cubicBezTo>
                  <a:cubicBezTo>
                    <a:pt x="1131" y="179"/>
                    <a:pt x="1377" y="213"/>
                    <a:pt x="1589" y="145"/>
                  </a:cubicBezTo>
                  <a:cubicBezTo>
                    <a:pt x="1666" y="145"/>
                    <a:pt x="1666" y="69"/>
                    <a:pt x="1589" y="69"/>
                  </a:cubicBezTo>
                  <a:cubicBezTo>
                    <a:pt x="1453" y="1"/>
                    <a:pt x="1309" y="1"/>
                    <a:pt x="1131" y="1"/>
                  </a:cubicBezTo>
                  <a:lnTo>
                    <a:pt x="850" y="1"/>
                  </a:lnTo>
                  <a:cubicBezTo>
                    <a:pt x="604" y="1"/>
                    <a:pt x="315" y="1"/>
                    <a:pt x="69" y="103"/>
                  </a:cubicBezTo>
                  <a:cubicBezTo>
                    <a:pt x="1" y="145"/>
                    <a:pt x="1" y="247"/>
                    <a:pt x="10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2"/>
            <p:cNvSpPr/>
            <p:nvPr/>
          </p:nvSpPr>
          <p:spPr>
            <a:xfrm>
              <a:off x="8026852" y="3510592"/>
              <a:ext cx="37272" cy="6087"/>
            </a:xfrm>
            <a:custGeom>
              <a:avLst/>
              <a:gdLst/>
              <a:ahLst/>
              <a:cxnLst/>
              <a:rect l="l" t="t" r="r" b="b"/>
              <a:pathLst>
                <a:path w="1096" h="179" extrusionOk="0">
                  <a:moveTo>
                    <a:pt x="280" y="179"/>
                  </a:moveTo>
                  <a:cubicBezTo>
                    <a:pt x="527" y="179"/>
                    <a:pt x="816" y="111"/>
                    <a:pt x="1062" y="77"/>
                  </a:cubicBezTo>
                  <a:cubicBezTo>
                    <a:pt x="1096" y="77"/>
                    <a:pt x="1062" y="0"/>
                    <a:pt x="1028" y="0"/>
                  </a:cubicBezTo>
                  <a:lnTo>
                    <a:pt x="1028" y="0"/>
                  </a:lnTo>
                  <a:lnTo>
                    <a:pt x="637" y="0"/>
                  </a:lnTo>
                  <a:lnTo>
                    <a:pt x="493" y="0"/>
                  </a:lnTo>
                  <a:cubicBezTo>
                    <a:pt x="357" y="0"/>
                    <a:pt x="213" y="0"/>
                    <a:pt x="102" y="34"/>
                  </a:cubicBezTo>
                  <a:cubicBezTo>
                    <a:pt x="0" y="34"/>
                    <a:pt x="0" y="145"/>
                    <a:pt x="102" y="145"/>
                  </a:cubicBezTo>
                  <a:cubicBezTo>
                    <a:pt x="145" y="179"/>
                    <a:pt x="213" y="179"/>
                    <a:pt x="280" y="17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2"/>
            <p:cNvSpPr/>
            <p:nvPr/>
          </p:nvSpPr>
          <p:spPr>
            <a:xfrm>
              <a:off x="8007468" y="3462642"/>
              <a:ext cx="42237" cy="13025"/>
            </a:xfrm>
            <a:custGeom>
              <a:avLst/>
              <a:gdLst/>
              <a:ahLst/>
              <a:cxnLst/>
              <a:rect l="l" t="t" r="r" b="b"/>
              <a:pathLst>
                <a:path w="1242" h="383" extrusionOk="0">
                  <a:moveTo>
                    <a:pt x="77" y="382"/>
                  </a:moveTo>
                  <a:lnTo>
                    <a:pt x="77" y="382"/>
                  </a:lnTo>
                  <a:cubicBezTo>
                    <a:pt x="247" y="382"/>
                    <a:pt x="426" y="280"/>
                    <a:pt x="604" y="246"/>
                  </a:cubicBezTo>
                  <a:cubicBezTo>
                    <a:pt x="783" y="170"/>
                    <a:pt x="995" y="136"/>
                    <a:pt x="1207" y="68"/>
                  </a:cubicBezTo>
                  <a:cubicBezTo>
                    <a:pt x="1241" y="68"/>
                    <a:pt x="1241" y="0"/>
                    <a:pt x="1173" y="0"/>
                  </a:cubicBezTo>
                  <a:lnTo>
                    <a:pt x="1173" y="0"/>
                  </a:lnTo>
                  <a:cubicBezTo>
                    <a:pt x="816" y="34"/>
                    <a:pt x="358" y="102"/>
                    <a:pt x="35" y="314"/>
                  </a:cubicBezTo>
                  <a:cubicBezTo>
                    <a:pt x="1" y="314"/>
                    <a:pt x="1" y="382"/>
                    <a:pt x="77" y="38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2"/>
            <p:cNvSpPr/>
            <p:nvPr/>
          </p:nvSpPr>
          <p:spPr>
            <a:xfrm>
              <a:off x="7997946" y="3414385"/>
              <a:ext cx="37306" cy="16800"/>
            </a:xfrm>
            <a:custGeom>
              <a:avLst/>
              <a:gdLst/>
              <a:ahLst/>
              <a:cxnLst/>
              <a:rect l="l" t="t" r="r" b="b"/>
              <a:pathLst>
                <a:path w="1097" h="494" extrusionOk="0">
                  <a:moveTo>
                    <a:pt x="145" y="493"/>
                  </a:moveTo>
                  <a:cubicBezTo>
                    <a:pt x="281" y="493"/>
                    <a:pt x="459" y="391"/>
                    <a:pt x="604" y="315"/>
                  </a:cubicBezTo>
                  <a:cubicBezTo>
                    <a:pt x="706" y="281"/>
                    <a:pt x="918" y="145"/>
                    <a:pt x="1063" y="145"/>
                  </a:cubicBezTo>
                  <a:cubicBezTo>
                    <a:pt x="1063" y="145"/>
                    <a:pt x="1096" y="145"/>
                    <a:pt x="1096" y="102"/>
                  </a:cubicBezTo>
                  <a:lnTo>
                    <a:pt x="1096" y="102"/>
                  </a:lnTo>
                  <a:cubicBezTo>
                    <a:pt x="1096" y="68"/>
                    <a:pt x="1096" y="34"/>
                    <a:pt x="1063" y="0"/>
                  </a:cubicBezTo>
                  <a:lnTo>
                    <a:pt x="995" y="0"/>
                  </a:lnTo>
                  <a:cubicBezTo>
                    <a:pt x="850" y="0"/>
                    <a:pt x="672" y="102"/>
                    <a:pt x="570" y="145"/>
                  </a:cubicBezTo>
                  <a:cubicBezTo>
                    <a:pt x="391" y="213"/>
                    <a:pt x="179" y="247"/>
                    <a:pt x="35" y="391"/>
                  </a:cubicBezTo>
                  <a:cubicBezTo>
                    <a:pt x="1" y="425"/>
                    <a:pt x="35" y="459"/>
                    <a:pt x="103" y="49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2"/>
            <p:cNvSpPr/>
            <p:nvPr/>
          </p:nvSpPr>
          <p:spPr>
            <a:xfrm>
              <a:off x="7978595" y="3366128"/>
              <a:ext cx="49447" cy="24315"/>
            </a:xfrm>
            <a:custGeom>
              <a:avLst/>
              <a:gdLst/>
              <a:ahLst/>
              <a:cxnLst/>
              <a:rect l="l" t="t" r="r" b="b"/>
              <a:pathLst>
                <a:path w="1454" h="715" extrusionOk="0">
                  <a:moveTo>
                    <a:pt x="111" y="714"/>
                  </a:moveTo>
                  <a:lnTo>
                    <a:pt x="111" y="714"/>
                  </a:lnTo>
                  <a:cubicBezTo>
                    <a:pt x="323" y="672"/>
                    <a:pt x="536" y="536"/>
                    <a:pt x="748" y="426"/>
                  </a:cubicBezTo>
                  <a:cubicBezTo>
                    <a:pt x="960" y="324"/>
                    <a:pt x="1173" y="213"/>
                    <a:pt x="1419" y="111"/>
                  </a:cubicBezTo>
                  <a:cubicBezTo>
                    <a:pt x="1453" y="77"/>
                    <a:pt x="1419" y="1"/>
                    <a:pt x="1385" y="1"/>
                  </a:cubicBezTo>
                  <a:lnTo>
                    <a:pt x="1385" y="35"/>
                  </a:lnTo>
                  <a:cubicBezTo>
                    <a:pt x="1139" y="111"/>
                    <a:pt x="926" y="179"/>
                    <a:pt x="714" y="290"/>
                  </a:cubicBezTo>
                  <a:cubicBezTo>
                    <a:pt x="502" y="392"/>
                    <a:pt x="247" y="460"/>
                    <a:pt x="34" y="604"/>
                  </a:cubicBezTo>
                  <a:cubicBezTo>
                    <a:pt x="0" y="638"/>
                    <a:pt x="77" y="714"/>
                    <a:pt x="111" y="7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2"/>
            <p:cNvSpPr/>
            <p:nvPr/>
          </p:nvSpPr>
          <p:spPr>
            <a:xfrm>
              <a:off x="7936426" y="3320490"/>
              <a:ext cx="61554" cy="32409"/>
            </a:xfrm>
            <a:custGeom>
              <a:avLst/>
              <a:gdLst/>
              <a:ahLst/>
              <a:cxnLst/>
              <a:rect l="l" t="t" r="r" b="b"/>
              <a:pathLst>
                <a:path w="1810" h="953" extrusionOk="0">
                  <a:moveTo>
                    <a:pt x="111" y="952"/>
                  </a:moveTo>
                  <a:lnTo>
                    <a:pt x="111" y="952"/>
                  </a:lnTo>
                  <a:cubicBezTo>
                    <a:pt x="391" y="918"/>
                    <a:pt x="680" y="706"/>
                    <a:pt x="926" y="604"/>
                  </a:cubicBezTo>
                  <a:cubicBezTo>
                    <a:pt x="1207" y="425"/>
                    <a:pt x="1487" y="247"/>
                    <a:pt x="1776" y="103"/>
                  </a:cubicBezTo>
                  <a:cubicBezTo>
                    <a:pt x="1810" y="69"/>
                    <a:pt x="1776" y="1"/>
                    <a:pt x="1742" y="1"/>
                  </a:cubicBezTo>
                  <a:lnTo>
                    <a:pt x="1699" y="1"/>
                  </a:lnTo>
                  <a:cubicBezTo>
                    <a:pt x="1419" y="179"/>
                    <a:pt x="1139" y="315"/>
                    <a:pt x="850" y="459"/>
                  </a:cubicBezTo>
                  <a:cubicBezTo>
                    <a:pt x="603" y="604"/>
                    <a:pt x="289" y="672"/>
                    <a:pt x="77" y="850"/>
                  </a:cubicBezTo>
                  <a:cubicBezTo>
                    <a:pt x="0" y="884"/>
                    <a:pt x="77" y="952"/>
                    <a:pt x="111"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2"/>
            <p:cNvSpPr/>
            <p:nvPr/>
          </p:nvSpPr>
          <p:spPr>
            <a:xfrm>
              <a:off x="7882388" y="3272234"/>
              <a:ext cx="85563" cy="53222"/>
            </a:xfrm>
            <a:custGeom>
              <a:avLst/>
              <a:gdLst/>
              <a:ahLst/>
              <a:cxnLst/>
              <a:rect l="l" t="t" r="r" b="b"/>
              <a:pathLst>
                <a:path w="2516" h="1565" extrusionOk="0">
                  <a:moveTo>
                    <a:pt x="145" y="1564"/>
                  </a:moveTo>
                  <a:lnTo>
                    <a:pt x="179" y="1564"/>
                  </a:lnTo>
                  <a:cubicBezTo>
                    <a:pt x="952" y="1139"/>
                    <a:pt x="1768" y="638"/>
                    <a:pt x="2481" y="111"/>
                  </a:cubicBezTo>
                  <a:cubicBezTo>
                    <a:pt x="2515" y="77"/>
                    <a:pt x="2481" y="1"/>
                    <a:pt x="2439" y="1"/>
                  </a:cubicBezTo>
                  <a:lnTo>
                    <a:pt x="2405" y="1"/>
                  </a:lnTo>
                  <a:cubicBezTo>
                    <a:pt x="1632" y="426"/>
                    <a:pt x="850" y="927"/>
                    <a:pt x="69" y="1386"/>
                  </a:cubicBezTo>
                  <a:cubicBezTo>
                    <a:pt x="1" y="1454"/>
                    <a:pt x="35" y="1564"/>
                    <a:pt x="145" y="156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2"/>
            <p:cNvSpPr/>
            <p:nvPr/>
          </p:nvSpPr>
          <p:spPr>
            <a:xfrm>
              <a:off x="7897997" y="3239893"/>
              <a:ext cx="30063" cy="21697"/>
            </a:xfrm>
            <a:custGeom>
              <a:avLst/>
              <a:gdLst/>
              <a:ahLst/>
              <a:cxnLst/>
              <a:rect l="l" t="t" r="r" b="b"/>
              <a:pathLst>
                <a:path w="884" h="638" extrusionOk="0">
                  <a:moveTo>
                    <a:pt x="68" y="638"/>
                  </a:moveTo>
                  <a:lnTo>
                    <a:pt x="111" y="604"/>
                  </a:lnTo>
                  <a:cubicBezTo>
                    <a:pt x="247" y="561"/>
                    <a:pt x="357" y="459"/>
                    <a:pt x="493" y="349"/>
                  </a:cubicBezTo>
                  <a:cubicBezTo>
                    <a:pt x="604" y="281"/>
                    <a:pt x="748" y="179"/>
                    <a:pt x="850" y="69"/>
                  </a:cubicBezTo>
                  <a:cubicBezTo>
                    <a:pt x="884" y="35"/>
                    <a:pt x="850" y="1"/>
                    <a:pt x="850" y="1"/>
                  </a:cubicBezTo>
                  <a:lnTo>
                    <a:pt x="816" y="1"/>
                  </a:lnTo>
                  <a:cubicBezTo>
                    <a:pt x="672" y="35"/>
                    <a:pt x="536" y="136"/>
                    <a:pt x="391" y="247"/>
                  </a:cubicBezTo>
                  <a:cubicBezTo>
                    <a:pt x="247" y="315"/>
                    <a:pt x="111" y="391"/>
                    <a:pt x="34" y="527"/>
                  </a:cubicBezTo>
                  <a:cubicBezTo>
                    <a:pt x="0" y="561"/>
                    <a:pt x="34" y="638"/>
                    <a:pt x="68" y="6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2"/>
            <p:cNvSpPr/>
            <p:nvPr/>
          </p:nvSpPr>
          <p:spPr>
            <a:xfrm>
              <a:off x="6997513" y="2953311"/>
              <a:ext cx="910041" cy="422679"/>
            </a:xfrm>
            <a:custGeom>
              <a:avLst/>
              <a:gdLst/>
              <a:ahLst/>
              <a:cxnLst/>
              <a:rect l="l" t="t" r="r" b="b"/>
              <a:pathLst>
                <a:path w="26760" h="12429" extrusionOk="0">
                  <a:moveTo>
                    <a:pt x="17313" y="12429"/>
                  </a:moveTo>
                  <a:cubicBezTo>
                    <a:pt x="20142" y="12429"/>
                    <a:pt x="22623" y="11537"/>
                    <a:pt x="23829" y="8886"/>
                  </a:cubicBezTo>
                  <a:cubicBezTo>
                    <a:pt x="26760" y="2405"/>
                    <a:pt x="21629" y="247"/>
                    <a:pt x="16991" y="247"/>
                  </a:cubicBezTo>
                  <a:cubicBezTo>
                    <a:pt x="15759" y="247"/>
                    <a:pt x="14553" y="425"/>
                    <a:pt x="13559" y="672"/>
                  </a:cubicBezTo>
                  <a:cubicBezTo>
                    <a:pt x="12820" y="850"/>
                    <a:pt x="12149" y="918"/>
                    <a:pt x="11469" y="918"/>
                  </a:cubicBezTo>
                  <a:cubicBezTo>
                    <a:pt x="10271" y="918"/>
                    <a:pt x="9175" y="706"/>
                    <a:pt x="8148" y="459"/>
                  </a:cubicBezTo>
                  <a:cubicBezTo>
                    <a:pt x="7154" y="247"/>
                    <a:pt x="6202" y="1"/>
                    <a:pt x="5353" y="1"/>
                  </a:cubicBezTo>
                  <a:cubicBezTo>
                    <a:pt x="4359" y="1"/>
                    <a:pt x="3475" y="281"/>
                    <a:pt x="2660" y="1275"/>
                  </a:cubicBezTo>
                  <a:cubicBezTo>
                    <a:pt x="1" y="4359"/>
                    <a:pt x="4325" y="8606"/>
                    <a:pt x="4325" y="8606"/>
                  </a:cubicBezTo>
                  <a:cubicBezTo>
                    <a:pt x="4325" y="8606"/>
                    <a:pt x="11511" y="12429"/>
                    <a:pt x="17313" y="1242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2"/>
            <p:cNvSpPr/>
            <p:nvPr/>
          </p:nvSpPr>
          <p:spPr>
            <a:xfrm>
              <a:off x="7767987" y="3098932"/>
              <a:ext cx="25472" cy="19384"/>
            </a:xfrm>
            <a:custGeom>
              <a:avLst/>
              <a:gdLst/>
              <a:ahLst/>
              <a:cxnLst/>
              <a:rect l="l" t="t" r="r" b="b"/>
              <a:pathLst>
                <a:path w="749" h="570" extrusionOk="0">
                  <a:moveTo>
                    <a:pt x="69" y="569"/>
                  </a:moveTo>
                  <a:lnTo>
                    <a:pt x="69" y="569"/>
                  </a:lnTo>
                  <a:cubicBezTo>
                    <a:pt x="213" y="459"/>
                    <a:pt x="324" y="391"/>
                    <a:pt x="459" y="289"/>
                  </a:cubicBezTo>
                  <a:cubicBezTo>
                    <a:pt x="570" y="212"/>
                    <a:pt x="672" y="178"/>
                    <a:pt x="748" y="34"/>
                  </a:cubicBezTo>
                  <a:cubicBezTo>
                    <a:pt x="748" y="34"/>
                    <a:pt x="748" y="0"/>
                    <a:pt x="706" y="0"/>
                  </a:cubicBezTo>
                  <a:lnTo>
                    <a:pt x="706" y="0"/>
                  </a:lnTo>
                  <a:cubicBezTo>
                    <a:pt x="570" y="34"/>
                    <a:pt x="459" y="144"/>
                    <a:pt x="358" y="212"/>
                  </a:cubicBezTo>
                  <a:cubicBezTo>
                    <a:pt x="247" y="323"/>
                    <a:pt x="145" y="391"/>
                    <a:pt x="35" y="501"/>
                  </a:cubicBezTo>
                  <a:cubicBezTo>
                    <a:pt x="1" y="501"/>
                    <a:pt x="1" y="569"/>
                    <a:pt x="69" y="56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2"/>
            <p:cNvSpPr/>
            <p:nvPr/>
          </p:nvSpPr>
          <p:spPr>
            <a:xfrm>
              <a:off x="7741427" y="3071181"/>
              <a:ext cx="47100" cy="42203"/>
            </a:xfrm>
            <a:custGeom>
              <a:avLst/>
              <a:gdLst/>
              <a:ahLst/>
              <a:cxnLst/>
              <a:rect l="l" t="t" r="r" b="b"/>
              <a:pathLst>
                <a:path w="1385" h="1241" extrusionOk="0">
                  <a:moveTo>
                    <a:pt x="43" y="1241"/>
                  </a:moveTo>
                  <a:lnTo>
                    <a:pt x="77" y="1241"/>
                  </a:lnTo>
                  <a:cubicBezTo>
                    <a:pt x="289" y="1105"/>
                    <a:pt x="501" y="927"/>
                    <a:pt x="680" y="748"/>
                  </a:cubicBezTo>
                  <a:cubicBezTo>
                    <a:pt x="892" y="570"/>
                    <a:pt x="1139" y="391"/>
                    <a:pt x="1317" y="145"/>
                  </a:cubicBezTo>
                  <a:cubicBezTo>
                    <a:pt x="1385" y="111"/>
                    <a:pt x="1317" y="1"/>
                    <a:pt x="1274" y="1"/>
                  </a:cubicBezTo>
                  <a:cubicBezTo>
                    <a:pt x="1240" y="1"/>
                    <a:pt x="1240" y="1"/>
                    <a:pt x="1206" y="43"/>
                  </a:cubicBezTo>
                  <a:cubicBezTo>
                    <a:pt x="994" y="179"/>
                    <a:pt x="816" y="391"/>
                    <a:pt x="637" y="570"/>
                  </a:cubicBezTo>
                  <a:cubicBezTo>
                    <a:pt x="425" y="748"/>
                    <a:pt x="213" y="960"/>
                    <a:pt x="43" y="1173"/>
                  </a:cubicBezTo>
                  <a:cubicBezTo>
                    <a:pt x="0" y="1207"/>
                    <a:pt x="0" y="1241"/>
                    <a:pt x="43" y="124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2"/>
            <p:cNvSpPr/>
            <p:nvPr/>
          </p:nvSpPr>
          <p:spPr>
            <a:xfrm>
              <a:off x="7717452" y="3041153"/>
              <a:ext cx="51725" cy="60397"/>
            </a:xfrm>
            <a:custGeom>
              <a:avLst/>
              <a:gdLst/>
              <a:ahLst/>
              <a:cxnLst/>
              <a:rect l="l" t="t" r="r" b="b"/>
              <a:pathLst>
                <a:path w="1521" h="1776" extrusionOk="0">
                  <a:moveTo>
                    <a:pt x="68" y="1776"/>
                  </a:moveTo>
                  <a:lnTo>
                    <a:pt x="111" y="1776"/>
                  </a:lnTo>
                  <a:cubicBezTo>
                    <a:pt x="391" y="1487"/>
                    <a:pt x="637" y="1172"/>
                    <a:pt x="918" y="884"/>
                  </a:cubicBezTo>
                  <a:cubicBezTo>
                    <a:pt x="1096" y="637"/>
                    <a:pt x="1419" y="391"/>
                    <a:pt x="1487" y="111"/>
                  </a:cubicBezTo>
                  <a:cubicBezTo>
                    <a:pt x="1521" y="34"/>
                    <a:pt x="1453" y="0"/>
                    <a:pt x="1419" y="0"/>
                  </a:cubicBezTo>
                  <a:lnTo>
                    <a:pt x="1385" y="0"/>
                  </a:lnTo>
                  <a:cubicBezTo>
                    <a:pt x="1096" y="179"/>
                    <a:pt x="884" y="569"/>
                    <a:pt x="671" y="816"/>
                  </a:cubicBezTo>
                  <a:cubicBezTo>
                    <a:pt x="459" y="1096"/>
                    <a:pt x="213" y="1385"/>
                    <a:pt x="34" y="1699"/>
                  </a:cubicBezTo>
                  <a:cubicBezTo>
                    <a:pt x="0" y="1733"/>
                    <a:pt x="34" y="1776"/>
                    <a:pt x="68" y="17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2"/>
            <p:cNvSpPr/>
            <p:nvPr/>
          </p:nvSpPr>
          <p:spPr>
            <a:xfrm>
              <a:off x="7686233" y="3007621"/>
              <a:ext cx="50603" cy="91344"/>
            </a:xfrm>
            <a:custGeom>
              <a:avLst/>
              <a:gdLst/>
              <a:ahLst/>
              <a:cxnLst/>
              <a:rect l="l" t="t" r="r" b="b"/>
              <a:pathLst>
                <a:path w="1488" h="2686" extrusionOk="0">
                  <a:moveTo>
                    <a:pt x="35" y="2685"/>
                  </a:moveTo>
                  <a:cubicBezTo>
                    <a:pt x="69" y="2685"/>
                    <a:pt x="69" y="2685"/>
                    <a:pt x="103" y="2651"/>
                  </a:cubicBezTo>
                  <a:cubicBezTo>
                    <a:pt x="349" y="1734"/>
                    <a:pt x="1097" y="1063"/>
                    <a:pt x="1453" y="137"/>
                  </a:cubicBezTo>
                  <a:cubicBezTo>
                    <a:pt x="1487" y="69"/>
                    <a:pt x="1377" y="1"/>
                    <a:pt x="1309" y="1"/>
                  </a:cubicBezTo>
                  <a:cubicBezTo>
                    <a:pt x="1275" y="1"/>
                    <a:pt x="1241" y="1"/>
                    <a:pt x="1198" y="69"/>
                  </a:cubicBezTo>
                  <a:cubicBezTo>
                    <a:pt x="816" y="918"/>
                    <a:pt x="103" y="1700"/>
                    <a:pt x="1" y="2651"/>
                  </a:cubicBezTo>
                  <a:cubicBezTo>
                    <a:pt x="1" y="2685"/>
                    <a:pt x="1" y="2685"/>
                    <a:pt x="35" y="268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2"/>
            <p:cNvSpPr/>
            <p:nvPr/>
          </p:nvSpPr>
          <p:spPr>
            <a:xfrm>
              <a:off x="7645220" y="2976130"/>
              <a:ext cx="41047" cy="123991"/>
            </a:xfrm>
            <a:custGeom>
              <a:avLst/>
              <a:gdLst/>
              <a:ahLst/>
              <a:cxnLst/>
              <a:rect l="l" t="t" r="r" b="b"/>
              <a:pathLst>
                <a:path w="1207" h="3646" extrusionOk="0">
                  <a:moveTo>
                    <a:pt x="34" y="3645"/>
                  </a:moveTo>
                  <a:cubicBezTo>
                    <a:pt x="68" y="3645"/>
                    <a:pt x="68" y="3645"/>
                    <a:pt x="111" y="3611"/>
                  </a:cubicBezTo>
                  <a:cubicBezTo>
                    <a:pt x="536" y="2515"/>
                    <a:pt x="960" y="1309"/>
                    <a:pt x="1173" y="145"/>
                  </a:cubicBezTo>
                  <a:cubicBezTo>
                    <a:pt x="1207" y="77"/>
                    <a:pt x="1130" y="1"/>
                    <a:pt x="1062" y="1"/>
                  </a:cubicBezTo>
                  <a:cubicBezTo>
                    <a:pt x="994" y="1"/>
                    <a:pt x="918" y="35"/>
                    <a:pt x="918" y="111"/>
                  </a:cubicBezTo>
                  <a:cubicBezTo>
                    <a:pt x="570" y="1241"/>
                    <a:pt x="281" y="2447"/>
                    <a:pt x="0" y="3577"/>
                  </a:cubicBezTo>
                  <a:cubicBezTo>
                    <a:pt x="0" y="3611"/>
                    <a:pt x="0" y="3645"/>
                    <a:pt x="34" y="364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2"/>
            <p:cNvSpPr/>
            <p:nvPr/>
          </p:nvSpPr>
          <p:spPr>
            <a:xfrm>
              <a:off x="7604207" y="2977287"/>
              <a:ext cx="15916" cy="144498"/>
            </a:xfrm>
            <a:custGeom>
              <a:avLst/>
              <a:gdLst/>
              <a:ahLst/>
              <a:cxnLst/>
              <a:rect l="l" t="t" r="r" b="b"/>
              <a:pathLst>
                <a:path w="468" h="4249" extrusionOk="0">
                  <a:moveTo>
                    <a:pt x="111" y="4248"/>
                  </a:moveTo>
                  <a:lnTo>
                    <a:pt x="145" y="4214"/>
                  </a:lnTo>
                  <a:cubicBezTo>
                    <a:pt x="179" y="3509"/>
                    <a:pt x="213" y="2838"/>
                    <a:pt x="289" y="2167"/>
                  </a:cubicBezTo>
                  <a:cubicBezTo>
                    <a:pt x="323" y="1453"/>
                    <a:pt x="425" y="782"/>
                    <a:pt x="467" y="111"/>
                  </a:cubicBezTo>
                  <a:cubicBezTo>
                    <a:pt x="467" y="43"/>
                    <a:pt x="391" y="1"/>
                    <a:pt x="357" y="1"/>
                  </a:cubicBezTo>
                  <a:cubicBezTo>
                    <a:pt x="289" y="1"/>
                    <a:pt x="255" y="43"/>
                    <a:pt x="255" y="77"/>
                  </a:cubicBezTo>
                  <a:cubicBezTo>
                    <a:pt x="0" y="1385"/>
                    <a:pt x="0" y="2872"/>
                    <a:pt x="77" y="4214"/>
                  </a:cubicBezTo>
                  <a:cubicBezTo>
                    <a:pt x="77" y="4214"/>
                    <a:pt x="77" y="4248"/>
                    <a:pt x="111" y="424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2"/>
            <p:cNvSpPr/>
            <p:nvPr/>
          </p:nvSpPr>
          <p:spPr>
            <a:xfrm>
              <a:off x="7544115" y="2979905"/>
              <a:ext cx="15609" cy="119060"/>
            </a:xfrm>
            <a:custGeom>
              <a:avLst/>
              <a:gdLst/>
              <a:ahLst/>
              <a:cxnLst/>
              <a:rect l="l" t="t" r="r" b="b"/>
              <a:pathLst>
                <a:path w="459" h="3501" extrusionOk="0">
                  <a:moveTo>
                    <a:pt x="357" y="3500"/>
                  </a:moveTo>
                  <a:cubicBezTo>
                    <a:pt x="357" y="3500"/>
                    <a:pt x="391" y="3500"/>
                    <a:pt x="391" y="3466"/>
                  </a:cubicBezTo>
                  <a:cubicBezTo>
                    <a:pt x="459" y="2897"/>
                    <a:pt x="459" y="2336"/>
                    <a:pt x="425" y="1767"/>
                  </a:cubicBezTo>
                  <a:cubicBezTo>
                    <a:pt x="425" y="1240"/>
                    <a:pt x="425" y="561"/>
                    <a:pt x="247" y="68"/>
                  </a:cubicBezTo>
                  <a:cubicBezTo>
                    <a:pt x="213" y="34"/>
                    <a:pt x="179" y="0"/>
                    <a:pt x="179" y="0"/>
                  </a:cubicBezTo>
                  <a:cubicBezTo>
                    <a:pt x="111" y="0"/>
                    <a:pt x="68" y="34"/>
                    <a:pt x="68" y="102"/>
                  </a:cubicBezTo>
                  <a:cubicBezTo>
                    <a:pt x="0" y="637"/>
                    <a:pt x="179" y="1240"/>
                    <a:pt x="213" y="1767"/>
                  </a:cubicBezTo>
                  <a:cubicBezTo>
                    <a:pt x="247" y="2336"/>
                    <a:pt x="247" y="2897"/>
                    <a:pt x="323" y="3466"/>
                  </a:cubicBezTo>
                  <a:cubicBezTo>
                    <a:pt x="323" y="3500"/>
                    <a:pt x="323" y="3500"/>
                    <a:pt x="357" y="350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2"/>
            <p:cNvSpPr/>
            <p:nvPr/>
          </p:nvSpPr>
          <p:spPr>
            <a:xfrm>
              <a:off x="7504531" y="2990584"/>
              <a:ext cx="14487" cy="67641"/>
            </a:xfrm>
            <a:custGeom>
              <a:avLst/>
              <a:gdLst/>
              <a:ahLst/>
              <a:cxnLst/>
              <a:rect l="l" t="t" r="r" b="b"/>
              <a:pathLst>
                <a:path w="426" h="1989" extrusionOk="0">
                  <a:moveTo>
                    <a:pt x="349" y="1988"/>
                  </a:moveTo>
                  <a:cubicBezTo>
                    <a:pt x="383" y="1988"/>
                    <a:pt x="425" y="1946"/>
                    <a:pt x="425" y="1946"/>
                  </a:cubicBezTo>
                  <a:cubicBezTo>
                    <a:pt x="383" y="1598"/>
                    <a:pt x="349" y="1275"/>
                    <a:pt x="349" y="960"/>
                  </a:cubicBezTo>
                  <a:cubicBezTo>
                    <a:pt x="349" y="638"/>
                    <a:pt x="383" y="357"/>
                    <a:pt x="349" y="77"/>
                  </a:cubicBezTo>
                  <a:cubicBezTo>
                    <a:pt x="315" y="34"/>
                    <a:pt x="281" y="1"/>
                    <a:pt x="247" y="1"/>
                  </a:cubicBezTo>
                  <a:cubicBezTo>
                    <a:pt x="213" y="1"/>
                    <a:pt x="170" y="34"/>
                    <a:pt x="170" y="77"/>
                  </a:cubicBezTo>
                  <a:cubicBezTo>
                    <a:pt x="0" y="638"/>
                    <a:pt x="170" y="1385"/>
                    <a:pt x="315" y="1946"/>
                  </a:cubicBezTo>
                  <a:cubicBezTo>
                    <a:pt x="315" y="1988"/>
                    <a:pt x="349" y="1988"/>
                    <a:pt x="349" y="198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2"/>
            <p:cNvSpPr/>
            <p:nvPr/>
          </p:nvSpPr>
          <p:spPr>
            <a:xfrm>
              <a:off x="7463518" y="2994324"/>
              <a:ext cx="20541" cy="48019"/>
            </a:xfrm>
            <a:custGeom>
              <a:avLst/>
              <a:gdLst/>
              <a:ahLst/>
              <a:cxnLst/>
              <a:rect l="l" t="t" r="r" b="b"/>
              <a:pathLst>
                <a:path w="604" h="1412" extrusionOk="0">
                  <a:moveTo>
                    <a:pt x="527" y="1411"/>
                  </a:moveTo>
                  <a:cubicBezTo>
                    <a:pt x="569" y="1411"/>
                    <a:pt x="603" y="1377"/>
                    <a:pt x="603" y="1343"/>
                  </a:cubicBezTo>
                  <a:cubicBezTo>
                    <a:pt x="493" y="1131"/>
                    <a:pt x="425" y="884"/>
                    <a:pt x="357" y="672"/>
                  </a:cubicBezTo>
                  <a:cubicBezTo>
                    <a:pt x="280" y="460"/>
                    <a:pt x="247" y="213"/>
                    <a:pt x="102" y="35"/>
                  </a:cubicBezTo>
                  <a:cubicBezTo>
                    <a:pt x="102" y="1"/>
                    <a:pt x="68" y="1"/>
                    <a:pt x="68" y="1"/>
                  </a:cubicBezTo>
                  <a:cubicBezTo>
                    <a:pt x="34" y="1"/>
                    <a:pt x="34" y="1"/>
                    <a:pt x="34" y="35"/>
                  </a:cubicBezTo>
                  <a:cubicBezTo>
                    <a:pt x="0" y="247"/>
                    <a:pt x="102" y="494"/>
                    <a:pt x="179" y="706"/>
                  </a:cubicBezTo>
                  <a:cubicBezTo>
                    <a:pt x="280" y="952"/>
                    <a:pt x="391" y="1165"/>
                    <a:pt x="493" y="13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2"/>
            <p:cNvSpPr/>
            <p:nvPr/>
          </p:nvSpPr>
          <p:spPr>
            <a:xfrm>
              <a:off x="7429714" y="2993168"/>
              <a:ext cx="18228" cy="41931"/>
            </a:xfrm>
            <a:custGeom>
              <a:avLst/>
              <a:gdLst/>
              <a:ahLst/>
              <a:cxnLst/>
              <a:rect l="l" t="t" r="r" b="b"/>
              <a:pathLst>
                <a:path w="536" h="1233" extrusionOk="0">
                  <a:moveTo>
                    <a:pt x="501" y="1233"/>
                  </a:moveTo>
                  <a:cubicBezTo>
                    <a:pt x="501" y="1233"/>
                    <a:pt x="535" y="1233"/>
                    <a:pt x="535" y="1199"/>
                  </a:cubicBezTo>
                  <a:cubicBezTo>
                    <a:pt x="501" y="850"/>
                    <a:pt x="425" y="349"/>
                    <a:pt x="213" y="35"/>
                  </a:cubicBezTo>
                  <a:cubicBezTo>
                    <a:pt x="179" y="1"/>
                    <a:pt x="145" y="1"/>
                    <a:pt x="111" y="1"/>
                  </a:cubicBezTo>
                  <a:cubicBezTo>
                    <a:pt x="77" y="1"/>
                    <a:pt x="0" y="35"/>
                    <a:pt x="34" y="103"/>
                  </a:cubicBezTo>
                  <a:cubicBezTo>
                    <a:pt x="77" y="281"/>
                    <a:pt x="179" y="460"/>
                    <a:pt x="247" y="672"/>
                  </a:cubicBezTo>
                  <a:cubicBezTo>
                    <a:pt x="323" y="850"/>
                    <a:pt x="391" y="1020"/>
                    <a:pt x="459" y="1199"/>
                  </a:cubicBezTo>
                  <a:cubicBezTo>
                    <a:pt x="459" y="1233"/>
                    <a:pt x="459" y="1233"/>
                    <a:pt x="501" y="123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2"/>
            <p:cNvSpPr/>
            <p:nvPr/>
          </p:nvSpPr>
          <p:spPr>
            <a:xfrm>
              <a:off x="7390129" y="3001568"/>
              <a:ext cx="14487" cy="30063"/>
            </a:xfrm>
            <a:custGeom>
              <a:avLst/>
              <a:gdLst/>
              <a:ahLst/>
              <a:cxnLst/>
              <a:rect l="l" t="t" r="r" b="b"/>
              <a:pathLst>
                <a:path w="426" h="884" extrusionOk="0">
                  <a:moveTo>
                    <a:pt x="349" y="884"/>
                  </a:moveTo>
                  <a:cubicBezTo>
                    <a:pt x="391" y="884"/>
                    <a:pt x="425" y="884"/>
                    <a:pt x="391" y="850"/>
                  </a:cubicBezTo>
                  <a:cubicBezTo>
                    <a:pt x="391" y="637"/>
                    <a:pt x="349" y="391"/>
                    <a:pt x="315" y="179"/>
                  </a:cubicBezTo>
                  <a:cubicBezTo>
                    <a:pt x="281" y="102"/>
                    <a:pt x="213" y="0"/>
                    <a:pt x="102" y="0"/>
                  </a:cubicBezTo>
                  <a:lnTo>
                    <a:pt x="34" y="0"/>
                  </a:lnTo>
                  <a:cubicBezTo>
                    <a:pt x="0" y="0"/>
                    <a:pt x="0" y="68"/>
                    <a:pt x="34" y="68"/>
                  </a:cubicBezTo>
                  <a:cubicBezTo>
                    <a:pt x="102" y="179"/>
                    <a:pt x="136" y="281"/>
                    <a:pt x="179" y="425"/>
                  </a:cubicBezTo>
                  <a:cubicBezTo>
                    <a:pt x="213" y="561"/>
                    <a:pt x="247" y="705"/>
                    <a:pt x="315" y="850"/>
                  </a:cubicBezTo>
                  <a:cubicBezTo>
                    <a:pt x="315" y="884"/>
                    <a:pt x="349" y="884"/>
                    <a:pt x="349" y="88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2"/>
            <p:cNvSpPr/>
            <p:nvPr/>
          </p:nvSpPr>
          <p:spPr>
            <a:xfrm>
              <a:off x="7341873" y="3001568"/>
              <a:ext cx="19384" cy="32375"/>
            </a:xfrm>
            <a:custGeom>
              <a:avLst/>
              <a:gdLst/>
              <a:ahLst/>
              <a:cxnLst/>
              <a:rect l="l" t="t" r="r" b="b"/>
              <a:pathLst>
                <a:path w="570" h="952" extrusionOk="0">
                  <a:moveTo>
                    <a:pt x="536" y="952"/>
                  </a:moveTo>
                  <a:cubicBezTo>
                    <a:pt x="536" y="952"/>
                    <a:pt x="570" y="918"/>
                    <a:pt x="570" y="884"/>
                  </a:cubicBezTo>
                  <a:cubicBezTo>
                    <a:pt x="494" y="603"/>
                    <a:pt x="358" y="213"/>
                    <a:pt x="145" y="0"/>
                  </a:cubicBezTo>
                  <a:lnTo>
                    <a:pt x="69" y="0"/>
                  </a:lnTo>
                  <a:cubicBezTo>
                    <a:pt x="35" y="0"/>
                    <a:pt x="1" y="34"/>
                    <a:pt x="1" y="68"/>
                  </a:cubicBezTo>
                  <a:cubicBezTo>
                    <a:pt x="69" y="213"/>
                    <a:pt x="179" y="349"/>
                    <a:pt x="247" y="493"/>
                  </a:cubicBezTo>
                  <a:cubicBezTo>
                    <a:pt x="358" y="637"/>
                    <a:pt x="426" y="773"/>
                    <a:pt x="494" y="918"/>
                  </a:cubicBezTo>
                  <a:cubicBezTo>
                    <a:pt x="494" y="952"/>
                    <a:pt x="494" y="952"/>
                    <a:pt x="536"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2"/>
            <p:cNvSpPr/>
            <p:nvPr/>
          </p:nvSpPr>
          <p:spPr>
            <a:xfrm>
              <a:off x="7282938" y="2984530"/>
              <a:ext cx="43394" cy="65022"/>
            </a:xfrm>
            <a:custGeom>
              <a:avLst/>
              <a:gdLst/>
              <a:ahLst/>
              <a:cxnLst/>
              <a:rect l="l" t="t" r="r" b="b"/>
              <a:pathLst>
                <a:path w="1276" h="1912" extrusionOk="0">
                  <a:moveTo>
                    <a:pt x="1165" y="1911"/>
                  </a:moveTo>
                  <a:cubicBezTo>
                    <a:pt x="1241" y="1911"/>
                    <a:pt x="1275" y="1877"/>
                    <a:pt x="1241" y="1810"/>
                  </a:cubicBezTo>
                  <a:cubicBezTo>
                    <a:pt x="1029" y="1529"/>
                    <a:pt x="816" y="1206"/>
                    <a:pt x="638" y="892"/>
                  </a:cubicBezTo>
                  <a:cubicBezTo>
                    <a:pt x="460" y="603"/>
                    <a:pt x="358" y="212"/>
                    <a:pt x="145" y="0"/>
                  </a:cubicBezTo>
                  <a:lnTo>
                    <a:pt x="69" y="0"/>
                  </a:lnTo>
                  <a:cubicBezTo>
                    <a:pt x="35" y="0"/>
                    <a:pt x="35" y="0"/>
                    <a:pt x="35" y="43"/>
                  </a:cubicBezTo>
                  <a:cubicBezTo>
                    <a:pt x="1" y="357"/>
                    <a:pt x="281" y="714"/>
                    <a:pt x="460" y="994"/>
                  </a:cubicBezTo>
                  <a:cubicBezTo>
                    <a:pt x="638" y="1317"/>
                    <a:pt x="884" y="1631"/>
                    <a:pt x="1131" y="18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2"/>
            <p:cNvSpPr/>
            <p:nvPr/>
          </p:nvSpPr>
          <p:spPr>
            <a:xfrm>
              <a:off x="7224003" y="2979905"/>
              <a:ext cx="60125" cy="82944"/>
            </a:xfrm>
            <a:custGeom>
              <a:avLst/>
              <a:gdLst/>
              <a:ahLst/>
              <a:cxnLst/>
              <a:rect l="l" t="t" r="r" b="b"/>
              <a:pathLst>
                <a:path w="1768" h="2439" extrusionOk="0">
                  <a:moveTo>
                    <a:pt x="1700" y="2438"/>
                  </a:moveTo>
                  <a:cubicBezTo>
                    <a:pt x="1734" y="2438"/>
                    <a:pt x="1768" y="2404"/>
                    <a:pt x="1768" y="2336"/>
                  </a:cubicBezTo>
                  <a:cubicBezTo>
                    <a:pt x="1555" y="1912"/>
                    <a:pt x="1275" y="1487"/>
                    <a:pt x="986" y="1096"/>
                  </a:cubicBezTo>
                  <a:cubicBezTo>
                    <a:pt x="740" y="739"/>
                    <a:pt x="528" y="348"/>
                    <a:pt x="247" y="34"/>
                  </a:cubicBezTo>
                  <a:cubicBezTo>
                    <a:pt x="213" y="0"/>
                    <a:pt x="179" y="0"/>
                    <a:pt x="137" y="0"/>
                  </a:cubicBezTo>
                  <a:cubicBezTo>
                    <a:pt x="69" y="0"/>
                    <a:pt x="1" y="68"/>
                    <a:pt x="69" y="136"/>
                  </a:cubicBezTo>
                  <a:cubicBezTo>
                    <a:pt x="281" y="561"/>
                    <a:pt x="604" y="952"/>
                    <a:pt x="884" y="1342"/>
                  </a:cubicBezTo>
                  <a:cubicBezTo>
                    <a:pt x="1131" y="1699"/>
                    <a:pt x="1377" y="2090"/>
                    <a:pt x="1666" y="2404"/>
                  </a:cubicBezTo>
                  <a:cubicBezTo>
                    <a:pt x="1666" y="2438"/>
                    <a:pt x="1700" y="2438"/>
                    <a:pt x="1700" y="24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2"/>
            <p:cNvSpPr/>
            <p:nvPr/>
          </p:nvSpPr>
          <p:spPr>
            <a:xfrm>
              <a:off x="7168537" y="2989427"/>
              <a:ext cx="85563" cy="92772"/>
            </a:xfrm>
            <a:custGeom>
              <a:avLst/>
              <a:gdLst/>
              <a:ahLst/>
              <a:cxnLst/>
              <a:rect l="l" t="t" r="r" b="b"/>
              <a:pathLst>
                <a:path w="2516" h="2728" extrusionOk="0">
                  <a:moveTo>
                    <a:pt x="2447" y="2727"/>
                  </a:moveTo>
                  <a:cubicBezTo>
                    <a:pt x="2481" y="2727"/>
                    <a:pt x="2515" y="2659"/>
                    <a:pt x="2481" y="2617"/>
                  </a:cubicBezTo>
                  <a:cubicBezTo>
                    <a:pt x="1768" y="1733"/>
                    <a:pt x="995" y="960"/>
                    <a:pt x="281" y="35"/>
                  </a:cubicBezTo>
                  <a:cubicBezTo>
                    <a:pt x="247" y="1"/>
                    <a:pt x="213" y="1"/>
                    <a:pt x="179" y="1"/>
                  </a:cubicBezTo>
                  <a:cubicBezTo>
                    <a:pt x="69" y="1"/>
                    <a:pt x="1" y="68"/>
                    <a:pt x="69" y="179"/>
                  </a:cubicBezTo>
                  <a:cubicBezTo>
                    <a:pt x="748" y="1062"/>
                    <a:pt x="1488" y="2022"/>
                    <a:pt x="2405" y="27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2"/>
            <p:cNvSpPr/>
            <p:nvPr/>
          </p:nvSpPr>
          <p:spPr>
            <a:xfrm>
              <a:off x="7119158" y="3026700"/>
              <a:ext cx="97670" cy="89304"/>
            </a:xfrm>
            <a:custGeom>
              <a:avLst/>
              <a:gdLst/>
              <a:ahLst/>
              <a:cxnLst/>
              <a:rect l="l" t="t" r="r" b="b"/>
              <a:pathLst>
                <a:path w="2872" h="2626" extrusionOk="0">
                  <a:moveTo>
                    <a:pt x="2795" y="2625"/>
                  </a:moveTo>
                  <a:cubicBezTo>
                    <a:pt x="2838" y="2625"/>
                    <a:pt x="2872" y="2549"/>
                    <a:pt x="2838" y="2515"/>
                  </a:cubicBezTo>
                  <a:cubicBezTo>
                    <a:pt x="1988" y="1699"/>
                    <a:pt x="1096" y="926"/>
                    <a:pt x="289" y="34"/>
                  </a:cubicBezTo>
                  <a:cubicBezTo>
                    <a:pt x="289" y="34"/>
                    <a:pt x="247" y="0"/>
                    <a:pt x="213" y="0"/>
                  </a:cubicBezTo>
                  <a:cubicBezTo>
                    <a:pt x="111" y="0"/>
                    <a:pt x="0" y="145"/>
                    <a:pt x="111" y="247"/>
                  </a:cubicBezTo>
                  <a:cubicBezTo>
                    <a:pt x="884" y="1096"/>
                    <a:pt x="1776" y="1988"/>
                    <a:pt x="2761" y="262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2"/>
            <p:cNvSpPr/>
            <p:nvPr/>
          </p:nvSpPr>
          <p:spPr>
            <a:xfrm>
              <a:off x="7083042" y="3072644"/>
              <a:ext cx="73422" cy="50569"/>
            </a:xfrm>
            <a:custGeom>
              <a:avLst/>
              <a:gdLst/>
              <a:ahLst/>
              <a:cxnLst/>
              <a:rect l="l" t="t" r="r" b="b"/>
              <a:pathLst>
                <a:path w="2159" h="1487" extrusionOk="0">
                  <a:moveTo>
                    <a:pt x="2090" y="1487"/>
                  </a:moveTo>
                  <a:cubicBezTo>
                    <a:pt x="2124" y="1487"/>
                    <a:pt x="2158" y="1444"/>
                    <a:pt x="2124" y="1410"/>
                  </a:cubicBezTo>
                  <a:cubicBezTo>
                    <a:pt x="1521" y="917"/>
                    <a:pt x="926" y="348"/>
                    <a:pt x="213" y="0"/>
                  </a:cubicBezTo>
                  <a:lnTo>
                    <a:pt x="179" y="0"/>
                  </a:lnTo>
                  <a:cubicBezTo>
                    <a:pt x="111" y="0"/>
                    <a:pt x="0" y="102"/>
                    <a:pt x="111" y="170"/>
                  </a:cubicBezTo>
                  <a:cubicBezTo>
                    <a:pt x="672" y="671"/>
                    <a:pt x="1419" y="1096"/>
                    <a:pt x="2090" y="148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2"/>
            <p:cNvSpPr/>
            <p:nvPr/>
          </p:nvSpPr>
          <p:spPr>
            <a:xfrm>
              <a:off x="6815811" y="3111038"/>
              <a:ext cx="612781" cy="640497"/>
            </a:xfrm>
            <a:custGeom>
              <a:avLst/>
              <a:gdLst/>
              <a:ahLst/>
              <a:cxnLst/>
              <a:rect l="l" t="t" r="r" b="b"/>
              <a:pathLst>
                <a:path w="18019" h="18834" extrusionOk="0">
                  <a:moveTo>
                    <a:pt x="4537" y="18834"/>
                  </a:moveTo>
                  <a:cubicBezTo>
                    <a:pt x="5701" y="18834"/>
                    <a:pt x="7221" y="18443"/>
                    <a:pt x="9099" y="17517"/>
                  </a:cubicBezTo>
                  <a:cubicBezTo>
                    <a:pt x="18018" y="13202"/>
                    <a:pt x="9489" y="1802"/>
                    <a:pt x="9489" y="1802"/>
                  </a:cubicBezTo>
                  <a:cubicBezTo>
                    <a:pt x="9489" y="1802"/>
                    <a:pt x="7468" y="1"/>
                    <a:pt x="5344" y="1"/>
                  </a:cubicBezTo>
                  <a:cubicBezTo>
                    <a:pt x="4393" y="1"/>
                    <a:pt x="3433" y="392"/>
                    <a:pt x="2626" y="1453"/>
                  </a:cubicBezTo>
                  <a:cubicBezTo>
                    <a:pt x="1" y="4919"/>
                    <a:pt x="3900" y="7578"/>
                    <a:pt x="1912" y="10976"/>
                  </a:cubicBezTo>
                  <a:cubicBezTo>
                    <a:pt x="357" y="13627"/>
                    <a:pt x="179" y="18834"/>
                    <a:pt x="4537" y="1883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2"/>
            <p:cNvSpPr/>
            <p:nvPr/>
          </p:nvSpPr>
          <p:spPr>
            <a:xfrm>
              <a:off x="6986835" y="3145998"/>
              <a:ext cx="46828" cy="21697"/>
            </a:xfrm>
            <a:custGeom>
              <a:avLst/>
              <a:gdLst/>
              <a:ahLst/>
              <a:cxnLst/>
              <a:rect l="l" t="t" r="r" b="b"/>
              <a:pathLst>
                <a:path w="1377" h="638" extrusionOk="0">
                  <a:moveTo>
                    <a:pt x="1309" y="638"/>
                  </a:moveTo>
                  <a:cubicBezTo>
                    <a:pt x="1377" y="638"/>
                    <a:pt x="1377" y="604"/>
                    <a:pt x="1343" y="561"/>
                  </a:cubicBezTo>
                  <a:cubicBezTo>
                    <a:pt x="1130" y="459"/>
                    <a:pt x="918" y="392"/>
                    <a:pt x="706" y="281"/>
                  </a:cubicBezTo>
                  <a:cubicBezTo>
                    <a:pt x="527" y="179"/>
                    <a:pt x="315" y="69"/>
                    <a:pt x="145" y="1"/>
                  </a:cubicBezTo>
                  <a:lnTo>
                    <a:pt x="103" y="1"/>
                  </a:lnTo>
                  <a:cubicBezTo>
                    <a:pt x="35" y="1"/>
                    <a:pt x="1" y="103"/>
                    <a:pt x="69" y="137"/>
                  </a:cubicBezTo>
                  <a:cubicBezTo>
                    <a:pt x="391" y="392"/>
                    <a:pt x="918" y="561"/>
                    <a:pt x="1309" y="6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2"/>
            <p:cNvSpPr/>
            <p:nvPr/>
          </p:nvSpPr>
          <p:spPr>
            <a:xfrm>
              <a:off x="6932525" y="3182114"/>
              <a:ext cx="76007" cy="17956"/>
            </a:xfrm>
            <a:custGeom>
              <a:avLst/>
              <a:gdLst/>
              <a:ahLst/>
              <a:cxnLst/>
              <a:rect l="l" t="t" r="r" b="b"/>
              <a:pathLst>
                <a:path w="2235" h="528" extrusionOk="0">
                  <a:moveTo>
                    <a:pt x="2124" y="527"/>
                  </a:moveTo>
                  <a:lnTo>
                    <a:pt x="2167" y="527"/>
                  </a:lnTo>
                  <a:cubicBezTo>
                    <a:pt x="2235" y="527"/>
                    <a:pt x="2235" y="425"/>
                    <a:pt x="2167" y="425"/>
                  </a:cubicBezTo>
                  <a:cubicBezTo>
                    <a:pt x="1487" y="349"/>
                    <a:pt x="816" y="213"/>
                    <a:pt x="179" y="35"/>
                  </a:cubicBezTo>
                  <a:cubicBezTo>
                    <a:pt x="179" y="1"/>
                    <a:pt x="145" y="1"/>
                    <a:pt x="145" y="1"/>
                  </a:cubicBezTo>
                  <a:cubicBezTo>
                    <a:pt x="43" y="1"/>
                    <a:pt x="1" y="179"/>
                    <a:pt x="111" y="213"/>
                  </a:cubicBezTo>
                  <a:cubicBezTo>
                    <a:pt x="782" y="391"/>
                    <a:pt x="1453" y="527"/>
                    <a:pt x="2124" y="5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2"/>
            <p:cNvSpPr/>
            <p:nvPr/>
          </p:nvSpPr>
          <p:spPr>
            <a:xfrm>
              <a:off x="6902496" y="3228908"/>
              <a:ext cx="72232" cy="12175"/>
            </a:xfrm>
            <a:custGeom>
              <a:avLst/>
              <a:gdLst/>
              <a:ahLst/>
              <a:cxnLst/>
              <a:rect l="l" t="t" r="r" b="b"/>
              <a:pathLst>
                <a:path w="2124" h="358" extrusionOk="0">
                  <a:moveTo>
                    <a:pt x="1308" y="358"/>
                  </a:moveTo>
                  <a:cubicBezTo>
                    <a:pt x="1597" y="358"/>
                    <a:pt x="1844" y="324"/>
                    <a:pt x="2090" y="247"/>
                  </a:cubicBezTo>
                  <a:cubicBezTo>
                    <a:pt x="2124" y="213"/>
                    <a:pt x="2124" y="179"/>
                    <a:pt x="2090" y="145"/>
                  </a:cubicBezTo>
                  <a:lnTo>
                    <a:pt x="1665" y="145"/>
                  </a:lnTo>
                  <a:lnTo>
                    <a:pt x="1419" y="145"/>
                  </a:lnTo>
                  <a:lnTo>
                    <a:pt x="1274" y="145"/>
                  </a:lnTo>
                  <a:cubicBezTo>
                    <a:pt x="884" y="111"/>
                    <a:pt x="535" y="77"/>
                    <a:pt x="179" y="1"/>
                  </a:cubicBezTo>
                  <a:lnTo>
                    <a:pt x="179" y="1"/>
                  </a:lnTo>
                  <a:cubicBezTo>
                    <a:pt x="34" y="1"/>
                    <a:pt x="0" y="179"/>
                    <a:pt x="145" y="213"/>
                  </a:cubicBezTo>
                  <a:cubicBezTo>
                    <a:pt x="501" y="290"/>
                    <a:pt x="926" y="358"/>
                    <a:pt x="1308" y="35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2"/>
            <p:cNvSpPr/>
            <p:nvPr/>
          </p:nvSpPr>
          <p:spPr>
            <a:xfrm>
              <a:off x="6888043" y="3269955"/>
              <a:ext cx="78319" cy="8400"/>
            </a:xfrm>
            <a:custGeom>
              <a:avLst/>
              <a:gdLst/>
              <a:ahLst/>
              <a:cxnLst/>
              <a:rect l="l" t="t" r="r" b="b"/>
              <a:pathLst>
                <a:path w="2303" h="247" extrusionOk="0">
                  <a:moveTo>
                    <a:pt x="816" y="246"/>
                  </a:moveTo>
                  <a:cubicBezTo>
                    <a:pt x="1275" y="246"/>
                    <a:pt x="1776" y="178"/>
                    <a:pt x="2235" y="144"/>
                  </a:cubicBezTo>
                  <a:cubicBezTo>
                    <a:pt x="2303" y="144"/>
                    <a:pt x="2303" y="0"/>
                    <a:pt x="2235" y="0"/>
                  </a:cubicBezTo>
                  <a:lnTo>
                    <a:pt x="2022" y="0"/>
                  </a:lnTo>
                  <a:lnTo>
                    <a:pt x="850" y="0"/>
                  </a:lnTo>
                  <a:cubicBezTo>
                    <a:pt x="604" y="0"/>
                    <a:pt x="357" y="0"/>
                    <a:pt x="145" y="34"/>
                  </a:cubicBezTo>
                  <a:cubicBezTo>
                    <a:pt x="0" y="34"/>
                    <a:pt x="34" y="178"/>
                    <a:pt x="145" y="178"/>
                  </a:cubicBezTo>
                  <a:cubicBezTo>
                    <a:pt x="357" y="212"/>
                    <a:pt x="570" y="246"/>
                    <a:pt x="816" y="24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2"/>
            <p:cNvSpPr/>
            <p:nvPr/>
          </p:nvSpPr>
          <p:spPr>
            <a:xfrm>
              <a:off x="6913446" y="3312125"/>
              <a:ext cx="57813" cy="10712"/>
            </a:xfrm>
            <a:custGeom>
              <a:avLst/>
              <a:gdLst/>
              <a:ahLst/>
              <a:cxnLst/>
              <a:rect l="l" t="t" r="r" b="b"/>
              <a:pathLst>
                <a:path w="1700" h="315" extrusionOk="0">
                  <a:moveTo>
                    <a:pt x="213" y="315"/>
                  </a:moveTo>
                  <a:cubicBezTo>
                    <a:pt x="426" y="315"/>
                    <a:pt x="638" y="247"/>
                    <a:pt x="816" y="213"/>
                  </a:cubicBezTo>
                  <a:cubicBezTo>
                    <a:pt x="1097" y="179"/>
                    <a:pt x="1377" y="179"/>
                    <a:pt x="1666" y="68"/>
                  </a:cubicBezTo>
                  <a:cubicBezTo>
                    <a:pt x="1700" y="68"/>
                    <a:pt x="1700" y="0"/>
                    <a:pt x="1623" y="0"/>
                  </a:cubicBezTo>
                  <a:lnTo>
                    <a:pt x="1488" y="0"/>
                  </a:lnTo>
                  <a:cubicBezTo>
                    <a:pt x="1275" y="0"/>
                    <a:pt x="1029" y="34"/>
                    <a:pt x="816" y="68"/>
                  </a:cubicBezTo>
                  <a:cubicBezTo>
                    <a:pt x="562" y="68"/>
                    <a:pt x="315" y="68"/>
                    <a:pt x="69" y="179"/>
                  </a:cubicBezTo>
                  <a:cubicBezTo>
                    <a:pt x="1" y="213"/>
                    <a:pt x="1" y="281"/>
                    <a:pt x="69" y="281"/>
                  </a:cubicBezTo>
                  <a:cubicBezTo>
                    <a:pt x="137" y="281"/>
                    <a:pt x="179" y="315"/>
                    <a:pt x="213"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2"/>
            <p:cNvSpPr/>
            <p:nvPr/>
          </p:nvSpPr>
          <p:spPr>
            <a:xfrm>
              <a:off x="6913446" y="3354294"/>
              <a:ext cx="65056" cy="8400"/>
            </a:xfrm>
            <a:custGeom>
              <a:avLst/>
              <a:gdLst/>
              <a:ahLst/>
              <a:cxnLst/>
              <a:rect l="l" t="t" r="r" b="b"/>
              <a:pathLst>
                <a:path w="1913" h="247" extrusionOk="0">
                  <a:moveTo>
                    <a:pt x="103" y="247"/>
                  </a:moveTo>
                  <a:lnTo>
                    <a:pt x="103" y="247"/>
                  </a:lnTo>
                  <a:cubicBezTo>
                    <a:pt x="672" y="213"/>
                    <a:pt x="1275" y="170"/>
                    <a:pt x="1836" y="136"/>
                  </a:cubicBezTo>
                  <a:cubicBezTo>
                    <a:pt x="1912" y="102"/>
                    <a:pt x="1912" y="1"/>
                    <a:pt x="1836" y="1"/>
                  </a:cubicBezTo>
                  <a:lnTo>
                    <a:pt x="1343" y="1"/>
                  </a:lnTo>
                  <a:cubicBezTo>
                    <a:pt x="918" y="1"/>
                    <a:pt x="494" y="1"/>
                    <a:pt x="103" y="68"/>
                  </a:cubicBezTo>
                  <a:cubicBezTo>
                    <a:pt x="1" y="68"/>
                    <a:pt x="1" y="247"/>
                    <a:pt x="10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2"/>
            <p:cNvSpPr/>
            <p:nvPr/>
          </p:nvSpPr>
          <p:spPr>
            <a:xfrm>
              <a:off x="6933987" y="3390410"/>
              <a:ext cx="74544" cy="11869"/>
            </a:xfrm>
            <a:custGeom>
              <a:avLst/>
              <a:gdLst/>
              <a:ahLst/>
              <a:cxnLst/>
              <a:rect l="l" t="t" r="r" b="b"/>
              <a:pathLst>
                <a:path w="2192" h="349" extrusionOk="0">
                  <a:moveTo>
                    <a:pt x="136" y="349"/>
                  </a:moveTo>
                  <a:lnTo>
                    <a:pt x="136" y="349"/>
                  </a:lnTo>
                  <a:cubicBezTo>
                    <a:pt x="807" y="315"/>
                    <a:pt x="1487" y="281"/>
                    <a:pt x="2124" y="136"/>
                  </a:cubicBezTo>
                  <a:cubicBezTo>
                    <a:pt x="2192" y="102"/>
                    <a:pt x="2192" y="0"/>
                    <a:pt x="2124" y="0"/>
                  </a:cubicBezTo>
                  <a:lnTo>
                    <a:pt x="2124" y="0"/>
                  </a:lnTo>
                  <a:cubicBezTo>
                    <a:pt x="1444" y="34"/>
                    <a:pt x="807" y="136"/>
                    <a:pt x="136" y="136"/>
                  </a:cubicBezTo>
                  <a:cubicBezTo>
                    <a:pt x="0" y="170"/>
                    <a:pt x="0" y="349"/>
                    <a:pt x="136" y="34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2"/>
            <p:cNvSpPr/>
            <p:nvPr/>
          </p:nvSpPr>
          <p:spPr>
            <a:xfrm>
              <a:off x="6933987" y="3443257"/>
              <a:ext cx="137254" cy="10746"/>
            </a:xfrm>
            <a:custGeom>
              <a:avLst/>
              <a:gdLst/>
              <a:ahLst/>
              <a:cxnLst/>
              <a:rect l="l" t="t" r="r" b="b"/>
              <a:pathLst>
                <a:path w="4036" h="316" extrusionOk="0">
                  <a:moveTo>
                    <a:pt x="3398" y="315"/>
                  </a:moveTo>
                  <a:lnTo>
                    <a:pt x="3993" y="315"/>
                  </a:lnTo>
                  <a:cubicBezTo>
                    <a:pt x="4035" y="315"/>
                    <a:pt x="4035" y="247"/>
                    <a:pt x="3993" y="247"/>
                  </a:cubicBezTo>
                  <a:cubicBezTo>
                    <a:pt x="2718" y="103"/>
                    <a:pt x="1410" y="69"/>
                    <a:pt x="136" y="1"/>
                  </a:cubicBezTo>
                  <a:lnTo>
                    <a:pt x="136" y="1"/>
                  </a:lnTo>
                  <a:cubicBezTo>
                    <a:pt x="0" y="1"/>
                    <a:pt x="0" y="213"/>
                    <a:pt x="136" y="213"/>
                  </a:cubicBezTo>
                  <a:cubicBezTo>
                    <a:pt x="1232" y="247"/>
                    <a:pt x="2294" y="315"/>
                    <a:pt x="3398"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2"/>
            <p:cNvSpPr/>
            <p:nvPr/>
          </p:nvSpPr>
          <p:spPr>
            <a:xfrm>
              <a:off x="6901340" y="3481686"/>
              <a:ext cx="79476" cy="7278"/>
            </a:xfrm>
            <a:custGeom>
              <a:avLst/>
              <a:gdLst/>
              <a:ahLst/>
              <a:cxnLst/>
              <a:rect l="l" t="t" r="r" b="b"/>
              <a:pathLst>
                <a:path w="2337" h="214" extrusionOk="0">
                  <a:moveTo>
                    <a:pt x="145" y="213"/>
                  </a:moveTo>
                  <a:cubicBezTo>
                    <a:pt x="816" y="213"/>
                    <a:pt x="1555" y="213"/>
                    <a:pt x="2234" y="145"/>
                  </a:cubicBezTo>
                  <a:cubicBezTo>
                    <a:pt x="2336" y="145"/>
                    <a:pt x="2336" y="35"/>
                    <a:pt x="2234" y="35"/>
                  </a:cubicBezTo>
                  <a:cubicBezTo>
                    <a:pt x="1945" y="1"/>
                    <a:pt x="1631" y="1"/>
                    <a:pt x="1342" y="1"/>
                  </a:cubicBezTo>
                  <a:cubicBezTo>
                    <a:pt x="918" y="1"/>
                    <a:pt x="535" y="1"/>
                    <a:pt x="145" y="35"/>
                  </a:cubicBezTo>
                  <a:cubicBezTo>
                    <a:pt x="0" y="35"/>
                    <a:pt x="0" y="213"/>
                    <a:pt x="145" y="21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2"/>
            <p:cNvSpPr/>
            <p:nvPr/>
          </p:nvSpPr>
          <p:spPr>
            <a:xfrm>
              <a:off x="6884574" y="3517802"/>
              <a:ext cx="67335" cy="9862"/>
            </a:xfrm>
            <a:custGeom>
              <a:avLst/>
              <a:gdLst/>
              <a:ahLst/>
              <a:cxnLst/>
              <a:rect l="l" t="t" r="r" b="b"/>
              <a:pathLst>
                <a:path w="1980" h="290" extrusionOk="0">
                  <a:moveTo>
                    <a:pt x="136" y="289"/>
                  </a:moveTo>
                  <a:lnTo>
                    <a:pt x="179" y="289"/>
                  </a:lnTo>
                  <a:cubicBezTo>
                    <a:pt x="740" y="179"/>
                    <a:pt x="1309" y="179"/>
                    <a:pt x="1912" y="145"/>
                  </a:cubicBezTo>
                  <a:cubicBezTo>
                    <a:pt x="1980" y="145"/>
                    <a:pt x="1980" y="35"/>
                    <a:pt x="1912" y="35"/>
                  </a:cubicBezTo>
                  <a:cubicBezTo>
                    <a:pt x="1699" y="1"/>
                    <a:pt x="1453" y="1"/>
                    <a:pt x="1241" y="1"/>
                  </a:cubicBezTo>
                  <a:cubicBezTo>
                    <a:pt x="884" y="1"/>
                    <a:pt x="493" y="35"/>
                    <a:pt x="136" y="77"/>
                  </a:cubicBezTo>
                  <a:cubicBezTo>
                    <a:pt x="0" y="111"/>
                    <a:pt x="0" y="289"/>
                    <a:pt x="136" y="28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2"/>
            <p:cNvSpPr/>
            <p:nvPr/>
          </p:nvSpPr>
          <p:spPr>
            <a:xfrm>
              <a:off x="6866380" y="3559971"/>
              <a:ext cx="63866" cy="16800"/>
            </a:xfrm>
            <a:custGeom>
              <a:avLst/>
              <a:gdLst/>
              <a:ahLst/>
              <a:cxnLst/>
              <a:rect l="l" t="t" r="r" b="b"/>
              <a:pathLst>
                <a:path w="1878" h="494" extrusionOk="0">
                  <a:moveTo>
                    <a:pt x="145" y="494"/>
                  </a:moveTo>
                  <a:lnTo>
                    <a:pt x="179" y="494"/>
                  </a:lnTo>
                  <a:cubicBezTo>
                    <a:pt x="714" y="392"/>
                    <a:pt x="1309" y="324"/>
                    <a:pt x="1844" y="111"/>
                  </a:cubicBezTo>
                  <a:cubicBezTo>
                    <a:pt x="1878" y="111"/>
                    <a:pt x="1878" y="1"/>
                    <a:pt x="1810" y="1"/>
                  </a:cubicBezTo>
                  <a:lnTo>
                    <a:pt x="1810" y="1"/>
                  </a:lnTo>
                  <a:cubicBezTo>
                    <a:pt x="1241" y="35"/>
                    <a:pt x="671" y="213"/>
                    <a:pt x="111" y="324"/>
                  </a:cubicBezTo>
                  <a:cubicBezTo>
                    <a:pt x="0" y="324"/>
                    <a:pt x="34" y="494"/>
                    <a:pt x="145" y="49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2"/>
            <p:cNvSpPr/>
            <p:nvPr/>
          </p:nvSpPr>
          <p:spPr>
            <a:xfrm>
              <a:off x="6866380" y="3594931"/>
              <a:ext cx="66179" cy="33837"/>
            </a:xfrm>
            <a:custGeom>
              <a:avLst/>
              <a:gdLst/>
              <a:ahLst/>
              <a:cxnLst/>
              <a:rect l="l" t="t" r="r" b="b"/>
              <a:pathLst>
                <a:path w="1946" h="995" extrusionOk="0">
                  <a:moveTo>
                    <a:pt x="145" y="995"/>
                  </a:moveTo>
                  <a:lnTo>
                    <a:pt x="179" y="995"/>
                  </a:lnTo>
                  <a:cubicBezTo>
                    <a:pt x="782" y="740"/>
                    <a:pt x="1385" y="459"/>
                    <a:pt x="1878" y="103"/>
                  </a:cubicBezTo>
                  <a:cubicBezTo>
                    <a:pt x="1946" y="69"/>
                    <a:pt x="1912" y="1"/>
                    <a:pt x="1878" y="1"/>
                  </a:cubicBezTo>
                  <a:lnTo>
                    <a:pt x="1844" y="1"/>
                  </a:lnTo>
                  <a:cubicBezTo>
                    <a:pt x="1241" y="213"/>
                    <a:pt x="637" y="527"/>
                    <a:pt x="111" y="816"/>
                  </a:cubicBezTo>
                  <a:cubicBezTo>
                    <a:pt x="0" y="884"/>
                    <a:pt x="34" y="995"/>
                    <a:pt x="145" y="99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2"/>
            <p:cNvSpPr/>
            <p:nvPr/>
          </p:nvSpPr>
          <p:spPr>
            <a:xfrm>
              <a:off x="6886886" y="3638256"/>
              <a:ext cx="50603" cy="50603"/>
            </a:xfrm>
            <a:custGeom>
              <a:avLst/>
              <a:gdLst/>
              <a:ahLst/>
              <a:cxnLst/>
              <a:rect l="l" t="t" r="r" b="b"/>
              <a:pathLst>
                <a:path w="1488" h="1488" extrusionOk="0">
                  <a:moveTo>
                    <a:pt x="111" y="1488"/>
                  </a:moveTo>
                  <a:cubicBezTo>
                    <a:pt x="145" y="1488"/>
                    <a:pt x="179" y="1454"/>
                    <a:pt x="179" y="1420"/>
                  </a:cubicBezTo>
                  <a:cubicBezTo>
                    <a:pt x="213" y="1420"/>
                    <a:pt x="213" y="1420"/>
                    <a:pt x="213" y="1377"/>
                  </a:cubicBezTo>
                  <a:cubicBezTo>
                    <a:pt x="281" y="1309"/>
                    <a:pt x="425" y="1241"/>
                    <a:pt x="493" y="1165"/>
                  </a:cubicBezTo>
                  <a:cubicBezTo>
                    <a:pt x="638" y="1063"/>
                    <a:pt x="748" y="952"/>
                    <a:pt x="850" y="850"/>
                  </a:cubicBezTo>
                  <a:cubicBezTo>
                    <a:pt x="1096" y="604"/>
                    <a:pt x="1309" y="358"/>
                    <a:pt x="1453" y="69"/>
                  </a:cubicBezTo>
                  <a:cubicBezTo>
                    <a:pt x="1487" y="35"/>
                    <a:pt x="1453" y="1"/>
                    <a:pt x="1419" y="1"/>
                  </a:cubicBezTo>
                  <a:lnTo>
                    <a:pt x="1385" y="1"/>
                  </a:lnTo>
                  <a:cubicBezTo>
                    <a:pt x="1096" y="281"/>
                    <a:pt x="850" y="604"/>
                    <a:pt x="536" y="850"/>
                  </a:cubicBezTo>
                  <a:cubicBezTo>
                    <a:pt x="391" y="995"/>
                    <a:pt x="213" y="1097"/>
                    <a:pt x="68" y="1241"/>
                  </a:cubicBezTo>
                  <a:cubicBezTo>
                    <a:pt x="0" y="1275"/>
                    <a:pt x="0" y="1309"/>
                    <a:pt x="0" y="1420"/>
                  </a:cubicBezTo>
                  <a:cubicBezTo>
                    <a:pt x="0" y="1420"/>
                    <a:pt x="34" y="1454"/>
                    <a:pt x="68" y="145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2"/>
            <p:cNvSpPr/>
            <p:nvPr/>
          </p:nvSpPr>
          <p:spPr>
            <a:xfrm>
              <a:off x="6921846" y="3679304"/>
              <a:ext cx="41047" cy="57813"/>
            </a:xfrm>
            <a:custGeom>
              <a:avLst/>
              <a:gdLst/>
              <a:ahLst/>
              <a:cxnLst/>
              <a:rect l="l" t="t" r="r" b="b"/>
              <a:pathLst>
                <a:path w="1207" h="1700" extrusionOk="0">
                  <a:moveTo>
                    <a:pt x="102" y="1699"/>
                  </a:moveTo>
                  <a:lnTo>
                    <a:pt x="179" y="1699"/>
                  </a:lnTo>
                  <a:cubicBezTo>
                    <a:pt x="357" y="1487"/>
                    <a:pt x="493" y="1198"/>
                    <a:pt x="671" y="952"/>
                  </a:cubicBezTo>
                  <a:cubicBezTo>
                    <a:pt x="850" y="671"/>
                    <a:pt x="1028" y="382"/>
                    <a:pt x="1164" y="102"/>
                  </a:cubicBezTo>
                  <a:cubicBezTo>
                    <a:pt x="1207" y="34"/>
                    <a:pt x="1164" y="0"/>
                    <a:pt x="1096" y="0"/>
                  </a:cubicBezTo>
                  <a:lnTo>
                    <a:pt x="1062" y="0"/>
                  </a:lnTo>
                  <a:cubicBezTo>
                    <a:pt x="850" y="247"/>
                    <a:pt x="671" y="527"/>
                    <a:pt x="493" y="807"/>
                  </a:cubicBezTo>
                  <a:cubicBezTo>
                    <a:pt x="357" y="1062"/>
                    <a:pt x="102" y="1308"/>
                    <a:pt x="34" y="1589"/>
                  </a:cubicBezTo>
                  <a:cubicBezTo>
                    <a:pt x="0" y="1657"/>
                    <a:pt x="34" y="1699"/>
                    <a:pt x="102" y="169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2"/>
            <p:cNvSpPr/>
            <p:nvPr/>
          </p:nvSpPr>
          <p:spPr>
            <a:xfrm>
              <a:off x="6859136" y="3632203"/>
              <a:ext cx="947313" cy="311747"/>
            </a:xfrm>
            <a:custGeom>
              <a:avLst/>
              <a:gdLst/>
              <a:ahLst/>
              <a:cxnLst/>
              <a:rect l="l" t="t" r="r" b="b"/>
              <a:pathLst>
                <a:path w="27856" h="9167" extrusionOk="0">
                  <a:moveTo>
                    <a:pt x="9880" y="9167"/>
                  </a:moveTo>
                  <a:cubicBezTo>
                    <a:pt x="10908" y="9167"/>
                    <a:pt x="12072" y="9065"/>
                    <a:pt x="13457" y="8852"/>
                  </a:cubicBezTo>
                  <a:cubicBezTo>
                    <a:pt x="27856" y="6550"/>
                    <a:pt x="4495" y="1"/>
                    <a:pt x="4495" y="1"/>
                  </a:cubicBezTo>
                  <a:cubicBezTo>
                    <a:pt x="4495" y="1"/>
                    <a:pt x="1" y="9167"/>
                    <a:pt x="9880" y="916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2"/>
            <p:cNvSpPr/>
            <p:nvPr/>
          </p:nvSpPr>
          <p:spPr>
            <a:xfrm>
              <a:off x="7219106" y="3877771"/>
              <a:ext cx="15643" cy="44516"/>
            </a:xfrm>
            <a:custGeom>
              <a:avLst/>
              <a:gdLst/>
              <a:ahLst/>
              <a:cxnLst/>
              <a:rect l="l" t="t" r="r" b="b"/>
              <a:pathLst>
                <a:path w="460" h="1309" extrusionOk="0">
                  <a:moveTo>
                    <a:pt x="68" y="1308"/>
                  </a:moveTo>
                  <a:cubicBezTo>
                    <a:pt x="68" y="1308"/>
                    <a:pt x="111" y="1308"/>
                    <a:pt x="111" y="1274"/>
                  </a:cubicBezTo>
                  <a:cubicBezTo>
                    <a:pt x="247" y="918"/>
                    <a:pt x="391" y="493"/>
                    <a:pt x="459" y="111"/>
                  </a:cubicBezTo>
                  <a:cubicBezTo>
                    <a:pt x="459" y="34"/>
                    <a:pt x="391" y="0"/>
                    <a:pt x="357" y="0"/>
                  </a:cubicBezTo>
                  <a:cubicBezTo>
                    <a:pt x="323" y="0"/>
                    <a:pt x="323" y="34"/>
                    <a:pt x="281" y="34"/>
                  </a:cubicBezTo>
                  <a:cubicBezTo>
                    <a:pt x="145" y="425"/>
                    <a:pt x="68" y="850"/>
                    <a:pt x="1" y="1274"/>
                  </a:cubicBezTo>
                  <a:cubicBezTo>
                    <a:pt x="1" y="1308"/>
                    <a:pt x="34" y="1308"/>
                    <a:pt x="68" y="130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2"/>
            <p:cNvSpPr/>
            <p:nvPr/>
          </p:nvSpPr>
          <p:spPr>
            <a:xfrm>
              <a:off x="7184146" y="3858421"/>
              <a:ext cx="20541" cy="52031"/>
            </a:xfrm>
            <a:custGeom>
              <a:avLst/>
              <a:gdLst/>
              <a:ahLst/>
              <a:cxnLst/>
              <a:rect l="l" t="t" r="r" b="b"/>
              <a:pathLst>
                <a:path w="604" h="1530" extrusionOk="0">
                  <a:moveTo>
                    <a:pt x="77" y="1529"/>
                  </a:moveTo>
                  <a:lnTo>
                    <a:pt x="111" y="1529"/>
                  </a:lnTo>
                  <a:cubicBezTo>
                    <a:pt x="213" y="1274"/>
                    <a:pt x="323" y="1028"/>
                    <a:pt x="391" y="782"/>
                  </a:cubicBezTo>
                  <a:cubicBezTo>
                    <a:pt x="502" y="569"/>
                    <a:pt x="604" y="323"/>
                    <a:pt x="570" y="43"/>
                  </a:cubicBezTo>
                  <a:cubicBezTo>
                    <a:pt x="570" y="0"/>
                    <a:pt x="536" y="0"/>
                    <a:pt x="536" y="0"/>
                  </a:cubicBezTo>
                  <a:cubicBezTo>
                    <a:pt x="502" y="0"/>
                    <a:pt x="502" y="0"/>
                    <a:pt x="502" y="43"/>
                  </a:cubicBezTo>
                  <a:cubicBezTo>
                    <a:pt x="323" y="212"/>
                    <a:pt x="289" y="467"/>
                    <a:pt x="213" y="714"/>
                  </a:cubicBezTo>
                  <a:cubicBezTo>
                    <a:pt x="145" y="960"/>
                    <a:pt x="77" y="1206"/>
                    <a:pt x="1" y="1487"/>
                  </a:cubicBezTo>
                  <a:cubicBezTo>
                    <a:pt x="1" y="1529"/>
                    <a:pt x="35" y="1529"/>
                    <a:pt x="77" y="152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2"/>
            <p:cNvSpPr/>
            <p:nvPr/>
          </p:nvSpPr>
          <p:spPr>
            <a:xfrm>
              <a:off x="7120314" y="3838187"/>
              <a:ext cx="56656" cy="68491"/>
            </a:xfrm>
            <a:custGeom>
              <a:avLst/>
              <a:gdLst/>
              <a:ahLst/>
              <a:cxnLst/>
              <a:rect l="l" t="t" r="r" b="b"/>
              <a:pathLst>
                <a:path w="1666" h="2014" extrusionOk="0">
                  <a:moveTo>
                    <a:pt x="77" y="2014"/>
                  </a:moveTo>
                  <a:cubicBezTo>
                    <a:pt x="111" y="2014"/>
                    <a:pt x="111" y="2014"/>
                    <a:pt x="111" y="1980"/>
                  </a:cubicBezTo>
                  <a:cubicBezTo>
                    <a:pt x="391" y="1589"/>
                    <a:pt x="714" y="1275"/>
                    <a:pt x="994" y="918"/>
                  </a:cubicBezTo>
                  <a:cubicBezTo>
                    <a:pt x="1241" y="705"/>
                    <a:pt x="1597" y="383"/>
                    <a:pt x="1665" y="68"/>
                  </a:cubicBezTo>
                  <a:cubicBezTo>
                    <a:pt x="1665" y="34"/>
                    <a:pt x="1631" y="0"/>
                    <a:pt x="1597" y="0"/>
                  </a:cubicBezTo>
                  <a:lnTo>
                    <a:pt x="1563" y="0"/>
                  </a:lnTo>
                  <a:cubicBezTo>
                    <a:pt x="1385" y="102"/>
                    <a:pt x="1317" y="247"/>
                    <a:pt x="1173" y="383"/>
                  </a:cubicBezTo>
                  <a:cubicBezTo>
                    <a:pt x="1028" y="561"/>
                    <a:pt x="892" y="739"/>
                    <a:pt x="748" y="918"/>
                  </a:cubicBezTo>
                  <a:cubicBezTo>
                    <a:pt x="467" y="1232"/>
                    <a:pt x="213" y="1555"/>
                    <a:pt x="43" y="1946"/>
                  </a:cubicBezTo>
                  <a:cubicBezTo>
                    <a:pt x="0" y="1980"/>
                    <a:pt x="43" y="2014"/>
                    <a:pt x="77" y="20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2"/>
            <p:cNvSpPr/>
            <p:nvPr/>
          </p:nvSpPr>
          <p:spPr>
            <a:xfrm>
              <a:off x="7079573" y="3821149"/>
              <a:ext cx="60125" cy="63866"/>
            </a:xfrm>
            <a:custGeom>
              <a:avLst/>
              <a:gdLst/>
              <a:ahLst/>
              <a:cxnLst/>
              <a:rect l="l" t="t" r="r" b="b"/>
              <a:pathLst>
                <a:path w="1768" h="1878" extrusionOk="0">
                  <a:moveTo>
                    <a:pt x="68" y="1878"/>
                  </a:moveTo>
                  <a:cubicBezTo>
                    <a:pt x="68" y="1878"/>
                    <a:pt x="102" y="1878"/>
                    <a:pt x="102" y="1844"/>
                  </a:cubicBezTo>
                  <a:cubicBezTo>
                    <a:pt x="213" y="1665"/>
                    <a:pt x="391" y="1563"/>
                    <a:pt x="527" y="1453"/>
                  </a:cubicBezTo>
                  <a:cubicBezTo>
                    <a:pt x="706" y="1308"/>
                    <a:pt x="850" y="1172"/>
                    <a:pt x="986" y="1028"/>
                  </a:cubicBezTo>
                  <a:cubicBezTo>
                    <a:pt x="1241" y="748"/>
                    <a:pt x="1555" y="459"/>
                    <a:pt x="1733" y="145"/>
                  </a:cubicBezTo>
                  <a:cubicBezTo>
                    <a:pt x="1767" y="77"/>
                    <a:pt x="1699" y="0"/>
                    <a:pt x="1623" y="0"/>
                  </a:cubicBezTo>
                  <a:cubicBezTo>
                    <a:pt x="1623" y="0"/>
                    <a:pt x="1589" y="0"/>
                    <a:pt x="1555" y="34"/>
                  </a:cubicBezTo>
                  <a:cubicBezTo>
                    <a:pt x="1241" y="357"/>
                    <a:pt x="952" y="748"/>
                    <a:pt x="604" y="1096"/>
                  </a:cubicBezTo>
                  <a:cubicBezTo>
                    <a:pt x="391" y="1308"/>
                    <a:pt x="34" y="1521"/>
                    <a:pt x="1" y="1844"/>
                  </a:cubicBezTo>
                  <a:cubicBezTo>
                    <a:pt x="1" y="1878"/>
                    <a:pt x="34" y="1878"/>
                    <a:pt x="68" y="187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2"/>
            <p:cNvSpPr/>
            <p:nvPr/>
          </p:nvSpPr>
          <p:spPr>
            <a:xfrm>
              <a:off x="7044613" y="3794861"/>
              <a:ext cx="77163" cy="46828"/>
            </a:xfrm>
            <a:custGeom>
              <a:avLst/>
              <a:gdLst/>
              <a:ahLst/>
              <a:cxnLst/>
              <a:rect l="l" t="t" r="r" b="b"/>
              <a:pathLst>
                <a:path w="2269" h="1377" extrusionOk="0">
                  <a:moveTo>
                    <a:pt x="69" y="1376"/>
                  </a:moveTo>
                  <a:lnTo>
                    <a:pt x="103" y="1376"/>
                  </a:lnTo>
                  <a:cubicBezTo>
                    <a:pt x="493" y="1198"/>
                    <a:pt x="884" y="986"/>
                    <a:pt x="1241" y="773"/>
                  </a:cubicBezTo>
                  <a:cubicBezTo>
                    <a:pt x="1555" y="561"/>
                    <a:pt x="1946" y="425"/>
                    <a:pt x="2192" y="136"/>
                  </a:cubicBezTo>
                  <a:cubicBezTo>
                    <a:pt x="2269" y="102"/>
                    <a:pt x="2226" y="0"/>
                    <a:pt x="2158" y="0"/>
                  </a:cubicBezTo>
                  <a:lnTo>
                    <a:pt x="2124" y="0"/>
                  </a:lnTo>
                  <a:cubicBezTo>
                    <a:pt x="1768" y="102"/>
                    <a:pt x="1453" y="348"/>
                    <a:pt x="1130" y="561"/>
                  </a:cubicBezTo>
                  <a:cubicBezTo>
                    <a:pt x="740" y="773"/>
                    <a:pt x="391" y="986"/>
                    <a:pt x="35" y="1274"/>
                  </a:cubicBezTo>
                  <a:cubicBezTo>
                    <a:pt x="1" y="1308"/>
                    <a:pt x="35" y="1376"/>
                    <a:pt x="69" y="13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2"/>
            <p:cNvSpPr/>
            <p:nvPr/>
          </p:nvSpPr>
          <p:spPr>
            <a:xfrm>
              <a:off x="7008497" y="3761058"/>
              <a:ext cx="72266" cy="34994"/>
            </a:xfrm>
            <a:custGeom>
              <a:avLst/>
              <a:gdLst/>
              <a:ahLst/>
              <a:cxnLst/>
              <a:rect l="l" t="t" r="r" b="b"/>
              <a:pathLst>
                <a:path w="2125" h="1029" extrusionOk="0">
                  <a:moveTo>
                    <a:pt x="69" y="1028"/>
                  </a:moveTo>
                  <a:lnTo>
                    <a:pt x="69" y="1028"/>
                  </a:lnTo>
                  <a:cubicBezTo>
                    <a:pt x="392" y="884"/>
                    <a:pt x="706" y="739"/>
                    <a:pt x="1029" y="603"/>
                  </a:cubicBezTo>
                  <a:cubicBezTo>
                    <a:pt x="1343" y="459"/>
                    <a:pt x="1768" y="357"/>
                    <a:pt x="2057" y="145"/>
                  </a:cubicBezTo>
                  <a:cubicBezTo>
                    <a:pt x="2124" y="102"/>
                    <a:pt x="2124" y="0"/>
                    <a:pt x="2014" y="0"/>
                  </a:cubicBezTo>
                  <a:lnTo>
                    <a:pt x="2014" y="0"/>
                  </a:lnTo>
                  <a:cubicBezTo>
                    <a:pt x="1700" y="34"/>
                    <a:pt x="1377" y="213"/>
                    <a:pt x="1097" y="315"/>
                  </a:cubicBezTo>
                  <a:cubicBezTo>
                    <a:pt x="740" y="493"/>
                    <a:pt x="392" y="705"/>
                    <a:pt x="35" y="918"/>
                  </a:cubicBezTo>
                  <a:cubicBezTo>
                    <a:pt x="1" y="918"/>
                    <a:pt x="1" y="1028"/>
                    <a:pt x="69" y="102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2"/>
            <p:cNvSpPr/>
            <p:nvPr/>
          </p:nvSpPr>
          <p:spPr>
            <a:xfrm>
              <a:off x="7016897" y="3728410"/>
              <a:ext cx="45672" cy="18228"/>
            </a:xfrm>
            <a:custGeom>
              <a:avLst/>
              <a:gdLst/>
              <a:ahLst/>
              <a:cxnLst/>
              <a:rect l="l" t="t" r="r" b="b"/>
              <a:pathLst>
                <a:path w="1343" h="536" extrusionOk="0">
                  <a:moveTo>
                    <a:pt x="68" y="536"/>
                  </a:moveTo>
                  <a:lnTo>
                    <a:pt x="68" y="536"/>
                  </a:lnTo>
                  <a:cubicBezTo>
                    <a:pt x="493" y="425"/>
                    <a:pt x="918" y="323"/>
                    <a:pt x="1274" y="111"/>
                  </a:cubicBezTo>
                  <a:cubicBezTo>
                    <a:pt x="1342" y="77"/>
                    <a:pt x="1308" y="0"/>
                    <a:pt x="1240" y="0"/>
                  </a:cubicBezTo>
                  <a:lnTo>
                    <a:pt x="1240" y="0"/>
                  </a:lnTo>
                  <a:cubicBezTo>
                    <a:pt x="816" y="43"/>
                    <a:pt x="425" y="289"/>
                    <a:pt x="34" y="468"/>
                  </a:cubicBezTo>
                  <a:cubicBezTo>
                    <a:pt x="0" y="468"/>
                    <a:pt x="0" y="536"/>
                    <a:pt x="68" y="53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2"/>
            <p:cNvSpPr/>
            <p:nvPr/>
          </p:nvSpPr>
          <p:spPr>
            <a:xfrm>
              <a:off x="7243081" y="3646656"/>
              <a:ext cx="734392" cy="391188"/>
            </a:xfrm>
            <a:custGeom>
              <a:avLst/>
              <a:gdLst/>
              <a:ahLst/>
              <a:cxnLst/>
              <a:rect l="l" t="t" r="r" b="b"/>
              <a:pathLst>
                <a:path w="21595" h="11503" extrusionOk="0">
                  <a:moveTo>
                    <a:pt x="5386" y="11502"/>
                  </a:moveTo>
                  <a:cubicBezTo>
                    <a:pt x="6695" y="11502"/>
                    <a:pt x="8003" y="11188"/>
                    <a:pt x="8997" y="10763"/>
                  </a:cubicBezTo>
                  <a:cubicBezTo>
                    <a:pt x="9557" y="10517"/>
                    <a:pt x="10126" y="10406"/>
                    <a:pt x="10696" y="10406"/>
                  </a:cubicBezTo>
                  <a:cubicBezTo>
                    <a:pt x="11256" y="10406"/>
                    <a:pt x="11859" y="10517"/>
                    <a:pt x="12429" y="10585"/>
                  </a:cubicBezTo>
                  <a:cubicBezTo>
                    <a:pt x="13032" y="10687"/>
                    <a:pt x="13635" y="10763"/>
                    <a:pt x="14229" y="10763"/>
                  </a:cubicBezTo>
                  <a:cubicBezTo>
                    <a:pt x="15546" y="10763"/>
                    <a:pt x="16888" y="10373"/>
                    <a:pt x="18265" y="8708"/>
                  </a:cubicBezTo>
                  <a:cubicBezTo>
                    <a:pt x="21595" y="4783"/>
                    <a:pt x="17525" y="179"/>
                    <a:pt x="17525" y="179"/>
                  </a:cubicBezTo>
                  <a:cubicBezTo>
                    <a:pt x="17525" y="179"/>
                    <a:pt x="15793" y="0"/>
                    <a:pt x="13380" y="0"/>
                  </a:cubicBezTo>
                  <a:cubicBezTo>
                    <a:pt x="8326" y="0"/>
                    <a:pt x="391" y="782"/>
                    <a:pt x="179" y="5488"/>
                  </a:cubicBezTo>
                  <a:cubicBezTo>
                    <a:pt x="1" y="10160"/>
                    <a:pt x="2693" y="11502"/>
                    <a:pt x="5386" y="11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2"/>
            <p:cNvSpPr/>
            <p:nvPr/>
          </p:nvSpPr>
          <p:spPr>
            <a:xfrm>
              <a:off x="7819712" y="3712801"/>
              <a:ext cx="31525" cy="8400"/>
            </a:xfrm>
            <a:custGeom>
              <a:avLst/>
              <a:gdLst/>
              <a:ahLst/>
              <a:cxnLst/>
              <a:rect l="l" t="t" r="r" b="b"/>
              <a:pathLst>
                <a:path w="927" h="247" extrusionOk="0">
                  <a:moveTo>
                    <a:pt x="213" y="247"/>
                  </a:moveTo>
                  <a:cubicBezTo>
                    <a:pt x="289" y="247"/>
                    <a:pt x="391" y="213"/>
                    <a:pt x="502" y="213"/>
                  </a:cubicBezTo>
                  <a:cubicBezTo>
                    <a:pt x="637" y="179"/>
                    <a:pt x="782" y="179"/>
                    <a:pt x="884" y="111"/>
                  </a:cubicBezTo>
                  <a:cubicBezTo>
                    <a:pt x="926" y="111"/>
                    <a:pt x="926" y="77"/>
                    <a:pt x="884" y="35"/>
                  </a:cubicBezTo>
                  <a:cubicBezTo>
                    <a:pt x="816" y="35"/>
                    <a:pt x="782" y="1"/>
                    <a:pt x="714" y="1"/>
                  </a:cubicBezTo>
                  <a:cubicBezTo>
                    <a:pt x="637" y="1"/>
                    <a:pt x="536" y="35"/>
                    <a:pt x="459" y="35"/>
                  </a:cubicBezTo>
                  <a:cubicBezTo>
                    <a:pt x="323" y="35"/>
                    <a:pt x="179" y="35"/>
                    <a:pt x="34" y="111"/>
                  </a:cubicBezTo>
                  <a:cubicBezTo>
                    <a:pt x="0" y="145"/>
                    <a:pt x="0" y="179"/>
                    <a:pt x="34" y="213"/>
                  </a:cubicBezTo>
                  <a:cubicBezTo>
                    <a:pt x="111" y="213"/>
                    <a:pt x="145" y="247"/>
                    <a:pt x="21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2"/>
            <p:cNvSpPr/>
            <p:nvPr/>
          </p:nvSpPr>
          <p:spPr>
            <a:xfrm>
              <a:off x="7826922" y="3744292"/>
              <a:ext cx="42203" cy="5815"/>
            </a:xfrm>
            <a:custGeom>
              <a:avLst/>
              <a:gdLst/>
              <a:ahLst/>
              <a:cxnLst/>
              <a:rect l="l" t="t" r="r" b="b"/>
              <a:pathLst>
                <a:path w="1241" h="171" extrusionOk="0">
                  <a:moveTo>
                    <a:pt x="425" y="170"/>
                  </a:moveTo>
                  <a:cubicBezTo>
                    <a:pt x="672" y="170"/>
                    <a:pt x="961" y="136"/>
                    <a:pt x="1207" y="136"/>
                  </a:cubicBezTo>
                  <a:cubicBezTo>
                    <a:pt x="1241" y="136"/>
                    <a:pt x="1241" y="69"/>
                    <a:pt x="1207" y="69"/>
                  </a:cubicBezTo>
                  <a:cubicBezTo>
                    <a:pt x="961" y="35"/>
                    <a:pt x="672" y="1"/>
                    <a:pt x="391" y="1"/>
                  </a:cubicBezTo>
                  <a:cubicBezTo>
                    <a:pt x="290" y="1"/>
                    <a:pt x="213" y="35"/>
                    <a:pt x="111" y="35"/>
                  </a:cubicBezTo>
                  <a:cubicBezTo>
                    <a:pt x="1" y="35"/>
                    <a:pt x="1" y="136"/>
                    <a:pt x="111"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2"/>
            <p:cNvSpPr/>
            <p:nvPr/>
          </p:nvSpPr>
          <p:spPr>
            <a:xfrm>
              <a:off x="7813625" y="3781564"/>
              <a:ext cx="71110" cy="9556"/>
            </a:xfrm>
            <a:custGeom>
              <a:avLst/>
              <a:gdLst/>
              <a:ahLst/>
              <a:cxnLst/>
              <a:rect l="l" t="t" r="r" b="b"/>
              <a:pathLst>
                <a:path w="2091" h="281" extrusionOk="0">
                  <a:moveTo>
                    <a:pt x="1564" y="281"/>
                  </a:moveTo>
                  <a:lnTo>
                    <a:pt x="2023" y="281"/>
                  </a:lnTo>
                  <a:cubicBezTo>
                    <a:pt x="2091" y="281"/>
                    <a:pt x="2091" y="179"/>
                    <a:pt x="2023" y="179"/>
                  </a:cubicBezTo>
                  <a:cubicBezTo>
                    <a:pt x="1700" y="136"/>
                    <a:pt x="1386" y="102"/>
                    <a:pt x="1063" y="102"/>
                  </a:cubicBezTo>
                  <a:cubicBezTo>
                    <a:pt x="782" y="68"/>
                    <a:pt x="536" y="0"/>
                    <a:pt x="256" y="0"/>
                  </a:cubicBezTo>
                  <a:lnTo>
                    <a:pt x="111" y="0"/>
                  </a:lnTo>
                  <a:cubicBezTo>
                    <a:pt x="43" y="34"/>
                    <a:pt x="1" y="102"/>
                    <a:pt x="77" y="136"/>
                  </a:cubicBezTo>
                  <a:cubicBezTo>
                    <a:pt x="358" y="247"/>
                    <a:pt x="681" y="247"/>
                    <a:pt x="995" y="28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2"/>
            <p:cNvSpPr/>
            <p:nvPr/>
          </p:nvSpPr>
          <p:spPr>
            <a:xfrm>
              <a:off x="7798049" y="3811593"/>
              <a:ext cx="84373" cy="20541"/>
            </a:xfrm>
            <a:custGeom>
              <a:avLst/>
              <a:gdLst/>
              <a:ahLst/>
              <a:cxnLst/>
              <a:rect l="l" t="t" r="r" b="b"/>
              <a:pathLst>
                <a:path w="2481" h="604" extrusionOk="0">
                  <a:moveTo>
                    <a:pt x="2413" y="604"/>
                  </a:moveTo>
                  <a:cubicBezTo>
                    <a:pt x="2481" y="604"/>
                    <a:pt x="2481" y="494"/>
                    <a:pt x="2413" y="494"/>
                  </a:cubicBezTo>
                  <a:cubicBezTo>
                    <a:pt x="1665" y="315"/>
                    <a:pt x="884" y="69"/>
                    <a:pt x="111" y="1"/>
                  </a:cubicBezTo>
                  <a:lnTo>
                    <a:pt x="111" y="1"/>
                  </a:lnTo>
                  <a:cubicBezTo>
                    <a:pt x="0" y="1"/>
                    <a:pt x="0" y="145"/>
                    <a:pt x="77" y="179"/>
                  </a:cubicBezTo>
                  <a:cubicBezTo>
                    <a:pt x="816" y="392"/>
                    <a:pt x="1631" y="494"/>
                    <a:pt x="2413" y="60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2"/>
            <p:cNvSpPr/>
            <p:nvPr/>
          </p:nvSpPr>
          <p:spPr>
            <a:xfrm>
              <a:off x="7780127" y="3850021"/>
              <a:ext cx="88998" cy="31525"/>
            </a:xfrm>
            <a:custGeom>
              <a:avLst/>
              <a:gdLst/>
              <a:ahLst/>
              <a:cxnLst/>
              <a:rect l="l" t="t" r="r" b="b"/>
              <a:pathLst>
                <a:path w="2617" h="927" extrusionOk="0">
                  <a:moveTo>
                    <a:pt x="2515" y="927"/>
                  </a:moveTo>
                  <a:cubicBezTo>
                    <a:pt x="2583" y="927"/>
                    <a:pt x="2617" y="816"/>
                    <a:pt x="2549" y="816"/>
                  </a:cubicBezTo>
                  <a:cubicBezTo>
                    <a:pt x="1767" y="536"/>
                    <a:pt x="986" y="179"/>
                    <a:pt x="179" y="1"/>
                  </a:cubicBezTo>
                  <a:lnTo>
                    <a:pt x="179" y="1"/>
                  </a:lnTo>
                  <a:cubicBezTo>
                    <a:pt x="68" y="1"/>
                    <a:pt x="1" y="145"/>
                    <a:pt x="102" y="179"/>
                  </a:cubicBezTo>
                  <a:cubicBezTo>
                    <a:pt x="850" y="536"/>
                    <a:pt x="1700" y="714"/>
                    <a:pt x="2515" y="9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2"/>
            <p:cNvSpPr/>
            <p:nvPr/>
          </p:nvSpPr>
          <p:spPr>
            <a:xfrm>
              <a:off x="7753568" y="3881512"/>
              <a:ext cx="91582" cy="40775"/>
            </a:xfrm>
            <a:custGeom>
              <a:avLst/>
              <a:gdLst/>
              <a:ahLst/>
              <a:cxnLst/>
              <a:rect l="l" t="t" r="r" b="b"/>
              <a:pathLst>
                <a:path w="2693" h="1199" extrusionOk="0">
                  <a:moveTo>
                    <a:pt x="2582" y="1198"/>
                  </a:moveTo>
                  <a:cubicBezTo>
                    <a:pt x="2659" y="1198"/>
                    <a:pt x="2693" y="1096"/>
                    <a:pt x="2616" y="1062"/>
                  </a:cubicBezTo>
                  <a:cubicBezTo>
                    <a:pt x="1877" y="672"/>
                    <a:pt x="1028" y="281"/>
                    <a:pt x="212" y="1"/>
                  </a:cubicBezTo>
                  <a:lnTo>
                    <a:pt x="178" y="1"/>
                  </a:lnTo>
                  <a:cubicBezTo>
                    <a:pt x="68" y="1"/>
                    <a:pt x="0" y="171"/>
                    <a:pt x="110" y="213"/>
                  </a:cubicBezTo>
                  <a:cubicBezTo>
                    <a:pt x="849" y="638"/>
                    <a:pt x="1767" y="952"/>
                    <a:pt x="2582" y="116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2"/>
            <p:cNvSpPr/>
            <p:nvPr/>
          </p:nvSpPr>
          <p:spPr>
            <a:xfrm>
              <a:off x="7734183" y="3917628"/>
              <a:ext cx="69953" cy="40775"/>
            </a:xfrm>
            <a:custGeom>
              <a:avLst/>
              <a:gdLst/>
              <a:ahLst/>
              <a:cxnLst/>
              <a:rect l="l" t="t" r="r" b="b"/>
              <a:pathLst>
                <a:path w="2057" h="1199" extrusionOk="0">
                  <a:moveTo>
                    <a:pt x="1989" y="1198"/>
                  </a:moveTo>
                  <a:cubicBezTo>
                    <a:pt x="2023" y="1198"/>
                    <a:pt x="2057" y="1130"/>
                    <a:pt x="2023" y="1096"/>
                  </a:cubicBezTo>
                  <a:cubicBezTo>
                    <a:pt x="1666" y="807"/>
                    <a:pt x="1318" y="561"/>
                    <a:pt x="927" y="315"/>
                  </a:cubicBezTo>
                  <a:cubicBezTo>
                    <a:pt x="748" y="213"/>
                    <a:pt x="468" y="0"/>
                    <a:pt x="256" y="0"/>
                  </a:cubicBezTo>
                  <a:cubicBezTo>
                    <a:pt x="179" y="0"/>
                    <a:pt x="111" y="0"/>
                    <a:pt x="77" y="34"/>
                  </a:cubicBezTo>
                  <a:cubicBezTo>
                    <a:pt x="1" y="68"/>
                    <a:pt x="1" y="170"/>
                    <a:pt x="77" y="170"/>
                  </a:cubicBezTo>
                  <a:cubicBezTo>
                    <a:pt x="426" y="247"/>
                    <a:pt x="748" y="493"/>
                    <a:pt x="1029" y="672"/>
                  </a:cubicBezTo>
                  <a:cubicBezTo>
                    <a:pt x="1352" y="850"/>
                    <a:pt x="1632" y="1020"/>
                    <a:pt x="1955" y="119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2"/>
            <p:cNvSpPr/>
            <p:nvPr/>
          </p:nvSpPr>
          <p:spPr>
            <a:xfrm>
              <a:off x="7707896" y="3952282"/>
              <a:ext cx="36150" cy="19384"/>
            </a:xfrm>
            <a:custGeom>
              <a:avLst/>
              <a:gdLst/>
              <a:ahLst/>
              <a:cxnLst/>
              <a:rect l="l" t="t" r="r" b="b"/>
              <a:pathLst>
                <a:path w="1063" h="570" extrusionOk="0">
                  <a:moveTo>
                    <a:pt x="952" y="570"/>
                  </a:moveTo>
                  <a:cubicBezTo>
                    <a:pt x="1029" y="570"/>
                    <a:pt x="1063" y="468"/>
                    <a:pt x="986" y="426"/>
                  </a:cubicBezTo>
                  <a:cubicBezTo>
                    <a:pt x="850" y="358"/>
                    <a:pt x="672" y="290"/>
                    <a:pt x="527" y="179"/>
                  </a:cubicBezTo>
                  <a:cubicBezTo>
                    <a:pt x="392" y="111"/>
                    <a:pt x="247" y="43"/>
                    <a:pt x="103" y="1"/>
                  </a:cubicBezTo>
                  <a:lnTo>
                    <a:pt x="103" y="1"/>
                  </a:lnTo>
                  <a:cubicBezTo>
                    <a:pt x="35" y="1"/>
                    <a:pt x="1" y="77"/>
                    <a:pt x="35" y="111"/>
                  </a:cubicBezTo>
                  <a:cubicBezTo>
                    <a:pt x="179" y="213"/>
                    <a:pt x="315" y="290"/>
                    <a:pt x="494" y="358"/>
                  </a:cubicBezTo>
                  <a:cubicBezTo>
                    <a:pt x="638" y="426"/>
                    <a:pt x="774" y="502"/>
                    <a:pt x="952" y="5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2"/>
            <p:cNvSpPr/>
            <p:nvPr/>
          </p:nvSpPr>
          <p:spPr>
            <a:xfrm>
              <a:off x="7669195" y="3958369"/>
              <a:ext cx="32681" cy="21697"/>
            </a:xfrm>
            <a:custGeom>
              <a:avLst/>
              <a:gdLst/>
              <a:ahLst/>
              <a:cxnLst/>
              <a:rect l="l" t="t" r="r" b="b"/>
              <a:pathLst>
                <a:path w="961" h="638" extrusionOk="0">
                  <a:moveTo>
                    <a:pt x="892" y="637"/>
                  </a:moveTo>
                  <a:cubicBezTo>
                    <a:pt x="926" y="637"/>
                    <a:pt x="960" y="603"/>
                    <a:pt x="926" y="569"/>
                  </a:cubicBezTo>
                  <a:cubicBezTo>
                    <a:pt x="714" y="357"/>
                    <a:pt x="391" y="77"/>
                    <a:pt x="111" y="0"/>
                  </a:cubicBezTo>
                  <a:lnTo>
                    <a:pt x="77" y="0"/>
                  </a:lnTo>
                  <a:cubicBezTo>
                    <a:pt x="43" y="0"/>
                    <a:pt x="1" y="34"/>
                    <a:pt x="43" y="111"/>
                  </a:cubicBezTo>
                  <a:cubicBezTo>
                    <a:pt x="145" y="213"/>
                    <a:pt x="289" y="289"/>
                    <a:pt x="425" y="357"/>
                  </a:cubicBezTo>
                  <a:cubicBezTo>
                    <a:pt x="570" y="425"/>
                    <a:pt x="714" y="535"/>
                    <a:pt x="892" y="6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2"/>
            <p:cNvSpPr/>
            <p:nvPr/>
          </p:nvSpPr>
          <p:spPr>
            <a:xfrm>
              <a:off x="7616313" y="3956057"/>
              <a:ext cx="14487" cy="24009"/>
            </a:xfrm>
            <a:custGeom>
              <a:avLst/>
              <a:gdLst/>
              <a:ahLst/>
              <a:cxnLst/>
              <a:rect l="l" t="t" r="r" b="b"/>
              <a:pathLst>
                <a:path w="426" h="706" extrusionOk="0">
                  <a:moveTo>
                    <a:pt x="392" y="705"/>
                  </a:moveTo>
                  <a:cubicBezTo>
                    <a:pt x="426" y="705"/>
                    <a:pt x="426" y="671"/>
                    <a:pt x="426" y="637"/>
                  </a:cubicBezTo>
                  <a:cubicBezTo>
                    <a:pt x="392" y="391"/>
                    <a:pt x="281" y="145"/>
                    <a:pt x="69" y="0"/>
                  </a:cubicBezTo>
                  <a:lnTo>
                    <a:pt x="35" y="0"/>
                  </a:lnTo>
                  <a:cubicBezTo>
                    <a:pt x="35" y="0"/>
                    <a:pt x="1" y="34"/>
                    <a:pt x="1" y="68"/>
                  </a:cubicBezTo>
                  <a:cubicBezTo>
                    <a:pt x="145" y="247"/>
                    <a:pt x="281" y="425"/>
                    <a:pt x="324" y="671"/>
                  </a:cubicBezTo>
                  <a:cubicBezTo>
                    <a:pt x="324" y="671"/>
                    <a:pt x="358" y="705"/>
                    <a:pt x="392" y="70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2"/>
            <p:cNvSpPr/>
            <p:nvPr/>
          </p:nvSpPr>
          <p:spPr>
            <a:xfrm>
              <a:off x="7576763" y="3954900"/>
              <a:ext cx="13025" cy="25166"/>
            </a:xfrm>
            <a:custGeom>
              <a:avLst/>
              <a:gdLst/>
              <a:ahLst/>
              <a:cxnLst/>
              <a:rect l="l" t="t" r="r" b="b"/>
              <a:pathLst>
                <a:path w="383" h="740" extrusionOk="0">
                  <a:moveTo>
                    <a:pt x="348" y="739"/>
                  </a:moveTo>
                  <a:cubicBezTo>
                    <a:pt x="382" y="739"/>
                    <a:pt x="382" y="739"/>
                    <a:pt x="382" y="705"/>
                  </a:cubicBezTo>
                  <a:cubicBezTo>
                    <a:pt x="382" y="459"/>
                    <a:pt x="280" y="213"/>
                    <a:pt x="102" y="34"/>
                  </a:cubicBezTo>
                  <a:cubicBezTo>
                    <a:pt x="102" y="0"/>
                    <a:pt x="68" y="0"/>
                    <a:pt x="68" y="0"/>
                  </a:cubicBezTo>
                  <a:cubicBezTo>
                    <a:pt x="34" y="0"/>
                    <a:pt x="0" y="68"/>
                    <a:pt x="0" y="102"/>
                  </a:cubicBezTo>
                  <a:cubicBezTo>
                    <a:pt x="68" y="213"/>
                    <a:pt x="136" y="281"/>
                    <a:pt x="170" y="391"/>
                  </a:cubicBezTo>
                  <a:cubicBezTo>
                    <a:pt x="247" y="493"/>
                    <a:pt x="280" y="603"/>
                    <a:pt x="314" y="73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2"/>
            <p:cNvSpPr/>
            <p:nvPr/>
          </p:nvSpPr>
          <p:spPr>
            <a:xfrm>
              <a:off x="7536872" y="3953744"/>
              <a:ext cx="9590" cy="38462"/>
            </a:xfrm>
            <a:custGeom>
              <a:avLst/>
              <a:gdLst/>
              <a:ahLst/>
              <a:cxnLst/>
              <a:rect l="l" t="t" r="r" b="b"/>
              <a:pathLst>
                <a:path w="282" h="1131" extrusionOk="0">
                  <a:moveTo>
                    <a:pt x="145" y="1130"/>
                  </a:moveTo>
                  <a:cubicBezTo>
                    <a:pt x="179" y="1130"/>
                    <a:pt x="179" y="1130"/>
                    <a:pt x="179" y="1096"/>
                  </a:cubicBezTo>
                  <a:cubicBezTo>
                    <a:pt x="213" y="773"/>
                    <a:pt x="281" y="383"/>
                    <a:pt x="213" y="68"/>
                  </a:cubicBezTo>
                  <a:cubicBezTo>
                    <a:pt x="213" y="34"/>
                    <a:pt x="179" y="0"/>
                    <a:pt x="145" y="0"/>
                  </a:cubicBezTo>
                  <a:cubicBezTo>
                    <a:pt x="111" y="0"/>
                    <a:pt x="69" y="34"/>
                    <a:pt x="69" y="68"/>
                  </a:cubicBezTo>
                  <a:cubicBezTo>
                    <a:pt x="1" y="383"/>
                    <a:pt x="69" y="773"/>
                    <a:pt x="69" y="1096"/>
                  </a:cubicBezTo>
                  <a:cubicBezTo>
                    <a:pt x="111" y="1130"/>
                    <a:pt x="111" y="1130"/>
                    <a:pt x="145" y="113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2"/>
            <p:cNvSpPr/>
            <p:nvPr/>
          </p:nvSpPr>
          <p:spPr>
            <a:xfrm>
              <a:off x="7479093" y="3932081"/>
              <a:ext cx="32681" cy="79476"/>
            </a:xfrm>
            <a:custGeom>
              <a:avLst/>
              <a:gdLst/>
              <a:ahLst/>
              <a:cxnLst/>
              <a:rect l="l" t="t" r="r" b="b"/>
              <a:pathLst>
                <a:path w="961" h="2337" extrusionOk="0">
                  <a:moveTo>
                    <a:pt x="35" y="2336"/>
                  </a:moveTo>
                  <a:cubicBezTo>
                    <a:pt x="69" y="2336"/>
                    <a:pt x="69" y="2294"/>
                    <a:pt x="111" y="2294"/>
                  </a:cubicBezTo>
                  <a:cubicBezTo>
                    <a:pt x="324" y="2013"/>
                    <a:pt x="392" y="1623"/>
                    <a:pt x="494" y="1274"/>
                  </a:cubicBezTo>
                  <a:cubicBezTo>
                    <a:pt x="604" y="850"/>
                    <a:pt x="748" y="459"/>
                    <a:pt x="961" y="68"/>
                  </a:cubicBezTo>
                  <a:cubicBezTo>
                    <a:pt x="961" y="34"/>
                    <a:pt x="918" y="0"/>
                    <a:pt x="918" y="0"/>
                  </a:cubicBezTo>
                  <a:lnTo>
                    <a:pt x="884" y="0"/>
                  </a:lnTo>
                  <a:cubicBezTo>
                    <a:pt x="604" y="281"/>
                    <a:pt x="460" y="595"/>
                    <a:pt x="358" y="952"/>
                  </a:cubicBezTo>
                  <a:cubicBezTo>
                    <a:pt x="213" y="1376"/>
                    <a:pt x="69" y="1801"/>
                    <a:pt x="1" y="2260"/>
                  </a:cubicBezTo>
                  <a:cubicBezTo>
                    <a:pt x="1" y="2294"/>
                    <a:pt x="35" y="2336"/>
                    <a:pt x="35" y="233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2"/>
            <p:cNvSpPr/>
            <p:nvPr/>
          </p:nvSpPr>
          <p:spPr>
            <a:xfrm>
              <a:off x="7419002" y="3917628"/>
              <a:ext cx="65056" cy="92466"/>
            </a:xfrm>
            <a:custGeom>
              <a:avLst/>
              <a:gdLst/>
              <a:ahLst/>
              <a:cxnLst/>
              <a:rect l="l" t="t" r="r" b="b"/>
              <a:pathLst>
                <a:path w="1913" h="2719" extrusionOk="0">
                  <a:moveTo>
                    <a:pt x="103" y="2719"/>
                  </a:moveTo>
                  <a:cubicBezTo>
                    <a:pt x="103" y="2719"/>
                    <a:pt x="137" y="2719"/>
                    <a:pt x="179" y="2685"/>
                  </a:cubicBezTo>
                  <a:cubicBezTo>
                    <a:pt x="494" y="2337"/>
                    <a:pt x="740" y="1835"/>
                    <a:pt x="1029" y="1445"/>
                  </a:cubicBezTo>
                  <a:cubicBezTo>
                    <a:pt x="1131" y="1232"/>
                    <a:pt x="1275" y="1020"/>
                    <a:pt x="1411" y="807"/>
                  </a:cubicBezTo>
                  <a:cubicBezTo>
                    <a:pt x="1522" y="595"/>
                    <a:pt x="1666" y="170"/>
                    <a:pt x="1878" y="68"/>
                  </a:cubicBezTo>
                  <a:cubicBezTo>
                    <a:pt x="1912" y="34"/>
                    <a:pt x="1878" y="0"/>
                    <a:pt x="1836" y="0"/>
                  </a:cubicBezTo>
                  <a:lnTo>
                    <a:pt x="1802" y="0"/>
                  </a:lnTo>
                  <a:cubicBezTo>
                    <a:pt x="1488" y="170"/>
                    <a:pt x="1199" y="740"/>
                    <a:pt x="986" y="1062"/>
                  </a:cubicBezTo>
                  <a:cubicBezTo>
                    <a:pt x="672" y="1555"/>
                    <a:pt x="281" y="2048"/>
                    <a:pt x="1" y="2583"/>
                  </a:cubicBezTo>
                  <a:cubicBezTo>
                    <a:pt x="1" y="2651"/>
                    <a:pt x="35" y="2719"/>
                    <a:pt x="103" y="27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2"/>
            <p:cNvSpPr/>
            <p:nvPr/>
          </p:nvSpPr>
          <p:spPr>
            <a:xfrm>
              <a:off x="7358639" y="3910418"/>
              <a:ext cx="92772" cy="92466"/>
            </a:xfrm>
            <a:custGeom>
              <a:avLst/>
              <a:gdLst/>
              <a:ahLst/>
              <a:cxnLst/>
              <a:rect l="l" t="t" r="r" b="b"/>
              <a:pathLst>
                <a:path w="2728" h="2719" extrusionOk="0">
                  <a:moveTo>
                    <a:pt x="145" y="2718"/>
                  </a:moveTo>
                  <a:cubicBezTo>
                    <a:pt x="179" y="2718"/>
                    <a:pt x="213" y="2718"/>
                    <a:pt x="255" y="2684"/>
                  </a:cubicBezTo>
                  <a:cubicBezTo>
                    <a:pt x="680" y="2294"/>
                    <a:pt x="1105" y="1835"/>
                    <a:pt x="1487" y="1410"/>
                  </a:cubicBezTo>
                  <a:cubicBezTo>
                    <a:pt x="1878" y="952"/>
                    <a:pt x="2235" y="459"/>
                    <a:pt x="2693" y="102"/>
                  </a:cubicBezTo>
                  <a:cubicBezTo>
                    <a:pt x="2727" y="68"/>
                    <a:pt x="2727" y="0"/>
                    <a:pt x="2659" y="0"/>
                  </a:cubicBezTo>
                  <a:lnTo>
                    <a:pt x="2625" y="0"/>
                  </a:lnTo>
                  <a:cubicBezTo>
                    <a:pt x="2124" y="246"/>
                    <a:pt x="1776" y="705"/>
                    <a:pt x="1419" y="1130"/>
                  </a:cubicBezTo>
                  <a:cubicBezTo>
                    <a:pt x="994" y="1589"/>
                    <a:pt x="502" y="2047"/>
                    <a:pt x="77" y="2506"/>
                  </a:cubicBezTo>
                  <a:cubicBezTo>
                    <a:pt x="1" y="2617"/>
                    <a:pt x="77" y="2718"/>
                    <a:pt x="145" y="271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2"/>
            <p:cNvSpPr/>
            <p:nvPr/>
          </p:nvSpPr>
          <p:spPr>
            <a:xfrm>
              <a:off x="7315313" y="3923409"/>
              <a:ext cx="84373" cy="53188"/>
            </a:xfrm>
            <a:custGeom>
              <a:avLst/>
              <a:gdLst/>
              <a:ahLst/>
              <a:cxnLst/>
              <a:rect l="l" t="t" r="r" b="b"/>
              <a:pathLst>
                <a:path w="2481" h="1564" extrusionOk="0">
                  <a:moveTo>
                    <a:pt x="179" y="1563"/>
                  </a:moveTo>
                  <a:cubicBezTo>
                    <a:pt x="179" y="1563"/>
                    <a:pt x="213" y="1563"/>
                    <a:pt x="213" y="1529"/>
                  </a:cubicBezTo>
                  <a:cubicBezTo>
                    <a:pt x="994" y="1062"/>
                    <a:pt x="1810" y="637"/>
                    <a:pt x="2481" y="43"/>
                  </a:cubicBezTo>
                  <a:lnTo>
                    <a:pt x="2481" y="0"/>
                  </a:lnTo>
                  <a:lnTo>
                    <a:pt x="2481" y="0"/>
                  </a:lnTo>
                  <a:cubicBezTo>
                    <a:pt x="1631" y="323"/>
                    <a:pt x="892" y="892"/>
                    <a:pt x="111" y="1351"/>
                  </a:cubicBezTo>
                  <a:cubicBezTo>
                    <a:pt x="0" y="1419"/>
                    <a:pt x="77" y="1563"/>
                    <a:pt x="179" y="156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2"/>
            <p:cNvSpPr/>
            <p:nvPr/>
          </p:nvSpPr>
          <p:spPr>
            <a:xfrm>
              <a:off x="7172311" y="3514333"/>
              <a:ext cx="631825" cy="430773"/>
            </a:xfrm>
            <a:custGeom>
              <a:avLst/>
              <a:gdLst/>
              <a:ahLst/>
              <a:cxnLst/>
              <a:rect l="l" t="t" r="r" b="b"/>
              <a:pathLst>
                <a:path w="18579" h="12667" extrusionOk="0">
                  <a:moveTo>
                    <a:pt x="13626" y="12666"/>
                  </a:moveTo>
                  <a:cubicBezTo>
                    <a:pt x="15036" y="12666"/>
                    <a:pt x="16421" y="11995"/>
                    <a:pt x="17126" y="9770"/>
                  </a:cubicBezTo>
                  <a:cubicBezTo>
                    <a:pt x="18579" y="5132"/>
                    <a:pt x="16353" y="1275"/>
                    <a:pt x="9905" y="179"/>
                  </a:cubicBezTo>
                  <a:cubicBezTo>
                    <a:pt x="9166" y="69"/>
                    <a:pt x="8529" y="1"/>
                    <a:pt x="7960" y="1"/>
                  </a:cubicBezTo>
                  <a:cubicBezTo>
                    <a:pt x="3534" y="1"/>
                    <a:pt x="3713" y="3399"/>
                    <a:pt x="3713" y="3399"/>
                  </a:cubicBezTo>
                  <a:cubicBezTo>
                    <a:pt x="3713" y="3399"/>
                    <a:pt x="0" y="7187"/>
                    <a:pt x="1657" y="10262"/>
                  </a:cubicBezTo>
                  <a:cubicBezTo>
                    <a:pt x="2336" y="11469"/>
                    <a:pt x="3611" y="11859"/>
                    <a:pt x="4885" y="11859"/>
                  </a:cubicBezTo>
                  <a:cubicBezTo>
                    <a:pt x="6864" y="11859"/>
                    <a:pt x="8920" y="10968"/>
                    <a:pt x="8920" y="10968"/>
                  </a:cubicBezTo>
                  <a:cubicBezTo>
                    <a:pt x="8920" y="10968"/>
                    <a:pt x="11324" y="12666"/>
                    <a:pt x="13626" y="126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2"/>
            <p:cNvSpPr/>
            <p:nvPr/>
          </p:nvSpPr>
          <p:spPr>
            <a:xfrm>
              <a:off x="7592338" y="3679304"/>
              <a:ext cx="19112" cy="13025"/>
            </a:xfrm>
            <a:custGeom>
              <a:avLst/>
              <a:gdLst/>
              <a:ahLst/>
              <a:cxnLst/>
              <a:rect l="l" t="t" r="r" b="b"/>
              <a:pathLst>
                <a:path w="562" h="383" extrusionOk="0">
                  <a:moveTo>
                    <a:pt x="494" y="382"/>
                  </a:moveTo>
                  <a:cubicBezTo>
                    <a:pt x="494" y="382"/>
                    <a:pt x="528" y="382"/>
                    <a:pt x="562" y="349"/>
                  </a:cubicBezTo>
                  <a:cubicBezTo>
                    <a:pt x="562" y="315"/>
                    <a:pt x="562" y="281"/>
                    <a:pt x="528" y="247"/>
                  </a:cubicBezTo>
                  <a:cubicBezTo>
                    <a:pt x="426" y="136"/>
                    <a:pt x="315" y="0"/>
                    <a:pt x="137" y="0"/>
                  </a:cubicBezTo>
                  <a:lnTo>
                    <a:pt x="137" y="0"/>
                  </a:lnTo>
                  <a:cubicBezTo>
                    <a:pt x="69" y="0"/>
                    <a:pt x="1" y="102"/>
                    <a:pt x="69" y="170"/>
                  </a:cubicBezTo>
                  <a:cubicBezTo>
                    <a:pt x="137" y="281"/>
                    <a:pt x="315" y="315"/>
                    <a:pt x="426"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2"/>
            <p:cNvSpPr/>
            <p:nvPr/>
          </p:nvSpPr>
          <p:spPr>
            <a:xfrm>
              <a:off x="7574144" y="3699504"/>
              <a:ext cx="17072" cy="11018"/>
            </a:xfrm>
            <a:custGeom>
              <a:avLst/>
              <a:gdLst/>
              <a:ahLst/>
              <a:cxnLst/>
              <a:rect l="l" t="t" r="r" b="b"/>
              <a:pathLst>
                <a:path w="502" h="324" extrusionOk="0">
                  <a:moveTo>
                    <a:pt x="391" y="324"/>
                  </a:moveTo>
                  <a:cubicBezTo>
                    <a:pt x="459" y="324"/>
                    <a:pt x="502" y="213"/>
                    <a:pt x="425" y="179"/>
                  </a:cubicBezTo>
                  <a:lnTo>
                    <a:pt x="247" y="77"/>
                  </a:lnTo>
                  <a:cubicBezTo>
                    <a:pt x="213" y="43"/>
                    <a:pt x="179" y="1"/>
                    <a:pt x="111" y="1"/>
                  </a:cubicBezTo>
                  <a:lnTo>
                    <a:pt x="77" y="1"/>
                  </a:lnTo>
                  <a:cubicBezTo>
                    <a:pt x="35" y="43"/>
                    <a:pt x="1" y="77"/>
                    <a:pt x="35" y="111"/>
                  </a:cubicBezTo>
                  <a:cubicBezTo>
                    <a:pt x="77" y="179"/>
                    <a:pt x="145" y="213"/>
                    <a:pt x="213" y="213"/>
                  </a:cubicBezTo>
                  <a:cubicBezTo>
                    <a:pt x="247" y="256"/>
                    <a:pt x="324" y="290"/>
                    <a:pt x="391"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2"/>
            <p:cNvSpPr/>
            <p:nvPr/>
          </p:nvSpPr>
          <p:spPr>
            <a:xfrm>
              <a:off x="7576763" y="3738239"/>
              <a:ext cx="19078" cy="14453"/>
            </a:xfrm>
            <a:custGeom>
              <a:avLst/>
              <a:gdLst/>
              <a:ahLst/>
              <a:cxnLst/>
              <a:rect l="l" t="t" r="r" b="b"/>
              <a:pathLst>
                <a:path w="561" h="425" extrusionOk="0">
                  <a:moveTo>
                    <a:pt x="459" y="425"/>
                  </a:moveTo>
                  <a:cubicBezTo>
                    <a:pt x="527" y="425"/>
                    <a:pt x="561" y="348"/>
                    <a:pt x="493" y="281"/>
                  </a:cubicBezTo>
                  <a:cubicBezTo>
                    <a:pt x="459" y="247"/>
                    <a:pt x="382" y="179"/>
                    <a:pt x="314" y="136"/>
                  </a:cubicBezTo>
                  <a:cubicBezTo>
                    <a:pt x="280" y="68"/>
                    <a:pt x="213" y="0"/>
                    <a:pt x="136" y="0"/>
                  </a:cubicBezTo>
                  <a:lnTo>
                    <a:pt x="102" y="0"/>
                  </a:lnTo>
                  <a:cubicBezTo>
                    <a:pt x="68" y="0"/>
                    <a:pt x="0" y="68"/>
                    <a:pt x="34" y="136"/>
                  </a:cubicBezTo>
                  <a:cubicBezTo>
                    <a:pt x="34" y="213"/>
                    <a:pt x="136" y="247"/>
                    <a:pt x="213" y="281"/>
                  </a:cubicBezTo>
                  <a:cubicBezTo>
                    <a:pt x="280" y="314"/>
                    <a:pt x="348" y="391"/>
                    <a:pt x="42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2"/>
            <p:cNvSpPr/>
            <p:nvPr/>
          </p:nvSpPr>
          <p:spPr>
            <a:xfrm>
              <a:off x="7610260" y="3751501"/>
              <a:ext cx="15643" cy="10746"/>
            </a:xfrm>
            <a:custGeom>
              <a:avLst/>
              <a:gdLst/>
              <a:ahLst/>
              <a:cxnLst/>
              <a:rect l="l" t="t" r="r" b="b"/>
              <a:pathLst>
                <a:path w="460" h="316" extrusionOk="0">
                  <a:moveTo>
                    <a:pt x="357" y="315"/>
                  </a:moveTo>
                  <a:cubicBezTo>
                    <a:pt x="391" y="315"/>
                    <a:pt x="459" y="247"/>
                    <a:pt x="391" y="213"/>
                  </a:cubicBezTo>
                  <a:lnTo>
                    <a:pt x="247" y="103"/>
                  </a:lnTo>
                  <a:cubicBezTo>
                    <a:pt x="213" y="69"/>
                    <a:pt x="179" y="35"/>
                    <a:pt x="111" y="1"/>
                  </a:cubicBezTo>
                  <a:lnTo>
                    <a:pt x="111" y="1"/>
                  </a:lnTo>
                  <a:cubicBezTo>
                    <a:pt x="35" y="1"/>
                    <a:pt x="1" y="69"/>
                    <a:pt x="35" y="103"/>
                  </a:cubicBezTo>
                  <a:cubicBezTo>
                    <a:pt x="77" y="171"/>
                    <a:pt x="111" y="171"/>
                    <a:pt x="179" y="213"/>
                  </a:cubicBezTo>
                  <a:cubicBezTo>
                    <a:pt x="213" y="247"/>
                    <a:pt x="289" y="281"/>
                    <a:pt x="323"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2"/>
            <p:cNvSpPr/>
            <p:nvPr/>
          </p:nvSpPr>
          <p:spPr>
            <a:xfrm>
              <a:off x="7617470" y="3721167"/>
              <a:ext cx="25472" cy="20575"/>
            </a:xfrm>
            <a:custGeom>
              <a:avLst/>
              <a:gdLst/>
              <a:ahLst/>
              <a:cxnLst/>
              <a:rect l="l" t="t" r="r" b="b"/>
              <a:pathLst>
                <a:path w="749" h="605" extrusionOk="0">
                  <a:moveTo>
                    <a:pt x="570" y="604"/>
                  </a:moveTo>
                  <a:cubicBezTo>
                    <a:pt x="672" y="604"/>
                    <a:pt x="748" y="502"/>
                    <a:pt x="672" y="426"/>
                  </a:cubicBezTo>
                  <a:cubicBezTo>
                    <a:pt x="638" y="324"/>
                    <a:pt x="570" y="213"/>
                    <a:pt x="460" y="145"/>
                  </a:cubicBezTo>
                  <a:cubicBezTo>
                    <a:pt x="426" y="111"/>
                    <a:pt x="392" y="77"/>
                    <a:pt x="358" y="77"/>
                  </a:cubicBezTo>
                  <a:cubicBezTo>
                    <a:pt x="290" y="43"/>
                    <a:pt x="247" y="43"/>
                    <a:pt x="179" y="1"/>
                  </a:cubicBezTo>
                  <a:lnTo>
                    <a:pt x="145" y="1"/>
                  </a:lnTo>
                  <a:cubicBezTo>
                    <a:pt x="77" y="1"/>
                    <a:pt x="1" y="111"/>
                    <a:pt x="77" y="179"/>
                  </a:cubicBezTo>
                  <a:cubicBezTo>
                    <a:pt x="111" y="213"/>
                    <a:pt x="145" y="256"/>
                    <a:pt x="179" y="290"/>
                  </a:cubicBezTo>
                  <a:cubicBezTo>
                    <a:pt x="213" y="324"/>
                    <a:pt x="247" y="324"/>
                    <a:pt x="290" y="358"/>
                  </a:cubicBezTo>
                  <a:lnTo>
                    <a:pt x="502" y="570"/>
                  </a:lnTo>
                  <a:cubicBezTo>
                    <a:pt x="536" y="570"/>
                    <a:pt x="536" y="604"/>
                    <a:pt x="570"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2"/>
            <p:cNvSpPr/>
            <p:nvPr/>
          </p:nvSpPr>
          <p:spPr>
            <a:xfrm>
              <a:off x="7663414" y="3713957"/>
              <a:ext cx="19112" cy="12175"/>
            </a:xfrm>
            <a:custGeom>
              <a:avLst/>
              <a:gdLst/>
              <a:ahLst/>
              <a:cxnLst/>
              <a:rect l="l" t="t" r="r" b="b"/>
              <a:pathLst>
                <a:path w="562" h="358" extrusionOk="0">
                  <a:moveTo>
                    <a:pt x="425" y="357"/>
                  </a:moveTo>
                  <a:cubicBezTo>
                    <a:pt x="527" y="357"/>
                    <a:pt x="561" y="213"/>
                    <a:pt x="493" y="179"/>
                  </a:cubicBezTo>
                  <a:lnTo>
                    <a:pt x="281" y="77"/>
                  </a:lnTo>
                  <a:cubicBezTo>
                    <a:pt x="213" y="43"/>
                    <a:pt x="171" y="1"/>
                    <a:pt x="103" y="1"/>
                  </a:cubicBezTo>
                  <a:lnTo>
                    <a:pt x="69" y="1"/>
                  </a:lnTo>
                  <a:cubicBezTo>
                    <a:pt x="35" y="43"/>
                    <a:pt x="1" y="77"/>
                    <a:pt x="1" y="145"/>
                  </a:cubicBezTo>
                  <a:lnTo>
                    <a:pt x="69" y="213"/>
                  </a:lnTo>
                  <a:cubicBezTo>
                    <a:pt x="103" y="255"/>
                    <a:pt x="137" y="255"/>
                    <a:pt x="171" y="255"/>
                  </a:cubicBezTo>
                  <a:cubicBezTo>
                    <a:pt x="247" y="289"/>
                    <a:pt x="315" y="323"/>
                    <a:pt x="425"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2"/>
            <p:cNvSpPr/>
            <p:nvPr/>
          </p:nvSpPr>
          <p:spPr>
            <a:xfrm>
              <a:off x="7696945" y="3717732"/>
              <a:ext cx="26594" cy="13297"/>
            </a:xfrm>
            <a:custGeom>
              <a:avLst/>
              <a:gdLst/>
              <a:ahLst/>
              <a:cxnLst/>
              <a:rect l="l" t="t" r="r" b="b"/>
              <a:pathLst>
                <a:path w="782" h="391" extrusionOk="0">
                  <a:moveTo>
                    <a:pt x="637" y="391"/>
                  </a:moveTo>
                  <a:cubicBezTo>
                    <a:pt x="748" y="391"/>
                    <a:pt x="782" y="246"/>
                    <a:pt x="671" y="212"/>
                  </a:cubicBezTo>
                  <a:cubicBezTo>
                    <a:pt x="569" y="178"/>
                    <a:pt x="459" y="144"/>
                    <a:pt x="391" y="102"/>
                  </a:cubicBezTo>
                  <a:cubicBezTo>
                    <a:pt x="323" y="34"/>
                    <a:pt x="212" y="0"/>
                    <a:pt x="144" y="0"/>
                  </a:cubicBezTo>
                  <a:lnTo>
                    <a:pt x="110" y="0"/>
                  </a:lnTo>
                  <a:cubicBezTo>
                    <a:pt x="34" y="0"/>
                    <a:pt x="0" y="68"/>
                    <a:pt x="34" y="144"/>
                  </a:cubicBezTo>
                  <a:cubicBezTo>
                    <a:pt x="144" y="314"/>
                    <a:pt x="459" y="357"/>
                    <a:pt x="637"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2"/>
            <p:cNvSpPr/>
            <p:nvPr/>
          </p:nvSpPr>
          <p:spPr>
            <a:xfrm>
              <a:off x="7713983" y="3757283"/>
              <a:ext cx="24009" cy="17106"/>
            </a:xfrm>
            <a:custGeom>
              <a:avLst/>
              <a:gdLst/>
              <a:ahLst/>
              <a:cxnLst/>
              <a:rect l="l" t="t" r="r" b="b"/>
              <a:pathLst>
                <a:path w="706" h="503" extrusionOk="0">
                  <a:moveTo>
                    <a:pt x="595" y="502"/>
                  </a:moveTo>
                  <a:cubicBezTo>
                    <a:pt x="671" y="502"/>
                    <a:pt x="705" y="358"/>
                    <a:pt x="637" y="290"/>
                  </a:cubicBezTo>
                  <a:cubicBezTo>
                    <a:pt x="561" y="256"/>
                    <a:pt x="459" y="179"/>
                    <a:pt x="382" y="111"/>
                  </a:cubicBezTo>
                  <a:cubicBezTo>
                    <a:pt x="315" y="77"/>
                    <a:pt x="213" y="1"/>
                    <a:pt x="136" y="1"/>
                  </a:cubicBezTo>
                  <a:lnTo>
                    <a:pt x="102" y="1"/>
                  </a:lnTo>
                  <a:cubicBezTo>
                    <a:pt x="34" y="43"/>
                    <a:pt x="0" y="77"/>
                    <a:pt x="34" y="145"/>
                  </a:cubicBezTo>
                  <a:cubicBezTo>
                    <a:pt x="68" y="256"/>
                    <a:pt x="170" y="290"/>
                    <a:pt x="247" y="324"/>
                  </a:cubicBezTo>
                  <a:cubicBezTo>
                    <a:pt x="348" y="392"/>
                    <a:pt x="459" y="426"/>
                    <a:pt x="527" y="468"/>
                  </a:cubicBezTo>
                  <a:cubicBezTo>
                    <a:pt x="561" y="468"/>
                    <a:pt x="561" y="502"/>
                    <a:pt x="59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2"/>
            <p:cNvSpPr/>
            <p:nvPr/>
          </p:nvSpPr>
          <p:spPr>
            <a:xfrm>
              <a:off x="7702998" y="3782720"/>
              <a:ext cx="19384" cy="14487"/>
            </a:xfrm>
            <a:custGeom>
              <a:avLst/>
              <a:gdLst/>
              <a:ahLst/>
              <a:cxnLst/>
              <a:rect l="l" t="t" r="r" b="b"/>
              <a:pathLst>
                <a:path w="570" h="426" extrusionOk="0">
                  <a:moveTo>
                    <a:pt x="425" y="425"/>
                  </a:moveTo>
                  <a:cubicBezTo>
                    <a:pt x="536" y="425"/>
                    <a:pt x="570" y="281"/>
                    <a:pt x="493" y="213"/>
                  </a:cubicBezTo>
                  <a:cubicBezTo>
                    <a:pt x="425" y="179"/>
                    <a:pt x="391" y="145"/>
                    <a:pt x="323" y="68"/>
                  </a:cubicBezTo>
                  <a:cubicBezTo>
                    <a:pt x="281" y="68"/>
                    <a:pt x="247" y="34"/>
                    <a:pt x="213" y="34"/>
                  </a:cubicBezTo>
                  <a:cubicBezTo>
                    <a:pt x="179" y="0"/>
                    <a:pt x="145" y="0"/>
                    <a:pt x="111" y="0"/>
                  </a:cubicBezTo>
                  <a:lnTo>
                    <a:pt x="111" y="0"/>
                  </a:lnTo>
                  <a:cubicBezTo>
                    <a:pt x="34" y="0"/>
                    <a:pt x="0" y="68"/>
                    <a:pt x="34" y="145"/>
                  </a:cubicBezTo>
                  <a:cubicBezTo>
                    <a:pt x="68" y="179"/>
                    <a:pt x="68" y="213"/>
                    <a:pt x="111" y="247"/>
                  </a:cubicBezTo>
                  <a:cubicBezTo>
                    <a:pt x="111" y="247"/>
                    <a:pt x="145" y="281"/>
                    <a:pt x="179" y="281"/>
                  </a:cubicBezTo>
                  <a:cubicBezTo>
                    <a:pt x="247" y="315"/>
                    <a:pt x="323" y="357"/>
                    <a:pt x="391"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2"/>
            <p:cNvSpPr/>
            <p:nvPr/>
          </p:nvSpPr>
          <p:spPr>
            <a:xfrm>
              <a:off x="7651273" y="3751501"/>
              <a:ext cx="25166" cy="14487"/>
            </a:xfrm>
            <a:custGeom>
              <a:avLst/>
              <a:gdLst/>
              <a:ahLst/>
              <a:cxnLst/>
              <a:rect l="l" t="t" r="r" b="b"/>
              <a:pathLst>
                <a:path w="740" h="426" extrusionOk="0">
                  <a:moveTo>
                    <a:pt x="638" y="426"/>
                  </a:moveTo>
                  <a:cubicBezTo>
                    <a:pt x="706" y="426"/>
                    <a:pt x="740" y="315"/>
                    <a:pt x="672" y="247"/>
                  </a:cubicBezTo>
                  <a:cubicBezTo>
                    <a:pt x="570" y="213"/>
                    <a:pt x="494" y="137"/>
                    <a:pt x="392" y="103"/>
                  </a:cubicBezTo>
                  <a:cubicBezTo>
                    <a:pt x="281" y="69"/>
                    <a:pt x="213" y="1"/>
                    <a:pt x="103" y="1"/>
                  </a:cubicBezTo>
                  <a:lnTo>
                    <a:pt x="103" y="1"/>
                  </a:lnTo>
                  <a:cubicBezTo>
                    <a:pt x="35" y="1"/>
                    <a:pt x="1" y="103"/>
                    <a:pt x="69" y="137"/>
                  </a:cubicBezTo>
                  <a:cubicBezTo>
                    <a:pt x="145" y="213"/>
                    <a:pt x="213" y="213"/>
                    <a:pt x="315" y="281"/>
                  </a:cubicBezTo>
                  <a:cubicBezTo>
                    <a:pt x="426" y="315"/>
                    <a:pt x="494" y="349"/>
                    <a:pt x="604" y="383"/>
                  </a:cubicBezTo>
                  <a:cubicBezTo>
                    <a:pt x="604" y="426"/>
                    <a:pt x="604" y="426"/>
                    <a:pt x="638"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2"/>
            <p:cNvSpPr/>
            <p:nvPr/>
          </p:nvSpPr>
          <p:spPr>
            <a:xfrm>
              <a:off x="7631923" y="3792242"/>
              <a:ext cx="30097" cy="20541"/>
            </a:xfrm>
            <a:custGeom>
              <a:avLst/>
              <a:gdLst/>
              <a:ahLst/>
              <a:cxnLst/>
              <a:rect l="l" t="t" r="r" b="b"/>
              <a:pathLst>
                <a:path w="885" h="604" extrusionOk="0">
                  <a:moveTo>
                    <a:pt x="748" y="604"/>
                  </a:moveTo>
                  <a:cubicBezTo>
                    <a:pt x="816" y="604"/>
                    <a:pt x="884" y="459"/>
                    <a:pt x="782" y="391"/>
                  </a:cubicBezTo>
                  <a:cubicBezTo>
                    <a:pt x="672" y="324"/>
                    <a:pt x="570" y="247"/>
                    <a:pt x="459" y="179"/>
                  </a:cubicBezTo>
                  <a:cubicBezTo>
                    <a:pt x="357" y="77"/>
                    <a:pt x="247" y="1"/>
                    <a:pt x="145" y="1"/>
                  </a:cubicBezTo>
                  <a:lnTo>
                    <a:pt x="145" y="1"/>
                  </a:lnTo>
                  <a:cubicBezTo>
                    <a:pt x="77" y="1"/>
                    <a:pt x="1" y="77"/>
                    <a:pt x="35" y="145"/>
                  </a:cubicBezTo>
                  <a:cubicBezTo>
                    <a:pt x="77" y="247"/>
                    <a:pt x="179" y="324"/>
                    <a:pt x="289" y="391"/>
                  </a:cubicBezTo>
                  <a:cubicBezTo>
                    <a:pt x="425" y="459"/>
                    <a:pt x="570" y="536"/>
                    <a:pt x="672" y="570"/>
                  </a:cubicBezTo>
                  <a:cubicBezTo>
                    <a:pt x="714" y="570"/>
                    <a:pt x="714" y="604"/>
                    <a:pt x="748"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2"/>
            <p:cNvSpPr/>
            <p:nvPr/>
          </p:nvSpPr>
          <p:spPr>
            <a:xfrm>
              <a:off x="7620088" y="3833255"/>
              <a:ext cx="16800" cy="14487"/>
            </a:xfrm>
            <a:custGeom>
              <a:avLst/>
              <a:gdLst/>
              <a:ahLst/>
              <a:cxnLst/>
              <a:rect l="l" t="t" r="r" b="b"/>
              <a:pathLst>
                <a:path w="494" h="426" extrusionOk="0">
                  <a:moveTo>
                    <a:pt x="383" y="426"/>
                  </a:moveTo>
                  <a:cubicBezTo>
                    <a:pt x="459" y="426"/>
                    <a:pt x="493" y="315"/>
                    <a:pt x="459" y="247"/>
                  </a:cubicBezTo>
                  <a:cubicBezTo>
                    <a:pt x="383" y="213"/>
                    <a:pt x="315" y="145"/>
                    <a:pt x="281" y="103"/>
                  </a:cubicBezTo>
                  <a:cubicBezTo>
                    <a:pt x="213" y="35"/>
                    <a:pt x="170" y="1"/>
                    <a:pt x="102" y="1"/>
                  </a:cubicBezTo>
                  <a:lnTo>
                    <a:pt x="68" y="1"/>
                  </a:lnTo>
                  <a:cubicBezTo>
                    <a:pt x="34" y="1"/>
                    <a:pt x="0" y="35"/>
                    <a:pt x="0" y="35"/>
                  </a:cubicBezTo>
                  <a:cubicBezTo>
                    <a:pt x="0" y="145"/>
                    <a:pt x="68" y="213"/>
                    <a:pt x="136" y="247"/>
                  </a:cubicBezTo>
                  <a:cubicBezTo>
                    <a:pt x="170" y="315"/>
                    <a:pt x="247" y="358"/>
                    <a:pt x="315"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2"/>
            <p:cNvSpPr/>
            <p:nvPr/>
          </p:nvSpPr>
          <p:spPr>
            <a:xfrm>
              <a:off x="7682492" y="3832099"/>
              <a:ext cx="18228" cy="16800"/>
            </a:xfrm>
            <a:custGeom>
              <a:avLst/>
              <a:gdLst/>
              <a:ahLst/>
              <a:cxnLst/>
              <a:rect l="l" t="t" r="r" b="b"/>
              <a:pathLst>
                <a:path w="536" h="494" extrusionOk="0">
                  <a:moveTo>
                    <a:pt x="425" y="494"/>
                  </a:moveTo>
                  <a:cubicBezTo>
                    <a:pt x="501" y="494"/>
                    <a:pt x="535" y="426"/>
                    <a:pt x="501" y="349"/>
                  </a:cubicBezTo>
                  <a:lnTo>
                    <a:pt x="323" y="179"/>
                  </a:lnTo>
                  <a:cubicBezTo>
                    <a:pt x="289" y="103"/>
                    <a:pt x="247" y="35"/>
                    <a:pt x="179" y="1"/>
                  </a:cubicBezTo>
                  <a:lnTo>
                    <a:pt x="111" y="1"/>
                  </a:lnTo>
                  <a:cubicBezTo>
                    <a:pt x="77" y="1"/>
                    <a:pt x="0" y="35"/>
                    <a:pt x="0" y="103"/>
                  </a:cubicBezTo>
                  <a:cubicBezTo>
                    <a:pt x="34" y="137"/>
                    <a:pt x="34" y="179"/>
                    <a:pt x="77" y="213"/>
                  </a:cubicBezTo>
                  <a:cubicBezTo>
                    <a:pt x="111" y="247"/>
                    <a:pt x="145" y="281"/>
                    <a:pt x="179" y="315"/>
                  </a:cubicBezTo>
                  <a:cubicBezTo>
                    <a:pt x="247" y="349"/>
                    <a:pt x="323" y="426"/>
                    <a:pt x="357" y="460"/>
                  </a:cubicBezTo>
                  <a:cubicBezTo>
                    <a:pt x="391" y="494"/>
                    <a:pt x="391" y="494"/>
                    <a:pt x="425" y="49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2"/>
            <p:cNvSpPr/>
            <p:nvPr/>
          </p:nvSpPr>
          <p:spPr>
            <a:xfrm>
              <a:off x="7693476" y="3868215"/>
              <a:ext cx="20541" cy="15643"/>
            </a:xfrm>
            <a:custGeom>
              <a:avLst/>
              <a:gdLst/>
              <a:ahLst/>
              <a:cxnLst/>
              <a:rect l="l" t="t" r="r" b="b"/>
              <a:pathLst>
                <a:path w="604" h="460" extrusionOk="0">
                  <a:moveTo>
                    <a:pt x="493" y="460"/>
                  </a:moveTo>
                  <a:cubicBezTo>
                    <a:pt x="561" y="460"/>
                    <a:pt x="603" y="392"/>
                    <a:pt x="561" y="315"/>
                  </a:cubicBezTo>
                  <a:cubicBezTo>
                    <a:pt x="493" y="247"/>
                    <a:pt x="425" y="213"/>
                    <a:pt x="391" y="137"/>
                  </a:cubicBezTo>
                  <a:cubicBezTo>
                    <a:pt x="314" y="69"/>
                    <a:pt x="246" y="35"/>
                    <a:pt x="178" y="1"/>
                  </a:cubicBezTo>
                  <a:lnTo>
                    <a:pt x="136" y="1"/>
                  </a:lnTo>
                  <a:cubicBezTo>
                    <a:pt x="68" y="1"/>
                    <a:pt x="0" y="69"/>
                    <a:pt x="34" y="137"/>
                  </a:cubicBezTo>
                  <a:cubicBezTo>
                    <a:pt x="102" y="213"/>
                    <a:pt x="178" y="247"/>
                    <a:pt x="246" y="315"/>
                  </a:cubicBezTo>
                  <a:cubicBezTo>
                    <a:pt x="314" y="349"/>
                    <a:pt x="391" y="392"/>
                    <a:pt x="459" y="426"/>
                  </a:cubicBezTo>
                  <a:cubicBezTo>
                    <a:pt x="459" y="460"/>
                    <a:pt x="493" y="460"/>
                    <a:pt x="493"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2"/>
            <p:cNvSpPr/>
            <p:nvPr/>
          </p:nvSpPr>
          <p:spPr>
            <a:xfrm>
              <a:off x="7721192" y="3846552"/>
              <a:ext cx="17956" cy="11903"/>
            </a:xfrm>
            <a:custGeom>
              <a:avLst/>
              <a:gdLst/>
              <a:ahLst/>
              <a:cxnLst/>
              <a:rect l="l" t="t" r="r" b="b"/>
              <a:pathLst>
                <a:path w="528" h="350" extrusionOk="0">
                  <a:moveTo>
                    <a:pt x="349" y="349"/>
                  </a:moveTo>
                  <a:cubicBezTo>
                    <a:pt x="459" y="349"/>
                    <a:pt x="527" y="213"/>
                    <a:pt x="425" y="179"/>
                  </a:cubicBezTo>
                  <a:cubicBezTo>
                    <a:pt x="383" y="103"/>
                    <a:pt x="315" y="69"/>
                    <a:pt x="247" y="35"/>
                  </a:cubicBezTo>
                  <a:cubicBezTo>
                    <a:pt x="213" y="35"/>
                    <a:pt x="170" y="1"/>
                    <a:pt x="103" y="1"/>
                  </a:cubicBezTo>
                  <a:cubicBezTo>
                    <a:pt x="69" y="1"/>
                    <a:pt x="35" y="1"/>
                    <a:pt x="35" y="35"/>
                  </a:cubicBezTo>
                  <a:cubicBezTo>
                    <a:pt x="1" y="69"/>
                    <a:pt x="1" y="103"/>
                    <a:pt x="1" y="137"/>
                  </a:cubicBezTo>
                  <a:cubicBezTo>
                    <a:pt x="35" y="213"/>
                    <a:pt x="69" y="213"/>
                    <a:pt x="170" y="247"/>
                  </a:cubicBezTo>
                  <a:cubicBezTo>
                    <a:pt x="213" y="281"/>
                    <a:pt x="247" y="315"/>
                    <a:pt x="315" y="315"/>
                  </a:cubicBezTo>
                  <a:cubicBezTo>
                    <a:pt x="315" y="349"/>
                    <a:pt x="349" y="349"/>
                    <a:pt x="349"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2"/>
            <p:cNvSpPr/>
            <p:nvPr/>
          </p:nvSpPr>
          <p:spPr>
            <a:xfrm>
              <a:off x="7647532" y="3887293"/>
              <a:ext cx="27750" cy="21697"/>
            </a:xfrm>
            <a:custGeom>
              <a:avLst/>
              <a:gdLst/>
              <a:ahLst/>
              <a:cxnLst/>
              <a:rect l="l" t="t" r="r" b="b"/>
              <a:pathLst>
                <a:path w="816" h="638" extrusionOk="0">
                  <a:moveTo>
                    <a:pt x="680" y="638"/>
                  </a:moveTo>
                  <a:cubicBezTo>
                    <a:pt x="748" y="638"/>
                    <a:pt x="816" y="536"/>
                    <a:pt x="748" y="502"/>
                  </a:cubicBezTo>
                  <a:cubicBezTo>
                    <a:pt x="570" y="323"/>
                    <a:pt x="357" y="77"/>
                    <a:pt x="111" y="1"/>
                  </a:cubicBezTo>
                  <a:lnTo>
                    <a:pt x="111" y="1"/>
                  </a:lnTo>
                  <a:cubicBezTo>
                    <a:pt x="43" y="1"/>
                    <a:pt x="0" y="77"/>
                    <a:pt x="43" y="145"/>
                  </a:cubicBezTo>
                  <a:cubicBezTo>
                    <a:pt x="145" y="357"/>
                    <a:pt x="425" y="502"/>
                    <a:pt x="638"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2"/>
            <p:cNvSpPr/>
            <p:nvPr/>
          </p:nvSpPr>
          <p:spPr>
            <a:xfrm>
              <a:off x="7603050" y="3893347"/>
              <a:ext cx="18228" cy="18262"/>
            </a:xfrm>
            <a:custGeom>
              <a:avLst/>
              <a:gdLst/>
              <a:ahLst/>
              <a:cxnLst/>
              <a:rect l="l" t="t" r="r" b="b"/>
              <a:pathLst>
                <a:path w="536" h="537" extrusionOk="0">
                  <a:moveTo>
                    <a:pt x="425" y="536"/>
                  </a:moveTo>
                  <a:cubicBezTo>
                    <a:pt x="501" y="536"/>
                    <a:pt x="535" y="426"/>
                    <a:pt x="501" y="358"/>
                  </a:cubicBezTo>
                  <a:cubicBezTo>
                    <a:pt x="425" y="290"/>
                    <a:pt x="357" y="213"/>
                    <a:pt x="323" y="145"/>
                  </a:cubicBezTo>
                  <a:cubicBezTo>
                    <a:pt x="247" y="77"/>
                    <a:pt x="213" y="1"/>
                    <a:pt x="111" y="1"/>
                  </a:cubicBezTo>
                  <a:cubicBezTo>
                    <a:pt x="34" y="1"/>
                    <a:pt x="0" y="35"/>
                    <a:pt x="0" y="111"/>
                  </a:cubicBezTo>
                  <a:cubicBezTo>
                    <a:pt x="0" y="179"/>
                    <a:pt x="77" y="247"/>
                    <a:pt x="145" y="324"/>
                  </a:cubicBezTo>
                  <a:cubicBezTo>
                    <a:pt x="213" y="392"/>
                    <a:pt x="289" y="426"/>
                    <a:pt x="357" y="502"/>
                  </a:cubicBezTo>
                  <a:cubicBezTo>
                    <a:pt x="357" y="536"/>
                    <a:pt x="391" y="536"/>
                    <a:pt x="425"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2"/>
            <p:cNvSpPr/>
            <p:nvPr/>
          </p:nvSpPr>
          <p:spPr>
            <a:xfrm>
              <a:off x="7535716" y="3868215"/>
              <a:ext cx="22853" cy="22853"/>
            </a:xfrm>
            <a:custGeom>
              <a:avLst/>
              <a:gdLst/>
              <a:ahLst/>
              <a:cxnLst/>
              <a:rect l="l" t="t" r="r" b="b"/>
              <a:pathLst>
                <a:path w="672" h="672" extrusionOk="0">
                  <a:moveTo>
                    <a:pt x="528" y="672"/>
                  </a:moveTo>
                  <a:cubicBezTo>
                    <a:pt x="604" y="672"/>
                    <a:pt x="672" y="604"/>
                    <a:pt x="604" y="494"/>
                  </a:cubicBezTo>
                  <a:cubicBezTo>
                    <a:pt x="494" y="315"/>
                    <a:pt x="392" y="137"/>
                    <a:pt x="213" y="35"/>
                  </a:cubicBezTo>
                  <a:cubicBezTo>
                    <a:pt x="179" y="1"/>
                    <a:pt x="179" y="1"/>
                    <a:pt x="145" y="1"/>
                  </a:cubicBezTo>
                  <a:cubicBezTo>
                    <a:pt x="69" y="1"/>
                    <a:pt x="1" y="137"/>
                    <a:pt x="69" y="213"/>
                  </a:cubicBezTo>
                  <a:cubicBezTo>
                    <a:pt x="179" y="349"/>
                    <a:pt x="315" y="460"/>
                    <a:pt x="426" y="604"/>
                  </a:cubicBezTo>
                  <a:cubicBezTo>
                    <a:pt x="460" y="638"/>
                    <a:pt x="494" y="672"/>
                    <a:pt x="528"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2"/>
            <p:cNvSpPr/>
            <p:nvPr/>
          </p:nvSpPr>
          <p:spPr>
            <a:xfrm>
              <a:off x="7499634" y="3856108"/>
              <a:ext cx="17922" cy="20541"/>
            </a:xfrm>
            <a:custGeom>
              <a:avLst/>
              <a:gdLst/>
              <a:ahLst/>
              <a:cxnLst/>
              <a:rect l="l" t="t" r="r" b="b"/>
              <a:pathLst>
                <a:path w="527" h="604" extrusionOk="0">
                  <a:moveTo>
                    <a:pt x="391" y="603"/>
                  </a:moveTo>
                  <a:cubicBezTo>
                    <a:pt x="459" y="603"/>
                    <a:pt x="527" y="535"/>
                    <a:pt x="493" y="459"/>
                  </a:cubicBezTo>
                  <a:cubicBezTo>
                    <a:pt x="425" y="391"/>
                    <a:pt x="391" y="323"/>
                    <a:pt x="357" y="246"/>
                  </a:cubicBezTo>
                  <a:cubicBezTo>
                    <a:pt x="314" y="178"/>
                    <a:pt x="246" y="111"/>
                    <a:pt x="178" y="34"/>
                  </a:cubicBezTo>
                  <a:cubicBezTo>
                    <a:pt x="178" y="0"/>
                    <a:pt x="144" y="0"/>
                    <a:pt x="102" y="0"/>
                  </a:cubicBezTo>
                  <a:cubicBezTo>
                    <a:pt x="34" y="0"/>
                    <a:pt x="0" y="34"/>
                    <a:pt x="0" y="111"/>
                  </a:cubicBezTo>
                  <a:cubicBezTo>
                    <a:pt x="34" y="212"/>
                    <a:pt x="68" y="280"/>
                    <a:pt x="144" y="357"/>
                  </a:cubicBezTo>
                  <a:cubicBezTo>
                    <a:pt x="212" y="425"/>
                    <a:pt x="280" y="493"/>
                    <a:pt x="357" y="569"/>
                  </a:cubicBezTo>
                  <a:cubicBezTo>
                    <a:pt x="357" y="603"/>
                    <a:pt x="391" y="603"/>
                    <a:pt x="391"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2"/>
            <p:cNvSpPr/>
            <p:nvPr/>
          </p:nvSpPr>
          <p:spPr>
            <a:xfrm>
              <a:off x="7507431" y="3799486"/>
              <a:ext cx="20541" cy="24281"/>
            </a:xfrm>
            <a:custGeom>
              <a:avLst/>
              <a:gdLst/>
              <a:ahLst/>
              <a:cxnLst/>
              <a:rect l="l" t="t" r="r" b="b"/>
              <a:pathLst>
                <a:path w="604" h="714" extrusionOk="0">
                  <a:moveTo>
                    <a:pt x="502" y="714"/>
                  </a:moveTo>
                  <a:cubicBezTo>
                    <a:pt x="536" y="714"/>
                    <a:pt x="603" y="671"/>
                    <a:pt x="570" y="603"/>
                  </a:cubicBezTo>
                  <a:cubicBezTo>
                    <a:pt x="502" y="501"/>
                    <a:pt x="425" y="391"/>
                    <a:pt x="357" y="289"/>
                  </a:cubicBezTo>
                  <a:cubicBezTo>
                    <a:pt x="289" y="212"/>
                    <a:pt x="247" y="111"/>
                    <a:pt x="145" y="34"/>
                  </a:cubicBezTo>
                  <a:lnTo>
                    <a:pt x="111" y="0"/>
                  </a:lnTo>
                  <a:cubicBezTo>
                    <a:pt x="34" y="0"/>
                    <a:pt x="0" y="77"/>
                    <a:pt x="0" y="144"/>
                  </a:cubicBezTo>
                  <a:cubicBezTo>
                    <a:pt x="34" y="246"/>
                    <a:pt x="111" y="323"/>
                    <a:pt x="179" y="391"/>
                  </a:cubicBezTo>
                  <a:cubicBezTo>
                    <a:pt x="289" y="501"/>
                    <a:pt x="357" y="569"/>
                    <a:pt x="425" y="671"/>
                  </a:cubicBezTo>
                  <a:cubicBezTo>
                    <a:pt x="459" y="714"/>
                    <a:pt x="459" y="714"/>
                    <a:pt x="502" y="7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2"/>
            <p:cNvSpPr/>
            <p:nvPr/>
          </p:nvSpPr>
          <p:spPr>
            <a:xfrm>
              <a:off x="7477368" y="3759901"/>
              <a:ext cx="20575" cy="17922"/>
            </a:xfrm>
            <a:custGeom>
              <a:avLst/>
              <a:gdLst/>
              <a:ahLst/>
              <a:cxnLst/>
              <a:rect l="l" t="t" r="r" b="b"/>
              <a:pathLst>
                <a:path w="605" h="527" extrusionOk="0">
                  <a:moveTo>
                    <a:pt x="460" y="527"/>
                  </a:moveTo>
                  <a:cubicBezTo>
                    <a:pt x="536" y="527"/>
                    <a:pt x="604" y="391"/>
                    <a:pt x="536" y="315"/>
                  </a:cubicBezTo>
                  <a:cubicBezTo>
                    <a:pt x="494" y="247"/>
                    <a:pt x="426" y="213"/>
                    <a:pt x="392" y="136"/>
                  </a:cubicBezTo>
                  <a:cubicBezTo>
                    <a:pt x="324" y="68"/>
                    <a:pt x="247" y="0"/>
                    <a:pt x="179" y="0"/>
                  </a:cubicBezTo>
                  <a:lnTo>
                    <a:pt x="145" y="0"/>
                  </a:lnTo>
                  <a:cubicBezTo>
                    <a:pt x="69" y="0"/>
                    <a:pt x="1" y="68"/>
                    <a:pt x="1" y="136"/>
                  </a:cubicBezTo>
                  <a:cubicBezTo>
                    <a:pt x="35" y="247"/>
                    <a:pt x="111" y="315"/>
                    <a:pt x="179" y="349"/>
                  </a:cubicBezTo>
                  <a:cubicBezTo>
                    <a:pt x="247" y="425"/>
                    <a:pt x="324" y="459"/>
                    <a:pt x="392" y="493"/>
                  </a:cubicBezTo>
                  <a:cubicBezTo>
                    <a:pt x="426" y="493"/>
                    <a:pt x="426" y="527"/>
                    <a:pt x="460"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2"/>
            <p:cNvSpPr/>
            <p:nvPr/>
          </p:nvSpPr>
          <p:spPr>
            <a:xfrm>
              <a:off x="7448496" y="3782720"/>
              <a:ext cx="21697" cy="19384"/>
            </a:xfrm>
            <a:custGeom>
              <a:avLst/>
              <a:gdLst/>
              <a:ahLst/>
              <a:cxnLst/>
              <a:rect l="l" t="t" r="r" b="b"/>
              <a:pathLst>
                <a:path w="638" h="570" extrusionOk="0">
                  <a:moveTo>
                    <a:pt x="459" y="570"/>
                  </a:moveTo>
                  <a:cubicBezTo>
                    <a:pt x="570" y="570"/>
                    <a:pt x="638" y="459"/>
                    <a:pt x="570" y="391"/>
                  </a:cubicBezTo>
                  <a:cubicBezTo>
                    <a:pt x="493" y="315"/>
                    <a:pt x="425" y="247"/>
                    <a:pt x="391" y="179"/>
                  </a:cubicBezTo>
                  <a:cubicBezTo>
                    <a:pt x="323" y="102"/>
                    <a:pt x="281" y="34"/>
                    <a:pt x="179" y="0"/>
                  </a:cubicBezTo>
                  <a:lnTo>
                    <a:pt x="145" y="0"/>
                  </a:lnTo>
                  <a:cubicBezTo>
                    <a:pt x="68" y="0"/>
                    <a:pt x="0" y="68"/>
                    <a:pt x="0" y="145"/>
                  </a:cubicBezTo>
                  <a:cubicBezTo>
                    <a:pt x="0" y="213"/>
                    <a:pt x="34" y="247"/>
                    <a:pt x="68" y="315"/>
                  </a:cubicBezTo>
                  <a:cubicBezTo>
                    <a:pt x="111" y="357"/>
                    <a:pt x="145" y="391"/>
                    <a:pt x="179" y="391"/>
                  </a:cubicBezTo>
                  <a:cubicBezTo>
                    <a:pt x="247" y="459"/>
                    <a:pt x="323" y="493"/>
                    <a:pt x="42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2"/>
            <p:cNvSpPr/>
            <p:nvPr/>
          </p:nvSpPr>
          <p:spPr>
            <a:xfrm>
              <a:off x="7482868" y="3815061"/>
              <a:ext cx="16800" cy="17072"/>
            </a:xfrm>
            <a:custGeom>
              <a:avLst/>
              <a:gdLst/>
              <a:ahLst/>
              <a:cxnLst/>
              <a:rect l="l" t="t" r="r" b="b"/>
              <a:pathLst>
                <a:path w="494" h="502" extrusionOk="0">
                  <a:moveTo>
                    <a:pt x="383" y="502"/>
                  </a:moveTo>
                  <a:cubicBezTo>
                    <a:pt x="425" y="502"/>
                    <a:pt x="459" y="502"/>
                    <a:pt x="493" y="468"/>
                  </a:cubicBezTo>
                  <a:cubicBezTo>
                    <a:pt x="493" y="392"/>
                    <a:pt x="493" y="324"/>
                    <a:pt x="425" y="290"/>
                  </a:cubicBezTo>
                  <a:cubicBezTo>
                    <a:pt x="383" y="256"/>
                    <a:pt x="349" y="213"/>
                    <a:pt x="281" y="145"/>
                  </a:cubicBezTo>
                  <a:cubicBezTo>
                    <a:pt x="247" y="111"/>
                    <a:pt x="247" y="111"/>
                    <a:pt x="213" y="77"/>
                  </a:cubicBezTo>
                  <a:cubicBezTo>
                    <a:pt x="170" y="77"/>
                    <a:pt x="136" y="43"/>
                    <a:pt x="136" y="1"/>
                  </a:cubicBezTo>
                  <a:lnTo>
                    <a:pt x="68" y="1"/>
                  </a:lnTo>
                  <a:cubicBezTo>
                    <a:pt x="34" y="1"/>
                    <a:pt x="0" y="1"/>
                    <a:pt x="0" y="43"/>
                  </a:cubicBezTo>
                  <a:cubicBezTo>
                    <a:pt x="34" y="111"/>
                    <a:pt x="34" y="145"/>
                    <a:pt x="34" y="179"/>
                  </a:cubicBezTo>
                  <a:cubicBezTo>
                    <a:pt x="68" y="213"/>
                    <a:pt x="68" y="290"/>
                    <a:pt x="102" y="324"/>
                  </a:cubicBezTo>
                  <a:cubicBezTo>
                    <a:pt x="170" y="392"/>
                    <a:pt x="247" y="426"/>
                    <a:pt x="31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2"/>
            <p:cNvSpPr/>
            <p:nvPr/>
          </p:nvSpPr>
          <p:spPr>
            <a:xfrm>
              <a:off x="7443565" y="3732151"/>
              <a:ext cx="20575" cy="16800"/>
            </a:xfrm>
            <a:custGeom>
              <a:avLst/>
              <a:gdLst/>
              <a:ahLst/>
              <a:cxnLst/>
              <a:rect l="l" t="t" r="r" b="b"/>
              <a:pathLst>
                <a:path w="605" h="494" extrusionOk="0">
                  <a:moveTo>
                    <a:pt x="468" y="493"/>
                  </a:moveTo>
                  <a:cubicBezTo>
                    <a:pt x="536" y="493"/>
                    <a:pt x="604" y="426"/>
                    <a:pt x="570" y="358"/>
                  </a:cubicBezTo>
                  <a:cubicBezTo>
                    <a:pt x="468" y="213"/>
                    <a:pt x="392" y="145"/>
                    <a:pt x="290" y="35"/>
                  </a:cubicBezTo>
                  <a:cubicBezTo>
                    <a:pt x="256" y="1"/>
                    <a:pt x="213" y="1"/>
                    <a:pt x="179" y="1"/>
                  </a:cubicBezTo>
                  <a:cubicBezTo>
                    <a:pt x="145" y="1"/>
                    <a:pt x="111" y="1"/>
                    <a:pt x="77" y="35"/>
                  </a:cubicBezTo>
                  <a:cubicBezTo>
                    <a:pt x="1" y="103"/>
                    <a:pt x="43" y="213"/>
                    <a:pt x="111" y="247"/>
                  </a:cubicBezTo>
                  <a:cubicBezTo>
                    <a:pt x="213" y="315"/>
                    <a:pt x="324" y="392"/>
                    <a:pt x="392" y="460"/>
                  </a:cubicBezTo>
                  <a:cubicBezTo>
                    <a:pt x="426" y="493"/>
                    <a:pt x="426" y="493"/>
                    <a:pt x="468"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2"/>
            <p:cNvSpPr/>
            <p:nvPr/>
          </p:nvSpPr>
          <p:spPr>
            <a:xfrm>
              <a:off x="7411223" y="3762214"/>
              <a:ext cx="17956" cy="19384"/>
            </a:xfrm>
            <a:custGeom>
              <a:avLst/>
              <a:gdLst/>
              <a:ahLst/>
              <a:cxnLst/>
              <a:rect l="l" t="t" r="r" b="b"/>
              <a:pathLst>
                <a:path w="528" h="570" extrusionOk="0">
                  <a:moveTo>
                    <a:pt x="357" y="569"/>
                  </a:moveTo>
                  <a:cubicBezTo>
                    <a:pt x="425" y="569"/>
                    <a:pt x="527" y="493"/>
                    <a:pt x="459" y="391"/>
                  </a:cubicBezTo>
                  <a:cubicBezTo>
                    <a:pt x="425" y="323"/>
                    <a:pt x="391" y="247"/>
                    <a:pt x="357" y="179"/>
                  </a:cubicBezTo>
                  <a:cubicBezTo>
                    <a:pt x="357" y="145"/>
                    <a:pt x="315" y="111"/>
                    <a:pt x="315" y="68"/>
                  </a:cubicBezTo>
                  <a:cubicBezTo>
                    <a:pt x="281" y="34"/>
                    <a:pt x="213" y="0"/>
                    <a:pt x="179" y="0"/>
                  </a:cubicBezTo>
                  <a:lnTo>
                    <a:pt x="145" y="0"/>
                  </a:lnTo>
                  <a:cubicBezTo>
                    <a:pt x="69" y="0"/>
                    <a:pt x="1" y="68"/>
                    <a:pt x="1" y="145"/>
                  </a:cubicBezTo>
                  <a:cubicBezTo>
                    <a:pt x="1" y="247"/>
                    <a:pt x="35" y="281"/>
                    <a:pt x="103" y="357"/>
                  </a:cubicBezTo>
                  <a:cubicBezTo>
                    <a:pt x="179" y="425"/>
                    <a:pt x="213" y="493"/>
                    <a:pt x="281" y="535"/>
                  </a:cubicBezTo>
                  <a:cubicBezTo>
                    <a:pt x="315" y="569"/>
                    <a:pt x="315" y="569"/>
                    <a:pt x="357"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2"/>
            <p:cNvSpPr/>
            <p:nvPr/>
          </p:nvSpPr>
          <p:spPr>
            <a:xfrm>
              <a:off x="7395614" y="3815061"/>
              <a:ext cx="16800" cy="18228"/>
            </a:xfrm>
            <a:custGeom>
              <a:avLst/>
              <a:gdLst/>
              <a:ahLst/>
              <a:cxnLst/>
              <a:rect l="l" t="t" r="r" b="b"/>
              <a:pathLst>
                <a:path w="494" h="536" extrusionOk="0">
                  <a:moveTo>
                    <a:pt x="392" y="536"/>
                  </a:moveTo>
                  <a:cubicBezTo>
                    <a:pt x="460" y="536"/>
                    <a:pt x="494" y="426"/>
                    <a:pt x="460" y="358"/>
                  </a:cubicBezTo>
                  <a:cubicBezTo>
                    <a:pt x="392" y="290"/>
                    <a:pt x="349" y="256"/>
                    <a:pt x="315" y="179"/>
                  </a:cubicBezTo>
                  <a:cubicBezTo>
                    <a:pt x="315" y="179"/>
                    <a:pt x="281" y="145"/>
                    <a:pt x="281" y="111"/>
                  </a:cubicBezTo>
                  <a:cubicBezTo>
                    <a:pt x="247" y="77"/>
                    <a:pt x="213" y="43"/>
                    <a:pt x="179" y="1"/>
                  </a:cubicBezTo>
                  <a:lnTo>
                    <a:pt x="137" y="1"/>
                  </a:lnTo>
                  <a:cubicBezTo>
                    <a:pt x="69" y="1"/>
                    <a:pt x="1" y="43"/>
                    <a:pt x="1" y="111"/>
                  </a:cubicBezTo>
                  <a:cubicBezTo>
                    <a:pt x="1" y="213"/>
                    <a:pt x="69" y="290"/>
                    <a:pt x="137" y="358"/>
                  </a:cubicBezTo>
                  <a:cubicBezTo>
                    <a:pt x="179" y="426"/>
                    <a:pt x="247" y="468"/>
                    <a:pt x="315" y="502"/>
                  </a:cubicBezTo>
                  <a:cubicBezTo>
                    <a:pt x="349" y="536"/>
                    <a:pt x="349" y="536"/>
                    <a:pt x="392"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2"/>
            <p:cNvSpPr/>
            <p:nvPr/>
          </p:nvSpPr>
          <p:spPr>
            <a:xfrm>
              <a:off x="7435199" y="3830977"/>
              <a:ext cx="15643" cy="20234"/>
            </a:xfrm>
            <a:custGeom>
              <a:avLst/>
              <a:gdLst/>
              <a:ahLst/>
              <a:cxnLst/>
              <a:rect l="l" t="t" r="r" b="b"/>
              <a:pathLst>
                <a:path w="460" h="595" extrusionOk="0">
                  <a:moveTo>
                    <a:pt x="323" y="595"/>
                  </a:moveTo>
                  <a:cubicBezTo>
                    <a:pt x="391" y="595"/>
                    <a:pt x="459" y="527"/>
                    <a:pt x="425" y="459"/>
                  </a:cubicBezTo>
                  <a:lnTo>
                    <a:pt x="323" y="212"/>
                  </a:lnTo>
                  <a:cubicBezTo>
                    <a:pt x="289" y="136"/>
                    <a:pt x="247" y="68"/>
                    <a:pt x="179" y="0"/>
                  </a:cubicBezTo>
                  <a:lnTo>
                    <a:pt x="111" y="0"/>
                  </a:lnTo>
                  <a:cubicBezTo>
                    <a:pt x="35" y="0"/>
                    <a:pt x="1" y="34"/>
                    <a:pt x="1" y="102"/>
                  </a:cubicBezTo>
                  <a:cubicBezTo>
                    <a:pt x="1" y="212"/>
                    <a:pt x="35" y="280"/>
                    <a:pt x="77" y="348"/>
                  </a:cubicBezTo>
                  <a:cubicBezTo>
                    <a:pt x="145" y="425"/>
                    <a:pt x="179" y="493"/>
                    <a:pt x="247" y="561"/>
                  </a:cubicBezTo>
                  <a:cubicBezTo>
                    <a:pt x="247" y="595"/>
                    <a:pt x="289" y="595"/>
                    <a:pt x="323"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2"/>
            <p:cNvSpPr/>
            <p:nvPr/>
          </p:nvSpPr>
          <p:spPr>
            <a:xfrm>
              <a:off x="7412380" y="3865631"/>
              <a:ext cx="16800" cy="21697"/>
            </a:xfrm>
            <a:custGeom>
              <a:avLst/>
              <a:gdLst/>
              <a:ahLst/>
              <a:cxnLst/>
              <a:rect l="l" t="t" r="r" b="b"/>
              <a:pathLst>
                <a:path w="494" h="638" extrusionOk="0">
                  <a:moveTo>
                    <a:pt x="391" y="638"/>
                  </a:moveTo>
                  <a:cubicBezTo>
                    <a:pt x="459" y="638"/>
                    <a:pt x="493" y="604"/>
                    <a:pt x="459" y="536"/>
                  </a:cubicBezTo>
                  <a:cubicBezTo>
                    <a:pt x="391" y="357"/>
                    <a:pt x="357" y="77"/>
                    <a:pt x="145" y="0"/>
                  </a:cubicBezTo>
                  <a:lnTo>
                    <a:pt x="111" y="0"/>
                  </a:lnTo>
                  <a:cubicBezTo>
                    <a:pt x="69" y="0"/>
                    <a:pt x="1" y="0"/>
                    <a:pt x="1" y="77"/>
                  </a:cubicBezTo>
                  <a:cubicBezTo>
                    <a:pt x="1" y="289"/>
                    <a:pt x="213" y="468"/>
                    <a:pt x="323" y="604"/>
                  </a:cubicBezTo>
                  <a:cubicBezTo>
                    <a:pt x="357" y="638"/>
                    <a:pt x="357" y="638"/>
                    <a:pt x="391"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2"/>
            <p:cNvSpPr/>
            <p:nvPr/>
          </p:nvSpPr>
          <p:spPr>
            <a:xfrm>
              <a:off x="7371367" y="3868215"/>
              <a:ext cx="13331" cy="21697"/>
            </a:xfrm>
            <a:custGeom>
              <a:avLst/>
              <a:gdLst/>
              <a:ahLst/>
              <a:cxnLst/>
              <a:rect l="l" t="t" r="r" b="b"/>
              <a:pathLst>
                <a:path w="392" h="638" extrusionOk="0">
                  <a:moveTo>
                    <a:pt x="323" y="638"/>
                  </a:moveTo>
                  <a:cubicBezTo>
                    <a:pt x="357" y="638"/>
                    <a:pt x="391" y="638"/>
                    <a:pt x="391" y="604"/>
                  </a:cubicBezTo>
                  <a:cubicBezTo>
                    <a:pt x="357" y="349"/>
                    <a:pt x="289" y="103"/>
                    <a:pt x="77" y="1"/>
                  </a:cubicBezTo>
                  <a:lnTo>
                    <a:pt x="77" y="1"/>
                  </a:lnTo>
                  <a:cubicBezTo>
                    <a:pt x="43" y="1"/>
                    <a:pt x="0" y="35"/>
                    <a:pt x="43" y="69"/>
                  </a:cubicBezTo>
                  <a:cubicBezTo>
                    <a:pt x="111" y="247"/>
                    <a:pt x="213" y="392"/>
                    <a:pt x="255" y="604"/>
                  </a:cubicBezTo>
                  <a:cubicBezTo>
                    <a:pt x="255" y="638"/>
                    <a:pt x="289" y="638"/>
                    <a:pt x="323"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2"/>
            <p:cNvSpPr/>
            <p:nvPr/>
          </p:nvSpPr>
          <p:spPr>
            <a:xfrm>
              <a:off x="7329469" y="3871684"/>
              <a:ext cx="11869" cy="25472"/>
            </a:xfrm>
            <a:custGeom>
              <a:avLst/>
              <a:gdLst/>
              <a:ahLst/>
              <a:cxnLst/>
              <a:rect l="l" t="t" r="r" b="b"/>
              <a:pathLst>
                <a:path w="349" h="749" extrusionOk="0">
                  <a:moveTo>
                    <a:pt x="213" y="748"/>
                  </a:moveTo>
                  <a:cubicBezTo>
                    <a:pt x="247" y="748"/>
                    <a:pt x="281" y="714"/>
                    <a:pt x="315" y="672"/>
                  </a:cubicBezTo>
                  <a:cubicBezTo>
                    <a:pt x="315" y="460"/>
                    <a:pt x="349" y="247"/>
                    <a:pt x="281" y="77"/>
                  </a:cubicBezTo>
                  <a:cubicBezTo>
                    <a:pt x="281" y="35"/>
                    <a:pt x="247" y="1"/>
                    <a:pt x="213" y="1"/>
                  </a:cubicBezTo>
                  <a:cubicBezTo>
                    <a:pt x="170" y="1"/>
                    <a:pt x="136" y="35"/>
                    <a:pt x="102" y="77"/>
                  </a:cubicBezTo>
                  <a:cubicBezTo>
                    <a:pt x="1" y="247"/>
                    <a:pt x="68" y="502"/>
                    <a:pt x="136" y="672"/>
                  </a:cubicBezTo>
                  <a:cubicBezTo>
                    <a:pt x="136" y="748"/>
                    <a:pt x="170" y="748"/>
                    <a:pt x="213"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2"/>
            <p:cNvSpPr/>
            <p:nvPr/>
          </p:nvSpPr>
          <p:spPr>
            <a:xfrm>
              <a:off x="7289613" y="3859849"/>
              <a:ext cx="13297" cy="21697"/>
            </a:xfrm>
            <a:custGeom>
              <a:avLst/>
              <a:gdLst/>
              <a:ahLst/>
              <a:cxnLst/>
              <a:rect l="l" t="t" r="r" b="b"/>
              <a:pathLst>
                <a:path w="391" h="638" extrusionOk="0">
                  <a:moveTo>
                    <a:pt x="145" y="638"/>
                  </a:moveTo>
                  <a:cubicBezTo>
                    <a:pt x="213" y="638"/>
                    <a:pt x="281" y="595"/>
                    <a:pt x="281" y="527"/>
                  </a:cubicBezTo>
                  <a:cubicBezTo>
                    <a:pt x="281" y="459"/>
                    <a:pt x="323" y="383"/>
                    <a:pt x="357" y="315"/>
                  </a:cubicBezTo>
                  <a:lnTo>
                    <a:pt x="357" y="213"/>
                  </a:lnTo>
                  <a:cubicBezTo>
                    <a:pt x="391" y="170"/>
                    <a:pt x="391" y="136"/>
                    <a:pt x="391" y="102"/>
                  </a:cubicBezTo>
                  <a:cubicBezTo>
                    <a:pt x="391" y="34"/>
                    <a:pt x="357" y="34"/>
                    <a:pt x="323" y="1"/>
                  </a:cubicBezTo>
                  <a:lnTo>
                    <a:pt x="323" y="1"/>
                  </a:lnTo>
                  <a:cubicBezTo>
                    <a:pt x="213" y="1"/>
                    <a:pt x="68" y="136"/>
                    <a:pt x="34" y="213"/>
                  </a:cubicBezTo>
                  <a:cubicBezTo>
                    <a:pt x="0" y="315"/>
                    <a:pt x="0" y="459"/>
                    <a:pt x="34" y="561"/>
                  </a:cubicBezTo>
                  <a:cubicBezTo>
                    <a:pt x="68" y="595"/>
                    <a:pt x="111" y="638"/>
                    <a:pt x="14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2"/>
            <p:cNvSpPr/>
            <p:nvPr/>
          </p:nvSpPr>
          <p:spPr>
            <a:xfrm>
              <a:off x="7260706" y="3832099"/>
              <a:ext cx="18228" cy="25200"/>
            </a:xfrm>
            <a:custGeom>
              <a:avLst/>
              <a:gdLst/>
              <a:ahLst/>
              <a:cxnLst/>
              <a:rect l="l" t="t" r="r" b="b"/>
              <a:pathLst>
                <a:path w="536" h="741" extrusionOk="0">
                  <a:moveTo>
                    <a:pt x="111" y="740"/>
                  </a:moveTo>
                  <a:cubicBezTo>
                    <a:pt x="145" y="740"/>
                    <a:pt x="179" y="740"/>
                    <a:pt x="179" y="706"/>
                  </a:cubicBezTo>
                  <a:cubicBezTo>
                    <a:pt x="247" y="604"/>
                    <a:pt x="324" y="528"/>
                    <a:pt x="392" y="426"/>
                  </a:cubicBezTo>
                  <a:cubicBezTo>
                    <a:pt x="459" y="315"/>
                    <a:pt x="536" y="213"/>
                    <a:pt x="493" y="103"/>
                  </a:cubicBezTo>
                  <a:cubicBezTo>
                    <a:pt x="493" y="35"/>
                    <a:pt x="425" y="1"/>
                    <a:pt x="392" y="1"/>
                  </a:cubicBezTo>
                  <a:lnTo>
                    <a:pt x="358" y="1"/>
                  </a:lnTo>
                  <a:cubicBezTo>
                    <a:pt x="213" y="35"/>
                    <a:pt x="179" y="179"/>
                    <a:pt x="145" y="281"/>
                  </a:cubicBezTo>
                  <a:cubicBezTo>
                    <a:pt x="69" y="392"/>
                    <a:pt x="35" y="494"/>
                    <a:pt x="1" y="604"/>
                  </a:cubicBezTo>
                  <a:cubicBezTo>
                    <a:pt x="1" y="672"/>
                    <a:pt x="69" y="740"/>
                    <a:pt x="111" y="74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2"/>
            <p:cNvSpPr/>
            <p:nvPr/>
          </p:nvSpPr>
          <p:spPr>
            <a:xfrm>
              <a:off x="7322260" y="3818836"/>
              <a:ext cx="8400" cy="19384"/>
            </a:xfrm>
            <a:custGeom>
              <a:avLst/>
              <a:gdLst/>
              <a:ahLst/>
              <a:cxnLst/>
              <a:rect l="l" t="t" r="r" b="b"/>
              <a:pathLst>
                <a:path w="247" h="570" extrusionOk="0">
                  <a:moveTo>
                    <a:pt x="136" y="569"/>
                  </a:moveTo>
                  <a:cubicBezTo>
                    <a:pt x="170" y="569"/>
                    <a:pt x="213" y="527"/>
                    <a:pt x="213" y="459"/>
                  </a:cubicBezTo>
                  <a:cubicBezTo>
                    <a:pt x="213" y="391"/>
                    <a:pt x="213" y="315"/>
                    <a:pt x="247" y="213"/>
                  </a:cubicBezTo>
                  <a:lnTo>
                    <a:pt x="247" y="102"/>
                  </a:lnTo>
                  <a:cubicBezTo>
                    <a:pt x="247" y="68"/>
                    <a:pt x="247" y="68"/>
                    <a:pt x="213" y="34"/>
                  </a:cubicBezTo>
                  <a:cubicBezTo>
                    <a:pt x="213" y="0"/>
                    <a:pt x="213" y="0"/>
                    <a:pt x="170" y="0"/>
                  </a:cubicBezTo>
                  <a:lnTo>
                    <a:pt x="136" y="0"/>
                  </a:lnTo>
                  <a:cubicBezTo>
                    <a:pt x="102" y="34"/>
                    <a:pt x="34" y="102"/>
                    <a:pt x="0" y="179"/>
                  </a:cubicBezTo>
                  <a:cubicBezTo>
                    <a:pt x="0" y="281"/>
                    <a:pt x="0" y="391"/>
                    <a:pt x="34" y="493"/>
                  </a:cubicBezTo>
                  <a:cubicBezTo>
                    <a:pt x="68" y="527"/>
                    <a:pt x="102" y="569"/>
                    <a:pt x="136"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2"/>
            <p:cNvSpPr/>
            <p:nvPr/>
          </p:nvSpPr>
          <p:spPr>
            <a:xfrm>
              <a:off x="7340148" y="3753814"/>
              <a:ext cx="15643" cy="19418"/>
            </a:xfrm>
            <a:custGeom>
              <a:avLst/>
              <a:gdLst/>
              <a:ahLst/>
              <a:cxnLst/>
              <a:rect l="l" t="t" r="r" b="b"/>
              <a:pathLst>
                <a:path w="460" h="571" extrusionOk="0">
                  <a:moveTo>
                    <a:pt x="145" y="570"/>
                  </a:moveTo>
                  <a:cubicBezTo>
                    <a:pt x="179" y="570"/>
                    <a:pt x="213" y="570"/>
                    <a:pt x="247" y="528"/>
                  </a:cubicBezTo>
                  <a:cubicBezTo>
                    <a:pt x="358" y="392"/>
                    <a:pt x="460" y="179"/>
                    <a:pt x="358" y="35"/>
                  </a:cubicBezTo>
                  <a:cubicBezTo>
                    <a:pt x="324" y="1"/>
                    <a:pt x="281" y="1"/>
                    <a:pt x="247" y="1"/>
                  </a:cubicBezTo>
                  <a:cubicBezTo>
                    <a:pt x="213" y="1"/>
                    <a:pt x="179" y="1"/>
                    <a:pt x="145" y="35"/>
                  </a:cubicBezTo>
                  <a:cubicBezTo>
                    <a:pt x="35" y="145"/>
                    <a:pt x="111" y="281"/>
                    <a:pt x="69" y="426"/>
                  </a:cubicBezTo>
                  <a:cubicBezTo>
                    <a:pt x="1" y="494"/>
                    <a:pt x="69" y="570"/>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2"/>
            <p:cNvSpPr/>
            <p:nvPr/>
          </p:nvSpPr>
          <p:spPr>
            <a:xfrm>
              <a:off x="7299135" y="3793399"/>
              <a:ext cx="8706" cy="20541"/>
            </a:xfrm>
            <a:custGeom>
              <a:avLst/>
              <a:gdLst/>
              <a:ahLst/>
              <a:cxnLst/>
              <a:rect l="l" t="t" r="r" b="b"/>
              <a:pathLst>
                <a:path w="256" h="604" extrusionOk="0">
                  <a:moveTo>
                    <a:pt x="111" y="604"/>
                  </a:moveTo>
                  <a:cubicBezTo>
                    <a:pt x="179" y="604"/>
                    <a:pt x="213" y="570"/>
                    <a:pt x="213" y="502"/>
                  </a:cubicBezTo>
                  <a:cubicBezTo>
                    <a:pt x="213" y="425"/>
                    <a:pt x="213" y="357"/>
                    <a:pt x="255" y="256"/>
                  </a:cubicBezTo>
                  <a:cubicBezTo>
                    <a:pt x="255" y="179"/>
                    <a:pt x="255" y="111"/>
                    <a:pt x="213" y="43"/>
                  </a:cubicBezTo>
                  <a:cubicBezTo>
                    <a:pt x="179" y="1"/>
                    <a:pt x="145" y="1"/>
                    <a:pt x="111" y="1"/>
                  </a:cubicBezTo>
                  <a:cubicBezTo>
                    <a:pt x="111" y="1"/>
                    <a:pt x="77" y="1"/>
                    <a:pt x="77" y="43"/>
                  </a:cubicBezTo>
                  <a:cubicBezTo>
                    <a:pt x="1" y="111"/>
                    <a:pt x="1" y="179"/>
                    <a:pt x="1" y="256"/>
                  </a:cubicBezTo>
                  <a:cubicBezTo>
                    <a:pt x="43" y="357"/>
                    <a:pt x="43" y="425"/>
                    <a:pt x="43" y="502"/>
                  </a:cubicBezTo>
                  <a:cubicBezTo>
                    <a:pt x="43" y="570"/>
                    <a:pt x="77" y="604"/>
                    <a:pt x="111"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2"/>
            <p:cNvSpPr/>
            <p:nvPr/>
          </p:nvSpPr>
          <p:spPr>
            <a:xfrm>
              <a:off x="7336679" y="3703279"/>
              <a:ext cx="9590" cy="22853"/>
            </a:xfrm>
            <a:custGeom>
              <a:avLst/>
              <a:gdLst/>
              <a:ahLst/>
              <a:cxnLst/>
              <a:rect l="l" t="t" r="r" b="b"/>
              <a:pathLst>
                <a:path w="282" h="672" extrusionOk="0">
                  <a:moveTo>
                    <a:pt x="103" y="671"/>
                  </a:moveTo>
                  <a:cubicBezTo>
                    <a:pt x="137" y="671"/>
                    <a:pt x="171" y="637"/>
                    <a:pt x="171" y="603"/>
                  </a:cubicBezTo>
                  <a:cubicBezTo>
                    <a:pt x="213" y="493"/>
                    <a:pt x="247" y="391"/>
                    <a:pt x="247" y="315"/>
                  </a:cubicBezTo>
                  <a:cubicBezTo>
                    <a:pt x="281" y="213"/>
                    <a:pt x="281" y="102"/>
                    <a:pt x="247" y="34"/>
                  </a:cubicBezTo>
                  <a:cubicBezTo>
                    <a:pt x="213" y="34"/>
                    <a:pt x="213" y="0"/>
                    <a:pt x="171" y="0"/>
                  </a:cubicBezTo>
                  <a:cubicBezTo>
                    <a:pt x="137" y="0"/>
                    <a:pt x="137" y="0"/>
                    <a:pt x="103" y="34"/>
                  </a:cubicBezTo>
                  <a:cubicBezTo>
                    <a:pt x="35" y="68"/>
                    <a:pt x="35" y="179"/>
                    <a:pt x="35" y="281"/>
                  </a:cubicBezTo>
                  <a:cubicBezTo>
                    <a:pt x="35" y="357"/>
                    <a:pt x="35" y="459"/>
                    <a:pt x="1" y="569"/>
                  </a:cubicBezTo>
                  <a:cubicBezTo>
                    <a:pt x="1" y="637"/>
                    <a:pt x="69" y="671"/>
                    <a:pt x="103"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2"/>
            <p:cNvSpPr/>
            <p:nvPr/>
          </p:nvSpPr>
          <p:spPr>
            <a:xfrm>
              <a:off x="6943509" y="3050947"/>
              <a:ext cx="736704" cy="486239"/>
            </a:xfrm>
            <a:custGeom>
              <a:avLst/>
              <a:gdLst/>
              <a:ahLst/>
              <a:cxnLst/>
              <a:rect l="l" t="t" r="r" b="b"/>
              <a:pathLst>
                <a:path w="21663" h="14298" extrusionOk="0">
                  <a:moveTo>
                    <a:pt x="9447" y="14298"/>
                  </a:moveTo>
                  <a:lnTo>
                    <a:pt x="15359" y="12242"/>
                  </a:lnTo>
                  <a:cubicBezTo>
                    <a:pt x="15359" y="12242"/>
                    <a:pt x="21662" y="4316"/>
                    <a:pt x="16710" y="1097"/>
                  </a:cubicBezTo>
                  <a:cubicBezTo>
                    <a:pt x="15504" y="315"/>
                    <a:pt x="14374" y="1"/>
                    <a:pt x="13380" y="1"/>
                  </a:cubicBezTo>
                  <a:cubicBezTo>
                    <a:pt x="10262" y="1"/>
                    <a:pt x="8283" y="2898"/>
                    <a:pt x="8283" y="2898"/>
                  </a:cubicBezTo>
                  <a:cubicBezTo>
                    <a:pt x="8283" y="2898"/>
                    <a:pt x="7365" y="2583"/>
                    <a:pt x="6159" y="2583"/>
                  </a:cubicBezTo>
                  <a:cubicBezTo>
                    <a:pt x="4494" y="2583"/>
                    <a:pt x="2337" y="3187"/>
                    <a:pt x="1453" y="6117"/>
                  </a:cubicBezTo>
                  <a:cubicBezTo>
                    <a:pt x="0" y="11180"/>
                    <a:pt x="9447" y="14298"/>
                    <a:pt x="9447" y="1429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2"/>
            <p:cNvSpPr/>
            <p:nvPr/>
          </p:nvSpPr>
          <p:spPr>
            <a:xfrm>
              <a:off x="7533403" y="3154398"/>
              <a:ext cx="13059" cy="32375"/>
            </a:xfrm>
            <a:custGeom>
              <a:avLst/>
              <a:gdLst/>
              <a:ahLst/>
              <a:cxnLst/>
              <a:rect l="l" t="t" r="r" b="b"/>
              <a:pathLst>
                <a:path w="384" h="952" extrusionOk="0">
                  <a:moveTo>
                    <a:pt x="213" y="952"/>
                  </a:moveTo>
                  <a:lnTo>
                    <a:pt x="247" y="918"/>
                  </a:lnTo>
                  <a:cubicBezTo>
                    <a:pt x="315" y="637"/>
                    <a:pt x="383" y="246"/>
                    <a:pt x="137" y="0"/>
                  </a:cubicBezTo>
                  <a:lnTo>
                    <a:pt x="103" y="0"/>
                  </a:lnTo>
                  <a:cubicBezTo>
                    <a:pt x="35" y="0"/>
                    <a:pt x="1" y="34"/>
                    <a:pt x="1" y="68"/>
                  </a:cubicBezTo>
                  <a:cubicBezTo>
                    <a:pt x="1" y="357"/>
                    <a:pt x="171" y="603"/>
                    <a:pt x="137" y="884"/>
                  </a:cubicBezTo>
                  <a:cubicBezTo>
                    <a:pt x="137" y="918"/>
                    <a:pt x="171" y="952"/>
                    <a:pt x="213" y="95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2"/>
            <p:cNvSpPr/>
            <p:nvPr/>
          </p:nvSpPr>
          <p:spPr>
            <a:xfrm>
              <a:off x="7526193" y="3198880"/>
              <a:ext cx="9556" cy="24009"/>
            </a:xfrm>
            <a:custGeom>
              <a:avLst/>
              <a:gdLst/>
              <a:ahLst/>
              <a:cxnLst/>
              <a:rect l="l" t="t" r="r" b="b"/>
              <a:pathLst>
                <a:path w="281" h="706" extrusionOk="0">
                  <a:moveTo>
                    <a:pt x="136" y="705"/>
                  </a:moveTo>
                  <a:cubicBezTo>
                    <a:pt x="170" y="705"/>
                    <a:pt x="213" y="671"/>
                    <a:pt x="213" y="637"/>
                  </a:cubicBezTo>
                  <a:cubicBezTo>
                    <a:pt x="247" y="535"/>
                    <a:pt x="281" y="391"/>
                    <a:pt x="281" y="281"/>
                  </a:cubicBezTo>
                  <a:cubicBezTo>
                    <a:pt x="281" y="179"/>
                    <a:pt x="281" y="68"/>
                    <a:pt x="170" y="0"/>
                  </a:cubicBezTo>
                  <a:lnTo>
                    <a:pt x="136" y="0"/>
                  </a:lnTo>
                  <a:lnTo>
                    <a:pt x="102" y="0"/>
                  </a:lnTo>
                  <a:cubicBezTo>
                    <a:pt x="1" y="68"/>
                    <a:pt x="1" y="179"/>
                    <a:pt x="1" y="281"/>
                  </a:cubicBezTo>
                  <a:cubicBezTo>
                    <a:pt x="1" y="391"/>
                    <a:pt x="35" y="535"/>
                    <a:pt x="35" y="637"/>
                  </a:cubicBezTo>
                  <a:cubicBezTo>
                    <a:pt x="69" y="671"/>
                    <a:pt x="102" y="705"/>
                    <a:pt x="136" y="7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2"/>
            <p:cNvSpPr/>
            <p:nvPr/>
          </p:nvSpPr>
          <p:spPr>
            <a:xfrm>
              <a:off x="7494703" y="3198880"/>
              <a:ext cx="11018" cy="30063"/>
            </a:xfrm>
            <a:custGeom>
              <a:avLst/>
              <a:gdLst/>
              <a:ahLst/>
              <a:cxnLst/>
              <a:rect l="l" t="t" r="r" b="b"/>
              <a:pathLst>
                <a:path w="324" h="884" extrusionOk="0">
                  <a:moveTo>
                    <a:pt x="145" y="884"/>
                  </a:moveTo>
                  <a:cubicBezTo>
                    <a:pt x="179" y="884"/>
                    <a:pt x="213" y="850"/>
                    <a:pt x="213" y="850"/>
                  </a:cubicBezTo>
                  <a:cubicBezTo>
                    <a:pt x="247" y="705"/>
                    <a:pt x="289" y="535"/>
                    <a:pt x="289" y="391"/>
                  </a:cubicBezTo>
                  <a:cubicBezTo>
                    <a:pt x="289" y="247"/>
                    <a:pt x="323" y="145"/>
                    <a:pt x="213" y="0"/>
                  </a:cubicBezTo>
                  <a:lnTo>
                    <a:pt x="145" y="0"/>
                  </a:lnTo>
                  <a:lnTo>
                    <a:pt x="77" y="0"/>
                  </a:lnTo>
                  <a:cubicBezTo>
                    <a:pt x="1" y="145"/>
                    <a:pt x="1" y="247"/>
                    <a:pt x="35" y="391"/>
                  </a:cubicBezTo>
                  <a:cubicBezTo>
                    <a:pt x="35" y="535"/>
                    <a:pt x="35" y="705"/>
                    <a:pt x="111"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2"/>
            <p:cNvSpPr/>
            <p:nvPr/>
          </p:nvSpPr>
          <p:spPr>
            <a:xfrm>
              <a:off x="7518984" y="3255502"/>
              <a:ext cx="14453" cy="26594"/>
            </a:xfrm>
            <a:custGeom>
              <a:avLst/>
              <a:gdLst/>
              <a:ahLst/>
              <a:cxnLst/>
              <a:rect l="l" t="t" r="r" b="b"/>
              <a:pathLst>
                <a:path w="425" h="782" extrusionOk="0">
                  <a:moveTo>
                    <a:pt x="102" y="782"/>
                  </a:moveTo>
                  <a:cubicBezTo>
                    <a:pt x="136" y="782"/>
                    <a:pt x="136" y="782"/>
                    <a:pt x="170" y="739"/>
                  </a:cubicBezTo>
                  <a:cubicBezTo>
                    <a:pt x="247" y="569"/>
                    <a:pt x="425" y="247"/>
                    <a:pt x="281" y="34"/>
                  </a:cubicBezTo>
                  <a:cubicBezTo>
                    <a:pt x="281" y="34"/>
                    <a:pt x="247" y="0"/>
                    <a:pt x="213" y="0"/>
                  </a:cubicBezTo>
                  <a:cubicBezTo>
                    <a:pt x="170" y="0"/>
                    <a:pt x="170" y="0"/>
                    <a:pt x="136" y="34"/>
                  </a:cubicBezTo>
                  <a:cubicBezTo>
                    <a:pt x="68" y="102"/>
                    <a:pt x="68" y="213"/>
                    <a:pt x="68" y="315"/>
                  </a:cubicBezTo>
                  <a:cubicBezTo>
                    <a:pt x="34" y="425"/>
                    <a:pt x="34" y="569"/>
                    <a:pt x="34" y="671"/>
                  </a:cubicBezTo>
                  <a:cubicBezTo>
                    <a:pt x="0" y="739"/>
                    <a:pt x="68" y="782"/>
                    <a:pt x="102" y="782"/>
                  </a:cubicBezTo>
                  <a:close/>
                </a:path>
              </a:pathLst>
            </a:custGeom>
            <a:solidFill>
              <a:srgbClr val="FF8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2"/>
            <p:cNvSpPr/>
            <p:nvPr/>
          </p:nvSpPr>
          <p:spPr>
            <a:xfrm>
              <a:off x="7473040" y="3253190"/>
              <a:ext cx="9862" cy="25166"/>
            </a:xfrm>
            <a:custGeom>
              <a:avLst/>
              <a:gdLst/>
              <a:ahLst/>
              <a:cxnLst/>
              <a:rect l="l" t="t" r="r" b="b"/>
              <a:pathLst>
                <a:path w="290" h="740" extrusionOk="0">
                  <a:moveTo>
                    <a:pt x="213" y="739"/>
                  </a:moveTo>
                  <a:cubicBezTo>
                    <a:pt x="247" y="739"/>
                    <a:pt x="289" y="739"/>
                    <a:pt x="289" y="671"/>
                  </a:cubicBezTo>
                  <a:cubicBezTo>
                    <a:pt x="289" y="561"/>
                    <a:pt x="247" y="459"/>
                    <a:pt x="247" y="315"/>
                  </a:cubicBezTo>
                  <a:cubicBezTo>
                    <a:pt x="247" y="247"/>
                    <a:pt x="247" y="136"/>
                    <a:pt x="179" y="34"/>
                  </a:cubicBezTo>
                  <a:cubicBezTo>
                    <a:pt x="179" y="0"/>
                    <a:pt x="145" y="0"/>
                    <a:pt x="111" y="0"/>
                  </a:cubicBezTo>
                  <a:cubicBezTo>
                    <a:pt x="77" y="0"/>
                    <a:pt x="34" y="34"/>
                    <a:pt x="34" y="68"/>
                  </a:cubicBezTo>
                  <a:cubicBezTo>
                    <a:pt x="0" y="170"/>
                    <a:pt x="34" y="247"/>
                    <a:pt x="77" y="349"/>
                  </a:cubicBezTo>
                  <a:cubicBezTo>
                    <a:pt x="77" y="459"/>
                    <a:pt x="111" y="561"/>
                    <a:pt x="111" y="705"/>
                  </a:cubicBezTo>
                  <a:cubicBezTo>
                    <a:pt x="145" y="739"/>
                    <a:pt x="179" y="739"/>
                    <a:pt x="213"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2"/>
            <p:cNvSpPr/>
            <p:nvPr/>
          </p:nvSpPr>
          <p:spPr>
            <a:xfrm>
              <a:off x="7447908" y="3192792"/>
              <a:ext cx="10712" cy="28940"/>
            </a:xfrm>
            <a:custGeom>
              <a:avLst/>
              <a:gdLst/>
              <a:ahLst/>
              <a:cxnLst/>
              <a:rect l="l" t="t" r="r" b="b"/>
              <a:pathLst>
                <a:path w="315" h="851" extrusionOk="0">
                  <a:moveTo>
                    <a:pt x="213" y="850"/>
                  </a:moveTo>
                  <a:cubicBezTo>
                    <a:pt x="247" y="850"/>
                    <a:pt x="315" y="816"/>
                    <a:pt x="315" y="748"/>
                  </a:cubicBezTo>
                  <a:cubicBezTo>
                    <a:pt x="315" y="536"/>
                    <a:pt x="315" y="213"/>
                    <a:pt x="179" y="35"/>
                  </a:cubicBezTo>
                  <a:cubicBezTo>
                    <a:pt x="136" y="1"/>
                    <a:pt x="102" y="1"/>
                    <a:pt x="68" y="1"/>
                  </a:cubicBezTo>
                  <a:cubicBezTo>
                    <a:pt x="34" y="1"/>
                    <a:pt x="0" y="1"/>
                    <a:pt x="0" y="77"/>
                  </a:cubicBezTo>
                  <a:cubicBezTo>
                    <a:pt x="0" y="179"/>
                    <a:pt x="34" y="324"/>
                    <a:pt x="68" y="426"/>
                  </a:cubicBezTo>
                  <a:cubicBezTo>
                    <a:pt x="68" y="536"/>
                    <a:pt x="102" y="638"/>
                    <a:pt x="136" y="782"/>
                  </a:cubicBezTo>
                  <a:cubicBezTo>
                    <a:pt x="136" y="816"/>
                    <a:pt x="179" y="850"/>
                    <a:pt x="213"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2"/>
            <p:cNvSpPr/>
            <p:nvPr/>
          </p:nvSpPr>
          <p:spPr>
            <a:xfrm>
              <a:off x="7465830" y="3152085"/>
              <a:ext cx="7244" cy="22853"/>
            </a:xfrm>
            <a:custGeom>
              <a:avLst/>
              <a:gdLst/>
              <a:ahLst/>
              <a:cxnLst/>
              <a:rect l="l" t="t" r="r" b="b"/>
              <a:pathLst>
                <a:path w="213" h="672" extrusionOk="0">
                  <a:moveTo>
                    <a:pt x="111" y="671"/>
                  </a:moveTo>
                  <a:cubicBezTo>
                    <a:pt x="145" y="671"/>
                    <a:pt x="212" y="637"/>
                    <a:pt x="179" y="595"/>
                  </a:cubicBezTo>
                  <a:cubicBezTo>
                    <a:pt x="179" y="425"/>
                    <a:pt x="179" y="246"/>
                    <a:pt x="145" y="68"/>
                  </a:cubicBezTo>
                  <a:cubicBezTo>
                    <a:pt x="145" y="34"/>
                    <a:pt x="111" y="0"/>
                    <a:pt x="77" y="0"/>
                  </a:cubicBezTo>
                  <a:cubicBezTo>
                    <a:pt x="34" y="0"/>
                    <a:pt x="34" y="34"/>
                    <a:pt x="0" y="68"/>
                  </a:cubicBezTo>
                  <a:cubicBezTo>
                    <a:pt x="0" y="246"/>
                    <a:pt x="0" y="425"/>
                    <a:pt x="34" y="595"/>
                  </a:cubicBezTo>
                  <a:cubicBezTo>
                    <a:pt x="34" y="671"/>
                    <a:pt x="77" y="671"/>
                    <a:pt x="111"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2"/>
            <p:cNvSpPr/>
            <p:nvPr/>
          </p:nvSpPr>
          <p:spPr>
            <a:xfrm>
              <a:off x="7346804" y="3282062"/>
              <a:ext cx="14453" cy="21697"/>
            </a:xfrm>
            <a:custGeom>
              <a:avLst/>
              <a:gdLst/>
              <a:ahLst/>
              <a:cxnLst/>
              <a:rect l="l" t="t" r="r" b="b"/>
              <a:pathLst>
                <a:path w="425" h="638" extrusionOk="0">
                  <a:moveTo>
                    <a:pt x="315" y="638"/>
                  </a:moveTo>
                  <a:cubicBezTo>
                    <a:pt x="349" y="638"/>
                    <a:pt x="425" y="595"/>
                    <a:pt x="425" y="561"/>
                  </a:cubicBezTo>
                  <a:cubicBezTo>
                    <a:pt x="425" y="460"/>
                    <a:pt x="391" y="315"/>
                    <a:pt x="349" y="247"/>
                  </a:cubicBezTo>
                  <a:cubicBezTo>
                    <a:pt x="281" y="137"/>
                    <a:pt x="213" y="1"/>
                    <a:pt x="102" y="1"/>
                  </a:cubicBezTo>
                  <a:lnTo>
                    <a:pt x="102" y="1"/>
                  </a:lnTo>
                  <a:cubicBezTo>
                    <a:pt x="34" y="1"/>
                    <a:pt x="0" y="35"/>
                    <a:pt x="0" y="103"/>
                  </a:cubicBezTo>
                  <a:cubicBezTo>
                    <a:pt x="34" y="171"/>
                    <a:pt x="102" y="213"/>
                    <a:pt x="136" y="315"/>
                  </a:cubicBezTo>
                  <a:cubicBezTo>
                    <a:pt x="213" y="383"/>
                    <a:pt x="247" y="460"/>
                    <a:pt x="247" y="561"/>
                  </a:cubicBezTo>
                  <a:cubicBezTo>
                    <a:pt x="247" y="595"/>
                    <a:pt x="281" y="638"/>
                    <a:pt x="31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2"/>
            <p:cNvSpPr/>
            <p:nvPr/>
          </p:nvSpPr>
          <p:spPr>
            <a:xfrm>
              <a:off x="7325141" y="3293931"/>
              <a:ext cx="16766" cy="22853"/>
            </a:xfrm>
            <a:custGeom>
              <a:avLst/>
              <a:gdLst/>
              <a:ahLst/>
              <a:cxnLst/>
              <a:rect l="l" t="t" r="r" b="b"/>
              <a:pathLst>
                <a:path w="493" h="672" extrusionOk="0">
                  <a:moveTo>
                    <a:pt x="348" y="671"/>
                  </a:moveTo>
                  <a:cubicBezTo>
                    <a:pt x="425" y="671"/>
                    <a:pt x="493" y="569"/>
                    <a:pt x="459" y="459"/>
                  </a:cubicBezTo>
                  <a:cubicBezTo>
                    <a:pt x="425" y="391"/>
                    <a:pt x="391" y="323"/>
                    <a:pt x="314" y="246"/>
                  </a:cubicBezTo>
                  <a:cubicBezTo>
                    <a:pt x="280" y="145"/>
                    <a:pt x="246" y="77"/>
                    <a:pt x="179" y="34"/>
                  </a:cubicBezTo>
                  <a:cubicBezTo>
                    <a:pt x="179" y="0"/>
                    <a:pt x="136" y="0"/>
                    <a:pt x="102" y="0"/>
                  </a:cubicBezTo>
                  <a:cubicBezTo>
                    <a:pt x="68" y="0"/>
                    <a:pt x="0" y="77"/>
                    <a:pt x="0" y="111"/>
                  </a:cubicBezTo>
                  <a:cubicBezTo>
                    <a:pt x="0" y="212"/>
                    <a:pt x="68" y="289"/>
                    <a:pt x="102" y="357"/>
                  </a:cubicBezTo>
                  <a:cubicBezTo>
                    <a:pt x="136" y="459"/>
                    <a:pt x="213" y="535"/>
                    <a:pt x="246" y="603"/>
                  </a:cubicBezTo>
                  <a:cubicBezTo>
                    <a:pt x="280" y="637"/>
                    <a:pt x="314" y="671"/>
                    <a:pt x="348"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2"/>
            <p:cNvSpPr/>
            <p:nvPr/>
          </p:nvSpPr>
          <p:spPr>
            <a:xfrm>
              <a:off x="7296235" y="3320490"/>
              <a:ext cx="19112" cy="26628"/>
            </a:xfrm>
            <a:custGeom>
              <a:avLst/>
              <a:gdLst/>
              <a:ahLst/>
              <a:cxnLst/>
              <a:rect l="l" t="t" r="r" b="b"/>
              <a:pathLst>
                <a:path w="562" h="783" extrusionOk="0">
                  <a:moveTo>
                    <a:pt x="459" y="782"/>
                  </a:moveTo>
                  <a:cubicBezTo>
                    <a:pt x="493" y="782"/>
                    <a:pt x="561" y="706"/>
                    <a:pt x="527" y="638"/>
                  </a:cubicBezTo>
                  <a:cubicBezTo>
                    <a:pt x="459" y="391"/>
                    <a:pt x="349" y="213"/>
                    <a:pt x="213" y="35"/>
                  </a:cubicBezTo>
                  <a:cubicBezTo>
                    <a:pt x="213" y="1"/>
                    <a:pt x="179" y="1"/>
                    <a:pt x="137" y="1"/>
                  </a:cubicBezTo>
                  <a:cubicBezTo>
                    <a:pt x="69" y="1"/>
                    <a:pt x="1" y="69"/>
                    <a:pt x="35" y="179"/>
                  </a:cubicBezTo>
                  <a:cubicBezTo>
                    <a:pt x="137" y="357"/>
                    <a:pt x="247" y="527"/>
                    <a:pt x="349" y="706"/>
                  </a:cubicBezTo>
                  <a:cubicBezTo>
                    <a:pt x="391" y="740"/>
                    <a:pt x="425" y="782"/>
                    <a:pt x="459" y="7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2"/>
            <p:cNvSpPr/>
            <p:nvPr/>
          </p:nvSpPr>
          <p:spPr>
            <a:xfrm>
              <a:off x="7315313" y="3253190"/>
              <a:ext cx="13331" cy="13025"/>
            </a:xfrm>
            <a:custGeom>
              <a:avLst/>
              <a:gdLst/>
              <a:ahLst/>
              <a:cxnLst/>
              <a:rect l="l" t="t" r="r" b="b"/>
              <a:pathLst>
                <a:path w="392" h="383" extrusionOk="0">
                  <a:moveTo>
                    <a:pt x="289" y="383"/>
                  </a:moveTo>
                  <a:cubicBezTo>
                    <a:pt x="323" y="383"/>
                    <a:pt x="391" y="349"/>
                    <a:pt x="357" y="281"/>
                  </a:cubicBezTo>
                  <a:lnTo>
                    <a:pt x="213" y="136"/>
                  </a:lnTo>
                  <a:cubicBezTo>
                    <a:pt x="179" y="68"/>
                    <a:pt x="179" y="34"/>
                    <a:pt x="111" y="0"/>
                  </a:cubicBezTo>
                  <a:lnTo>
                    <a:pt x="77" y="0"/>
                  </a:lnTo>
                  <a:cubicBezTo>
                    <a:pt x="43" y="0"/>
                    <a:pt x="0" y="34"/>
                    <a:pt x="0" y="68"/>
                  </a:cubicBezTo>
                  <a:cubicBezTo>
                    <a:pt x="43" y="136"/>
                    <a:pt x="77" y="170"/>
                    <a:pt x="111" y="213"/>
                  </a:cubicBezTo>
                  <a:lnTo>
                    <a:pt x="255" y="383"/>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2"/>
            <p:cNvSpPr/>
            <p:nvPr/>
          </p:nvSpPr>
          <p:spPr>
            <a:xfrm>
              <a:off x="7270831" y="3267643"/>
              <a:ext cx="19384" cy="25166"/>
            </a:xfrm>
            <a:custGeom>
              <a:avLst/>
              <a:gdLst/>
              <a:ahLst/>
              <a:cxnLst/>
              <a:rect l="l" t="t" r="r" b="b"/>
              <a:pathLst>
                <a:path w="570" h="740" extrusionOk="0">
                  <a:moveTo>
                    <a:pt x="459" y="739"/>
                  </a:moveTo>
                  <a:cubicBezTo>
                    <a:pt x="501" y="739"/>
                    <a:pt x="569" y="671"/>
                    <a:pt x="569" y="595"/>
                  </a:cubicBezTo>
                  <a:cubicBezTo>
                    <a:pt x="535" y="493"/>
                    <a:pt x="501" y="348"/>
                    <a:pt x="425" y="246"/>
                  </a:cubicBezTo>
                  <a:cubicBezTo>
                    <a:pt x="391" y="136"/>
                    <a:pt x="289" y="0"/>
                    <a:pt x="178" y="0"/>
                  </a:cubicBezTo>
                  <a:lnTo>
                    <a:pt x="145" y="0"/>
                  </a:lnTo>
                  <a:cubicBezTo>
                    <a:pt x="77" y="0"/>
                    <a:pt x="34" y="34"/>
                    <a:pt x="0" y="102"/>
                  </a:cubicBezTo>
                  <a:cubicBezTo>
                    <a:pt x="0" y="246"/>
                    <a:pt x="111" y="314"/>
                    <a:pt x="178" y="425"/>
                  </a:cubicBezTo>
                  <a:cubicBezTo>
                    <a:pt x="246" y="493"/>
                    <a:pt x="323" y="595"/>
                    <a:pt x="357" y="705"/>
                  </a:cubicBezTo>
                  <a:cubicBezTo>
                    <a:pt x="391" y="739"/>
                    <a:pt x="425" y="739"/>
                    <a:pt x="459"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2"/>
            <p:cNvSpPr/>
            <p:nvPr/>
          </p:nvSpPr>
          <p:spPr>
            <a:xfrm>
              <a:off x="7240769" y="3285531"/>
              <a:ext cx="18228" cy="22853"/>
            </a:xfrm>
            <a:custGeom>
              <a:avLst/>
              <a:gdLst/>
              <a:ahLst/>
              <a:cxnLst/>
              <a:rect l="l" t="t" r="r" b="b"/>
              <a:pathLst>
                <a:path w="536" h="672" extrusionOk="0">
                  <a:moveTo>
                    <a:pt x="357" y="672"/>
                  </a:moveTo>
                  <a:cubicBezTo>
                    <a:pt x="425" y="672"/>
                    <a:pt x="536" y="570"/>
                    <a:pt x="459" y="493"/>
                  </a:cubicBezTo>
                  <a:cubicBezTo>
                    <a:pt x="391" y="324"/>
                    <a:pt x="323" y="111"/>
                    <a:pt x="145" y="1"/>
                  </a:cubicBezTo>
                  <a:lnTo>
                    <a:pt x="111" y="1"/>
                  </a:lnTo>
                  <a:cubicBezTo>
                    <a:pt x="69" y="1"/>
                    <a:pt x="1" y="35"/>
                    <a:pt x="1" y="69"/>
                  </a:cubicBezTo>
                  <a:cubicBezTo>
                    <a:pt x="1" y="179"/>
                    <a:pt x="35" y="247"/>
                    <a:pt x="111" y="358"/>
                  </a:cubicBezTo>
                  <a:cubicBezTo>
                    <a:pt x="145" y="425"/>
                    <a:pt x="179" y="536"/>
                    <a:pt x="247" y="604"/>
                  </a:cubicBezTo>
                  <a:cubicBezTo>
                    <a:pt x="247" y="672"/>
                    <a:pt x="281" y="672"/>
                    <a:pt x="357"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2"/>
            <p:cNvSpPr/>
            <p:nvPr/>
          </p:nvSpPr>
          <p:spPr>
            <a:xfrm>
              <a:off x="7300860" y="3185583"/>
              <a:ext cx="23159" cy="28940"/>
            </a:xfrm>
            <a:custGeom>
              <a:avLst/>
              <a:gdLst/>
              <a:ahLst/>
              <a:cxnLst/>
              <a:rect l="l" t="t" r="r" b="b"/>
              <a:pathLst>
                <a:path w="681" h="851" extrusionOk="0">
                  <a:moveTo>
                    <a:pt x="536" y="850"/>
                  </a:moveTo>
                  <a:cubicBezTo>
                    <a:pt x="604" y="850"/>
                    <a:pt x="680" y="782"/>
                    <a:pt x="604" y="714"/>
                  </a:cubicBezTo>
                  <a:cubicBezTo>
                    <a:pt x="536" y="570"/>
                    <a:pt x="468" y="459"/>
                    <a:pt x="391" y="323"/>
                  </a:cubicBezTo>
                  <a:cubicBezTo>
                    <a:pt x="323" y="213"/>
                    <a:pt x="289" y="77"/>
                    <a:pt x="179" y="1"/>
                  </a:cubicBezTo>
                  <a:lnTo>
                    <a:pt x="111" y="1"/>
                  </a:lnTo>
                  <a:cubicBezTo>
                    <a:pt x="77" y="1"/>
                    <a:pt x="1" y="35"/>
                    <a:pt x="1" y="111"/>
                  </a:cubicBezTo>
                  <a:cubicBezTo>
                    <a:pt x="1" y="247"/>
                    <a:pt x="111" y="391"/>
                    <a:pt x="179" y="502"/>
                  </a:cubicBezTo>
                  <a:cubicBezTo>
                    <a:pt x="255" y="604"/>
                    <a:pt x="357" y="714"/>
                    <a:pt x="468" y="816"/>
                  </a:cubicBezTo>
                  <a:cubicBezTo>
                    <a:pt x="468" y="850"/>
                    <a:pt x="502" y="850"/>
                    <a:pt x="536"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2"/>
            <p:cNvSpPr/>
            <p:nvPr/>
          </p:nvSpPr>
          <p:spPr>
            <a:xfrm>
              <a:off x="7351429" y="3198880"/>
              <a:ext cx="12141" cy="18228"/>
            </a:xfrm>
            <a:custGeom>
              <a:avLst/>
              <a:gdLst/>
              <a:ahLst/>
              <a:cxnLst/>
              <a:rect l="l" t="t" r="r" b="b"/>
              <a:pathLst>
                <a:path w="357" h="536" extrusionOk="0">
                  <a:moveTo>
                    <a:pt x="255" y="535"/>
                  </a:moveTo>
                  <a:cubicBezTo>
                    <a:pt x="289" y="535"/>
                    <a:pt x="357" y="493"/>
                    <a:pt x="323" y="425"/>
                  </a:cubicBezTo>
                  <a:cubicBezTo>
                    <a:pt x="323" y="357"/>
                    <a:pt x="289" y="247"/>
                    <a:pt x="255" y="179"/>
                  </a:cubicBezTo>
                  <a:cubicBezTo>
                    <a:pt x="213" y="111"/>
                    <a:pt x="179" y="34"/>
                    <a:pt x="111" y="0"/>
                  </a:cubicBezTo>
                  <a:lnTo>
                    <a:pt x="77" y="0"/>
                  </a:lnTo>
                  <a:cubicBezTo>
                    <a:pt x="43" y="0"/>
                    <a:pt x="0" y="34"/>
                    <a:pt x="0" y="68"/>
                  </a:cubicBezTo>
                  <a:cubicBezTo>
                    <a:pt x="0" y="145"/>
                    <a:pt x="43" y="213"/>
                    <a:pt x="77" y="281"/>
                  </a:cubicBezTo>
                  <a:cubicBezTo>
                    <a:pt x="111" y="323"/>
                    <a:pt x="145" y="391"/>
                    <a:pt x="145" y="459"/>
                  </a:cubicBezTo>
                  <a:cubicBezTo>
                    <a:pt x="179" y="535"/>
                    <a:pt x="213" y="535"/>
                    <a:pt x="255"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2"/>
            <p:cNvSpPr/>
            <p:nvPr/>
          </p:nvSpPr>
          <p:spPr>
            <a:xfrm>
              <a:off x="7370779" y="3142257"/>
              <a:ext cx="8400" cy="19384"/>
            </a:xfrm>
            <a:custGeom>
              <a:avLst/>
              <a:gdLst/>
              <a:ahLst/>
              <a:cxnLst/>
              <a:rect l="l" t="t" r="r" b="b"/>
              <a:pathLst>
                <a:path w="247" h="570" extrusionOk="0">
                  <a:moveTo>
                    <a:pt x="179" y="569"/>
                  </a:moveTo>
                  <a:cubicBezTo>
                    <a:pt x="213" y="569"/>
                    <a:pt x="247" y="535"/>
                    <a:pt x="247" y="502"/>
                  </a:cubicBezTo>
                  <a:cubicBezTo>
                    <a:pt x="247" y="323"/>
                    <a:pt x="247" y="111"/>
                    <a:pt x="111" y="34"/>
                  </a:cubicBezTo>
                  <a:cubicBezTo>
                    <a:pt x="111" y="0"/>
                    <a:pt x="68" y="0"/>
                    <a:pt x="68" y="0"/>
                  </a:cubicBezTo>
                  <a:cubicBezTo>
                    <a:pt x="34" y="0"/>
                    <a:pt x="0" y="34"/>
                    <a:pt x="0" y="77"/>
                  </a:cubicBezTo>
                  <a:cubicBezTo>
                    <a:pt x="0" y="145"/>
                    <a:pt x="34" y="213"/>
                    <a:pt x="34" y="289"/>
                  </a:cubicBezTo>
                  <a:cubicBezTo>
                    <a:pt x="68" y="357"/>
                    <a:pt x="68" y="391"/>
                    <a:pt x="68" y="502"/>
                  </a:cubicBezTo>
                  <a:cubicBezTo>
                    <a:pt x="68" y="535"/>
                    <a:pt x="145" y="569"/>
                    <a:pt x="179"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2"/>
            <p:cNvSpPr/>
            <p:nvPr/>
          </p:nvSpPr>
          <p:spPr>
            <a:xfrm>
              <a:off x="7401964" y="3137632"/>
              <a:ext cx="9862" cy="26322"/>
            </a:xfrm>
            <a:custGeom>
              <a:avLst/>
              <a:gdLst/>
              <a:ahLst/>
              <a:cxnLst/>
              <a:rect l="l" t="t" r="r" b="b"/>
              <a:pathLst>
                <a:path w="290" h="774" extrusionOk="0">
                  <a:moveTo>
                    <a:pt x="145" y="773"/>
                  </a:moveTo>
                  <a:cubicBezTo>
                    <a:pt x="179" y="773"/>
                    <a:pt x="256" y="739"/>
                    <a:pt x="256" y="638"/>
                  </a:cubicBezTo>
                  <a:cubicBezTo>
                    <a:pt x="256" y="561"/>
                    <a:pt x="290" y="425"/>
                    <a:pt x="290" y="349"/>
                  </a:cubicBezTo>
                  <a:cubicBezTo>
                    <a:pt x="256" y="247"/>
                    <a:pt x="213" y="136"/>
                    <a:pt x="179" y="68"/>
                  </a:cubicBezTo>
                  <a:cubicBezTo>
                    <a:pt x="179" y="34"/>
                    <a:pt x="179" y="0"/>
                    <a:pt x="145" y="0"/>
                  </a:cubicBezTo>
                  <a:cubicBezTo>
                    <a:pt x="111" y="0"/>
                    <a:pt x="111" y="34"/>
                    <a:pt x="77" y="68"/>
                  </a:cubicBezTo>
                  <a:cubicBezTo>
                    <a:pt x="43" y="136"/>
                    <a:pt x="1" y="247"/>
                    <a:pt x="1" y="349"/>
                  </a:cubicBezTo>
                  <a:cubicBezTo>
                    <a:pt x="1" y="425"/>
                    <a:pt x="1" y="561"/>
                    <a:pt x="43" y="638"/>
                  </a:cubicBezTo>
                  <a:cubicBezTo>
                    <a:pt x="43" y="739"/>
                    <a:pt x="77" y="773"/>
                    <a:pt x="145" y="7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2"/>
            <p:cNvSpPr/>
            <p:nvPr/>
          </p:nvSpPr>
          <p:spPr>
            <a:xfrm>
              <a:off x="7426245" y="3079853"/>
              <a:ext cx="10712" cy="19112"/>
            </a:xfrm>
            <a:custGeom>
              <a:avLst/>
              <a:gdLst/>
              <a:ahLst/>
              <a:cxnLst/>
              <a:rect l="l" t="t" r="r" b="b"/>
              <a:pathLst>
                <a:path w="315" h="562" extrusionOk="0">
                  <a:moveTo>
                    <a:pt x="213" y="561"/>
                  </a:moveTo>
                  <a:cubicBezTo>
                    <a:pt x="247" y="561"/>
                    <a:pt x="281" y="527"/>
                    <a:pt x="281" y="493"/>
                  </a:cubicBezTo>
                  <a:cubicBezTo>
                    <a:pt x="315" y="425"/>
                    <a:pt x="315" y="315"/>
                    <a:pt x="281" y="247"/>
                  </a:cubicBezTo>
                  <a:cubicBezTo>
                    <a:pt x="247" y="170"/>
                    <a:pt x="247" y="68"/>
                    <a:pt x="136" y="34"/>
                  </a:cubicBezTo>
                  <a:cubicBezTo>
                    <a:pt x="136" y="0"/>
                    <a:pt x="102" y="0"/>
                    <a:pt x="102" y="0"/>
                  </a:cubicBezTo>
                  <a:cubicBezTo>
                    <a:pt x="68" y="0"/>
                    <a:pt x="0" y="34"/>
                    <a:pt x="0" y="102"/>
                  </a:cubicBezTo>
                  <a:cubicBezTo>
                    <a:pt x="0" y="170"/>
                    <a:pt x="34" y="247"/>
                    <a:pt x="68" y="281"/>
                  </a:cubicBezTo>
                  <a:cubicBezTo>
                    <a:pt x="102" y="349"/>
                    <a:pt x="102" y="425"/>
                    <a:pt x="102" y="493"/>
                  </a:cubicBezTo>
                  <a:cubicBezTo>
                    <a:pt x="102" y="527"/>
                    <a:pt x="179" y="561"/>
                    <a:pt x="213" y="56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2"/>
            <p:cNvSpPr/>
            <p:nvPr/>
          </p:nvSpPr>
          <p:spPr>
            <a:xfrm>
              <a:off x="7385232" y="3084478"/>
              <a:ext cx="12141" cy="22853"/>
            </a:xfrm>
            <a:custGeom>
              <a:avLst/>
              <a:gdLst/>
              <a:ahLst/>
              <a:cxnLst/>
              <a:rect l="l" t="t" r="r" b="b"/>
              <a:pathLst>
                <a:path w="357" h="672" extrusionOk="0">
                  <a:moveTo>
                    <a:pt x="178" y="671"/>
                  </a:moveTo>
                  <a:cubicBezTo>
                    <a:pt x="212" y="671"/>
                    <a:pt x="280" y="637"/>
                    <a:pt x="280" y="569"/>
                  </a:cubicBezTo>
                  <a:cubicBezTo>
                    <a:pt x="280" y="459"/>
                    <a:pt x="323" y="391"/>
                    <a:pt x="323" y="323"/>
                  </a:cubicBezTo>
                  <a:cubicBezTo>
                    <a:pt x="323" y="213"/>
                    <a:pt x="357" y="111"/>
                    <a:pt x="280" y="34"/>
                  </a:cubicBezTo>
                  <a:cubicBezTo>
                    <a:pt x="246" y="34"/>
                    <a:pt x="212" y="0"/>
                    <a:pt x="178" y="0"/>
                  </a:cubicBezTo>
                  <a:cubicBezTo>
                    <a:pt x="144" y="0"/>
                    <a:pt x="110" y="34"/>
                    <a:pt x="68" y="34"/>
                  </a:cubicBezTo>
                  <a:cubicBezTo>
                    <a:pt x="0" y="111"/>
                    <a:pt x="0" y="213"/>
                    <a:pt x="34" y="323"/>
                  </a:cubicBezTo>
                  <a:cubicBezTo>
                    <a:pt x="34" y="391"/>
                    <a:pt x="34" y="459"/>
                    <a:pt x="68" y="569"/>
                  </a:cubicBezTo>
                  <a:cubicBezTo>
                    <a:pt x="68" y="637"/>
                    <a:pt x="110" y="671"/>
                    <a:pt x="178"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2"/>
            <p:cNvSpPr/>
            <p:nvPr/>
          </p:nvSpPr>
          <p:spPr>
            <a:xfrm>
              <a:off x="7450221" y="3101516"/>
              <a:ext cx="8400" cy="15643"/>
            </a:xfrm>
            <a:custGeom>
              <a:avLst/>
              <a:gdLst/>
              <a:ahLst/>
              <a:cxnLst/>
              <a:rect l="l" t="t" r="r" b="b"/>
              <a:pathLst>
                <a:path w="247" h="460" extrusionOk="0">
                  <a:moveTo>
                    <a:pt x="145" y="459"/>
                  </a:moveTo>
                  <a:cubicBezTo>
                    <a:pt x="179" y="459"/>
                    <a:pt x="247" y="425"/>
                    <a:pt x="247" y="349"/>
                  </a:cubicBezTo>
                  <a:cubicBezTo>
                    <a:pt x="247" y="247"/>
                    <a:pt x="247" y="136"/>
                    <a:pt x="213" y="35"/>
                  </a:cubicBezTo>
                  <a:cubicBezTo>
                    <a:pt x="213" y="1"/>
                    <a:pt x="179" y="1"/>
                    <a:pt x="145" y="1"/>
                  </a:cubicBezTo>
                  <a:cubicBezTo>
                    <a:pt x="111" y="1"/>
                    <a:pt x="68" y="1"/>
                    <a:pt x="68" y="35"/>
                  </a:cubicBezTo>
                  <a:cubicBezTo>
                    <a:pt x="0" y="136"/>
                    <a:pt x="34" y="247"/>
                    <a:pt x="34" y="349"/>
                  </a:cubicBezTo>
                  <a:cubicBezTo>
                    <a:pt x="34" y="425"/>
                    <a:pt x="68" y="459"/>
                    <a:pt x="145"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2"/>
            <p:cNvSpPr/>
            <p:nvPr/>
          </p:nvSpPr>
          <p:spPr>
            <a:xfrm>
              <a:off x="7497321" y="3117126"/>
              <a:ext cx="13025" cy="20541"/>
            </a:xfrm>
            <a:custGeom>
              <a:avLst/>
              <a:gdLst/>
              <a:ahLst/>
              <a:cxnLst/>
              <a:rect l="l" t="t" r="r" b="b"/>
              <a:pathLst>
                <a:path w="383" h="604" extrusionOk="0">
                  <a:moveTo>
                    <a:pt x="212" y="603"/>
                  </a:moveTo>
                  <a:cubicBezTo>
                    <a:pt x="280" y="603"/>
                    <a:pt x="314" y="561"/>
                    <a:pt x="348" y="493"/>
                  </a:cubicBezTo>
                  <a:cubicBezTo>
                    <a:pt x="348" y="349"/>
                    <a:pt x="382" y="34"/>
                    <a:pt x="170" y="0"/>
                  </a:cubicBezTo>
                  <a:lnTo>
                    <a:pt x="136" y="0"/>
                  </a:lnTo>
                  <a:cubicBezTo>
                    <a:pt x="102" y="0"/>
                    <a:pt x="34" y="0"/>
                    <a:pt x="34" y="34"/>
                  </a:cubicBezTo>
                  <a:cubicBezTo>
                    <a:pt x="0" y="136"/>
                    <a:pt x="34" y="179"/>
                    <a:pt x="34" y="281"/>
                  </a:cubicBezTo>
                  <a:cubicBezTo>
                    <a:pt x="68" y="315"/>
                    <a:pt x="68" y="391"/>
                    <a:pt x="68" y="459"/>
                  </a:cubicBezTo>
                  <a:cubicBezTo>
                    <a:pt x="68" y="527"/>
                    <a:pt x="136" y="603"/>
                    <a:pt x="212"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2"/>
            <p:cNvSpPr/>
            <p:nvPr/>
          </p:nvSpPr>
          <p:spPr>
            <a:xfrm>
              <a:off x="7321366" y="3092844"/>
              <a:ext cx="15643" cy="30369"/>
            </a:xfrm>
            <a:custGeom>
              <a:avLst/>
              <a:gdLst/>
              <a:ahLst/>
              <a:cxnLst/>
              <a:rect l="l" t="t" r="r" b="b"/>
              <a:pathLst>
                <a:path w="460" h="893" extrusionOk="0">
                  <a:moveTo>
                    <a:pt x="324" y="893"/>
                  </a:moveTo>
                  <a:cubicBezTo>
                    <a:pt x="391" y="893"/>
                    <a:pt x="459" y="850"/>
                    <a:pt x="459" y="782"/>
                  </a:cubicBezTo>
                  <a:cubicBezTo>
                    <a:pt x="425" y="502"/>
                    <a:pt x="425" y="179"/>
                    <a:pt x="145" y="43"/>
                  </a:cubicBezTo>
                  <a:cubicBezTo>
                    <a:pt x="145" y="1"/>
                    <a:pt x="145" y="1"/>
                    <a:pt x="111" y="1"/>
                  </a:cubicBezTo>
                  <a:cubicBezTo>
                    <a:pt x="77" y="1"/>
                    <a:pt x="35" y="43"/>
                    <a:pt x="35" y="77"/>
                  </a:cubicBezTo>
                  <a:cubicBezTo>
                    <a:pt x="1" y="323"/>
                    <a:pt x="145" y="536"/>
                    <a:pt x="213" y="782"/>
                  </a:cubicBezTo>
                  <a:cubicBezTo>
                    <a:pt x="213" y="850"/>
                    <a:pt x="290" y="893"/>
                    <a:pt x="324" y="8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2"/>
            <p:cNvSpPr/>
            <p:nvPr/>
          </p:nvSpPr>
          <p:spPr>
            <a:xfrm>
              <a:off x="7286407" y="3120594"/>
              <a:ext cx="20541" cy="24281"/>
            </a:xfrm>
            <a:custGeom>
              <a:avLst/>
              <a:gdLst/>
              <a:ahLst/>
              <a:cxnLst/>
              <a:rect l="l" t="t" r="r" b="b"/>
              <a:pathLst>
                <a:path w="604" h="714" extrusionOk="0">
                  <a:moveTo>
                    <a:pt x="426" y="714"/>
                  </a:moveTo>
                  <a:cubicBezTo>
                    <a:pt x="502" y="714"/>
                    <a:pt x="604" y="603"/>
                    <a:pt x="570" y="501"/>
                  </a:cubicBezTo>
                  <a:cubicBezTo>
                    <a:pt x="502" y="323"/>
                    <a:pt x="426" y="34"/>
                    <a:pt x="213" y="0"/>
                  </a:cubicBezTo>
                  <a:lnTo>
                    <a:pt x="179" y="0"/>
                  </a:lnTo>
                  <a:cubicBezTo>
                    <a:pt x="145" y="0"/>
                    <a:pt x="111" y="34"/>
                    <a:pt x="77" y="77"/>
                  </a:cubicBezTo>
                  <a:cubicBezTo>
                    <a:pt x="1" y="289"/>
                    <a:pt x="179" y="459"/>
                    <a:pt x="290" y="637"/>
                  </a:cubicBezTo>
                  <a:cubicBezTo>
                    <a:pt x="324" y="714"/>
                    <a:pt x="358" y="714"/>
                    <a:pt x="426" y="7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2"/>
            <p:cNvSpPr/>
            <p:nvPr/>
          </p:nvSpPr>
          <p:spPr>
            <a:xfrm>
              <a:off x="7256378" y="3148310"/>
              <a:ext cx="17072" cy="22853"/>
            </a:xfrm>
            <a:custGeom>
              <a:avLst/>
              <a:gdLst/>
              <a:ahLst/>
              <a:cxnLst/>
              <a:rect l="l" t="t" r="r" b="b"/>
              <a:pathLst>
                <a:path w="502" h="672" extrusionOk="0">
                  <a:moveTo>
                    <a:pt x="357" y="672"/>
                  </a:moveTo>
                  <a:cubicBezTo>
                    <a:pt x="425" y="672"/>
                    <a:pt x="502" y="604"/>
                    <a:pt x="459" y="536"/>
                  </a:cubicBezTo>
                  <a:cubicBezTo>
                    <a:pt x="425" y="357"/>
                    <a:pt x="391" y="111"/>
                    <a:pt x="213" y="1"/>
                  </a:cubicBezTo>
                  <a:lnTo>
                    <a:pt x="145" y="1"/>
                  </a:lnTo>
                  <a:cubicBezTo>
                    <a:pt x="111" y="1"/>
                    <a:pt x="77" y="35"/>
                    <a:pt x="77" y="69"/>
                  </a:cubicBezTo>
                  <a:cubicBezTo>
                    <a:pt x="0" y="247"/>
                    <a:pt x="179" y="459"/>
                    <a:pt x="247" y="604"/>
                  </a:cubicBezTo>
                  <a:cubicBezTo>
                    <a:pt x="247" y="672"/>
                    <a:pt x="289" y="672"/>
                    <a:pt x="357"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2"/>
            <p:cNvSpPr/>
            <p:nvPr/>
          </p:nvSpPr>
          <p:spPr>
            <a:xfrm>
              <a:off x="7252909" y="3198880"/>
              <a:ext cx="20541" cy="22853"/>
            </a:xfrm>
            <a:custGeom>
              <a:avLst/>
              <a:gdLst/>
              <a:ahLst/>
              <a:cxnLst/>
              <a:rect l="l" t="t" r="r" b="b"/>
              <a:pathLst>
                <a:path w="604" h="672" extrusionOk="0">
                  <a:moveTo>
                    <a:pt x="459" y="671"/>
                  </a:moveTo>
                  <a:cubicBezTo>
                    <a:pt x="527" y="671"/>
                    <a:pt x="604" y="603"/>
                    <a:pt x="561" y="535"/>
                  </a:cubicBezTo>
                  <a:cubicBezTo>
                    <a:pt x="527" y="425"/>
                    <a:pt x="493" y="357"/>
                    <a:pt x="425" y="247"/>
                  </a:cubicBezTo>
                  <a:cubicBezTo>
                    <a:pt x="391" y="213"/>
                    <a:pt x="391" y="145"/>
                    <a:pt x="349" y="111"/>
                  </a:cubicBezTo>
                  <a:cubicBezTo>
                    <a:pt x="281" y="68"/>
                    <a:pt x="247" y="34"/>
                    <a:pt x="179" y="34"/>
                  </a:cubicBezTo>
                  <a:cubicBezTo>
                    <a:pt x="179" y="0"/>
                    <a:pt x="136" y="0"/>
                    <a:pt x="136" y="0"/>
                  </a:cubicBezTo>
                  <a:cubicBezTo>
                    <a:pt x="68" y="0"/>
                    <a:pt x="0" y="111"/>
                    <a:pt x="34" y="179"/>
                  </a:cubicBezTo>
                  <a:cubicBezTo>
                    <a:pt x="34" y="281"/>
                    <a:pt x="102" y="357"/>
                    <a:pt x="179" y="425"/>
                  </a:cubicBezTo>
                  <a:cubicBezTo>
                    <a:pt x="247" y="493"/>
                    <a:pt x="315" y="569"/>
                    <a:pt x="391" y="637"/>
                  </a:cubicBezTo>
                  <a:cubicBezTo>
                    <a:pt x="425" y="671"/>
                    <a:pt x="459" y="671"/>
                    <a:pt x="459"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2"/>
            <p:cNvSpPr/>
            <p:nvPr/>
          </p:nvSpPr>
          <p:spPr>
            <a:xfrm>
              <a:off x="7205809" y="3225439"/>
              <a:ext cx="26628" cy="26322"/>
            </a:xfrm>
            <a:custGeom>
              <a:avLst/>
              <a:gdLst/>
              <a:ahLst/>
              <a:cxnLst/>
              <a:rect l="l" t="t" r="r" b="b"/>
              <a:pathLst>
                <a:path w="783" h="774" extrusionOk="0">
                  <a:moveTo>
                    <a:pt x="638" y="774"/>
                  </a:moveTo>
                  <a:cubicBezTo>
                    <a:pt x="714" y="774"/>
                    <a:pt x="782" y="672"/>
                    <a:pt x="714" y="561"/>
                  </a:cubicBezTo>
                  <a:cubicBezTo>
                    <a:pt x="638" y="494"/>
                    <a:pt x="536" y="392"/>
                    <a:pt x="459" y="281"/>
                  </a:cubicBezTo>
                  <a:cubicBezTo>
                    <a:pt x="358" y="179"/>
                    <a:pt x="290" y="35"/>
                    <a:pt x="145" y="1"/>
                  </a:cubicBezTo>
                  <a:lnTo>
                    <a:pt x="111" y="1"/>
                  </a:lnTo>
                  <a:cubicBezTo>
                    <a:pt x="35" y="1"/>
                    <a:pt x="1" y="69"/>
                    <a:pt x="1" y="179"/>
                  </a:cubicBezTo>
                  <a:cubicBezTo>
                    <a:pt x="35" y="281"/>
                    <a:pt x="179" y="392"/>
                    <a:pt x="247" y="460"/>
                  </a:cubicBezTo>
                  <a:cubicBezTo>
                    <a:pt x="358" y="561"/>
                    <a:pt x="459" y="638"/>
                    <a:pt x="570" y="740"/>
                  </a:cubicBezTo>
                  <a:cubicBezTo>
                    <a:pt x="570" y="740"/>
                    <a:pt x="604" y="774"/>
                    <a:pt x="638" y="77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2"/>
            <p:cNvSpPr/>
            <p:nvPr/>
          </p:nvSpPr>
          <p:spPr>
            <a:xfrm>
              <a:off x="7198599" y="3165076"/>
              <a:ext cx="21697" cy="25438"/>
            </a:xfrm>
            <a:custGeom>
              <a:avLst/>
              <a:gdLst/>
              <a:ahLst/>
              <a:cxnLst/>
              <a:rect l="l" t="t" r="r" b="b"/>
              <a:pathLst>
                <a:path w="638" h="748" extrusionOk="0">
                  <a:moveTo>
                    <a:pt x="536" y="748"/>
                  </a:moveTo>
                  <a:cubicBezTo>
                    <a:pt x="570" y="748"/>
                    <a:pt x="637" y="680"/>
                    <a:pt x="604" y="604"/>
                  </a:cubicBezTo>
                  <a:cubicBezTo>
                    <a:pt x="570" y="468"/>
                    <a:pt x="536" y="357"/>
                    <a:pt x="425" y="213"/>
                  </a:cubicBezTo>
                  <a:cubicBezTo>
                    <a:pt x="357" y="111"/>
                    <a:pt x="247" y="0"/>
                    <a:pt x="111" y="0"/>
                  </a:cubicBezTo>
                  <a:lnTo>
                    <a:pt x="77" y="0"/>
                  </a:lnTo>
                  <a:cubicBezTo>
                    <a:pt x="0" y="0"/>
                    <a:pt x="0" y="77"/>
                    <a:pt x="0" y="145"/>
                  </a:cubicBezTo>
                  <a:cubicBezTo>
                    <a:pt x="34" y="255"/>
                    <a:pt x="145" y="323"/>
                    <a:pt x="247" y="391"/>
                  </a:cubicBezTo>
                  <a:cubicBezTo>
                    <a:pt x="323" y="468"/>
                    <a:pt x="391" y="570"/>
                    <a:pt x="425" y="680"/>
                  </a:cubicBezTo>
                  <a:cubicBezTo>
                    <a:pt x="459" y="714"/>
                    <a:pt x="502" y="748"/>
                    <a:pt x="536"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2"/>
            <p:cNvSpPr/>
            <p:nvPr/>
          </p:nvSpPr>
          <p:spPr>
            <a:xfrm>
              <a:off x="7148030" y="3172286"/>
              <a:ext cx="26628" cy="25472"/>
            </a:xfrm>
            <a:custGeom>
              <a:avLst/>
              <a:gdLst/>
              <a:ahLst/>
              <a:cxnLst/>
              <a:rect l="l" t="t" r="r" b="b"/>
              <a:pathLst>
                <a:path w="783" h="749" extrusionOk="0">
                  <a:moveTo>
                    <a:pt x="604" y="748"/>
                  </a:moveTo>
                  <a:cubicBezTo>
                    <a:pt x="714" y="748"/>
                    <a:pt x="782" y="570"/>
                    <a:pt x="714" y="468"/>
                  </a:cubicBezTo>
                  <a:lnTo>
                    <a:pt x="502" y="213"/>
                  </a:lnTo>
                  <a:cubicBezTo>
                    <a:pt x="460" y="179"/>
                    <a:pt x="426" y="145"/>
                    <a:pt x="392" y="111"/>
                  </a:cubicBezTo>
                  <a:cubicBezTo>
                    <a:pt x="324" y="43"/>
                    <a:pt x="290" y="43"/>
                    <a:pt x="213" y="43"/>
                  </a:cubicBezTo>
                  <a:cubicBezTo>
                    <a:pt x="213" y="1"/>
                    <a:pt x="179" y="1"/>
                    <a:pt x="179" y="1"/>
                  </a:cubicBezTo>
                  <a:cubicBezTo>
                    <a:pt x="111" y="1"/>
                    <a:pt x="1" y="77"/>
                    <a:pt x="35" y="145"/>
                  </a:cubicBezTo>
                  <a:cubicBezTo>
                    <a:pt x="77" y="213"/>
                    <a:pt x="77" y="256"/>
                    <a:pt x="111" y="324"/>
                  </a:cubicBezTo>
                  <a:cubicBezTo>
                    <a:pt x="145" y="358"/>
                    <a:pt x="179" y="392"/>
                    <a:pt x="213" y="468"/>
                  </a:cubicBezTo>
                  <a:cubicBezTo>
                    <a:pt x="324" y="536"/>
                    <a:pt x="392" y="604"/>
                    <a:pt x="502" y="680"/>
                  </a:cubicBezTo>
                  <a:cubicBezTo>
                    <a:pt x="536" y="714"/>
                    <a:pt x="570" y="748"/>
                    <a:pt x="604"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2"/>
            <p:cNvSpPr/>
            <p:nvPr/>
          </p:nvSpPr>
          <p:spPr>
            <a:xfrm>
              <a:off x="7113070" y="3184426"/>
              <a:ext cx="9862" cy="14487"/>
            </a:xfrm>
            <a:custGeom>
              <a:avLst/>
              <a:gdLst/>
              <a:ahLst/>
              <a:cxnLst/>
              <a:rect l="l" t="t" r="r" b="b"/>
              <a:pathLst>
                <a:path w="290" h="426" extrusionOk="0">
                  <a:moveTo>
                    <a:pt x="145" y="425"/>
                  </a:moveTo>
                  <a:cubicBezTo>
                    <a:pt x="213" y="425"/>
                    <a:pt x="290" y="391"/>
                    <a:pt x="290" y="281"/>
                  </a:cubicBezTo>
                  <a:cubicBezTo>
                    <a:pt x="256" y="247"/>
                    <a:pt x="256" y="179"/>
                    <a:pt x="256" y="145"/>
                  </a:cubicBezTo>
                  <a:cubicBezTo>
                    <a:pt x="213" y="111"/>
                    <a:pt x="213" y="35"/>
                    <a:pt x="179" y="1"/>
                  </a:cubicBezTo>
                  <a:lnTo>
                    <a:pt x="111" y="1"/>
                  </a:lnTo>
                  <a:cubicBezTo>
                    <a:pt x="77" y="1"/>
                    <a:pt x="43" y="1"/>
                    <a:pt x="1" y="35"/>
                  </a:cubicBezTo>
                  <a:lnTo>
                    <a:pt x="1" y="213"/>
                  </a:lnTo>
                  <a:cubicBezTo>
                    <a:pt x="43" y="247"/>
                    <a:pt x="43" y="323"/>
                    <a:pt x="43" y="357"/>
                  </a:cubicBezTo>
                  <a:cubicBezTo>
                    <a:pt x="77" y="425"/>
                    <a:pt x="111" y="425"/>
                    <a:pt x="14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2"/>
            <p:cNvSpPr/>
            <p:nvPr/>
          </p:nvSpPr>
          <p:spPr>
            <a:xfrm>
              <a:off x="7144561" y="3243361"/>
              <a:ext cx="17956" cy="17072"/>
            </a:xfrm>
            <a:custGeom>
              <a:avLst/>
              <a:gdLst/>
              <a:ahLst/>
              <a:cxnLst/>
              <a:rect l="l" t="t" r="r" b="b"/>
              <a:pathLst>
                <a:path w="528" h="502" extrusionOk="0">
                  <a:moveTo>
                    <a:pt x="392" y="502"/>
                  </a:moveTo>
                  <a:cubicBezTo>
                    <a:pt x="460" y="502"/>
                    <a:pt x="528" y="425"/>
                    <a:pt x="460" y="357"/>
                  </a:cubicBezTo>
                  <a:cubicBezTo>
                    <a:pt x="426" y="289"/>
                    <a:pt x="349" y="213"/>
                    <a:pt x="281" y="145"/>
                  </a:cubicBezTo>
                  <a:cubicBezTo>
                    <a:pt x="247" y="77"/>
                    <a:pt x="179" y="1"/>
                    <a:pt x="69" y="1"/>
                  </a:cubicBezTo>
                  <a:lnTo>
                    <a:pt x="69" y="1"/>
                  </a:lnTo>
                  <a:cubicBezTo>
                    <a:pt x="35" y="1"/>
                    <a:pt x="1" y="1"/>
                    <a:pt x="1" y="34"/>
                  </a:cubicBezTo>
                  <a:cubicBezTo>
                    <a:pt x="1" y="145"/>
                    <a:pt x="35" y="213"/>
                    <a:pt x="103" y="289"/>
                  </a:cubicBezTo>
                  <a:cubicBezTo>
                    <a:pt x="179" y="357"/>
                    <a:pt x="247" y="425"/>
                    <a:pt x="315" y="459"/>
                  </a:cubicBezTo>
                  <a:cubicBezTo>
                    <a:pt x="315" y="502"/>
                    <a:pt x="349" y="502"/>
                    <a:pt x="39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2"/>
            <p:cNvSpPr/>
            <p:nvPr/>
          </p:nvSpPr>
          <p:spPr>
            <a:xfrm>
              <a:off x="7193974" y="3268799"/>
              <a:ext cx="16800" cy="14453"/>
            </a:xfrm>
            <a:custGeom>
              <a:avLst/>
              <a:gdLst/>
              <a:ahLst/>
              <a:cxnLst/>
              <a:rect l="l" t="t" r="r" b="b"/>
              <a:pathLst>
                <a:path w="494" h="425" extrusionOk="0">
                  <a:moveTo>
                    <a:pt x="383" y="425"/>
                  </a:moveTo>
                  <a:cubicBezTo>
                    <a:pt x="425" y="425"/>
                    <a:pt x="459" y="391"/>
                    <a:pt x="459" y="348"/>
                  </a:cubicBezTo>
                  <a:cubicBezTo>
                    <a:pt x="493" y="314"/>
                    <a:pt x="493" y="246"/>
                    <a:pt x="425" y="212"/>
                  </a:cubicBezTo>
                  <a:cubicBezTo>
                    <a:pt x="383" y="178"/>
                    <a:pt x="315" y="136"/>
                    <a:pt x="281" y="68"/>
                  </a:cubicBezTo>
                  <a:cubicBezTo>
                    <a:pt x="213" y="34"/>
                    <a:pt x="170" y="0"/>
                    <a:pt x="102" y="0"/>
                  </a:cubicBezTo>
                  <a:lnTo>
                    <a:pt x="68" y="0"/>
                  </a:lnTo>
                  <a:cubicBezTo>
                    <a:pt x="34" y="34"/>
                    <a:pt x="0" y="68"/>
                    <a:pt x="0" y="102"/>
                  </a:cubicBezTo>
                  <a:cubicBezTo>
                    <a:pt x="0" y="212"/>
                    <a:pt x="68" y="246"/>
                    <a:pt x="136" y="280"/>
                  </a:cubicBezTo>
                  <a:cubicBezTo>
                    <a:pt x="213" y="314"/>
                    <a:pt x="247" y="348"/>
                    <a:pt x="315" y="391"/>
                  </a:cubicBezTo>
                  <a:cubicBezTo>
                    <a:pt x="349" y="425"/>
                    <a:pt x="349" y="425"/>
                    <a:pt x="38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2"/>
            <p:cNvSpPr/>
            <p:nvPr/>
          </p:nvSpPr>
          <p:spPr>
            <a:xfrm>
              <a:off x="7107323" y="3267643"/>
              <a:ext cx="30063" cy="20234"/>
            </a:xfrm>
            <a:custGeom>
              <a:avLst/>
              <a:gdLst/>
              <a:ahLst/>
              <a:cxnLst/>
              <a:rect l="l" t="t" r="r" b="b"/>
              <a:pathLst>
                <a:path w="884" h="595" extrusionOk="0">
                  <a:moveTo>
                    <a:pt x="739" y="595"/>
                  </a:moveTo>
                  <a:cubicBezTo>
                    <a:pt x="807" y="595"/>
                    <a:pt x="883" y="459"/>
                    <a:pt x="773" y="382"/>
                  </a:cubicBezTo>
                  <a:cubicBezTo>
                    <a:pt x="705" y="314"/>
                    <a:pt x="595" y="246"/>
                    <a:pt x="493" y="170"/>
                  </a:cubicBezTo>
                  <a:cubicBezTo>
                    <a:pt x="382" y="102"/>
                    <a:pt x="280" y="0"/>
                    <a:pt x="170" y="0"/>
                  </a:cubicBezTo>
                  <a:lnTo>
                    <a:pt x="170" y="0"/>
                  </a:lnTo>
                  <a:cubicBezTo>
                    <a:pt x="68" y="0"/>
                    <a:pt x="0" y="68"/>
                    <a:pt x="68" y="136"/>
                  </a:cubicBezTo>
                  <a:cubicBezTo>
                    <a:pt x="102" y="246"/>
                    <a:pt x="246" y="314"/>
                    <a:pt x="348" y="382"/>
                  </a:cubicBezTo>
                  <a:cubicBezTo>
                    <a:pt x="459" y="459"/>
                    <a:pt x="561" y="527"/>
                    <a:pt x="671"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2"/>
            <p:cNvSpPr/>
            <p:nvPr/>
          </p:nvSpPr>
          <p:spPr>
            <a:xfrm>
              <a:off x="7050701" y="3203777"/>
              <a:ext cx="26322" cy="20541"/>
            </a:xfrm>
            <a:custGeom>
              <a:avLst/>
              <a:gdLst/>
              <a:ahLst/>
              <a:cxnLst/>
              <a:rect l="l" t="t" r="r" b="b"/>
              <a:pathLst>
                <a:path w="774" h="604" extrusionOk="0">
                  <a:moveTo>
                    <a:pt x="637" y="604"/>
                  </a:moveTo>
                  <a:cubicBezTo>
                    <a:pt x="705" y="604"/>
                    <a:pt x="773" y="493"/>
                    <a:pt x="705" y="391"/>
                  </a:cubicBezTo>
                  <a:cubicBezTo>
                    <a:pt x="637" y="315"/>
                    <a:pt x="527" y="213"/>
                    <a:pt x="459" y="137"/>
                  </a:cubicBezTo>
                  <a:cubicBezTo>
                    <a:pt x="348" y="69"/>
                    <a:pt x="280" y="1"/>
                    <a:pt x="178" y="1"/>
                  </a:cubicBezTo>
                  <a:lnTo>
                    <a:pt x="102" y="1"/>
                  </a:lnTo>
                  <a:cubicBezTo>
                    <a:pt x="68" y="35"/>
                    <a:pt x="34" y="69"/>
                    <a:pt x="34" y="137"/>
                  </a:cubicBezTo>
                  <a:cubicBezTo>
                    <a:pt x="0" y="247"/>
                    <a:pt x="136" y="315"/>
                    <a:pt x="246" y="391"/>
                  </a:cubicBezTo>
                  <a:cubicBezTo>
                    <a:pt x="348" y="459"/>
                    <a:pt x="459" y="527"/>
                    <a:pt x="561"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2"/>
            <p:cNvSpPr/>
            <p:nvPr/>
          </p:nvSpPr>
          <p:spPr>
            <a:xfrm>
              <a:off x="7090251" y="3226596"/>
              <a:ext cx="19384" cy="12175"/>
            </a:xfrm>
            <a:custGeom>
              <a:avLst/>
              <a:gdLst/>
              <a:ahLst/>
              <a:cxnLst/>
              <a:rect l="l" t="t" r="r" b="b"/>
              <a:pathLst>
                <a:path w="570" h="358" extrusionOk="0">
                  <a:moveTo>
                    <a:pt x="426" y="358"/>
                  </a:moveTo>
                  <a:cubicBezTo>
                    <a:pt x="502" y="358"/>
                    <a:pt x="570" y="281"/>
                    <a:pt x="502" y="247"/>
                  </a:cubicBezTo>
                  <a:cubicBezTo>
                    <a:pt x="426" y="179"/>
                    <a:pt x="358" y="145"/>
                    <a:pt x="290" y="69"/>
                  </a:cubicBezTo>
                  <a:cubicBezTo>
                    <a:pt x="213" y="35"/>
                    <a:pt x="145" y="1"/>
                    <a:pt x="77" y="1"/>
                  </a:cubicBezTo>
                  <a:lnTo>
                    <a:pt x="77" y="1"/>
                  </a:lnTo>
                  <a:cubicBezTo>
                    <a:pt x="35" y="1"/>
                    <a:pt x="1" y="35"/>
                    <a:pt x="1" y="69"/>
                  </a:cubicBezTo>
                  <a:cubicBezTo>
                    <a:pt x="77" y="213"/>
                    <a:pt x="290" y="281"/>
                    <a:pt x="392"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2"/>
            <p:cNvSpPr/>
            <p:nvPr/>
          </p:nvSpPr>
          <p:spPr>
            <a:xfrm>
              <a:off x="7030160" y="3242205"/>
              <a:ext cx="32409" cy="15643"/>
            </a:xfrm>
            <a:custGeom>
              <a:avLst/>
              <a:gdLst/>
              <a:ahLst/>
              <a:cxnLst/>
              <a:rect l="l" t="t" r="r" b="b"/>
              <a:pathLst>
                <a:path w="953" h="460" extrusionOk="0">
                  <a:moveTo>
                    <a:pt x="816" y="459"/>
                  </a:moveTo>
                  <a:cubicBezTo>
                    <a:pt x="884" y="459"/>
                    <a:pt x="952" y="391"/>
                    <a:pt x="884" y="323"/>
                  </a:cubicBezTo>
                  <a:cubicBezTo>
                    <a:pt x="782" y="213"/>
                    <a:pt x="638" y="179"/>
                    <a:pt x="494" y="111"/>
                  </a:cubicBezTo>
                  <a:cubicBezTo>
                    <a:pt x="392" y="35"/>
                    <a:pt x="281" y="1"/>
                    <a:pt x="179" y="1"/>
                  </a:cubicBezTo>
                  <a:lnTo>
                    <a:pt x="103" y="1"/>
                  </a:lnTo>
                  <a:cubicBezTo>
                    <a:pt x="1" y="35"/>
                    <a:pt x="1" y="145"/>
                    <a:pt x="35" y="213"/>
                  </a:cubicBezTo>
                  <a:cubicBezTo>
                    <a:pt x="145" y="323"/>
                    <a:pt x="281" y="323"/>
                    <a:pt x="392" y="357"/>
                  </a:cubicBezTo>
                  <a:cubicBezTo>
                    <a:pt x="528" y="391"/>
                    <a:pt x="672" y="459"/>
                    <a:pt x="782"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2"/>
            <p:cNvSpPr/>
            <p:nvPr/>
          </p:nvSpPr>
          <p:spPr>
            <a:xfrm>
              <a:off x="7013428" y="3277165"/>
              <a:ext cx="30063" cy="10712"/>
            </a:xfrm>
            <a:custGeom>
              <a:avLst/>
              <a:gdLst/>
              <a:ahLst/>
              <a:cxnLst/>
              <a:rect l="l" t="t" r="r" b="b"/>
              <a:pathLst>
                <a:path w="884" h="315" extrusionOk="0">
                  <a:moveTo>
                    <a:pt x="773" y="315"/>
                  </a:moveTo>
                  <a:cubicBezTo>
                    <a:pt x="884" y="315"/>
                    <a:pt x="884" y="145"/>
                    <a:pt x="773" y="102"/>
                  </a:cubicBezTo>
                  <a:cubicBezTo>
                    <a:pt x="671" y="68"/>
                    <a:pt x="527" y="34"/>
                    <a:pt x="382" y="34"/>
                  </a:cubicBezTo>
                  <a:cubicBezTo>
                    <a:pt x="314" y="0"/>
                    <a:pt x="281" y="0"/>
                    <a:pt x="213" y="0"/>
                  </a:cubicBezTo>
                  <a:cubicBezTo>
                    <a:pt x="170" y="0"/>
                    <a:pt x="102" y="0"/>
                    <a:pt x="68" y="34"/>
                  </a:cubicBezTo>
                  <a:cubicBezTo>
                    <a:pt x="0" y="68"/>
                    <a:pt x="0" y="145"/>
                    <a:pt x="34" y="179"/>
                  </a:cubicBezTo>
                  <a:cubicBezTo>
                    <a:pt x="136" y="247"/>
                    <a:pt x="247" y="247"/>
                    <a:pt x="348" y="281"/>
                  </a:cubicBezTo>
                  <a:cubicBezTo>
                    <a:pt x="493" y="281"/>
                    <a:pt x="637" y="315"/>
                    <a:pt x="739"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2"/>
            <p:cNvSpPr/>
            <p:nvPr/>
          </p:nvSpPr>
          <p:spPr>
            <a:xfrm>
              <a:off x="7066276" y="3301140"/>
              <a:ext cx="28940" cy="12175"/>
            </a:xfrm>
            <a:custGeom>
              <a:avLst/>
              <a:gdLst/>
              <a:ahLst/>
              <a:cxnLst/>
              <a:rect l="l" t="t" r="r" b="b"/>
              <a:pathLst>
                <a:path w="851" h="358" extrusionOk="0">
                  <a:moveTo>
                    <a:pt x="706" y="357"/>
                  </a:moveTo>
                  <a:cubicBezTo>
                    <a:pt x="816" y="357"/>
                    <a:pt x="850" y="179"/>
                    <a:pt x="740" y="145"/>
                  </a:cubicBezTo>
                  <a:cubicBezTo>
                    <a:pt x="638" y="111"/>
                    <a:pt x="527" y="111"/>
                    <a:pt x="425" y="77"/>
                  </a:cubicBezTo>
                  <a:cubicBezTo>
                    <a:pt x="315" y="34"/>
                    <a:pt x="247" y="0"/>
                    <a:pt x="179" y="0"/>
                  </a:cubicBezTo>
                  <a:lnTo>
                    <a:pt x="103" y="0"/>
                  </a:lnTo>
                  <a:cubicBezTo>
                    <a:pt x="1" y="34"/>
                    <a:pt x="1" y="145"/>
                    <a:pt x="35" y="213"/>
                  </a:cubicBezTo>
                  <a:cubicBezTo>
                    <a:pt x="145" y="289"/>
                    <a:pt x="247" y="289"/>
                    <a:pt x="358" y="323"/>
                  </a:cubicBezTo>
                  <a:cubicBezTo>
                    <a:pt x="493" y="323"/>
                    <a:pt x="604" y="357"/>
                    <a:pt x="70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2"/>
            <p:cNvSpPr/>
            <p:nvPr/>
          </p:nvSpPr>
          <p:spPr>
            <a:xfrm>
              <a:off x="7120314" y="3338412"/>
              <a:ext cx="28906" cy="14487"/>
            </a:xfrm>
            <a:custGeom>
              <a:avLst/>
              <a:gdLst/>
              <a:ahLst/>
              <a:cxnLst/>
              <a:rect l="l" t="t" r="r" b="b"/>
              <a:pathLst>
                <a:path w="850" h="426" extrusionOk="0">
                  <a:moveTo>
                    <a:pt x="637" y="425"/>
                  </a:moveTo>
                  <a:cubicBezTo>
                    <a:pt x="782" y="425"/>
                    <a:pt x="850" y="255"/>
                    <a:pt x="714" y="179"/>
                  </a:cubicBezTo>
                  <a:cubicBezTo>
                    <a:pt x="569" y="111"/>
                    <a:pt x="357" y="0"/>
                    <a:pt x="179" y="0"/>
                  </a:cubicBezTo>
                  <a:lnTo>
                    <a:pt x="43" y="0"/>
                  </a:lnTo>
                  <a:cubicBezTo>
                    <a:pt x="0" y="43"/>
                    <a:pt x="0" y="77"/>
                    <a:pt x="0" y="111"/>
                  </a:cubicBezTo>
                  <a:cubicBezTo>
                    <a:pt x="145" y="323"/>
                    <a:pt x="425" y="357"/>
                    <a:pt x="637"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2"/>
            <p:cNvSpPr/>
            <p:nvPr/>
          </p:nvSpPr>
          <p:spPr>
            <a:xfrm>
              <a:off x="7086783" y="3367285"/>
              <a:ext cx="26322" cy="13331"/>
            </a:xfrm>
            <a:custGeom>
              <a:avLst/>
              <a:gdLst/>
              <a:ahLst/>
              <a:cxnLst/>
              <a:rect l="l" t="t" r="r" b="b"/>
              <a:pathLst>
                <a:path w="774" h="392" extrusionOk="0">
                  <a:moveTo>
                    <a:pt x="528" y="392"/>
                  </a:moveTo>
                  <a:cubicBezTo>
                    <a:pt x="604" y="392"/>
                    <a:pt x="672" y="358"/>
                    <a:pt x="706" y="358"/>
                  </a:cubicBezTo>
                  <a:cubicBezTo>
                    <a:pt x="774" y="324"/>
                    <a:pt x="774" y="213"/>
                    <a:pt x="706" y="179"/>
                  </a:cubicBezTo>
                  <a:cubicBezTo>
                    <a:pt x="638" y="111"/>
                    <a:pt x="494" y="111"/>
                    <a:pt x="392" y="77"/>
                  </a:cubicBezTo>
                  <a:cubicBezTo>
                    <a:pt x="315" y="43"/>
                    <a:pt x="213" y="1"/>
                    <a:pt x="137" y="1"/>
                  </a:cubicBezTo>
                  <a:lnTo>
                    <a:pt x="69" y="1"/>
                  </a:lnTo>
                  <a:cubicBezTo>
                    <a:pt x="35" y="1"/>
                    <a:pt x="1" y="77"/>
                    <a:pt x="35" y="111"/>
                  </a:cubicBezTo>
                  <a:cubicBezTo>
                    <a:pt x="69" y="256"/>
                    <a:pt x="179" y="324"/>
                    <a:pt x="315" y="358"/>
                  </a:cubicBezTo>
                  <a:cubicBezTo>
                    <a:pt x="392" y="358"/>
                    <a:pt x="460" y="392"/>
                    <a:pt x="528"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2"/>
            <p:cNvSpPr/>
            <p:nvPr/>
          </p:nvSpPr>
          <p:spPr>
            <a:xfrm>
              <a:off x="7145718" y="3380582"/>
              <a:ext cx="22853" cy="18228"/>
            </a:xfrm>
            <a:custGeom>
              <a:avLst/>
              <a:gdLst/>
              <a:ahLst/>
              <a:cxnLst/>
              <a:rect l="l" t="t" r="r" b="b"/>
              <a:pathLst>
                <a:path w="672" h="536" extrusionOk="0">
                  <a:moveTo>
                    <a:pt x="528" y="536"/>
                  </a:moveTo>
                  <a:cubicBezTo>
                    <a:pt x="638" y="536"/>
                    <a:pt x="672" y="391"/>
                    <a:pt x="604" y="323"/>
                  </a:cubicBezTo>
                  <a:cubicBezTo>
                    <a:pt x="494" y="289"/>
                    <a:pt x="426" y="213"/>
                    <a:pt x="358" y="145"/>
                  </a:cubicBezTo>
                  <a:cubicBezTo>
                    <a:pt x="281" y="111"/>
                    <a:pt x="247" y="1"/>
                    <a:pt x="145" y="1"/>
                  </a:cubicBezTo>
                  <a:lnTo>
                    <a:pt x="145" y="1"/>
                  </a:lnTo>
                  <a:cubicBezTo>
                    <a:pt x="35" y="1"/>
                    <a:pt x="1" y="77"/>
                    <a:pt x="35" y="145"/>
                  </a:cubicBezTo>
                  <a:cubicBezTo>
                    <a:pt x="35" y="247"/>
                    <a:pt x="145" y="323"/>
                    <a:pt x="247" y="357"/>
                  </a:cubicBezTo>
                  <a:cubicBezTo>
                    <a:pt x="315" y="425"/>
                    <a:pt x="392" y="459"/>
                    <a:pt x="460"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2"/>
            <p:cNvSpPr/>
            <p:nvPr/>
          </p:nvSpPr>
          <p:spPr>
            <a:xfrm>
              <a:off x="7178093" y="3420438"/>
              <a:ext cx="28906" cy="16800"/>
            </a:xfrm>
            <a:custGeom>
              <a:avLst/>
              <a:gdLst/>
              <a:ahLst/>
              <a:cxnLst/>
              <a:rect l="l" t="t" r="r" b="b"/>
              <a:pathLst>
                <a:path w="850" h="494" extrusionOk="0">
                  <a:moveTo>
                    <a:pt x="680" y="494"/>
                  </a:moveTo>
                  <a:cubicBezTo>
                    <a:pt x="816" y="494"/>
                    <a:pt x="850" y="349"/>
                    <a:pt x="748" y="281"/>
                  </a:cubicBezTo>
                  <a:cubicBezTo>
                    <a:pt x="637" y="213"/>
                    <a:pt x="535" y="137"/>
                    <a:pt x="425" y="103"/>
                  </a:cubicBezTo>
                  <a:cubicBezTo>
                    <a:pt x="323" y="35"/>
                    <a:pt x="255" y="1"/>
                    <a:pt x="145" y="1"/>
                  </a:cubicBezTo>
                  <a:lnTo>
                    <a:pt x="111" y="1"/>
                  </a:lnTo>
                  <a:cubicBezTo>
                    <a:pt x="43" y="1"/>
                    <a:pt x="0" y="103"/>
                    <a:pt x="43" y="179"/>
                  </a:cubicBezTo>
                  <a:cubicBezTo>
                    <a:pt x="77" y="281"/>
                    <a:pt x="213" y="315"/>
                    <a:pt x="323" y="349"/>
                  </a:cubicBezTo>
                  <a:cubicBezTo>
                    <a:pt x="425" y="392"/>
                    <a:pt x="535" y="460"/>
                    <a:pt x="680" y="49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2"/>
            <p:cNvSpPr/>
            <p:nvPr/>
          </p:nvSpPr>
          <p:spPr>
            <a:xfrm>
              <a:off x="7137352" y="3438360"/>
              <a:ext cx="31219" cy="14487"/>
            </a:xfrm>
            <a:custGeom>
              <a:avLst/>
              <a:gdLst/>
              <a:ahLst/>
              <a:cxnLst/>
              <a:rect l="l" t="t" r="r" b="b"/>
              <a:pathLst>
                <a:path w="918" h="426" extrusionOk="0">
                  <a:moveTo>
                    <a:pt x="740" y="425"/>
                  </a:moveTo>
                  <a:cubicBezTo>
                    <a:pt x="850" y="425"/>
                    <a:pt x="918" y="289"/>
                    <a:pt x="816" y="213"/>
                  </a:cubicBezTo>
                  <a:cubicBezTo>
                    <a:pt x="604" y="111"/>
                    <a:pt x="425" y="1"/>
                    <a:pt x="213" y="1"/>
                  </a:cubicBezTo>
                  <a:lnTo>
                    <a:pt x="136" y="1"/>
                  </a:lnTo>
                  <a:cubicBezTo>
                    <a:pt x="68" y="1"/>
                    <a:pt x="0" y="77"/>
                    <a:pt x="68" y="145"/>
                  </a:cubicBezTo>
                  <a:cubicBezTo>
                    <a:pt x="213" y="323"/>
                    <a:pt x="493" y="357"/>
                    <a:pt x="706"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2"/>
            <p:cNvSpPr/>
            <p:nvPr/>
          </p:nvSpPr>
          <p:spPr>
            <a:xfrm>
              <a:off x="7116845" y="3404863"/>
              <a:ext cx="25166" cy="13025"/>
            </a:xfrm>
            <a:custGeom>
              <a:avLst/>
              <a:gdLst/>
              <a:ahLst/>
              <a:cxnLst/>
              <a:rect l="l" t="t" r="r" b="b"/>
              <a:pathLst>
                <a:path w="740" h="383" extrusionOk="0">
                  <a:moveTo>
                    <a:pt x="603" y="382"/>
                  </a:moveTo>
                  <a:cubicBezTo>
                    <a:pt x="705" y="382"/>
                    <a:pt x="739" y="280"/>
                    <a:pt x="671" y="212"/>
                  </a:cubicBezTo>
                  <a:cubicBezTo>
                    <a:pt x="569" y="170"/>
                    <a:pt x="459" y="102"/>
                    <a:pt x="391" y="68"/>
                  </a:cubicBezTo>
                  <a:cubicBezTo>
                    <a:pt x="281" y="34"/>
                    <a:pt x="179" y="0"/>
                    <a:pt x="102" y="0"/>
                  </a:cubicBezTo>
                  <a:lnTo>
                    <a:pt x="68" y="0"/>
                  </a:lnTo>
                  <a:cubicBezTo>
                    <a:pt x="34" y="0"/>
                    <a:pt x="0" y="68"/>
                    <a:pt x="34" y="102"/>
                  </a:cubicBezTo>
                  <a:cubicBezTo>
                    <a:pt x="102" y="170"/>
                    <a:pt x="213" y="212"/>
                    <a:pt x="281" y="246"/>
                  </a:cubicBezTo>
                  <a:cubicBezTo>
                    <a:pt x="391" y="280"/>
                    <a:pt x="459" y="314"/>
                    <a:pt x="569"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2"/>
            <p:cNvSpPr/>
            <p:nvPr/>
          </p:nvSpPr>
          <p:spPr>
            <a:xfrm>
              <a:off x="7030160" y="3373372"/>
              <a:ext cx="31253" cy="18228"/>
            </a:xfrm>
            <a:custGeom>
              <a:avLst/>
              <a:gdLst/>
              <a:ahLst/>
              <a:cxnLst/>
              <a:rect l="l" t="t" r="r" b="b"/>
              <a:pathLst>
                <a:path w="919" h="536" extrusionOk="0">
                  <a:moveTo>
                    <a:pt x="740" y="535"/>
                  </a:moveTo>
                  <a:cubicBezTo>
                    <a:pt x="850" y="535"/>
                    <a:pt x="918" y="425"/>
                    <a:pt x="850" y="357"/>
                  </a:cubicBezTo>
                  <a:cubicBezTo>
                    <a:pt x="740" y="247"/>
                    <a:pt x="638" y="179"/>
                    <a:pt x="494" y="111"/>
                  </a:cubicBezTo>
                  <a:cubicBezTo>
                    <a:pt x="392" y="77"/>
                    <a:pt x="281" y="0"/>
                    <a:pt x="179" y="0"/>
                  </a:cubicBezTo>
                  <a:lnTo>
                    <a:pt x="103" y="0"/>
                  </a:lnTo>
                  <a:cubicBezTo>
                    <a:pt x="1" y="34"/>
                    <a:pt x="1" y="145"/>
                    <a:pt x="35" y="247"/>
                  </a:cubicBezTo>
                  <a:cubicBezTo>
                    <a:pt x="103" y="323"/>
                    <a:pt x="247" y="357"/>
                    <a:pt x="358" y="391"/>
                  </a:cubicBezTo>
                  <a:cubicBezTo>
                    <a:pt x="460" y="425"/>
                    <a:pt x="604" y="459"/>
                    <a:pt x="706"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2"/>
            <p:cNvSpPr/>
            <p:nvPr/>
          </p:nvSpPr>
          <p:spPr>
            <a:xfrm>
              <a:off x="7020638" y="3332631"/>
              <a:ext cx="27478" cy="17956"/>
            </a:xfrm>
            <a:custGeom>
              <a:avLst/>
              <a:gdLst/>
              <a:ahLst/>
              <a:cxnLst/>
              <a:rect l="l" t="t" r="r" b="b"/>
              <a:pathLst>
                <a:path w="808" h="528" extrusionOk="0">
                  <a:moveTo>
                    <a:pt x="672" y="527"/>
                  </a:moveTo>
                  <a:cubicBezTo>
                    <a:pt x="740" y="527"/>
                    <a:pt x="808" y="425"/>
                    <a:pt x="740" y="349"/>
                  </a:cubicBezTo>
                  <a:cubicBezTo>
                    <a:pt x="672" y="247"/>
                    <a:pt x="561" y="170"/>
                    <a:pt x="425" y="102"/>
                  </a:cubicBezTo>
                  <a:cubicBezTo>
                    <a:pt x="349" y="34"/>
                    <a:pt x="247" y="0"/>
                    <a:pt x="136" y="0"/>
                  </a:cubicBezTo>
                  <a:lnTo>
                    <a:pt x="102" y="0"/>
                  </a:lnTo>
                  <a:cubicBezTo>
                    <a:pt x="35" y="34"/>
                    <a:pt x="1" y="68"/>
                    <a:pt x="35" y="136"/>
                  </a:cubicBezTo>
                  <a:cubicBezTo>
                    <a:pt x="69" y="247"/>
                    <a:pt x="213" y="281"/>
                    <a:pt x="315" y="315"/>
                  </a:cubicBezTo>
                  <a:cubicBezTo>
                    <a:pt x="425" y="383"/>
                    <a:pt x="527" y="459"/>
                    <a:pt x="595"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2"/>
            <p:cNvSpPr/>
            <p:nvPr/>
          </p:nvSpPr>
          <p:spPr>
            <a:xfrm>
              <a:off x="6897871" y="3472164"/>
              <a:ext cx="505590" cy="361126"/>
            </a:xfrm>
            <a:custGeom>
              <a:avLst/>
              <a:gdLst/>
              <a:ahLst/>
              <a:cxnLst/>
              <a:rect l="l" t="t" r="r" b="b"/>
              <a:pathLst>
                <a:path w="14867" h="10619" extrusionOk="0">
                  <a:moveTo>
                    <a:pt x="8631" y="10619"/>
                  </a:moveTo>
                  <a:cubicBezTo>
                    <a:pt x="9268" y="10619"/>
                    <a:pt x="9982" y="10407"/>
                    <a:pt x="10789" y="9837"/>
                  </a:cubicBezTo>
                  <a:cubicBezTo>
                    <a:pt x="14866" y="7009"/>
                    <a:pt x="11426" y="705"/>
                    <a:pt x="11426" y="705"/>
                  </a:cubicBezTo>
                  <a:cubicBezTo>
                    <a:pt x="11426" y="705"/>
                    <a:pt x="9022" y="0"/>
                    <a:pt x="6584" y="0"/>
                  </a:cubicBezTo>
                  <a:cubicBezTo>
                    <a:pt x="4494" y="0"/>
                    <a:pt x="2370" y="527"/>
                    <a:pt x="1623" y="2438"/>
                  </a:cubicBezTo>
                  <a:cubicBezTo>
                    <a:pt x="0" y="6618"/>
                    <a:pt x="5165" y="7153"/>
                    <a:pt x="5165" y="7153"/>
                  </a:cubicBezTo>
                  <a:cubicBezTo>
                    <a:pt x="5165" y="7153"/>
                    <a:pt x="6159" y="10619"/>
                    <a:pt x="8631" y="106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2"/>
            <p:cNvSpPr/>
            <p:nvPr/>
          </p:nvSpPr>
          <p:spPr>
            <a:xfrm>
              <a:off x="7151236" y="3614281"/>
              <a:ext cx="28906" cy="26322"/>
            </a:xfrm>
            <a:custGeom>
              <a:avLst/>
              <a:gdLst/>
              <a:ahLst/>
              <a:cxnLst/>
              <a:rect l="l" t="t" r="r" b="b"/>
              <a:pathLst>
                <a:path w="850" h="774" extrusionOk="0">
                  <a:moveTo>
                    <a:pt x="68" y="774"/>
                  </a:moveTo>
                  <a:cubicBezTo>
                    <a:pt x="68" y="774"/>
                    <a:pt x="102" y="774"/>
                    <a:pt x="102" y="740"/>
                  </a:cubicBezTo>
                  <a:cubicBezTo>
                    <a:pt x="391" y="638"/>
                    <a:pt x="603" y="426"/>
                    <a:pt x="782" y="213"/>
                  </a:cubicBezTo>
                  <a:cubicBezTo>
                    <a:pt x="850" y="137"/>
                    <a:pt x="782" y="1"/>
                    <a:pt x="705" y="1"/>
                  </a:cubicBezTo>
                  <a:cubicBezTo>
                    <a:pt x="671" y="1"/>
                    <a:pt x="671" y="1"/>
                    <a:pt x="637" y="35"/>
                  </a:cubicBezTo>
                  <a:cubicBezTo>
                    <a:pt x="391" y="213"/>
                    <a:pt x="179" y="383"/>
                    <a:pt x="34" y="672"/>
                  </a:cubicBezTo>
                  <a:cubicBezTo>
                    <a:pt x="0" y="706"/>
                    <a:pt x="34" y="774"/>
                    <a:pt x="68" y="77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2"/>
            <p:cNvSpPr/>
            <p:nvPr/>
          </p:nvSpPr>
          <p:spPr>
            <a:xfrm>
              <a:off x="7109033" y="3624994"/>
              <a:ext cx="24043" cy="14453"/>
            </a:xfrm>
            <a:custGeom>
              <a:avLst/>
              <a:gdLst/>
              <a:ahLst/>
              <a:cxnLst/>
              <a:rect l="l" t="t" r="r" b="b"/>
              <a:pathLst>
                <a:path w="707" h="425" extrusionOk="0">
                  <a:moveTo>
                    <a:pt x="111" y="425"/>
                  </a:moveTo>
                  <a:cubicBezTo>
                    <a:pt x="145" y="425"/>
                    <a:pt x="145" y="425"/>
                    <a:pt x="145" y="391"/>
                  </a:cubicBezTo>
                  <a:cubicBezTo>
                    <a:pt x="179" y="391"/>
                    <a:pt x="247" y="357"/>
                    <a:pt x="281" y="357"/>
                  </a:cubicBezTo>
                  <a:cubicBezTo>
                    <a:pt x="324" y="323"/>
                    <a:pt x="358" y="281"/>
                    <a:pt x="392" y="281"/>
                  </a:cubicBezTo>
                  <a:cubicBezTo>
                    <a:pt x="460" y="213"/>
                    <a:pt x="536" y="179"/>
                    <a:pt x="604" y="145"/>
                  </a:cubicBezTo>
                  <a:cubicBezTo>
                    <a:pt x="706" y="111"/>
                    <a:pt x="638" y="0"/>
                    <a:pt x="570" y="0"/>
                  </a:cubicBezTo>
                  <a:lnTo>
                    <a:pt x="570" y="0"/>
                  </a:lnTo>
                  <a:cubicBezTo>
                    <a:pt x="460" y="0"/>
                    <a:pt x="358" y="34"/>
                    <a:pt x="281" y="68"/>
                  </a:cubicBezTo>
                  <a:cubicBezTo>
                    <a:pt x="247" y="111"/>
                    <a:pt x="179" y="111"/>
                    <a:pt x="145" y="145"/>
                  </a:cubicBezTo>
                  <a:cubicBezTo>
                    <a:pt x="111" y="179"/>
                    <a:pt x="69" y="213"/>
                    <a:pt x="35" y="247"/>
                  </a:cubicBezTo>
                  <a:cubicBezTo>
                    <a:pt x="1" y="323"/>
                    <a:pt x="35" y="425"/>
                    <a:pt x="111"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2"/>
            <p:cNvSpPr/>
            <p:nvPr/>
          </p:nvSpPr>
          <p:spPr>
            <a:xfrm>
              <a:off x="7127261" y="3656178"/>
              <a:ext cx="21697" cy="26628"/>
            </a:xfrm>
            <a:custGeom>
              <a:avLst/>
              <a:gdLst/>
              <a:ahLst/>
              <a:cxnLst/>
              <a:rect l="l" t="t" r="r" b="b"/>
              <a:pathLst>
                <a:path w="638" h="783" extrusionOk="0">
                  <a:moveTo>
                    <a:pt x="136" y="782"/>
                  </a:moveTo>
                  <a:lnTo>
                    <a:pt x="170" y="748"/>
                  </a:lnTo>
                  <a:cubicBezTo>
                    <a:pt x="280" y="680"/>
                    <a:pt x="314" y="570"/>
                    <a:pt x="382" y="468"/>
                  </a:cubicBezTo>
                  <a:cubicBezTo>
                    <a:pt x="459" y="357"/>
                    <a:pt x="527" y="255"/>
                    <a:pt x="595" y="145"/>
                  </a:cubicBezTo>
                  <a:cubicBezTo>
                    <a:pt x="637" y="43"/>
                    <a:pt x="561" y="1"/>
                    <a:pt x="493" y="1"/>
                  </a:cubicBezTo>
                  <a:lnTo>
                    <a:pt x="425" y="1"/>
                  </a:lnTo>
                  <a:cubicBezTo>
                    <a:pt x="314" y="111"/>
                    <a:pt x="212" y="179"/>
                    <a:pt x="170" y="289"/>
                  </a:cubicBezTo>
                  <a:cubicBezTo>
                    <a:pt x="102" y="391"/>
                    <a:pt x="0" y="536"/>
                    <a:pt x="34" y="680"/>
                  </a:cubicBezTo>
                  <a:cubicBezTo>
                    <a:pt x="34" y="714"/>
                    <a:pt x="68" y="782"/>
                    <a:pt x="136" y="7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2"/>
            <p:cNvSpPr/>
            <p:nvPr/>
          </p:nvSpPr>
          <p:spPr>
            <a:xfrm>
              <a:off x="7092301" y="3656178"/>
              <a:ext cx="20541" cy="15916"/>
            </a:xfrm>
            <a:custGeom>
              <a:avLst/>
              <a:gdLst/>
              <a:ahLst/>
              <a:cxnLst/>
              <a:rect l="l" t="t" r="r" b="b"/>
              <a:pathLst>
                <a:path w="604" h="468" extrusionOk="0">
                  <a:moveTo>
                    <a:pt x="102" y="468"/>
                  </a:moveTo>
                  <a:cubicBezTo>
                    <a:pt x="213" y="468"/>
                    <a:pt x="281" y="391"/>
                    <a:pt x="349" y="323"/>
                  </a:cubicBezTo>
                  <a:cubicBezTo>
                    <a:pt x="425" y="289"/>
                    <a:pt x="493" y="213"/>
                    <a:pt x="561" y="111"/>
                  </a:cubicBezTo>
                  <a:cubicBezTo>
                    <a:pt x="603" y="77"/>
                    <a:pt x="561" y="43"/>
                    <a:pt x="527" y="1"/>
                  </a:cubicBezTo>
                  <a:lnTo>
                    <a:pt x="493" y="1"/>
                  </a:lnTo>
                  <a:lnTo>
                    <a:pt x="425" y="1"/>
                  </a:lnTo>
                  <a:cubicBezTo>
                    <a:pt x="349" y="77"/>
                    <a:pt x="281" y="111"/>
                    <a:pt x="213" y="179"/>
                  </a:cubicBezTo>
                  <a:cubicBezTo>
                    <a:pt x="136" y="213"/>
                    <a:pt x="68" y="255"/>
                    <a:pt x="0" y="323"/>
                  </a:cubicBezTo>
                  <a:cubicBezTo>
                    <a:pt x="0" y="391"/>
                    <a:pt x="34" y="468"/>
                    <a:pt x="102" y="4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2"/>
            <p:cNvSpPr/>
            <p:nvPr/>
          </p:nvSpPr>
          <p:spPr>
            <a:xfrm>
              <a:off x="7055029" y="3646656"/>
              <a:ext cx="28906" cy="14487"/>
            </a:xfrm>
            <a:custGeom>
              <a:avLst/>
              <a:gdLst/>
              <a:ahLst/>
              <a:cxnLst/>
              <a:rect l="l" t="t" r="r" b="b"/>
              <a:pathLst>
                <a:path w="850" h="426" extrusionOk="0">
                  <a:moveTo>
                    <a:pt x="102" y="425"/>
                  </a:moveTo>
                  <a:lnTo>
                    <a:pt x="102" y="425"/>
                  </a:lnTo>
                  <a:lnTo>
                    <a:pt x="281" y="425"/>
                  </a:lnTo>
                  <a:lnTo>
                    <a:pt x="315" y="391"/>
                  </a:lnTo>
                  <a:lnTo>
                    <a:pt x="349" y="425"/>
                  </a:lnTo>
                  <a:cubicBezTo>
                    <a:pt x="383" y="425"/>
                    <a:pt x="383" y="391"/>
                    <a:pt x="425" y="391"/>
                  </a:cubicBezTo>
                  <a:cubicBezTo>
                    <a:pt x="459" y="391"/>
                    <a:pt x="527" y="357"/>
                    <a:pt x="561" y="323"/>
                  </a:cubicBezTo>
                  <a:cubicBezTo>
                    <a:pt x="638" y="281"/>
                    <a:pt x="705" y="281"/>
                    <a:pt x="739" y="213"/>
                  </a:cubicBezTo>
                  <a:cubicBezTo>
                    <a:pt x="850" y="145"/>
                    <a:pt x="807" y="0"/>
                    <a:pt x="705" y="0"/>
                  </a:cubicBezTo>
                  <a:cubicBezTo>
                    <a:pt x="561" y="0"/>
                    <a:pt x="383" y="0"/>
                    <a:pt x="281" y="68"/>
                  </a:cubicBezTo>
                  <a:cubicBezTo>
                    <a:pt x="247" y="111"/>
                    <a:pt x="213" y="145"/>
                    <a:pt x="170" y="179"/>
                  </a:cubicBezTo>
                  <a:cubicBezTo>
                    <a:pt x="102" y="213"/>
                    <a:pt x="68" y="281"/>
                    <a:pt x="34" y="323"/>
                  </a:cubicBezTo>
                  <a:cubicBezTo>
                    <a:pt x="0" y="357"/>
                    <a:pt x="34" y="425"/>
                    <a:pt x="102"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2"/>
            <p:cNvSpPr/>
            <p:nvPr/>
          </p:nvSpPr>
          <p:spPr>
            <a:xfrm>
              <a:off x="7089683" y="3687669"/>
              <a:ext cx="17072" cy="14487"/>
            </a:xfrm>
            <a:custGeom>
              <a:avLst/>
              <a:gdLst/>
              <a:ahLst/>
              <a:cxnLst/>
              <a:rect l="l" t="t" r="r" b="b"/>
              <a:pathLst>
                <a:path w="502" h="426" extrusionOk="0">
                  <a:moveTo>
                    <a:pt x="179" y="425"/>
                  </a:moveTo>
                  <a:cubicBezTo>
                    <a:pt x="213" y="425"/>
                    <a:pt x="256" y="425"/>
                    <a:pt x="256" y="391"/>
                  </a:cubicBezTo>
                  <a:cubicBezTo>
                    <a:pt x="324" y="349"/>
                    <a:pt x="324" y="281"/>
                    <a:pt x="358" y="247"/>
                  </a:cubicBezTo>
                  <a:cubicBezTo>
                    <a:pt x="392" y="213"/>
                    <a:pt x="426" y="179"/>
                    <a:pt x="468" y="103"/>
                  </a:cubicBezTo>
                  <a:cubicBezTo>
                    <a:pt x="502" y="69"/>
                    <a:pt x="426" y="1"/>
                    <a:pt x="358" y="1"/>
                  </a:cubicBezTo>
                  <a:lnTo>
                    <a:pt x="324" y="1"/>
                  </a:lnTo>
                  <a:cubicBezTo>
                    <a:pt x="290" y="35"/>
                    <a:pt x="256" y="35"/>
                    <a:pt x="213" y="69"/>
                  </a:cubicBezTo>
                  <a:cubicBezTo>
                    <a:pt x="145" y="103"/>
                    <a:pt x="111" y="136"/>
                    <a:pt x="77" y="179"/>
                  </a:cubicBezTo>
                  <a:cubicBezTo>
                    <a:pt x="1" y="247"/>
                    <a:pt x="1" y="315"/>
                    <a:pt x="77" y="391"/>
                  </a:cubicBezTo>
                  <a:cubicBezTo>
                    <a:pt x="111" y="391"/>
                    <a:pt x="145" y="425"/>
                    <a:pt x="179"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2"/>
            <p:cNvSpPr/>
            <p:nvPr/>
          </p:nvSpPr>
          <p:spPr>
            <a:xfrm>
              <a:off x="7104136" y="3716576"/>
              <a:ext cx="18228" cy="17922"/>
            </a:xfrm>
            <a:custGeom>
              <a:avLst/>
              <a:gdLst/>
              <a:ahLst/>
              <a:cxnLst/>
              <a:rect l="l" t="t" r="r" b="b"/>
              <a:pathLst>
                <a:path w="536" h="527" extrusionOk="0">
                  <a:moveTo>
                    <a:pt x="77" y="527"/>
                  </a:moveTo>
                  <a:lnTo>
                    <a:pt x="111" y="527"/>
                  </a:lnTo>
                  <a:lnTo>
                    <a:pt x="289" y="348"/>
                  </a:lnTo>
                  <a:cubicBezTo>
                    <a:pt x="357" y="314"/>
                    <a:pt x="425" y="212"/>
                    <a:pt x="468" y="136"/>
                  </a:cubicBezTo>
                  <a:cubicBezTo>
                    <a:pt x="536" y="102"/>
                    <a:pt x="502" y="0"/>
                    <a:pt x="391" y="0"/>
                  </a:cubicBezTo>
                  <a:lnTo>
                    <a:pt x="357" y="0"/>
                  </a:lnTo>
                  <a:cubicBezTo>
                    <a:pt x="289" y="68"/>
                    <a:pt x="179" y="102"/>
                    <a:pt x="111" y="178"/>
                  </a:cubicBezTo>
                  <a:cubicBezTo>
                    <a:pt x="77" y="280"/>
                    <a:pt x="43" y="348"/>
                    <a:pt x="1" y="425"/>
                  </a:cubicBezTo>
                  <a:cubicBezTo>
                    <a:pt x="1" y="493"/>
                    <a:pt x="43" y="527"/>
                    <a:pt x="77"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2"/>
            <p:cNvSpPr/>
            <p:nvPr/>
          </p:nvSpPr>
          <p:spPr>
            <a:xfrm>
              <a:off x="7135627" y="3710488"/>
              <a:ext cx="17956" cy="28940"/>
            </a:xfrm>
            <a:custGeom>
              <a:avLst/>
              <a:gdLst/>
              <a:ahLst/>
              <a:cxnLst/>
              <a:rect l="l" t="t" r="r" b="b"/>
              <a:pathLst>
                <a:path w="528" h="851" extrusionOk="0">
                  <a:moveTo>
                    <a:pt x="136" y="850"/>
                  </a:moveTo>
                  <a:cubicBezTo>
                    <a:pt x="179" y="850"/>
                    <a:pt x="213" y="816"/>
                    <a:pt x="213" y="782"/>
                  </a:cubicBezTo>
                  <a:cubicBezTo>
                    <a:pt x="315" y="672"/>
                    <a:pt x="391" y="570"/>
                    <a:pt x="425" y="425"/>
                  </a:cubicBezTo>
                  <a:cubicBezTo>
                    <a:pt x="459" y="315"/>
                    <a:pt x="527" y="179"/>
                    <a:pt x="493" y="69"/>
                  </a:cubicBezTo>
                  <a:cubicBezTo>
                    <a:pt x="493" y="35"/>
                    <a:pt x="459" y="1"/>
                    <a:pt x="425" y="1"/>
                  </a:cubicBezTo>
                  <a:cubicBezTo>
                    <a:pt x="391" y="1"/>
                    <a:pt x="391" y="1"/>
                    <a:pt x="391" y="35"/>
                  </a:cubicBezTo>
                  <a:cubicBezTo>
                    <a:pt x="281" y="103"/>
                    <a:pt x="247" y="213"/>
                    <a:pt x="213" y="315"/>
                  </a:cubicBezTo>
                  <a:cubicBezTo>
                    <a:pt x="136" y="425"/>
                    <a:pt x="102" y="570"/>
                    <a:pt x="34" y="672"/>
                  </a:cubicBezTo>
                  <a:cubicBezTo>
                    <a:pt x="0" y="782"/>
                    <a:pt x="68" y="850"/>
                    <a:pt x="136"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2"/>
            <p:cNvSpPr/>
            <p:nvPr/>
          </p:nvSpPr>
          <p:spPr>
            <a:xfrm>
              <a:off x="7130730" y="3773198"/>
              <a:ext cx="13297" cy="25166"/>
            </a:xfrm>
            <a:custGeom>
              <a:avLst/>
              <a:gdLst/>
              <a:ahLst/>
              <a:cxnLst/>
              <a:rect l="l" t="t" r="r" b="b"/>
              <a:pathLst>
                <a:path w="391" h="740" extrusionOk="0">
                  <a:moveTo>
                    <a:pt x="178" y="739"/>
                  </a:moveTo>
                  <a:lnTo>
                    <a:pt x="212" y="705"/>
                  </a:lnTo>
                  <a:cubicBezTo>
                    <a:pt x="391" y="595"/>
                    <a:pt x="391" y="314"/>
                    <a:pt x="357" y="102"/>
                  </a:cubicBezTo>
                  <a:cubicBezTo>
                    <a:pt x="357" y="68"/>
                    <a:pt x="280" y="0"/>
                    <a:pt x="246" y="0"/>
                  </a:cubicBezTo>
                  <a:cubicBezTo>
                    <a:pt x="212" y="0"/>
                    <a:pt x="178" y="34"/>
                    <a:pt x="144" y="102"/>
                  </a:cubicBezTo>
                  <a:cubicBezTo>
                    <a:pt x="110" y="170"/>
                    <a:pt x="110" y="280"/>
                    <a:pt x="68" y="382"/>
                  </a:cubicBezTo>
                  <a:cubicBezTo>
                    <a:pt x="34" y="493"/>
                    <a:pt x="0" y="561"/>
                    <a:pt x="68" y="671"/>
                  </a:cubicBezTo>
                  <a:cubicBezTo>
                    <a:pt x="68" y="705"/>
                    <a:pt x="110" y="739"/>
                    <a:pt x="178"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2"/>
            <p:cNvSpPr/>
            <p:nvPr/>
          </p:nvSpPr>
          <p:spPr>
            <a:xfrm>
              <a:off x="7165655" y="3782720"/>
              <a:ext cx="9590" cy="17956"/>
            </a:xfrm>
            <a:custGeom>
              <a:avLst/>
              <a:gdLst/>
              <a:ahLst/>
              <a:cxnLst/>
              <a:rect l="l" t="t" r="r" b="b"/>
              <a:pathLst>
                <a:path w="282" h="528" extrusionOk="0">
                  <a:moveTo>
                    <a:pt x="103" y="527"/>
                  </a:moveTo>
                  <a:cubicBezTo>
                    <a:pt x="145" y="527"/>
                    <a:pt x="179" y="527"/>
                    <a:pt x="179" y="459"/>
                  </a:cubicBezTo>
                  <a:cubicBezTo>
                    <a:pt x="213" y="391"/>
                    <a:pt x="213" y="315"/>
                    <a:pt x="247" y="247"/>
                  </a:cubicBezTo>
                  <a:cubicBezTo>
                    <a:pt x="247" y="179"/>
                    <a:pt x="281" y="68"/>
                    <a:pt x="213" y="34"/>
                  </a:cubicBezTo>
                  <a:cubicBezTo>
                    <a:pt x="179" y="0"/>
                    <a:pt x="179" y="0"/>
                    <a:pt x="145" y="0"/>
                  </a:cubicBezTo>
                  <a:lnTo>
                    <a:pt x="103" y="0"/>
                  </a:lnTo>
                  <a:cubicBezTo>
                    <a:pt x="35" y="34"/>
                    <a:pt x="1" y="145"/>
                    <a:pt x="1" y="213"/>
                  </a:cubicBezTo>
                  <a:cubicBezTo>
                    <a:pt x="1" y="281"/>
                    <a:pt x="35" y="357"/>
                    <a:pt x="35" y="459"/>
                  </a:cubicBezTo>
                  <a:cubicBezTo>
                    <a:pt x="35" y="493"/>
                    <a:pt x="69" y="527"/>
                    <a:pt x="103"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2"/>
            <p:cNvSpPr/>
            <p:nvPr/>
          </p:nvSpPr>
          <p:spPr>
            <a:xfrm>
              <a:off x="7199459" y="3796017"/>
              <a:ext cx="10746" cy="22853"/>
            </a:xfrm>
            <a:custGeom>
              <a:avLst/>
              <a:gdLst/>
              <a:ahLst/>
              <a:cxnLst/>
              <a:rect l="l" t="t" r="r" b="b"/>
              <a:pathLst>
                <a:path w="316" h="672" extrusionOk="0">
                  <a:moveTo>
                    <a:pt x="137" y="671"/>
                  </a:moveTo>
                  <a:cubicBezTo>
                    <a:pt x="171" y="671"/>
                    <a:pt x="213" y="671"/>
                    <a:pt x="213" y="603"/>
                  </a:cubicBezTo>
                  <a:cubicBezTo>
                    <a:pt x="247" y="527"/>
                    <a:pt x="281" y="425"/>
                    <a:pt x="281" y="348"/>
                  </a:cubicBezTo>
                  <a:lnTo>
                    <a:pt x="281" y="213"/>
                  </a:lnTo>
                  <a:cubicBezTo>
                    <a:pt x="315" y="136"/>
                    <a:pt x="315" y="102"/>
                    <a:pt x="315" y="68"/>
                  </a:cubicBezTo>
                  <a:cubicBezTo>
                    <a:pt x="315" y="0"/>
                    <a:pt x="281" y="0"/>
                    <a:pt x="247" y="0"/>
                  </a:cubicBezTo>
                  <a:lnTo>
                    <a:pt x="171" y="0"/>
                  </a:lnTo>
                  <a:cubicBezTo>
                    <a:pt x="103" y="68"/>
                    <a:pt x="35" y="213"/>
                    <a:pt x="35" y="280"/>
                  </a:cubicBezTo>
                  <a:cubicBezTo>
                    <a:pt x="1" y="391"/>
                    <a:pt x="1" y="527"/>
                    <a:pt x="35" y="603"/>
                  </a:cubicBezTo>
                  <a:cubicBezTo>
                    <a:pt x="69" y="671"/>
                    <a:pt x="103" y="671"/>
                    <a:pt x="137"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2"/>
            <p:cNvSpPr/>
            <p:nvPr/>
          </p:nvSpPr>
          <p:spPr>
            <a:xfrm>
              <a:off x="7210171" y="3744292"/>
              <a:ext cx="10984" cy="20268"/>
            </a:xfrm>
            <a:custGeom>
              <a:avLst/>
              <a:gdLst/>
              <a:ahLst/>
              <a:cxnLst/>
              <a:rect l="l" t="t" r="r" b="b"/>
              <a:pathLst>
                <a:path w="323" h="596" extrusionOk="0">
                  <a:moveTo>
                    <a:pt x="111" y="595"/>
                  </a:moveTo>
                  <a:cubicBezTo>
                    <a:pt x="145" y="595"/>
                    <a:pt x="179" y="561"/>
                    <a:pt x="179" y="527"/>
                  </a:cubicBezTo>
                  <a:cubicBezTo>
                    <a:pt x="213" y="459"/>
                    <a:pt x="213" y="383"/>
                    <a:pt x="246" y="315"/>
                  </a:cubicBezTo>
                  <a:cubicBezTo>
                    <a:pt x="280" y="247"/>
                    <a:pt x="323" y="136"/>
                    <a:pt x="280" y="69"/>
                  </a:cubicBezTo>
                  <a:cubicBezTo>
                    <a:pt x="246" y="35"/>
                    <a:pt x="213" y="1"/>
                    <a:pt x="179" y="1"/>
                  </a:cubicBezTo>
                  <a:lnTo>
                    <a:pt x="179" y="1"/>
                  </a:lnTo>
                  <a:cubicBezTo>
                    <a:pt x="0" y="103"/>
                    <a:pt x="0" y="349"/>
                    <a:pt x="0" y="493"/>
                  </a:cubicBezTo>
                  <a:cubicBezTo>
                    <a:pt x="0" y="561"/>
                    <a:pt x="68" y="595"/>
                    <a:pt x="111"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32"/>
            <p:cNvSpPr/>
            <p:nvPr/>
          </p:nvSpPr>
          <p:spPr>
            <a:xfrm>
              <a:off x="7239044" y="3768267"/>
              <a:ext cx="12175" cy="27784"/>
            </a:xfrm>
            <a:custGeom>
              <a:avLst/>
              <a:gdLst/>
              <a:ahLst/>
              <a:cxnLst/>
              <a:rect l="l" t="t" r="r" b="b"/>
              <a:pathLst>
                <a:path w="358" h="817" extrusionOk="0">
                  <a:moveTo>
                    <a:pt x="179" y="816"/>
                  </a:moveTo>
                  <a:cubicBezTo>
                    <a:pt x="213" y="816"/>
                    <a:pt x="247" y="782"/>
                    <a:pt x="247" y="706"/>
                  </a:cubicBezTo>
                  <a:cubicBezTo>
                    <a:pt x="281" y="493"/>
                    <a:pt x="357" y="247"/>
                    <a:pt x="281" y="69"/>
                  </a:cubicBezTo>
                  <a:cubicBezTo>
                    <a:pt x="281" y="35"/>
                    <a:pt x="247" y="1"/>
                    <a:pt x="213" y="1"/>
                  </a:cubicBezTo>
                  <a:cubicBezTo>
                    <a:pt x="213" y="1"/>
                    <a:pt x="179" y="1"/>
                    <a:pt x="179" y="35"/>
                  </a:cubicBezTo>
                  <a:cubicBezTo>
                    <a:pt x="1" y="213"/>
                    <a:pt x="35" y="527"/>
                    <a:pt x="111" y="740"/>
                  </a:cubicBezTo>
                  <a:cubicBezTo>
                    <a:pt x="111" y="782"/>
                    <a:pt x="145" y="816"/>
                    <a:pt x="179" y="81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2"/>
            <p:cNvSpPr/>
            <p:nvPr/>
          </p:nvSpPr>
          <p:spPr>
            <a:xfrm>
              <a:off x="7266794" y="3738239"/>
              <a:ext cx="12141" cy="22853"/>
            </a:xfrm>
            <a:custGeom>
              <a:avLst/>
              <a:gdLst/>
              <a:ahLst/>
              <a:cxnLst/>
              <a:rect l="l" t="t" r="r" b="b"/>
              <a:pathLst>
                <a:path w="357" h="672" extrusionOk="0">
                  <a:moveTo>
                    <a:pt x="145" y="671"/>
                  </a:moveTo>
                  <a:cubicBezTo>
                    <a:pt x="179" y="671"/>
                    <a:pt x="213" y="637"/>
                    <a:pt x="213" y="603"/>
                  </a:cubicBezTo>
                  <a:cubicBezTo>
                    <a:pt x="280" y="425"/>
                    <a:pt x="357" y="213"/>
                    <a:pt x="280" y="34"/>
                  </a:cubicBezTo>
                  <a:cubicBezTo>
                    <a:pt x="246" y="34"/>
                    <a:pt x="213" y="0"/>
                    <a:pt x="179" y="0"/>
                  </a:cubicBezTo>
                  <a:cubicBezTo>
                    <a:pt x="179" y="0"/>
                    <a:pt x="145" y="0"/>
                    <a:pt x="102" y="34"/>
                  </a:cubicBezTo>
                  <a:cubicBezTo>
                    <a:pt x="0" y="179"/>
                    <a:pt x="34" y="391"/>
                    <a:pt x="34" y="561"/>
                  </a:cubicBezTo>
                  <a:cubicBezTo>
                    <a:pt x="34" y="637"/>
                    <a:pt x="68" y="671"/>
                    <a:pt x="145"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2"/>
            <p:cNvSpPr/>
            <p:nvPr/>
          </p:nvSpPr>
          <p:spPr>
            <a:xfrm>
              <a:off x="7239044" y="3712801"/>
              <a:ext cx="8400" cy="19384"/>
            </a:xfrm>
            <a:custGeom>
              <a:avLst/>
              <a:gdLst/>
              <a:ahLst/>
              <a:cxnLst/>
              <a:rect l="l" t="t" r="r" b="b"/>
              <a:pathLst>
                <a:path w="247" h="570" extrusionOk="0">
                  <a:moveTo>
                    <a:pt x="69" y="570"/>
                  </a:moveTo>
                  <a:cubicBezTo>
                    <a:pt x="111" y="570"/>
                    <a:pt x="145" y="570"/>
                    <a:pt x="145" y="536"/>
                  </a:cubicBezTo>
                  <a:lnTo>
                    <a:pt x="213" y="289"/>
                  </a:lnTo>
                  <a:cubicBezTo>
                    <a:pt x="213" y="179"/>
                    <a:pt x="247" y="111"/>
                    <a:pt x="213" y="35"/>
                  </a:cubicBezTo>
                  <a:cubicBezTo>
                    <a:pt x="213" y="1"/>
                    <a:pt x="179" y="1"/>
                    <a:pt x="145" y="1"/>
                  </a:cubicBezTo>
                  <a:lnTo>
                    <a:pt x="69" y="1"/>
                  </a:lnTo>
                  <a:cubicBezTo>
                    <a:pt x="1" y="77"/>
                    <a:pt x="35" y="145"/>
                    <a:pt x="1" y="247"/>
                  </a:cubicBezTo>
                  <a:lnTo>
                    <a:pt x="1" y="502"/>
                  </a:lnTo>
                  <a:cubicBezTo>
                    <a:pt x="1" y="570"/>
                    <a:pt x="35" y="570"/>
                    <a:pt x="69"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2"/>
            <p:cNvSpPr/>
            <p:nvPr/>
          </p:nvSpPr>
          <p:spPr>
            <a:xfrm>
              <a:off x="7282369" y="3682772"/>
              <a:ext cx="11018" cy="25438"/>
            </a:xfrm>
            <a:custGeom>
              <a:avLst/>
              <a:gdLst/>
              <a:ahLst/>
              <a:cxnLst/>
              <a:rect l="l" t="t" r="r" b="b"/>
              <a:pathLst>
                <a:path w="324" h="748" extrusionOk="0">
                  <a:moveTo>
                    <a:pt x="145" y="748"/>
                  </a:moveTo>
                  <a:cubicBezTo>
                    <a:pt x="213" y="748"/>
                    <a:pt x="247" y="705"/>
                    <a:pt x="247" y="671"/>
                  </a:cubicBezTo>
                  <a:cubicBezTo>
                    <a:pt x="281" y="569"/>
                    <a:pt x="281" y="459"/>
                    <a:pt x="281" y="391"/>
                  </a:cubicBezTo>
                  <a:cubicBezTo>
                    <a:pt x="324" y="280"/>
                    <a:pt x="324" y="145"/>
                    <a:pt x="281" y="68"/>
                  </a:cubicBezTo>
                  <a:cubicBezTo>
                    <a:pt x="247" y="34"/>
                    <a:pt x="213" y="0"/>
                    <a:pt x="145" y="0"/>
                  </a:cubicBezTo>
                  <a:cubicBezTo>
                    <a:pt x="111" y="0"/>
                    <a:pt x="69" y="34"/>
                    <a:pt x="35" y="68"/>
                  </a:cubicBezTo>
                  <a:cubicBezTo>
                    <a:pt x="1" y="145"/>
                    <a:pt x="1" y="280"/>
                    <a:pt x="35" y="391"/>
                  </a:cubicBezTo>
                  <a:cubicBezTo>
                    <a:pt x="35" y="459"/>
                    <a:pt x="35" y="569"/>
                    <a:pt x="69" y="671"/>
                  </a:cubicBezTo>
                  <a:cubicBezTo>
                    <a:pt x="69" y="705"/>
                    <a:pt x="111" y="748"/>
                    <a:pt x="145"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2"/>
            <p:cNvSpPr/>
            <p:nvPr/>
          </p:nvSpPr>
          <p:spPr>
            <a:xfrm>
              <a:off x="7258394" y="3658797"/>
              <a:ext cx="13331" cy="26322"/>
            </a:xfrm>
            <a:custGeom>
              <a:avLst/>
              <a:gdLst/>
              <a:ahLst/>
              <a:cxnLst/>
              <a:rect l="l" t="t" r="r" b="b"/>
              <a:pathLst>
                <a:path w="392" h="774" extrusionOk="0">
                  <a:moveTo>
                    <a:pt x="179" y="773"/>
                  </a:moveTo>
                  <a:cubicBezTo>
                    <a:pt x="213" y="773"/>
                    <a:pt x="247" y="773"/>
                    <a:pt x="281" y="705"/>
                  </a:cubicBezTo>
                  <a:cubicBezTo>
                    <a:pt x="281" y="603"/>
                    <a:pt x="315" y="493"/>
                    <a:pt x="315" y="391"/>
                  </a:cubicBezTo>
                  <a:cubicBezTo>
                    <a:pt x="349" y="280"/>
                    <a:pt x="392" y="136"/>
                    <a:pt x="315" y="68"/>
                  </a:cubicBezTo>
                  <a:cubicBezTo>
                    <a:pt x="281" y="0"/>
                    <a:pt x="247" y="0"/>
                    <a:pt x="179" y="0"/>
                  </a:cubicBezTo>
                  <a:cubicBezTo>
                    <a:pt x="137" y="0"/>
                    <a:pt x="103" y="0"/>
                    <a:pt x="103" y="34"/>
                  </a:cubicBezTo>
                  <a:cubicBezTo>
                    <a:pt x="1" y="102"/>
                    <a:pt x="35" y="212"/>
                    <a:pt x="35" y="348"/>
                  </a:cubicBezTo>
                  <a:lnTo>
                    <a:pt x="35" y="671"/>
                  </a:lnTo>
                  <a:cubicBezTo>
                    <a:pt x="35" y="739"/>
                    <a:pt x="103" y="773"/>
                    <a:pt x="179" y="7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2"/>
            <p:cNvSpPr/>
            <p:nvPr/>
          </p:nvSpPr>
          <p:spPr>
            <a:xfrm>
              <a:off x="7107323" y="3516646"/>
              <a:ext cx="31219" cy="12175"/>
            </a:xfrm>
            <a:custGeom>
              <a:avLst/>
              <a:gdLst/>
              <a:ahLst/>
              <a:cxnLst/>
              <a:rect l="l" t="t" r="r" b="b"/>
              <a:pathLst>
                <a:path w="918" h="358" extrusionOk="0">
                  <a:moveTo>
                    <a:pt x="280" y="357"/>
                  </a:moveTo>
                  <a:cubicBezTo>
                    <a:pt x="314" y="357"/>
                    <a:pt x="382" y="323"/>
                    <a:pt x="459" y="323"/>
                  </a:cubicBezTo>
                  <a:lnTo>
                    <a:pt x="807" y="323"/>
                  </a:lnTo>
                  <a:cubicBezTo>
                    <a:pt x="917" y="281"/>
                    <a:pt x="917" y="179"/>
                    <a:pt x="849" y="145"/>
                  </a:cubicBezTo>
                  <a:cubicBezTo>
                    <a:pt x="739" y="69"/>
                    <a:pt x="595" y="35"/>
                    <a:pt x="493" y="35"/>
                  </a:cubicBezTo>
                  <a:cubicBezTo>
                    <a:pt x="425" y="35"/>
                    <a:pt x="348" y="1"/>
                    <a:pt x="280" y="1"/>
                  </a:cubicBezTo>
                  <a:cubicBezTo>
                    <a:pt x="212" y="1"/>
                    <a:pt x="136" y="35"/>
                    <a:pt x="68" y="69"/>
                  </a:cubicBezTo>
                  <a:cubicBezTo>
                    <a:pt x="0" y="111"/>
                    <a:pt x="0" y="247"/>
                    <a:pt x="68" y="281"/>
                  </a:cubicBezTo>
                  <a:cubicBezTo>
                    <a:pt x="136" y="323"/>
                    <a:pt x="212" y="357"/>
                    <a:pt x="280"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2"/>
            <p:cNvSpPr/>
            <p:nvPr/>
          </p:nvSpPr>
          <p:spPr>
            <a:xfrm>
              <a:off x="7116845" y="3493827"/>
              <a:ext cx="26594" cy="8400"/>
            </a:xfrm>
            <a:custGeom>
              <a:avLst/>
              <a:gdLst/>
              <a:ahLst/>
              <a:cxnLst/>
              <a:rect l="l" t="t" r="r" b="b"/>
              <a:pathLst>
                <a:path w="782" h="247" extrusionOk="0">
                  <a:moveTo>
                    <a:pt x="357" y="247"/>
                  </a:moveTo>
                  <a:cubicBezTo>
                    <a:pt x="459" y="247"/>
                    <a:pt x="569" y="213"/>
                    <a:pt x="705" y="213"/>
                  </a:cubicBezTo>
                  <a:cubicBezTo>
                    <a:pt x="782" y="179"/>
                    <a:pt x="782" y="35"/>
                    <a:pt x="705" y="35"/>
                  </a:cubicBezTo>
                  <a:cubicBezTo>
                    <a:pt x="569" y="1"/>
                    <a:pt x="459" y="1"/>
                    <a:pt x="357" y="1"/>
                  </a:cubicBezTo>
                  <a:cubicBezTo>
                    <a:pt x="247" y="1"/>
                    <a:pt x="145" y="1"/>
                    <a:pt x="68" y="68"/>
                  </a:cubicBezTo>
                  <a:cubicBezTo>
                    <a:pt x="0" y="68"/>
                    <a:pt x="0" y="145"/>
                    <a:pt x="68" y="179"/>
                  </a:cubicBezTo>
                  <a:cubicBezTo>
                    <a:pt x="145" y="213"/>
                    <a:pt x="247" y="247"/>
                    <a:pt x="357"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2"/>
            <p:cNvSpPr/>
            <p:nvPr/>
          </p:nvSpPr>
          <p:spPr>
            <a:xfrm>
              <a:off x="7035091" y="3520420"/>
              <a:ext cx="38462" cy="13025"/>
            </a:xfrm>
            <a:custGeom>
              <a:avLst/>
              <a:gdLst/>
              <a:ahLst/>
              <a:cxnLst/>
              <a:rect l="l" t="t" r="r" b="b"/>
              <a:pathLst>
                <a:path w="1131" h="383" extrusionOk="0">
                  <a:moveTo>
                    <a:pt x="281" y="382"/>
                  </a:moveTo>
                  <a:cubicBezTo>
                    <a:pt x="527" y="382"/>
                    <a:pt x="773" y="246"/>
                    <a:pt x="1020" y="212"/>
                  </a:cubicBezTo>
                  <a:cubicBezTo>
                    <a:pt x="1130" y="170"/>
                    <a:pt x="1096" y="0"/>
                    <a:pt x="986" y="0"/>
                  </a:cubicBezTo>
                  <a:lnTo>
                    <a:pt x="986" y="0"/>
                  </a:lnTo>
                  <a:cubicBezTo>
                    <a:pt x="705" y="34"/>
                    <a:pt x="315" y="0"/>
                    <a:pt x="68" y="170"/>
                  </a:cubicBezTo>
                  <a:cubicBezTo>
                    <a:pt x="0" y="212"/>
                    <a:pt x="0" y="314"/>
                    <a:pt x="102" y="348"/>
                  </a:cubicBezTo>
                  <a:cubicBezTo>
                    <a:pt x="136" y="348"/>
                    <a:pt x="213" y="382"/>
                    <a:pt x="281"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32"/>
            <p:cNvSpPr/>
            <p:nvPr/>
          </p:nvSpPr>
          <p:spPr>
            <a:xfrm>
              <a:off x="7042301" y="3544396"/>
              <a:ext cx="24009" cy="8400"/>
            </a:xfrm>
            <a:custGeom>
              <a:avLst/>
              <a:gdLst/>
              <a:ahLst/>
              <a:cxnLst/>
              <a:rect l="l" t="t" r="r" b="b"/>
              <a:pathLst>
                <a:path w="706" h="247" extrusionOk="0">
                  <a:moveTo>
                    <a:pt x="349" y="246"/>
                  </a:moveTo>
                  <a:lnTo>
                    <a:pt x="561" y="246"/>
                  </a:lnTo>
                  <a:cubicBezTo>
                    <a:pt x="672" y="246"/>
                    <a:pt x="706" y="68"/>
                    <a:pt x="595" y="34"/>
                  </a:cubicBezTo>
                  <a:cubicBezTo>
                    <a:pt x="493" y="34"/>
                    <a:pt x="349" y="0"/>
                    <a:pt x="247" y="0"/>
                  </a:cubicBezTo>
                  <a:lnTo>
                    <a:pt x="247" y="0"/>
                  </a:lnTo>
                  <a:cubicBezTo>
                    <a:pt x="137" y="0"/>
                    <a:pt x="35" y="0"/>
                    <a:pt x="35" y="102"/>
                  </a:cubicBezTo>
                  <a:cubicBezTo>
                    <a:pt x="1" y="246"/>
                    <a:pt x="213" y="246"/>
                    <a:pt x="349" y="2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2"/>
            <p:cNvSpPr/>
            <p:nvPr/>
          </p:nvSpPr>
          <p:spPr>
            <a:xfrm>
              <a:off x="7029004" y="3503349"/>
              <a:ext cx="28940" cy="11018"/>
            </a:xfrm>
            <a:custGeom>
              <a:avLst/>
              <a:gdLst/>
              <a:ahLst/>
              <a:cxnLst/>
              <a:rect l="l" t="t" r="r" b="b"/>
              <a:pathLst>
                <a:path w="851" h="324" extrusionOk="0">
                  <a:moveTo>
                    <a:pt x="103" y="324"/>
                  </a:moveTo>
                  <a:cubicBezTo>
                    <a:pt x="213" y="324"/>
                    <a:pt x="315" y="247"/>
                    <a:pt x="426" y="247"/>
                  </a:cubicBezTo>
                  <a:cubicBezTo>
                    <a:pt x="528" y="213"/>
                    <a:pt x="638" y="179"/>
                    <a:pt x="740" y="145"/>
                  </a:cubicBezTo>
                  <a:cubicBezTo>
                    <a:pt x="850" y="145"/>
                    <a:pt x="816" y="1"/>
                    <a:pt x="740" y="1"/>
                  </a:cubicBezTo>
                  <a:lnTo>
                    <a:pt x="740" y="1"/>
                  </a:lnTo>
                  <a:cubicBezTo>
                    <a:pt x="604" y="1"/>
                    <a:pt x="494" y="1"/>
                    <a:pt x="349" y="35"/>
                  </a:cubicBezTo>
                  <a:cubicBezTo>
                    <a:pt x="247" y="77"/>
                    <a:pt x="137" y="111"/>
                    <a:pt x="69" y="179"/>
                  </a:cubicBezTo>
                  <a:cubicBezTo>
                    <a:pt x="1" y="213"/>
                    <a:pt x="35" y="324"/>
                    <a:pt x="103" y="3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2"/>
            <p:cNvSpPr/>
            <p:nvPr/>
          </p:nvSpPr>
          <p:spPr>
            <a:xfrm>
              <a:off x="6970656" y="3559971"/>
              <a:ext cx="25166" cy="14487"/>
            </a:xfrm>
            <a:custGeom>
              <a:avLst/>
              <a:gdLst/>
              <a:ahLst/>
              <a:cxnLst/>
              <a:rect l="l" t="t" r="r" b="b"/>
              <a:pathLst>
                <a:path w="740" h="426" extrusionOk="0">
                  <a:moveTo>
                    <a:pt x="69" y="426"/>
                  </a:moveTo>
                  <a:cubicBezTo>
                    <a:pt x="179" y="426"/>
                    <a:pt x="247" y="358"/>
                    <a:pt x="358" y="281"/>
                  </a:cubicBezTo>
                  <a:cubicBezTo>
                    <a:pt x="460" y="213"/>
                    <a:pt x="604" y="145"/>
                    <a:pt x="672" y="69"/>
                  </a:cubicBezTo>
                  <a:cubicBezTo>
                    <a:pt x="740" y="35"/>
                    <a:pt x="706" y="1"/>
                    <a:pt x="672" y="1"/>
                  </a:cubicBezTo>
                  <a:lnTo>
                    <a:pt x="638" y="1"/>
                  </a:lnTo>
                  <a:cubicBezTo>
                    <a:pt x="494" y="1"/>
                    <a:pt x="392" y="69"/>
                    <a:pt x="247" y="111"/>
                  </a:cubicBezTo>
                  <a:cubicBezTo>
                    <a:pt x="145" y="179"/>
                    <a:pt x="35" y="247"/>
                    <a:pt x="1" y="358"/>
                  </a:cubicBezTo>
                  <a:cubicBezTo>
                    <a:pt x="1" y="392"/>
                    <a:pt x="1" y="426"/>
                    <a:pt x="69"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2"/>
            <p:cNvSpPr/>
            <p:nvPr/>
          </p:nvSpPr>
          <p:spPr>
            <a:xfrm>
              <a:off x="6972381" y="3603331"/>
              <a:ext cx="25166" cy="18228"/>
            </a:xfrm>
            <a:custGeom>
              <a:avLst/>
              <a:gdLst/>
              <a:ahLst/>
              <a:cxnLst/>
              <a:rect l="l" t="t" r="r" b="b"/>
              <a:pathLst>
                <a:path w="740" h="536" extrusionOk="0">
                  <a:moveTo>
                    <a:pt x="179" y="535"/>
                  </a:moveTo>
                  <a:lnTo>
                    <a:pt x="247" y="535"/>
                  </a:lnTo>
                  <a:cubicBezTo>
                    <a:pt x="392" y="459"/>
                    <a:pt x="604" y="357"/>
                    <a:pt x="706" y="178"/>
                  </a:cubicBezTo>
                  <a:cubicBezTo>
                    <a:pt x="740" y="111"/>
                    <a:pt x="672" y="0"/>
                    <a:pt x="604" y="0"/>
                  </a:cubicBezTo>
                  <a:cubicBezTo>
                    <a:pt x="604" y="0"/>
                    <a:pt x="604" y="34"/>
                    <a:pt x="570" y="34"/>
                  </a:cubicBezTo>
                  <a:cubicBezTo>
                    <a:pt x="392" y="68"/>
                    <a:pt x="213" y="212"/>
                    <a:pt x="103" y="357"/>
                  </a:cubicBezTo>
                  <a:cubicBezTo>
                    <a:pt x="1" y="425"/>
                    <a:pt x="69" y="535"/>
                    <a:pt x="179"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2"/>
            <p:cNvSpPr/>
            <p:nvPr/>
          </p:nvSpPr>
          <p:spPr>
            <a:xfrm>
              <a:off x="6995788" y="3637100"/>
              <a:ext cx="21731" cy="14487"/>
            </a:xfrm>
            <a:custGeom>
              <a:avLst/>
              <a:gdLst/>
              <a:ahLst/>
              <a:cxnLst/>
              <a:rect l="l" t="t" r="r" b="b"/>
              <a:pathLst>
                <a:path w="639" h="426" extrusionOk="0">
                  <a:moveTo>
                    <a:pt x="111" y="426"/>
                  </a:moveTo>
                  <a:lnTo>
                    <a:pt x="145" y="426"/>
                  </a:lnTo>
                  <a:cubicBezTo>
                    <a:pt x="213" y="392"/>
                    <a:pt x="290" y="349"/>
                    <a:pt x="358" y="315"/>
                  </a:cubicBezTo>
                  <a:cubicBezTo>
                    <a:pt x="426" y="247"/>
                    <a:pt x="502" y="213"/>
                    <a:pt x="570" y="179"/>
                  </a:cubicBezTo>
                  <a:cubicBezTo>
                    <a:pt x="638" y="103"/>
                    <a:pt x="604" y="1"/>
                    <a:pt x="502" y="1"/>
                  </a:cubicBezTo>
                  <a:lnTo>
                    <a:pt x="502" y="1"/>
                  </a:lnTo>
                  <a:cubicBezTo>
                    <a:pt x="290" y="35"/>
                    <a:pt x="145" y="103"/>
                    <a:pt x="43" y="281"/>
                  </a:cubicBezTo>
                  <a:cubicBezTo>
                    <a:pt x="1" y="349"/>
                    <a:pt x="43" y="426"/>
                    <a:pt x="111"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2"/>
            <p:cNvSpPr/>
            <p:nvPr/>
          </p:nvSpPr>
          <p:spPr>
            <a:xfrm>
              <a:off x="7000719" y="3672060"/>
              <a:ext cx="27750" cy="14487"/>
            </a:xfrm>
            <a:custGeom>
              <a:avLst/>
              <a:gdLst/>
              <a:ahLst/>
              <a:cxnLst/>
              <a:rect l="l" t="t" r="r" b="b"/>
              <a:pathLst>
                <a:path w="816" h="426" extrusionOk="0">
                  <a:moveTo>
                    <a:pt x="179" y="426"/>
                  </a:moveTo>
                  <a:cubicBezTo>
                    <a:pt x="281" y="426"/>
                    <a:pt x="391" y="349"/>
                    <a:pt x="459" y="315"/>
                  </a:cubicBezTo>
                  <a:cubicBezTo>
                    <a:pt x="570" y="281"/>
                    <a:pt x="671" y="213"/>
                    <a:pt x="782" y="137"/>
                  </a:cubicBezTo>
                  <a:cubicBezTo>
                    <a:pt x="816" y="69"/>
                    <a:pt x="782" y="1"/>
                    <a:pt x="705" y="1"/>
                  </a:cubicBezTo>
                  <a:lnTo>
                    <a:pt x="705" y="1"/>
                  </a:lnTo>
                  <a:cubicBezTo>
                    <a:pt x="570" y="1"/>
                    <a:pt x="459" y="35"/>
                    <a:pt x="357" y="69"/>
                  </a:cubicBezTo>
                  <a:cubicBezTo>
                    <a:pt x="247" y="103"/>
                    <a:pt x="111" y="137"/>
                    <a:pt x="34" y="213"/>
                  </a:cubicBezTo>
                  <a:cubicBezTo>
                    <a:pt x="0" y="281"/>
                    <a:pt x="34" y="383"/>
                    <a:pt x="111"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2"/>
            <p:cNvSpPr/>
            <p:nvPr/>
          </p:nvSpPr>
          <p:spPr>
            <a:xfrm>
              <a:off x="7647532" y="3645500"/>
              <a:ext cx="28906" cy="10712"/>
            </a:xfrm>
            <a:custGeom>
              <a:avLst/>
              <a:gdLst/>
              <a:ahLst/>
              <a:cxnLst/>
              <a:rect l="l" t="t" r="r" b="b"/>
              <a:pathLst>
                <a:path w="850" h="315" extrusionOk="0">
                  <a:moveTo>
                    <a:pt x="425" y="315"/>
                  </a:moveTo>
                  <a:cubicBezTo>
                    <a:pt x="536" y="315"/>
                    <a:pt x="638" y="281"/>
                    <a:pt x="748" y="281"/>
                  </a:cubicBezTo>
                  <a:cubicBezTo>
                    <a:pt x="850" y="247"/>
                    <a:pt x="816" y="68"/>
                    <a:pt x="714" y="68"/>
                  </a:cubicBezTo>
                  <a:lnTo>
                    <a:pt x="714" y="68"/>
                  </a:lnTo>
                  <a:lnTo>
                    <a:pt x="680" y="68"/>
                  </a:lnTo>
                  <a:cubicBezTo>
                    <a:pt x="570" y="68"/>
                    <a:pt x="468" y="68"/>
                    <a:pt x="357" y="34"/>
                  </a:cubicBezTo>
                  <a:cubicBezTo>
                    <a:pt x="289" y="0"/>
                    <a:pt x="255" y="0"/>
                    <a:pt x="179" y="0"/>
                  </a:cubicBezTo>
                  <a:cubicBezTo>
                    <a:pt x="145" y="0"/>
                    <a:pt x="111" y="0"/>
                    <a:pt x="43" y="34"/>
                  </a:cubicBezTo>
                  <a:cubicBezTo>
                    <a:pt x="43" y="34"/>
                    <a:pt x="0" y="68"/>
                    <a:pt x="43" y="102"/>
                  </a:cubicBezTo>
                  <a:cubicBezTo>
                    <a:pt x="77" y="281"/>
                    <a:pt x="255" y="315"/>
                    <a:pt x="425"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2"/>
            <p:cNvSpPr/>
            <p:nvPr/>
          </p:nvSpPr>
          <p:spPr>
            <a:xfrm>
              <a:off x="7438080" y="3123179"/>
              <a:ext cx="642810" cy="567993"/>
            </a:xfrm>
            <a:custGeom>
              <a:avLst/>
              <a:gdLst/>
              <a:ahLst/>
              <a:cxnLst/>
              <a:rect l="l" t="t" r="r" b="b"/>
              <a:pathLst>
                <a:path w="18902" h="16702" extrusionOk="0">
                  <a:moveTo>
                    <a:pt x="9702" y="16702"/>
                  </a:moveTo>
                  <a:cubicBezTo>
                    <a:pt x="11681" y="16702"/>
                    <a:pt x="13592" y="16209"/>
                    <a:pt x="14909" y="14722"/>
                  </a:cubicBezTo>
                  <a:cubicBezTo>
                    <a:pt x="18902" y="10194"/>
                    <a:pt x="12853" y="6542"/>
                    <a:pt x="12853" y="6542"/>
                  </a:cubicBezTo>
                  <a:cubicBezTo>
                    <a:pt x="12853" y="6542"/>
                    <a:pt x="13100" y="1"/>
                    <a:pt x="7400" y="1"/>
                  </a:cubicBezTo>
                  <a:cubicBezTo>
                    <a:pt x="1666" y="1"/>
                    <a:pt x="1" y="9235"/>
                    <a:pt x="1" y="9235"/>
                  </a:cubicBezTo>
                  <a:lnTo>
                    <a:pt x="1632" y="14722"/>
                  </a:lnTo>
                  <a:cubicBezTo>
                    <a:pt x="1632" y="14722"/>
                    <a:pt x="5777" y="16702"/>
                    <a:pt x="9702" y="167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2"/>
            <p:cNvSpPr/>
            <p:nvPr/>
          </p:nvSpPr>
          <p:spPr>
            <a:xfrm>
              <a:off x="7540647" y="3261555"/>
              <a:ext cx="246724" cy="311747"/>
            </a:xfrm>
            <a:custGeom>
              <a:avLst/>
              <a:gdLst/>
              <a:ahLst/>
              <a:cxnLst/>
              <a:rect l="l" t="t" r="r" b="b"/>
              <a:pathLst>
                <a:path w="7255" h="9167" extrusionOk="0">
                  <a:moveTo>
                    <a:pt x="5904" y="9167"/>
                  </a:moveTo>
                  <a:cubicBezTo>
                    <a:pt x="6439" y="9167"/>
                    <a:pt x="6830" y="9056"/>
                    <a:pt x="6898" y="8844"/>
                  </a:cubicBezTo>
                  <a:cubicBezTo>
                    <a:pt x="7255" y="7824"/>
                    <a:pt x="1020" y="7748"/>
                    <a:pt x="1020" y="7748"/>
                  </a:cubicBezTo>
                  <a:lnTo>
                    <a:pt x="1020" y="4673"/>
                  </a:lnTo>
                  <a:cubicBezTo>
                    <a:pt x="1020" y="4673"/>
                    <a:pt x="4987" y="816"/>
                    <a:pt x="4137" y="103"/>
                  </a:cubicBezTo>
                  <a:cubicBezTo>
                    <a:pt x="4069" y="35"/>
                    <a:pt x="3993" y="1"/>
                    <a:pt x="3925" y="1"/>
                  </a:cubicBezTo>
                  <a:cubicBezTo>
                    <a:pt x="2829" y="1"/>
                    <a:pt x="0" y="4426"/>
                    <a:pt x="0" y="4426"/>
                  </a:cubicBezTo>
                  <a:lnTo>
                    <a:pt x="315" y="8173"/>
                  </a:lnTo>
                  <a:lnTo>
                    <a:pt x="315" y="8173"/>
                  </a:lnTo>
                  <a:cubicBezTo>
                    <a:pt x="459" y="8173"/>
                    <a:pt x="4069" y="9167"/>
                    <a:pt x="5904" y="916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2"/>
            <p:cNvSpPr/>
            <p:nvPr/>
          </p:nvSpPr>
          <p:spPr>
            <a:xfrm>
              <a:off x="7672936" y="3403401"/>
              <a:ext cx="30097" cy="17072"/>
            </a:xfrm>
            <a:custGeom>
              <a:avLst/>
              <a:gdLst/>
              <a:ahLst/>
              <a:cxnLst/>
              <a:rect l="l" t="t" r="r" b="b"/>
              <a:pathLst>
                <a:path w="885" h="502" extrusionOk="0">
                  <a:moveTo>
                    <a:pt x="145" y="502"/>
                  </a:moveTo>
                  <a:lnTo>
                    <a:pt x="213" y="502"/>
                  </a:lnTo>
                  <a:cubicBezTo>
                    <a:pt x="315" y="425"/>
                    <a:pt x="426" y="391"/>
                    <a:pt x="528" y="323"/>
                  </a:cubicBezTo>
                  <a:cubicBezTo>
                    <a:pt x="638" y="289"/>
                    <a:pt x="740" y="255"/>
                    <a:pt x="816" y="145"/>
                  </a:cubicBezTo>
                  <a:cubicBezTo>
                    <a:pt x="884" y="111"/>
                    <a:pt x="850" y="1"/>
                    <a:pt x="782" y="1"/>
                  </a:cubicBezTo>
                  <a:lnTo>
                    <a:pt x="782" y="1"/>
                  </a:lnTo>
                  <a:cubicBezTo>
                    <a:pt x="638" y="1"/>
                    <a:pt x="570" y="77"/>
                    <a:pt x="460" y="145"/>
                  </a:cubicBezTo>
                  <a:cubicBezTo>
                    <a:pt x="315" y="179"/>
                    <a:pt x="213" y="255"/>
                    <a:pt x="103" y="323"/>
                  </a:cubicBezTo>
                  <a:cubicBezTo>
                    <a:pt x="1" y="357"/>
                    <a:pt x="69" y="502"/>
                    <a:pt x="14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2"/>
            <p:cNvSpPr/>
            <p:nvPr/>
          </p:nvSpPr>
          <p:spPr>
            <a:xfrm>
              <a:off x="7665726" y="3362660"/>
              <a:ext cx="44516" cy="31253"/>
            </a:xfrm>
            <a:custGeom>
              <a:avLst/>
              <a:gdLst/>
              <a:ahLst/>
              <a:cxnLst/>
              <a:rect l="l" t="t" r="r" b="b"/>
              <a:pathLst>
                <a:path w="1309" h="919" extrusionOk="0">
                  <a:moveTo>
                    <a:pt x="145" y="918"/>
                  </a:moveTo>
                  <a:cubicBezTo>
                    <a:pt x="145" y="918"/>
                    <a:pt x="145" y="884"/>
                    <a:pt x="179" y="884"/>
                  </a:cubicBezTo>
                  <a:cubicBezTo>
                    <a:pt x="357" y="816"/>
                    <a:pt x="570" y="672"/>
                    <a:pt x="740" y="562"/>
                  </a:cubicBezTo>
                  <a:cubicBezTo>
                    <a:pt x="918" y="460"/>
                    <a:pt x="1096" y="349"/>
                    <a:pt x="1241" y="213"/>
                  </a:cubicBezTo>
                  <a:cubicBezTo>
                    <a:pt x="1309" y="137"/>
                    <a:pt x="1241" y="1"/>
                    <a:pt x="1164" y="1"/>
                  </a:cubicBezTo>
                  <a:lnTo>
                    <a:pt x="1130" y="35"/>
                  </a:lnTo>
                  <a:cubicBezTo>
                    <a:pt x="918" y="69"/>
                    <a:pt x="740" y="213"/>
                    <a:pt x="570" y="349"/>
                  </a:cubicBezTo>
                  <a:cubicBezTo>
                    <a:pt x="391" y="460"/>
                    <a:pt x="213" y="604"/>
                    <a:pt x="69" y="740"/>
                  </a:cubicBezTo>
                  <a:cubicBezTo>
                    <a:pt x="1" y="816"/>
                    <a:pt x="35" y="918"/>
                    <a:pt x="145" y="9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2"/>
            <p:cNvSpPr/>
            <p:nvPr/>
          </p:nvSpPr>
          <p:spPr>
            <a:xfrm>
              <a:off x="7734183" y="3373372"/>
              <a:ext cx="23159" cy="14453"/>
            </a:xfrm>
            <a:custGeom>
              <a:avLst/>
              <a:gdLst/>
              <a:ahLst/>
              <a:cxnLst/>
              <a:rect l="l" t="t" r="r" b="b"/>
              <a:pathLst>
                <a:path w="681" h="425" extrusionOk="0">
                  <a:moveTo>
                    <a:pt x="145" y="425"/>
                  </a:moveTo>
                  <a:lnTo>
                    <a:pt x="179" y="425"/>
                  </a:lnTo>
                  <a:cubicBezTo>
                    <a:pt x="290" y="391"/>
                    <a:pt x="358" y="357"/>
                    <a:pt x="468" y="323"/>
                  </a:cubicBezTo>
                  <a:cubicBezTo>
                    <a:pt x="536" y="289"/>
                    <a:pt x="638" y="289"/>
                    <a:pt x="680" y="179"/>
                  </a:cubicBezTo>
                  <a:cubicBezTo>
                    <a:pt x="680" y="111"/>
                    <a:pt x="680" y="77"/>
                    <a:pt x="604" y="34"/>
                  </a:cubicBezTo>
                  <a:cubicBezTo>
                    <a:pt x="604" y="34"/>
                    <a:pt x="570" y="0"/>
                    <a:pt x="536" y="0"/>
                  </a:cubicBezTo>
                  <a:cubicBezTo>
                    <a:pt x="468" y="0"/>
                    <a:pt x="392" y="77"/>
                    <a:pt x="324" y="111"/>
                  </a:cubicBezTo>
                  <a:cubicBezTo>
                    <a:pt x="256" y="145"/>
                    <a:pt x="145" y="213"/>
                    <a:pt x="77" y="289"/>
                  </a:cubicBezTo>
                  <a:cubicBezTo>
                    <a:pt x="1" y="357"/>
                    <a:pt x="77" y="425"/>
                    <a:pt x="14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2"/>
            <p:cNvSpPr/>
            <p:nvPr/>
          </p:nvSpPr>
          <p:spPr>
            <a:xfrm>
              <a:off x="7736802" y="3325421"/>
              <a:ext cx="26322" cy="17922"/>
            </a:xfrm>
            <a:custGeom>
              <a:avLst/>
              <a:gdLst/>
              <a:ahLst/>
              <a:cxnLst/>
              <a:rect l="l" t="t" r="r" b="b"/>
              <a:pathLst>
                <a:path w="774" h="527" extrusionOk="0">
                  <a:moveTo>
                    <a:pt x="136" y="527"/>
                  </a:moveTo>
                  <a:cubicBezTo>
                    <a:pt x="179" y="527"/>
                    <a:pt x="179" y="527"/>
                    <a:pt x="213" y="493"/>
                  </a:cubicBezTo>
                  <a:cubicBezTo>
                    <a:pt x="281" y="459"/>
                    <a:pt x="391" y="382"/>
                    <a:pt x="493" y="314"/>
                  </a:cubicBezTo>
                  <a:cubicBezTo>
                    <a:pt x="603" y="280"/>
                    <a:pt x="637" y="170"/>
                    <a:pt x="739" y="102"/>
                  </a:cubicBezTo>
                  <a:cubicBezTo>
                    <a:pt x="773" y="68"/>
                    <a:pt x="739" y="0"/>
                    <a:pt x="671" y="0"/>
                  </a:cubicBezTo>
                  <a:lnTo>
                    <a:pt x="637" y="0"/>
                  </a:lnTo>
                  <a:cubicBezTo>
                    <a:pt x="603" y="0"/>
                    <a:pt x="527" y="34"/>
                    <a:pt x="493" y="34"/>
                  </a:cubicBezTo>
                  <a:cubicBezTo>
                    <a:pt x="425" y="68"/>
                    <a:pt x="391" y="102"/>
                    <a:pt x="349" y="136"/>
                  </a:cubicBezTo>
                  <a:cubicBezTo>
                    <a:pt x="247" y="212"/>
                    <a:pt x="179" y="280"/>
                    <a:pt x="68" y="348"/>
                  </a:cubicBezTo>
                  <a:cubicBezTo>
                    <a:pt x="0" y="425"/>
                    <a:pt x="68" y="527"/>
                    <a:pt x="136"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2"/>
            <p:cNvSpPr/>
            <p:nvPr/>
          </p:nvSpPr>
          <p:spPr>
            <a:xfrm>
              <a:off x="7702998" y="3325421"/>
              <a:ext cx="19384" cy="16766"/>
            </a:xfrm>
            <a:custGeom>
              <a:avLst/>
              <a:gdLst/>
              <a:ahLst/>
              <a:cxnLst/>
              <a:rect l="l" t="t" r="r" b="b"/>
              <a:pathLst>
                <a:path w="570" h="493" extrusionOk="0">
                  <a:moveTo>
                    <a:pt x="145" y="493"/>
                  </a:moveTo>
                  <a:lnTo>
                    <a:pt x="179" y="493"/>
                  </a:lnTo>
                  <a:cubicBezTo>
                    <a:pt x="323" y="382"/>
                    <a:pt x="459" y="314"/>
                    <a:pt x="536" y="170"/>
                  </a:cubicBezTo>
                  <a:cubicBezTo>
                    <a:pt x="570" y="102"/>
                    <a:pt x="536" y="0"/>
                    <a:pt x="425" y="0"/>
                  </a:cubicBezTo>
                  <a:lnTo>
                    <a:pt x="391" y="0"/>
                  </a:lnTo>
                  <a:cubicBezTo>
                    <a:pt x="323" y="34"/>
                    <a:pt x="247" y="68"/>
                    <a:pt x="213" y="136"/>
                  </a:cubicBezTo>
                  <a:cubicBezTo>
                    <a:pt x="145" y="212"/>
                    <a:pt x="111" y="246"/>
                    <a:pt x="68" y="314"/>
                  </a:cubicBezTo>
                  <a:cubicBezTo>
                    <a:pt x="0" y="382"/>
                    <a:pt x="34" y="493"/>
                    <a:pt x="145"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2"/>
            <p:cNvSpPr/>
            <p:nvPr/>
          </p:nvSpPr>
          <p:spPr>
            <a:xfrm>
              <a:off x="7576763" y="3291618"/>
              <a:ext cx="20234" cy="17922"/>
            </a:xfrm>
            <a:custGeom>
              <a:avLst/>
              <a:gdLst/>
              <a:ahLst/>
              <a:cxnLst/>
              <a:rect l="l" t="t" r="r" b="b"/>
              <a:pathLst>
                <a:path w="595" h="527" extrusionOk="0">
                  <a:moveTo>
                    <a:pt x="136" y="527"/>
                  </a:moveTo>
                  <a:lnTo>
                    <a:pt x="170" y="493"/>
                  </a:lnTo>
                  <a:cubicBezTo>
                    <a:pt x="280" y="459"/>
                    <a:pt x="348" y="391"/>
                    <a:pt x="425" y="357"/>
                  </a:cubicBezTo>
                  <a:cubicBezTo>
                    <a:pt x="493" y="280"/>
                    <a:pt x="595" y="213"/>
                    <a:pt x="595" y="102"/>
                  </a:cubicBezTo>
                  <a:cubicBezTo>
                    <a:pt x="595" y="68"/>
                    <a:pt x="561" y="0"/>
                    <a:pt x="527" y="0"/>
                  </a:cubicBezTo>
                  <a:lnTo>
                    <a:pt x="527" y="0"/>
                  </a:lnTo>
                  <a:cubicBezTo>
                    <a:pt x="425" y="0"/>
                    <a:pt x="314" y="68"/>
                    <a:pt x="280" y="145"/>
                  </a:cubicBezTo>
                  <a:cubicBezTo>
                    <a:pt x="213" y="213"/>
                    <a:pt x="136" y="280"/>
                    <a:pt x="68" y="357"/>
                  </a:cubicBezTo>
                  <a:cubicBezTo>
                    <a:pt x="0" y="425"/>
                    <a:pt x="68" y="527"/>
                    <a:pt x="136"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2"/>
            <p:cNvSpPr/>
            <p:nvPr/>
          </p:nvSpPr>
          <p:spPr>
            <a:xfrm>
              <a:off x="7610260" y="3244518"/>
              <a:ext cx="21697" cy="18228"/>
            </a:xfrm>
            <a:custGeom>
              <a:avLst/>
              <a:gdLst/>
              <a:ahLst/>
              <a:cxnLst/>
              <a:rect l="l" t="t" r="r" b="b"/>
              <a:pathLst>
                <a:path w="638" h="536" extrusionOk="0">
                  <a:moveTo>
                    <a:pt x="111" y="536"/>
                  </a:moveTo>
                  <a:lnTo>
                    <a:pt x="179" y="536"/>
                  </a:lnTo>
                  <a:cubicBezTo>
                    <a:pt x="323" y="391"/>
                    <a:pt x="459" y="289"/>
                    <a:pt x="604" y="145"/>
                  </a:cubicBezTo>
                  <a:cubicBezTo>
                    <a:pt x="638" y="77"/>
                    <a:pt x="604" y="0"/>
                    <a:pt x="536" y="0"/>
                  </a:cubicBezTo>
                  <a:cubicBezTo>
                    <a:pt x="536" y="0"/>
                    <a:pt x="536" y="43"/>
                    <a:pt x="502" y="43"/>
                  </a:cubicBezTo>
                  <a:cubicBezTo>
                    <a:pt x="357" y="145"/>
                    <a:pt x="213" y="289"/>
                    <a:pt x="77" y="391"/>
                  </a:cubicBezTo>
                  <a:cubicBezTo>
                    <a:pt x="1" y="468"/>
                    <a:pt x="35" y="536"/>
                    <a:pt x="111"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2"/>
            <p:cNvSpPr/>
            <p:nvPr/>
          </p:nvSpPr>
          <p:spPr>
            <a:xfrm>
              <a:off x="7610260" y="3217074"/>
              <a:ext cx="21697" cy="16800"/>
            </a:xfrm>
            <a:custGeom>
              <a:avLst/>
              <a:gdLst/>
              <a:ahLst/>
              <a:cxnLst/>
              <a:rect l="l" t="t" r="r" b="b"/>
              <a:pathLst>
                <a:path w="638" h="494" extrusionOk="0">
                  <a:moveTo>
                    <a:pt x="111" y="493"/>
                  </a:moveTo>
                  <a:lnTo>
                    <a:pt x="145" y="493"/>
                  </a:lnTo>
                  <a:cubicBezTo>
                    <a:pt x="213" y="459"/>
                    <a:pt x="323" y="425"/>
                    <a:pt x="391" y="349"/>
                  </a:cubicBezTo>
                  <a:cubicBezTo>
                    <a:pt x="502" y="315"/>
                    <a:pt x="604" y="247"/>
                    <a:pt x="604" y="136"/>
                  </a:cubicBezTo>
                  <a:cubicBezTo>
                    <a:pt x="638" y="68"/>
                    <a:pt x="570" y="0"/>
                    <a:pt x="502" y="0"/>
                  </a:cubicBezTo>
                  <a:lnTo>
                    <a:pt x="459" y="34"/>
                  </a:lnTo>
                  <a:cubicBezTo>
                    <a:pt x="391" y="68"/>
                    <a:pt x="357" y="136"/>
                    <a:pt x="289" y="213"/>
                  </a:cubicBezTo>
                  <a:cubicBezTo>
                    <a:pt x="213" y="247"/>
                    <a:pt x="145" y="315"/>
                    <a:pt x="77" y="349"/>
                  </a:cubicBezTo>
                  <a:cubicBezTo>
                    <a:pt x="1" y="383"/>
                    <a:pt x="35" y="493"/>
                    <a:pt x="111"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2"/>
            <p:cNvSpPr/>
            <p:nvPr/>
          </p:nvSpPr>
          <p:spPr>
            <a:xfrm>
              <a:off x="7675248" y="3222855"/>
              <a:ext cx="32681" cy="19384"/>
            </a:xfrm>
            <a:custGeom>
              <a:avLst/>
              <a:gdLst/>
              <a:ahLst/>
              <a:cxnLst/>
              <a:rect l="l" t="t" r="r" b="b"/>
              <a:pathLst>
                <a:path w="961" h="570" extrusionOk="0">
                  <a:moveTo>
                    <a:pt x="145" y="570"/>
                  </a:moveTo>
                  <a:lnTo>
                    <a:pt x="179" y="570"/>
                  </a:lnTo>
                  <a:cubicBezTo>
                    <a:pt x="426" y="468"/>
                    <a:pt x="638" y="391"/>
                    <a:pt x="850" y="255"/>
                  </a:cubicBezTo>
                  <a:cubicBezTo>
                    <a:pt x="961" y="179"/>
                    <a:pt x="927" y="0"/>
                    <a:pt x="782" y="0"/>
                  </a:cubicBezTo>
                  <a:lnTo>
                    <a:pt x="748" y="0"/>
                  </a:lnTo>
                  <a:cubicBezTo>
                    <a:pt x="536" y="111"/>
                    <a:pt x="324" y="213"/>
                    <a:pt x="77" y="357"/>
                  </a:cubicBezTo>
                  <a:cubicBezTo>
                    <a:pt x="1" y="425"/>
                    <a:pt x="35" y="570"/>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2"/>
            <p:cNvSpPr/>
            <p:nvPr/>
          </p:nvSpPr>
          <p:spPr>
            <a:xfrm>
              <a:off x="7717452" y="3250571"/>
              <a:ext cx="28906" cy="18262"/>
            </a:xfrm>
            <a:custGeom>
              <a:avLst/>
              <a:gdLst/>
              <a:ahLst/>
              <a:cxnLst/>
              <a:rect l="l" t="t" r="r" b="b"/>
              <a:pathLst>
                <a:path w="850" h="537" extrusionOk="0">
                  <a:moveTo>
                    <a:pt x="145" y="536"/>
                  </a:moveTo>
                  <a:lnTo>
                    <a:pt x="179" y="536"/>
                  </a:lnTo>
                  <a:cubicBezTo>
                    <a:pt x="213" y="502"/>
                    <a:pt x="280" y="502"/>
                    <a:pt x="323" y="460"/>
                  </a:cubicBezTo>
                  <a:cubicBezTo>
                    <a:pt x="391" y="460"/>
                    <a:pt x="459" y="426"/>
                    <a:pt x="493" y="392"/>
                  </a:cubicBezTo>
                  <a:cubicBezTo>
                    <a:pt x="603" y="358"/>
                    <a:pt x="748" y="324"/>
                    <a:pt x="816" y="179"/>
                  </a:cubicBezTo>
                  <a:cubicBezTo>
                    <a:pt x="850" y="111"/>
                    <a:pt x="782" y="1"/>
                    <a:pt x="671" y="1"/>
                  </a:cubicBezTo>
                  <a:lnTo>
                    <a:pt x="671" y="1"/>
                  </a:lnTo>
                  <a:cubicBezTo>
                    <a:pt x="569" y="1"/>
                    <a:pt x="459" y="77"/>
                    <a:pt x="357" y="145"/>
                  </a:cubicBezTo>
                  <a:cubicBezTo>
                    <a:pt x="323" y="179"/>
                    <a:pt x="246" y="213"/>
                    <a:pt x="213" y="247"/>
                  </a:cubicBezTo>
                  <a:cubicBezTo>
                    <a:pt x="179" y="290"/>
                    <a:pt x="111" y="324"/>
                    <a:pt x="68" y="358"/>
                  </a:cubicBezTo>
                  <a:cubicBezTo>
                    <a:pt x="0" y="426"/>
                    <a:pt x="68" y="536"/>
                    <a:pt x="145"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2"/>
            <p:cNvSpPr/>
            <p:nvPr/>
          </p:nvSpPr>
          <p:spPr>
            <a:xfrm>
              <a:off x="7709052" y="3289305"/>
              <a:ext cx="32409" cy="15609"/>
            </a:xfrm>
            <a:custGeom>
              <a:avLst/>
              <a:gdLst/>
              <a:ahLst/>
              <a:cxnLst/>
              <a:rect l="l" t="t" r="r" b="b"/>
              <a:pathLst>
                <a:path w="953" h="459" extrusionOk="0">
                  <a:moveTo>
                    <a:pt x="145" y="459"/>
                  </a:moveTo>
                  <a:lnTo>
                    <a:pt x="179" y="459"/>
                  </a:lnTo>
                  <a:cubicBezTo>
                    <a:pt x="426" y="425"/>
                    <a:pt x="638" y="348"/>
                    <a:pt x="850" y="213"/>
                  </a:cubicBezTo>
                  <a:cubicBezTo>
                    <a:pt x="952" y="136"/>
                    <a:pt x="918" y="0"/>
                    <a:pt x="782" y="0"/>
                  </a:cubicBezTo>
                  <a:lnTo>
                    <a:pt x="740" y="0"/>
                  </a:lnTo>
                  <a:cubicBezTo>
                    <a:pt x="527" y="68"/>
                    <a:pt x="315" y="170"/>
                    <a:pt x="103" y="314"/>
                  </a:cubicBezTo>
                  <a:cubicBezTo>
                    <a:pt x="1" y="348"/>
                    <a:pt x="69" y="459"/>
                    <a:pt x="145"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2"/>
            <p:cNvSpPr/>
            <p:nvPr/>
          </p:nvSpPr>
          <p:spPr>
            <a:xfrm>
              <a:off x="7721192" y="3173748"/>
              <a:ext cx="36150" cy="22853"/>
            </a:xfrm>
            <a:custGeom>
              <a:avLst/>
              <a:gdLst/>
              <a:ahLst/>
              <a:cxnLst/>
              <a:rect l="l" t="t" r="r" b="b"/>
              <a:pathLst>
                <a:path w="1063" h="672" extrusionOk="0">
                  <a:moveTo>
                    <a:pt x="170" y="671"/>
                  </a:moveTo>
                  <a:cubicBezTo>
                    <a:pt x="459" y="671"/>
                    <a:pt x="740" y="459"/>
                    <a:pt x="952" y="315"/>
                  </a:cubicBezTo>
                  <a:cubicBezTo>
                    <a:pt x="1062" y="213"/>
                    <a:pt x="952" y="0"/>
                    <a:pt x="808" y="0"/>
                  </a:cubicBezTo>
                  <a:cubicBezTo>
                    <a:pt x="808" y="0"/>
                    <a:pt x="774" y="34"/>
                    <a:pt x="740" y="34"/>
                  </a:cubicBezTo>
                  <a:cubicBezTo>
                    <a:pt x="638" y="136"/>
                    <a:pt x="527" y="213"/>
                    <a:pt x="383" y="281"/>
                  </a:cubicBezTo>
                  <a:cubicBezTo>
                    <a:pt x="281" y="383"/>
                    <a:pt x="170" y="425"/>
                    <a:pt x="69" y="527"/>
                  </a:cubicBezTo>
                  <a:cubicBezTo>
                    <a:pt x="1" y="561"/>
                    <a:pt x="69" y="637"/>
                    <a:pt x="103"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2"/>
            <p:cNvSpPr/>
            <p:nvPr/>
          </p:nvSpPr>
          <p:spPr>
            <a:xfrm>
              <a:off x="7671780" y="3188167"/>
              <a:ext cx="17956" cy="13059"/>
            </a:xfrm>
            <a:custGeom>
              <a:avLst/>
              <a:gdLst/>
              <a:ahLst/>
              <a:cxnLst/>
              <a:rect l="l" t="t" r="r" b="b"/>
              <a:pathLst>
                <a:path w="528" h="384" extrusionOk="0">
                  <a:moveTo>
                    <a:pt x="103" y="383"/>
                  </a:moveTo>
                  <a:cubicBezTo>
                    <a:pt x="213" y="383"/>
                    <a:pt x="349" y="281"/>
                    <a:pt x="460" y="247"/>
                  </a:cubicBezTo>
                  <a:cubicBezTo>
                    <a:pt x="494" y="247"/>
                    <a:pt x="528" y="171"/>
                    <a:pt x="528" y="137"/>
                  </a:cubicBezTo>
                  <a:lnTo>
                    <a:pt x="528" y="103"/>
                  </a:lnTo>
                  <a:cubicBezTo>
                    <a:pt x="528" y="69"/>
                    <a:pt x="494" y="35"/>
                    <a:pt x="460" y="35"/>
                  </a:cubicBezTo>
                  <a:lnTo>
                    <a:pt x="460" y="1"/>
                  </a:lnTo>
                  <a:lnTo>
                    <a:pt x="392" y="1"/>
                  </a:lnTo>
                  <a:lnTo>
                    <a:pt x="315" y="1"/>
                  </a:lnTo>
                  <a:cubicBezTo>
                    <a:pt x="213" y="69"/>
                    <a:pt x="1" y="171"/>
                    <a:pt x="1" y="315"/>
                  </a:cubicBezTo>
                  <a:cubicBezTo>
                    <a:pt x="1" y="315"/>
                    <a:pt x="1" y="349"/>
                    <a:pt x="35" y="349"/>
                  </a:cubicBezTo>
                  <a:cubicBezTo>
                    <a:pt x="69" y="383"/>
                    <a:pt x="69" y="383"/>
                    <a:pt x="103"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2"/>
            <p:cNvSpPr/>
            <p:nvPr/>
          </p:nvSpPr>
          <p:spPr>
            <a:xfrm>
              <a:off x="7671780" y="3144842"/>
              <a:ext cx="21731" cy="11903"/>
            </a:xfrm>
            <a:custGeom>
              <a:avLst/>
              <a:gdLst/>
              <a:ahLst/>
              <a:cxnLst/>
              <a:rect l="l" t="t" r="r" b="b"/>
              <a:pathLst>
                <a:path w="639" h="350" extrusionOk="0">
                  <a:moveTo>
                    <a:pt x="69" y="349"/>
                  </a:moveTo>
                  <a:lnTo>
                    <a:pt x="103" y="349"/>
                  </a:lnTo>
                  <a:cubicBezTo>
                    <a:pt x="281" y="281"/>
                    <a:pt x="426" y="247"/>
                    <a:pt x="562" y="103"/>
                  </a:cubicBezTo>
                  <a:cubicBezTo>
                    <a:pt x="638" y="69"/>
                    <a:pt x="562" y="1"/>
                    <a:pt x="528" y="1"/>
                  </a:cubicBezTo>
                  <a:lnTo>
                    <a:pt x="494" y="1"/>
                  </a:lnTo>
                  <a:cubicBezTo>
                    <a:pt x="315" y="35"/>
                    <a:pt x="213" y="137"/>
                    <a:pt x="35" y="213"/>
                  </a:cubicBezTo>
                  <a:cubicBezTo>
                    <a:pt x="1" y="247"/>
                    <a:pt x="35" y="349"/>
                    <a:pt x="69"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2"/>
            <p:cNvSpPr/>
            <p:nvPr/>
          </p:nvSpPr>
          <p:spPr>
            <a:xfrm>
              <a:off x="7616313" y="3155554"/>
              <a:ext cx="28940" cy="19384"/>
            </a:xfrm>
            <a:custGeom>
              <a:avLst/>
              <a:gdLst/>
              <a:ahLst/>
              <a:cxnLst/>
              <a:rect l="l" t="t" r="r" b="b"/>
              <a:pathLst>
                <a:path w="851" h="570" extrusionOk="0">
                  <a:moveTo>
                    <a:pt x="69" y="569"/>
                  </a:moveTo>
                  <a:lnTo>
                    <a:pt x="69" y="569"/>
                  </a:lnTo>
                  <a:cubicBezTo>
                    <a:pt x="324" y="535"/>
                    <a:pt x="748" y="425"/>
                    <a:pt x="850" y="144"/>
                  </a:cubicBezTo>
                  <a:cubicBezTo>
                    <a:pt x="850" y="68"/>
                    <a:pt x="782" y="0"/>
                    <a:pt x="748" y="0"/>
                  </a:cubicBezTo>
                  <a:lnTo>
                    <a:pt x="706" y="0"/>
                  </a:lnTo>
                  <a:cubicBezTo>
                    <a:pt x="570" y="34"/>
                    <a:pt x="494" y="144"/>
                    <a:pt x="392" y="246"/>
                  </a:cubicBezTo>
                  <a:cubicBezTo>
                    <a:pt x="281" y="323"/>
                    <a:pt x="145" y="391"/>
                    <a:pt x="35" y="493"/>
                  </a:cubicBezTo>
                  <a:cubicBezTo>
                    <a:pt x="1" y="493"/>
                    <a:pt x="1" y="569"/>
                    <a:pt x="69"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2"/>
            <p:cNvSpPr/>
            <p:nvPr/>
          </p:nvSpPr>
          <p:spPr>
            <a:xfrm>
              <a:off x="7758465" y="3208402"/>
              <a:ext cx="28906" cy="17072"/>
            </a:xfrm>
            <a:custGeom>
              <a:avLst/>
              <a:gdLst/>
              <a:ahLst/>
              <a:cxnLst/>
              <a:rect l="l" t="t" r="r" b="b"/>
              <a:pathLst>
                <a:path w="850" h="502" extrusionOk="0">
                  <a:moveTo>
                    <a:pt x="102" y="502"/>
                  </a:moveTo>
                  <a:lnTo>
                    <a:pt x="179" y="502"/>
                  </a:lnTo>
                  <a:cubicBezTo>
                    <a:pt x="391" y="391"/>
                    <a:pt x="638" y="323"/>
                    <a:pt x="816" y="145"/>
                  </a:cubicBezTo>
                  <a:cubicBezTo>
                    <a:pt x="850" y="77"/>
                    <a:pt x="816" y="1"/>
                    <a:pt x="739" y="1"/>
                  </a:cubicBezTo>
                  <a:lnTo>
                    <a:pt x="739" y="1"/>
                  </a:lnTo>
                  <a:cubicBezTo>
                    <a:pt x="493" y="43"/>
                    <a:pt x="281" y="179"/>
                    <a:pt x="68" y="289"/>
                  </a:cubicBezTo>
                  <a:cubicBezTo>
                    <a:pt x="0" y="357"/>
                    <a:pt x="34" y="502"/>
                    <a:pt x="10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2"/>
            <p:cNvSpPr/>
            <p:nvPr/>
          </p:nvSpPr>
          <p:spPr>
            <a:xfrm>
              <a:off x="7813625" y="3217074"/>
              <a:ext cx="24315" cy="13025"/>
            </a:xfrm>
            <a:custGeom>
              <a:avLst/>
              <a:gdLst/>
              <a:ahLst/>
              <a:cxnLst/>
              <a:rect l="l" t="t" r="r" b="b"/>
              <a:pathLst>
                <a:path w="715" h="383" extrusionOk="0">
                  <a:moveTo>
                    <a:pt x="179" y="383"/>
                  </a:moveTo>
                  <a:cubicBezTo>
                    <a:pt x="358" y="383"/>
                    <a:pt x="681" y="349"/>
                    <a:pt x="715" y="136"/>
                  </a:cubicBezTo>
                  <a:cubicBezTo>
                    <a:pt x="715" y="68"/>
                    <a:pt x="681" y="0"/>
                    <a:pt x="604" y="0"/>
                  </a:cubicBezTo>
                  <a:lnTo>
                    <a:pt x="570" y="0"/>
                  </a:lnTo>
                  <a:cubicBezTo>
                    <a:pt x="502" y="0"/>
                    <a:pt x="426" y="34"/>
                    <a:pt x="358" y="68"/>
                  </a:cubicBezTo>
                  <a:cubicBezTo>
                    <a:pt x="290" y="102"/>
                    <a:pt x="213" y="136"/>
                    <a:pt x="145" y="136"/>
                  </a:cubicBezTo>
                  <a:cubicBezTo>
                    <a:pt x="1" y="170"/>
                    <a:pt x="43" y="383"/>
                    <a:pt x="179"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2"/>
            <p:cNvSpPr/>
            <p:nvPr/>
          </p:nvSpPr>
          <p:spPr>
            <a:xfrm>
              <a:off x="7786181" y="3258971"/>
              <a:ext cx="26322" cy="14453"/>
            </a:xfrm>
            <a:custGeom>
              <a:avLst/>
              <a:gdLst/>
              <a:ahLst/>
              <a:cxnLst/>
              <a:rect l="l" t="t" r="r" b="b"/>
              <a:pathLst>
                <a:path w="774" h="425" extrusionOk="0">
                  <a:moveTo>
                    <a:pt x="103" y="425"/>
                  </a:moveTo>
                  <a:lnTo>
                    <a:pt x="103" y="425"/>
                  </a:lnTo>
                  <a:cubicBezTo>
                    <a:pt x="247" y="425"/>
                    <a:pt x="349" y="425"/>
                    <a:pt x="494" y="391"/>
                  </a:cubicBezTo>
                  <a:cubicBezTo>
                    <a:pt x="528" y="357"/>
                    <a:pt x="562" y="323"/>
                    <a:pt x="638" y="289"/>
                  </a:cubicBezTo>
                  <a:cubicBezTo>
                    <a:pt x="672" y="255"/>
                    <a:pt x="706" y="213"/>
                    <a:pt x="740" y="145"/>
                  </a:cubicBezTo>
                  <a:cubicBezTo>
                    <a:pt x="774" y="77"/>
                    <a:pt x="740" y="0"/>
                    <a:pt x="672" y="0"/>
                  </a:cubicBezTo>
                  <a:lnTo>
                    <a:pt x="672" y="0"/>
                  </a:lnTo>
                  <a:cubicBezTo>
                    <a:pt x="596" y="0"/>
                    <a:pt x="562" y="43"/>
                    <a:pt x="528" y="43"/>
                  </a:cubicBezTo>
                  <a:cubicBezTo>
                    <a:pt x="460" y="77"/>
                    <a:pt x="426" y="77"/>
                    <a:pt x="349" y="111"/>
                  </a:cubicBezTo>
                  <a:cubicBezTo>
                    <a:pt x="281" y="145"/>
                    <a:pt x="171" y="213"/>
                    <a:pt x="69" y="255"/>
                  </a:cubicBezTo>
                  <a:cubicBezTo>
                    <a:pt x="1" y="323"/>
                    <a:pt x="35" y="425"/>
                    <a:pt x="10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2"/>
            <p:cNvSpPr/>
            <p:nvPr/>
          </p:nvSpPr>
          <p:spPr>
            <a:xfrm>
              <a:off x="7816243" y="3280634"/>
              <a:ext cx="28906" cy="12175"/>
            </a:xfrm>
            <a:custGeom>
              <a:avLst/>
              <a:gdLst/>
              <a:ahLst/>
              <a:cxnLst/>
              <a:rect l="l" t="t" r="r" b="b"/>
              <a:pathLst>
                <a:path w="850" h="358" extrusionOk="0">
                  <a:moveTo>
                    <a:pt x="136" y="357"/>
                  </a:moveTo>
                  <a:lnTo>
                    <a:pt x="136" y="357"/>
                  </a:lnTo>
                  <a:cubicBezTo>
                    <a:pt x="391" y="323"/>
                    <a:pt x="638" y="357"/>
                    <a:pt x="816" y="179"/>
                  </a:cubicBezTo>
                  <a:cubicBezTo>
                    <a:pt x="850" y="111"/>
                    <a:pt x="816" y="43"/>
                    <a:pt x="773" y="43"/>
                  </a:cubicBezTo>
                  <a:cubicBezTo>
                    <a:pt x="739" y="0"/>
                    <a:pt x="705" y="0"/>
                    <a:pt x="671" y="0"/>
                  </a:cubicBezTo>
                  <a:cubicBezTo>
                    <a:pt x="459" y="0"/>
                    <a:pt x="281" y="145"/>
                    <a:pt x="102" y="179"/>
                  </a:cubicBezTo>
                  <a:cubicBezTo>
                    <a:pt x="0" y="213"/>
                    <a:pt x="34" y="357"/>
                    <a:pt x="13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2"/>
            <p:cNvSpPr/>
            <p:nvPr/>
          </p:nvSpPr>
          <p:spPr>
            <a:xfrm>
              <a:off x="7794581" y="3330012"/>
              <a:ext cx="28906" cy="13331"/>
            </a:xfrm>
            <a:custGeom>
              <a:avLst/>
              <a:gdLst/>
              <a:ahLst/>
              <a:cxnLst/>
              <a:rect l="l" t="t" r="r" b="b"/>
              <a:pathLst>
                <a:path w="850" h="392" extrusionOk="0">
                  <a:moveTo>
                    <a:pt x="102" y="392"/>
                  </a:moveTo>
                  <a:lnTo>
                    <a:pt x="136" y="392"/>
                  </a:lnTo>
                  <a:cubicBezTo>
                    <a:pt x="281" y="392"/>
                    <a:pt x="391" y="358"/>
                    <a:pt x="527" y="324"/>
                  </a:cubicBezTo>
                  <a:cubicBezTo>
                    <a:pt x="637" y="290"/>
                    <a:pt x="739" y="213"/>
                    <a:pt x="816" y="111"/>
                  </a:cubicBezTo>
                  <a:cubicBezTo>
                    <a:pt x="850" y="77"/>
                    <a:pt x="816" y="1"/>
                    <a:pt x="739" y="1"/>
                  </a:cubicBezTo>
                  <a:lnTo>
                    <a:pt x="671" y="1"/>
                  </a:lnTo>
                  <a:cubicBezTo>
                    <a:pt x="561" y="1"/>
                    <a:pt x="493" y="1"/>
                    <a:pt x="425" y="35"/>
                  </a:cubicBezTo>
                  <a:cubicBezTo>
                    <a:pt x="281" y="111"/>
                    <a:pt x="179" y="179"/>
                    <a:pt x="68" y="247"/>
                  </a:cubicBezTo>
                  <a:cubicBezTo>
                    <a:pt x="0" y="290"/>
                    <a:pt x="34" y="392"/>
                    <a:pt x="102"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2"/>
            <p:cNvSpPr/>
            <p:nvPr/>
          </p:nvSpPr>
          <p:spPr>
            <a:xfrm>
              <a:off x="7836750" y="3356606"/>
              <a:ext cx="24009" cy="14487"/>
            </a:xfrm>
            <a:custGeom>
              <a:avLst/>
              <a:gdLst/>
              <a:ahLst/>
              <a:cxnLst/>
              <a:rect l="l" t="t" r="r" b="b"/>
              <a:pathLst>
                <a:path w="706" h="426" extrusionOk="0">
                  <a:moveTo>
                    <a:pt x="213" y="425"/>
                  </a:moveTo>
                  <a:cubicBezTo>
                    <a:pt x="281" y="425"/>
                    <a:pt x="315" y="391"/>
                    <a:pt x="383" y="391"/>
                  </a:cubicBezTo>
                  <a:cubicBezTo>
                    <a:pt x="459" y="357"/>
                    <a:pt x="527" y="357"/>
                    <a:pt x="638" y="315"/>
                  </a:cubicBezTo>
                  <a:cubicBezTo>
                    <a:pt x="706" y="247"/>
                    <a:pt x="706" y="34"/>
                    <a:pt x="561" y="34"/>
                  </a:cubicBezTo>
                  <a:cubicBezTo>
                    <a:pt x="561" y="0"/>
                    <a:pt x="527" y="0"/>
                    <a:pt x="493" y="0"/>
                  </a:cubicBezTo>
                  <a:cubicBezTo>
                    <a:pt x="425" y="0"/>
                    <a:pt x="383" y="34"/>
                    <a:pt x="315" y="34"/>
                  </a:cubicBezTo>
                  <a:cubicBezTo>
                    <a:pt x="213" y="34"/>
                    <a:pt x="136" y="68"/>
                    <a:pt x="68" y="145"/>
                  </a:cubicBezTo>
                  <a:cubicBezTo>
                    <a:pt x="1" y="213"/>
                    <a:pt x="1" y="315"/>
                    <a:pt x="102" y="391"/>
                  </a:cubicBezTo>
                  <a:cubicBezTo>
                    <a:pt x="136" y="391"/>
                    <a:pt x="170" y="425"/>
                    <a:pt x="21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2"/>
            <p:cNvSpPr/>
            <p:nvPr/>
          </p:nvSpPr>
          <p:spPr>
            <a:xfrm>
              <a:off x="7786181" y="3397619"/>
              <a:ext cx="27478" cy="10746"/>
            </a:xfrm>
            <a:custGeom>
              <a:avLst/>
              <a:gdLst/>
              <a:ahLst/>
              <a:cxnLst/>
              <a:rect l="l" t="t" r="r" b="b"/>
              <a:pathLst>
                <a:path w="808" h="316" extrusionOk="0">
                  <a:moveTo>
                    <a:pt x="103" y="315"/>
                  </a:moveTo>
                  <a:lnTo>
                    <a:pt x="137" y="315"/>
                  </a:lnTo>
                  <a:cubicBezTo>
                    <a:pt x="247" y="281"/>
                    <a:pt x="315" y="281"/>
                    <a:pt x="426" y="247"/>
                  </a:cubicBezTo>
                  <a:cubicBezTo>
                    <a:pt x="528" y="247"/>
                    <a:pt x="596" y="213"/>
                    <a:pt x="706" y="171"/>
                  </a:cubicBezTo>
                  <a:cubicBezTo>
                    <a:pt x="808" y="137"/>
                    <a:pt x="774" y="1"/>
                    <a:pt x="672" y="1"/>
                  </a:cubicBezTo>
                  <a:lnTo>
                    <a:pt x="638" y="1"/>
                  </a:lnTo>
                  <a:cubicBezTo>
                    <a:pt x="562" y="35"/>
                    <a:pt x="460" y="35"/>
                    <a:pt x="349" y="69"/>
                  </a:cubicBezTo>
                  <a:cubicBezTo>
                    <a:pt x="281" y="103"/>
                    <a:pt x="171" y="137"/>
                    <a:pt x="103" y="171"/>
                  </a:cubicBezTo>
                  <a:cubicBezTo>
                    <a:pt x="1" y="213"/>
                    <a:pt x="35" y="315"/>
                    <a:pt x="103"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2"/>
            <p:cNvSpPr/>
            <p:nvPr/>
          </p:nvSpPr>
          <p:spPr>
            <a:xfrm>
              <a:off x="7715139" y="3429995"/>
              <a:ext cx="30063" cy="12141"/>
            </a:xfrm>
            <a:custGeom>
              <a:avLst/>
              <a:gdLst/>
              <a:ahLst/>
              <a:cxnLst/>
              <a:rect l="l" t="t" r="r" b="b"/>
              <a:pathLst>
                <a:path w="884" h="357" extrusionOk="0">
                  <a:moveTo>
                    <a:pt x="102" y="357"/>
                  </a:moveTo>
                  <a:cubicBezTo>
                    <a:pt x="348" y="357"/>
                    <a:pt x="561" y="281"/>
                    <a:pt x="773" y="247"/>
                  </a:cubicBezTo>
                  <a:cubicBezTo>
                    <a:pt x="884" y="213"/>
                    <a:pt x="850" y="0"/>
                    <a:pt x="739" y="0"/>
                  </a:cubicBezTo>
                  <a:lnTo>
                    <a:pt x="705" y="0"/>
                  </a:lnTo>
                  <a:cubicBezTo>
                    <a:pt x="459" y="68"/>
                    <a:pt x="247" y="111"/>
                    <a:pt x="34" y="247"/>
                  </a:cubicBezTo>
                  <a:cubicBezTo>
                    <a:pt x="0" y="281"/>
                    <a:pt x="0" y="357"/>
                    <a:pt x="68"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2"/>
            <p:cNvSpPr/>
            <p:nvPr/>
          </p:nvSpPr>
          <p:spPr>
            <a:xfrm>
              <a:off x="7812469" y="3428838"/>
              <a:ext cx="32681" cy="12141"/>
            </a:xfrm>
            <a:custGeom>
              <a:avLst/>
              <a:gdLst/>
              <a:ahLst/>
              <a:cxnLst/>
              <a:rect l="l" t="t" r="r" b="b"/>
              <a:pathLst>
                <a:path w="961" h="357" extrusionOk="0">
                  <a:moveTo>
                    <a:pt x="111" y="357"/>
                  </a:moveTo>
                  <a:lnTo>
                    <a:pt x="111" y="357"/>
                  </a:lnTo>
                  <a:cubicBezTo>
                    <a:pt x="358" y="357"/>
                    <a:pt x="570" y="281"/>
                    <a:pt x="816" y="247"/>
                  </a:cubicBezTo>
                  <a:cubicBezTo>
                    <a:pt x="961" y="213"/>
                    <a:pt x="927" y="0"/>
                    <a:pt x="782" y="0"/>
                  </a:cubicBezTo>
                  <a:lnTo>
                    <a:pt x="749" y="0"/>
                  </a:lnTo>
                  <a:cubicBezTo>
                    <a:pt x="536" y="34"/>
                    <a:pt x="290" y="68"/>
                    <a:pt x="77" y="213"/>
                  </a:cubicBezTo>
                  <a:cubicBezTo>
                    <a:pt x="1" y="247"/>
                    <a:pt x="35" y="357"/>
                    <a:pt x="111"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2"/>
            <p:cNvSpPr/>
            <p:nvPr/>
          </p:nvSpPr>
          <p:spPr>
            <a:xfrm>
              <a:off x="7741427" y="3463798"/>
              <a:ext cx="27750" cy="11869"/>
            </a:xfrm>
            <a:custGeom>
              <a:avLst/>
              <a:gdLst/>
              <a:ahLst/>
              <a:cxnLst/>
              <a:rect l="l" t="t" r="r" b="b"/>
              <a:pathLst>
                <a:path w="816" h="349" extrusionOk="0">
                  <a:moveTo>
                    <a:pt x="179" y="348"/>
                  </a:moveTo>
                  <a:cubicBezTo>
                    <a:pt x="255" y="348"/>
                    <a:pt x="323" y="348"/>
                    <a:pt x="391" y="314"/>
                  </a:cubicBezTo>
                  <a:cubicBezTo>
                    <a:pt x="501" y="280"/>
                    <a:pt x="603" y="246"/>
                    <a:pt x="680" y="212"/>
                  </a:cubicBezTo>
                  <a:cubicBezTo>
                    <a:pt x="816" y="178"/>
                    <a:pt x="816" y="0"/>
                    <a:pt x="680" y="0"/>
                  </a:cubicBezTo>
                  <a:lnTo>
                    <a:pt x="680" y="0"/>
                  </a:lnTo>
                  <a:cubicBezTo>
                    <a:pt x="535" y="0"/>
                    <a:pt x="467" y="0"/>
                    <a:pt x="357" y="34"/>
                  </a:cubicBezTo>
                  <a:cubicBezTo>
                    <a:pt x="255" y="68"/>
                    <a:pt x="111" y="34"/>
                    <a:pt x="43" y="136"/>
                  </a:cubicBezTo>
                  <a:cubicBezTo>
                    <a:pt x="0" y="212"/>
                    <a:pt x="0" y="280"/>
                    <a:pt x="77" y="3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2"/>
            <p:cNvSpPr/>
            <p:nvPr/>
          </p:nvSpPr>
          <p:spPr>
            <a:xfrm>
              <a:off x="7663414" y="3484305"/>
              <a:ext cx="25166" cy="7244"/>
            </a:xfrm>
            <a:custGeom>
              <a:avLst/>
              <a:gdLst/>
              <a:ahLst/>
              <a:cxnLst/>
              <a:rect l="l" t="t" r="r" b="b"/>
              <a:pathLst>
                <a:path w="740" h="213" extrusionOk="0">
                  <a:moveTo>
                    <a:pt x="213" y="213"/>
                  </a:moveTo>
                  <a:lnTo>
                    <a:pt x="315" y="213"/>
                  </a:lnTo>
                  <a:cubicBezTo>
                    <a:pt x="425" y="213"/>
                    <a:pt x="527" y="170"/>
                    <a:pt x="595" y="170"/>
                  </a:cubicBezTo>
                  <a:cubicBezTo>
                    <a:pt x="740" y="170"/>
                    <a:pt x="740" y="0"/>
                    <a:pt x="595" y="0"/>
                  </a:cubicBezTo>
                  <a:lnTo>
                    <a:pt x="315" y="0"/>
                  </a:lnTo>
                  <a:lnTo>
                    <a:pt x="247" y="0"/>
                  </a:lnTo>
                  <a:cubicBezTo>
                    <a:pt x="171" y="0"/>
                    <a:pt x="137" y="0"/>
                    <a:pt x="69" y="34"/>
                  </a:cubicBezTo>
                  <a:cubicBezTo>
                    <a:pt x="1" y="68"/>
                    <a:pt x="1" y="170"/>
                    <a:pt x="69"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2"/>
            <p:cNvSpPr/>
            <p:nvPr/>
          </p:nvSpPr>
          <p:spPr>
            <a:xfrm>
              <a:off x="7666882" y="3453970"/>
              <a:ext cx="27784" cy="12175"/>
            </a:xfrm>
            <a:custGeom>
              <a:avLst/>
              <a:gdLst/>
              <a:ahLst/>
              <a:cxnLst/>
              <a:rect l="l" t="t" r="r" b="b"/>
              <a:pathLst>
                <a:path w="817" h="358" extrusionOk="0">
                  <a:moveTo>
                    <a:pt x="145" y="357"/>
                  </a:moveTo>
                  <a:cubicBezTo>
                    <a:pt x="323" y="357"/>
                    <a:pt x="536" y="255"/>
                    <a:pt x="706" y="213"/>
                  </a:cubicBezTo>
                  <a:cubicBezTo>
                    <a:pt x="816" y="213"/>
                    <a:pt x="816" y="0"/>
                    <a:pt x="672" y="0"/>
                  </a:cubicBezTo>
                  <a:lnTo>
                    <a:pt x="672" y="0"/>
                  </a:lnTo>
                  <a:cubicBezTo>
                    <a:pt x="459" y="0"/>
                    <a:pt x="179" y="43"/>
                    <a:pt x="35" y="213"/>
                  </a:cubicBezTo>
                  <a:cubicBezTo>
                    <a:pt x="1" y="255"/>
                    <a:pt x="1" y="357"/>
                    <a:pt x="69"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2"/>
            <p:cNvSpPr/>
            <p:nvPr/>
          </p:nvSpPr>
          <p:spPr>
            <a:xfrm>
              <a:off x="7766831" y="3510592"/>
              <a:ext cx="38462" cy="11018"/>
            </a:xfrm>
            <a:custGeom>
              <a:avLst/>
              <a:gdLst/>
              <a:ahLst/>
              <a:cxnLst/>
              <a:rect l="l" t="t" r="r" b="b"/>
              <a:pathLst>
                <a:path w="1131" h="324" extrusionOk="0">
                  <a:moveTo>
                    <a:pt x="213" y="323"/>
                  </a:moveTo>
                  <a:cubicBezTo>
                    <a:pt x="315" y="323"/>
                    <a:pt x="426" y="289"/>
                    <a:pt x="570" y="247"/>
                  </a:cubicBezTo>
                  <a:cubicBezTo>
                    <a:pt x="706" y="247"/>
                    <a:pt x="850" y="213"/>
                    <a:pt x="995" y="213"/>
                  </a:cubicBezTo>
                  <a:cubicBezTo>
                    <a:pt x="1131" y="213"/>
                    <a:pt x="1131" y="0"/>
                    <a:pt x="995" y="0"/>
                  </a:cubicBezTo>
                  <a:lnTo>
                    <a:pt x="672" y="0"/>
                  </a:lnTo>
                  <a:cubicBezTo>
                    <a:pt x="459" y="0"/>
                    <a:pt x="247" y="0"/>
                    <a:pt x="69" y="111"/>
                  </a:cubicBezTo>
                  <a:cubicBezTo>
                    <a:pt x="1" y="179"/>
                    <a:pt x="35" y="289"/>
                    <a:pt x="145"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2"/>
            <p:cNvSpPr/>
            <p:nvPr/>
          </p:nvSpPr>
          <p:spPr>
            <a:xfrm>
              <a:off x="7815087" y="3479373"/>
              <a:ext cx="22853" cy="8434"/>
            </a:xfrm>
            <a:custGeom>
              <a:avLst/>
              <a:gdLst/>
              <a:ahLst/>
              <a:cxnLst/>
              <a:rect l="l" t="t" r="r" b="b"/>
              <a:pathLst>
                <a:path w="672" h="248" extrusionOk="0">
                  <a:moveTo>
                    <a:pt x="170" y="247"/>
                  </a:moveTo>
                  <a:lnTo>
                    <a:pt x="315" y="247"/>
                  </a:lnTo>
                  <a:cubicBezTo>
                    <a:pt x="349" y="213"/>
                    <a:pt x="425" y="213"/>
                    <a:pt x="493" y="213"/>
                  </a:cubicBezTo>
                  <a:lnTo>
                    <a:pt x="527" y="213"/>
                  </a:lnTo>
                  <a:lnTo>
                    <a:pt x="527" y="213"/>
                  </a:lnTo>
                  <a:cubicBezTo>
                    <a:pt x="638" y="213"/>
                    <a:pt x="672" y="35"/>
                    <a:pt x="561" y="1"/>
                  </a:cubicBezTo>
                  <a:lnTo>
                    <a:pt x="315" y="1"/>
                  </a:lnTo>
                  <a:lnTo>
                    <a:pt x="315" y="1"/>
                  </a:lnTo>
                  <a:cubicBezTo>
                    <a:pt x="213" y="1"/>
                    <a:pt x="102" y="1"/>
                    <a:pt x="68" y="69"/>
                  </a:cubicBezTo>
                  <a:cubicBezTo>
                    <a:pt x="0" y="103"/>
                    <a:pt x="0" y="213"/>
                    <a:pt x="68"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2"/>
            <p:cNvSpPr/>
            <p:nvPr/>
          </p:nvSpPr>
          <p:spPr>
            <a:xfrm>
              <a:off x="7877491" y="3464954"/>
              <a:ext cx="26594" cy="7244"/>
            </a:xfrm>
            <a:custGeom>
              <a:avLst/>
              <a:gdLst/>
              <a:ahLst/>
              <a:cxnLst/>
              <a:rect l="l" t="t" r="r" b="b"/>
              <a:pathLst>
                <a:path w="782" h="213" extrusionOk="0">
                  <a:moveTo>
                    <a:pt x="179" y="212"/>
                  </a:moveTo>
                  <a:lnTo>
                    <a:pt x="671" y="212"/>
                  </a:lnTo>
                  <a:lnTo>
                    <a:pt x="671" y="212"/>
                  </a:lnTo>
                  <a:cubicBezTo>
                    <a:pt x="782" y="212"/>
                    <a:pt x="782" y="34"/>
                    <a:pt x="671" y="0"/>
                  </a:cubicBezTo>
                  <a:lnTo>
                    <a:pt x="391" y="0"/>
                  </a:lnTo>
                  <a:cubicBezTo>
                    <a:pt x="289" y="0"/>
                    <a:pt x="179" y="0"/>
                    <a:pt x="77" y="34"/>
                  </a:cubicBezTo>
                  <a:cubicBezTo>
                    <a:pt x="0" y="68"/>
                    <a:pt x="0" y="212"/>
                    <a:pt x="111" y="21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2"/>
            <p:cNvSpPr/>
            <p:nvPr/>
          </p:nvSpPr>
          <p:spPr>
            <a:xfrm>
              <a:off x="7893100" y="3428838"/>
              <a:ext cx="26594" cy="7244"/>
            </a:xfrm>
            <a:custGeom>
              <a:avLst/>
              <a:gdLst/>
              <a:ahLst/>
              <a:cxnLst/>
              <a:rect l="l" t="t" r="r" b="b"/>
              <a:pathLst>
                <a:path w="782" h="213" extrusionOk="0">
                  <a:moveTo>
                    <a:pt x="178" y="213"/>
                  </a:moveTo>
                  <a:cubicBezTo>
                    <a:pt x="357" y="213"/>
                    <a:pt x="535" y="179"/>
                    <a:pt x="680" y="179"/>
                  </a:cubicBezTo>
                  <a:cubicBezTo>
                    <a:pt x="782" y="179"/>
                    <a:pt x="782" y="0"/>
                    <a:pt x="680" y="0"/>
                  </a:cubicBezTo>
                  <a:lnTo>
                    <a:pt x="680" y="0"/>
                  </a:lnTo>
                  <a:cubicBezTo>
                    <a:pt x="569" y="34"/>
                    <a:pt x="467" y="34"/>
                    <a:pt x="357" y="34"/>
                  </a:cubicBezTo>
                  <a:cubicBezTo>
                    <a:pt x="255" y="34"/>
                    <a:pt x="144" y="34"/>
                    <a:pt x="76" y="102"/>
                  </a:cubicBezTo>
                  <a:cubicBezTo>
                    <a:pt x="0" y="102"/>
                    <a:pt x="0" y="213"/>
                    <a:pt x="76"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2"/>
            <p:cNvSpPr/>
            <p:nvPr/>
          </p:nvSpPr>
          <p:spPr>
            <a:xfrm>
              <a:off x="7877491" y="3396191"/>
              <a:ext cx="30063" cy="9862"/>
            </a:xfrm>
            <a:custGeom>
              <a:avLst/>
              <a:gdLst/>
              <a:ahLst/>
              <a:cxnLst/>
              <a:rect l="l" t="t" r="r" b="b"/>
              <a:pathLst>
                <a:path w="884" h="290" extrusionOk="0">
                  <a:moveTo>
                    <a:pt x="111" y="289"/>
                  </a:moveTo>
                  <a:lnTo>
                    <a:pt x="111" y="289"/>
                  </a:lnTo>
                  <a:lnTo>
                    <a:pt x="179" y="289"/>
                  </a:lnTo>
                  <a:lnTo>
                    <a:pt x="289" y="289"/>
                  </a:lnTo>
                  <a:lnTo>
                    <a:pt x="425" y="289"/>
                  </a:lnTo>
                  <a:cubicBezTo>
                    <a:pt x="535" y="255"/>
                    <a:pt x="637" y="255"/>
                    <a:pt x="748" y="213"/>
                  </a:cubicBezTo>
                  <a:cubicBezTo>
                    <a:pt x="884" y="213"/>
                    <a:pt x="850" y="0"/>
                    <a:pt x="714" y="0"/>
                  </a:cubicBezTo>
                  <a:lnTo>
                    <a:pt x="637" y="0"/>
                  </a:lnTo>
                  <a:cubicBezTo>
                    <a:pt x="535" y="0"/>
                    <a:pt x="459" y="0"/>
                    <a:pt x="357" y="43"/>
                  </a:cubicBezTo>
                  <a:cubicBezTo>
                    <a:pt x="247" y="43"/>
                    <a:pt x="179" y="111"/>
                    <a:pt x="77" y="145"/>
                  </a:cubicBezTo>
                  <a:cubicBezTo>
                    <a:pt x="0" y="179"/>
                    <a:pt x="34" y="289"/>
                    <a:pt x="111"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32"/>
            <p:cNvSpPr/>
            <p:nvPr/>
          </p:nvSpPr>
          <p:spPr>
            <a:xfrm>
              <a:off x="7943636" y="3484305"/>
              <a:ext cx="23159" cy="8400"/>
            </a:xfrm>
            <a:custGeom>
              <a:avLst/>
              <a:gdLst/>
              <a:ahLst/>
              <a:cxnLst/>
              <a:rect l="l" t="t" r="r" b="b"/>
              <a:pathLst>
                <a:path w="681" h="247" extrusionOk="0">
                  <a:moveTo>
                    <a:pt x="179" y="247"/>
                  </a:moveTo>
                  <a:cubicBezTo>
                    <a:pt x="213" y="247"/>
                    <a:pt x="255" y="213"/>
                    <a:pt x="289" y="213"/>
                  </a:cubicBezTo>
                  <a:lnTo>
                    <a:pt x="570" y="213"/>
                  </a:lnTo>
                  <a:cubicBezTo>
                    <a:pt x="680" y="170"/>
                    <a:pt x="680" y="34"/>
                    <a:pt x="570" y="34"/>
                  </a:cubicBezTo>
                  <a:lnTo>
                    <a:pt x="289" y="34"/>
                  </a:lnTo>
                  <a:cubicBezTo>
                    <a:pt x="255" y="0"/>
                    <a:pt x="213" y="0"/>
                    <a:pt x="179" y="0"/>
                  </a:cubicBezTo>
                  <a:cubicBezTo>
                    <a:pt x="145" y="0"/>
                    <a:pt x="111" y="0"/>
                    <a:pt x="77" y="34"/>
                  </a:cubicBezTo>
                  <a:cubicBezTo>
                    <a:pt x="1" y="68"/>
                    <a:pt x="1" y="170"/>
                    <a:pt x="77" y="213"/>
                  </a:cubicBezTo>
                  <a:cubicBezTo>
                    <a:pt x="111" y="213"/>
                    <a:pt x="145" y="247"/>
                    <a:pt x="179"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2"/>
            <p:cNvSpPr/>
            <p:nvPr/>
          </p:nvSpPr>
          <p:spPr>
            <a:xfrm>
              <a:off x="7931801" y="3529943"/>
              <a:ext cx="26322" cy="8400"/>
            </a:xfrm>
            <a:custGeom>
              <a:avLst/>
              <a:gdLst/>
              <a:ahLst/>
              <a:cxnLst/>
              <a:rect l="l" t="t" r="r" b="b"/>
              <a:pathLst>
                <a:path w="774" h="247" extrusionOk="0">
                  <a:moveTo>
                    <a:pt x="213" y="247"/>
                  </a:moveTo>
                  <a:lnTo>
                    <a:pt x="391" y="247"/>
                  </a:lnTo>
                  <a:cubicBezTo>
                    <a:pt x="459" y="213"/>
                    <a:pt x="561" y="213"/>
                    <a:pt x="671" y="179"/>
                  </a:cubicBezTo>
                  <a:cubicBezTo>
                    <a:pt x="773" y="179"/>
                    <a:pt x="739" y="0"/>
                    <a:pt x="637" y="0"/>
                  </a:cubicBezTo>
                  <a:lnTo>
                    <a:pt x="391" y="0"/>
                  </a:lnTo>
                  <a:lnTo>
                    <a:pt x="315" y="0"/>
                  </a:lnTo>
                  <a:cubicBezTo>
                    <a:pt x="247" y="0"/>
                    <a:pt x="136" y="0"/>
                    <a:pt x="68" y="68"/>
                  </a:cubicBezTo>
                  <a:cubicBezTo>
                    <a:pt x="0" y="102"/>
                    <a:pt x="34" y="213"/>
                    <a:pt x="102"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2"/>
            <p:cNvSpPr/>
            <p:nvPr/>
          </p:nvSpPr>
          <p:spPr>
            <a:xfrm>
              <a:off x="7869091" y="3505967"/>
              <a:ext cx="21731" cy="7244"/>
            </a:xfrm>
            <a:custGeom>
              <a:avLst/>
              <a:gdLst/>
              <a:ahLst/>
              <a:cxnLst/>
              <a:rect l="l" t="t" r="r" b="b"/>
              <a:pathLst>
                <a:path w="639" h="213" extrusionOk="0">
                  <a:moveTo>
                    <a:pt x="247" y="213"/>
                  </a:moveTo>
                  <a:cubicBezTo>
                    <a:pt x="358" y="213"/>
                    <a:pt x="460" y="170"/>
                    <a:pt x="536" y="170"/>
                  </a:cubicBezTo>
                  <a:cubicBezTo>
                    <a:pt x="638" y="170"/>
                    <a:pt x="638" y="34"/>
                    <a:pt x="536" y="34"/>
                  </a:cubicBezTo>
                  <a:cubicBezTo>
                    <a:pt x="460" y="0"/>
                    <a:pt x="358" y="0"/>
                    <a:pt x="247" y="0"/>
                  </a:cubicBezTo>
                  <a:cubicBezTo>
                    <a:pt x="179" y="0"/>
                    <a:pt x="111" y="0"/>
                    <a:pt x="35" y="34"/>
                  </a:cubicBezTo>
                  <a:cubicBezTo>
                    <a:pt x="1" y="68"/>
                    <a:pt x="1" y="136"/>
                    <a:pt x="35" y="170"/>
                  </a:cubicBezTo>
                  <a:cubicBezTo>
                    <a:pt x="111" y="170"/>
                    <a:pt x="179" y="213"/>
                    <a:pt x="247"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2"/>
            <p:cNvSpPr/>
            <p:nvPr/>
          </p:nvSpPr>
          <p:spPr>
            <a:xfrm>
              <a:off x="7893100" y="3559971"/>
              <a:ext cx="34960" cy="9590"/>
            </a:xfrm>
            <a:custGeom>
              <a:avLst/>
              <a:gdLst/>
              <a:ahLst/>
              <a:cxnLst/>
              <a:rect l="l" t="t" r="r" b="b"/>
              <a:pathLst>
                <a:path w="1028" h="282" extrusionOk="0">
                  <a:moveTo>
                    <a:pt x="425" y="281"/>
                  </a:moveTo>
                  <a:cubicBezTo>
                    <a:pt x="603" y="281"/>
                    <a:pt x="782" y="247"/>
                    <a:pt x="926" y="213"/>
                  </a:cubicBezTo>
                  <a:cubicBezTo>
                    <a:pt x="1028" y="179"/>
                    <a:pt x="1028" y="1"/>
                    <a:pt x="926" y="1"/>
                  </a:cubicBezTo>
                  <a:lnTo>
                    <a:pt x="782" y="1"/>
                  </a:lnTo>
                  <a:lnTo>
                    <a:pt x="425" y="1"/>
                  </a:lnTo>
                  <a:cubicBezTo>
                    <a:pt x="289" y="1"/>
                    <a:pt x="178" y="1"/>
                    <a:pt x="42" y="69"/>
                  </a:cubicBezTo>
                  <a:cubicBezTo>
                    <a:pt x="0" y="111"/>
                    <a:pt x="0" y="179"/>
                    <a:pt x="42" y="213"/>
                  </a:cubicBezTo>
                  <a:cubicBezTo>
                    <a:pt x="144" y="247"/>
                    <a:pt x="289" y="281"/>
                    <a:pt x="42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2"/>
            <p:cNvSpPr/>
            <p:nvPr/>
          </p:nvSpPr>
          <p:spPr>
            <a:xfrm>
              <a:off x="7908982" y="3598400"/>
              <a:ext cx="25166" cy="9862"/>
            </a:xfrm>
            <a:custGeom>
              <a:avLst/>
              <a:gdLst/>
              <a:ahLst/>
              <a:cxnLst/>
              <a:rect l="l" t="t" r="r" b="b"/>
              <a:pathLst>
                <a:path w="740" h="290" extrusionOk="0">
                  <a:moveTo>
                    <a:pt x="247" y="289"/>
                  </a:moveTo>
                  <a:lnTo>
                    <a:pt x="349" y="289"/>
                  </a:lnTo>
                  <a:cubicBezTo>
                    <a:pt x="425" y="256"/>
                    <a:pt x="527" y="256"/>
                    <a:pt x="637" y="256"/>
                  </a:cubicBezTo>
                  <a:cubicBezTo>
                    <a:pt x="739" y="213"/>
                    <a:pt x="739" y="77"/>
                    <a:pt x="637" y="77"/>
                  </a:cubicBezTo>
                  <a:cubicBezTo>
                    <a:pt x="527" y="43"/>
                    <a:pt x="425" y="43"/>
                    <a:pt x="349" y="43"/>
                  </a:cubicBezTo>
                  <a:cubicBezTo>
                    <a:pt x="315" y="43"/>
                    <a:pt x="247" y="1"/>
                    <a:pt x="213" y="1"/>
                  </a:cubicBezTo>
                  <a:lnTo>
                    <a:pt x="213" y="1"/>
                  </a:lnTo>
                  <a:cubicBezTo>
                    <a:pt x="136" y="43"/>
                    <a:pt x="102" y="77"/>
                    <a:pt x="68" y="77"/>
                  </a:cubicBezTo>
                  <a:cubicBezTo>
                    <a:pt x="0" y="111"/>
                    <a:pt x="0" y="179"/>
                    <a:pt x="68" y="213"/>
                  </a:cubicBezTo>
                  <a:cubicBezTo>
                    <a:pt x="102" y="256"/>
                    <a:pt x="136" y="289"/>
                    <a:pt x="213"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2"/>
            <p:cNvSpPr/>
            <p:nvPr/>
          </p:nvSpPr>
          <p:spPr>
            <a:xfrm>
              <a:off x="7829540" y="3556502"/>
              <a:ext cx="27478" cy="8434"/>
            </a:xfrm>
            <a:custGeom>
              <a:avLst/>
              <a:gdLst/>
              <a:ahLst/>
              <a:cxnLst/>
              <a:rect l="l" t="t" r="r" b="b"/>
              <a:pathLst>
                <a:path w="808" h="248" extrusionOk="0">
                  <a:moveTo>
                    <a:pt x="671" y="247"/>
                  </a:moveTo>
                  <a:cubicBezTo>
                    <a:pt x="773" y="247"/>
                    <a:pt x="807" y="69"/>
                    <a:pt x="671" y="35"/>
                  </a:cubicBezTo>
                  <a:cubicBezTo>
                    <a:pt x="561" y="35"/>
                    <a:pt x="459" y="1"/>
                    <a:pt x="314" y="1"/>
                  </a:cubicBezTo>
                  <a:cubicBezTo>
                    <a:pt x="247" y="1"/>
                    <a:pt x="136" y="1"/>
                    <a:pt x="68" y="69"/>
                  </a:cubicBezTo>
                  <a:cubicBezTo>
                    <a:pt x="34" y="69"/>
                    <a:pt x="0" y="171"/>
                    <a:pt x="68" y="171"/>
                  </a:cubicBezTo>
                  <a:cubicBezTo>
                    <a:pt x="170" y="247"/>
                    <a:pt x="280" y="247"/>
                    <a:pt x="382" y="247"/>
                  </a:cubicBezTo>
                  <a:lnTo>
                    <a:pt x="561" y="247"/>
                  </a:lnTo>
                  <a:lnTo>
                    <a:pt x="671" y="247"/>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2"/>
            <p:cNvSpPr/>
            <p:nvPr/>
          </p:nvSpPr>
          <p:spPr>
            <a:xfrm>
              <a:off x="7802947" y="3597243"/>
              <a:ext cx="28940" cy="9862"/>
            </a:xfrm>
            <a:custGeom>
              <a:avLst/>
              <a:gdLst/>
              <a:ahLst/>
              <a:cxnLst/>
              <a:rect l="l" t="t" r="r" b="b"/>
              <a:pathLst>
                <a:path w="851" h="290" extrusionOk="0">
                  <a:moveTo>
                    <a:pt x="706" y="290"/>
                  </a:moveTo>
                  <a:lnTo>
                    <a:pt x="740" y="290"/>
                  </a:lnTo>
                  <a:cubicBezTo>
                    <a:pt x="816" y="290"/>
                    <a:pt x="850" y="179"/>
                    <a:pt x="782" y="111"/>
                  </a:cubicBezTo>
                  <a:cubicBezTo>
                    <a:pt x="706" y="35"/>
                    <a:pt x="570" y="1"/>
                    <a:pt x="391" y="1"/>
                  </a:cubicBezTo>
                  <a:cubicBezTo>
                    <a:pt x="281" y="1"/>
                    <a:pt x="145" y="35"/>
                    <a:pt x="69" y="111"/>
                  </a:cubicBezTo>
                  <a:cubicBezTo>
                    <a:pt x="1" y="145"/>
                    <a:pt x="35" y="213"/>
                    <a:pt x="103" y="213"/>
                  </a:cubicBezTo>
                  <a:cubicBezTo>
                    <a:pt x="213" y="247"/>
                    <a:pt x="315" y="247"/>
                    <a:pt x="391" y="247"/>
                  </a:cubicBezTo>
                  <a:cubicBezTo>
                    <a:pt x="493" y="247"/>
                    <a:pt x="604" y="290"/>
                    <a:pt x="706"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2"/>
            <p:cNvSpPr/>
            <p:nvPr/>
          </p:nvSpPr>
          <p:spPr>
            <a:xfrm>
              <a:off x="7836750" y="3638256"/>
              <a:ext cx="39619" cy="9590"/>
            </a:xfrm>
            <a:custGeom>
              <a:avLst/>
              <a:gdLst/>
              <a:ahLst/>
              <a:cxnLst/>
              <a:rect l="l" t="t" r="r" b="b"/>
              <a:pathLst>
                <a:path w="1165" h="282" extrusionOk="0">
                  <a:moveTo>
                    <a:pt x="315" y="281"/>
                  </a:moveTo>
                  <a:cubicBezTo>
                    <a:pt x="383" y="281"/>
                    <a:pt x="493" y="247"/>
                    <a:pt x="561" y="247"/>
                  </a:cubicBezTo>
                  <a:lnTo>
                    <a:pt x="850" y="247"/>
                  </a:lnTo>
                  <a:cubicBezTo>
                    <a:pt x="884" y="247"/>
                    <a:pt x="952" y="247"/>
                    <a:pt x="1020" y="281"/>
                  </a:cubicBezTo>
                  <a:lnTo>
                    <a:pt x="1020" y="281"/>
                  </a:lnTo>
                  <a:cubicBezTo>
                    <a:pt x="1130" y="281"/>
                    <a:pt x="1164" y="103"/>
                    <a:pt x="1062" y="103"/>
                  </a:cubicBezTo>
                  <a:cubicBezTo>
                    <a:pt x="850" y="69"/>
                    <a:pt x="638" y="1"/>
                    <a:pt x="383" y="1"/>
                  </a:cubicBezTo>
                  <a:cubicBezTo>
                    <a:pt x="281" y="1"/>
                    <a:pt x="213" y="35"/>
                    <a:pt x="102" y="35"/>
                  </a:cubicBezTo>
                  <a:cubicBezTo>
                    <a:pt x="35" y="103"/>
                    <a:pt x="1" y="213"/>
                    <a:pt x="102" y="247"/>
                  </a:cubicBezTo>
                  <a:cubicBezTo>
                    <a:pt x="170" y="247"/>
                    <a:pt x="247" y="281"/>
                    <a:pt x="31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2"/>
            <p:cNvSpPr/>
            <p:nvPr/>
          </p:nvSpPr>
          <p:spPr>
            <a:xfrm>
              <a:off x="7772918" y="3647813"/>
              <a:ext cx="30063" cy="11018"/>
            </a:xfrm>
            <a:custGeom>
              <a:avLst/>
              <a:gdLst/>
              <a:ahLst/>
              <a:cxnLst/>
              <a:rect l="l" t="t" r="r" b="b"/>
              <a:pathLst>
                <a:path w="884" h="324" extrusionOk="0">
                  <a:moveTo>
                    <a:pt x="739" y="323"/>
                  </a:moveTo>
                  <a:cubicBezTo>
                    <a:pt x="850" y="323"/>
                    <a:pt x="884" y="179"/>
                    <a:pt x="773" y="145"/>
                  </a:cubicBezTo>
                  <a:cubicBezTo>
                    <a:pt x="671" y="111"/>
                    <a:pt x="527" y="111"/>
                    <a:pt x="425" y="77"/>
                  </a:cubicBezTo>
                  <a:cubicBezTo>
                    <a:pt x="314" y="34"/>
                    <a:pt x="247" y="0"/>
                    <a:pt x="136" y="0"/>
                  </a:cubicBezTo>
                  <a:lnTo>
                    <a:pt x="68" y="0"/>
                  </a:lnTo>
                  <a:cubicBezTo>
                    <a:pt x="0" y="34"/>
                    <a:pt x="0" y="145"/>
                    <a:pt x="68" y="213"/>
                  </a:cubicBezTo>
                  <a:cubicBezTo>
                    <a:pt x="136" y="289"/>
                    <a:pt x="280" y="289"/>
                    <a:pt x="391" y="289"/>
                  </a:cubicBezTo>
                  <a:cubicBezTo>
                    <a:pt x="527" y="323"/>
                    <a:pt x="637" y="323"/>
                    <a:pt x="739"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2"/>
            <p:cNvSpPr/>
            <p:nvPr/>
          </p:nvSpPr>
          <p:spPr>
            <a:xfrm>
              <a:off x="7734183" y="3604487"/>
              <a:ext cx="34994" cy="12141"/>
            </a:xfrm>
            <a:custGeom>
              <a:avLst/>
              <a:gdLst/>
              <a:ahLst/>
              <a:cxnLst/>
              <a:rect l="l" t="t" r="r" b="b"/>
              <a:pathLst>
                <a:path w="1029" h="357" extrusionOk="0">
                  <a:moveTo>
                    <a:pt x="927" y="357"/>
                  </a:moveTo>
                  <a:cubicBezTo>
                    <a:pt x="1029" y="357"/>
                    <a:pt x="1029" y="178"/>
                    <a:pt x="927" y="144"/>
                  </a:cubicBezTo>
                  <a:cubicBezTo>
                    <a:pt x="748" y="77"/>
                    <a:pt x="570" y="0"/>
                    <a:pt x="358" y="0"/>
                  </a:cubicBezTo>
                  <a:cubicBezTo>
                    <a:pt x="290" y="0"/>
                    <a:pt x="179" y="34"/>
                    <a:pt x="111" y="77"/>
                  </a:cubicBezTo>
                  <a:cubicBezTo>
                    <a:pt x="43" y="77"/>
                    <a:pt x="1" y="178"/>
                    <a:pt x="77" y="212"/>
                  </a:cubicBezTo>
                  <a:cubicBezTo>
                    <a:pt x="324" y="323"/>
                    <a:pt x="638" y="323"/>
                    <a:pt x="893"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2"/>
            <p:cNvSpPr/>
            <p:nvPr/>
          </p:nvSpPr>
          <p:spPr>
            <a:xfrm>
              <a:off x="7666882" y="3586565"/>
              <a:ext cx="36150" cy="11869"/>
            </a:xfrm>
            <a:custGeom>
              <a:avLst/>
              <a:gdLst/>
              <a:ahLst/>
              <a:cxnLst/>
              <a:rect l="l" t="t" r="r" b="b"/>
              <a:pathLst>
                <a:path w="1063" h="349" extrusionOk="0">
                  <a:moveTo>
                    <a:pt x="604" y="349"/>
                  </a:moveTo>
                  <a:lnTo>
                    <a:pt x="960" y="349"/>
                  </a:lnTo>
                  <a:cubicBezTo>
                    <a:pt x="1028" y="315"/>
                    <a:pt x="1062" y="213"/>
                    <a:pt x="960" y="179"/>
                  </a:cubicBezTo>
                  <a:cubicBezTo>
                    <a:pt x="782" y="102"/>
                    <a:pt x="536" y="0"/>
                    <a:pt x="281" y="0"/>
                  </a:cubicBezTo>
                  <a:cubicBezTo>
                    <a:pt x="213" y="0"/>
                    <a:pt x="145" y="34"/>
                    <a:pt x="69" y="34"/>
                  </a:cubicBezTo>
                  <a:cubicBezTo>
                    <a:pt x="1" y="68"/>
                    <a:pt x="1" y="179"/>
                    <a:pt x="69" y="247"/>
                  </a:cubicBezTo>
                  <a:cubicBezTo>
                    <a:pt x="213" y="315"/>
                    <a:pt x="391" y="349"/>
                    <a:pt x="604"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2"/>
            <p:cNvSpPr/>
            <p:nvPr/>
          </p:nvSpPr>
          <p:spPr>
            <a:xfrm>
              <a:off x="7692320" y="3633359"/>
              <a:ext cx="38428" cy="9862"/>
            </a:xfrm>
            <a:custGeom>
              <a:avLst/>
              <a:gdLst/>
              <a:ahLst/>
              <a:cxnLst/>
              <a:rect l="l" t="t" r="r" b="b"/>
              <a:pathLst>
                <a:path w="1130" h="290" extrusionOk="0">
                  <a:moveTo>
                    <a:pt x="527" y="289"/>
                  </a:moveTo>
                  <a:cubicBezTo>
                    <a:pt x="705" y="289"/>
                    <a:pt x="884" y="289"/>
                    <a:pt x="1019" y="247"/>
                  </a:cubicBezTo>
                  <a:cubicBezTo>
                    <a:pt x="1130" y="213"/>
                    <a:pt x="1130" y="35"/>
                    <a:pt x="1019" y="1"/>
                  </a:cubicBezTo>
                  <a:lnTo>
                    <a:pt x="561" y="1"/>
                  </a:lnTo>
                  <a:lnTo>
                    <a:pt x="459" y="1"/>
                  </a:lnTo>
                  <a:cubicBezTo>
                    <a:pt x="314" y="1"/>
                    <a:pt x="212" y="1"/>
                    <a:pt x="102" y="35"/>
                  </a:cubicBezTo>
                  <a:cubicBezTo>
                    <a:pt x="0" y="77"/>
                    <a:pt x="34" y="179"/>
                    <a:pt x="102" y="213"/>
                  </a:cubicBezTo>
                  <a:cubicBezTo>
                    <a:pt x="212" y="289"/>
                    <a:pt x="382" y="289"/>
                    <a:pt x="527"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2"/>
            <p:cNvSpPr/>
            <p:nvPr/>
          </p:nvSpPr>
          <p:spPr>
            <a:xfrm>
              <a:off x="7625869" y="3610540"/>
              <a:ext cx="39891" cy="12175"/>
            </a:xfrm>
            <a:custGeom>
              <a:avLst/>
              <a:gdLst/>
              <a:ahLst/>
              <a:cxnLst/>
              <a:rect l="l" t="t" r="r" b="b"/>
              <a:pathLst>
                <a:path w="1173" h="358" extrusionOk="0">
                  <a:moveTo>
                    <a:pt x="816" y="357"/>
                  </a:moveTo>
                  <a:lnTo>
                    <a:pt x="994" y="357"/>
                  </a:lnTo>
                  <a:cubicBezTo>
                    <a:pt x="1139" y="357"/>
                    <a:pt x="1173" y="179"/>
                    <a:pt x="1028" y="145"/>
                  </a:cubicBezTo>
                  <a:cubicBezTo>
                    <a:pt x="850" y="111"/>
                    <a:pt x="680" y="111"/>
                    <a:pt x="501" y="68"/>
                  </a:cubicBezTo>
                  <a:cubicBezTo>
                    <a:pt x="391" y="34"/>
                    <a:pt x="323" y="0"/>
                    <a:pt x="213" y="0"/>
                  </a:cubicBezTo>
                  <a:cubicBezTo>
                    <a:pt x="145" y="0"/>
                    <a:pt x="111" y="0"/>
                    <a:pt x="77" y="34"/>
                  </a:cubicBezTo>
                  <a:cubicBezTo>
                    <a:pt x="0" y="34"/>
                    <a:pt x="0" y="111"/>
                    <a:pt x="43" y="145"/>
                  </a:cubicBezTo>
                  <a:cubicBezTo>
                    <a:pt x="213" y="323"/>
                    <a:pt x="569" y="357"/>
                    <a:pt x="81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2"/>
            <p:cNvSpPr/>
            <p:nvPr/>
          </p:nvSpPr>
          <p:spPr>
            <a:xfrm>
              <a:off x="7609104" y="3574424"/>
              <a:ext cx="26628" cy="11018"/>
            </a:xfrm>
            <a:custGeom>
              <a:avLst/>
              <a:gdLst/>
              <a:ahLst/>
              <a:cxnLst/>
              <a:rect l="l" t="t" r="r" b="b"/>
              <a:pathLst>
                <a:path w="783" h="324" extrusionOk="0">
                  <a:moveTo>
                    <a:pt x="391" y="323"/>
                  </a:moveTo>
                  <a:cubicBezTo>
                    <a:pt x="459" y="323"/>
                    <a:pt x="570" y="323"/>
                    <a:pt x="638" y="281"/>
                  </a:cubicBezTo>
                  <a:cubicBezTo>
                    <a:pt x="782" y="247"/>
                    <a:pt x="748" y="69"/>
                    <a:pt x="604" y="69"/>
                  </a:cubicBezTo>
                  <a:cubicBezTo>
                    <a:pt x="536" y="69"/>
                    <a:pt x="459" y="35"/>
                    <a:pt x="357" y="35"/>
                  </a:cubicBezTo>
                  <a:cubicBezTo>
                    <a:pt x="323" y="1"/>
                    <a:pt x="323" y="1"/>
                    <a:pt x="281" y="1"/>
                  </a:cubicBezTo>
                  <a:cubicBezTo>
                    <a:pt x="213" y="1"/>
                    <a:pt x="179" y="35"/>
                    <a:pt x="111" y="35"/>
                  </a:cubicBezTo>
                  <a:cubicBezTo>
                    <a:pt x="35" y="35"/>
                    <a:pt x="1" y="145"/>
                    <a:pt x="69" y="213"/>
                  </a:cubicBezTo>
                  <a:cubicBezTo>
                    <a:pt x="145" y="247"/>
                    <a:pt x="247" y="323"/>
                    <a:pt x="357"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2"/>
            <p:cNvSpPr/>
            <p:nvPr/>
          </p:nvSpPr>
          <p:spPr>
            <a:xfrm>
              <a:off x="7202340" y="3358919"/>
              <a:ext cx="380238" cy="305965"/>
            </a:xfrm>
            <a:custGeom>
              <a:avLst/>
              <a:gdLst/>
              <a:ahLst/>
              <a:cxnLst/>
              <a:rect l="l" t="t" r="r" b="b"/>
              <a:pathLst>
                <a:path w="11181" h="8997" extrusionOk="0">
                  <a:moveTo>
                    <a:pt x="6933" y="8996"/>
                  </a:moveTo>
                  <a:cubicBezTo>
                    <a:pt x="7077" y="8996"/>
                    <a:pt x="7221" y="8996"/>
                    <a:pt x="7357" y="8954"/>
                  </a:cubicBezTo>
                  <a:cubicBezTo>
                    <a:pt x="8249" y="8852"/>
                    <a:pt x="9099" y="8359"/>
                    <a:pt x="9447" y="7578"/>
                  </a:cubicBezTo>
                  <a:cubicBezTo>
                    <a:pt x="9838" y="6762"/>
                    <a:pt x="9625" y="5734"/>
                    <a:pt x="10050" y="4919"/>
                  </a:cubicBezTo>
                  <a:cubicBezTo>
                    <a:pt x="10263" y="4494"/>
                    <a:pt x="10653" y="4146"/>
                    <a:pt x="10866" y="3687"/>
                  </a:cubicBezTo>
                  <a:cubicBezTo>
                    <a:pt x="11180" y="2940"/>
                    <a:pt x="10900" y="2056"/>
                    <a:pt x="10373" y="1453"/>
                  </a:cubicBezTo>
                  <a:cubicBezTo>
                    <a:pt x="9838" y="850"/>
                    <a:pt x="9056" y="502"/>
                    <a:pt x="8283" y="289"/>
                  </a:cubicBezTo>
                  <a:cubicBezTo>
                    <a:pt x="7680" y="111"/>
                    <a:pt x="7077" y="0"/>
                    <a:pt x="6474" y="0"/>
                  </a:cubicBezTo>
                  <a:cubicBezTo>
                    <a:pt x="5837" y="0"/>
                    <a:pt x="5200" y="145"/>
                    <a:pt x="4639" y="425"/>
                  </a:cubicBezTo>
                  <a:cubicBezTo>
                    <a:pt x="3611" y="994"/>
                    <a:pt x="2940" y="2022"/>
                    <a:pt x="1912" y="2549"/>
                  </a:cubicBezTo>
                  <a:cubicBezTo>
                    <a:pt x="1623" y="2693"/>
                    <a:pt x="1309" y="2795"/>
                    <a:pt x="1029" y="2974"/>
                  </a:cubicBezTo>
                  <a:cubicBezTo>
                    <a:pt x="281" y="3475"/>
                    <a:pt x="1" y="4537"/>
                    <a:pt x="281" y="5386"/>
                  </a:cubicBezTo>
                  <a:cubicBezTo>
                    <a:pt x="561" y="6270"/>
                    <a:pt x="1377" y="6941"/>
                    <a:pt x="2192" y="7298"/>
                  </a:cubicBezTo>
                  <a:cubicBezTo>
                    <a:pt x="3076" y="7680"/>
                    <a:pt x="3959" y="8147"/>
                    <a:pt x="4851" y="8495"/>
                  </a:cubicBezTo>
                  <a:cubicBezTo>
                    <a:pt x="5488" y="8784"/>
                    <a:pt x="6228" y="8996"/>
                    <a:pt x="6933" y="8996"/>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2"/>
            <p:cNvSpPr/>
            <p:nvPr/>
          </p:nvSpPr>
          <p:spPr>
            <a:xfrm>
              <a:off x="7362379" y="3505967"/>
              <a:ext cx="107226" cy="86685"/>
            </a:xfrm>
            <a:custGeom>
              <a:avLst/>
              <a:gdLst/>
              <a:ahLst/>
              <a:cxnLst/>
              <a:rect l="l" t="t" r="r" b="b"/>
              <a:pathLst>
                <a:path w="3153" h="2549" extrusionOk="0">
                  <a:moveTo>
                    <a:pt x="995" y="2549"/>
                  </a:moveTo>
                  <a:cubicBezTo>
                    <a:pt x="1912" y="2549"/>
                    <a:pt x="3153" y="2158"/>
                    <a:pt x="3153" y="0"/>
                  </a:cubicBezTo>
                  <a:cubicBezTo>
                    <a:pt x="3153" y="0"/>
                    <a:pt x="1946" y="349"/>
                    <a:pt x="1556" y="1376"/>
                  </a:cubicBezTo>
                  <a:cubicBezTo>
                    <a:pt x="1556" y="1376"/>
                    <a:pt x="1420" y="1343"/>
                    <a:pt x="1165" y="1343"/>
                  </a:cubicBezTo>
                  <a:cubicBezTo>
                    <a:pt x="782" y="1343"/>
                    <a:pt x="145" y="1487"/>
                    <a:pt x="1" y="2404"/>
                  </a:cubicBezTo>
                  <a:cubicBezTo>
                    <a:pt x="1" y="2404"/>
                    <a:pt x="426" y="2549"/>
                    <a:pt x="995" y="254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2"/>
            <p:cNvSpPr/>
            <p:nvPr/>
          </p:nvSpPr>
          <p:spPr>
            <a:xfrm>
              <a:off x="7305757" y="3450501"/>
              <a:ext cx="156639" cy="115591"/>
            </a:xfrm>
            <a:custGeom>
              <a:avLst/>
              <a:gdLst/>
              <a:ahLst/>
              <a:cxnLst/>
              <a:rect l="l" t="t" r="r" b="b"/>
              <a:pathLst>
                <a:path w="4606" h="3399" extrusionOk="0">
                  <a:moveTo>
                    <a:pt x="1241" y="3398"/>
                  </a:moveTo>
                  <a:cubicBezTo>
                    <a:pt x="2481" y="1665"/>
                    <a:pt x="1878" y="850"/>
                    <a:pt x="1878" y="850"/>
                  </a:cubicBezTo>
                  <a:cubicBezTo>
                    <a:pt x="2269" y="1164"/>
                    <a:pt x="2762" y="1275"/>
                    <a:pt x="3255" y="1275"/>
                  </a:cubicBezTo>
                  <a:cubicBezTo>
                    <a:pt x="3968" y="1275"/>
                    <a:pt x="4605" y="1062"/>
                    <a:pt x="4605" y="1062"/>
                  </a:cubicBezTo>
                  <a:cubicBezTo>
                    <a:pt x="4605" y="1062"/>
                    <a:pt x="3543" y="0"/>
                    <a:pt x="2371" y="0"/>
                  </a:cubicBezTo>
                  <a:cubicBezTo>
                    <a:pt x="2091" y="0"/>
                    <a:pt x="1768" y="68"/>
                    <a:pt x="1454" y="247"/>
                  </a:cubicBezTo>
                  <a:cubicBezTo>
                    <a:pt x="1" y="1096"/>
                    <a:pt x="1241" y="3398"/>
                    <a:pt x="1241" y="339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2"/>
            <p:cNvSpPr/>
            <p:nvPr/>
          </p:nvSpPr>
          <p:spPr>
            <a:xfrm>
              <a:off x="2490873" y="1575021"/>
              <a:ext cx="193877" cy="125420"/>
            </a:xfrm>
            <a:custGeom>
              <a:avLst/>
              <a:gdLst/>
              <a:ahLst/>
              <a:cxnLst/>
              <a:rect l="l" t="t" r="r" b="b"/>
              <a:pathLst>
                <a:path w="5701" h="3688" extrusionOk="0">
                  <a:moveTo>
                    <a:pt x="43" y="3611"/>
                  </a:moveTo>
                  <a:cubicBezTo>
                    <a:pt x="0" y="3645"/>
                    <a:pt x="43" y="3688"/>
                    <a:pt x="77" y="3645"/>
                  </a:cubicBezTo>
                  <a:cubicBezTo>
                    <a:pt x="1810" y="2269"/>
                    <a:pt x="3687" y="1097"/>
                    <a:pt x="5666" y="77"/>
                  </a:cubicBezTo>
                  <a:lnTo>
                    <a:pt x="5700" y="77"/>
                  </a:lnTo>
                  <a:cubicBezTo>
                    <a:pt x="5700" y="35"/>
                    <a:pt x="5700" y="1"/>
                    <a:pt x="5632" y="1"/>
                  </a:cubicBezTo>
                  <a:cubicBezTo>
                    <a:pt x="3577" y="884"/>
                    <a:pt x="1699" y="2124"/>
                    <a:pt x="43" y="36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2"/>
            <p:cNvSpPr/>
            <p:nvPr/>
          </p:nvSpPr>
          <p:spPr>
            <a:xfrm>
              <a:off x="2461967" y="1483745"/>
              <a:ext cx="214383" cy="55194"/>
            </a:xfrm>
            <a:custGeom>
              <a:avLst/>
              <a:gdLst/>
              <a:ahLst/>
              <a:cxnLst/>
              <a:rect l="l" t="t" r="r" b="b"/>
              <a:pathLst>
                <a:path w="6304" h="1623" extrusionOk="0">
                  <a:moveTo>
                    <a:pt x="1" y="0"/>
                  </a:moveTo>
                  <a:lnTo>
                    <a:pt x="1" y="34"/>
                  </a:lnTo>
                  <a:cubicBezTo>
                    <a:pt x="1878" y="1096"/>
                    <a:pt x="4078" y="1623"/>
                    <a:pt x="6236" y="1555"/>
                  </a:cubicBezTo>
                  <a:lnTo>
                    <a:pt x="6270" y="1521"/>
                  </a:lnTo>
                  <a:cubicBezTo>
                    <a:pt x="6304" y="1487"/>
                    <a:pt x="6270" y="1445"/>
                    <a:pt x="6236" y="1445"/>
                  </a:cubicBezTo>
                  <a:cubicBezTo>
                    <a:pt x="4112" y="1275"/>
                    <a:pt x="1955" y="1096"/>
                    <a:pt x="4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2"/>
            <p:cNvSpPr/>
            <p:nvPr/>
          </p:nvSpPr>
          <p:spPr>
            <a:xfrm>
              <a:off x="2688457" y="1601615"/>
              <a:ext cx="28940" cy="220165"/>
            </a:xfrm>
            <a:custGeom>
              <a:avLst/>
              <a:gdLst/>
              <a:ahLst/>
              <a:cxnLst/>
              <a:rect l="l" t="t" r="r" b="b"/>
              <a:pathLst>
                <a:path w="851" h="6474" extrusionOk="0">
                  <a:moveTo>
                    <a:pt x="740" y="34"/>
                  </a:moveTo>
                  <a:cubicBezTo>
                    <a:pt x="740" y="34"/>
                    <a:pt x="706" y="34"/>
                    <a:pt x="706" y="68"/>
                  </a:cubicBezTo>
                  <a:cubicBezTo>
                    <a:pt x="35" y="2056"/>
                    <a:pt x="1" y="4392"/>
                    <a:pt x="527" y="6439"/>
                  </a:cubicBezTo>
                  <a:cubicBezTo>
                    <a:pt x="527" y="6473"/>
                    <a:pt x="527" y="6473"/>
                    <a:pt x="561" y="6439"/>
                  </a:cubicBezTo>
                  <a:lnTo>
                    <a:pt x="561" y="6439"/>
                  </a:lnTo>
                  <a:cubicBezTo>
                    <a:pt x="137" y="4282"/>
                    <a:pt x="281" y="2226"/>
                    <a:pt x="816" y="102"/>
                  </a:cubicBezTo>
                  <a:cubicBezTo>
                    <a:pt x="850" y="34"/>
                    <a:pt x="774" y="0"/>
                    <a:pt x="740"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2"/>
            <p:cNvSpPr/>
            <p:nvPr/>
          </p:nvSpPr>
          <p:spPr>
            <a:xfrm>
              <a:off x="2477848" y="1688266"/>
              <a:ext cx="22887" cy="26628"/>
            </a:xfrm>
            <a:custGeom>
              <a:avLst/>
              <a:gdLst/>
              <a:ahLst/>
              <a:cxnLst/>
              <a:rect l="l" t="t" r="r" b="b"/>
              <a:pathLst>
                <a:path w="673" h="783" extrusionOk="0">
                  <a:moveTo>
                    <a:pt x="69" y="213"/>
                  </a:moveTo>
                  <a:cubicBezTo>
                    <a:pt x="35" y="281"/>
                    <a:pt x="1" y="392"/>
                    <a:pt x="35" y="493"/>
                  </a:cubicBezTo>
                  <a:cubicBezTo>
                    <a:pt x="137" y="782"/>
                    <a:pt x="460" y="740"/>
                    <a:pt x="596" y="570"/>
                  </a:cubicBezTo>
                  <a:cubicBezTo>
                    <a:pt x="672" y="493"/>
                    <a:pt x="672" y="392"/>
                    <a:pt x="638" y="281"/>
                  </a:cubicBezTo>
                  <a:cubicBezTo>
                    <a:pt x="528" y="1"/>
                    <a:pt x="213" y="35"/>
                    <a:pt x="69" y="21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2"/>
            <p:cNvSpPr/>
            <p:nvPr/>
          </p:nvSpPr>
          <p:spPr>
            <a:xfrm>
              <a:off x="2694544" y="1808755"/>
              <a:ext cx="24009" cy="26322"/>
            </a:xfrm>
            <a:custGeom>
              <a:avLst/>
              <a:gdLst/>
              <a:ahLst/>
              <a:cxnLst/>
              <a:rect l="l" t="t" r="r" b="b"/>
              <a:pathLst>
                <a:path w="706" h="774" extrusionOk="0">
                  <a:moveTo>
                    <a:pt x="102" y="170"/>
                  </a:moveTo>
                  <a:cubicBezTo>
                    <a:pt x="34" y="280"/>
                    <a:pt x="0" y="348"/>
                    <a:pt x="68" y="493"/>
                  </a:cubicBezTo>
                  <a:cubicBezTo>
                    <a:pt x="136" y="773"/>
                    <a:pt x="493" y="739"/>
                    <a:pt x="637" y="561"/>
                  </a:cubicBezTo>
                  <a:cubicBezTo>
                    <a:pt x="671" y="493"/>
                    <a:pt x="705" y="382"/>
                    <a:pt x="671" y="280"/>
                  </a:cubicBezTo>
                  <a:cubicBezTo>
                    <a:pt x="561" y="0"/>
                    <a:pt x="246" y="34"/>
                    <a:pt x="102"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2"/>
            <p:cNvSpPr/>
            <p:nvPr/>
          </p:nvSpPr>
          <p:spPr>
            <a:xfrm>
              <a:off x="2450132" y="1471605"/>
              <a:ext cx="24009" cy="26628"/>
            </a:xfrm>
            <a:custGeom>
              <a:avLst/>
              <a:gdLst/>
              <a:ahLst/>
              <a:cxnLst/>
              <a:rect l="l" t="t" r="r" b="b"/>
              <a:pathLst>
                <a:path w="706" h="783" extrusionOk="0">
                  <a:moveTo>
                    <a:pt x="102" y="179"/>
                  </a:moveTo>
                  <a:cubicBezTo>
                    <a:pt x="34" y="281"/>
                    <a:pt x="0" y="357"/>
                    <a:pt x="34" y="493"/>
                  </a:cubicBezTo>
                  <a:cubicBezTo>
                    <a:pt x="136" y="782"/>
                    <a:pt x="459" y="740"/>
                    <a:pt x="604" y="570"/>
                  </a:cubicBezTo>
                  <a:cubicBezTo>
                    <a:pt x="672" y="493"/>
                    <a:pt x="705" y="391"/>
                    <a:pt x="672" y="281"/>
                  </a:cubicBezTo>
                  <a:cubicBezTo>
                    <a:pt x="561" y="1"/>
                    <a:pt x="247" y="35"/>
                    <a:pt x="102" y="17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2"/>
            <p:cNvSpPr/>
            <p:nvPr/>
          </p:nvSpPr>
          <p:spPr>
            <a:xfrm>
              <a:off x="2420069" y="1400529"/>
              <a:ext cx="414041" cy="467195"/>
            </a:xfrm>
            <a:custGeom>
              <a:avLst/>
              <a:gdLst/>
              <a:ahLst/>
              <a:cxnLst/>
              <a:rect l="l" t="t" r="r" b="b"/>
              <a:pathLst>
                <a:path w="12175" h="13738" extrusionOk="0">
                  <a:moveTo>
                    <a:pt x="2685" y="638"/>
                  </a:moveTo>
                  <a:cubicBezTo>
                    <a:pt x="2583" y="748"/>
                    <a:pt x="2583" y="961"/>
                    <a:pt x="2651" y="1275"/>
                  </a:cubicBezTo>
                  <a:cubicBezTo>
                    <a:pt x="3288" y="3365"/>
                    <a:pt x="7468" y="3892"/>
                    <a:pt x="7468" y="3892"/>
                  </a:cubicBezTo>
                  <a:cubicBezTo>
                    <a:pt x="7468" y="3892"/>
                    <a:pt x="1343" y="4673"/>
                    <a:pt x="213" y="6015"/>
                  </a:cubicBezTo>
                  <a:cubicBezTo>
                    <a:pt x="35" y="6228"/>
                    <a:pt x="1" y="6440"/>
                    <a:pt x="69" y="6695"/>
                  </a:cubicBezTo>
                  <a:cubicBezTo>
                    <a:pt x="808" y="8428"/>
                    <a:pt x="7782" y="5132"/>
                    <a:pt x="7782" y="5132"/>
                  </a:cubicBezTo>
                  <a:cubicBezTo>
                    <a:pt x="6967" y="5701"/>
                    <a:pt x="5132" y="7400"/>
                    <a:pt x="3747" y="9031"/>
                  </a:cubicBezTo>
                  <a:cubicBezTo>
                    <a:pt x="2439" y="10585"/>
                    <a:pt x="1589" y="12038"/>
                    <a:pt x="2685" y="12250"/>
                  </a:cubicBezTo>
                  <a:cubicBezTo>
                    <a:pt x="3569" y="12429"/>
                    <a:pt x="4707" y="11435"/>
                    <a:pt x="5769" y="10195"/>
                  </a:cubicBezTo>
                  <a:cubicBezTo>
                    <a:pt x="7324" y="8351"/>
                    <a:pt x="8666" y="5947"/>
                    <a:pt x="8666" y="5947"/>
                  </a:cubicBezTo>
                  <a:lnTo>
                    <a:pt x="8666" y="5947"/>
                  </a:lnTo>
                  <a:cubicBezTo>
                    <a:pt x="7893" y="10687"/>
                    <a:pt x="10509" y="13737"/>
                    <a:pt x="11359" y="12854"/>
                  </a:cubicBezTo>
                  <a:cubicBezTo>
                    <a:pt x="11393" y="12854"/>
                    <a:pt x="11393" y="12854"/>
                    <a:pt x="11393" y="12811"/>
                  </a:cubicBezTo>
                  <a:cubicBezTo>
                    <a:pt x="12174" y="11894"/>
                    <a:pt x="10543" y="9099"/>
                    <a:pt x="10016" y="6584"/>
                  </a:cubicBezTo>
                  <a:cubicBezTo>
                    <a:pt x="9481" y="4070"/>
                    <a:pt x="10577" y="2371"/>
                    <a:pt x="10577" y="2371"/>
                  </a:cubicBezTo>
                  <a:cubicBezTo>
                    <a:pt x="10577" y="2371"/>
                    <a:pt x="9447" y="2872"/>
                    <a:pt x="7536" y="2371"/>
                  </a:cubicBezTo>
                  <a:cubicBezTo>
                    <a:pt x="6296" y="2091"/>
                    <a:pt x="3221" y="1"/>
                    <a:pt x="2685" y="638"/>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2"/>
            <p:cNvSpPr/>
            <p:nvPr/>
          </p:nvSpPr>
          <p:spPr>
            <a:xfrm>
              <a:off x="2457342" y="1606512"/>
              <a:ext cx="15643" cy="17956"/>
            </a:xfrm>
            <a:custGeom>
              <a:avLst/>
              <a:gdLst/>
              <a:ahLst/>
              <a:cxnLst/>
              <a:rect l="l" t="t" r="r" b="b"/>
              <a:pathLst>
                <a:path w="460" h="528" extrusionOk="0">
                  <a:moveTo>
                    <a:pt x="35" y="103"/>
                  </a:moveTo>
                  <a:cubicBezTo>
                    <a:pt x="1" y="171"/>
                    <a:pt x="1" y="247"/>
                    <a:pt x="35" y="315"/>
                  </a:cubicBezTo>
                  <a:cubicBezTo>
                    <a:pt x="69" y="527"/>
                    <a:pt x="315" y="493"/>
                    <a:pt x="426" y="383"/>
                  </a:cubicBezTo>
                  <a:cubicBezTo>
                    <a:pt x="460" y="315"/>
                    <a:pt x="460" y="247"/>
                    <a:pt x="426" y="171"/>
                  </a:cubicBezTo>
                  <a:cubicBezTo>
                    <a:pt x="392" y="1"/>
                    <a:pt x="137" y="1"/>
                    <a:pt x="35" y="10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2"/>
            <p:cNvSpPr/>
            <p:nvPr/>
          </p:nvSpPr>
          <p:spPr>
            <a:xfrm>
              <a:off x="2760688" y="1784474"/>
              <a:ext cx="16800" cy="18228"/>
            </a:xfrm>
            <a:custGeom>
              <a:avLst/>
              <a:gdLst/>
              <a:ahLst/>
              <a:cxnLst/>
              <a:rect l="l" t="t" r="r" b="b"/>
              <a:pathLst>
                <a:path w="494" h="536" extrusionOk="0">
                  <a:moveTo>
                    <a:pt x="68" y="145"/>
                  </a:moveTo>
                  <a:cubicBezTo>
                    <a:pt x="34" y="179"/>
                    <a:pt x="0" y="247"/>
                    <a:pt x="34" y="357"/>
                  </a:cubicBezTo>
                  <a:cubicBezTo>
                    <a:pt x="102" y="536"/>
                    <a:pt x="315" y="536"/>
                    <a:pt x="425" y="391"/>
                  </a:cubicBezTo>
                  <a:cubicBezTo>
                    <a:pt x="459" y="357"/>
                    <a:pt x="493" y="289"/>
                    <a:pt x="459" y="179"/>
                  </a:cubicBezTo>
                  <a:cubicBezTo>
                    <a:pt x="391" y="1"/>
                    <a:pt x="179" y="35"/>
                    <a:pt x="68" y="14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2"/>
            <p:cNvSpPr/>
            <p:nvPr/>
          </p:nvSpPr>
          <p:spPr>
            <a:xfrm>
              <a:off x="2651184" y="1628175"/>
              <a:ext cx="16800" cy="17956"/>
            </a:xfrm>
            <a:custGeom>
              <a:avLst/>
              <a:gdLst/>
              <a:ahLst/>
              <a:cxnLst/>
              <a:rect l="l" t="t" r="r" b="b"/>
              <a:pathLst>
                <a:path w="494" h="528" extrusionOk="0">
                  <a:moveTo>
                    <a:pt x="69" y="103"/>
                  </a:moveTo>
                  <a:cubicBezTo>
                    <a:pt x="35" y="171"/>
                    <a:pt x="1" y="247"/>
                    <a:pt x="35" y="349"/>
                  </a:cubicBezTo>
                  <a:cubicBezTo>
                    <a:pt x="103" y="528"/>
                    <a:pt x="315" y="494"/>
                    <a:pt x="426" y="383"/>
                  </a:cubicBezTo>
                  <a:cubicBezTo>
                    <a:pt x="460" y="315"/>
                    <a:pt x="494" y="247"/>
                    <a:pt x="460" y="171"/>
                  </a:cubicBezTo>
                  <a:cubicBezTo>
                    <a:pt x="383" y="1"/>
                    <a:pt x="171" y="1"/>
                    <a:pt x="69" y="10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2"/>
            <p:cNvSpPr/>
            <p:nvPr/>
          </p:nvSpPr>
          <p:spPr>
            <a:xfrm>
              <a:off x="2487404" y="1603928"/>
              <a:ext cx="10712" cy="12175"/>
            </a:xfrm>
            <a:custGeom>
              <a:avLst/>
              <a:gdLst/>
              <a:ahLst/>
              <a:cxnLst/>
              <a:rect l="l" t="t" r="r" b="b"/>
              <a:pathLst>
                <a:path w="315" h="358" extrusionOk="0">
                  <a:moveTo>
                    <a:pt x="34" y="111"/>
                  </a:moveTo>
                  <a:cubicBezTo>
                    <a:pt x="0" y="145"/>
                    <a:pt x="0" y="179"/>
                    <a:pt x="0" y="247"/>
                  </a:cubicBezTo>
                  <a:cubicBezTo>
                    <a:pt x="68" y="357"/>
                    <a:pt x="213" y="357"/>
                    <a:pt x="247" y="289"/>
                  </a:cubicBezTo>
                  <a:cubicBezTo>
                    <a:pt x="281" y="247"/>
                    <a:pt x="315" y="179"/>
                    <a:pt x="281" y="145"/>
                  </a:cubicBezTo>
                  <a:cubicBezTo>
                    <a:pt x="247" y="0"/>
                    <a:pt x="102" y="34"/>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2"/>
            <p:cNvSpPr/>
            <p:nvPr/>
          </p:nvSpPr>
          <p:spPr>
            <a:xfrm>
              <a:off x="2385144" y="1138229"/>
              <a:ext cx="43360" cy="46828"/>
            </a:xfrm>
            <a:custGeom>
              <a:avLst/>
              <a:gdLst/>
              <a:ahLst/>
              <a:cxnLst/>
              <a:rect l="l" t="t" r="r" b="b"/>
              <a:pathLst>
                <a:path w="1275" h="1377" extrusionOk="0">
                  <a:moveTo>
                    <a:pt x="178" y="349"/>
                  </a:moveTo>
                  <a:cubicBezTo>
                    <a:pt x="68" y="459"/>
                    <a:pt x="0" y="672"/>
                    <a:pt x="68" y="884"/>
                  </a:cubicBezTo>
                  <a:cubicBezTo>
                    <a:pt x="246" y="1377"/>
                    <a:pt x="850" y="1343"/>
                    <a:pt x="1096" y="1028"/>
                  </a:cubicBezTo>
                  <a:cubicBezTo>
                    <a:pt x="1240" y="884"/>
                    <a:pt x="1274" y="706"/>
                    <a:pt x="1198" y="493"/>
                  </a:cubicBezTo>
                  <a:cubicBezTo>
                    <a:pt x="1028" y="1"/>
                    <a:pt x="425" y="35"/>
                    <a:pt x="178" y="34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32"/>
            <p:cNvSpPr/>
            <p:nvPr/>
          </p:nvSpPr>
          <p:spPr>
            <a:xfrm>
              <a:off x="2781195" y="1357203"/>
              <a:ext cx="43360" cy="47134"/>
            </a:xfrm>
            <a:custGeom>
              <a:avLst/>
              <a:gdLst/>
              <a:ahLst/>
              <a:cxnLst/>
              <a:rect l="l" t="t" r="r" b="b"/>
              <a:pathLst>
                <a:path w="1275" h="1386" extrusionOk="0">
                  <a:moveTo>
                    <a:pt x="170" y="323"/>
                  </a:moveTo>
                  <a:cubicBezTo>
                    <a:pt x="35" y="459"/>
                    <a:pt x="1" y="672"/>
                    <a:pt x="68" y="884"/>
                  </a:cubicBezTo>
                  <a:cubicBezTo>
                    <a:pt x="247" y="1385"/>
                    <a:pt x="850" y="1343"/>
                    <a:pt x="1096" y="1029"/>
                  </a:cubicBezTo>
                  <a:cubicBezTo>
                    <a:pt x="1198" y="884"/>
                    <a:pt x="1275" y="706"/>
                    <a:pt x="1164" y="493"/>
                  </a:cubicBezTo>
                  <a:cubicBezTo>
                    <a:pt x="986" y="1"/>
                    <a:pt x="425" y="35"/>
                    <a:pt x="170" y="32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2"/>
            <p:cNvSpPr/>
            <p:nvPr/>
          </p:nvSpPr>
          <p:spPr>
            <a:xfrm>
              <a:off x="1115168" y="2892064"/>
              <a:ext cx="1249470" cy="1803010"/>
            </a:xfrm>
            <a:custGeom>
              <a:avLst/>
              <a:gdLst/>
              <a:ahLst/>
              <a:cxnLst/>
              <a:rect l="l" t="t" r="r" b="b"/>
              <a:pathLst>
                <a:path w="36741" h="53018" extrusionOk="0">
                  <a:moveTo>
                    <a:pt x="527" y="1"/>
                  </a:moveTo>
                  <a:lnTo>
                    <a:pt x="493" y="1"/>
                  </a:lnTo>
                  <a:cubicBezTo>
                    <a:pt x="247" y="1"/>
                    <a:pt x="1" y="247"/>
                    <a:pt x="35" y="493"/>
                  </a:cubicBezTo>
                  <a:cubicBezTo>
                    <a:pt x="35" y="595"/>
                    <a:pt x="357" y="10297"/>
                    <a:pt x="4919" y="21518"/>
                  </a:cubicBezTo>
                  <a:cubicBezTo>
                    <a:pt x="9133" y="31924"/>
                    <a:pt x="17942" y="45796"/>
                    <a:pt x="35993" y="52983"/>
                  </a:cubicBezTo>
                  <a:cubicBezTo>
                    <a:pt x="36070" y="53017"/>
                    <a:pt x="36104" y="53017"/>
                    <a:pt x="36172" y="53017"/>
                  </a:cubicBezTo>
                  <a:cubicBezTo>
                    <a:pt x="36350" y="53017"/>
                    <a:pt x="36563" y="52915"/>
                    <a:pt x="36631" y="52703"/>
                  </a:cubicBezTo>
                  <a:cubicBezTo>
                    <a:pt x="36741" y="52456"/>
                    <a:pt x="36597" y="52168"/>
                    <a:pt x="36350" y="52100"/>
                  </a:cubicBezTo>
                  <a:cubicBezTo>
                    <a:pt x="18655" y="45023"/>
                    <a:pt x="9982" y="31389"/>
                    <a:pt x="5837" y="21195"/>
                  </a:cubicBezTo>
                  <a:cubicBezTo>
                    <a:pt x="1309" y="10118"/>
                    <a:pt x="995" y="561"/>
                    <a:pt x="995" y="459"/>
                  </a:cubicBezTo>
                  <a:cubicBezTo>
                    <a:pt x="995" y="213"/>
                    <a:pt x="782" y="1"/>
                    <a:pt x="527"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2"/>
            <p:cNvSpPr/>
            <p:nvPr/>
          </p:nvSpPr>
          <p:spPr>
            <a:xfrm>
              <a:off x="1609739" y="4124462"/>
              <a:ext cx="1412127" cy="486545"/>
            </a:xfrm>
            <a:custGeom>
              <a:avLst/>
              <a:gdLst/>
              <a:ahLst/>
              <a:cxnLst/>
              <a:rect l="l" t="t" r="r" b="b"/>
              <a:pathLst>
                <a:path w="41524" h="14307" extrusionOk="0">
                  <a:moveTo>
                    <a:pt x="5599" y="1"/>
                  </a:moveTo>
                  <a:cubicBezTo>
                    <a:pt x="2167" y="1"/>
                    <a:pt x="502" y="816"/>
                    <a:pt x="358" y="884"/>
                  </a:cubicBezTo>
                  <a:cubicBezTo>
                    <a:pt x="111" y="1029"/>
                    <a:pt x="1" y="1309"/>
                    <a:pt x="145" y="1564"/>
                  </a:cubicBezTo>
                  <a:cubicBezTo>
                    <a:pt x="213" y="1734"/>
                    <a:pt x="392" y="1810"/>
                    <a:pt x="570" y="1810"/>
                  </a:cubicBezTo>
                  <a:cubicBezTo>
                    <a:pt x="638" y="1810"/>
                    <a:pt x="748" y="1810"/>
                    <a:pt x="816" y="1776"/>
                  </a:cubicBezTo>
                  <a:cubicBezTo>
                    <a:pt x="816" y="1734"/>
                    <a:pt x="2379" y="995"/>
                    <a:pt x="5599" y="995"/>
                  </a:cubicBezTo>
                  <a:cubicBezTo>
                    <a:pt x="8963" y="995"/>
                    <a:pt x="14162" y="1810"/>
                    <a:pt x="21416" y="5132"/>
                  </a:cubicBezTo>
                  <a:cubicBezTo>
                    <a:pt x="35892" y="11792"/>
                    <a:pt x="40674" y="14196"/>
                    <a:pt x="40742" y="14230"/>
                  </a:cubicBezTo>
                  <a:cubicBezTo>
                    <a:pt x="40819" y="14264"/>
                    <a:pt x="40887" y="14306"/>
                    <a:pt x="40955" y="14306"/>
                  </a:cubicBezTo>
                  <a:cubicBezTo>
                    <a:pt x="41133" y="14306"/>
                    <a:pt x="41311" y="14196"/>
                    <a:pt x="41379" y="14017"/>
                  </a:cubicBezTo>
                  <a:cubicBezTo>
                    <a:pt x="41524" y="13771"/>
                    <a:pt x="41413" y="13491"/>
                    <a:pt x="41167" y="13380"/>
                  </a:cubicBezTo>
                  <a:cubicBezTo>
                    <a:pt x="41133" y="13346"/>
                    <a:pt x="36316" y="10908"/>
                    <a:pt x="21841" y="4248"/>
                  </a:cubicBezTo>
                  <a:cubicBezTo>
                    <a:pt x="14442" y="850"/>
                    <a:pt x="9099" y="1"/>
                    <a:pt x="559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2"/>
            <p:cNvSpPr/>
            <p:nvPr/>
          </p:nvSpPr>
          <p:spPr>
            <a:xfrm>
              <a:off x="1148971" y="1709929"/>
              <a:ext cx="200814" cy="601797"/>
            </a:xfrm>
            <a:custGeom>
              <a:avLst/>
              <a:gdLst/>
              <a:ahLst/>
              <a:cxnLst/>
              <a:rect l="l" t="t" r="r" b="b"/>
              <a:pathLst>
                <a:path w="5905" h="17696" extrusionOk="0">
                  <a:moveTo>
                    <a:pt x="5556" y="1"/>
                  </a:moveTo>
                  <a:cubicBezTo>
                    <a:pt x="5446" y="1"/>
                    <a:pt x="5344" y="69"/>
                    <a:pt x="5267" y="179"/>
                  </a:cubicBezTo>
                  <a:cubicBezTo>
                    <a:pt x="5233" y="247"/>
                    <a:pt x="884" y="7400"/>
                    <a:pt x="1" y="17347"/>
                  </a:cubicBezTo>
                  <a:cubicBezTo>
                    <a:pt x="1" y="17517"/>
                    <a:pt x="136" y="17662"/>
                    <a:pt x="315" y="17662"/>
                  </a:cubicBezTo>
                  <a:lnTo>
                    <a:pt x="315" y="17696"/>
                  </a:lnTo>
                  <a:cubicBezTo>
                    <a:pt x="493" y="17696"/>
                    <a:pt x="638" y="17560"/>
                    <a:pt x="672" y="17381"/>
                  </a:cubicBezTo>
                  <a:cubicBezTo>
                    <a:pt x="1521" y="7612"/>
                    <a:pt x="5769" y="570"/>
                    <a:pt x="5837" y="494"/>
                  </a:cubicBezTo>
                  <a:cubicBezTo>
                    <a:pt x="5905" y="358"/>
                    <a:pt x="5871" y="145"/>
                    <a:pt x="5692" y="69"/>
                  </a:cubicBezTo>
                  <a:cubicBezTo>
                    <a:pt x="5658" y="35"/>
                    <a:pt x="5590" y="1"/>
                    <a:pt x="555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2"/>
            <p:cNvSpPr/>
            <p:nvPr/>
          </p:nvSpPr>
          <p:spPr>
            <a:xfrm>
              <a:off x="1263100" y="1709929"/>
              <a:ext cx="312019" cy="146810"/>
            </a:xfrm>
            <a:custGeom>
              <a:avLst/>
              <a:gdLst/>
              <a:ahLst/>
              <a:cxnLst/>
              <a:rect l="l" t="t" r="r" b="b"/>
              <a:pathLst>
                <a:path w="9175" h="4317" extrusionOk="0">
                  <a:moveTo>
                    <a:pt x="8818" y="1"/>
                  </a:moveTo>
                  <a:lnTo>
                    <a:pt x="8750" y="1"/>
                  </a:lnTo>
                  <a:cubicBezTo>
                    <a:pt x="1954" y="1097"/>
                    <a:pt x="178" y="3679"/>
                    <a:pt x="110" y="3790"/>
                  </a:cubicBezTo>
                  <a:cubicBezTo>
                    <a:pt x="0" y="3968"/>
                    <a:pt x="43" y="4138"/>
                    <a:pt x="178" y="4248"/>
                  </a:cubicBezTo>
                  <a:cubicBezTo>
                    <a:pt x="255" y="4282"/>
                    <a:pt x="323" y="4316"/>
                    <a:pt x="357" y="4316"/>
                  </a:cubicBezTo>
                  <a:cubicBezTo>
                    <a:pt x="467" y="4316"/>
                    <a:pt x="569" y="4248"/>
                    <a:pt x="637" y="4180"/>
                  </a:cubicBezTo>
                  <a:cubicBezTo>
                    <a:pt x="680" y="4138"/>
                    <a:pt x="2336" y="1700"/>
                    <a:pt x="8852" y="638"/>
                  </a:cubicBezTo>
                  <a:cubicBezTo>
                    <a:pt x="9030" y="638"/>
                    <a:pt x="9174" y="460"/>
                    <a:pt x="9132" y="281"/>
                  </a:cubicBezTo>
                  <a:cubicBezTo>
                    <a:pt x="9098" y="103"/>
                    <a:pt x="8962" y="1"/>
                    <a:pt x="881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2"/>
            <p:cNvSpPr/>
            <p:nvPr/>
          </p:nvSpPr>
          <p:spPr>
            <a:xfrm>
              <a:off x="1021273" y="1297112"/>
              <a:ext cx="199964" cy="754626"/>
            </a:xfrm>
            <a:custGeom>
              <a:avLst/>
              <a:gdLst/>
              <a:ahLst/>
              <a:cxnLst/>
              <a:rect l="l" t="t" r="r" b="b"/>
              <a:pathLst>
                <a:path w="5880" h="22190" extrusionOk="0">
                  <a:moveTo>
                    <a:pt x="2617" y="1"/>
                  </a:moveTo>
                  <a:cubicBezTo>
                    <a:pt x="2583" y="1"/>
                    <a:pt x="2515" y="35"/>
                    <a:pt x="2439" y="35"/>
                  </a:cubicBezTo>
                  <a:cubicBezTo>
                    <a:pt x="2337" y="35"/>
                    <a:pt x="2227" y="69"/>
                    <a:pt x="2125" y="103"/>
                  </a:cubicBezTo>
                  <a:cubicBezTo>
                    <a:pt x="1063" y="527"/>
                    <a:pt x="69" y="2303"/>
                    <a:pt x="1" y="5378"/>
                  </a:cubicBezTo>
                  <a:lnTo>
                    <a:pt x="1" y="5735"/>
                  </a:lnTo>
                  <a:cubicBezTo>
                    <a:pt x="1" y="5837"/>
                    <a:pt x="1" y="5947"/>
                    <a:pt x="35" y="6083"/>
                  </a:cubicBezTo>
                  <a:cubicBezTo>
                    <a:pt x="35" y="7077"/>
                    <a:pt x="213" y="8173"/>
                    <a:pt x="426" y="9269"/>
                  </a:cubicBezTo>
                  <a:cubicBezTo>
                    <a:pt x="460" y="9413"/>
                    <a:pt x="494" y="9557"/>
                    <a:pt x="528" y="9693"/>
                  </a:cubicBezTo>
                  <a:lnTo>
                    <a:pt x="528" y="9693"/>
                  </a:lnTo>
                  <a:cubicBezTo>
                    <a:pt x="850" y="11256"/>
                    <a:pt x="1377" y="12845"/>
                    <a:pt x="1912" y="14366"/>
                  </a:cubicBezTo>
                  <a:cubicBezTo>
                    <a:pt x="1980" y="14510"/>
                    <a:pt x="2014" y="14688"/>
                    <a:pt x="2091" y="14833"/>
                  </a:cubicBezTo>
                  <a:cubicBezTo>
                    <a:pt x="3254" y="17942"/>
                    <a:pt x="4605" y="20669"/>
                    <a:pt x="5132" y="21731"/>
                  </a:cubicBezTo>
                  <a:cubicBezTo>
                    <a:pt x="5276" y="22053"/>
                    <a:pt x="5378" y="22189"/>
                    <a:pt x="5378" y="22189"/>
                  </a:cubicBezTo>
                  <a:cubicBezTo>
                    <a:pt x="5412" y="22053"/>
                    <a:pt x="5455" y="21875"/>
                    <a:pt x="5455" y="21731"/>
                  </a:cubicBezTo>
                  <a:lnTo>
                    <a:pt x="5455" y="21731"/>
                  </a:lnTo>
                  <a:cubicBezTo>
                    <a:pt x="5803" y="19573"/>
                    <a:pt x="5879" y="16277"/>
                    <a:pt x="5735" y="12989"/>
                  </a:cubicBezTo>
                  <a:lnTo>
                    <a:pt x="5735" y="12386"/>
                  </a:lnTo>
                  <a:cubicBezTo>
                    <a:pt x="5667" y="10900"/>
                    <a:pt x="5556" y="9413"/>
                    <a:pt x="5412" y="8037"/>
                  </a:cubicBezTo>
                  <a:cubicBezTo>
                    <a:pt x="5412" y="7858"/>
                    <a:pt x="5378" y="7680"/>
                    <a:pt x="5378" y="7502"/>
                  </a:cubicBezTo>
                  <a:lnTo>
                    <a:pt x="5378" y="7502"/>
                  </a:lnTo>
                  <a:cubicBezTo>
                    <a:pt x="5276" y="6474"/>
                    <a:pt x="5132" y="5522"/>
                    <a:pt x="5030" y="4673"/>
                  </a:cubicBezTo>
                  <a:cubicBezTo>
                    <a:pt x="4987" y="4528"/>
                    <a:pt x="4987" y="4384"/>
                    <a:pt x="4953" y="4282"/>
                  </a:cubicBezTo>
                  <a:cubicBezTo>
                    <a:pt x="4817" y="3399"/>
                    <a:pt x="4673" y="2685"/>
                    <a:pt x="4529" y="2124"/>
                  </a:cubicBezTo>
                  <a:cubicBezTo>
                    <a:pt x="4138" y="706"/>
                    <a:pt x="3399" y="1"/>
                    <a:pt x="2617"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2"/>
            <p:cNvSpPr/>
            <p:nvPr/>
          </p:nvSpPr>
          <p:spPr>
            <a:xfrm>
              <a:off x="1093505" y="1298268"/>
              <a:ext cx="113279" cy="753470"/>
            </a:xfrm>
            <a:custGeom>
              <a:avLst/>
              <a:gdLst/>
              <a:ahLst/>
              <a:cxnLst/>
              <a:rect l="l" t="t" r="r" b="b"/>
              <a:pathLst>
                <a:path w="3331" h="22156" extrusionOk="0">
                  <a:moveTo>
                    <a:pt x="315" y="1"/>
                  </a:moveTo>
                  <a:cubicBezTo>
                    <a:pt x="213" y="1"/>
                    <a:pt x="103" y="35"/>
                    <a:pt x="1" y="69"/>
                  </a:cubicBezTo>
                  <a:cubicBezTo>
                    <a:pt x="145" y="1029"/>
                    <a:pt x="425" y="3399"/>
                    <a:pt x="782" y="6338"/>
                  </a:cubicBezTo>
                  <a:lnTo>
                    <a:pt x="782" y="6372"/>
                  </a:lnTo>
                  <a:lnTo>
                    <a:pt x="782" y="6372"/>
                  </a:lnTo>
                  <a:lnTo>
                    <a:pt x="782" y="6406"/>
                  </a:lnTo>
                  <a:cubicBezTo>
                    <a:pt x="816" y="6474"/>
                    <a:pt x="816" y="6550"/>
                    <a:pt x="816" y="6618"/>
                  </a:cubicBezTo>
                  <a:cubicBezTo>
                    <a:pt x="850" y="6729"/>
                    <a:pt x="850" y="6865"/>
                    <a:pt x="884" y="7009"/>
                  </a:cubicBezTo>
                  <a:cubicBezTo>
                    <a:pt x="994" y="8071"/>
                    <a:pt x="1164" y="9201"/>
                    <a:pt x="1309" y="10373"/>
                  </a:cubicBezTo>
                  <a:lnTo>
                    <a:pt x="1309" y="10407"/>
                  </a:lnTo>
                  <a:cubicBezTo>
                    <a:pt x="1343" y="10551"/>
                    <a:pt x="1343" y="10653"/>
                    <a:pt x="1377" y="10798"/>
                  </a:cubicBezTo>
                  <a:cubicBezTo>
                    <a:pt x="1377" y="10900"/>
                    <a:pt x="1419" y="11044"/>
                    <a:pt x="1419" y="11188"/>
                  </a:cubicBezTo>
                  <a:cubicBezTo>
                    <a:pt x="1589" y="12463"/>
                    <a:pt x="1767" y="13771"/>
                    <a:pt x="1946" y="15045"/>
                  </a:cubicBezTo>
                  <a:lnTo>
                    <a:pt x="1946" y="15079"/>
                  </a:lnTo>
                  <a:lnTo>
                    <a:pt x="1980" y="15113"/>
                  </a:lnTo>
                  <a:lnTo>
                    <a:pt x="1980" y="15113"/>
                  </a:lnTo>
                  <a:cubicBezTo>
                    <a:pt x="1980" y="15291"/>
                    <a:pt x="2014" y="15436"/>
                    <a:pt x="2056" y="15606"/>
                  </a:cubicBezTo>
                  <a:cubicBezTo>
                    <a:pt x="2056" y="15750"/>
                    <a:pt x="2090" y="15895"/>
                    <a:pt x="2090" y="16030"/>
                  </a:cubicBezTo>
                  <a:cubicBezTo>
                    <a:pt x="2405" y="18086"/>
                    <a:pt x="2727" y="20066"/>
                    <a:pt x="3008" y="21697"/>
                  </a:cubicBezTo>
                  <a:cubicBezTo>
                    <a:pt x="3152" y="22019"/>
                    <a:pt x="3254" y="22155"/>
                    <a:pt x="3254" y="22155"/>
                  </a:cubicBezTo>
                  <a:cubicBezTo>
                    <a:pt x="3288" y="22019"/>
                    <a:pt x="3331" y="21841"/>
                    <a:pt x="3331" y="21697"/>
                  </a:cubicBezTo>
                  <a:lnTo>
                    <a:pt x="3331" y="21697"/>
                  </a:lnTo>
                  <a:cubicBezTo>
                    <a:pt x="3042" y="20032"/>
                    <a:pt x="2727" y="18018"/>
                    <a:pt x="2405" y="15929"/>
                  </a:cubicBezTo>
                  <a:lnTo>
                    <a:pt x="2405" y="15861"/>
                  </a:lnTo>
                  <a:cubicBezTo>
                    <a:pt x="2371" y="15606"/>
                    <a:pt x="2337" y="15359"/>
                    <a:pt x="2303" y="15079"/>
                  </a:cubicBezTo>
                  <a:cubicBezTo>
                    <a:pt x="2269" y="14935"/>
                    <a:pt x="2226" y="14756"/>
                    <a:pt x="2226" y="14586"/>
                  </a:cubicBezTo>
                  <a:lnTo>
                    <a:pt x="2226" y="14586"/>
                  </a:lnTo>
                  <a:cubicBezTo>
                    <a:pt x="2056" y="13414"/>
                    <a:pt x="1878" y="12250"/>
                    <a:pt x="1734" y="11078"/>
                  </a:cubicBezTo>
                  <a:lnTo>
                    <a:pt x="1734" y="11044"/>
                  </a:lnTo>
                  <a:cubicBezTo>
                    <a:pt x="1700" y="10832"/>
                    <a:pt x="1666" y="10619"/>
                    <a:pt x="1666" y="10407"/>
                  </a:cubicBezTo>
                  <a:cubicBezTo>
                    <a:pt x="1632" y="10229"/>
                    <a:pt x="1589" y="10084"/>
                    <a:pt x="1589" y="9948"/>
                  </a:cubicBezTo>
                  <a:cubicBezTo>
                    <a:pt x="1419" y="8708"/>
                    <a:pt x="1275" y="7502"/>
                    <a:pt x="1130" y="6406"/>
                  </a:cubicBezTo>
                  <a:cubicBezTo>
                    <a:pt x="1096" y="6261"/>
                    <a:pt x="1096" y="6126"/>
                    <a:pt x="1062" y="6015"/>
                  </a:cubicBezTo>
                  <a:cubicBezTo>
                    <a:pt x="706" y="3186"/>
                    <a:pt x="425" y="918"/>
                    <a:pt x="315"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2"/>
            <p:cNvSpPr/>
            <p:nvPr/>
          </p:nvSpPr>
          <p:spPr>
            <a:xfrm>
              <a:off x="1086295" y="1785630"/>
              <a:ext cx="90154" cy="59241"/>
            </a:xfrm>
            <a:custGeom>
              <a:avLst/>
              <a:gdLst/>
              <a:ahLst/>
              <a:cxnLst/>
              <a:rect l="l" t="t" r="r" b="b"/>
              <a:pathLst>
                <a:path w="2651" h="1742" extrusionOk="0">
                  <a:moveTo>
                    <a:pt x="0" y="1"/>
                  </a:moveTo>
                  <a:lnTo>
                    <a:pt x="0" y="1"/>
                  </a:lnTo>
                  <a:cubicBezTo>
                    <a:pt x="68" y="145"/>
                    <a:pt x="102" y="323"/>
                    <a:pt x="179" y="468"/>
                  </a:cubicBezTo>
                  <a:lnTo>
                    <a:pt x="2302" y="1699"/>
                  </a:lnTo>
                  <a:lnTo>
                    <a:pt x="2370" y="1742"/>
                  </a:lnTo>
                  <a:lnTo>
                    <a:pt x="2481" y="1742"/>
                  </a:lnTo>
                  <a:cubicBezTo>
                    <a:pt x="2515" y="1742"/>
                    <a:pt x="2583" y="1699"/>
                    <a:pt x="2583" y="1666"/>
                  </a:cubicBezTo>
                  <a:cubicBezTo>
                    <a:pt x="2651" y="1598"/>
                    <a:pt x="2617" y="1487"/>
                    <a:pt x="2549" y="1419"/>
                  </a:cubicBezTo>
                  <a:lnTo>
                    <a:pt x="2268" y="127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2"/>
            <p:cNvSpPr/>
            <p:nvPr/>
          </p:nvSpPr>
          <p:spPr>
            <a:xfrm>
              <a:off x="1159649" y="1718329"/>
              <a:ext cx="56656" cy="97670"/>
            </a:xfrm>
            <a:custGeom>
              <a:avLst/>
              <a:gdLst/>
              <a:ahLst/>
              <a:cxnLst/>
              <a:rect l="l" t="t" r="r" b="b"/>
              <a:pathLst>
                <a:path w="1666" h="2872" extrusionOk="0">
                  <a:moveTo>
                    <a:pt x="1666" y="0"/>
                  </a:moveTo>
                  <a:lnTo>
                    <a:pt x="281" y="2234"/>
                  </a:lnTo>
                  <a:lnTo>
                    <a:pt x="281" y="2234"/>
                  </a:lnTo>
                  <a:lnTo>
                    <a:pt x="35" y="2617"/>
                  </a:lnTo>
                  <a:cubicBezTo>
                    <a:pt x="35" y="2659"/>
                    <a:pt x="1" y="2693"/>
                    <a:pt x="1" y="2693"/>
                  </a:cubicBezTo>
                  <a:lnTo>
                    <a:pt x="1" y="2727"/>
                  </a:lnTo>
                  <a:lnTo>
                    <a:pt x="35" y="2761"/>
                  </a:lnTo>
                  <a:lnTo>
                    <a:pt x="35" y="2761"/>
                  </a:lnTo>
                  <a:cubicBezTo>
                    <a:pt x="35" y="2795"/>
                    <a:pt x="69" y="2829"/>
                    <a:pt x="111" y="2829"/>
                  </a:cubicBezTo>
                  <a:cubicBezTo>
                    <a:pt x="111" y="2871"/>
                    <a:pt x="145" y="2871"/>
                    <a:pt x="179" y="2871"/>
                  </a:cubicBezTo>
                  <a:cubicBezTo>
                    <a:pt x="247" y="2871"/>
                    <a:pt x="281" y="2829"/>
                    <a:pt x="324" y="2795"/>
                  </a:cubicBezTo>
                  <a:lnTo>
                    <a:pt x="358" y="2727"/>
                  </a:lnTo>
                  <a:lnTo>
                    <a:pt x="1666" y="603"/>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2"/>
            <p:cNvSpPr/>
            <p:nvPr/>
          </p:nvSpPr>
          <p:spPr>
            <a:xfrm>
              <a:off x="1035726" y="1612294"/>
              <a:ext cx="116748" cy="67641"/>
            </a:xfrm>
            <a:custGeom>
              <a:avLst/>
              <a:gdLst/>
              <a:ahLst/>
              <a:cxnLst/>
              <a:rect l="l" t="t" r="r" b="b"/>
              <a:pathLst>
                <a:path w="3433" h="1989" extrusionOk="0">
                  <a:moveTo>
                    <a:pt x="1" y="1"/>
                  </a:moveTo>
                  <a:lnTo>
                    <a:pt x="1" y="1"/>
                  </a:lnTo>
                  <a:cubicBezTo>
                    <a:pt x="35" y="145"/>
                    <a:pt x="69" y="289"/>
                    <a:pt x="103" y="425"/>
                  </a:cubicBezTo>
                  <a:lnTo>
                    <a:pt x="103" y="425"/>
                  </a:lnTo>
                  <a:lnTo>
                    <a:pt x="3118" y="1954"/>
                  </a:lnTo>
                  <a:lnTo>
                    <a:pt x="3186" y="1988"/>
                  </a:lnTo>
                  <a:lnTo>
                    <a:pt x="3254" y="1988"/>
                  </a:lnTo>
                  <a:cubicBezTo>
                    <a:pt x="3331" y="1988"/>
                    <a:pt x="3399" y="1988"/>
                    <a:pt x="3399" y="1912"/>
                  </a:cubicBezTo>
                  <a:cubicBezTo>
                    <a:pt x="3433" y="1878"/>
                    <a:pt x="3433" y="1878"/>
                    <a:pt x="3433" y="1844"/>
                  </a:cubicBezTo>
                  <a:cubicBezTo>
                    <a:pt x="3433" y="1776"/>
                    <a:pt x="3399" y="1700"/>
                    <a:pt x="3331" y="1700"/>
                  </a:cubicBezTo>
                  <a:lnTo>
                    <a:pt x="3076" y="1564"/>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2"/>
            <p:cNvSpPr/>
            <p:nvPr/>
          </p:nvSpPr>
          <p:spPr>
            <a:xfrm>
              <a:off x="1137987" y="1552202"/>
              <a:ext cx="67369" cy="104913"/>
            </a:xfrm>
            <a:custGeom>
              <a:avLst/>
              <a:gdLst/>
              <a:ahLst/>
              <a:cxnLst/>
              <a:rect l="l" t="t" r="r" b="b"/>
              <a:pathLst>
                <a:path w="1981" h="3085" extrusionOk="0">
                  <a:moveTo>
                    <a:pt x="1946" y="1"/>
                  </a:moveTo>
                  <a:lnTo>
                    <a:pt x="281" y="2481"/>
                  </a:lnTo>
                  <a:lnTo>
                    <a:pt x="35" y="2829"/>
                  </a:lnTo>
                  <a:cubicBezTo>
                    <a:pt x="1" y="2829"/>
                    <a:pt x="1" y="2872"/>
                    <a:pt x="1" y="2906"/>
                  </a:cubicBezTo>
                  <a:lnTo>
                    <a:pt x="1" y="2940"/>
                  </a:lnTo>
                  <a:cubicBezTo>
                    <a:pt x="35" y="2974"/>
                    <a:pt x="35" y="3008"/>
                    <a:pt x="69" y="3042"/>
                  </a:cubicBezTo>
                  <a:cubicBezTo>
                    <a:pt x="111" y="3042"/>
                    <a:pt x="145" y="3084"/>
                    <a:pt x="179" y="3084"/>
                  </a:cubicBezTo>
                  <a:cubicBezTo>
                    <a:pt x="213" y="3084"/>
                    <a:pt x="281" y="3042"/>
                    <a:pt x="324" y="3008"/>
                  </a:cubicBezTo>
                  <a:lnTo>
                    <a:pt x="358" y="2940"/>
                  </a:lnTo>
                  <a:lnTo>
                    <a:pt x="1980" y="536"/>
                  </a:lnTo>
                  <a:cubicBezTo>
                    <a:pt x="1980" y="357"/>
                    <a:pt x="1946" y="179"/>
                    <a:pt x="194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2"/>
            <p:cNvSpPr/>
            <p:nvPr/>
          </p:nvSpPr>
          <p:spPr>
            <a:xfrm>
              <a:off x="1021273" y="1479970"/>
              <a:ext cx="113279" cy="57813"/>
            </a:xfrm>
            <a:custGeom>
              <a:avLst/>
              <a:gdLst/>
              <a:ahLst/>
              <a:cxnLst/>
              <a:rect l="l" t="t" r="r" b="b"/>
              <a:pathLst>
                <a:path w="3331" h="1700" extrusionOk="0">
                  <a:moveTo>
                    <a:pt x="1" y="1"/>
                  </a:moveTo>
                  <a:lnTo>
                    <a:pt x="1" y="358"/>
                  </a:lnTo>
                  <a:lnTo>
                    <a:pt x="3008" y="1666"/>
                  </a:lnTo>
                  <a:lnTo>
                    <a:pt x="3076" y="1700"/>
                  </a:lnTo>
                  <a:lnTo>
                    <a:pt x="3152" y="1700"/>
                  </a:lnTo>
                  <a:cubicBezTo>
                    <a:pt x="3186" y="1700"/>
                    <a:pt x="3254" y="1666"/>
                    <a:pt x="3288" y="1598"/>
                  </a:cubicBezTo>
                  <a:cubicBezTo>
                    <a:pt x="3331" y="1522"/>
                    <a:pt x="3288" y="1420"/>
                    <a:pt x="3220" y="1386"/>
                  </a:cubicBezTo>
                  <a:lnTo>
                    <a:pt x="2940" y="127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2"/>
            <p:cNvSpPr/>
            <p:nvPr/>
          </p:nvSpPr>
          <p:spPr>
            <a:xfrm>
              <a:off x="1120099" y="1442732"/>
              <a:ext cx="72232" cy="77163"/>
            </a:xfrm>
            <a:custGeom>
              <a:avLst/>
              <a:gdLst/>
              <a:ahLst/>
              <a:cxnLst/>
              <a:rect l="l" t="t" r="r" b="b"/>
              <a:pathLst>
                <a:path w="2124" h="2269" extrusionOk="0">
                  <a:moveTo>
                    <a:pt x="2047" y="0"/>
                  </a:moveTo>
                  <a:lnTo>
                    <a:pt x="280" y="1767"/>
                  </a:lnTo>
                  <a:lnTo>
                    <a:pt x="68" y="1979"/>
                  </a:lnTo>
                  <a:cubicBezTo>
                    <a:pt x="34" y="2013"/>
                    <a:pt x="0" y="2056"/>
                    <a:pt x="0" y="2090"/>
                  </a:cubicBezTo>
                  <a:lnTo>
                    <a:pt x="0" y="2158"/>
                  </a:lnTo>
                  <a:cubicBezTo>
                    <a:pt x="34" y="2158"/>
                    <a:pt x="34" y="2192"/>
                    <a:pt x="68" y="2226"/>
                  </a:cubicBezTo>
                  <a:cubicBezTo>
                    <a:pt x="102" y="2268"/>
                    <a:pt x="136" y="2268"/>
                    <a:pt x="170" y="2268"/>
                  </a:cubicBezTo>
                  <a:cubicBezTo>
                    <a:pt x="212" y="2268"/>
                    <a:pt x="246" y="2268"/>
                    <a:pt x="280" y="2226"/>
                  </a:cubicBezTo>
                  <a:lnTo>
                    <a:pt x="2124" y="391"/>
                  </a:lnTo>
                  <a:cubicBezTo>
                    <a:pt x="2081" y="246"/>
                    <a:pt x="2081" y="102"/>
                    <a:pt x="2047"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2"/>
            <p:cNvSpPr/>
            <p:nvPr/>
          </p:nvSpPr>
          <p:spPr>
            <a:xfrm>
              <a:off x="1295713" y="1181555"/>
              <a:ext cx="396119" cy="621147"/>
            </a:xfrm>
            <a:custGeom>
              <a:avLst/>
              <a:gdLst/>
              <a:ahLst/>
              <a:cxnLst/>
              <a:rect l="l" t="t" r="r" b="b"/>
              <a:pathLst>
                <a:path w="11648" h="18265" extrusionOk="0">
                  <a:moveTo>
                    <a:pt x="10161" y="1"/>
                  </a:moveTo>
                  <a:cubicBezTo>
                    <a:pt x="9133" y="1"/>
                    <a:pt x="7714" y="1029"/>
                    <a:pt x="6406" y="2685"/>
                  </a:cubicBezTo>
                  <a:cubicBezTo>
                    <a:pt x="6338" y="2762"/>
                    <a:pt x="6304" y="2830"/>
                    <a:pt x="6228" y="2898"/>
                  </a:cubicBezTo>
                  <a:cubicBezTo>
                    <a:pt x="5523" y="3823"/>
                    <a:pt x="4852" y="4885"/>
                    <a:pt x="4282" y="6049"/>
                  </a:cubicBezTo>
                  <a:cubicBezTo>
                    <a:pt x="4214" y="6160"/>
                    <a:pt x="4180" y="6228"/>
                    <a:pt x="4104" y="6338"/>
                  </a:cubicBezTo>
                  <a:cubicBezTo>
                    <a:pt x="4036" y="6508"/>
                    <a:pt x="3968" y="6652"/>
                    <a:pt x="3892" y="6797"/>
                  </a:cubicBezTo>
                  <a:cubicBezTo>
                    <a:pt x="3433" y="7782"/>
                    <a:pt x="3008" y="8844"/>
                    <a:pt x="2583" y="9982"/>
                  </a:cubicBezTo>
                  <a:cubicBezTo>
                    <a:pt x="2549" y="10050"/>
                    <a:pt x="2515" y="10161"/>
                    <a:pt x="2481" y="10263"/>
                  </a:cubicBezTo>
                  <a:cubicBezTo>
                    <a:pt x="1377" y="13236"/>
                    <a:pt x="528" y="16319"/>
                    <a:pt x="145" y="17628"/>
                  </a:cubicBezTo>
                  <a:cubicBezTo>
                    <a:pt x="35" y="18018"/>
                    <a:pt x="1" y="18265"/>
                    <a:pt x="1" y="18265"/>
                  </a:cubicBezTo>
                  <a:cubicBezTo>
                    <a:pt x="1" y="18265"/>
                    <a:pt x="103" y="18120"/>
                    <a:pt x="315" y="17840"/>
                  </a:cubicBezTo>
                  <a:lnTo>
                    <a:pt x="315" y="17840"/>
                  </a:lnTo>
                  <a:cubicBezTo>
                    <a:pt x="1165" y="16812"/>
                    <a:pt x="3399" y="14085"/>
                    <a:pt x="5981" y="11503"/>
                  </a:cubicBezTo>
                  <a:lnTo>
                    <a:pt x="6262" y="11222"/>
                  </a:lnTo>
                  <a:cubicBezTo>
                    <a:pt x="6338" y="11146"/>
                    <a:pt x="6406" y="11078"/>
                    <a:pt x="6474" y="10968"/>
                  </a:cubicBezTo>
                  <a:cubicBezTo>
                    <a:pt x="7188" y="10297"/>
                    <a:pt x="7859" y="9481"/>
                    <a:pt x="8496" y="8598"/>
                  </a:cubicBezTo>
                  <a:cubicBezTo>
                    <a:pt x="8530" y="8530"/>
                    <a:pt x="8598" y="8419"/>
                    <a:pt x="8674" y="8351"/>
                  </a:cubicBezTo>
                  <a:cubicBezTo>
                    <a:pt x="9524" y="7077"/>
                    <a:pt x="10229" y="5701"/>
                    <a:pt x="10721" y="4427"/>
                  </a:cubicBezTo>
                  <a:cubicBezTo>
                    <a:pt x="10764" y="4350"/>
                    <a:pt x="10798" y="4248"/>
                    <a:pt x="10832" y="4172"/>
                  </a:cubicBezTo>
                  <a:cubicBezTo>
                    <a:pt x="11503" y="2337"/>
                    <a:pt x="11647" y="816"/>
                    <a:pt x="10976" y="281"/>
                  </a:cubicBezTo>
                  <a:cubicBezTo>
                    <a:pt x="10934" y="247"/>
                    <a:pt x="10934" y="213"/>
                    <a:pt x="10900" y="213"/>
                  </a:cubicBezTo>
                  <a:cubicBezTo>
                    <a:pt x="10866" y="179"/>
                    <a:pt x="10832" y="179"/>
                    <a:pt x="10798" y="137"/>
                  </a:cubicBezTo>
                  <a:cubicBezTo>
                    <a:pt x="10586" y="69"/>
                    <a:pt x="10407" y="1"/>
                    <a:pt x="10161"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2"/>
            <p:cNvSpPr/>
            <p:nvPr/>
          </p:nvSpPr>
          <p:spPr>
            <a:xfrm>
              <a:off x="1295713" y="1186180"/>
              <a:ext cx="373300" cy="616522"/>
            </a:xfrm>
            <a:custGeom>
              <a:avLst/>
              <a:gdLst/>
              <a:ahLst/>
              <a:cxnLst/>
              <a:rect l="l" t="t" r="r" b="b"/>
              <a:pathLst>
                <a:path w="10977" h="18129" extrusionOk="0">
                  <a:moveTo>
                    <a:pt x="10798" y="1"/>
                  </a:moveTo>
                  <a:cubicBezTo>
                    <a:pt x="10654" y="179"/>
                    <a:pt x="9413" y="2124"/>
                    <a:pt x="7748" y="4749"/>
                  </a:cubicBezTo>
                  <a:lnTo>
                    <a:pt x="7748" y="4749"/>
                  </a:lnTo>
                  <a:cubicBezTo>
                    <a:pt x="7612" y="4928"/>
                    <a:pt x="7502" y="5140"/>
                    <a:pt x="7366" y="5310"/>
                  </a:cubicBezTo>
                  <a:cubicBezTo>
                    <a:pt x="7324" y="5420"/>
                    <a:pt x="7256" y="5488"/>
                    <a:pt x="7222" y="5599"/>
                  </a:cubicBezTo>
                  <a:cubicBezTo>
                    <a:pt x="6618" y="6516"/>
                    <a:pt x="5981" y="7544"/>
                    <a:pt x="5344" y="8572"/>
                  </a:cubicBezTo>
                  <a:cubicBezTo>
                    <a:pt x="5344" y="8572"/>
                    <a:pt x="5344" y="8606"/>
                    <a:pt x="5310" y="8606"/>
                  </a:cubicBezTo>
                  <a:cubicBezTo>
                    <a:pt x="5310" y="8640"/>
                    <a:pt x="5276" y="8674"/>
                    <a:pt x="5276" y="8708"/>
                  </a:cubicBezTo>
                  <a:cubicBezTo>
                    <a:pt x="5200" y="8784"/>
                    <a:pt x="5132" y="8886"/>
                    <a:pt x="5098" y="8997"/>
                  </a:cubicBezTo>
                  <a:cubicBezTo>
                    <a:pt x="4605" y="9770"/>
                    <a:pt x="4104" y="10551"/>
                    <a:pt x="3645" y="11333"/>
                  </a:cubicBezTo>
                  <a:lnTo>
                    <a:pt x="3645" y="11367"/>
                  </a:lnTo>
                  <a:cubicBezTo>
                    <a:pt x="3611" y="11435"/>
                    <a:pt x="3577" y="11469"/>
                    <a:pt x="3543" y="11545"/>
                  </a:cubicBezTo>
                  <a:cubicBezTo>
                    <a:pt x="3467" y="11613"/>
                    <a:pt x="3433" y="11724"/>
                    <a:pt x="3365" y="11792"/>
                  </a:cubicBezTo>
                  <a:cubicBezTo>
                    <a:pt x="2057" y="13983"/>
                    <a:pt x="884" y="16039"/>
                    <a:pt x="145" y="17492"/>
                  </a:cubicBezTo>
                  <a:cubicBezTo>
                    <a:pt x="35" y="17882"/>
                    <a:pt x="1" y="18129"/>
                    <a:pt x="1" y="18129"/>
                  </a:cubicBezTo>
                  <a:cubicBezTo>
                    <a:pt x="1" y="18129"/>
                    <a:pt x="103" y="17984"/>
                    <a:pt x="315" y="17704"/>
                  </a:cubicBezTo>
                  <a:lnTo>
                    <a:pt x="315" y="17704"/>
                  </a:lnTo>
                  <a:cubicBezTo>
                    <a:pt x="1063" y="16217"/>
                    <a:pt x="2269" y="14128"/>
                    <a:pt x="3611" y="11860"/>
                  </a:cubicBezTo>
                  <a:cubicBezTo>
                    <a:pt x="3679" y="11758"/>
                    <a:pt x="3756" y="11647"/>
                    <a:pt x="3824" y="11545"/>
                  </a:cubicBezTo>
                  <a:cubicBezTo>
                    <a:pt x="3858" y="11469"/>
                    <a:pt x="3926" y="11367"/>
                    <a:pt x="3968" y="11299"/>
                  </a:cubicBezTo>
                  <a:cubicBezTo>
                    <a:pt x="4461" y="10449"/>
                    <a:pt x="4987" y="9600"/>
                    <a:pt x="5523" y="8750"/>
                  </a:cubicBezTo>
                  <a:cubicBezTo>
                    <a:pt x="5557" y="8674"/>
                    <a:pt x="5625" y="8606"/>
                    <a:pt x="5667" y="8496"/>
                  </a:cubicBezTo>
                  <a:cubicBezTo>
                    <a:pt x="6440" y="7264"/>
                    <a:pt x="7222" y="6024"/>
                    <a:pt x="7927" y="4928"/>
                  </a:cubicBezTo>
                  <a:lnTo>
                    <a:pt x="8105" y="4605"/>
                  </a:lnTo>
                  <a:cubicBezTo>
                    <a:pt x="9702" y="2124"/>
                    <a:pt x="10866" y="290"/>
                    <a:pt x="10976" y="145"/>
                  </a:cubicBezTo>
                  <a:cubicBezTo>
                    <a:pt x="10934" y="111"/>
                    <a:pt x="10934" y="77"/>
                    <a:pt x="10900" y="77"/>
                  </a:cubicBezTo>
                  <a:cubicBezTo>
                    <a:pt x="10866" y="43"/>
                    <a:pt x="10832" y="43"/>
                    <a:pt x="1079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2"/>
            <p:cNvSpPr/>
            <p:nvPr/>
          </p:nvSpPr>
          <p:spPr>
            <a:xfrm>
              <a:off x="1380086" y="1521018"/>
              <a:ext cx="39619" cy="71076"/>
            </a:xfrm>
            <a:custGeom>
              <a:avLst/>
              <a:gdLst/>
              <a:ahLst/>
              <a:cxnLst/>
              <a:rect l="l" t="t" r="r" b="b"/>
              <a:pathLst>
                <a:path w="1165" h="2090" extrusionOk="0">
                  <a:moveTo>
                    <a:pt x="102" y="0"/>
                  </a:moveTo>
                  <a:cubicBezTo>
                    <a:pt x="68" y="68"/>
                    <a:pt x="34" y="179"/>
                    <a:pt x="0" y="281"/>
                  </a:cubicBezTo>
                  <a:lnTo>
                    <a:pt x="884" y="1946"/>
                  </a:lnTo>
                  <a:lnTo>
                    <a:pt x="918" y="2014"/>
                  </a:lnTo>
                  <a:cubicBezTo>
                    <a:pt x="952" y="2048"/>
                    <a:pt x="986" y="2090"/>
                    <a:pt x="1020" y="2090"/>
                  </a:cubicBezTo>
                  <a:cubicBezTo>
                    <a:pt x="1062" y="2090"/>
                    <a:pt x="1096" y="2048"/>
                    <a:pt x="1096" y="2048"/>
                  </a:cubicBezTo>
                  <a:cubicBezTo>
                    <a:pt x="1130" y="2048"/>
                    <a:pt x="1130" y="2014"/>
                    <a:pt x="1130" y="2014"/>
                  </a:cubicBezTo>
                  <a:cubicBezTo>
                    <a:pt x="1164" y="1980"/>
                    <a:pt x="1164" y="1946"/>
                    <a:pt x="1130" y="1878"/>
                  </a:cubicBezTo>
                  <a:lnTo>
                    <a:pt x="1062" y="1699"/>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2"/>
            <p:cNvSpPr/>
            <p:nvPr/>
          </p:nvSpPr>
          <p:spPr>
            <a:xfrm>
              <a:off x="1418514" y="1563187"/>
              <a:ext cx="90154" cy="15643"/>
            </a:xfrm>
            <a:custGeom>
              <a:avLst/>
              <a:gdLst/>
              <a:ahLst/>
              <a:cxnLst/>
              <a:rect l="l" t="t" r="r" b="b"/>
              <a:pathLst>
                <a:path w="2651" h="460" extrusionOk="0">
                  <a:moveTo>
                    <a:pt x="2651" y="0"/>
                  </a:moveTo>
                  <a:lnTo>
                    <a:pt x="357" y="213"/>
                  </a:lnTo>
                  <a:lnTo>
                    <a:pt x="102" y="213"/>
                  </a:lnTo>
                  <a:cubicBezTo>
                    <a:pt x="68" y="213"/>
                    <a:pt x="68" y="247"/>
                    <a:pt x="34" y="247"/>
                  </a:cubicBezTo>
                  <a:lnTo>
                    <a:pt x="34" y="281"/>
                  </a:lnTo>
                  <a:cubicBezTo>
                    <a:pt x="0" y="315"/>
                    <a:pt x="0" y="315"/>
                    <a:pt x="0" y="349"/>
                  </a:cubicBezTo>
                  <a:cubicBezTo>
                    <a:pt x="0" y="425"/>
                    <a:pt x="68" y="459"/>
                    <a:pt x="145" y="459"/>
                  </a:cubicBezTo>
                  <a:lnTo>
                    <a:pt x="145" y="459"/>
                  </a:lnTo>
                  <a:lnTo>
                    <a:pt x="213" y="459"/>
                  </a:lnTo>
                  <a:lnTo>
                    <a:pt x="2370" y="28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2"/>
            <p:cNvSpPr/>
            <p:nvPr/>
          </p:nvSpPr>
          <p:spPr>
            <a:xfrm>
              <a:off x="1435246" y="1387266"/>
              <a:ext cx="43394" cy="108348"/>
            </a:xfrm>
            <a:custGeom>
              <a:avLst/>
              <a:gdLst/>
              <a:ahLst/>
              <a:cxnLst/>
              <a:rect l="l" t="t" r="r" b="b"/>
              <a:pathLst>
                <a:path w="1276" h="3186" extrusionOk="0">
                  <a:moveTo>
                    <a:pt x="179" y="0"/>
                  </a:moveTo>
                  <a:cubicBezTo>
                    <a:pt x="111" y="111"/>
                    <a:pt x="77" y="179"/>
                    <a:pt x="1" y="289"/>
                  </a:cubicBezTo>
                  <a:lnTo>
                    <a:pt x="995" y="3084"/>
                  </a:lnTo>
                  <a:lnTo>
                    <a:pt x="995" y="3118"/>
                  </a:lnTo>
                  <a:cubicBezTo>
                    <a:pt x="1029" y="3152"/>
                    <a:pt x="1063" y="3186"/>
                    <a:pt x="1139" y="3186"/>
                  </a:cubicBezTo>
                  <a:lnTo>
                    <a:pt x="1173" y="3186"/>
                  </a:lnTo>
                  <a:cubicBezTo>
                    <a:pt x="1241" y="3186"/>
                    <a:pt x="1275" y="3118"/>
                    <a:pt x="1241" y="3050"/>
                  </a:cubicBezTo>
                  <a:lnTo>
                    <a:pt x="1173" y="279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2"/>
            <p:cNvSpPr/>
            <p:nvPr/>
          </p:nvSpPr>
          <p:spPr>
            <a:xfrm>
              <a:off x="1476293" y="1465551"/>
              <a:ext cx="114435" cy="19384"/>
            </a:xfrm>
            <a:custGeom>
              <a:avLst/>
              <a:gdLst/>
              <a:ahLst/>
              <a:cxnLst/>
              <a:rect l="l" t="t" r="r" b="b"/>
              <a:pathLst>
                <a:path w="3365" h="570" extrusionOk="0">
                  <a:moveTo>
                    <a:pt x="3364" y="0"/>
                  </a:moveTo>
                  <a:lnTo>
                    <a:pt x="357" y="281"/>
                  </a:lnTo>
                  <a:lnTo>
                    <a:pt x="102" y="323"/>
                  </a:lnTo>
                  <a:cubicBezTo>
                    <a:pt x="68" y="323"/>
                    <a:pt x="68" y="323"/>
                    <a:pt x="34" y="357"/>
                  </a:cubicBezTo>
                  <a:cubicBezTo>
                    <a:pt x="34" y="357"/>
                    <a:pt x="34" y="391"/>
                    <a:pt x="0" y="391"/>
                  </a:cubicBezTo>
                  <a:lnTo>
                    <a:pt x="0" y="459"/>
                  </a:lnTo>
                  <a:cubicBezTo>
                    <a:pt x="0" y="493"/>
                    <a:pt x="68" y="569"/>
                    <a:pt x="145" y="569"/>
                  </a:cubicBezTo>
                  <a:lnTo>
                    <a:pt x="145" y="569"/>
                  </a:lnTo>
                  <a:lnTo>
                    <a:pt x="213" y="535"/>
                  </a:lnTo>
                  <a:lnTo>
                    <a:pt x="3186" y="247"/>
                  </a:lnTo>
                  <a:cubicBezTo>
                    <a:pt x="3220" y="179"/>
                    <a:pt x="3288" y="68"/>
                    <a:pt x="336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2"/>
            <p:cNvSpPr/>
            <p:nvPr/>
          </p:nvSpPr>
          <p:spPr>
            <a:xfrm>
              <a:off x="1507478" y="1272865"/>
              <a:ext cx="42203" cy="108348"/>
            </a:xfrm>
            <a:custGeom>
              <a:avLst/>
              <a:gdLst/>
              <a:ahLst/>
              <a:cxnLst/>
              <a:rect l="l" t="t" r="r" b="b"/>
              <a:pathLst>
                <a:path w="1241" h="3186" extrusionOk="0">
                  <a:moveTo>
                    <a:pt x="179" y="0"/>
                  </a:moveTo>
                  <a:cubicBezTo>
                    <a:pt x="111" y="77"/>
                    <a:pt x="77" y="145"/>
                    <a:pt x="1" y="213"/>
                  </a:cubicBezTo>
                  <a:lnTo>
                    <a:pt x="995" y="3050"/>
                  </a:lnTo>
                  <a:lnTo>
                    <a:pt x="995" y="3084"/>
                  </a:lnTo>
                  <a:cubicBezTo>
                    <a:pt x="1029" y="3152"/>
                    <a:pt x="1063" y="3186"/>
                    <a:pt x="1097" y="3186"/>
                  </a:cubicBezTo>
                  <a:cubicBezTo>
                    <a:pt x="1139" y="3186"/>
                    <a:pt x="1139" y="3186"/>
                    <a:pt x="1173" y="3152"/>
                  </a:cubicBezTo>
                  <a:cubicBezTo>
                    <a:pt x="1241" y="3152"/>
                    <a:pt x="1241" y="3084"/>
                    <a:pt x="1241" y="3016"/>
                  </a:cubicBezTo>
                  <a:lnTo>
                    <a:pt x="1139" y="276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2"/>
            <p:cNvSpPr/>
            <p:nvPr/>
          </p:nvSpPr>
          <p:spPr>
            <a:xfrm>
              <a:off x="1558047" y="1323400"/>
              <a:ext cx="106035" cy="30369"/>
            </a:xfrm>
            <a:custGeom>
              <a:avLst/>
              <a:gdLst/>
              <a:ahLst/>
              <a:cxnLst/>
              <a:rect l="l" t="t" r="r" b="b"/>
              <a:pathLst>
                <a:path w="3118" h="893" extrusionOk="0">
                  <a:moveTo>
                    <a:pt x="3118" y="1"/>
                  </a:moveTo>
                  <a:lnTo>
                    <a:pt x="391" y="570"/>
                  </a:lnTo>
                  <a:lnTo>
                    <a:pt x="111" y="638"/>
                  </a:lnTo>
                  <a:lnTo>
                    <a:pt x="34" y="714"/>
                  </a:lnTo>
                  <a:lnTo>
                    <a:pt x="34" y="714"/>
                  </a:lnTo>
                  <a:cubicBezTo>
                    <a:pt x="0" y="748"/>
                    <a:pt x="0" y="782"/>
                    <a:pt x="0" y="782"/>
                  </a:cubicBezTo>
                  <a:cubicBezTo>
                    <a:pt x="34" y="850"/>
                    <a:pt x="77" y="893"/>
                    <a:pt x="145" y="893"/>
                  </a:cubicBezTo>
                  <a:lnTo>
                    <a:pt x="145" y="893"/>
                  </a:lnTo>
                  <a:lnTo>
                    <a:pt x="213" y="893"/>
                  </a:lnTo>
                  <a:lnTo>
                    <a:pt x="3007" y="256"/>
                  </a:lnTo>
                  <a:cubicBezTo>
                    <a:pt x="3050" y="179"/>
                    <a:pt x="3084" y="77"/>
                    <a:pt x="311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2"/>
            <p:cNvSpPr/>
            <p:nvPr/>
          </p:nvSpPr>
          <p:spPr>
            <a:xfrm>
              <a:off x="1489590" y="1391007"/>
              <a:ext cx="761802" cy="345550"/>
            </a:xfrm>
            <a:custGeom>
              <a:avLst/>
              <a:gdLst/>
              <a:ahLst/>
              <a:cxnLst/>
              <a:rect l="l" t="t" r="r" b="b"/>
              <a:pathLst>
                <a:path w="22401" h="10161" extrusionOk="0">
                  <a:moveTo>
                    <a:pt x="18544" y="1"/>
                  </a:moveTo>
                  <a:cubicBezTo>
                    <a:pt x="17873" y="1"/>
                    <a:pt x="17058" y="103"/>
                    <a:pt x="16242" y="315"/>
                  </a:cubicBezTo>
                  <a:cubicBezTo>
                    <a:pt x="16140" y="315"/>
                    <a:pt x="16064" y="349"/>
                    <a:pt x="15962" y="391"/>
                  </a:cubicBezTo>
                  <a:cubicBezTo>
                    <a:pt x="14654" y="740"/>
                    <a:pt x="13235" y="1343"/>
                    <a:pt x="11714" y="2192"/>
                  </a:cubicBezTo>
                  <a:cubicBezTo>
                    <a:pt x="11646" y="2226"/>
                    <a:pt x="11536" y="2303"/>
                    <a:pt x="11468" y="2337"/>
                  </a:cubicBezTo>
                  <a:cubicBezTo>
                    <a:pt x="10296" y="3042"/>
                    <a:pt x="9098" y="3857"/>
                    <a:pt x="7892" y="4809"/>
                  </a:cubicBezTo>
                  <a:cubicBezTo>
                    <a:pt x="7713" y="4987"/>
                    <a:pt x="7501" y="5131"/>
                    <a:pt x="7323" y="5276"/>
                  </a:cubicBezTo>
                  <a:cubicBezTo>
                    <a:pt x="7221" y="5378"/>
                    <a:pt x="7110" y="5446"/>
                    <a:pt x="7008" y="5556"/>
                  </a:cubicBezTo>
                  <a:cubicBezTo>
                    <a:pt x="3466" y="8385"/>
                    <a:pt x="1589" y="9481"/>
                    <a:pt x="671" y="9872"/>
                  </a:cubicBezTo>
                  <a:cubicBezTo>
                    <a:pt x="178" y="10118"/>
                    <a:pt x="0" y="10160"/>
                    <a:pt x="0" y="10160"/>
                  </a:cubicBezTo>
                  <a:lnTo>
                    <a:pt x="637" y="10160"/>
                  </a:lnTo>
                  <a:lnTo>
                    <a:pt x="1376" y="10160"/>
                  </a:lnTo>
                  <a:cubicBezTo>
                    <a:pt x="3007" y="10160"/>
                    <a:pt x="5946" y="10118"/>
                    <a:pt x="8843" y="9906"/>
                  </a:cubicBezTo>
                  <a:cubicBezTo>
                    <a:pt x="8988" y="9906"/>
                    <a:pt x="9166" y="9906"/>
                    <a:pt x="9310" y="9872"/>
                  </a:cubicBezTo>
                  <a:lnTo>
                    <a:pt x="9310" y="9872"/>
                  </a:lnTo>
                  <a:cubicBezTo>
                    <a:pt x="9981" y="9838"/>
                    <a:pt x="10619" y="9770"/>
                    <a:pt x="11256" y="9693"/>
                  </a:cubicBezTo>
                  <a:cubicBezTo>
                    <a:pt x="12207" y="9591"/>
                    <a:pt x="13201" y="9379"/>
                    <a:pt x="14195" y="9056"/>
                  </a:cubicBezTo>
                  <a:cubicBezTo>
                    <a:pt x="14297" y="9022"/>
                    <a:pt x="14441" y="8988"/>
                    <a:pt x="14543" y="8954"/>
                  </a:cubicBezTo>
                  <a:cubicBezTo>
                    <a:pt x="15962" y="8495"/>
                    <a:pt x="17414" y="7824"/>
                    <a:pt x="18612" y="7043"/>
                  </a:cubicBezTo>
                  <a:cubicBezTo>
                    <a:pt x="18689" y="6975"/>
                    <a:pt x="18791" y="6932"/>
                    <a:pt x="18867" y="6864"/>
                  </a:cubicBezTo>
                  <a:cubicBezTo>
                    <a:pt x="21025" y="5412"/>
                    <a:pt x="22401" y="3611"/>
                    <a:pt x="21840" y="1912"/>
                  </a:cubicBezTo>
                  <a:cubicBezTo>
                    <a:pt x="21840" y="1801"/>
                    <a:pt x="21798" y="1700"/>
                    <a:pt x="21764" y="1623"/>
                  </a:cubicBezTo>
                  <a:cubicBezTo>
                    <a:pt x="21730" y="1555"/>
                    <a:pt x="21662" y="1487"/>
                    <a:pt x="21628" y="1411"/>
                  </a:cubicBezTo>
                  <a:cubicBezTo>
                    <a:pt x="21093" y="459"/>
                    <a:pt x="19997" y="1"/>
                    <a:pt x="18544"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2"/>
            <p:cNvSpPr/>
            <p:nvPr/>
          </p:nvSpPr>
          <p:spPr>
            <a:xfrm>
              <a:off x="1489590" y="1438957"/>
              <a:ext cx="740139" cy="297600"/>
            </a:xfrm>
            <a:custGeom>
              <a:avLst/>
              <a:gdLst/>
              <a:ahLst/>
              <a:cxnLst/>
              <a:rect l="l" t="t" r="r" b="b"/>
              <a:pathLst>
                <a:path w="21764" h="8751" extrusionOk="0">
                  <a:moveTo>
                    <a:pt x="21628" y="1"/>
                  </a:moveTo>
                  <a:cubicBezTo>
                    <a:pt x="21585" y="1"/>
                    <a:pt x="18901" y="1351"/>
                    <a:pt x="15359" y="2940"/>
                  </a:cubicBezTo>
                  <a:cubicBezTo>
                    <a:pt x="15257" y="2974"/>
                    <a:pt x="15180" y="3016"/>
                    <a:pt x="15078" y="3050"/>
                  </a:cubicBezTo>
                  <a:cubicBezTo>
                    <a:pt x="13770" y="3653"/>
                    <a:pt x="12352" y="4291"/>
                    <a:pt x="10899" y="4885"/>
                  </a:cubicBezTo>
                  <a:lnTo>
                    <a:pt x="10899" y="4885"/>
                  </a:lnTo>
                  <a:cubicBezTo>
                    <a:pt x="10797" y="4962"/>
                    <a:pt x="10721" y="4996"/>
                    <a:pt x="10619" y="5030"/>
                  </a:cubicBezTo>
                  <a:cubicBezTo>
                    <a:pt x="9310" y="5565"/>
                    <a:pt x="7960" y="6092"/>
                    <a:pt x="6651" y="6584"/>
                  </a:cubicBezTo>
                  <a:cubicBezTo>
                    <a:pt x="6584" y="6627"/>
                    <a:pt x="6473" y="6661"/>
                    <a:pt x="6405" y="6695"/>
                  </a:cubicBezTo>
                  <a:cubicBezTo>
                    <a:pt x="4247" y="7510"/>
                    <a:pt x="2260" y="8147"/>
                    <a:pt x="671" y="8462"/>
                  </a:cubicBezTo>
                  <a:cubicBezTo>
                    <a:pt x="178" y="8708"/>
                    <a:pt x="0" y="8750"/>
                    <a:pt x="0" y="8750"/>
                  </a:cubicBezTo>
                  <a:lnTo>
                    <a:pt x="637" y="8750"/>
                  </a:lnTo>
                  <a:cubicBezTo>
                    <a:pt x="2124" y="8428"/>
                    <a:pt x="4035" y="7824"/>
                    <a:pt x="6082" y="7085"/>
                  </a:cubicBezTo>
                  <a:cubicBezTo>
                    <a:pt x="6193" y="7051"/>
                    <a:pt x="6295" y="7009"/>
                    <a:pt x="6405" y="6975"/>
                  </a:cubicBezTo>
                  <a:cubicBezTo>
                    <a:pt x="6439" y="6941"/>
                    <a:pt x="6473" y="6941"/>
                    <a:pt x="6507" y="6907"/>
                  </a:cubicBezTo>
                  <a:lnTo>
                    <a:pt x="6507" y="6907"/>
                  </a:lnTo>
                  <a:lnTo>
                    <a:pt x="6550" y="6907"/>
                  </a:lnTo>
                  <a:lnTo>
                    <a:pt x="6550" y="6907"/>
                  </a:lnTo>
                  <a:cubicBezTo>
                    <a:pt x="7679" y="6482"/>
                    <a:pt x="8809" y="6024"/>
                    <a:pt x="9947" y="5565"/>
                  </a:cubicBezTo>
                  <a:cubicBezTo>
                    <a:pt x="10049" y="5522"/>
                    <a:pt x="10160" y="5488"/>
                    <a:pt x="10262" y="5420"/>
                  </a:cubicBezTo>
                  <a:cubicBezTo>
                    <a:pt x="10406" y="5386"/>
                    <a:pt x="10585" y="5276"/>
                    <a:pt x="10755" y="5208"/>
                  </a:cubicBezTo>
                  <a:lnTo>
                    <a:pt x="10755" y="5208"/>
                  </a:lnTo>
                  <a:cubicBezTo>
                    <a:pt x="11816" y="4783"/>
                    <a:pt x="12878" y="4325"/>
                    <a:pt x="13872" y="3900"/>
                  </a:cubicBezTo>
                  <a:cubicBezTo>
                    <a:pt x="13983" y="3823"/>
                    <a:pt x="14084" y="3789"/>
                    <a:pt x="14195" y="3755"/>
                  </a:cubicBezTo>
                  <a:cubicBezTo>
                    <a:pt x="14543" y="3577"/>
                    <a:pt x="14866" y="3441"/>
                    <a:pt x="15214" y="3297"/>
                  </a:cubicBezTo>
                  <a:cubicBezTo>
                    <a:pt x="15214" y="3263"/>
                    <a:pt x="15257" y="3263"/>
                    <a:pt x="15257" y="3263"/>
                  </a:cubicBezTo>
                  <a:cubicBezTo>
                    <a:pt x="18901" y="1598"/>
                    <a:pt x="21696" y="256"/>
                    <a:pt x="21764" y="213"/>
                  </a:cubicBezTo>
                  <a:cubicBezTo>
                    <a:pt x="21730" y="145"/>
                    <a:pt x="21662" y="77"/>
                    <a:pt x="2162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2"/>
            <p:cNvSpPr/>
            <p:nvPr/>
          </p:nvSpPr>
          <p:spPr>
            <a:xfrm>
              <a:off x="1691799" y="1671535"/>
              <a:ext cx="114435" cy="56350"/>
            </a:xfrm>
            <a:custGeom>
              <a:avLst/>
              <a:gdLst/>
              <a:ahLst/>
              <a:cxnLst/>
              <a:rect l="l" t="t" r="r" b="b"/>
              <a:pathLst>
                <a:path w="3365" h="1657" extrusionOk="0">
                  <a:moveTo>
                    <a:pt x="136" y="0"/>
                  </a:moveTo>
                  <a:cubicBezTo>
                    <a:pt x="102" y="0"/>
                    <a:pt x="68" y="0"/>
                    <a:pt x="34" y="34"/>
                  </a:cubicBezTo>
                  <a:cubicBezTo>
                    <a:pt x="0" y="102"/>
                    <a:pt x="34" y="170"/>
                    <a:pt x="102" y="212"/>
                  </a:cubicBezTo>
                  <a:lnTo>
                    <a:pt x="136" y="246"/>
                  </a:lnTo>
                  <a:lnTo>
                    <a:pt x="2897" y="1657"/>
                  </a:lnTo>
                  <a:cubicBezTo>
                    <a:pt x="3042" y="1657"/>
                    <a:pt x="3220" y="1657"/>
                    <a:pt x="3364" y="1623"/>
                  </a:cubicBezTo>
                  <a:lnTo>
                    <a:pt x="459" y="136"/>
                  </a:lnTo>
                  <a:lnTo>
                    <a:pt x="213" y="0"/>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2"/>
            <p:cNvSpPr/>
            <p:nvPr/>
          </p:nvSpPr>
          <p:spPr>
            <a:xfrm>
              <a:off x="1706252" y="1570396"/>
              <a:ext cx="32375" cy="103485"/>
            </a:xfrm>
            <a:custGeom>
              <a:avLst/>
              <a:gdLst/>
              <a:ahLst/>
              <a:cxnLst/>
              <a:rect l="l" t="t" r="r" b="b"/>
              <a:pathLst>
                <a:path w="952" h="3043" extrusionOk="0">
                  <a:moveTo>
                    <a:pt x="952" y="1"/>
                  </a:moveTo>
                  <a:lnTo>
                    <a:pt x="952" y="1"/>
                  </a:lnTo>
                  <a:cubicBezTo>
                    <a:pt x="850" y="103"/>
                    <a:pt x="739" y="171"/>
                    <a:pt x="637" y="281"/>
                  </a:cubicBezTo>
                  <a:lnTo>
                    <a:pt x="34" y="2830"/>
                  </a:lnTo>
                  <a:lnTo>
                    <a:pt x="0" y="2898"/>
                  </a:lnTo>
                  <a:cubicBezTo>
                    <a:pt x="0" y="2974"/>
                    <a:pt x="34" y="3042"/>
                    <a:pt x="102" y="3042"/>
                  </a:cubicBezTo>
                  <a:lnTo>
                    <a:pt x="136" y="3042"/>
                  </a:lnTo>
                  <a:lnTo>
                    <a:pt x="136" y="3042"/>
                  </a:lnTo>
                  <a:lnTo>
                    <a:pt x="179" y="3042"/>
                  </a:lnTo>
                  <a:lnTo>
                    <a:pt x="213" y="3042"/>
                  </a:lnTo>
                  <a:cubicBezTo>
                    <a:pt x="213" y="3008"/>
                    <a:pt x="247" y="2974"/>
                    <a:pt x="247" y="2974"/>
                  </a:cubicBezTo>
                  <a:lnTo>
                    <a:pt x="280" y="2719"/>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2"/>
            <p:cNvSpPr/>
            <p:nvPr/>
          </p:nvSpPr>
          <p:spPr>
            <a:xfrm>
              <a:off x="1822966" y="1619503"/>
              <a:ext cx="161230" cy="79510"/>
            </a:xfrm>
            <a:custGeom>
              <a:avLst/>
              <a:gdLst/>
              <a:ahLst/>
              <a:cxnLst/>
              <a:rect l="l" t="t" r="r" b="b"/>
              <a:pathLst>
                <a:path w="4741" h="2338" extrusionOk="0">
                  <a:moveTo>
                    <a:pt x="144" y="1"/>
                  </a:moveTo>
                  <a:cubicBezTo>
                    <a:pt x="102" y="1"/>
                    <a:pt x="68" y="1"/>
                    <a:pt x="34" y="77"/>
                  </a:cubicBezTo>
                  <a:cubicBezTo>
                    <a:pt x="0" y="111"/>
                    <a:pt x="34" y="179"/>
                    <a:pt x="102" y="213"/>
                  </a:cubicBezTo>
                  <a:lnTo>
                    <a:pt x="144" y="256"/>
                  </a:lnTo>
                  <a:lnTo>
                    <a:pt x="4392" y="2337"/>
                  </a:lnTo>
                  <a:cubicBezTo>
                    <a:pt x="4494" y="2303"/>
                    <a:pt x="4638" y="2269"/>
                    <a:pt x="4740" y="2235"/>
                  </a:cubicBezTo>
                  <a:lnTo>
                    <a:pt x="459" y="111"/>
                  </a:lnTo>
                  <a:lnTo>
                    <a:pt x="212" y="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2"/>
            <p:cNvSpPr/>
            <p:nvPr/>
          </p:nvSpPr>
          <p:spPr>
            <a:xfrm>
              <a:off x="1849526" y="1465551"/>
              <a:ext cx="38462" cy="151707"/>
            </a:xfrm>
            <a:custGeom>
              <a:avLst/>
              <a:gdLst/>
              <a:ahLst/>
              <a:cxnLst/>
              <a:rect l="l" t="t" r="r" b="b"/>
              <a:pathLst>
                <a:path w="1131" h="4461" extrusionOk="0">
                  <a:moveTo>
                    <a:pt x="1130" y="0"/>
                  </a:moveTo>
                  <a:lnTo>
                    <a:pt x="1130" y="0"/>
                  </a:lnTo>
                  <a:cubicBezTo>
                    <a:pt x="1062" y="34"/>
                    <a:pt x="952" y="111"/>
                    <a:pt x="884" y="145"/>
                  </a:cubicBezTo>
                  <a:lnTo>
                    <a:pt x="35" y="4248"/>
                  </a:lnTo>
                  <a:lnTo>
                    <a:pt x="35" y="4316"/>
                  </a:lnTo>
                  <a:cubicBezTo>
                    <a:pt x="1" y="4358"/>
                    <a:pt x="35" y="4426"/>
                    <a:pt x="103" y="4460"/>
                  </a:cubicBezTo>
                  <a:lnTo>
                    <a:pt x="171" y="4460"/>
                  </a:lnTo>
                  <a:lnTo>
                    <a:pt x="171" y="4426"/>
                  </a:lnTo>
                  <a:cubicBezTo>
                    <a:pt x="213" y="4426"/>
                    <a:pt x="247" y="4392"/>
                    <a:pt x="247" y="4358"/>
                  </a:cubicBezTo>
                  <a:lnTo>
                    <a:pt x="315" y="4103"/>
                  </a:lnTo>
                  <a:lnTo>
                    <a:pt x="315" y="4103"/>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2"/>
            <p:cNvSpPr/>
            <p:nvPr/>
          </p:nvSpPr>
          <p:spPr>
            <a:xfrm>
              <a:off x="1956411" y="1561759"/>
              <a:ext cx="174833" cy="68763"/>
            </a:xfrm>
            <a:custGeom>
              <a:avLst/>
              <a:gdLst/>
              <a:ahLst/>
              <a:cxnLst/>
              <a:rect l="l" t="t" r="r" b="b"/>
              <a:pathLst>
                <a:path w="5141" h="2022" extrusionOk="0">
                  <a:moveTo>
                    <a:pt x="145" y="0"/>
                  </a:moveTo>
                  <a:cubicBezTo>
                    <a:pt x="77" y="0"/>
                    <a:pt x="43" y="42"/>
                    <a:pt x="1" y="110"/>
                  </a:cubicBezTo>
                  <a:cubicBezTo>
                    <a:pt x="1" y="144"/>
                    <a:pt x="43" y="212"/>
                    <a:pt x="111" y="255"/>
                  </a:cubicBezTo>
                  <a:lnTo>
                    <a:pt x="145" y="289"/>
                  </a:lnTo>
                  <a:lnTo>
                    <a:pt x="4885" y="2022"/>
                  </a:lnTo>
                  <a:cubicBezTo>
                    <a:pt x="4962" y="1954"/>
                    <a:pt x="5064" y="1911"/>
                    <a:pt x="5140" y="1843"/>
                  </a:cubicBezTo>
                  <a:lnTo>
                    <a:pt x="468" y="144"/>
                  </a:lnTo>
                  <a:lnTo>
                    <a:pt x="179" y="42"/>
                  </a:lnTo>
                  <a:cubicBezTo>
                    <a:pt x="145" y="42"/>
                    <a:pt x="145" y="0"/>
                    <a:pt x="145"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32"/>
            <p:cNvSpPr/>
            <p:nvPr/>
          </p:nvSpPr>
          <p:spPr>
            <a:xfrm>
              <a:off x="2001199" y="1401685"/>
              <a:ext cx="40775" cy="149395"/>
            </a:xfrm>
            <a:custGeom>
              <a:avLst/>
              <a:gdLst/>
              <a:ahLst/>
              <a:cxnLst/>
              <a:rect l="l" t="t" r="r" b="b"/>
              <a:pathLst>
                <a:path w="1199" h="4393" extrusionOk="0">
                  <a:moveTo>
                    <a:pt x="1198" y="1"/>
                  </a:moveTo>
                  <a:cubicBezTo>
                    <a:pt x="1096" y="1"/>
                    <a:pt x="1020" y="35"/>
                    <a:pt x="918" y="77"/>
                  </a:cubicBezTo>
                  <a:lnTo>
                    <a:pt x="34" y="4146"/>
                  </a:lnTo>
                  <a:lnTo>
                    <a:pt x="34" y="4248"/>
                  </a:lnTo>
                  <a:cubicBezTo>
                    <a:pt x="0" y="4282"/>
                    <a:pt x="68" y="4359"/>
                    <a:pt x="102" y="4393"/>
                  </a:cubicBezTo>
                  <a:lnTo>
                    <a:pt x="170" y="4393"/>
                  </a:lnTo>
                  <a:cubicBezTo>
                    <a:pt x="170" y="4359"/>
                    <a:pt x="213" y="4359"/>
                    <a:pt x="213" y="4359"/>
                  </a:cubicBezTo>
                  <a:cubicBezTo>
                    <a:pt x="247" y="4325"/>
                    <a:pt x="247" y="4325"/>
                    <a:pt x="281" y="4282"/>
                  </a:cubicBezTo>
                  <a:lnTo>
                    <a:pt x="315" y="4036"/>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32"/>
            <p:cNvSpPr/>
            <p:nvPr/>
          </p:nvSpPr>
          <p:spPr>
            <a:xfrm>
              <a:off x="829743" y="2978749"/>
              <a:ext cx="699432" cy="979654"/>
            </a:xfrm>
            <a:custGeom>
              <a:avLst/>
              <a:gdLst/>
              <a:ahLst/>
              <a:cxnLst/>
              <a:rect l="l" t="t" r="r" b="b"/>
              <a:pathLst>
                <a:path w="20567" h="28807" extrusionOk="0">
                  <a:moveTo>
                    <a:pt x="11469" y="0"/>
                  </a:moveTo>
                  <a:cubicBezTo>
                    <a:pt x="11469" y="0"/>
                    <a:pt x="1" y="26793"/>
                    <a:pt x="10585" y="28704"/>
                  </a:cubicBezTo>
                  <a:cubicBezTo>
                    <a:pt x="10908" y="28772"/>
                    <a:pt x="11188" y="28806"/>
                    <a:pt x="11469" y="28806"/>
                  </a:cubicBezTo>
                  <a:cubicBezTo>
                    <a:pt x="20567" y="28806"/>
                    <a:pt x="11469" y="0"/>
                    <a:pt x="11469"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32"/>
            <p:cNvSpPr/>
            <p:nvPr/>
          </p:nvSpPr>
          <p:spPr>
            <a:xfrm>
              <a:off x="1219741" y="2978749"/>
              <a:ext cx="828287" cy="859472"/>
            </a:xfrm>
            <a:custGeom>
              <a:avLst/>
              <a:gdLst/>
              <a:ahLst/>
              <a:cxnLst/>
              <a:rect l="l" t="t" r="r" b="b"/>
              <a:pathLst>
                <a:path w="24356" h="25273" extrusionOk="0">
                  <a:moveTo>
                    <a:pt x="1" y="0"/>
                  </a:moveTo>
                  <a:cubicBezTo>
                    <a:pt x="1" y="0"/>
                    <a:pt x="3866" y="25272"/>
                    <a:pt x="12531" y="25272"/>
                  </a:cubicBezTo>
                  <a:cubicBezTo>
                    <a:pt x="13134" y="25272"/>
                    <a:pt x="13737" y="25128"/>
                    <a:pt x="14374" y="24882"/>
                  </a:cubicBezTo>
                  <a:cubicBezTo>
                    <a:pt x="24356" y="20949"/>
                    <a:pt x="1" y="0"/>
                    <a:pt x="1"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2"/>
            <p:cNvSpPr/>
            <p:nvPr/>
          </p:nvSpPr>
          <p:spPr>
            <a:xfrm>
              <a:off x="1219741" y="2978749"/>
              <a:ext cx="1079908" cy="531877"/>
            </a:xfrm>
            <a:custGeom>
              <a:avLst/>
              <a:gdLst/>
              <a:ahLst/>
              <a:cxnLst/>
              <a:rect l="l" t="t" r="r" b="b"/>
              <a:pathLst>
                <a:path w="31755" h="15640" extrusionOk="0">
                  <a:moveTo>
                    <a:pt x="1" y="0"/>
                  </a:moveTo>
                  <a:cubicBezTo>
                    <a:pt x="1" y="0"/>
                    <a:pt x="13278" y="15639"/>
                    <a:pt x="21348" y="15639"/>
                  </a:cubicBezTo>
                  <a:cubicBezTo>
                    <a:pt x="22903" y="15639"/>
                    <a:pt x="24288" y="15036"/>
                    <a:pt x="25315" y="13660"/>
                  </a:cubicBezTo>
                  <a:cubicBezTo>
                    <a:pt x="31755" y="5097"/>
                    <a:pt x="1" y="0"/>
                    <a:pt x="1"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32"/>
            <p:cNvSpPr/>
            <p:nvPr/>
          </p:nvSpPr>
          <p:spPr>
            <a:xfrm>
              <a:off x="1219741" y="2740390"/>
              <a:ext cx="978804" cy="330825"/>
            </a:xfrm>
            <a:custGeom>
              <a:avLst/>
              <a:gdLst/>
              <a:ahLst/>
              <a:cxnLst/>
              <a:rect l="l" t="t" r="r" b="b"/>
              <a:pathLst>
                <a:path w="28782" h="9728" extrusionOk="0">
                  <a:moveTo>
                    <a:pt x="23294" y="1"/>
                  </a:moveTo>
                  <a:cubicBezTo>
                    <a:pt x="15011" y="1"/>
                    <a:pt x="1" y="7009"/>
                    <a:pt x="1" y="7009"/>
                  </a:cubicBezTo>
                  <a:cubicBezTo>
                    <a:pt x="1" y="7009"/>
                    <a:pt x="9914" y="9728"/>
                    <a:pt x="18052" y="9728"/>
                  </a:cubicBezTo>
                  <a:cubicBezTo>
                    <a:pt x="23651" y="9728"/>
                    <a:pt x="28425" y="8453"/>
                    <a:pt x="28637" y="4104"/>
                  </a:cubicBezTo>
                  <a:cubicBezTo>
                    <a:pt x="28781" y="1097"/>
                    <a:pt x="26547" y="1"/>
                    <a:pt x="23294"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32"/>
            <p:cNvSpPr/>
            <p:nvPr/>
          </p:nvSpPr>
          <p:spPr>
            <a:xfrm>
              <a:off x="1219741" y="2307067"/>
              <a:ext cx="949897" cy="671716"/>
            </a:xfrm>
            <a:custGeom>
              <a:avLst/>
              <a:gdLst/>
              <a:ahLst/>
              <a:cxnLst/>
              <a:rect l="l" t="t" r="r" b="b"/>
              <a:pathLst>
                <a:path w="27932" h="19752" extrusionOk="0">
                  <a:moveTo>
                    <a:pt x="19581" y="1"/>
                  </a:moveTo>
                  <a:cubicBezTo>
                    <a:pt x="12607" y="1"/>
                    <a:pt x="1" y="19751"/>
                    <a:pt x="1" y="19751"/>
                  </a:cubicBezTo>
                  <a:cubicBezTo>
                    <a:pt x="1" y="19751"/>
                    <a:pt x="27932" y="11256"/>
                    <a:pt x="22589" y="1946"/>
                  </a:cubicBezTo>
                  <a:cubicBezTo>
                    <a:pt x="21807" y="595"/>
                    <a:pt x="20779" y="1"/>
                    <a:pt x="19581"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2"/>
            <p:cNvSpPr/>
            <p:nvPr/>
          </p:nvSpPr>
          <p:spPr>
            <a:xfrm>
              <a:off x="578427" y="2037251"/>
              <a:ext cx="718476" cy="941532"/>
            </a:xfrm>
            <a:custGeom>
              <a:avLst/>
              <a:gdLst/>
              <a:ahLst/>
              <a:cxnLst/>
              <a:rect l="l" t="t" r="r" b="b"/>
              <a:pathLst>
                <a:path w="21127" h="27686" extrusionOk="0">
                  <a:moveTo>
                    <a:pt x="11358" y="1"/>
                  </a:moveTo>
                  <a:cubicBezTo>
                    <a:pt x="11112" y="1"/>
                    <a:pt x="10865" y="1"/>
                    <a:pt x="10619" y="35"/>
                  </a:cubicBezTo>
                  <a:cubicBezTo>
                    <a:pt x="0" y="1419"/>
                    <a:pt x="18511" y="27685"/>
                    <a:pt x="18511" y="27685"/>
                  </a:cubicBezTo>
                  <a:cubicBezTo>
                    <a:pt x="18511" y="27685"/>
                    <a:pt x="21127" y="1"/>
                    <a:pt x="11358"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2"/>
            <p:cNvSpPr/>
            <p:nvPr/>
          </p:nvSpPr>
          <p:spPr>
            <a:xfrm>
              <a:off x="220770" y="2273263"/>
              <a:ext cx="999004" cy="705520"/>
            </a:xfrm>
            <a:custGeom>
              <a:avLst/>
              <a:gdLst/>
              <a:ahLst/>
              <a:cxnLst/>
              <a:rect l="l" t="t" r="r" b="b"/>
              <a:pathLst>
                <a:path w="29376" h="20746" extrusionOk="0">
                  <a:moveTo>
                    <a:pt x="11367" y="1"/>
                  </a:moveTo>
                  <a:cubicBezTo>
                    <a:pt x="10339" y="1"/>
                    <a:pt x="9345" y="358"/>
                    <a:pt x="8394" y="1097"/>
                  </a:cubicBezTo>
                  <a:cubicBezTo>
                    <a:pt x="1" y="7748"/>
                    <a:pt x="29376" y="20745"/>
                    <a:pt x="29376" y="20745"/>
                  </a:cubicBezTo>
                  <a:cubicBezTo>
                    <a:pt x="29376" y="20745"/>
                    <a:pt x="19471" y="1"/>
                    <a:pt x="11367"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32"/>
            <p:cNvSpPr/>
            <p:nvPr/>
          </p:nvSpPr>
          <p:spPr>
            <a:xfrm>
              <a:off x="199108" y="2687237"/>
              <a:ext cx="1020667" cy="334872"/>
            </a:xfrm>
            <a:custGeom>
              <a:avLst/>
              <a:gdLst/>
              <a:ahLst/>
              <a:cxnLst/>
              <a:rect l="l" t="t" r="r" b="b"/>
              <a:pathLst>
                <a:path w="30013" h="9847" extrusionOk="0">
                  <a:moveTo>
                    <a:pt x="7578" y="1"/>
                  </a:moveTo>
                  <a:cubicBezTo>
                    <a:pt x="4783" y="1"/>
                    <a:pt x="2583" y="961"/>
                    <a:pt x="1733" y="3475"/>
                  </a:cubicBezTo>
                  <a:cubicBezTo>
                    <a:pt x="0" y="8572"/>
                    <a:pt x="7077" y="9846"/>
                    <a:pt x="14586" y="9846"/>
                  </a:cubicBezTo>
                  <a:cubicBezTo>
                    <a:pt x="22087" y="9846"/>
                    <a:pt x="30013" y="8572"/>
                    <a:pt x="30013" y="8572"/>
                  </a:cubicBezTo>
                  <a:cubicBezTo>
                    <a:pt x="30013" y="8572"/>
                    <a:pt x="16039" y="1"/>
                    <a:pt x="7578"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32"/>
            <p:cNvSpPr/>
            <p:nvPr/>
          </p:nvSpPr>
          <p:spPr>
            <a:xfrm>
              <a:off x="227980" y="2978749"/>
              <a:ext cx="991795" cy="468011"/>
            </a:xfrm>
            <a:custGeom>
              <a:avLst/>
              <a:gdLst/>
              <a:ahLst/>
              <a:cxnLst/>
              <a:rect l="l" t="t" r="r" b="b"/>
              <a:pathLst>
                <a:path w="29164" h="13762" extrusionOk="0">
                  <a:moveTo>
                    <a:pt x="29164" y="0"/>
                  </a:moveTo>
                  <a:lnTo>
                    <a:pt x="29164" y="0"/>
                  </a:lnTo>
                  <a:cubicBezTo>
                    <a:pt x="29164" y="0"/>
                    <a:pt x="1" y="493"/>
                    <a:pt x="2583" y="10899"/>
                  </a:cubicBezTo>
                  <a:cubicBezTo>
                    <a:pt x="3085" y="12955"/>
                    <a:pt x="4393" y="13762"/>
                    <a:pt x="6228" y="13762"/>
                  </a:cubicBezTo>
                  <a:cubicBezTo>
                    <a:pt x="13627" y="13762"/>
                    <a:pt x="29164" y="0"/>
                    <a:pt x="29164"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2"/>
            <p:cNvSpPr/>
            <p:nvPr/>
          </p:nvSpPr>
          <p:spPr>
            <a:xfrm>
              <a:off x="399004" y="2978749"/>
              <a:ext cx="820771" cy="842434"/>
            </a:xfrm>
            <a:custGeom>
              <a:avLst/>
              <a:gdLst/>
              <a:ahLst/>
              <a:cxnLst/>
              <a:rect l="l" t="t" r="r" b="b"/>
              <a:pathLst>
                <a:path w="24135" h="24772" extrusionOk="0">
                  <a:moveTo>
                    <a:pt x="24135" y="0"/>
                  </a:moveTo>
                  <a:cubicBezTo>
                    <a:pt x="24135" y="0"/>
                    <a:pt x="1" y="16353"/>
                    <a:pt x="7859" y="23675"/>
                  </a:cubicBezTo>
                  <a:cubicBezTo>
                    <a:pt x="8674" y="24457"/>
                    <a:pt x="9524" y="24771"/>
                    <a:pt x="10331" y="24771"/>
                  </a:cubicBezTo>
                  <a:cubicBezTo>
                    <a:pt x="17381" y="24771"/>
                    <a:pt x="24135" y="0"/>
                    <a:pt x="24135"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32"/>
            <p:cNvSpPr/>
            <p:nvPr/>
          </p:nvSpPr>
          <p:spPr>
            <a:xfrm>
              <a:off x="1147543" y="2022798"/>
              <a:ext cx="658691" cy="955985"/>
            </a:xfrm>
            <a:custGeom>
              <a:avLst/>
              <a:gdLst/>
              <a:ahLst/>
              <a:cxnLst/>
              <a:rect l="l" t="t" r="r" b="b"/>
              <a:pathLst>
                <a:path w="19369" h="28111" extrusionOk="0">
                  <a:moveTo>
                    <a:pt x="7824" y="1"/>
                  </a:moveTo>
                  <a:cubicBezTo>
                    <a:pt x="0" y="1"/>
                    <a:pt x="1911" y="28110"/>
                    <a:pt x="1911" y="28110"/>
                  </a:cubicBezTo>
                  <a:cubicBezTo>
                    <a:pt x="1911" y="28110"/>
                    <a:pt x="19368" y="4749"/>
                    <a:pt x="9557" y="392"/>
                  </a:cubicBezTo>
                  <a:cubicBezTo>
                    <a:pt x="8920" y="111"/>
                    <a:pt x="8359" y="1"/>
                    <a:pt x="7824"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32"/>
            <p:cNvSpPr/>
            <p:nvPr/>
          </p:nvSpPr>
          <p:spPr>
            <a:xfrm>
              <a:off x="343537" y="2205963"/>
              <a:ext cx="1683983" cy="1520169"/>
            </a:xfrm>
            <a:custGeom>
              <a:avLst/>
              <a:gdLst/>
              <a:ahLst/>
              <a:cxnLst/>
              <a:rect l="l" t="t" r="r" b="b"/>
              <a:pathLst>
                <a:path w="49518" h="44701" extrusionOk="0">
                  <a:moveTo>
                    <a:pt x="31967" y="1"/>
                  </a:moveTo>
                  <a:cubicBezTo>
                    <a:pt x="28000" y="1"/>
                    <a:pt x="25418" y="21195"/>
                    <a:pt x="25418" y="21195"/>
                  </a:cubicBezTo>
                  <a:cubicBezTo>
                    <a:pt x="25418" y="21195"/>
                    <a:pt x="24033" y="459"/>
                    <a:pt x="19505" y="459"/>
                  </a:cubicBezTo>
                  <a:lnTo>
                    <a:pt x="19293" y="459"/>
                  </a:lnTo>
                  <a:cubicBezTo>
                    <a:pt x="14587" y="1130"/>
                    <a:pt x="24322" y="20847"/>
                    <a:pt x="24322" y="20847"/>
                  </a:cubicBezTo>
                  <a:cubicBezTo>
                    <a:pt x="24322" y="20847"/>
                    <a:pt x="14935" y="7077"/>
                    <a:pt x="10730" y="7077"/>
                  </a:cubicBezTo>
                  <a:cubicBezTo>
                    <a:pt x="10373" y="7077"/>
                    <a:pt x="10050" y="7179"/>
                    <a:pt x="9804" y="7357"/>
                  </a:cubicBezTo>
                  <a:cubicBezTo>
                    <a:pt x="6228" y="9982"/>
                    <a:pt x="23820" y="21909"/>
                    <a:pt x="23820" y="21909"/>
                  </a:cubicBezTo>
                  <a:cubicBezTo>
                    <a:pt x="23820" y="21909"/>
                    <a:pt x="12888" y="16914"/>
                    <a:pt x="6729" y="16914"/>
                  </a:cubicBezTo>
                  <a:cubicBezTo>
                    <a:pt x="5030" y="16914"/>
                    <a:pt x="3722" y="17271"/>
                    <a:pt x="3042" y="18222"/>
                  </a:cubicBezTo>
                  <a:cubicBezTo>
                    <a:pt x="1" y="22614"/>
                    <a:pt x="23217" y="22724"/>
                    <a:pt x="23217" y="22724"/>
                  </a:cubicBezTo>
                  <a:cubicBezTo>
                    <a:pt x="23217" y="22724"/>
                    <a:pt x="6652" y="26258"/>
                    <a:pt x="6907" y="30047"/>
                  </a:cubicBezTo>
                  <a:cubicBezTo>
                    <a:pt x="6941" y="30650"/>
                    <a:pt x="7366" y="30862"/>
                    <a:pt x="8071" y="30862"/>
                  </a:cubicBezTo>
                  <a:cubicBezTo>
                    <a:pt x="12004" y="30862"/>
                    <a:pt x="24492" y="23149"/>
                    <a:pt x="24492" y="23149"/>
                  </a:cubicBezTo>
                  <a:lnTo>
                    <a:pt x="24492" y="23149"/>
                  </a:lnTo>
                  <a:cubicBezTo>
                    <a:pt x="24492" y="23149"/>
                    <a:pt x="11010" y="35466"/>
                    <a:pt x="14051" y="38898"/>
                  </a:cubicBezTo>
                  <a:cubicBezTo>
                    <a:pt x="14340" y="39213"/>
                    <a:pt x="14655" y="39357"/>
                    <a:pt x="15011" y="39357"/>
                  </a:cubicBezTo>
                  <a:cubicBezTo>
                    <a:pt x="18511" y="39357"/>
                    <a:pt x="25341" y="24670"/>
                    <a:pt x="25341" y="24670"/>
                  </a:cubicBezTo>
                  <a:lnTo>
                    <a:pt x="25341" y="24670"/>
                  </a:lnTo>
                  <a:cubicBezTo>
                    <a:pt x="25341" y="24670"/>
                    <a:pt x="20567" y="43639"/>
                    <a:pt x="24568" y="44666"/>
                  </a:cubicBezTo>
                  <a:cubicBezTo>
                    <a:pt x="24636" y="44700"/>
                    <a:pt x="24746" y="44700"/>
                    <a:pt x="24848" y="44700"/>
                  </a:cubicBezTo>
                  <a:cubicBezTo>
                    <a:pt x="28391" y="44700"/>
                    <a:pt x="25732" y="25731"/>
                    <a:pt x="25732" y="25731"/>
                  </a:cubicBezTo>
                  <a:lnTo>
                    <a:pt x="25732" y="25731"/>
                  </a:lnTo>
                  <a:cubicBezTo>
                    <a:pt x="25732" y="25731"/>
                    <a:pt x="32952" y="42967"/>
                    <a:pt x="36214" y="42967"/>
                  </a:cubicBezTo>
                  <a:lnTo>
                    <a:pt x="36350" y="42967"/>
                  </a:lnTo>
                  <a:cubicBezTo>
                    <a:pt x="39502" y="42475"/>
                    <a:pt x="29487" y="26615"/>
                    <a:pt x="29487" y="26615"/>
                  </a:cubicBezTo>
                  <a:lnTo>
                    <a:pt x="29487" y="26615"/>
                  </a:lnTo>
                  <a:cubicBezTo>
                    <a:pt x="29487" y="26615"/>
                    <a:pt x="41023" y="34897"/>
                    <a:pt x="45236" y="34897"/>
                  </a:cubicBezTo>
                  <a:cubicBezTo>
                    <a:pt x="45873" y="34897"/>
                    <a:pt x="46332" y="34685"/>
                    <a:pt x="46578" y="34226"/>
                  </a:cubicBezTo>
                  <a:cubicBezTo>
                    <a:pt x="48277" y="30794"/>
                    <a:pt x="27677" y="24313"/>
                    <a:pt x="27677" y="24313"/>
                  </a:cubicBezTo>
                  <a:lnTo>
                    <a:pt x="27677" y="24313"/>
                  </a:lnTo>
                  <a:lnTo>
                    <a:pt x="27754" y="24313"/>
                  </a:lnTo>
                  <a:cubicBezTo>
                    <a:pt x="29308" y="24313"/>
                    <a:pt x="49305" y="24211"/>
                    <a:pt x="49483" y="20312"/>
                  </a:cubicBezTo>
                  <a:cubicBezTo>
                    <a:pt x="49517" y="19326"/>
                    <a:pt x="48065" y="18936"/>
                    <a:pt x="45907" y="18936"/>
                  </a:cubicBezTo>
                  <a:cubicBezTo>
                    <a:pt x="39468" y="18936"/>
                    <a:pt x="26479" y="22299"/>
                    <a:pt x="26479" y="22299"/>
                  </a:cubicBezTo>
                  <a:cubicBezTo>
                    <a:pt x="26479" y="22299"/>
                    <a:pt x="47852" y="10407"/>
                    <a:pt x="45024" y="7111"/>
                  </a:cubicBezTo>
                  <a:cubicBezTo>
                    <a:pt x="44811" y="6830"/>
                    <a:pt x="44455" y="6720"/>
                    <a:pt x="44030" y="6720"/>
                  </a:cubicBezTo>
                  <a:cubicBezTo>
                    <a:pt x="39646" y="6720"/>
                    <a:pt x="26547" y="21195"/>
                    <a:pt x="26547" y="21195"/>
                  </a:cubicBezTo>
                  <a:cubicBezTo>
                    <a:pt x="26547" y="21195"/>
                    <a:pt x="36384" y="1062"/>
                    <a:pt x="32247" y="35"/>
                  </a:cubicBezTo>
                  <a:cubicBezTo>
                    <a:pt x="32137" y="35"/>
                    <a:pt x="32069" y="1"/>
                    <a:pt x="3196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32"/>
            <p:cNvSpPr/>
            <p:nvPr/>
          </p:nvSpPr>
          <p:spPr>
            <a:xfrm>
              <a:off x="1058545" y="3607072"/>
              <a:ext cx="12175" cy="33531"/>
            </a:xfrm>
            <a:custGeom>
              <a:avLst/>
              <a:gdLst/>
              <a:ahLst/>
              <a:cxnLst/>
              <a:rect l="l" t="t" r="r" b="b"/>
              <a:pathLst>
                <a:path w="358" h="986" extrusionOk="0">
                  <a:moveTo>
                    <a:pt x="281" y="1"/>
                  </a:moveTo>
                  <a:cubicBezTo>
                    <a:pt x="247" y="1"/>
                    <a:pt x="213" y="1"/>
                    <a:pt x="213" y="34"/>
                  </a:cubicBezTo>
                  <a:cubicBezTo>
                    <a:pt x="145" y="281"/>
                    <a:pt x="1" y="638"/>
                    <a:pt x="69" y="918"/>
                  </a:cubicBezTo>
                  <a:cubicBezTo>
                    <a:pt x="111" y="952"/>
                    <a:pt x="145" y="986"/>
                    <a:pt x="179" y="986"/>
                  </a:cubicBezTo>
                  <a:cubicBezTo>
                    <a:pt x="247" y="986"/>
                    <a:pt x="281" y="952"/>
                    <a:pt x="281" y="918"/>
                  </a:cubicBezTo>
                  <a:cubicBezTo>
                    <a:pt x="323" y="774"/>
                    <a:pt x="323" y="672"/>
                    <a:pt x="323" y="527"/>
                  </a:cubicBezTo>
                  <a:cubicBezTo>
                    <a:pt x="323" y="383"/>
                    <a:pt x="323" y="247"/>
                    <a:pt x="357" y="68"/>
                  </a:cubicBezTo>
                  <a:cubicBezTo>
                    <a:pt x="357" y="34"/>
                    <a:pt x="323"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32"/>
            <p:cNvSpPr/>
            <p:nvPr/>
          </p:nvSpPr>
          <p:spPr>
            <a:xfrm>
              <a:off x="1083983" y="3566059"/>
              <a:ext cx="11869" cy="28906"/>
            </a:xfrm>
            <a:custGeom>
              <a:avLst/>
              <a:gdLst/>
              <a:ahLst/>
              <a:cxnLst/>
              <a:rect l="l" t="t" r="r" b="b"/>
              <a:pathLst>
                <a:path w="349" h="850" extrusionOk="0">
                  <a:moveTo>
                    <a:pt x="170" y="0"/>
                  </a:moveTo>
                  <a:cubicBezTo>
                    <a:pt x="136" y="0"/>
                    <a:pt x="102" y="34"/>
                    <a:pt x="102" y="68"/>
                  </a:cubicBezTo>
                  <a:cubicBezTo>
                    <a:pt x="102" y="213"/>
                    <a:pt x="68" y="357"/>
                    <a:pt x="68" y="459"/>
                  </a:cubicBezTo>
                  <a:cubicBezTo>
                    <a:pt x="34" y="569"/>
                    <a:pt x="0" y="671"/>
                    <a:pt x="34" y="782"/>
                  </a:cubicBezTo>
                  <a:cubicBezTo>
                    <a:pt x="34" y="850"/>
                    <a:pt x="68" y="850"/>
                    <a:pt x="102" y="850"/>
                  </a:cubicBezTo>
                  <a:cubicBezTo>
                    <a:pt x="136" y="850"/>
                    <a:pt x="170" y="850"/>
                    <a:pt x="213" y="816"/>
                  </a:cubicBezTo>
                  <a:cubicBezTo>
                    <a:pt x="349" y="603"/>
                    <a:pt x="281" y="281"/>
                    <a:pt x="247" y="68"/>
                  </a:cubicBezTo>
                  <a:cubicBezTo>
                    <a:pt x="247" y="34"/>
                    <a:pt x="213" y="0"/>
                    <a:pt x="1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32"/>
            <p:cNvSpPr/>
            <p:nvPr/>
          </p:nvSpPr>
          <p:spPr>
            <a:xfrm>
              <a:off x="1095817" y="3682772"/>
              <a:ext cx="14487" cy="37272"/>
            </a:xfrm>
            <a:custGeom>
              <a:avLst/>
              <a:gdLst/>
              <a:ahLst/>
              <a:cxnLst/>
              <a:rect l="l" t="t" r="r" b="b"/>
              <a:pathLst>
                <a:path w="426" h="1096" extrusionOk="0">
                  <a:moveTo>
                    <a:pt x="213" y="0"/>
                  </a:moveTo>
                  <a:cubicBezTo>
                    <a:pt x="179" y="0"/>
                    <a:pt x="145" y="0"/>
                    <a:pt x="145" y="68"/>
                  </a:cubicBezTo>
                  <a:cubicBezTo>
                    <a:pt x="145" y="357"/>
                    <a:pt x="1" y="705"/>
                    <a:pt x="77" y="1028"/>
                  </a:cubicBezTo>
                  <a:cubicBezTo>
                    <a:pt x="77" y="1062"/>
                    <a:pt x="145" y="1096"/>
                    <a:pt x="213" y="1096"/>
                  </a:cubicBezTo>
                  <a:cubicBezTo>
                    <a:pt x="247" y="1096"/>
                    <a:pt x="289" y="1096"/>
                    <a:pt x="323" y="1062"/>
                  </a:cubicBezTo>
                  <a:cubicBezTo>
                    <a:pt x="425" y="748"/>
                    <a:pt x="323" y="357"/>
                    <a:pt x="289" y="68"/>
                  </a:cubicBezTo>
                  <a:cubicBezTo>
                    <a:pt x="289" y="0"/>
                    <a:pt x="247"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2"/>
            <p:cNvSpPr/>
            <p:nvPr/>
          </p:nvSpPr>
          <p:spPr>
            <a:xfrm>
              <a:off x="1075311" y="3728410"/>
              <a:ext cx="12175" cy="38735"/>
            </a:xfrm>
            <a:custGeom>
              <a:avLst/>
              <a:gdLst/>
              <a:ahLst/>
              <a:cxnLst/>
              <a:rect l="l" t="t" r="r" b="b"/>
              <a:pathLst>
                <a:path w="358" h="1139" extrusionOk="0">
                  <a:moveTo>
                    <a:pt x="179" y="0"/>
                  </a:moveTo>
                  <a:cubicBezTo>
                    <a:pt x="111" y="0"/>
                    <a:pt x="77" y="43"/>
                    <a:pt x="77" y="111"/>
                  </a:cubicBezTo>
                  <a:cubicBezTo>
                    <a:pt x="77" y="425"/>
                    <a:pt x="0" y="748"/>
                    <a:pt x="77" y="1062"/>
                  </a:cubicBezTo>
                  <a:cubicBezTo>
                    <a:pt x="77" y="1139"/>
                    <a:pt x="111" y="1139"/>
                    <a:pt x="145" y="1139"/>
                  </a:cubicBezTo>
                  <a:cubicBezTo>
                    <a:pt x="179" y="1139"/>
                    <a:pt x="213" y="1105"/>
                    <a:pt x="255" y="1062"/>
                  </a:cubicBezTo>
                  <a:cubicBezTo>
                    <a:pt x="357" y="782"/>
                    <a:pt x="289" y="391"/>
                    <a:pt x="289" y="111"/>
                  </a:cubicBezTo>
                  <a:cubicBezTo>
                    <a:pt x="255" y="43"/>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32"/>
            <p:cNvSpPr/>
            <p:nvPr/>
          </p:nvSpPr>
          <p:spPr>
            <a:xfrm>
              <a:off x="1104183" y="3762214"/>
              <a:ext cx="9862" cy="34994"/>
            </a:xfrm>
            <a:custGeom>
              <a:avLst/>
              <a:gdLst/>
              <a:ahLst/>
              <a:cxnLst/>
              <a:rect l="l" t="t" r="r" b="b"/>
              <a:pathLst>
                <a:path w="290" h="1029" extrusionOk="0">
                  <a:moveTo>
                    <a:pt x="145" y="0"/>
                  </a:moveTo>
                  <a:cubicBezTo>
                    <a:pt x="111" y="0"/>
                    <a:pt x="43" y="34"/>
                    <a:pt x="43" y="68"/>
                  </a:cubicBezTo>
                  <a:cubicBezTo>
                    <a:pt x="43" y="247"/>
                    <a:pt x="1" y="391"/>
                    <a:pt x="1" y="535"/>
                  </a:cubicBezTo>
                  <a:cubicBezTo>
                    <a:pt x="1" y="705"/>
                    <a:pt x="43" y="816"/>
                    <a:pt x="77" y="960"/>
                  </a:cubicBezTo>
                  <a:cubicBezTo>
                    <a:pt x="77" y="1028"/>
                    <a:pt x="111" y="1028"/>
                    <a:pt x="179" y="1028"/>
                  </a:cubicBezTo>
                  <a:cubicBezTo>
                    <a:pt x="213" y="1028"/>
                    <a:pt x="290" y="994"/>
                    <a:pt x="290" y="918"/>
                  </a:cubicBezTo>
                  <a:lnTo>
                    <a:pt x="290" y="493"/>
                  </a:lnTo>
                  <a:cubicBezTo>
                    <a:pt x="290" y="357"/>
                    <a:pt x="256" y="213"/>
                    <a:pt x="256" y="68"/>
                  </a:cubicBezTo>
                  <a:cubicBezTo>
                    <a:pt x="256" y="34"/>
                    <a:pt x="213"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32"/>
            <p:cNvSpPr/>
            <p:nvPr/>
          </p:nvSpPr>
          <p:spPr>
            <a:xfrm>
              <a:off x="1140299" y="3744292"/>
              <a:ext cx="13331" cy="31219"/>
            </a:xfrm>
            <a:custGeom>
              <a:avLst/>
              <a:gdLst/>
              <a:ahLst/>
              <a:cxnLst/>
              <a:rect l="l" t="t" r="r" b="b"/>
              <a:pathLst>
                <a:path w="392" h="918" extrusionOk="0">
                  <a:moveTo>
                    <a:pt x="213" y="1"/>
                  </a:moveTo>
                  <a:cubicBezTo>
                    <a:pt x="145" y="1"/>
                    <a:pt x="111" y="35"/>
                    <a:pt x="77" y="69"/>
                  </a:cubicBezTo>
                  <a:cubicBezTo>
                    <a:pt x="77" y="213"/>
                    <a:pt x="43" y="315"/>
                    <a:pt x="43" y="459"/>
                  </a:cubicBezTo>
                  <a:cubicBezTo>
                    <a:pt x="43" y="493"/>
                    <a:pt x="1" y="561"/>
                    <a:pt x="1" y="638"/>
                  </a:cubicBezTo>
                  <a:cubicBezTo>
                    <a:pt x="43" y="672"/>
                    <a:pt x="43" y="740"/>
                    <a:pt x="43" y="774"/>
                  </a:cubicBezTo>
                  <a:cubicBezTo>
                    <a:pt x="77" y="884"/>
                    <a:pt x="111" y="918"/>
                    <a:pt x="179" y="918"/>
                  </a:cubicBezTo>
                  <a:cubicBezTo>
                    <a:pt x="256" y="918"/>
                    <a:pt x="290" y="884"/>
                    <a:pt x="324" y="808"/>
                  </a:cubicBezTo>
                  <a:cubicBezTo>
                    <a:pt x="324" y="774"/>
                    <a:pt x="358" y="740"/>
                    <a:pt x="391" y="672"/>
                  </a:cubicBezTo>
                  <a:lnTo>
                    <a:pt x="391" y="459"/>
                  </a:lnTo>
                  <a:cubicBezTo>
                    <a:pt x="391" y="349"/>
                    <a:pt x="358" y="213"/>
                    <a:pt x="324" y="69"/>
                  </a:cubicBezTo>
                  <a:cubicBezTo>
                    <a:pt x="290" y="35"/>
                    <a:pt x="256"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2"/>
            <p:cNvSpPr/>
            <p:nvPr/>
          </p:nvSpPr>
          <p:spPr>
            <a:xfrm>
              <a:off x="1068101" y="3475633"/>
              <a:ext cx="15916" cy="30369"/>
            </a:xfrm>
            <a:custGeom>
              <a:avLst/>
              <a:gdLst/>
              <a:ahLst/>
              <a:cxnLst/>
              <a:rect l="l" t="t" r="r" b="b"/>
              <a:pathLst>
                <a:path w="468" h="893" extrusionOk="0">
                  <a:moveTo>
                    <a:pt x="323" y="0"/>
                  </a:moveTo>
                  <a:cubicBezTo>
                    <a:pt x="289" y="0"/>
                    <a:pt x="255" y="0"/>
                    <a:pt x="212" y="77"/>
                  </a:cubicBezTo>
                  <a:cubicBezTo>
                    <a:pt x="178" y="179"/>
                    <a:pt x="144" y="289"/>
                    <a:pt x="110" y="425"/>
                  </a:cubicBezTo>
                  <a:cubicBezTo>
                    <a:pt x="76" y="502"/>
                    <a:pt x="0" y="637"/>
                    <a:pt x="42" y="748"/>
                  </a:cubicBezTo>
                  <a:cubicBezTo>
                    <a:pt x="42" y="816"/>
                    <a:pt x="110" y="892"/>
                    <a:pt x="178" y="892"/>
                  </a:cubicBezTo>
                  <a:cubicBezTo>
                    <a:pt x="178" y="892"/>
                    <a:pt x="212" y="850"/>
                    <a:pt x="255" y="850"/>
                  </a:cubicBezTo>
                  <a:cubicBezTo>
                    <a:pt x="357" y="748"/>
                    <a:pt x="357" y="603"/>
                    <a:pt x="391" y="502"/>
                  </a:cubicBezTo>
                  <a:cubicBezTo>
                    <a:pt x="425" y="357"/>
                    <a:pt x="425" y="213"/>
                    <a:pt x="467" y="111"/>
                  </a:cubicBezTo>
                  <a:cubicBezTo>
                    <a:pt x="467" y="43"/>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32"/>
            <p:cNvSpPr/>
            <p:nvPr/>
          </p:nvSpPr>
          <p:spPr>
            <a:xfrm>
              <a:off x="1201853" y="3747761"/>
              <a:ext cx="13297" cy="31219"/>
            </a:xfrm>
            <a:custGeom>
              <a:avLst/>
              <a:gdLst/>
              <a:ahLst/>
              <a:cxnLst/>
              <a:rect l="l" t="t" r="r" b="b"/>
              <a:pathLst>
                <a:path w="391" h="918" extrusionOk="0">
                  <a:moveTo>
                    <a:pt x="246" y="1"/>
                  </a:moveTo>
                  <a:cubicBezTo>
                    <a:pt x="179" y="1"/>
                    <a:pt x="102" y="34"/>
                    <a:pt x="102" y="111"/>
                  </a:cubicBezTo>
                  <a:cubicBezTo>
                    <a:pt x="102" y="247"/>
                    <a:pt x="68" y="357"/>
                    <a:pt x="68" y="459"/>
                  </a:cubicBezTo>
                  <a:cubicBezTo>
                    <a:pt x="34" y="604"/>
                    <a:pt x="0" y="706"/>
                    <a:pt x="34" y="816"/>
                  </a:cubicBezTo>
                  <a:cubicBezTo>
                    <a:pt x="34" y="884"/>
                    <a:pt x="68" y="918"/>
                    <a:pt x="145" y="918"/>
                  </a:cubicBezTo>
                  <a:cubicBezTo>
                    <a:pt x="145" y="918"/>
                    <a:pt x="179" y="918"/>
                    <a:pt x="179" y="884"/>
                  </a:cubicBezTo>
                  <a:cubicBezTo>
                    <a:pt x="391" y="706"/>
                    <a:pt x="391" y="357"/>
                    <a:pt x="357" y="111"/>
                  </a:cubicBezTo>
                  <a:cubicBezTo>
                    <a:pt x="357" y="34"/>
                    <a:pt x="280" y="1"/>
                    <a:pt x="24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32"/>
            <p:cNvSpPr/>
            <p:nvPr/>
          </p:nvSpPr>
          <p:spPr>
            <a:xfrm>
              <a:off x="1161962" y="3813905"/>
              <a:ext cx="13331" cy="32681"/>
            </a:xfrm>
            <a:custGeom>
              <a:avLst/>
              <a:gdLst/>
              <a:ahLst/>
              <a:cxnLst/>
              <a:rect l="l" t="t" r="r" b="b"/>
              <a:pathLst>
                <a:path w="392" h="961" extrusionOk="0">
                  <a:moveTo>
                    <a:pt x="179" y="1"/>
                  </a:moveTo>
                  <a:cubicBezTo>
                    <a:pt x="145" y="1"/>
                    <a:pt x="111" y="35"/>
                    <a:pt x="111" y="111"/>
                  </a:cubicBezTo>
                  <a:cubicBezTo>
                    <a:pt x="77" y="358"/>
                    <a:pt x="1" y="638"/>
                    <a:pt x="111" y="884"/>
                  </a:cubicBezTo>
                  <a:cubicBezTo>
                    <a:pt x="111" y="961"/>
                    <a:pt x="145" y="961"/>
                    <a:pt x="179" y="961"/>
                  </a:cubicBezTo>
                  <a:cubicBezTo>
                    <a:pt x="213" y="961"/>
                    <a:pt x="256" y="961"/>
                    <a:pt x="290" y="884"/>
                  </a:cubicBezTo>
                  <a:cubicBezTo>
                    <a:pt x="392" y="638"/>
                    <a:pt x="324" y="358"/>
                    <a:pt x="290" y="111"/>
                  </a:cubicBezTo>
                  <a:cubicBezTo>
                    <a:pt x="290" y="35"/>
                    <a:pt x="256"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32"/>
            <p:cNvSpPr/>
            <p:nvPr/>
          </p:nvSpPr>
          <p:spPr>
            <a:xfrm>
              <a:off x="1129621" y="3834412"/>
              <a:ext cx="13331" cy="32681"/>
            </a:xfrm>
            <a:custGeom>
              <a:avLst/>
              <a:gdLst/>
              <a:ahLst/>
              <a:cxnLst/>
              <a:rect l="l" t="t" r="r" b="b"/>
              <a:pathLst>
                <a:path w="392" h="961" extrusionOk="0">
                  <a:moveTo>
                    <a:pt x="213" y="1"/>
                  </a:moveTo>
                  <a:cubicBezTo>
                    <a:pt x="179" y="1"/>
                    <a:pt x="102" y="35"/>
                    <a:pt x="102" y="111"/>
                  </a:cubicBezTo>
                  <a:cubicBezTo>
                    <a:pt x="68" y="358"/>
                    <a:pt x="0" y="604"/>
                    <a:pt x="34" y="850"/>
                  </a:cubicBezTo>
                  <a:cubicBezTo>
                    <a:pt x="68" y="918"/>
                    <a:pt x="102" y="961"/>
                    <a:pt x="145" y="961"/>
                  </a:cubicBezTo>
                  <a:cubicBezTo>
                    <a:pt x="179" y="961"/>
                    <a:pt x="213" y="918"/>
                    <a:pt x="247" y="884"/>
                  </a:cubicBezTo>
                  <a:cubicBezTo>
                    <a:pt x="391" y="672"/>
                    <a:pt x="357" y="358"/>
                    <a:pt x="315" y="111"/>
                  </a:cubicBezTo>
                  <a:cubicBezTo>
                    <a:pt x="315" y="35"/>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32"/>
            <p:cNvSpPr/>
            <p:nvPr/>
          </p:nvSpPr>
          <p:spPr>
            <a:xfrm>
              <a:off x="1177877" y="3899434"/>
              <a:ext cx="13025" cy="31219"/>
            </a:xfrm>
            <a:custGeom>
              <a:avLst/>
              <a:gdLst/>
              <a:ahLst/>
              <a:cxnLst/>
              <a:rect l="l" t="t" r="r" b="b"/>
              <a:pathLst>
                <a:path w="383" h="918" extrusionOk="0">
                  <a:moveTo>
                    <a:pt x="246" y="0"/>
                  </a:moveTo>
                  <a:cubicBezTo>
                    <a:pt x="170" y="0"/>
                    <a:pt x="68" y="68"/>
                    <a:pt x="68" y="179"/>
                  </a:cubicBezTo>
                  <a:cubicBezTo>
                    <a:pt x="68" y="391"/>
                    <a:pt x="0" y="671"/>
                    <a:pt x="102" y="884"/>
                  </a:cubicBezTo>
                  <a:cubicBezTo>
                    <a:pt x="102" y="918"/>
                    <a:pt x="170" y="918"/>
                    <a:pt x="212" y="918"/>
                  </a:cubicBezTo>
                  <a:cubicBezTo>
                    <a:pt x="246" y="918"/>
                    <a:pt x="280" y="918"/>
                    <a:pt x="314" y="884"/>
                  </a:cubicBezTo>
                  <a:cubicBezTo>
                    <a:pt x="382" y="782"/>
                    <a:pt x="382" y="637"/>
                    <a:pt x="382" y="535"/>
                  </a:cubicBezTo>
                  <a:lnTo>
                    <a:pt x="382" y="179"/>
                  </a:lnTo>
                  <a:cubicBezTo>
                    <a:pt x="382" y="68"/>
                    <a:pt x="314" y="0"/>
                    <a:pt x="24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32"/>
            <p:cNvSpPr/>
            <p:nvPr/>
          </p:nvSpPr>
          <p:spPr>
            <a:xfrm>
              <a:off x="1231881" y="3893347"/>
              <a:ext cx="16800" cy="32681"/>
            </a:xfrm>
            <a:custGeom>
              <a:avLst/>
              <a:gdLst/>
              <a:ahLst/>
              <a:cxnLst/>
              <a:rect l="l" t="t" r="r" b="b"/>
              <a:pathLst>
                <a:path w="494" h="961" extrusionOk="0">
                  <a:moveTo>
                    <a:pt x="179" y="1"/>
                  </a:moveTo>
                  <a:cubicBezTo>
                    <a:pt x="111" y="1"/>
                    <a:pt x="35" y="35"/>
                    <a:pt x="35" y="145"/>
                  </a:cubicBezTo>
                  <a:cubicBezTo>
                    <a:pt x="35" y="392"/>
                    <a:pt x="1" y="714"/>
                    <a:pt x="179" y="927"/>
                  </a:cubicBezTo>
                  <a:cubicBezTo>
                    <a:pt x="213" y="927"/>
                    <a:pt x="247" y="961"/>
                    <a:pt x="281" y="961"/>
                  </a:cubicBezTo>
                  <a:cubicBezTo>
                    <a:pt x="323" y="961"/>
                    <a:pt x="357" y="927"/>
                    <a:pt x="391" y="884"/>
                  </a:cubicBezTo>
                  <a:cubicBezTo>
                    <a:pt x="493" y="638"/>
                    <a:pt x="391" y="324"/>
                    <a:pt x="357" y="111"/>
                  </a:cubicBezTo>
                  <a:cubicBezTo>
                    <a:pt x="323" y="35"/>
                    <a:pt x="247"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2"/>
            <p:cNvSpPr/>
            <p:nvPr/>
          </p:nvSpPr>
          <p:spPr>
            <a:xfrm>
              <a:off x="1281294" y="3875459"/>
              <a:ext cx="16766" cy="25166"/>
            </a:xfrm>
            <a:custGeom>
              <a:avLst/>
              <a:gdLst/>
              <a:ahLst/>
              <a:cxnLst/>
              <a:rect l="l" t="t" r="r" b="b"/>
              <a:pathLst>
                <a:path w="493" h="740" extrusionOk="0">
                  <a:moveTo>
                    <a:pt x="179" y="0"/>
                  </a:moveTo>
                  <a:cubicBezTo>
                    <a:pt x="102" y="0"/>
                    <a:pt x="68" y="34"/>
                    <a:pt x="34" y="136"/>
                  </a:cubicBezTo>
                  <a:lnTo>
                    <a:pt x="34" y="425"/>
                  </a:lnTo>
                  <a:cubicBezTo>
                    <a:pt x="34" y="527"/>
                    <a:pt x="0" y="637"/>
                    <a:pt x="102" y="705"/>
                  </a:cubicBezTo>
                  <a:cubicBezTo>
                    <a:pt x="145" y="739"/>
                    <a:pt x="179" y="739"/>
                    <a:pt x="213" y="739"/>
                  </a:cubicBezTo>
                  <a:lnTo>
                    <a:pt x="281" y="739"/>
                  </a:lnTo>
                  <a:cubicBezTo>
                    <a:pt x="493" y="637"/>
                    <a:pt x="357" y="281"/>
                    <a:pt x="315" y="102"/>
                  </a:cubicBezTo>
                  <a:cubicBezTo>
                    <a:pt x="281"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32"/>
            <p:cNvSpPr/>
            <p:nvPr/>
          </p:nvSpPr>
          <p:spPr>
            <a:xfrm>
              <a:off x="1244022" y="3809280"/>
              <a:ext cx="9556" cy="25166"/>
            </a:xfrm>
            <a:custGeom>
              <a:avLst/>
              <a:gdLst/>
              <a:ahLst/>
              <a:cxnLst/>
              <a:rect l="l" t="t" r="r" b="b"/>
              <a:pathLst>
                <a:path w="281" h="740" extrusionOk="0">
                  <a:moveTo>
                    <a:pt x="136" y="1"/>
                  </a:moveTo>
                  <a:cubicBezTo>
                    <a:pt x="102" y="1"/>
                    <a:pt x="34" y="35"/>
                    <a:pt x="34" y="103"/>
                  </a:cubicBezTo>
                  <a:cubicBezTo>
                    <a:pt x="34" y="213"/>
                    <a:pt x="34" y="315"/>
                    <a:pt x="0" y="383"/>
                  </a:cubicBezTo>
                  <a:lnTo>
                    <a:pt x="0" y="528"/>
                  </a:lnTo>
                  <a:cubicBezTo>
                    <a:pt x="0" y="562"/>
                    <a:pt x="34" y="638"/>
                    <a:pt x="34" y="672"/>
                  </a:cubicBezTo>
                  <a:cubicBezTo>
                    <a:pt x="68" y="740"/>
                    <a:pt x="102" y="740"/>
                    <a:pt x="136" y="740"/>
                  </a:cubicBezTo>
                  <a:cubicBezTo>
                    <a:pt x="179" y="740"/>
                    <a:pt x="247" y="740"/>
                    <a:pt x="247" y="672"/>
                  </a:cubicBezTo>
                  <a:cubicBezTo>
                    <a:pt x="247" y="638"/>
                    <a:pt x="281" y="562"/>
                    <a:pt x="281" y="528"/>
                  </a:cubicBezTo>
                  <a:lnTo>
                    <a:pt x="281" y="383"/>
                  </a:lnTo>
                  <a:cubicBezTo>
                    <a:pt x="281" y="315"/>
                    <a:pt x="247" y="213"/>
                    <a:pt x="247" y="103"/>
                  </a:cubicBezTo>
                  <a:cubicBezTo>
                    <a:pt x="247" y="35"/>
                    <a:pt x="213" y="1"/>
                    <a:pt x="1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32"/>
            <p:cNvSpPr/>
            <p:nvPr/>
          </p:nvSpPr>
          <p:spPr>
            <a:xfrm>
              <a:off x="1294557" y="3765955"/>
              <a:ext cx="14487" cy="32409"/>
            </a:xfrm>
            <a:custGeom>
              <a:avLst/>
              <a:gdLst/>
              <a:ahLst/>
              <a:cxnLst/>
              <a:rect l="l" t="t" r="r" b="b"/>
              <a:pathLst>
                <a:path w="426" h="953" extrusionOk="0">
                  <a:moveTo>
                    <a:pt x="213" y="1"/>
                  </a:moveTo>
                  <a:cubicBezTo>
                    <a:pt x="137" y="1"/>
                    <a:pt x="69" y="69"/>
                    <a:pt x="69" y="137"/>
                  </a:cubicBezTo>
                  <a:cubicBezTo>
                    <a:pt x="35" y="281"/>
                    <a:pt x="35" y="425"/>
                    <a:pt x="35" y="527"/>
                  </a:cubicBezTo>
                  <a:cubicBezTo>
                    <a:pt x="1" y="672"/>
                    <a:pt x="1" y="774"/>
                    <a:pt x="103" y="918"/>
                  </a:cubicBezTo>
                  <a:cubicBezTo>
                    <a:pt x="103" y="952"/>
                    <a:pt x="179" y="952"/>
                    <a:pt x="213" y="952"/>
                  </a:cubicBezTo>
                  <a:cubicBezTo>
                    <a:pt x="247" y="952"/>
                    <a:pt x="281" y="952"/>
                    <a:pt x="315" y="918"/>
                  </a:cubicBezTo>
                  <a:cubicBezTo>
                    <a:pt x="426" y="774"/>
                    <a:pt x="392" y="672"/>
                    <a:pt x="392" y="527"/>
                  </a:cubicBezTo>
                  <a:cubicBezTo>
                    <a:pt x="392" y="425"/>
                    <a:pt x="349" y="281"/>
                    <a:pt x="349" y="137"/>
                  </a:cubicBezTo>
                  <a:cubicBezTo>
                    <a:pt x="349" y="69"/>
                    <a:pt x="281"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32"/>
            <p:cNvSpPr/>
            <p:nvPr/>
          </p:nvSpPr>
          <p:spPr>
            <a:xfrm>
              <a:off x="1257319" y="3717732"/>
              <a:ext cx="11869" cy="21697"/>
            </a:xfrm>
            <a:custGeom>
              <a:avLst/>
              <a:gdLst/>
              <a:ahLst/>
              <a:cxnLst/>
              <a:rect l="l" t="t" r="r" b="b"/>
              <a:pathLst>
                <a:path w="349" h="638" extrusionOk="0">
                  <a:moveTo>
                    <a:pt x="213" y="0"/>
                  </a:moveTo>
                  <a:cubicBezTo>
                    <a:pt x="136" y="0"/>
                    <a:pt x="68" y="34"/>
                    <a:pt x="68" y="144"/>
                  </a:cubicBezTo>
                  <a:cubicBezTo>
                    <a:pt x="102" y="246"/>
                    <a:pt x="68" y="391"/>
                    <a:pt x="34" y="493"/>
                  </a:cubicBezTo>
                  <a:cubicBezTo>
                    <a:pt x="0" y="569"/>
                    <a:pt x="68" y="637"/>
                    <a:pt x="170" y="637"/>
                  </a:cubicBezTo>
                  <a:cubicBezTo>
                    <a:pt x="213" y="637"/>
                    <a:pt x="246" y="637"/>
                    <a:pt x="246" y="603"/>
                  </a:cubicBezTo>
                  <a:cubicBezTo>
                    <a:pt x="348" y="425"/>
                    <a:pt x="348" y="280"/>
                    <a:pt x="314" y="102"/>
                  </a:cubicBezTo>
                  <a:cubicBezTo>
                    <a:pt x="314" y="34"/>
                    <a:pt x="280"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32"/>
            <p:cNvSpPr/>
            <p:nvPr/>
          </p:nvSpPr>
          <p:spPr>
            <a:xfrm>
              <a:off x="1312479" y="3675529"/>
              <a:ext cx="12175" cy="26628"/>
            </a:xfrm>
            <a:custGeom>
              <a:avLst/>
              <a:gdLst/>
              <a:ahLst/>
              <a:cxnLst/>
              <a:rect l="l" t="t" r="r" b="b"/>
              <a:pathLst>
                <a:path w="358" h="783" extrusionOk="0">
                  <a:moveTo>
                    <a:pt x="213" y="1"/>
                  </a:moveTo>
                  <a:cubicBezTo>
                    <a:pt x="145" y="1"/>
                    <a:pt x="35" y="35"/>
                    <a:pt x="35" y="145"/>
                  </a:cubicBezTo>
                  <a:cubicBezTo>
                    <a:pt x="35" y="247"/>
                    <a:pt x="35" y="358"/>
                    <a:pt x="1" y="426"/>
                  </a:cubicBezTo>
                  <a:cubicBezTo>
                    <a:pt x="1" y="536"/>
                    <a:pt x="1" y="638"/>
                    <a:pt x="35" y="748"/>
                  </a:cubicBezTo>
                  <a:cubicBezTo>
                    <a:pt x="77" y="782"/>
                    <a:pt x="111" y="782"/>
                    <a:pt x="145" y="782"/>
                  </a:cubicBezTo>
                  <a:cubicBezTo>
                    <a:pt x="179" y="782"/>
                    <a:pt x="213" y="782"/>
                    <a:pt x="247" y="748"/>
                  </a:cubicBezTo>
                  <a:cubicBezTo>
                    <a:pt x="323" y="672"/>
                    <a:pt x="357" y="536"/>
                    <a:pt x="357" y="426"/>
                  </a:cubicBezTo>
                  <a:cubicBezTo>
                    <a:pt x="357" y="324"/>
                    <a:pt x="357" y="213"/>
                    <a:pt x="323" y="111"/>
                  </a:cubicBezTo>
                  <a:cubicBezTo>
                    <a:pt x="323" y="35"/>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32"/>
            <p:cNvSpPr/>
            <p:nvPr/>
          </p:nvSpPr>
          <p:spPr>
            <a:xfrm>
              <a:off x="1269154" y="3622681"/>
              <a:ext cx="9862" cy="20541"/>
            </a:xfrm>
            <a:custGeom>
              <a:avLst/>
              <a:gdLst/>
              <a:ahLst/>
              <a:cxnLst/>
              <a:rect l="l" t="t" r="r" b="b"/>
              <a:pathLst>
                <a:path w="290" h="604" extrusionOk="0">
                  <a:moveTo>
                    <a:pt x="145" y="0"/>
                  </a:moveTo>
                  <a:cubicBezTo>
                    <a:pt x="111" y="0"/>
                    <a:pt x="77" y="34"/>
                    <a:pt x="77" y="68"/>
                  </a:cubicBezTo>
                  <a:cubicBezTo>
                    <a:pt x="0" y="247"/>
                    <a:pt x="0" y="425"/>
                    <a:pt x="77" y="561"/>
                  </a:cubicBezTo>
                  <a:cubicBezTo>
                    <a:pt x="111" y="603"/>
                    <a:pt x="111" y="603"/>
                    <a:pt x="145" y="603"/>
                  </a:cubicBezTo>
                  <a:cubicBezTo>
                    <a:pt x="179" y="603"/>
                    <a:pt x="213" y="603"/>
                    <a:pt x="213" y="561"/>
                  </a:cubicBezTo>
                  <a:cubicBezTo>
                    <a:pt x="247" y="425"/>
                    <a:pt x="247" y="281"/>
                    <a:pt x="247" y="136"/>
                  </a:cubicBezTo>
                  <a:cubicBezTo>
                    <a:pt x="289" y="68"/>
                    <a:pt x="213"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32"/>
            <p:cNvSpPr/>
            <p:nvPr/>
          </p:nvSpPr>
          <p:spPr>
            <a:xfrm>
              <a:off x="1309010" y="3568371"/>
              <a:ext cx="11903" cy="24281"/>
            </a:xfrm>
            <a:custGeom>
              <a:avLst/>
              <a:gdLst/>
              <a:ahLst/>
              <a:cxnLst/>
              <a:rect l="l" t="t" r="r" b="b"/>
              <a:pathLst>
                <a:path w="350" h="714" extrusionOk="0">
                  <a:moveTo>
                    <a:pt x="103" y="0"/>
                  </a:moveTo>
                  <a:cubicBezTo>
                    <a:pt x="69" y="0"/>
                    <a:pt x="1" y="34"/>
                    <a:pt x="1" y="111"/>
                  </a:cubicBezTo>
                  <a:cubicBezTo>
                    <a:pt x="1" y="179"/>
                    <a:pt x="35" y="289"/>
                    <a:pt x="35" y="357"/>
                  </a:cubicBezTo>
                  <a:cubicBezTo>
                    <a:pt x="35" y="459"/>
                    <a:pt x="69" y="535"/>
                    <a:pt x="103" y="637"/>
                  </a:cubicBezTo>
                  <a:cubicBezTo>
                    <a:pt x="103" y="671"/>
                    <a:pt x="179" y="714"/>
                    <a:pt x="213" y="714"/>
                  </a:cubicBezTo>
                  <a:lnTo>
                    <a:pt x="247" y="714"/>
                  </a:lnTo>
                  <a:lnTo>
                    <a:pt x="281" y="714"/>
                  </a:lnTo>
                  <a:cubicBezTo>
                    <a:pt x="315" y="671"/>
                    <a:pt x="349" y="637"/>
                    <a:pt x="349" y="603"/>
                  </a:cubicBezTo>
                  <a:cubicBezTo>
                    <a:pt x="349" y="501"/>
                    <a:pt x="349" y="391"/>
                    <a:pt x="281" y="323"/>
                  </a:cubicBezTo>
                  <a:cubicBezTo>
                    <a:pt x="281" y="213"/>
                    <a:pt x="213" y="145"/>
                    <a:pt x="179" y="34"/>
                  </a:cubicBezTo>
                  <a:cubicBezTo>
                    <a:pt x="179"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32"/>
            <p:cNvSpPr/>
            <p:nvPr/>
          </p:nvSpPr>
          <p:spPr>
            <a:xfrm>
              <a:off x="1275207" y="3549293"/>
              <a:ext cx="9590" cy="31219"/>
            </a:xfrm>
            <a:custGeom>
              <a:avLst/>
              <a:gdLst/>
              <a:ahLst/>
              <a:cxnLst/>
              <a:rect l="l" t="t" r="r" b="b"/>
              <a:pathLst>
                <a:path w="282" h="918" extrusionOk="0">
                  <a:moveTo>
                    <a:pt x="111" y="1"/>
                  </a:moveTo>
                  <a:cubicBezTo>
                    <a:pt x="69" y="1"/>
                    <a:pt x="35" y="35"/>
                    <a:pt x="35" y="69"/>
                  </a:cubicBezTo>
                  <a:cubicBezTo>
                    <a:pt x="1" y="213"/>
                    <a:pt x="1" y="349"/>
                    <a:pt x="1" y="493"/>
                  </a:cubicBezTo>
                  <a:cubicBezTo>
                    <a:pt x="1" y="638"/>
                    <a:pt x="69" y="740"/>
                    <a:pt x="111" y="884"/>
                  </a:cubicBezTo>
                  <a:cubicBezTo>
                    <a:pt x="111" y="918"/>
                    <a:pt x="145" y="918"/>
                    <a:pt x="179" y="918"/>
                  </a:cubicBezTo>
                  <a:cubicBezTo>
                    <a:pt x="213" y="918"/>
                    <a:pt x="213" y="918"/>
                    <a:pt x="247" y="884"/>
                  </a:cubicBezTo>
                  <a:cubicBezTo>
                    <a:pt x="247" y="740"/>
                    <a:pt x="281" y="595"/>
                    <a:pt x="281" y="493"/>
                  </a:cubicBezTo>
                  <a:cubicBezTo>
                    <a:pt x="247" y="349"/>
                    <a:pt x="213" y="213"/>
                    <a:pt x="179" y="69"/>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32"/>
            <p:cNvSpPr/>
            <p:nvPr/>
          </p:nvSpPr>
          <p:spPr>
            <a:xfrm>
              <a:off x="1419671" y="3568371"/>
              <a:ext cx="21697" cy="19384"/>
            </a:xfrm>
            <a:custGeom>
              <a:avLst/>
              <a:gdLst/>
              <a:ahLst/>
              <a:cxnLst/>
              <a:rect l="l" t="t" r="r" b="b"/>
              <a:pathLst>
                <a:path w="638" h="570" extrusionOk="0">
                  <a:moveTo>
                    <a:pt x="111" y="0"/>
                  </a:moveTo>
                  <a:cubicBezTo>
                    <a:pt x="34" y="0"/>
                    <a:pt x="0" y="77"/>
                    <a:pt x="34" y="145"/>
                  </a:cubicBezTo>
                  <a:cubicBezTo>
                    <a:pt x="111" y="213"/>
                    <a:pt x="179" y="289"/>
                    <a:pt x="247" y="357"/>
                  </a:cubicBezTo>
                  <a:cubicBezTo>
                    <a:pt x="323" y="425"/>
                    <a:pt x="391" y="535"/>
                    <a:pt x="493" y="569"/>
                  </a:cubicBezTo>
                  <a:lnTo>
                    <a:pt x="493" y="569"/>
                  </a:lnTo>
                  <a:cubicBezTo>
                    <a:pt x="569" y="569"/>
                    <a:pt x="637" y="501"/>
                    <a:pt x="603" y="425"/>
                  </a:cubicBezTo>
                  <a:cubicBezTo>
                    <a:pt x="569" y="323"/>
                    <a:pt x="459" y="289"/>
                    <a:pt x="391" y="213"/>
                  </a:cubicBezTo>
                  <a:cubicBezTo>
                    <a:pt x="323" y="145"/>
                    <a:pt x="213" y="77"/>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32"/>
            <p:cNvSpPr/>
            <p:nvPr/>
          </p:nvSpPr>
          <p:spPr>
            <a:xfrm>
              <a:off x="1416202" y="3531099"/>
              <a:ext cx="13025" cy="13331"/>
            </a:xfrm>
            <a:custGeom>
              <a:avLst/>
              <a:gdLst/>
              <a:ahLst/>
              <a:cxnLst/>
              <a:rect l="l" t="t" r="r" b="b"/>
              <a:pathLst>
                <a:path w="383" h="392" extrusionOk="0">
                  <a:moveTo>
                    <a:pt x="136" y="0"/>
                  </a:moveTo>
                  <a:cubicBezTo>
                    <a:pt x="68" y="0"/>
                    <a:pt x="0" y="111"/>
                    <a:pt x="34" y="179"/>
                  </a:cubicBezTo>
                  <a:cubicBezTo>
                    <a:pt x="102" y="247"/>
                    <a:pt x="136" y="323"/>
                    <a:pt x="247" y="357"/>
                  </a:cubicBezTo>
                  <a:cubicBezTo>
                    <a:pt x="247" y="391"/>
                    <a:pt x="247" y="391"/>
                    <a:pt x="281" y="391"/>
                  </a:cubicBezTo>
                  <a:cubicBezTo>
                    <a:pt x="315" y="391"/>
                    <a:pt x="383" y="323"/>
                    <a:pt x="383" y="247"/>
                  </a:cubicBezTo>
                  <a:cubicBezTo>
                    <a:pt x="315" y="145"/>
                    <a:pt x="281" y="111"/>
                    <a:pt x="170"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32"/>
            <p:cNvSpPr/>
            <p:nvPr/>
          </p:nvSpPr>
          <p:spPr>
            <a:xfrm>
              <a:off x="1445074" y="3638256"/>
              <a:ext cx="27478" cy="27784"/>
            </a:xfrm>
            <a:custGeom>
              <a:avLst/>
              <a:gdLst/>
              <a:ahLst/>
              <a:cxnLst/>
              <a:rect l="l" t="t" r="r" b="b"/>
              <a:pathLst>
                <a:path w="808" h="817" extrusionOk="0">
                  <a:moveTo>
                    <a:pt x="103" y="1"/>
                  </a:moveTo>
                  <a:cubicBezTo>
                    <a:pt x="35" y="1"/>
                    <a:pt x="1" y="35"/>
                    <a:pt x="35" y="69"/>
                  </a:cubicBezTo>
                  <a:cubicBezTo>
                    <a:pt x="137" y="213"/>
                    <a:pt x="213" y="315"/>
                    <a:pt x="315" y="460"/>
                  </a:cubicBezTo>
                  <a:cubicBezTo>
                    <a:pt x="383" y="570"/>
                    <a:pt x="494" y="740"/>
                    <a:pt x="638" y="782"/>
                  </a:cubicBezTo>
                  <a:cubicBezTo>
                    <a:pt x="638" y="816"/>
                    <a:pt x="672" y="816"/>
                    <a:pt x="672" y="816"/>
                  </a:cubicBezTo>
                  <a:cubicBezTo>
                    <a:pt x="740" y="816"/>
                    <a:pt x="808" y="740"/>
                    <a:pt x="774" y="672"/>
                  </a:cubicBezTo>
                  <a:cubicBezTo>
                    <a:pt x="740" y="528"/>
                    <a:pt x="595" y="426"/>
                    <a:pt x="494" y="315"/>
                  </a:cubicBezTo>
                  <a:cubicBezTo>
                    <a:pt x="383" y="213"/>
                    <a:pt x="247" y="103"/>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32"/>
            <p:cNvSpPr/>
            <p:nvPr/>
          </p:nvSpPr>
          <p:spPr>
            <a:xfrm>
              <a:off x="1484659" y="3646656"/>
              <a:ext cx="28940" cy="24009"/>
            </a:xfrm>
            <a:custGeom>
              <a:avLst/>
              <a:gdLst/>
              <a:ahLst/>
              <a:cxnLst/>
              <a:rect l="l" t="t" r="r" b="b"/>
              <a:pathLst>
                <a:path w="851" h="706" extrusionOk="0">
                  <a:moveTo>
                    <a:pt x="179" y="0"/>
                  </a:moveTo>
                  <a:cubicBezTo>
                    <a:pt x="69" y="0"/>
                    <a:pt x="1" y="111"/>
                    <a:pt x="69" y="213"/>
                  </a:cubicBezTo>
                  <a:cubicBezTo>
                    <a:pt x="179" y="281"/>
                    <a:pt x="247" y="391"/>
                    <a:pt x="357" y="493"/>
                  </a:cubicBezTo>
                  <a:cubicBezTo>
                    <a:pt x="425" y="569"/>
                    <a:pt x="536" y="705"/>
                    <a:pt x="672" y="705"/>
                  </a:cubicBezTo>
                  <a:lnTo>
                    <a:pt x="706" y="705"/>
                  </a:lnTo>
                  <a:cubicBezTo>
                    <a:pt x="782" y="705"/>
                    <a:pt x="850" y="637"/>
                    <a:pt x="850" y="569"/>
                  </a:cubicBezTo>
                  <a:cubicBezTo>
                    <a:pt x="816" y="425"/>
                    <a:pt x="672" y="323"/>
                    <a:pt x="570" y="247"/>
                  </a:cubicBezTo>
                  <a:cubicBezTo>
                    <a:pt x="459" y="145"/>
                    <a:pt x="357" y="68"/>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32"/>
            <p:cNvSpPr/>
            <p:nvPr/>
          </p:nvSpPr>
          <p:spPr>
            <a:xfrm>
              <a:off x="1508634" y="3715419"/>
              <a:ext cx="32681" cy="32375"/>
            </a:xfrm>
            <a:custGeom>
              <a:avLst/>
              <a:gdLst/>
              <a:ahLst/>
              <a:cxnLst/>
              <a:rect l="l" t="t" r="r" b="b"/>
              <a:pathLst>
                <a:path w="961" h="952" extrusionOk="0">
                  <a:moveTo>
                    <a:pt x="179" y="0"/>
                  </a:moveTo>
                  <a:cubicBezTo>
                    <a:pt x="111" y="0"/>
                    <a:pt x="1" y="102"/>
                    <a:pt x="77" y="170"/>
                  </a:cubicBezTo>
                  <a:cubicBezTo>
                    <a:pt x="179" y="314"/>
                    <a:pt x="290" y="459"/>
                    <a:pt x="391" y="595"/>
                  </a:cubicBezTo>
                  <a:cubicBezTo>
                    <a:pt x="502" y="739"/>
                    <a:pt x="604" y="918"/>
                    <a:pt x="748" y="952"/>
                  </a:cubicBezTo>
                  <a:lnTo>
                    <a:pt x="782" y="952"/>
                  </a:lnTo>
                  <a:cubicBezTo>
                    <a:pt x="893" y="952"/>
                    <a:pt x="961" y="850"/>
                    <a:pt x="927" y="773"/>
                  </a:cubicBezTo>
                  <a:cubicBezTo>
                    <a:pt x="893" y="637"/>
                    <a:pt x="748" y="493"/>
                    <a:pt x="638" y="382"/>
                  </a:cubicBezTo>
                  <a:cubicBezTo>
                    <a:pt x="502" y="280"/>
                    <a:pt x="391" y="170"/>
                    <a:pt x="256" y="34"/>
                  </a:cubicBezTo>
                  <a:cubicBezTo>
                    <a:pt x="256"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32"/>
            <p:cNvSpPr/>
            <p:nvPr/>
          </p:nvSpPr>
          <p:spPr>
            <a:xfrm>
              <a:off x="1553422" y="3706748"/>
              <a:ext cx="39619" cy="27750"/>
            </a:xfrm>
            <a:custGeom>
              <a:avLst/>
              <a:gdLst/>
              <a:ahLst/>
              <a:cxnLst/>
              <a:rect l="l" t="t" r="r" b="b"/>
              <a:pathLst>
                <a:path w="1165" h="816" extrusionOk="0">
                  <a:moveTo>
                    <a:pt x="170" y="0"/>
                  </a:moveTo>
                  <a:cubicBezTo>
                    <a:pt x="68" y="0"/>
                    <a:pt x="0" y="145"/>
                    <a:pt x="102" y="255"/>
                  </a:cubicBezTo>
                  <a:cubicBezTo>
                    <a:pt x="281" y="357"/>
                    <a:pt x="459" y="501"/>
                    <a:pt x="595" y="603"/>
                  </a:cubicBezTo>
                  <a:cubicBezTo>
                    <a:pt x="739" y="680"/>
                    <a:pt x="850" y="816"/>
                    <a:pt x="986" y="816"/>
                  </a:cubicBezTo>
                  <a:cubicBezTo>
                    <a:pt x="1020" y="816"/>
                    <a:pt x="1062" y="816"/>
                    <a:pt x="1096" y="782"/>
                  </a:cubicBezTo>
                  <a:cubicBezTo>
                    <a:pt x="1130" y="782"/>
                    <a:pt x="1164" y="748"/>
                    <a:pt x="1164" y="680"/>
                  </a:cubicBezTo>
                  <a:cubicBezTo>
                    <a:pt x="1164" y="467"/>
                    <a:pt x="986" y="391"/>
                    <a:pt x="807" y="323"/>
                  </a:cubicBezTo>
                  <a:cubicBezTo>
                    <a:pt x="637" y="213"/>
                    <a:pt x="459" y="111"/>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32"/>
            <p:cNvSpPr/>
            <p:nvPr/>
          </p:nvSpPr>
          <p:spPr>
            <a:xfrm>
              <a:off x="1580866" y="3763370"/>
              <a:ext cx="30369" cy="24281"/>
            </a:xfrm>
            <a:custGeom>
              <a:avLst/>
              <a:gdLst/>
              <a:ahLst/>
              <a:cxnLst/>
              <a:rect l="l" t="t" r="r" b="b"/>
              <a:pathLst>
                <a:path w="893" h="714" extrusionOk="0">
                  <a:moveTo>
                    <a:pt x="179" y="0"/>
                  </a:moveTo>
                  <a:cubicBezTo>
                    <a:pt x="111" y="0"/>
                    <a:pt x="0" y="111"/>
                    <a:pt x="77" y="213"/>
                  </a:cubicBezTo>
                  <a:cubicBezTo>
                    <a:pt x="145" y="323"/>
                    <a:pt x="255" y="425"/>
                    <a:pt x="391" y="535"/>
                  </a:cubicBezTo>
                  <a:cubicBezTo>
                    <a:pt x="468" y="637"/>
                    <a:pt x="638" y="714"/>
                    <a:pt x="782" y="714"/>
                  </a:cubicBezTo>
                  <a:lnTo>
                    <a:pt x="782" y="714"/>
                  </a:lnTo>
                  <a:cubicBezTo>
                    <a:pt x="850" y="714"/>
                    <a:pt x="892" y="637"/>
                    <a:pt x="892" y="569"/>
                  </a:cubicBezTo>
                  <a:cubicBezTo>
                    <a:pt x="850" y="501"/>
                    <a:pt x="782" y="459"/>
                    <a:pt x="748" y="425"/>
                  </a:cubicBezTo>
                  <a:cubicBezTo>
                    <a:pt x="680" y="357"/>
                    <a:pt x="638" y="323"/>
                    <a:pt x="570" y="289"/>
                  </a:cubicBezTo>
                  <a:cubicBezTo>
                    <a:pt x="468" y="179"/>
                    <a:pt x="357" y="111"/>
                    <a:pt x="255" y="34"/>
                  </a:cubicBezTo>
                  <a:cubicBezTo>
                    <a:pt x="213" y="0"/>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2"/>
            <p:cNvSpPr/>
            <p:nvPr/>
          </p:nvSpPr>
          <p:spPr>
            <a:xfrm>
              <a:off x="1634020" y="3756126"/>
              <a:ext cx="33531" cy="26628"/>
            </a:xfrm>
            <a:custGeom>
              <a:avLst/>
              <a:gdLst/>
              <a:ahLst/>
              <a:cxnLst/>
              <a:rect l="l" t="t" r="r" b="b"/>
              <a:pathLst>
                <a:path w="986" h="783" extrusionOk="0">
                  <a:moveTo>
                    <a:pt x="213" y="1"/>
                  </a:moveTo>
                  <a:cubicBezTo>
                    <a:pt x="102" y="1"/>
                    <a:pt x="0" y="111"/>
                    <a:pt x="68" y="213"/>
                  </a:cubicBezTo>
                  <a:cubicBezTo>
                    <a:pt x="179" y="358"/>
                    <a:pt x="247" y="460"/>
                    <a:pt x="391" y="570"/>
                  </a:cubicBezTo>
                  <a:cubicBezTo>
                    <a:pt x="493" y="672"/>
                    <a:pt x="604" y="782"/>
                    <a:pt x="773" y="782"/>
                  </a:cubicBezTo>
                  <a:lnTo>
                    <a:pt x="773" y="782"/>
                  </a:lnTo>
                  <a:cubicBezTo>
                    <a:pt x="918" y="782"/>
                    <a:pt x="986" y="638"/>
                    <a:pt x="918" y="536"/>
                  </a:cubicBezTo>
                  <a:cubicBezTo>
                    <a:pt x="850" y="392"/>
                    <a:pt x="739" y="358"/>
                    <a:pt x="638" y="290"/>
                  </a:cubicBezTo>
                  <a:cubicBezTo>
                    <a:pt x="527" y="213"/>
                    <a:pt x="425" y="145"/>
                    <a:pt x="315" y="35"/>
                  </a:cubicBezTo>
                  <a:cubicBezTo>
                    <a:pt x="281" y="1"/>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2"/>
            <p:cNvSpPr/>
            <p:nvPr/>
          </p:nvSpPr>
          <p:spPr>
            <a:xfrm>
              <a:off x="1650786" y="3717732"/>
              <a:ext cx="25438" cy="22853"/>
            </a:xfrm>
            <a:custGeom>
              <a:avLst/>
              <a:gdLst/>
              <a:ahLst/>
              <a:cxnLst/>
              <a:rect l="l" t="t" r="r" b="b"/>
              <a:pathLst>
                <a:path w="748" h="672" extrusionOk="0">
                  <a:moveTo>
                    <a:pt x="213" y="0"/>
                  </a:moveTo>
                  <a:cubicBezTo>
                    <a:pt x="111" y="0"/>
                    <a:pt x="0" y="144"/>
                    <a:pt x="111" y="246"/>
                  </a:cubicBezTo>
                  <a:cubicBezTo>
                    <a:pt x="179" y="357"/>
                    <a:pt x="246" y="425"/>
                    <a:pt x="323" y="493"/>
                  </a:cubicBezTo>
                  <a:cubicBezTo>
                    <a:pt x="425" y="569"/>
                    <a:pt x="493" y="671"/>
                    <a:pt x="603" y="671"/>
                  </a:cubicBezTo>
                  <a:lnTo>
                    <a:pt x="637" y="637"/>
                  </a:lnTo>
                  <a:cubicBezTo>
                    <a:pt x="671" y="637"/>
                    <a:pt x="748" y="603"/>
                    <a:pt x="748" y="527"/>
                  </a:cubicBezTo>
                  <a:cubicBezTo>
                    <a:pt x="748" y="459"/>
                    <a:pt x="748" y="425"/>
                    <a:pt x="705" y="357"/>
                  </a:cubicBezTo>
                  <a:cubicBezTo>
                    <a:pt x="671" y="314"/>
                    <a:pt x="637" y="280"/>
                    <a:pt x="569" y="246"/>
                  </a:cubicBezTo>
                  <a:cubicBezTo>
                    <a:pt x="493" y="178"/>
                    <a:pt x="425" y="102"/>
                    <a:pt x="323" y="34"/>
                  </a:cubicBezTo>
                  <a:cubicBezTo>
                    <a:pt x="280" y="0"/>
                    <a:pt x="246"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2"/>
            <p:cNvSpPr/>
            <p:nvPr/>
          </p:nvSpPr>
          <p:spPr>
            <a:xfrm>
              <a:off x="1605114" y="3693723"/>
              <a:ext cx="21731" cy="19112"/>
            </a:xfrm>
            <a:custGeom>
              <a:avLst/>
              <a:gdLst/>
              <a:ahLst/>
              <a:cxnLst/>
              <a:rect l="l" t="t" r="r" b="b"/>
              <a:pathLst>
                <a:path w="639" h="562" extrusionOk="0">
                  <a:moveTo>
                    <a:pt x="137" y="1"/>
                  </a:moveTo>
                  <a:cubicBezTo>
                    <a:pt x="103" y="1"/>
                    <a:pt x="69" y="35"/>
                    <a:pt x="35" y="69"/>
                  </a:cubicBezTo>
                  <a:cubicBezTo>
                    <a:pt x="1" y="103"/>
                    <a:pt x="1" y="171"/>
                    <a:pt x="35" y="213"/>
                  </a:cubicBezTo>
                  <a:cubicBezTo>
                    <a:pt x="179" y="281"/>
                    <a:pt x="247" y="383"/>
                    <a:pt x="349" y="494"/>
                  </a:cubicBezTo>
                  <a:cubicBezTo>
                    <a:pt x="392" y="528"/>
                    <a:pt x="426" y="562"/>
                    <a:pt x="460" y="562"/>
                  </a:cubicBezTo>
                  <a:lnTo>
                    <a:pt x="494" y="562"/>
                  </a:lnTo>
                  <a:cubicBezTo>
                    <a:pt x="562" y="528"/>
                    <a:pt x="604" y="494"/>
                    <a:pt x="604" y="460"/>
                  </a:cubicBezTo>
                  <a:cubicBezTo>
                    <a:pt x="638" y="383"/>
                    <a:pt x="604" y="315"/>
                    <a:pt x="562" y="281"/>
                  </a:cubicBezTo>
                  <a:cubicBezTo>
                    <a:pt x="460" y="171"/>
                    <a:pt x="315" y="103"/>
                    <a:pt x="179"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2"/>
            <p:cNvSpPr/>
            <p:nvPr/>
          </p:nvSpPr>
          <p:spPr>
            <a:xfrm>
              <a:off x="1631401" y="3629891"/>
              <a:ext cx="20575" cy="15643"/>
            </a:xfrm>
            <a:custGeom>
              <a:avLst/>
              <a:gdLst/>
              <a:ahLst/>
              <a:cxnLst/>
              <a:rect l="l" t="t" r="r" b="b"/>
              <a:pathLst>
                <a:path w="605" h="460" extrusionOk="0">
                  <a:moveTo>
                    <a:pt x="111" y="1"/>
                  </a:moveTo>
                  <a:cubicBezTo>
                    <a:pt x="43" y="1"/>
                    <a:pt x="1" y="35"/>
                    <a:pt x="43" y="103"/>
                  </a:cubicBezTo>
                  <a:cubicBezTo>
                    <a:pt x="145" y="247"/>
                    <a:pt x="290" y="459"/>
                    <a:pt x="502" y="459"/>
                  </a:cubicBezTo>
                  <a:lnTo>
                    <a:pt x="536" y="459"/>
                  </a:lnTo>
                  <a:cubicBezTo>
                    <a:pt x="570" y="425"/>
                    <a:pt x="604" y="391"/>
                    <a:pt x="570" y="349"/>
                  </a:cubicBezTo>
                  <a:cubicBezTo>
                    <a:pt x="536" y="281"/>
                    <a:pt x="468" y="247"/>
                    <a:pt x="392" y="179"/>
                  </a:cubicBezTo>
                  <a:cubicBezTo>
                    <a:pt x="324" y="137"/>
                    <a:pt x="213" y="69"/>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2"/>
            <p:cNvSpPr/>
            <p:nvPr/>
          </p:nvSpPr>
          <p:spPr>
            <a:xfrm>
              <a:off x="1673605" y="3597243"/>
              <a:ext cx="21697" cy="15643"/>
            </a:xfrm>
            <a:custGeom>
              <a:avLst/>
              <a:gdLst/>
              <a:ahLst/>
              <a:cxnLst/>
              <a:rect l="l" t="t" r="r" b="b"/>
              <a:pathLst>
                <a:path w="638" h="460" extrusionOk="0">
                  <a:moveTo>
                    <a:pt x="145" y="1"/>
                  </a:moveTo>
                  <a:cubicBezTo>
                    <a:pt x="77" y="1"/>
                    <a:pt x="0" y="77"/>
                    <a:pt x="77" y="179"/>
                  </a:cubicBezTo>
                  <a:cubicBezTo>
                    <a:pt x="145" y="247"/>
                    <a:pt x="213" y="323"/>
                    <a:pt x="289" y="391"/>
                  </a:cubicBezTo>
                  <a:cubicBezTo>
                    <a:pt x="357" y="425"/>
                    <a:pt x="459" y="459"/>
                    <a:pt x="535" y="459"/>
                  </a:cubicBezTo>
                  <a:lnTo>
                    <a:pt x="569" y="459"/>
                  </a:lnTo>
                  <a:cubicBezTo>
                    <a:pt x="603" y="459"/>
                    <a:pt x="637" y="391"/>
                    <a:pt x="603" y="357"/>
                  </a:cubicBezTo>
                  <a:cubicBezTo>
                    <a:pt x="603" y="323"/>
                    <a:pt x="569" y="323"/>
                    <a:pt x="535" y="290"/>
                  </a:cubicBezTo>
                  <a:cubicBezTo>
                    <a:pt x="501" y="247"/>
                    <a:pt x="501" y="213"/>
                    <a:pt x="425" y="179"/>
                  </a:cubicBezTo>
                  <a:cubicBezTo>
                    <a:pt x="357" y="145"/>
                    <a:pt x="289" y="77"/>
                    <a:pt x="213" y="35"/>
                  </a:cubicBezTo>
                  <a:cubicBezTo>
                    <a:pt x="179" y="1"/>
                    <a:pt x="145"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2"/>
            <p:cNvSpPr/>
            <p:nvPr/>
          </p:nvSpPr>
          <p:spPr>
            <a:xfrm>
              <a:off x="1625654" y="3556502"/>
              <a:ext cx="20234" cy="20268"/>
            </a:xfrm>
            <a:custGeom>
              <a:avLst/>
              <a:gdLst/>
              <a:ahLst/>
              <a:cxnLst/>
              <a:rect l="l" t="t" r="r" b="b"/>
              <a:pathLst>
                <a:path w="595" h="596" extrusionOk="0">
                  <a:moveTo>
                    <a:pt x="102" y="1"/>
                  </a:moveTo>
                  <a:cubicBezTo>
                    <a:pt x="34" y="1"/>
                    <a:pt x="0" y="69"/>
                    <a:pt x="34" y="137"/>
                  </a:cubicBezTo>
                  <a:cubicBezTo>
                    <a:pt x="68" y="213"/>
                    <a:pt x="136" y="315"/>
                    <a:pt x="212" y="383"/>
                  </a:cubicBezTo>
                  <a:cubicBezTo>
                    <a:pt x="280" y="460"/>
                    <a:pt x="348" y="562"/>
                    <a:pt x="459" y="596"/>
                  </a:cubicBezTo>
                  <a:lnTo>
                    <a:pt x="493" y="596"/>
                  </a:lnTo>
                  <a:cubicBezTo>
                    <a:pt x="561" y="596"/>
                    <a:pt x="595" y="494"/>
                    <a:pt x="561" y="426"/>
                  </a:cubicBezTo>
                  <a:cubicBezTo>
                    <a:pt x="527" y="349"/>
                    <a:pt x="459" y="281"/>
                    <a:pt x="382" y="213"/>
                  </a:cubicBezTo>
                  <a:cubicBezTo>
                    <a:pt x="314" y="137"/>
                    <a:pt x="246" y="103"/>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2"/>
            <p:cNvSpPr/>
            <p:nvPr/>
          </p:nvSpPr>
          <p:spPr>
            <a:xfrm>
              <a:off x="1653098" y="3521577"/>
              <a:ext cx="20541" cy="16766"/>
            </a:xfrm>
            <a:custGeom>
              <a:avLst/>
              <a:gdLst/>
              <a:ahLst/>
              <a:cxnLst/>
              <a:rect l="l" t="t" r="r" b="b"/>
              <a:pathLst>
                <a:path w="604" h="493" extrusionOk="0">
                  <a:moveTo>
                    <a:pt x="178" y="0"/>
                  </a:moveTo>
                  <a:cubicBezTo>
                    <a:pt x="77" y="0"/>
                    <a:pt x="0" y="136"/>
                    <a:pt x="111" y="212"/>
                  </a:cubicBezTo>
                  <a:cubicBezTo>
                    <a:pt x="178" y="280"/>
                    <a:pt x="255" y="348"/>
                    <a:pt x="323" y="459"/>
                  </a:cubicBezTo>
                  <a:cubicBezTo>
                    <a:pt x="357" y="459"/>
                    <a:pt x="391" y="493"/>
                    <a:pt x="425" y="493"/>
                  </a:cubicBezTo>
                  <a:cubicBezTo>
                    <a:pt x="467" y="493"/>
                    <a:pt x="501" y="493"/>
                    <a:pt x="501" y="459"/>
                  </a:cubicBezTo>
                  <a:cubicBezTo>
                    <a:pt x="569" y="459"/>
                    <a:pt x="569" y="425"/>
                    <a:pt x="603" y="391"/>
                  </a:cubicBezTo>
                  <a:cubicBezTo>
                    <a:pt x="603" y="314"/>
                    <a:pt x="569" y="246"/>
                    <a:pt x="501" y="212"/>
                  </a:cubicBezTo>
                  <a:cubicBezTo>
                    <a:pt x="425" y="136"/>
                    <a:pt x="323" y="68"/>
                    <a:pt x="212"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2"/>
            <p:cNvSpPr/>
            <p:nvPr/>
          </p:nvSpPr>
          <p:spPr>
            <a:xfrm>
              <a:off x="1579710" y="3492670"/>
              <a:ext cx="15643" cy="15643"/>
            </a:xfrm>
            <a:custGeom>
              <a:avLst/>
              <a:gdLst/>
              <a:ahLst/>
              <a:cxnLst/>
              <a:rect l="l" t="t" r="r" b="b"/>
              <a:pathLst>
                <a:path w="460" h="460" extrusionOk="0">
                  <a:moveTo>
                    <a:pt x="145" y="1"/>
                  </a:moveTo>
                  <a:cubicBezTo>
                    <a:pt x="77" y="1"/>
                    <a:pt x="0" y="102"/>
                    <a:pt x="34" y="136"/>
                  </a:cubicBezTo>
                  <a:cubicBezTo>
                    <a:pt x="111" y="247"/>
                    <a:pt x="213" y="459"/>
                    <a:pt x="357" y="459"/>
                  </a:cubicBezTo>
                  <a:lnTo>
                    <a:pt x="357" y="459"/>
                  </a:lnTo>
                  <a:cubicBezTo>
                    <a:pt x="425" y="459"/>
                    <a:pt x="459" y="391"/>
                    <a:pt x="459" y="315"/>
                  </a:cubicBezTo>
                  <a:cubicBezTo>
                    <a:pt x="425" y="247"/>
                    <a:pt x="391" y="247"/>
                    <a:pt x="323" y="179"/>
                  </a:cubicBezTo>
                  <a:cubicBezTo>
                    <a:pt x="289" y="136"/>
                    <a:pt x="247" y="102"/>
                    <a:pt x="213" y="35"/>
                  </a:cubicBezTo>
                  <a:cubicBezTo>
                    <a:pt x="179"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32"/>
            <p:cNvSpPr/>
            <p:nvPr/>
          </p:nvSpPr>
          <p:spPr>
            <a:xfrm>
              <a:off x="1603957" y="3458867"/>
              <a:ext cx="20268" cy="16800"/>
            </a:xfrm>
            <a:custGeom>
              <a:avLst/>
              <a:gdLst/>
              <a:ahLst/>
              <a:cxnLst/>
              <a:rect l="l" t="t" r="r" b="b"/>
              <a:pathLst>
                <a:path w="596" h="494" extrusionOk="0">
                  <a:moveTo>
                    <a:pt x="137" y="1"/>
                  </a:moveTo>
                  <a:cubicBezTo>
                    <a:pt x="69" y="1"/>
                    <a:pt x="1" y="145"/>
                    <a:pt x="69" y="213"/>
                  </a:cubicBezTo>
                  <a:cubicBezTo>
                    <a:pt x="137" y="247"/>
                    <a:pt x="171" y="323"/>
                    <a:pt x="247" y="391"/>
                  </a:cubicBezTo>
                  <a:cubicBezTo>
                    <a:pt x="281" y="391"/>
                    <a:pt x="281" y="425"/>
                    <a:pt x="315" y="459"/>
                  </a:cubicBezTo>
                  <a:cubicBezTo>
                    <a:pt x="383" y="459"/>
                    <a:pt x="426" y="493"/>
                    <a:pt x="460" y="493"/>
                  </a:cubicBezTo>
                  <a:lnTo>
                    <a:pt x="494" y="493"/>
                  </a:lnTo>
                  <a:cubicBezTo>
                    <a:pt x="528" y="493"/>
                    <a:pt x="596" y="425"/>
                    <a:pt x="596" y="357"/>
                  </a:cubicBezTo>
                  <a:cubicBezTo>
                    <a:pt x="562" y="357"/>
                    <a:pt x="562" y="323"/>
                    <a:pt x="528" y="281"/>
                  </a:cubicBezTo>
                  <a:cubicBezTo>
                    <a:pt x="528" y="213"/>
                    <a:pt x="460" y="179"/>
                    <a:pt x="426" y="179"/>
                  </a:cubicBezTo>
                  <a:cubicBezTo>
                    <a:pt x="349" y="111"/>
                    <a:pt x="281" y="69"/>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2"/>
            <p:cNvSpPr/>
            <p:nvPr/>
          </p:nvSpPr>
          <p:spPr>
            <a:xfrm>
              <a:off x="1556891" y="3431151"/>
              <a:ext cx="15643" cy="18228"/>
            </a:xfrm>
            <a:custGeom>
              <a:avLst/>
              <a:gdLst/>
              <a:ahLst/>
              <a:cxnLst/>
              <a:rect l="l" t="t" r="r" b="b"/>
              <a:pathLst>
                <a:path w="460" h="536" extrusionOk="0">
                  <a:moveTo>
                    <a:pt x="111" y="0"/>
                  </a:moveTo>
                  <a:cubicBezTo>
                    <a:pt x="34" y="0"/>
                    <a:pt x="0" y="77"/>
                    <a:pt x="34" y="145"/>
                  </a:cubicBezTo>
                  <a:cubicBezTo>
                    <a:pt x="111" y="213"/>
                    <a:pt x="179" y="247"/>
                    <a:pt x="213" y="323"/>
                  </a:cubicBezTo>
                  <a:cubicBezTo>
                    <a:pt x="281" y="391"/>
                    <a:pt x="323" y="459"/>
                    <a:pt x="357" y="535"/>
                  </a:cubicBezTo>
                  <a:lnTo>
                    <a:pt x="425" y="535"/>
                  </a:lnTo>
                  <a:cubicBezTo>
                    <a:pt x="459" y="535"/>
                    <a:pt x="459" y="535"/>
                    <a:pt x="459" y="501"/>
                  </a:cubicBezTo>
                  <a:cubicBezTo>
                    <a:pt x="459" y="391"/>
                    <a:pt x="391" y="323"/>
                    <a:pt x="357" y="247"/>
                  </a:cubicBezTo>
                  <a:cubicBezTo>
                    <a:pt x="281" y="145"/>
                    <a:pt x="213" y="111"/>
                    <a:pt x="145" y="34"/>
                  </a:cubicBezTo>
                  <a:cubicBezTo>
                    <a:pt x="145" y="0"/>
                    <a:pt x="111"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2"/>
            <p:cNvSpPr/>
            <p:nvPr/>
          </p:nvSpPr>
          <p:spPr>
            <a:xfrm>
              <a:off x="1695268" y="3685085"/>
              <a:ext cx="22853" cy="14453"/>
            </a:xfrm>
            <a:custGeom>
              <a:avLst/>
              <a:gdLst/>
              <a:ahLst/>
              <a:cxnLst/>
              <a:rect l="l" t="t" r="r" b="b"/>
              <a:pathLst>
                <a:path w="672" h="425" extrusionOk="0">
                  <a:moveTo>
                    <a:pt x="77" y="0"/>
                  </a:moveTo>
                  <a:cubicBezTo>
                    <a:pt x="34" y="0"/>
                    <a:pt x="0" y="43"/>
                    <a:pt x="34" y="77"/>
                  </a:cubicBezTo>
                  <a:cubicBezTo>
                    <a:pt x="77" y="179"/>
                    <a:pt x="213" y="255"/>
                    <a:pt x="289" y="289"/>
                  </a:cubicBezTo>
                  <a:cubicBezTo>
                    <a:pt x="391" y="357"/>
                    <a:pt x="459" y="425"/>
                    <a:pt x="570" y="425"/>
                  </a:cubicBezTo>
                  <a:lnTo>
                    <a:pt x="603" y="425"/>
                  </a:lnTo>
                  <a:cubicBezTo>
                    <a:pt x="671" y="425"/>
                    <a:pt x="671" y="357"/>
                    <a:pt x="671" y="323"/>
                  </a:cubicBezTo>
                  <a:cubicBezTo>
                    <a:pt x="603" y="212"/>
                    <a:pt x="502" y="145"/>
                    <a:pt x="391" y="111"/>
                  </a:cubicBezTo>
                  <a:cubicBezTo>
                    <a:pt x="323" y="77"/>
                    <a:pt x="213" y="0"/>
                    <a:pt x="7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2"/>
            <p:cNvSpPr/>
            <p:nvPr/>
          </p:nvSpPr>
          <p:spPr>
            <a:xfrm>
              <a:off x="1726758" y="3655022"/>
              <a:ext cx="19078" cy="18228"/>
            </a:xfrm>
            <a:custGeom>
              <a:avLst/>
              <a:gdLst/>
              <a:ahLst/>
              <a:cxnLst/>
              <a:rect l="l" t="t" r="r" b="b"/>
              <a:pathLst>
                <a:path w="561" h="536" extrusionOk="0">
                  <a:moveTo>
                    <a:pt x="102" y="1"/>
                  </a:moveTo>
                  <a:cubicBezTo>
                    <a:pt x="34" y="1"/>
                    <a:pt x="0" y="35"/>
                    <a:pt x="0" y="77"/>
                  </a:cubicBezTo>
                  <a:cubicBezTo>
                    <a:pt x="0" y="179"/>
                    <a:pt x="68" y="323"/>
                    <a:pt x="136" y="391"/>
                  </a:cubicBezTo>
                  <a:cubicBezTo>
                    <a:pt x="136" y="391"/>
                    <a:pt x="136" y="425"/>
                    <a:pt x="170" y="425"/>
                  </a:cubicBezTo>
                  <a:cubicBezTo>
                    <a:pt x="213" y="459"/>
                    <a:pt x="247" y="459"/>
                    <a:pt x="281" y="502"/>
                  </a:cubicBezTo>
                  <a:cubicBezTo>
                    <a:pt x="315" y="536"/>
                    <a:pt x="349" y="536"/>
                    <a:pt x="425" y="536"/>
                  </a:cubicBezTo>
                  <a:lnTo>
                    <a:pt x="425" y="536"/>
                  </a:lnTo>
                  <a:cubicBezTo>
                    <a:pt x="493" y="536"/>
                    <a:pt x="561" y="459"/>
                    <a:pt x="493" y="391"/>
                  </a:cubicBezTo>
                  <a:cubicBezTo>
                    <a:pt x="493" y="357"/>
                    <a:pt x="459" y="357"/>
                    <a:pt x="459" y="323"/>
                  </a:cubicBezTo>
                  <a:lnTo>
                    <a:pt x="425" y="323"/>
                  </a:lnTo>
                  <a:lnTo>
                    <a:pt x="425" y="323"/>
                  </a:lnTo>
                  <a:lnTo>
                    <a:pt x="425" y="323"/>
                  </a:lnTo>
                  <a:cubicBezTo>
                    <a:pt x="425" y="289"/>
                    <a:pt x="425" y="247"/>
                    <a:pt x="383" y="247"/>
                  </a:cubicBezTo>
                  <a:cubicBezTo>
                    <a:pt x="349" y="213"/>
                    <a:pt x="349" y="213"/>
                    <a:pt x="315" y="213"/>
                  </a:cubicBezTo>
                  <a:cubicBezTo>
                    <a:pt x="281" y="145"/>
                    <a:pt x="213" y="77"/>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2"/>
            <p:cNvSpPr/>
            <p:nvPr/>
          </p:nvSpPr>
          <p:spPr>
            <a:xfrm>
              <a:off x="1718087" y="3727254"/>
              <a:ext cx="24315" cy="21697"/>
            </a:xfrm>
            <a:custGeom>
              <a:avLst/>
              <a:gdLst/>
              <a:ahLst/>
              <a:cxnLst/>
              <a:rect l="l" t="t" r="r" b="b"/>
              <a:pathLst>
                <a:path w="715" h="638" extrusionOk="0">
                  <a:moveTo>
                    <a:pt x="179" y="0"/>
                  </a:moveTo>
                  <a:cubicBezTo>
                    <a:pt x="77" y="0"/>
                    <a:pt x="0" y="111"/>
                    <a:pt x="111" y="213"/>
                  </a:cubicBezTo>
                  <a:cubicBezTo>
                    <a:pt x="179" y="289"/>
                    <a:pt x="255" y="391"/>
                    <a:pt x="323" y="459"/>
                  </a:cubicBezTo>
                  <a:cubicBezTo>
                    <a:pt x="391" y="536"/>
                    <a:pt x="502" y="637"/>
                    <a:pt x="604" y="637"/>
                  </a:cubicBezTo>
                  <a:lnTo>
                    <a:pt x="604" y="637"/>
                  </a:lnTo>
                  <a:cubicBezTo>
                    <a:pt x="680" y="637"/>
                    <a:pt x="714" y="570"/>
                    <a:pt x="714" y="536"/>
                  </a:cubicBezTo>
                  <a:cubicBezTo>
                    <a:pt x="714" y="391"/>
                    <a:pt x="604" y="323"/>
                    <a:pt x="536" y="247"/>
                  </a:cubicBezTo>
                  <a:cubicBezTo>
                    <a:pt x="425" y="179"/>
                    <a:pt x="357" y="111"/>
                    <a:pt x="255" y="34"/>
                  </a:cubicBezTo>
                  <a:cubicBezTo>
                    <a:pt x="255"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2"/>
            <p:cNvSpPr/>
            <p:nvPr/>
          </p:nvSpPr>
          <p:spPr>
            <a:xfrm>
              <a:off x="1642386" y="3349397"/>
              <a:ext cx="28940" cy="16766"/>
            </a:xfrm>
            <a:custGeom>
              <a:avLst/>
              <a:gdLst/>
              <a:ahLst/>
              <a:cxnLst/>
              <a:rect l="l" t="t" r="r" b="b"/>
              <a:pathLst>
                <a:path w="851" h="493" extrusionOk="0">
                  <a:moveTo>
                    <a:pt x="145" y="0"/>
                  </a:moveTo>
                  <a:cubicBezTo>
                    <a:pt x="69" y="0"/>
                    <a:pt x="1" y="68"/>
                    <a:pt x="69" y="145"/>
                  </a:cubicBezTo>
                  <a:cubicBezTo>
                    <a:pt x="247" y="280"/>
                    <a:pt x="460" y="493"/>
                    <a:pt x="740" y="493"/>
                  </a:cubicBezTo>
                  <a:lnTo>
                    <a:pt x="740" y="493"/>
                  </a:lnTo>
                  <a:cubicBezTo>
                    <a:pt x="816" y="493"/>
                    <a:pt x="850" y="425"/>
                    <a:pt x="816" y="391"/>
                  </a:cubicBezTo>
                  <a:cubicBezTo>
                    <a:pt x="638" y="212"/>
                    <a:pt x="392" y="102"/>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2"/>
            <p:cNvSpPr/>
            <p:nvPr/>
          </p:nvSpPr>
          <p:spPr>
            <a:xfrm>
              <a:off x="1695268" y="3360075"/>
              <a:ext cx="27750" cy="19384"/>
            </a:xfrm>
            <a:custGeom>
              <a:avLst/>
              <a:gdLst/>
              <a:ahLst/>
              <a:cxnLst/>
              <a:rect l="l" t="t" r="r" b="b"/>
              <a:pathLst>
                <a:path w="816" h="570" extrusionOk="0">
                  <a:moveTo>
                    <a:pt x="145" y="0"/>
                  </a:moveTo>
                  <a:cubicBezTo>
                    <a:pt x="34" y="0"/>
                    <a:pt x="0" y="145"/>
                    <a:pt x="77" y="213"/>
                  </a:cubicBezTo>
                  <a:cubicBezTo>
                    <a:pt x="179" y="289"/>
                    <a:pt x="247" y="323"/>
                    <a:pt x="323" y="391"/>
                  </a:cubicBezTo>
                  <a:cubicBezTo>
                    <a:pt x="425" y="468"/>
                    <a:pt x="502" y="502"/>
                    <a:pt x="603" y="536"/>
                  </a:cubicBezTo>
                  <a:lnTo>
                    <a:pt x="637" y="570"/>
                  </a:lnTo>
                  <a:cubicBezTo>
                    <a:pt x="748" y="570"/>
                    <a:pt x="816" y="391"/>
                    <a:pt x="714" y="323"/>
                  </a:cubicBezTo>
                  <a:cubicBezTo>
                    <a:pt x="637" y="289"/>
                    <a:pt x="570" y="213"/>
                    <a:pt x="459" y="145"/>
                  </a:cubicBezTo>
                  <a:cubicBezTo>
                    <a:pt x="391" y="111"/>
                    <a:pt x="289" y="77"/>
                    <a:pt x="213" y="43"/>
                  </a:cubicBezTo>
                  <a:cubicBezTo>
                    <a:pt x="179" y="0"/>
                    <a:pt x="179"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2"/>
            <p:cNvSpPr/>
            <p:nvPr/>
          </p:nvSpPr>
          <p:spPr>
            <a:xfrm>
              <a:off x="1699008" y="3156710"/>
              <a:ext cx="26322" cy="14453"/>
            </a:xfrm>
            <a:custGeom>
              <a:avLst/>
              <a:gdLst/>
              <a:ahLst/>
              <a:cxnLst/>
              <a:rect l="l" t="t" r="r" b="b"/>
              <a:pathLst>
                <a:path w="774" h="425" extrusionOk="0">
                  <a:moveTo>
                    <a:pt x="103" y="0"/>
                  </a:moveTo>
                  <a:cubicBezTo>
                    <a:pt x="35" y="0"/>
                    <a:pt x="1" y="110"/>
                    <a:pt x="69" y="144"/>
                  </a:cubicBezTo>
                  <a:cubicBezTo>
                    <a:pt x="179" y="178"/>
                    <a:pt x="281" y="246"/>
                    <a:pt x="392" y="323"/>
                  </a:cubicBezTo>
                  <a:cubicBezTo>
                    <a:pt x="493" y="357"/>
                    <a:pt x="561" y="425"/>
                    <a:pt x="672" y="425"/>
                  </a:cubicBezTo>
                  <a:lnTo>
                    <a:pt x="706" y="425"/>
                  </a:lnTo>
                  <a:cubicBezTo>
                    <a:pt x="774" y="425"/>
                    <a:pt x="774" y="357"/>
                    <a:pt x="740" y="323"/>
                  </a:cubicBezTo>
                  <a:cubicBezTo>
                    <a:pt x="706" y="212"/>
                    <a:pt x="561" y="178"/>
                    <a:pt x="493" y="144"/>
                  </a:cubicBezTo>
                  <a:cubicBezTo>
                    <a:pt x="349" y="110"/>
                    <a:pt x="247" y="77"/>
                    <a:pt x="103"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2"/>
            <p:cNvSpPr/>
            <p:nvPr/>
          </p:nvSpPr>
          <p:spPr>
            <a:xfrm>
              <a:off x="1708564" y="3139945"/>
              <a:ext cx="33837" cy="14487"/>
            </a:xfrm>
            <a:custGeom>
              <a:avLst/>
              <a:gdLst/>
              <a:ahLst/>
              <a:cxnLst/>
              <a:rect l="l" t="t" r="r" b="b"/>
              <a:pathLst>
                <a:path w="995" h="426" extrusionOk="0">
                  <a:moveTo>
                    <a:pt x="145" y="0"/>
                  </a:moveTo>
                  <a:cubicBezTo>
                    <a:pt x="68" y="0"/>
                    <a:pt x="0" y="145"/>
                    <a:pt x="111" y="179"/>
                  </a:cubicBezTo>
                  <a:cubicBezTo>
                    <a:pt x="212" y="247"/>
                    <a:pt x="323" y="315"/>
                    <a:pt x="459" y="357"/>
                  </a:cubicBezTo>
                  <a:cubicBezTo>
                    <a:pt x="535" y="391"/>
                    <a:pt x="637" y="425"/>
                    <a:pt x="748" y="425"/>
                  </a:cubicBezTo>
                  <a:lnTo>
                    <a:pt x="850" y="425"/>
                  </a:lnTo>
                  <a:cubicBezTo>
                    <a:pt x="918" y="391"/>
                    <a:pt x="994" y="247"/>
                    <a:pt x="884" y="179"/>
                  </a:cubicBezTo>
                  <a:cubicBezTo>
                    <a:pt x="816" y="102"/>
                    <a:pt x="671" y="102"/>
                    <a:pt x="569" y="68"/>
                  </a:cubicBezTo>
                  <a:cubicBezTo>
                    <a:pt x="425" y="34"/>
                    <a:pt x="280" y="34"/>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2"/>
            <p:cNvSpPr/>
            <p:nvPr/>
          </p:nvSpPr>
          <p:spPr>
            <a:xfrm>
              <a:off x="1606270" y="3107297"/>
              <a:ext cx="22887" cy="15916"/>
            </a:xfrm>
            <a:custGeom>
              <a:avLst/>
              <a:gdLst/>
              <a:ahLst/>
              <a:cxnLst/>
              <a:rect l="l" t="t" r="r" b="b"/>
              <a:pathLst>
                <a:path w="673" h="468" extrusionOk="0">
                  <a:moveTo>
                    <a:pt x="103" y="0"/>
                  </a:moveTo>
                  <a:cubicBezTo>
                    <a:pt x="35" y="0"/>
                    <a:pt x="1" y="111"/>
                    <a:pt x="69" y="179"/>
                  </a:cubicBezTo>
                  <a:cubicBezTo>
                    <a:pt x="145" y="213"/>
                    <a:pt x="247" y="289"/>
                    <a:pt x="315" y="357"/>
                  </a:cubicBezTo>
                  <a:cubicBezTo>
                    <a:pt x="392" y="391"/>
                    <a:pt x="460" y="468"/>
                    <a:pt x="570" y="468"/>
                  </a:cubicBezTo>
                  <a:lnTo>
                    <a:pt x="570" y="468"/>
                  </a:lnTo>
                  <a:cubicBezTo>
                    <a:pt x="638" y="468"/>
                    <a:pt x="672" y="391"/>
                    <a:pt x="672" y="323"/>
                  </a:cubicBezTo>
                  <a:cubicBezTo>
                    <a:pt x="604" y="255"/>
                    <a:pt x="494" y="179"/>
                    <a:pt x="426" y="145"/>
                  </a:cubicBezTo>
                  <a:cubicBezTo>
                    <a:pt x="358" y="111"/>
                    <a:pt x="247" y="77"/>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2"/>
            <p:cNvSpPr/>
            <p:nvPr/>
          </p:nvSpPr>
          <p:spPr>
            <a:xfrm>
              <a:off x="1605114" y="3079853"/>
              <a:ext cx="25200" cy="11869"/>
            </a:xfrm>
            <a:custGeom>
              <a:avLst/>
              <a:gdLst/>
              <a:ahLst/>
              <a:cxnLst/>
              <a:rect l="l" t="t" r="r" b="b"/>
              <a:pathLst>
                <a:path w="741" h="349" extrusionOk="0">
                  <a:moveTo>
                    <a:pt x="137" y="0"/>
                  </a:moveTo>
                  <a:cubicBezTo>
                    <a:pt x="35" y="0"/>
                    <a:pt x="1" y="102"/>
                    <a:pt x="69" y="136"/>
                  </a:cubicBezTo>
                  <a:cubicBezTo>
                    <a:pt x="179" y="213"/>
                    <a:pt x="281" y="247"/>
                    <a:pt x="392" y="315"/>
                  </a:cubicBezTo>
                  <a:cubicBezTo>
                    <a:pt x="460" y="349"/>
                    <a:pt x="528" y="349"/>
                    <a:pt x="562" y="349"/>
                  </a:cubicBezTo>
                  <a:cubicBezTo>
                    <a:pt x="604" y="349"/>
                    <a:pt x="638" y="349"/>
                    <a:pt x="706" y="315"/>
                  </a:cubicBezTo>
                  <a:cubicBezTo>
                    <a:pt x="706" y="315"/>
                    <a:pt x="740" y="281"/>
                    <a:pt x="706" y="247"/>
                  </a:cubicBezTo>
                  <a:cubicBezTo>
                    <a:pt x="672" y="170"/>
                    <a:pt x="604" y="102"/>
                    <a:pt x="494" y="102"/>
                  </a:cubicBezTo>
                  <a:cubicBezTo>
                    <a:pt x="392" y="68"/>
                    <a:pt x="281" y="34"/>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2"/>
            <p:cNvSpPr/>
            <p:nvPr/>
          </p:nvSpPr>
          <p:spPr>
            <a:xfrm>
              <a:off x="1526828" y="3058191"/>
              <a:ext cx="31253" cy="14487"/>
            </a:xfrm>
            <a:custGeom>
              <a:avLst/>
              <a:gdLst/>
              <a:ahLst/>
              <a:cxnLst/>
              <a:rect l="l" t="t" r="r" b="b"/>
              <a:pathLst>
                <a:path w="919" h="426" extrusionOk="0">
                  <a:moveTo>
                    <a:pt x="145" y="0"/>
                  </a:moveTo>
                  <a:cubicBezTo>
                    <a:pt x="1" y="0"/>
                    <a:pt x="1" y="170"/>
                    <a:pt x="103" y="213"/>
                  </a:cubicBezTo>
                  <a:cubicBezTo>
                    <a:pt x="213" y="247"/>
                    <a:pt x="315" y="281"/>
                    <a:pt x="460" y="315"/>
                  </a:cubicBezTo>
                  <a:cubicBezTo>
                    <a:pt x="528" y="349"/>
                    <a:pt x="638" y="425"/>
                    <a:pt x="740" y="425"/>
                  </a:cubicBezTo>
                  <a:lnTo>
                    <a:pt x="740" y="425"/>
                  </a:lnTo>
                  <a:cubicBezTo>
                    <a:pt x="850" y="425"/>
                    <a:pt x="918" y="315"/>
                    <a:pt x="850" y="247"/>
                  </a:cubicBezTo>
                  <a:cubicBezTo>
                    <a:pt x="782" y="136"/>
                    <a:pt x="672" y="102"/>
                    <a:pt x="528" y="68"/>
                  </a:cubicBezTo>
                  <a:cubicBezTo>
                    <a:pt x="392" y="34"/>
                    <a:pt x="281"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2"/>
            <p:cNvSpPr/>
            <p:nvPr/>
          </p:nvSpPr>
          <p:spPr>
            <a:xfrm>
              <a:off x="1511253" y="3079853"/>
              <a:ext cx="27750" cy="13025"/>
            </a:xfrm>
            <a:custGeom>
              <a:avLst/>
              <a:gdLst/>
              <a:ahLst/>
              <a:cxnLst/>
              <a:rect l="l" t="t" r="r" b="b"/>
              <a:pathLst>
                <a:path w="816" h="383" extrusionOk="0">
                  <a:moveTo>
                    <a:pt x="102" y="0"/>
                  </a:moveTo>
                  <a:cubicBezTo>
                    <a:pt x="34" y="0"/>
                    <a:pt x="0" y="102"/>
                    <a:pt x="68" y="136"/>
                  </a:cubicBezTo>
                  <a:cubicBezTo>
                    <a:pt x="246" y="247"/>
                    <a:pt x="493" y="383"/>
                    <a:pt x="705" y="383"/>
                  </a:cubicBezTo>
                  <a:lnTo>
                    <a:pt x="739" y="383"/>
                  </a:lnTo>
                  <a:cubicBezTo>
                    <a:pt x="773" y="383"/>
                    <a:pt x="816" y="315"/>
                    <a:pt x="773" y="281"/>
                  </a:cubicBezTo>
                  <a:cubicBezTo>
                    <a:pt x="603" y="136"/>
                    <a:pt x="314" y="68"/>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2"/>
            <p:cNvSpPr/>
            <p:nvPr/>
          </p:nvSpPr>
          <p:spPr>
            <a:xfrm>
              <a:off x="1781919" y="3189323"/>
              <a:ext cx="25472" cy="15643"/>
            </a:xfrm>
            <a:custGeom>
              <a:avLst/>
              <a:gdLst/>
              <a:ahLst/>
              <a:cxnLst/>
              <a:rect l="l" t="t" r="r" b="b"/>
              <a:pathLst>
                <a:path w="749" h="460" extrusionOk="0">
                  <a:moveTo>
                    <a:pt x="111" y="1"/>
                  </a:moveTo>
                  <a:cubicBezTo>
                    <a:pt x="35" y="1"/>
                    <a:pt x="1" y="69"/>
                    <a:pt x="35" y="103"/>
                  </a:cubicBezTo>
                  <a:cubicBezTo>
                    <a:pt x="111" y="213"/>
                    <a:pt x="179" y="281"/>
                    <a:pt x="290" y="349"/>
                  </a:cubicBezTo>
                  <a:cubicBezTo>
                    <a:pt x="324" y="392"/>
                    <a:pt x="392" y="392"/>
                    <a:pt x="426" y="426"/>
                  </a:cubicBezTo>
                  <a:cubicBezTo>
                    <a:pt x="460" y="460"/>
                    <a:pt x="502" y="460"/>
                    <a:pt x="536" y="460"/>
                  </a:cubicBezTo>
                  <a:lnTo>
                    <a:pt x="570" y="460"/>
                  </a:lnTo>
                  <a:lnTo>
                    <a:pt x="604" y="460"/>
                  </a:lnTo>
                  <a:lnTo>
                    <a:pt x="604" y="460"/>
                  </a:lnTo>
                  <a:cubicBezTo>
                    <a:pt x="714" y="460"/>
                    <a:pt x="748" y="315"/>
                    <a:pt x="672" y="281"/>
                  </a:cubicBezTo>
                  <a:cubicBezTo>
                    <a:pt x="604" y="247"/>
                    <a:pt x="604" y="213"/>
                    <a:pt x="536" y="179"/>
                  </a:cubicBezTo>
                  <a:cubicBezTo>
                    <a:pt x="502" y="179"/>
                    <a:pt x="426" y="137"/>
                    <a:pt x="392" y="137"/>
                  </a:cubicBezTo>
                  <a:cubicBezTo>
                    <a:pt x="324" y="69"/>
                    <a:pt x="213" y="35"/>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2"/>
            <p:cNvSpPr/>
            <p:nvPr/>
          </p:nvSpPr>
          <p:spPr>
            <a:xfrm>
              <a:off x="1820653" y="3168817"/>
              <a:ext cx="22853" cy="13331"/>
            </a:xfrm>
            <a:custGeom>
              <a:avLst/>
              <a:gdLst/>
              <a:ahLst/>
              <a:cxnLst/>
              <a:rect l="l" t="t" r="r" b="b"/>
              <a:pathLst>
                <a:path w="672" h="392" extrusionOk="0">
                  <a:moveTo>
                    <a:pt x="170" y="1"/>
                  </a:moveTo>
                  <a:lnTo>
                    <a:pt x="136" y="1"/>
                  </a:lnTo>
                  <a:cubicBezTo>
                    <a:pt x="34" y="1"/>
                    <a:pt x="0" y="179"/>
                    <a:pt x="136" y="213"/>
                  </a:cubicBezTo>
                  <a:cubicBezTo>
                    <a:pt x="246" y="247"/>
                    <a:pt x="348" y="281"/>
                    <a:pt x="459" y="358"/>
                  </a:cubicBezTo>
                  <a:cubicBezTo>
                    <a:pt x="459" y="358"/>
                    <a:pt x="493" y="392"/>
                    <a:pt x="527" y="392"/>
                  </a:cubicBezTo>
                  <a:cubicBezTo>
                    <a:pt x="561" y="392"/>
                    <a:pt x="561" y="358"/>
                    <a:pt x="595" y="358"/>
                  </a:cubicBezTo>
                  <a:cubicBezTo>
                    <a:pt x="637" y="315"/>
                    <a:pt x="671" y="281"/>
                    <a:pt x="671" y="213"/>
                  </a:cubicBezTo>
                  <a:cubicBezTo>
                    <a:pt x="671" y="179"/>
                    <a:pt x="637" y="103"/>
                    <a:pt x="595" y="103"/>
                  </a:cubicBezTo>
                  <a:cubicBezTo>
                    <a:pt x="459" y="35"/>
                    <a:pt x="314" y="1"/>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2"/>
            <p:cNvSpPr/>
            <p:nvPr/>
          </p:nvSpPr>
          <p:spPr>
            <a:xfrm>
              <a:off x="1874657" y="3166504"/>
              <a:ext cx="18228" cy="11903"/>
            </a:xfrm>
            <a:custGeom>
              <a:avLst/>
              <a:gdLst/>
              <a:ahLst/>
              <a:cxnLst/>
              <a:rect l="l" t="t" r="r" b="b"/>
              <a:pathLst>
                <a:path w="536" h="350" extrusionOk="0">
                  <a:moveTo>
                    <a:pt x="145" y="1"/>
                  </a:moveTo>
                  <a:cubicBezTo>
                    <a:pt x="35" y="1"/>
                    <a:pt x="1" y="137"/>
                    <a:pt x="69" y="213"/>
                  </a:cubicBezTo>
                  <a:cubicBezTo>
                    <a:pt x="179" y="247"/>
                    <a:pt x="281" y="349"/>
                    <a:pt x="357" y="349"/>
                  </a:cubicBezTo>
                  <a:cubicBezTo>
                    <a:pt x="391" y="349"/>
                    <a:pt x="391" y="349"/>
                    <a:pt x="425" y="315"/>
                  </a:cubicBezTo>
                  <a:cubicBezTo>
                    <a:pt x="459" y="315"/>
                    <a:pt x="536" y="247"/>
                    <a:pt x="493" y="213"/>
                  </a:cubicBezTo>
                  <a:cubicBezTo>
                    <a:pt x="459" y="103"/>
                    <a:pt x="425" y="103"/>
                    <a:pt x="357" y="69"/>
                  </a:cubicBezTo>
                  <a:cubicBezTo>
                    <a:pt x="281" y="35"/>
                    <a:pt x="213"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2"/>
            <p:cNvSpPr/>
            <p:nvPr/>
          </p:nvSpPr>
          <p:spPr>
            <a:xfrm>
              <a:off x="1874657" y="3209864"/>
              <a:ext cx="32681" cy="15609"/>
            </a:xfrm>
            <a:custGeom>
              <a:avLst/>
              <a:gdLst/>
              <a:ahLst/>
              <a:cxnLst/>
              <a:rect l="l" t="t" r="r" b="b"/>
              <a:pathLst>
                <a:path w="961" h="459" extrusionOk="0">
                  <a:moveTo>
                    <a:pt x="35" y="0"/>
                  </a:moveTo>
                  <a:cubicBezTo>
                    <a:pt x="1" y="0"/>
                    <a:pt x="1" y="34"/>
                    <a:pt x="1" y="34"/>
                  </a:cubicBezTo>
                  <a:cubicBezTo>
                    <a:pt x="111" y="136"/>
                    <a:pt x="281" y="212"/>
                    <a:pt x="391" y="280"/>
                  </a:cubicBezTo>
                  <a:cubicBezTo>
                    <a:pt x="536" y="348"/>
                    <a:pt x="672" y="459"/>
                    <a:pt x="816" y="459"/>
                  </a:cubicBezTo>
                  <a:lnTo>
                    <a:pt x="816" y="459"/>
                  </a:lnTo>
                  <a:cubicBezTo>
                    <a:pt x="884" y="459"/>
                    <a:pt x="961" y="348"/>
                    <a:pt x="884" y="314"/>
                  </a:cubicBezTo>
                  <a:cubicBezTo>
                    <a:pt x="782" y="212"/>
                    <a:pt x="604" y="170"/>
                    <a:pt x="493" y="102"/>
                  </a:cubicBezTo>
                  <a:cubicBezTo>
                    <a:pt x="323" y="68"/>
                    <a:pt x="179" y="0"/>
                    <a:pt x="3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2"/>
            <p:cNvSpPr/>
            <p:nvPr/>
          </p:nvSpPr>
          <p:spPr>
            <a:xfrm>
              <a:off x="1860204" y="3234996"/>
              <a:ext cx="31253" cy="16766"/>
            </a:xfrm>
            <a:custGeom>
              <a:avLst/>
              <a:gdLst/>
              <a:ahLst/>
              <a:cxnLst/>
              <a:rect l="l" t="t" r="r" b="b"/>
              <a:pathLst>
                <a:path w="919" h="493" extrusionOk="0">
                  <a:moveTo>
                    <a:pt x="179" y="0"/>
                  </a:moveTo>
                  <a:cubicBezTo>
                    <a:pt x="69" y="0"/>
                    <a:pt x="1" y="145"/>
                    <a:pt x="111" y="213"/>
                  </a:cubicBezTo>
                  <a:cubicBezTo>
                    <a:pt x="213" y="280"/>
                    <a:pt x="324" y="323"/>
                    <a:pt x="426" y="391"/>
                  </a:cubicBezTo>
                  <a:cubicBezTo>
                    <a:pt x="536" y="425"/>
                    <a:pt x="604" y="493"/>
                    <a:pt x="706" y="493"/>
                  </a:cubicBezTo>
                  <a:cubicBezTo>
                    <a:pt x="748" y="493"/>
                    <a:pt x="748" y="493"/>
                    <a:pt x="782" y="459"/>
                  </a:cubicBezTo>
                  <a:cubicBezTo>
                    <a:pt x="850" y="459"/>
                    <a:pt x="918" y="357"/>
                    <a:pt x="850" y="247"/>
                  </a:cubicBezTo>
                  <a:cubicBezTo>
                    <a:pt x="782" y="145"/>
                    <a:pt x="672" y="145"/>
                    <a:pt x="570" y="111"/>
                  </a:cubicBezTo>
                  <a:cubicBezTo>
                    <a:pt x="426" y="68"/>
                    <a:pt x="324" y="34"/>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2"/>
            <p:cNvSpPr/>
            <p:nvPr/>
          </p:nvSpPr>
          <p:spPr>
            <a:xfrm>
              <a:off x="1955255" y="3406019"/>
              <a:ext cx="34994" cy="15609"/>
            </a:xfrm>
            <a:custGeom>
              <a:avLst/>
              <a:gdLst/>
              <a:ahLst/>
              <a:cxnLst/>
              <a:rect l="l" t="t" r="r" b="b"/>
              <a:pathLst>
                <a:path w="1029" h="459" extrusionOk="0">
                  <a:moveTo>
                    <a:pt x="145" y="0"/>
                  </a:moveTo>
                  <a:cubicBezTo>
                    <a:pt x="77" y="0"/>
                    <a:pt x="1" y="102"/>
                    <a:pt x="111" y="178"/>
                  </a:cubicBezTo>
                  <a:cubicBezTo>
                    <a:pt x="324" y="314"/>
                    <a:pt x="570" y="425"/>
                    <a:pt x="816" y="459"/>
                  </a:cubicBezTo>
                  <a:lnTo>
                    <a:pt x="850" y="459"/>
                  </a:lnTo>
                  <a:cubicBezTo>
                    <a:pt x="1029" y="459"/>
                    <a:pt x="995" y="212"/>
                    <a:pt x="850" y="136"/>
                  </a:cubicBezTo>
                  <a:cubicBezTo>
                    <a:pt x="638" y="68"/>
                    <a:pt x="391"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2"/>
            <p:cNvSpPr/>
            <p:nvPr/>
          </p:nvSpPr>
          <p:spPr>
            <a:xfrm>
              <a:off x="1973449" y="3374528"/>
              <a:ext cx="36150" cy="12141"/>
            </a:xfrm>
            <a:custGeom>
              <a:avLst/>
              <a:gdLst/>
              <a:ahLst/>
              <a:cxnLst/>
              <a:rect l="l" t="t" r="r" b="b"/>
              <a:pathLst>
                <a:path w="1063" h="357" extrusionOk="0">
                  <a:moveTo>
                    <a:pt x="179" y="0"/>
                  </a:moveTo>
                  <a:cubicBezTo>
                    <a:pt x="69" y="0"/>
                    <a:pt x="1" y="145"/>
                    <a:pt x="137" y="179"/>
                  </a:cubicBezTo>
                  <a:cubicBezTo>
                    <a:pt x="281" y="213"/>
                    <a:pt x="426" y="255"/>
                    <a:pt x="562" y="323"/>
                  </a:cubicBezTo>
                  <a:cubicBezTo>
                    <a:pt x="638" y="323"/>
                    <a:pt x="740" y="357"/>
                    <a:pt x="850" y="357"/>
                  </a:cubicBezTo>
                  <a:lnTo>
                    <a:pt x="918" y="357"/>
                  </a:lnTo>
                  <a:cubicBezTo>
                    <a:pt x="1063" y="323"/>
                    <a:pt x="1063" y="179"/>
                    <a:pt x="952" y="111"/>
                  </a:cubicBezTo>
                  <a:cubicBezTo>
                    <a:pt x="850" y="43"/>
                    <a:pt x="740" y="43"/>
                    <a:pt x="604" y="43"/>
                  </a:cubicBezTo>
                  <a:cubicBezTo>
                    <a:pt x="494" y="0"/>
                    <a:pt x="315"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2"/>
            <p:cNvSpPr/>
            <p:nvPr/>
          </p:nvSpPr>
          <p:spPr>
            <a:xfrm>
              <a:off x="1949202" y="3338412"/>
              <a:ext cx="31525" cy="12175"/>
            </a:xfrm>
            <a:custGeom>
              <a:avLst/>
              <a:gdLst/>
              <a:ahLst/>
              <a:cxnLst/>
              <a:rect l="l" t="t" r="r" b="b"/>
              <a:pathLst>
                <a:path w="927" h="358" extrusionOk="0">
                  <a:moveTo>
                    <a:pt x="502" y="0"/>
                  </a:moveTo>
                  <a:cubicBezTo>
                    <a:pt x="357" y="0"/>
                    <a:pt x="255" y="43"/>
                    <a:pt x="145" y="43"/>
                  </a:cubicBezTo>
                  <a:cubicBezTo>
                    <a:pt x="0" y="77"/>
                    <a:pt x="43" y="289"/>
                    <a:pt x="179" y="289"/>
                  </a:cubicBezTo>
                  <a:cubicBezTo>
                    <a:pt x="289" y="289"/>
                    <a:pt x="391" y="323"/>
                    <a:pt x="502" y="323"/>
                  </a:cubicBezTo>
                  <a:cubicBezTo>
                    <a:pt x="569" y="357"/>
                    <a:pt x="637" y="357"/>
                    <a:pt x="714" y="357"/>
                  </a:cubicBezTo>
                  <a:lnTo>
                    <a:pt x="850" y="357"/>
                  </a:lnTo>
                  <a:cubicBezTo>
                    <a:pt x="892" y="323"/>
                    <a:pt x="926" y="213"/>
                    <a:pt x="892" y="145"/>
                  </a:cubicBezTo>
                  <a:cubicBezTo>
                    <a:pt x="816" y="43"/>
                    <a:pt x="637" y="0"/>
                    <a:pt x="5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2"/>
            <p:cNvSpPr/>
            <p:nvPr/>
          </p:nvSpPr>
          <p:spPr>
            <a:xfrm>
              <a:off x="1931280" y="3292774"/>
              <a:ext cx="31253" cy="10984"/>
            </a:xfrm>
            <a:custGeom>
              <a:avLst/>
              <a:gdLst/>
              <a:ahLst/>
              <a:cxnLst/>
              <a:rect l="l" t="t" r="r" b="b"/>
              <a:pathLst>
                <a:path w="919" h="323" extrusionOk="0">
                  <a:moveTo>
                    <a:pt x="357" y="0"/>
                  </a:moveTo>
                  <a:cubicBezTo>
                    <a:pt x="281" y="0"/>
                    <a:pt x="213" y="34"/>
                    <a:pt x="145" y="34"/>
                  </a:cubicBezTo>
                  <a:cubicBezTo>
                    <a:pt x="1" y="34"/>
                    <a:pt x="35" y="246"/>
                    <a:pt x="145" y="280"/>
                  </a:cubicBezTo>
                  <a:cubicBezTo>
                    <a:pt x="247" y="280"/>
                    <a:pt x="357" y="280"/>
                    <a:pt x="459" y="323"/>
                  </a:cubicBezTo>
                  <a:lnTo>
                    <a:pt x="570" y="323"/>
                  </a:lnTo>
                  <a:cubicBezTo>
                    <a:pt x="638" y="323"/>
                    <a:pt x="706" y="323"/>
                    <a:pt x="782" y="280"/>
                  </a:cubicBezTo>
                  <a:cubicBezTo>
                    <a:pt x="918" y="280"/>
                    <a:pt x="884" y="111"/>
                    <a:pt x="782" y="68"/>
                  </a:cubicBezTo>
                  <a:cubicBezTo>
                    <a:pt x="672" y="34"/>
                    <a:pt x="493" y="0"/>
                    <a:pt x="35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2"/>
            <p:cNvSpPr/>
            <p:nvPr/>
          </p:nvSpPr>
          <p:spPr>
            <a:xfrm>
              <a:off x="1999737" y="3278321"/>
              <a:ext cx="32681" cy="12175"/>
            </a:xfrm>
            <a:custGeom>
              <a:avLst/>
              <a:gdLst/>
              <a:ahLst/>
              <a:cxnLst/>
              <a:rect l="l" t="t" r="r" b="b"/>
              <a:pathLst>
                <a:path w="961" h="358" extrusionOk="0">
                  <a:moveTo>
                    <a:pt x="77" y="0"/>
                  </a:moveTo>
                  <a:cubicBezTo>
                    <a:pt x="1" y="0"/>
                    <a:pt x="1" y="145"/>
                    <a:pt x="77" y="145"/>
                  </a:cubicBezTo>
                  <a:cubicBezTo>
                    <a:pt x="290" y="247"/>
                    <a:pt x="536" y="357"/>
                    <a:pt x="782" y="357"/>
                  </a:cubicBezTo>
                  <a:lnTo>
                    <a:pt x="893" y="357"/>
                  </a:lnTo>
                  <a:cubicBezTo>
                    <a:pt x="961" y="357"/>
                    <a:pt x="961" y="247"/>
                    <a:pt x="893" y="213"/>
                  </a:cubicBezTo>
                  <a:cubicBezTo>
                    <a:pt x="681" y="68"/>
                    <a:pt x="358" y="34"/>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2"/>
            <p:cNvSpPr/>
            <p:nvPr/>
          </p:nvSpPr>
          <p:spPr>
            <a:xfrm>
              <a:off x="1980692" y="3251727"/>
              <a:ext cx="26322" cy="7278"/>
            </a:xfrm>
            <a:custGeom>
              <a:avLst/>
              <a:gdLst/>
              <a:ahLst/>
              <a:cxnLst/>
              <a:rect l="l" t="t" r="r" b="b"/>
              <a:pathLst>
                <a:path w="774" h="214" extrusionOk="0">
                  <a:moveTo>
                    <a:pt x="213" y="1"/>
                  </a:moveTo>
                  <a:lnTo>
                    <a:pt x="102" y="1"/>
                  </a:lnTo>
                  <a:cubicBezTo>
                    <a:pt x="34" y="1"/>
                    <a:pt x="0" y="111"/>
                    <a:pt x="68" y="145"/>
                  </a:cubicBezTo>
                  <a:cubicBezTo>
                    <a:pt x="247" y="213"/>
                    <a:pt x="425" y="213"/>
                    <a:pt x="603" y="213"/>
                  </a:cubicBezTo>
                  <a:lnTo>
                    <a:pt x="671" y="213"/>
                  </a:lnTo>
                  <a:cubicBezTo>
                    <a:pt x="739" y="213"/>
                    <a:pt x="773" y="111"/>
                    <a:pt x="671" y="77"/>
                  </a:cubicBezTo>
                  <a:cubicBezTo>
                    <a:pt x="527" y="43"/>
                    <a:pt x="391"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32"/>
            <p:cNvSpPr/>
            <p:nvPr/>
          </p:nvSpPr>
          <p:spPr>
            <a:xfrm>
              <a:off x="2020277" y="3331169"/>
              <a:ext cx="28906" cy="13331"/>
            </a:xfrm>
            <a:custGeom>
              <a:avLst/>
              <a:gdLst/>
              <a:ahLst/>
              <a:cxnLst/>
              <a:rect l="l" t="t" r="r" b="b"/>
              <a:pathLst>
                <a:path w="850" h="392" extrusionOk="0">
                  <a:moveTo>
                    <a:pt x="144" y="1"/>
                  </a:moveTo>
                  <a:cubicBezTo>
                    <a:pt x="0" y="1"/>
                    <a:pt x="0" y="179"/>
                    <a:pt x="111" y="213"/>
                  </a:cubicBezTo>
                  <a:cubicBezTo>
                    <a:pt x="212" y="256"/>
                    <a:pt x="323" y="324"/>
                    <a:pt x="425" y="324"/>
                  </a:cubicBezTo>
                  <a:cubicBezTo>
                    <a:pt x="501" y="358"/>
                    <a:pt x="569" y="392"/>
                    <a:pt x="671" y="392"/>
                  </a:cubicBezTo>
                  <a:lnTo>
                    <a:pt x="748" y="392"/>
                  </a:lnTo>
                  <a:cubicBezTo>
                    <a:pt x="816" y="358"/>
                    <a:pt x="850" y="256"/>
                    <a:pt x="782" y="179"/>
                  </a:cubicBezTo>
                  <a:cubicBezTo>
                    <a:pt x="714" y="77"/>
                    <a:pt x="603" y="77"/>
                    <a:pt x="501" y="77"/>
                  </a:cubicBezTo>
                  <a:cubicBezTo>
                    <a:pt x="357" y="43"/>
                    <a:pt x="246" y="43"/>
                    <a:pt x="14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2"/>
            <p:cNvSpPr/>
            <p:nvPr/>
          </p:nvSpPr>
          <p:spPr>
            <a:xfrm>
              <a:off x="2034696" y="3397619"/>
              <a:ext cx="31525" cy="13059"/>
            </a:xfrm>
            <a:custGeom>
              <a:avLst/>
              <a:gdLst/>
              <a:ahLst/>
              <a:cxnLst/>
              <a:rect l="l" t="t" r="r" b="b"/>
              <a:pathLst>
                <a:path w="927" h="384" extrusionOk="0">
                  <a:moveTo>
                    <a:pt x="145" y="1"/>
                  </a:moveTo>
                  <a:cubicBezTo>
                    <a:pt x="35" y="1"/>
                    <a:pt x="1" y="137"/>
                    <a:pt x="111" y="171"/>
                  </a:cubicBezTo>
                  <a:cubicBezTo>
                    <a:pt x="247" y="213"/>
                    <a:pt x="358" y="281"/>
                    <a:pt x="502" y="315"/>
                  </a:cubicBezTo>
                  <a:cubicBezTo>
                    <a:pt x="570" y="349"/>
                    <a:pt x="672" y="383"/>
                    <a:pt x="748" y="383"/>
                  </a:cubicBezTo>
                  <a:cubicBezTo>
                    <a:pt x="782" y="383"/>
                    <a:pt x="816" y="349"/>
                    <a:pt x="816" y="349"/>
                  </a:cubicBezTo>
                  <a:cubicBezTo>
                    <a:pt x="884" y="349"/>
                    <a:pt x="927" y="247"/>
                    <a:pt x="850" y="213"/>
                  </a:cubicBezTo>
                  <a:cubicBezTo>
                    <a:pt x="714" y="35"/>
                    <a:pt x="392"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2"/>
            <p:cNvSpPr/>
            <p:nvPr/>
          </p:nvSpPr>
          <p:spPr>
            <a:xfrm>
              <a:off x="1993989" y="3456554"/>
              <a:ext cx="32375" cy="15643"/>
            </a:xfrm>
            <a:custGeom>
              <a:avLst/>
              <a:gdLst/>
              <a:ahLst/>
              <a:cxnLst/>
              <a:rect l="l" t="t" r="r" b="b"/>
              <a:pathLst>
                <a:path w="952" h="460" extrusionOk="0">
                  <a:moveTo>
                    <a:pt x="136" y="1"/>
                  </a:moveTo>
                  <a:cubicBezTo>
                    <a:pt x="34" y="1"/>
                    <a:pt x="0" y="179"/>
                    <a:pt x="136" y="213"/>
                  </a:cubicBezTo>
                  <a:cubicBezTo>
                    <a:pt x="246" y="247"/>
                    <a:pt x="348" y="315"/>
                    <a:pt x="493" y="349"/>
                  </a:cubicBezTo>
                  <a:cubicBezTo>
                    <a:pt x="561" y="391"/>
                    <a:pt x="671" y="459"/>
                    <a:pt x="807" y="459"/>
                  </a:cubicBezTo>
                  <a:lnTo>
                    <a:pt x="807" y="459"/>
                  </a:lnTo>
                  <a:cubicBezTo>
                    <a:pt x="884" y="459"/>
                    <a:pt x="951" y="391"/>
                    <a:pt x="917" y="281"/>
                  </a:cubicBezTo>
                  <a:cubicBezTo>
                    <a:pt x="807" y="213"/>
                    <a:pt x="705" y="179"/>
                    <a:pt x="595" y="103"/>
                  </a:cubicBezTo>
                  <a:cubicBezTo>
                    <a:pt x="459" y="69"/>
                    <a:pt x="314" y="35"/>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2"/>
            <p:cNvSpPr/>
            <p:nvPr/>
          </p:nvSpPr>
          <p:spPr>
            <a:xfrm>
              <a:off x="1917983" y="3448189"/>
              <a:ext cx="32681" cy="15643"/>
            </a:xfrm>
            <a:custGeom>
              <a:avLst/>
              <a:gdLst/>
              <a:ahLst/>
              <a:cxnLst/>
              <a:rect l="l" t="t" r="r" b="b"/>
              <a:pathLst>
                <a:path w="961" h="460" extrusionOk="0">
                  <a:moveTo>
                    <a:pt x="179" y="0"/>
                  </a:moveTo>
                  <a:cubicBezTo>
                    <a:pt x="35" y="0"/>
                    <a:pt x="1" y="170"/>
                    <a:pt x="145" y="247"/>
                  </a:cubicBezTo>
                  <a:lnTo>
                    <a:pt x="494" y="383"/>
                  </a:lnTo>
                  <a:cubicBezTo>
                    <a:pt x="604" y="425"/>
                    <a:pt x="672" y="459"/>
                    <a:pt x="782" y="459"/>
                  </a:cubicBezTo>
                  <a:lnTo>
                    <a:pt x="850" y="459"/>
                  </a:lnTo>
                  <a:cubicBezTo>
                    <a:pt x="961" y="425"/>
                    <a:pt x="961" y="281"/>
                    <a:pt x="884" y="213"/>
                  </a:cubicBezTo>
                  <a:cubicBezTo>
                    <a:pt x="816" y="136"/>
                    <a:pt x="672" y="102"/>
                    <a:pt x="570" y="102"/>
                  </a:cubicBezTo>
                  <a:cubicBezTo>
                    <a:pt x="460" y="68"/>
                    <a:pt x="324" y="34"/>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2"/>
            <p:cNvSpPr/>
            <p:nvPr/>
          </p:nvSpPr>
          <p:spPr>
            <a:xfrm>
              <a:off x="1875813" y="3399932"/>
              <a:ext cx="31525" cy="17956"/>
            </a:xfrm>
            <a:custGeom>
              <a:avLst/>
              <a:gdLst/>
              <a:ahLst/>
              <a:cxnLst/>
              <a:rect l="l" t="t" r="r" b="b"/>
              <a:pathLst>
                <a:path w="927" h="528" extrusionOk="0">
                  <a:moveTo>
                    <a:pt x="179" y="1"/>
                  </a:moveTo>
                  <a:cubicBezTo>
                    <a:pt x="77" y="1"/>
                    <a:pt x="1" y="145"/>
                    <a:pt x="111" y="213"/>
                  </a:cubicBezTo>
                  <a:cubicBezTo>
                    <a:pt x="213" y="315"/>
                    <a:pt x="323" y="391"/>
                    <a:pt x="459" y="425"/>
                  </a:cubicBezTo>
                  <a:cubicBezTo>
                    <a:pt x="536" y="493"/>
                    <a:pt x="638" y="527"/>
                    <a:pt x="748" y="527"/>
                  </a:cubicBezTo>
                  <a:lnTo>
                    <a:pt x="816" y="527"/>
                  </a:lnTo>
                  <a:cubicBezTo>
                    <a:pt x="927" y="493"/>
                    <a:pt x="927" y="391"/>
                    <a:pt x="884" y="315"/>
                  </a:cubicBezTo>
                  <a:cubicBezTo>
                    <a:pt x="816" y="247"/>
                    <a:pt x="672" y="213"/>
                    <a:pt x="570" y="179"/>
                  </a:cubicBezTo>
                  <a:cubicBezTo>
                    <a:pt x="459" y="145"/>
                    <a:pt x="323" y="69"/>
                    <a:pt x="213" y="35"/>
                  </a:cubicBezTo>
                  <a:cubicBezTo>
                    <a:pt x="213" y="1"/>
                    <a:pt x="179"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2"/>
            <p:cNvSpPr/>
            <p:nvPr/>
          </p:nvSpPr>
          <p:spPr>
            <a:xfrm>
              <a:off x="1836229" y="3443257"/>
              <a:ext cx="22853" cy="19418"/>
            </a:xfrm>
            <a:custGeom>
              <a:avLst/>
              <a:gdLst/>
              <a:ahLst/>
              <a:cxnLst/>
              <a:rect l="l" t="t" r="r" b="b"/>
              <a:pathLst>
                <a:path w="672" h="571" extrusionOk="0">
                  <a:moveTo>
                    <a:pt x="137" y="1"/>
                  </a:moveTo>
                  <a:cubicBezTo>
                    <a:pt x="69" y="1"/>
                    <a:pt x="1" y="103"/>
                    <a:pt x="69" y="179"/>
                  </a:cubicBezTo>
                  <a:cubicBezTo>
                    <a:pt x="137" y="247"/>
                    <a:pt x="247" y="358"/>
                    <a:pt x="315" y="426"/>
                  </a:cubicBezTo>
                  <a:cubicBezTo>
                    <a:pt x="392" y="494"/>
                    <a:pt x="494" y="570"/>
                    <a:pt x="604" y="570"/>
                  </a:cubicBezTo>
                  <a:lnTo>
                    <a:pt x="604" y="570"/>
                  </a:lnTo>
                  <a:cubicBezTo>
                    <a:pt x="638" y="570"/>
                    <a:pt x="672" y="528"/>
                    <a:pt x="672" y="494"/>
                  </a:cubicBezTo>
                  <a:cubicBezTo>
                    <a:pt x="638" y="392"/>
                    <a:pt x="562" y="315"/>
                    <a:pt x="460" y="247"/>
                  </a:cubicBezTo>
                  <a:cubicBezTo>
                    <a:pt x="392" y="179"/>
                    <a:pt x="315" y="103"/>
                    <a:pt x="213" y="35"/>
                  </a:cubicBezTo>
                  <a:cubicBezTo>
                    <a:pt x="179" y="1"/>
                    <a:pt x="179"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2"/>
            <p:cNvSpPr/>
            <p:nvPr/>
          </p:nvSpPr>
          <p:spPr>
            <a:xfrm>
              <a:off x="1809669" y="3397619"/>
              <a:ext cx="22853" cy="16800"/>
            </a:xfrm>
            <a:custGeom>
              <a:avLst/>
              <a:gdLst/>
              <a:ahLst/>
              <a:cxnLst/>
              <a:rect l="l" t="t" r="r" b="b"/>
              <a:pathLst>
                <a:path w="672" h="494" extrusionOk="0">
                  <a:moveTo>
                    <a:pt x="145" y="1"/>
                  </a:moveTo>
                  <a:cubicBezTo>
                    <a:pt x="34" y="1"/>
                    <a:pt x="0" y="137"/>
                    <a:pt x="68" y="213"/>
                  </a:cubicBezTo>
                  <a:cubicBezTo>
                    <a:pt x="179" y="281"/>
                    <a:pt x="281" y="349"/>
                    <a:pt x="357" y="425"/>
                  </a:cubicBezTo>
                  <a:cubicBezTo>
                    <a:pt x="391" y="459"/>
                    <a:pt x="459" y="493"/>
                    <a:pt x="493" y="493"/>
                  </a:cubicBezTo>
                  <a:cubicBezTo>
                    <a:pt x="535" y="493"/>
                    <a:pt x="569" y="459"/>
                    <a:pt x="603" y="425"/>
                  </a:cubicBezTo>
                  <a:cubicBezTo>
                    <a:pt x="671" y="349"/>
                    <a:pt x="637" y="247"/>
                    <a:pt x="569" y="171"/>
                  </a:cubicBezTo>
                  <a:cubicBezTo>
                    <a:pt x="425" y="103"/>
                    <a:pt x="323" y="69"/>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2"/>
            <p:cNvSpPr/>
            <p:nvPr/>
          </p:nvSpPr>
          <p:spPr>
            <a:xfrm>
              <a:off x="1756787" y="3398776"/>
              <a:ext cx="21697" cy="21697"/>
            </a:xfrm>
            <a:custGeom>
              <a:avLst/>
              <a:gdLst/>
              <a:ahLst/>
              <a:cxnLst/>
              <a:rect l="l" t="t" r="r" b="b"/>
              <a:pathLst>
                <a:path w="638" h="638" extrusionOk="0">
                  <a:moveTo>
                    <a:pt x="103" y="1"/>
                  </a:moveTo>
                  <a:cubicBezTo>
                    <a:pt x="35" y="1"/>
                    <a:pt x="1" y="69"/>
                    <a:pt x="35" y="103"/>
                  </a:cubicBezTo>
                  <a:cubicBezTo>
                    <a:pt x="137" y="213"/>
                    <a:pt x="213" y="315"/>
                    <a:pt x="281" y="391"/>
                  </a:cubicBezTo>
                  <a:cubicBezTo>
                    <a:pt x="349" y="493"/>
                    <a:pt x="426" y="604"/>
                    <a:pt x="527" y="638"/>
                  </a:cubicBezTo>
                  <a:lnTo>
                    <a:pt x="527" y="638"/>
                  </a:lnTo>
                  <a:cubicBezTo>
                    <a:pt x="604" y="638"/>
                    <a:pt x="638" y="561"/>
                    <a:pt x="638" y="527"/>
                  </a:cubicBezTo>
                  <a:cubicBezTo>
                    <a:pt x="604" y="425"/>
                    <a:pt x="493" y="349"/>
                    <a:pt x="392" y="281"/>
                  </a:cubicBezTo>
                  <a:lnTo>
                    <a:pt x="137" y="35"/>
                  </a:lnTo>
                  <a:cubicBezTo>
                    <a:pt x="103" y="35"/>
                    <a:pt x="103"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2"/>
            <p:cNvSpPr/>
            <p:nvPr/>
          </p:nvSpPr>
          <p:spPr>
            <a:xfrm>
              <a:off x="1716930" y="3030440"/>
              <a:ext cx="36150" cy="13331"/>
            </a:xfrm>
            <a:custGeom>
              <a:avLst/>
              <a:gdLst/>
              <a:ahLst/>
              <a:cxnLst/>
              <a:rect l="l" t="t" r="r" b="b"/>
              <a:pathLst>
                <a:path w="1063" h="392" extrusionOk="0">
                  <a:moveTo>
                    <a:pt x="748" y="1"/>
                  </a:moveTo>
                  <a:cubicBezTo>
                    <a:pt x="536" y="1"/>
                    <a:pt x="289" y="103"/>
                    <a:pt x="111" y="179"/>
                  </a:cubicBezTo>
                  <a:cubicBezTo>
                    <a:pt x="0" y="213"/>
                    <a:pt x="0" y="392"/>
                    <a:pt x="111" y="392"/>
                  </a:cubicBezTo>
                  <a:lnTo>
                    <a:pt x="145" y="392"/>
                  </a:lnTo>
                  <a:cubicBezTo>
                    <a:pt x="391" y="349"/>
                    <a:pt x="748" y="392"/>
                    <a:pt x="960" y="247"/>
                  </a:cubicBezTo>
                  <a:cubicBezTo>
                    <a:pt x="1062" y="213"/>
                    <a:pt x="1028" y="69"/>
                    <a:pt x="960" y="35"/>
                  </a:cubicBezTo>
                  <a:cubicBezTo>
                    <a:pt x="884" y="35"/>
                    <a:pt x="816"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2"/>
            <p:cNvSpPr/>
            <p:nvPr/>
          </p:nvSpPr>
          <p:spPr>
            <a:xfrm>
              <a:off x="1455787" y="3046050"/>
              <a:ext cx="33837" cy="10712"/>
            </a:xfrm>
            <a:custGeom>
              <a:avLst/>
              <a:gdLst/>
              <a:ahLst/>
              <a:cxnLst/>
              <a:rect l="l" t="t" r="r" b="b"/>
              <a:pathLst>
                <a:path w="995" h="315" extrusionOk="0">
                  <a:moveTo>
                    <a:pt x="705" y="1"/>
                  </a:moveTo>
                  <a:lnTo>
                    <a:pt x="493" y="1"/>
                  </a:lnTo>
                  <a:cubicBezTo>
                    <a:pt x="391" y="1"/>
                    <a:pt x="246" y="35"/>
                    <a:pt x="111" y="35"/>
                  </a:cubicBezTo>
                  <a:cubicBezTo>
                    <a:pt x="0" y="68"/>
                    <a:pt x="0" y="247"/>
                    <a:pt x="111" y="247"/>
                  </a:cubicBezTo>
                  <a:cubicBezTo>
                    <a:pt x="246" y="281"/>
                    <a:pt x="391" y="281"/>
                    <a:pt x="493" y="281"/>
                  </a:cubicBezTo>
                  <a:cubicBezTo>
                    <a:pt x="569" y="281"/>
                    <a:pt x="637" y="315"/>
                    <a:pt x="705" y="315"/>
                  </a:cubicBezTo>
                  <a:cubicBezTo>
                    <a:pt x="782" y="315"/>
                    <a:pt x="816" y="281"/>
                    <a:pt x="884" y="247"/>
                  </a:cubicBezTo>
                  <a:cubicBezTo>
                    <a:pt x="994" y="213"/>
                    <a:pt x="994" y="68"/>
                    <a:pt x="884" y="35"/>
                  </a:cubicBezTo>
                  <a:cubicBezTo>
                    <a:pt x="816" y="1"/>
                    <a:pt x="748"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2"/>
            <p:cNvSpPr/>
            <p:nvPr/>
          </p:nvSpPr>
          <p:spPr>
            <a:xfrm>
              <a:off x="1790318" y="3046050"/>
              <a:ext cx="36150" cy="10712"/>
            </a:xfrm>
            <a:custGeom>
              <a:avLst/>
              <a:gdLst/>
              <a:ahLst/>
              <a:cxnLst/>
              <a:rect l="l" t="t" r="r" b="b"/>
              <a:pathLst>
                <a:path w="1063" h="315" extrusionOk="0">
                  <a:moveTo>
                    <a:pt x="748" y="1"/>
                  </a:moveTo>
                  <a:cubicBezTo>
                    <a:pt x="569" y="1"/>
                    <a:pt x="323" y="35"/>
                    <a:pt x="145" y="68"/>
                  </a:cubicBezTo>
                  <a:cubicBezTo>
                    <a:pt x="0" y="68"/>
                    <a:pt x="0" y="281"/>
                    <a:pt x="145" y="281"/>
                  </a:cubicBezTo>
                  <a:cubicBezTo>
                    <a:pt x="255" y="315"/>
                    <a:pt x="391" y="315"/>
                    <a:pt x="501" y="315"/>
                  </a:cubicBezTo>
                  <a:cubicBezTo>
                    <a:pt x="680" y="315"/>
                    <a:pt x="850" y="281"/>
                    <a:pt x="994" y="213"/>
                  </a:cubicBezTo>
                  <a:cubicBezTo>
                    <a:pt x="1062" y="179"/>
                    <a:pt x="1062" y="35"/>
                    <a:pt x="960" y="35"/>
                  </a:cubicBezTo>
                  <a:cubicBezTo>
                    <a:pt x="892" y="1"/>
                    <a:pt x="816"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2"/>
            <p:cNvSpPr/>
            <p:nvPr/>
          </p:nvSpPr>
          <p:spPr>
            <a:xfrm>
              <a:off x="1836229" y="3001568"/>
              <a:ext cx="50603" cy="15643"/>
            </a:xfrm>
            <a:custGeom>
              <a:avLst/>
              <a:gdLst/>
              <a:ahLst/>
              <a:cxnLst/>
              <a:rect l="l" t="t" r="r" b="b"/>
              <a:pathLst>
                <a:path w="1488" h="460" extrusionOk="0">
                  <a:moveTo>
                    <a:pt x="1165" y="0"/>
                  </a:moveTo>
                  <a:cubicBezTo>
                    <a:pt x="1029" y="0"/>
                    <a:pt x="884" y="34"/>
                    <a:pt x="774" y="34"/>
                  </a:cubicBezTo>
                  <a:cubicBezTo>
                    <a:pt x="562" y="68"/>
                    <a:pt x="315" y="102"/>
                    <a:pt x="137" y="213"/>
                  </a:cubicBezTo>
                  <a:cubicBezTo>
                    <a:pt x="1" y="247"/>
                    <a:pt x="103" y="425"/>
                    <a:pt x="213" y="459"/>
                  </a:cubicBezTo>
                  <a:lnTo>
                    <a:pt x="315" y="459"/>
                  </a:lnTo>
                  <a:cubicBezTo>
                    <a:pt x="494" y="459"/>
                    <a:pt x="672" y="425"/>
                    <a:pt x="850" y="391"/>
                  </a:cubicBezTo>
                  <a:cubicBezTo>
                    <a:pt x="1029" y="349"/>
                    <a:pt x="1241" y="349"/>
                    <a:pt x="1377" y="247"/>
                  </a:cubicBezTo>
                  <a:cubicBezTo>
                    <a:pt x="1487" y="213"/>
                    <a:pt x="1453" y="34"/>
                    <a:pt x="1343" y="34"/>
                  </a:cubicBezTo>
                  <a:cubicBezTo>
                    <a:pt x="1309" y="0"/>
                    <a:pt x="1241" y="0"/>
                    <a:pt x="116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2"/>
            <p:cNvSpPr/>
            <p:nvPr/>
          </p:nvSpPr>
          <p:spPr>
            <a:xfrm>
              <a:off x="1895164" y="3033909"/>
              <a:ext cx="32409" cy="12175"/>
            </a:xfrm>
            <a:custGeom>
              <a:avLst/>
              <a:gdLst/>
              <a:ahLst/>
              <a:cxnLst/>
              <a:rect l="l" t="t" r="r" b="b"/>
              <a:pathLst>
                <a:path w="953" h="358" extrusionOk="0">
                  <a:moveTo>
                    <a:pt x="638" y="1"/>
                  </a:moveTo>
                  <a:cubicBezTo>
                    <a:pt x="604" y="1"/>
                    <a:pt x="570" y="1"/>
                    <a:pt x="527" y="35"/>
                  </a:cubicBezTo>
                  <a:cubicBezTo>
                    <a:pt x="392" y="35"/>
                    <a:pt x="281" y="77"/>
                    <a:pt x="145" y="77"/>
                  </a:cubicBezTo>
                  <a:cubicBezTo>
                    <a:pt x="1" y="145"/>
                    <a:pt x="35" y="358"/>
                    <a:pt x="179" y="358"/>
                  </a:cubicBezTo>
                  <a:lnTo>
                    <a:pt x="179" y="358"/>
                  </a:lnTo>
                  <a:cubicBezTo>
                    <a:pt x="315" y="358"/>
                    <a:pt x="460" y="358"/>
                    <a:pt x="570" y="324"/>
                  </a:cubicBezTo>
                  <a:cubicBezTo>
                    <a:pt x="706" y="324"/>
                    <a:pt x="816" y="290"/>
                    <a:pt x="918" y="213"/>
                  </a:cubicBezTo>
                  <a:cubicBezTo>
                    <a:pt x="952" y="179"/>
                    <a:pt x="952" y="77"/>
                    <a:pt x="884" y="77"/>
                  </a:cubicBezTo>
                  <a:cubicBezTo>
                    <a:pt x="816" y="35"/>
                    <a:pt x="706" y="1"/>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2"/>
            <p:cNvSpPr/>
            <p:nvPr/>
          </p:nvSpPr>
          <p:spPr>
            <a:xfrm>
              <a:off x="1978074" y="3014865"/>
              <a:ext cx="37612" cy="17922"/>
            </a:xfrm>
            <a:custGeom>
              <a:avLst/>
              <a:gdLst/>
              <a:ahLst/>
              <a:cxnLst/>
              <a:rect l="l" t="t" r="r" b="b"/>
              <a:pathLst>
                <a:path w="1106" h="527" extrusionOk="0">
                  <a:moveTo>
                    <a:pt x="893" y="0"/>
                  </a:moveTo>
                  <a:cubicBezTo>
                    <a:pt x="782" y="0"/>
                    <a:pt x="680" y="68"/>
                    <a:pt x="604" y="68"/>
                  </a:cubicBezTo>
                  <a:cubicBezTo>
                    <a:pt x="468" y="136"/>
                    <a:pt x="290" y="170"/>
                    <a:pt x="145" y="246"/>
                  </a:cubicBezTo>
                  <a:cubicBezTo>
                    <a:pt x="1" y="314"/>
                    <a:pt x="111" y="527"/>
                    <a:pt x="256" y="527"/>
                  </a:cubicBezTo>
                  <a:lnTo>
                    <a:pt x="256" y="527"/>
                  </a:lnTo>
                  <a:cubicBezTo>
                    <a:pt x="426" y="493"/>
                    <a:pt x="604" y="459"/>
                    <a:pt x="748" y="425"/>
                  </a:cubicBezTo>
                  <a:cubicBezTo>
                    <a:pt x="893" y="382"/>
                    <a:pt x="1029" y="348"/>
                    <a:pt x="1063" y="170"/>
                  </a:cubicBezTo>
                  <a:cubicBezTo>
                    <a:pt x="1105" y="136"/>
                    <a:pt x="1063" y="68"/>
                    <a:pt x="1029" y="68"/>
                  </a:cubicBezTo>
                  <a:cubicBezTo>
                    <a:pt x="995" y="34"/>
                    <a:pt x="927" y="0"/>
                    <a:pt x="89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2"/>
            <p:cNvSpPr/>
            <p:nvPr/>
          </p:nvSpPr>
          <p:spPr>
            <a:xfrm>
              <a:off x="1939679" y="2990584"/>
              <a:ext cx="34960" cy="18228"/>
            </a:xfrm>
            <a:custGeom>
              <a:avLst/>
              <a:gdLst/>
              <a:ahLst/>
              <a:cxnLst/>
              <a:rect l="l" t="t" r="r" b="b"/>
              <a:pathLst>
                <a:path w="1028" h="536" extrusionOk="0">
                  <a:moveTo>
                    <a:pt x="782" y="1"/>
                  </a:moveTo>
                  <a:cubicBezTo>
                    <a:pt x="705" y="1"/>
                    <a:pt x="637" y="34"/>
                    <a:pt x="569" y="77"/>
                  </a:cubicBezTo>
                  <a:cubicBezTo>
                    <a:pt x="425" y="111"/>
                    <a:pt x="246" y="179"/>
                    <a:pt x="110" y="247"/>
                  </a:cubicBezTo>
                  <a:cubicBezTo>
                    <a:pt x="0" y="323"/>
                    <a:pt x="68" y="536"/>
                    <a:pt x="212" y="536"/>
                  </a:cubicBezTo>
                  <a:lnTo>
                    <a:pt x="246" y="502"/>
                  </a:lnTo>
                  <a:cubicBezTo>
                    <a:pt x="391" y="459"/>
                    <a:pt x="535" y="425"/>
                    <a:pt x="671" y="391"/>
                  </a:cubicBezTo>
                  <a:cubicBezTo>
                    <a:pt x="748" y="391"/>
                    <a:pt x="816" y="391"/>
                    <a:pt x="849" y="357"/>
                  </a:cubicBezTo>
                  <a:cubicBezTo>
                    <a:pt x="917" y="323"/>
                    <a:pt x="960" y="247"/>
                    <a:pt x="994" y="213"/>
                  </a:cubicBezTo>
                  <a:cubicBezTo>
                    <a:pt x="1028" y="179"/>
                    <a:pt x="1028" y="111"/>
                    <a:pt x="994" y="77"/>
                  </a:cubicBezTo>
                  <a:cubicBezTo>
                    <a:pt x="917" y="34"/>
                    <a:pt x="849" y="34"/>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2"/>
            <p:cNvSpPr/>
            <p:nvPr/>
          </p:nvSpPr>
          <p:spPr>
            <a:xfrm>
              <a:off x="1868604" y="2813779"/>
              <a:ext cx="22853" cy="14487"/>
            </a:xfrm>
            <a:custGeom>
              <a:avLst/>
              <a:gdLst/>
              <a:ahLst/>
              <a:cxnLst/>
              <a:rect l="l" t="t" r="r" b="b"/>
              <a:pathLst>
                <a:path w="672" h="426" extrusionOk="0">
                  <a:moveTo>
                    <a:pt x="501" y="1"/>
                  </a:moveTo>
                  <a:lnTo>
                    <a:pt x="459" y="1"/>
                  </a:lnTo>
                  <a:cubicBezTo>
                    <a:pt x="357" y="1"/>
                    <a:pt x="213" y="69"/>
                    <a:pt x="145" y="103"/>
                  </a:cubicBezTo>
                  <a:cubicBezTo>
                    <a:pt x="34" y="137"/>
                    <a:pt x="0" y="213"/>
                    <a:pt x="34" y="315"/>
                  </a:cubicBezTo>
                  <a:cubicBezTo>
                    <a:pt x="34" y="391"/>
                    <a:pt x="111" y="425"/>
                    <a:pt x="179" y="425"/>
                  </a:cubicBezTo>
                  <a:lnTo>
                    <a:pt x="213" y="425"/>
                  </a:lnTo>
                  <a:cubicBezTo>
                    <a:pt x="357" y="391"/>
                    <a:pt x="459" y="349"/>
                    <a:pt x="569" y="315"/>
                  </a:cubicBezTo>
                  <a:cubicBezTo>
                    <a:pt x="637" y="281"/>
                    <a:pt x="671" y="213"/>
                    <a:pt x="671" y="137"/>
                  </a:cubicBezTo>
                  <a:cubicBezTo>
                    <a:pt x="671" y="103"/>
                    <a:pt x="637" y="69"/>
                    <a:pt x="603" y="35"/>
                  </a:cubicBezTo>
                  <a:cubicBezTo>
                    <a:pt x="603" y="1"/>
                    <a:pt x="535"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2"/>
            <p:cNvSpPr/>
            <p:nvPr/>
          </p:nvSpPr>
          <p:spPr>
            <a:xfrm>
              <a:off x="1872345" y="2786063"/>
              <a:ext cx="34994" cy="12141"/>
            </a:xfrm>
            <a:custGeom>
              <a:avLst/>
              <a:gdLst/>
              <a:ahLst/>
              <a:cxnLst/>
              <a:rect l="l" t="t" r="r" b="b"/>
              <a:pathLst>
                <a:path w="1029" h="357" extrusionOk="0">
                  <a:moveTo>
                    <a:pt x="740" y="0"/>
                  </a:moveTo>
                  <a:cubicBezTo>
                    <a:pt x="527" y="0"/>
                    <a:pt x="315" y="34"/>
                    <a:pt x="103" y="102"/>
                  </a:cubicBezTo>
                  <a:cubicBezTo>
                    <a:pt x="1" y="179"/>
                    <a:pt x="1" y="357"/>
                    <a:pt x="137" y="357"/>
                  </a:cubicBezTo>
                  <a:lnTo>
                    <a:pt x="213" y="357"/>
                  </a:lnTo>
                  <a:cubicBezTo>
                    <a:pt x="459" y="357"/>
                    <a:pt x="706" y="280"/>
                    <a:pt x="918" y="213"/>
                  </a:cubicBezTo>
                  <a:cubicBezTo>
                    <a:pt x="1029" y="179"/>
                    <a:pt x="986" y="34"/>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2"/>
            <p:cNvSpPr/>
            <p:nvPr/>
          </p:nvSpPr>
          <p:spPr>
            <a:xfrm>
              <a:off x="1919139" y="2754844"/>
              <a:ext cx="36150" cy="14487"/>
            </a:xfrm>
            <a:custGeom>
              <a:avLst/>
              <a:gdLst/>
              <a:ahLst/>
              <a:cxnLst/>
              <a:rect l="l" t="t" r="r" b="b"/>
              <a:pathLst>
                <a:path w="1063" h="426" extrusionOk="0">
                  <a:moveTo>
                    <a:pt x="714" y="1"/>
                  </a:moveTo>
                  <a:cubicBezTo>
                    <a:pt x="536" y="1"/>
                    <a:pt x="324" y="35"/>
                    <a:pt x="179" y="103"/>
                  </a:cubicBezTo>
                  <a:cubicBezTo>
                    <a:pt x="1" y="137"/>
                    <a:pt x="35" y="425"/>
                    <a:pt x="213" y="425"/>
                  </a:cubicBezTo>
                  <a:cubicBezTo>
                    <a:pt x="213" y="425"/>
                    <a:pt x="247" y="425"/>
                    <a:pt x="247" y="383"/>
                  </a:cubicBezTo>
                  <a:cubicBezTo>
                    <a:pt x="392" y="349"/>
                    <a:pt x="502" y="349"/>
                    <a:pt x="638" y="315"/>
                  </a:cubicBezTo>
                  <a:cubicBezTo>
                    <a:pt x="748" y="315"/>
                    <a:pt x="884" y="315"/>
                    <a:pt x="995" y="281"/>
                  </a:cubicBezTo>
                  <a:cubicBezTo>
                    <a:pt x="1063" y="213"/>
                    <a:pt x="1063" y="103"/>
                    <a:pt x="995" y="69"/>
                  </a:cubicBezTo>
                  <a:cubicBezTo>
                    <a:pt x="884" y="1"/>
                    <a:pt x="816" y="1"/>
                    <a:pt x="7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2"/>
            <p:cNvSpPr/>
            <p:nvPr/>
          </p:nvSpPr>
          <p:spPr>
            <a:xfrm>
              <a:off x="1973449" y="2818404"/>
              <a:ext cx="28940" cy="9862"/>
            </a:xfrm>
            <a:custGeom>
              <a:avLst/>
              <a:gdLst/>
              <a:ahLst/>
              <a:cxnLst/>
              <a:rect l="l" t="t" r="r" b="b"/>
              <a:pathLst>
                <a:path w="851" h="290" extrusionOk="0">
                  <a:moveTo>
                    <a:pt x="604" y="1"/>
                  </a:moveTo>
                  <a:lnTo>
                    <a:pt x="460" y="1"/>
                  </a:lnTo>
                  <a:cubicBezTo>
                    <a:pt x="349" y="43"/>
                    <a:pt x="247" y="43"/>
                    <a:pt x="137" y="43"/>
                  </a:cubicBezTo>
                  <a:cubicBezTo>
                    <a:pt x="1" y="43"/>
                    <a:pt x="1" y="255"/>
                    <a:pt x="137" y="255"/>
                  </a:cubicBezTo>
                  <a:cubicBezTo>
                    <a:pt x="247" y="289"/>
                    <a:pt x="349" y="289"/>
                    <a:pt x="460" y="289"/>
                  </a:cubicBezTo>
                  <a:lnTo>
                    <a:pt x="604" y="289"/>
                  </a:lnTo>
                  <a:cubicBezTo>
                    <a:pt x="672" y="289"/>
                    <a:pt x="706" y="289"/>
                    <a:pt x="774" y="255"/>
                  </a:cubicBezTo>
                  <a:cubicBezTo>
                    <a:pt x="850" y="213"/>
                    <a:pt x="850" y="77"/>
                    <a:pt x="774" y="43"/>
                  </a:cubicBezTo>
                  <a:cubicBezTo>
                    <a:pt x="706" y="1"/>
                    <a:pt x="672"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2"/>
            <p:cNvSpPr/>
            <p:nvPr/>
          </p:nvSpPr>
          <p:spPr>
            <a:xfrm>
              <a:off x="2019121" y="2777663"/>
              <a:ext cx="27750" cy="11903"/>
            </a:xfrm>
            <a:custGeom>
              <a:avLst/>
              <a:gdLst/>
              <a:ahLst/>
              <a:cxnLst/>
              <a:rect l="l" t="t" r="r" b="b"/>
              <a:pathLst>
                <a:path w="816" h="350" extrusionOk="0">
                  <a:moveTo>
                    <a:pt x="569" y="1"/>
                  </a:moveTo>
                  <a:lnTo>
                    <a:pt x="425" y="1"/>
                  </a:lnTo>
                  <a:cubicBezTo>
                    <a:pt x="323" y="35"/>
                    <a:pt x="212" y="35"/>
                    <a:pt x="111" y="103"/>
                  </a:cubicBezTo>
                  <a:cubicBezTo>
                    <a:pt x="0" y="137"/>
                    <a:pt x="0" y="349"/>
                    <a:pt x="145" y="349"/>
                  </a:cubicBezTo>
                  <a:lnTo>
                    <a:pt x="145" y="349"/>
                  </a:lnTo>
                  <a:cubicBezTo>
                    <a:pt x="246" y="349"/>
                    <a:pt x="357" y="315"/>
                    <a:pt x="459" y="315"/>
                  </a:cubicBezTo>
                  <a:lnTo>
                    <a:pt x="493" y="315"/>
                  </a:lnTo>
                  <a:lnTo>
                    <a:pt x="535" y="315"/>
                  </a:lnTo>
                  <a:cubicBezTo>
                    <a:pt x="603" y="315"/>
                    <a:pt x="671" y="315"/>
                    <a:pt x="748" y="247"/>
                  </a:cubicBezTo>
                  <a:cubicBezTo>
                    <a:pt x="816" y="213"/>
                    <a:pt x="816" y="103"/>
                    <a:pt x="748" y="69"/>
                  </a:cubicBezTo>
                  <a:cubicBezTo>
                    <a:pt x="705" y="1"/>
                    <a:pt x="637" y="1"/>
                    <a:pt x="5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2"/>
            <p:cNvSpPr/>
            <p:nvPr/>
          </p:nvSpPr>
          <p:spPr>
            <a:xfrm>
              <a:off x="2027487" y="2753415"/>
              <a:ext cx="24281" cy="9862"/>
            </a:xfrm>
            <a:custGeom>
              <a:avLst/>
              <a:gdLst/>
              <a:ahLst/>
              <a:cxnLst/>
              <a:rect l="l" t="t" r="r" b="b"/>
              <a:pathLst>
                <a:path w="714" h="290" extrusionOk="0">
                  <a:moveTo>
                    <a:pt x="502" y="0"/>
                  </a:moveTo>
                  <a:lnTo>
                    <a:pt x="425" y="0"/>
                  </a:lnTo>
                  <a:cubicBezTo>
                    <a:pt x="323" y="0"/>
                    <a:pt x="247" y="0"/>
                    <a:pt x="145" y="43"/>
                  </a:cubicBezTo>
                  <a:cubicBezTo>
                    <a:pt x="0" y="43"/>
                    <a:pt x="0" y="255"/>
                    <a:pt x="145" y="255"/>
                  </a:cubicBezTo>
                  <a:cubicBezTo>
                    <a:pt x="247" y="289"/>
                    <a:pt x="323" y="289"/>
                    <a:pt x="425" y="289"/>
                  </a:cubicBezTo>
                  <a:lnTo>
                    <a:pt x="502" y="289"/>
                  </a:lnTo>
                  <a:cubicBezTo>
                    <a:pt x="570" y="289"/>
                    <a:pt x="604" y="289"/>
                    <a:pt x="672" y="213"/>
                  </a:cubicBezTo>
                  <a:cubicBezTo>
                    <a:pt x="714" y="179"/>
                    <a:pt x="714" y="111"/>
                    <a:pt x="672" y="77"/>
                  </a:cubicBezTo>
                  <a:cubicBezTo>
                    <a:pt x="604" y="0"/>
                    <a:pt x="570" y="0"/>
                    <a:pt x="5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32"/>
            <p:cNvSpPr/>
            <p:nvPr/>
          </p:nvSpPr>
          <p:spPr>
            <a:xfrm>
              <a:off x="1957873" y="2793272"/>
              <a:ext cx="34688" cy="8400"/>
            </a:xfrm>
            <a:custGeom>
              <a:avLst/>
              <a:gdLst/>
              <a:ahLst/>
              <a:cxnLst/>
              <a:rect l="l" t="t" r="r" b="b"/>
              <a:pathLst>
                <a:path w="1020" h="247" extrusionOk="0">
                  <a:moveTo>
                    <a:pt x="527" y="1"/>
                  </a:moveTo>
                  <a:cubicBezTo>
                    <a:pt x="382" y="1"/>
                    <a:pt x="247" y="1"/>
                    <a:pt x="102" y="35"/>
                  </a:cubicBezTo>
                  <a:cubicBezTo>
                    <a:pt x="0" y="35"/>
                    <a:pt x="0" y="247"/>
                    <a:pt x="102" y="247"/>
                  </a:cubicBezTo>
                  <a:lnTo>
                    <a:pt x="527" y="247"/>
                  </a:lnTo>
                  <a:lnTo>
                    <a:pt x="595" y="247"/>
                  </a:lnTo>
                  <a:lnTo>
                    <a:pt x="884" y="247"/>
                  </a:lnTo>
                  <a:lnTo>
                    <a:pt x="918" y="247"/>
                  </a:lnTo>
                  <a:lnTo>
                    <a:pt x="918" y="247"/>
                  </a:lnTo>
                  <a:cubicBezTo>
                    <a:pt x="986" y="247"/>
                    <a:pt x="1020" y="68"/>
                    <a:pt x="918" y="68"/>
                  </a:cubicBezTo>
                  <a:cubicBezTo>
                    <a:pt x="807" y="35"/>
                    <a:pt x="671"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32"/>
            <p:cNvSpPr/>
            <p:nvPr/>
          </p:nvSpPr>
          <p:spPr>
            <a:xfrm>
              <a:off x="2071969" y="2834285"/>
              <a:ext cx="32681" cy="10746"/>
            </a:xfrm>
            <a:custGeom>
              <a:avLst/>
              <a:gdLst/>
              <a:ahLst/>
              <a:cxnLst/>
              <a:rect l="l" t="t" r="r" b="b"/>
              <a:pathLst>
                <a:path w="961" h="316" extrusionOk="0">
                  <a:moveTo>
                    <a:pt x="638" y="1"/>
                  </a:moveTo>
                  <a:cubicBezTo>
                    <a:pt x="604" y="1"/>
                    <a:pt x="536" y="35"/>
                    <a:pt x="502" y="35"/>
                  </a:cubicBezTo>
                  <a:cubicBezTo>
                    <a:pt x="357" y="35"/>
                    <a:pt x="213" y="35"/>
                    <a:pt x="77" y="69"/>
                  </a:cubicBezTo>
                  <a:cubicBezTo>
                    <a:pt x="1" y="69"/>
                    <a:pt x="1" y="247"/>
                    <a:pt x="77" y="247"/>
                  </a:cubicBezTo>
                  <a:cubicBezTo>
                    <a:pt x="213" y="281"/>
                    <a:pt x="357" y="281"/>
                    <a:pt x="502" y="315"/>
                  </a:cubicBezTo>
                  <a:lnTo>
                    <a:pt x="638" y="315"/>
                  </a:lnTo>
                  <a:cubicBezTo>
                    <a:pt x="714" y="315"/>
                    <a:pt x="816" y="281"/>
                    <a:pt x="893" y="247"/>
                  </a:cubicBezTo>
                  <a:cubicBezTo>
                    <a:pt x="961" y="213"/>
                    <a:pt x="961" y="103"/>
                    <a:pt x="893" y="69"/>
                  </a:cubicBezTo>
                  <a:cubicBezTo>
                    <a:pt x="816" y="35"/>
                    <a:pt x="714" y="1"/>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2"/>
            <p:cNvSpPr/>
            <p:nvPr/>
          </p:nvSpPr>
          <p:spPr>
            <a:xfrm>
              <a:off x="2121381" y="2802794"/>
              <a:ext cx="27750" cy="12175"/>
            </a:xfrm>
            <a:custGeom>
              <a:avLst/>
              <a:gdLst/>
              <a:ahLst/>
              <a:cxnLst/>
              <a:rect l="l" t="t" r="r" b="b"/>
              <a:pathLst>
                <a:path w="816" h="358" extrusionOk="0">
                  <a:moveTo>
                    <a:pt x="569" y="1"/>
                  </a:moveTo>
                  <a:lnTo>
                    <a:pt x="535" y="1"/>
                  </a:lnTo>
                  <a:cubicBezTo>
                    <a:pt x="391" y="35"/>
                    <a:pt x="247" y="35"/>
                    <a:pt x="111" y="77"/>
                  </a:cubicBezTo>
                  <a:cubicBezTo>
                    <a:pt x="0" y="111"/>
                    <a:pt x="0" y="247"/>
                    <a:pt x="111" y="290"/>
                  </a:cubicBezTo>
                  <a:cubicBezTo>
                    <a:pt x="247" y="324"/>
                    <a:pt x="391" y="324"/>
                    <a:pt x="535" y="358"/>
                  </a:cubicBezTo>
                  <a:lnTo>
                    <a:pt x="569" y="358"/>
                  </a:lnTo>
                  <a:cubicBezTo>
                    <a:pt x="671" y="358"/>
                    <a:pt x="816" y="324"/>
                    <a:pt x="816" y="179"/>
                  </a:cubicBezTo>
                  <a:cubicBezTo>
                    <a:pt x="816" y="77"/>
                    <a:pt x="671" y="1"/>
                    <a:pt x="5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2"/>
            <p:cNvSpPr/>
            <p:nvPr/>
          </p:nvSpPr>
          <p:spPr>
            <a:xfrm>
              <a:off x="2062446" y="2788375"/>
              <a:ext cx="28906" cy="10984"/>
            </a:xfrm>
            <a:custGeom>
              <a:avLst/>
              <a:gdLst/>
              <a:ahLst/>
              <a:cxnLst/>
              <a:rect l="l" t="t" r="r" b="b"/>
              <a:pathLst>
                <a:path w="850" h="323" extrusionOk="0">
                  <a:moveTo>
                    <a:pt x="671" y="0"/>
                  </a:moveTo>
                  <a:cubicBezTo>
                    <a:pt x="637" y="0"/>
                    <a:pt x="603" y="0"/>
                    <a:pt x="569" y="34"/>
                  </a:cubicBezTo>
                  <a:cubicBezTo>
                    <a:pt x="425" y="34"/>
                    <a:pt x="247" y="111"/>
                    <a:pt x="111" y="145"/>
                  </a:cubicBezTo>
                  <a:cubicBezTo>
                    <a:pt x="0" y="179"/>
                    <a:pt x="0" y="323"/>
                    <a:pt x="111" y="323"/>
                  </a:cubicBezTo>
                  <a:lnTo>
                    <a:pt x="323" y="323"/>
                  </a:lnTo>
                  <a:lnTo>
                    <a:pt x="603" y="323"/>
                  </a:lnTo>
                  <a:cubicBezTo>
                    <a:pt x="705" y="289"/>
                    <a:pt x="850" y="246"/>
                    <a:pt x="850" y="145"/>
                  </a:cubicBezTo>
                  <a:cubicBezTo>
                    <a:pt x="816" y="34"/>
                    <a:pt x="748"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2"/>
            <p:cNvSpPr/>
            <p:nvPr/>
          </p:nvSpPr>
          <p:spPr>
            <a:xfrm>
              <a:off x="2034696" y="2871557"/>
              <a:ext cx="24315" cy="8400"/>
            </a:xfrm>
            <a:custGeom>
              <a:avLst/>
              <a:gdLst/>
              <a:ahLst/>
              <a:cxnLst/>
              <a:rect l="l" t="t" r="r" b="b"/>
              <a:pathLst>
                <a:path w="715" h="247" extrusionOk="0">
                  <a:moveTo>
                    <a:pt x="536" y="1"/>
                  </a:moveTo>
                  <a:cubicBezTo>
                    <a:pt x="502" y="1"/>
                    <a:pt x="426" y="35"/>
                    <a:pt x="392" y="35"/>
                  </a:cubicBezTo>
                  <a:lnTo>
                    <a:pt x="145" y="35"/>
                  </a:lnTo>
                  <a:cubicBezTo>
                    <a:pt x="35" y="35"/>
                    <a:pt x="1" y="213"/>
                    <a:pt x="145" y="213"/>
                  </a:cubicBezTo>
                  <a:cubicBezTo>
                    <a:pt x="213" y="213"/>
                    <a:pt x="324" y="247"/>
                    <a:pt x="392" y="247"/>
                  </a:cubicBezTo>
                  <a:lnTo>
                    <a:pt x="536" y="247"/>
                  </a:lnTo>
                  <a:cubicBezTo>
                    <a:pt x="570" y="247"/>
                    <a:pt x="604" y="247"/>
                    <a:pt x="638" y="213"/>
                  </a:cubicBezTo>
                  <a:cubicBezTo>
                    <a:pt x="714" y="179"/>
                    <a:pt x="714" y="103"/>
                    <a:pt x="638" y="35"/>
                  </a:cubicBezTo>
                  <a:cubicBezTo>
                    <a:pt x="604" y="35"/>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2"/>
            <p:cNvSpPr/>
            <p:nvPr/>
          </p:nvSpPr>
          <p:spPr>
            <a:xfrm>
              <a:off x="2049150" y="2911142"/>
              <a:ext cx="25472" cy="8400"/>
            </a:xfrm>
            <a:custGeom>
              <a:avLst/>
              <a:gdLst/>
              <a:ahLst/>
              <a:cxnLst/>
              <a:rect l="l" t="t" r="r" b="b"/>
              <a:pathLst>
                <a:path w="749" h="247" extrusionOk="0">
                  <a:moveTo>
                    <a:pt x="391" y="0"/>
                  </a:moveTo>
                  <a:lnTo>
                    <a:pt x="179" y="0"/>
                  </a:lnTo>
                  <a:cubicBezTo>
                    <a:pt x="35" y="34"/>
                    <a:pt x="1" y="247"/>
                    <a:pt x="145" y="247"/>
                  </a:cubicBezTo>
                  <a:lnTo>
                    <a:pt x="179" y="247"/>
                  </a:lnTo>
                  <a:lnTo>
                    <a:pt x="247" y="247"/>
                  </a:lnTo>
                  <a:lnTo>
                    <a:pt x="425" y="247"/>
                  </a:lnTo>
                  <a:lnTo>
                    <a:pt x="570" y="247"/>
                  </a:lnTo>
                  <a:lnTo>
                    <a:pt x="638" y="247"/>
                  </a:lnTo>
                  <a:cubicBezTo>
                    <a:pt x="714" y="213"/>
                    <a:pt x="748" y="145"/>
                    <a:pt x="672" y="77"/>
                  </a:cubicBezTo>
                  <a:cubicBezTo>
                    <a:pt x="604" y="0"/>
                    <a:pt x="502"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2"/>
            <p:cNvSpPr/>
            <p:nvPr/>
          </p:nvSpPr>
          <p:spPr>
            <a:xfrm>
              <a:off x="2013034" y="2958242"/>
              <a:ext cx="36150" cy="10712"/>
            </a:xfrm>
            <a:custGeom>
              <a:avLst/>
              <a:gdLst/>
              <a:ahLst/>
              <a:cxnLst/>
              <a:rect l="l" t="t" r="r" b="b"/>
              <a:pathLst>
                <a:path w="1063" h="315" extrusionOk="0">
                  <a:moveTo>
                    <a:pt x="782" y="0"/>
                  </a:moveTo>
                  <a:cubicBezTo>
                    <a:pt x="570" y="0"/>
                    <a:pt x="357" y="68"/>
                    <a:pt x="145" y="68"/>
                  </a:cubicBezTo>
                  <a:cubicBezTo>
                    <a:pt x="35" y="68"/>
                    <a:pt x="1" y="246"/>
                    <a:pt x="145" y="280"/>
                  </a:cubicBezTo>
                  <a:cubicBezTo>
                    <a:pt x="247" y="280"/>
                    <a:pt x="391" y="314"/>
                    <a:pt x="570" y="314"/>
                  </a:cubicBezTo>
                  <a:cubicBezTo>
                    <a:pt x="714" y="314"/>
                    <a:pt x="850" y="280"/>
                    <a:pt x="995" y="212"/>
                  </a:cubicBezTo>
                  <a:cubicBezTo>
                    <a:pt x="1063" y="136"/>
                    <a:pt x="1063" y="34"/>
                    <a:pt x="9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2"/>
            <p:cNvSpPr/>
            <p:nvPr/>
          </p:nvSpPr>
          <p:spPr>
            <a:xfrm>
              <a:off x="2026331" y="2991740"/>
              <a:ext cx="27750" cy="11018"/>
            </a:xfrm>
            <a:custGeom>
              <a:avLst/>
              <a:gdLst/>
              <a:ahLst/>
              <a:cxnLst/>
              <a:rect l="l" t="t" r="r" b="b"/>
              <a:pathLst>
                <a:path w="816" h="324" extrusionOk="0">
                  <a:moveTo>
                    <a:pt x="638" y="0"/>
                  </a:moveTo>
                  <a:cubicBezTo>
                    <a:pt x="570" y="0"/>
                    <a:pt x="493" y="0"/>
                    <a:pt x="425" y="43"/>
                  </a:cubicBezTo>
                  <a:lnTo>
                    <a:pt x="179" y="43"/>
                  </a:lnTo>
                  <a:lnTo>
                    <a:pt x="145" y="43"/>
                  </a:lnTo>
                  <a:cubicBezTo>
                    <a:pt x="34" y="43"/>
                    <a:pt x="0" y="255"/>
                    <a:pt x="145" y="289"/>
                  </a:cubicBezTo>
                  <a:cubicBezTo>
                    <a:pt x="213" y="289"/>
                    <a:pt x="323" y="323"/>
                    <a:pt x="391" y="323"/>
                  </a:cubicBezTo>
                  <a:cubicBezTo>
                    <a:pt x="425" y="323"/>
                    <a:pt x="425" y="323"/>
                    <a:pt x="459" y="289"/>
                  </a:cubicBezTo>
                  <a:cubicBezTo>
                    <a:pt x="570" y="289"/>
                    <a:pt x="672" y="289"/>
                    <a:pt x="748" y="213"/>
                  </a:cubicBezTo>
                  <a:cubicBezTo>
                    <a:pt x="816" y="145"/>
                    <a:pt x="782" y="43"/>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2"/>
            <p:cNvSpPr/>
            <p:nvPr/>
          </p:nvSpPr>
          <p:spPr>
            <a:xfrm>
              <a:off x="2086422" y="2995481"/>
              <a:ext cx="23125" cy="12175"/>
            </a:xfrm>
            <a:custGeom>
              <a:avLst/>
              <a:gdLst/>
              <a:ahLst/>
              <a:cxnLst/>
              <a:rect l="l" t="t" r="r" b="b"/>
              <a:pathLst>
                <a:path w="680" h="358" extrusionOk="0">
                  <a:moveTo>
                    <a:pt x="536" y="1"/>
                  </a:moveTo>
                  <a:cubicBezTo>
                    <a:pt x="468" y="1"/>
                    <a:pt x="425" y="35"/>
                    <a:pt x="357" y="35"/>
                  </a:cubicBezTo>
                  <a:cubicBezTo>
                    <a:pt x="289" y="69"/>
                    <a:pt x="213" y="103"/>
                    <a:pt x="145" y="103"/>
                  </a:cubicBezTo>
                  <a:cubicBezTo>
                    <a:pt x="0" y="179"/>
                    <a:pt x="43" y="358"/>
                    <a:pt x="179" y="358"/>
                  </a:cubicBezTo>
                  <a:lnTo>
                    <a:pt x="213" y="315"/>
                  </a:lnTo>
                  <a:cubicBezTo>
                    <a:pt x="289" y="315"/>
                    <a:pt x="357" y="315"/>
                    <a:pt x="425" y="281"/>
                  </a:cubicBezTo>
                  <a:cubicBezTo>
                    <a:pt x="536" y="247"/>
                    <a:pt x="604" y="247"/>
                    <a:pt x="638" y="179"/>
                  </a:cubicBezTo>
                  <a:cubicBezTo>
                    <a:pt x="680" y="103"/>
                    <a:pt x="680" y="35"/>
                    <a:pt x="604" y="35"/>
                  </a:cubicBezTo>
                  <a:cubicBezTo>
                    <a:pt x="570" y="1"/>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2"/>
            <p:cNvSpPr/>
            <p:nvPr/>
          </p:nvSpPr>
          <p:spPr>
            <a:xfrm>
              <a:off x="2111825" y="2952155"/>
              <a:ext cx="27784" cy="12175"/>
            </a:xfrm>
            <a:custGeom>
              <a:avLst/>
              <a:gdLst/>
              <a:ahLst/>
              <a:cxnLst/>
              <a:rect l="l" t="t" r="r" b="b"/>
              <a:pathLst>
                <a:path w="817" h="358" extrusionOk="0">
                  <a:moveTo>
                    <a:pt x="672" y="1"/>
                  </a:moveTo>
                  <a:lnTo>
                    <a:pt x="672" y="1"/>
                  </a:lnTo>
                  <a:cubicBezTo>
                    <a:pt x="494" y="35"/>
                    <a:pt x="315" y="69"/>
                    <a:pt x="145" y="145"/>
                  </a:cubicBezTo>
                  <a:cubicBezTo>
                    <a:pt x="1" y="179"/>
                    <a:pt x="35" y="357"/>
                    <a:pt x="179" y="357"/>
                  </a:cubicBezTo>
                  <a:lnTo>
                    <a:pt x="179" y="315"/>
                  </a:lnTo>
                  <a:cubicBezTo>
                    <a:pt x="358" y="315"/>
                    <a:pt x="528" y="315"/>
                    <a:pt x="706" y="247"/>
                  </a:cubicBezTo>
                  <a:cubicBezTo>
                    <a:pt x="782" y="247"/>
                    <a:pt x="782" y="179"/>
                    <a:pt x="816" y="145"/>
                  </a:cubicBezTo>
                  <a:cubicBezTo>
                    <a:pt x="816" y="103"/>
                    <a:pt x="782" y="69"/>
                    <a:pt x="782" y="69"/>
                  </a:cubicBezTo>
                  <a:cubicBezTo>
                    <a:pt x="782" y="35"/>
                    <a:pt x="706" y="1"/>
                    <a:pt x="67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2"/>
            <p:cNvSpPr/>
            <p:nvPr/>
          </p:nvSpPr>
          <p:spPr>
            <a:xfrm>
              <a:off x="2092475" y="2932805"/>
              <a:ext cx="22853" cy="11018"/>
            </a:xfrm>
            <a:custGeom>
              <a:avLst/>
              <a:gdLst/>
              <a:ahLst/>
              <a:cxnLst/>
              <a:rect l="l" t="t" r="r" b="b"/>
              <a:pathLst>
                <a:path w="672" h="324" extrusionOk="0">
                  <a:moveTo>
                    <a:pt x="460" y="1"/>
                  </a:moveTo>
                  <a:cubicBezTo>
                    <a:pt x="324" y="1"/>
                    <a:pt x="213" y="35"/>
                    <a:pt x="111" y="77"/>
                  </a:cubicBezTo>
                  <a:cubicBezTo>
                    <a:pt x="1" y="145"/>
                    <a:pt x="35" y="323"/>
                    <a:pt x="145" y="323"/>
                  </a:cubicBezTo>
                  <a:cubicBezTo>
                    <a:pt x="179" y="323"/>
                    <a:pt x="179" y="323"/>
                    <a:pt x="179" y="289"/>
                  </a:cubicBezTo>
                  <a:cubicBezTo>
                    <a:pt x="324" y="247"/>
                    <a:pt x="502" y="247"/>
                    <a:pt x="638" y="179"/>
                  </a:cubicBezTo>
                  <a:cubicBezTo>
                    <a:pt x="672" y="145"/>
                    <a:pt x="672" y="77"/>
                    <a:pt x="638" y="35"/>
                  </a:cubicBezTo>
                  <a:cubicBezTo>
                    <a:pt x="604" y="1"/>
                    <a:pt x="536" y="1"/>
                    <a:pt x="46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2"/>
            <p:cNvSpPr/>
            <p:nvPr/>
          </p:nvSpPr>
          <p:spPr>
            <a:xfrm>
              <a:off x="2103460" y="2876182"/>
              <a:ext cx="28940" cy="12175"/>
            </a:xfrm>
            <a:custGeom>
              <a:avLst/>
              <a:gdLst/>
              <a:ahLst/>
              <a:cxnLst/>
              <a:rect l="l" t="t" r="r" b="b"/>
              <a:pathLst>
                <a:path w="851" h="358" extrusionOk="0">
                  <a:moveTo>
                    <a:pt x="604" y="1"/>
                  </a:moveTo>
                  <a:cubicBezTo>
                    <a:pt x="425" y="1"/>
                    <a:pt x="247" y="77"/>
                    <a:pt x="103" y="111"/>
                  </a:cubicBezTo>
                  <a:cubicBezTo>
                    <a:pt x="1" y="145"/>
                    <a:pt x="1" y="357"/>
                    <a:pt x="137" y="357"/>
                  </a:cubicBezTo>
                  <a:lnTo>
                    <a:pt x="137" y="357"/>
                  </a:lnTo>
                  <a:cubicBezTo>
                    <a:pt x="349" y="323"/>
                    <a:pt x="604" y="323"/>
                    <a:pt x="774" y="179"/>
                  </a:cubicBezTo>
                  <a:cubicBezTo>
                    <a:pt x="850" y="145"/>
                    <a:pt x="774" y="43"/>
                    <a:pt x="740" y="43"/>
                  </a:cubicBezTo>
                  <a:cubicBezTo>
                    <a:pt x="706" y="1"/>
                    <a:pt x="638"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2"/>
            <p:cNvSpPr/>
            <p:nvPr/>
          </p:nvSpPr>
          <p:spPr>
            <a:xfrm>
              <a:off x="2161238" y="2872714"/>
              <a:ext cx="19112" cy="9556"/>
            </a:xfrm>
            <a:custGeom>
              <a:avLst/>
              <a:gdLst/>
              <a:ahLst/>
              <a:cxnLst/>
              <a:rect l="l" t="t" r="r" b="b"/>
              <a:pathLst>
                <a:path w="562" h="281" extrusionOk="0">
                  <a:moveTo>
                    <a:pt x="425" y="1"/>
                  </a:moveTo>
                  <a:lnTo>
                    <a:pt x="315" y="1"/>
                  </a:lnTo>
                  <a:cubicBezTo>
                    <a:pt x="281" y="35"/>
                    <a:pt x="247" y="35"/>
                    <a:pt x="213" y="35"/>
                  </a:cubicBezTo>
                  <a:lnTo>
                    <a:pt x="179" y="35"/>
                  </a:lnTo>
                  <a:lnTo>
                    <a:pt x="179" y="35"/>
                  </a:lnTo>
                  <a:cubicBezTo>
                    <a:pt x="1" y="35"/>
                    <a:pt x="1" y="281"/>
                    <a:pt x="179" y="281"/>
                  </a:cubicBezTo>
                  <a:lnTo>
                    <a:pt x="179" y="281"/>
                  </a:lnTo>
                  <a:cubicBezTo>
                    <a:pt x="281" y="281"/>
                    <a:pt x="493" y="281"/>
                    <a:pt x="561" y="145"/>
                  </a:cubicBezTo>
                  <a:cubicBezTo>
                    <a:pt x="561" y="69"/>
                    <a:pt x="561" y="35"/>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2"/>
            <p:cNvSpPr/>
            <p:nvPr/>
          </p:nvSpPr>
          <p:spPr>
            <a:xfrm>
              <a:off x="1794059" y="2824457"/>
              <a:ext cx="24009" cy="7278"/>
            </a:xfrm>
            <a:custGeom>
              <a:avLst/>
              <a:gdLst/>
              <a:ahLst/>
              <a:cxnLst/>
              <a:rect l="l" t="t" r="r" b="b"/>
              <a:pathLst>
                <a:path w="706" h="214" extrusionOk="0">
                  <a:moveTo>
                    <a:pt x="493" y="1"/>
                  </a:moveTo>
                  <a:lnTo>
                    <a:pt x="391" y="1"/>
                  </a:lnTo>
                  <a:lnTo>
                    <a:pt x="145" y="1"/>
                  </a:lnTo>
                  <a:cubicBezTo>
                    <a:pt x="1" y="1"/>
                    <a:pt x="1" y="213"/>
                    <a:pt x="145" y="213"/>
                  </a:cubicBezTo>
                  <a:lnTo>
                    <a:pt x="391" y="213"/>
                  </a:lnTo>
                  <a:lnTo>
                    <a:pt x="493" y="213"/>
                  </a:lnTo>
                  <a:cubicBezTo>
                    <a:pt x="527" y="213"/>
                    <a:pt x="604" y="213"/>
                    <a:pt x="638" y="179"/>
                  </a:cubicBezTo>
                  <a:cubicBezTo>
                    <a:pt x="706" y="145"/>
                    <a:pt x="706" y="77"/>
                    <a:pt x="638" y="35"/>
                  </a:cubicBezTo>
                  <a:cubicBezTo>
                    <a:pt x="604" y="1"/>
                    <a:pt x="527" y="1"/>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2"/>
            <p:cNvSpPr/>
            <p:nvPr/>
          </p:nvSpPr>
          <p:spPr>
            <a:xfrm>
              <a:off x="1765187" y="2789531"/>
              <a:ext cx="21697" cy="10984"/>
            </a:xfrm>
            <a:custGeom>
              <a:avLst/>
              <a:gdLst/>
              <a:ahLst/>
              <a:cxnLst/>
              <a:rect l="l" t="t" r="r" b="b"/>
              <a:pathLst>
                <a:path w="638" h="323" extrusionOk="0">
                  <a:moveTo>
                    <a:pt x="493" y="0"/>
                  </a:moveTo>
                  <a:cubicBezTo>
                    <a:pt x="425" y="0"/>
                    <a:pt x="357" y="43"/>
                    <a:pt x="314" y="77"/>
                  </a:cubicBezTo>
                  <a:lnTo>
                    <a:pt x="102" y="145"/>
                  </a:lnTo>
                  <a:cubicBezTo>
                    <a:pt x="0" y="178"/>
                    <a:pt x="0" y="323"/>
                    <a:pt x="102" y="323"/>
                  </a:cubicBezTo>
                  <a:lnTo>
                    <a:pt x="145" y="323"/>
                  </a:lnTo>
                  <a:cubicBezTo>
                    <a:pt x="212" y="323"/>
                    <a:pt x="314" y="289"/>
                    <a:pt x="391" y="255"/>
                  </a:cubicBezTo>
                  <a:cubicBezTo>
                    <a:pt x="459" y="255"/>
                    <a:pt x="527" y="255"/>
                    <a:pt x="603" y="178"/>
                  </a:cubicBezTo>
                  <a:cubicBezTo>
                    <a:pt x="637" y="111"/>
                    <a:pt x="603" y="43"/>
                    <a:pt x="527" y="43"/>
                  </a:cubicBezTo>
                  <a:cubicBezTo>
                    <a:pt x="527" y="0"/>
                    <a:pt x="493" y="0"/>
                    <a:pt x="49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2"/>
            <p:cNvSpPr/>
            <p:nvPr/>
          </p:nvSpPr>
          <p:spPr>
            <a:xfrm>
              <a:off x="1680814" y="2825613"/>
              <a:ext cx="24315" cy="11018"/>
            </a:xfrm>
            <a:custGeom>
              <a:avLst/>
              <a:gdLst/>
              <a:ahLst/>
              <a:cxnLst/>
              <a:rect l="l" t="t" r="r" b="b"/>
              <a:pathLst>
                <a:path w="715" h="324" extrusionOk="0">
                  <a:moveTo>
                    <a:pt x="536" y="1"/>
                  </a:moveTo>
                  <a:cubicBezTo>
                    <a:pt x="391" y="1"/>
                    <a:pt x="247" y="77"/>
                    <a:pt x="111" y="111"/>
                  </a:cubicBezTo>
                  <a:cubicBezTo>
                    <a:pt x="1" y="145"/>
                    <a:pt x="35" y="324"/>
                    <a:pt x="145" y="324"/>
                  </a:cubicBezTo>
                  <a:lnTo>
                    <a:pt x="179" y="324"/>
                  </a:lnTo>
                  <a:cubicBezTo>
                    <a:pt x="323" y="290"/>
                    <a:pt x="536" y="290"/>
                    <a:pt x="672" y="179"/>
                  </a:cubicBezTo>
                  <a:cubicBezTo>
                    <a:pt x="714" y="111"/>
                    <a:pt x="672" y="43"/>
                    <a:pt x="638" y="43"/>
                  </a:cubicBezTo>
                  <a:cubicBezTo>
                    <a:pt x="604" y="1"/>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2"/>
            <p:cNvSpPr/>
            <p:nvPr/>
          </p:nvSpPr>
          <p:spPr>
            <a:xfrm>
              <a:off x="1673605" y="2849895"/>
              <a:ext cx="21697" cy="9556"/>
            </a:xfrm>
            <a:custGeom>
              <a:avLst/>
              <a:gdLst/>
              <a:ahLst/>
              <a:cxnLst/>
              <a:rect l="l" t="t" r="r" b="b"/>
              <a:pathLst>
                <a:path w="638" h="281" extrusionOk="0">
                  <a:moveTo>
                    <a:pt x="501" y="1"/>
                  </a:moveTo>
                  <a:cubicBezTo>
                    <a:pt x="425" y="1"/>
                    <a:pt x="391" y="35"/>
                    <a:pt x="357" y="35"/>
                  </a:cubicBezTo>
                  <a:cubicBezTo>
                    <a:pt x="289" y="68"/>
                    <a:pt x="179" y="102"/>
                    <a:pt x="111" y="136"/>
                  </a:cubicBezTo>
                  <a:cubicBezTo>
                    <a:pt x="0" y="179"/>
                    <a:pt x="34" y="281"/>
                    <a:pt x="145" y="281"/>
                  </a:cubicBezTo>
                  <a:lnTo>
                    <a:pt x="145" y="281"/>
                  </a:lnTo>
                  <a:cubicBezTo>
                    <a:pt x="247" y="281"/>
                    <a:pt x="323" y="281"/>
                    <a:pt x="391" y="247"/>
                  </a:cubicBezTo>
                  <a:cubicBezTo>
                    <a:pt x="501" y="213"/>
                    <a:pt x="569" y="213"/>
                    <a:pt x="603" y="136"/>
                  </a:cubicBezTo>
                  <a:cubicBezTo>
                    <a:pt x="637" y="102"/>
                    <a:pt x="603" y="68"/>
                    <a:pt x="569" y="35"/>
                  </a:cubicBezTo>
                  <a:cubicBezTo>
                    <a:pt x="535" y="1"/>
                    <a:pt x="535"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2"/>
            <p:cNvSpPr/>
            <p:nvPr/>
          </p:nvSpPr>
          <p:spPr>
            <a:xfrm>
              <a:off x="1589538" y="2846154"/>
              <a:ext cx="21697" cy="10984"/>
            </a:xfrm>
            <a:custGeom>
              <a:avLst/>
              <a:gdLst/>
              <a:ahLst/>
              <a:cxnLst/>
              <a:rect l="l" t="t" r="r" b="b"/>
              <a:pathLst>
                <a:path w="638" h="323" extrusionOk="0">
                  <a:moveTo>
                    <a:pt x="459" y="0"/>
                  </a:moveTo>
                  <a:cubicBezTo>
                    <a:pt x="425" y="0"/>
                    <a:pt x="349" y="34"/>
                    <a:pt x="315" y="34"/>
                  </a:cubicBezTo>
                  <a:cubicBezTo>
                    <a:pt x="247" y="77"/>
                    <a:pt x="213" y="77"/>
                    <a:pt x="136" y="111"/>
                  </a:cubicBezTo>
                  <a:cubicBezTo>
                    <a:pt x="0" y="145"/>
                    <a:pt x="34" y="323"/>
                    <a:pt x="170" y="323"/>
                  </a:cubicBezTo>
                  <a:lnTo>
                    <a:pt x="170" y="323"/>
                  </a:lnTo>
                  <a:cubicBezTo>
                    <a:pt x="247" y="289"/>
                    <a:pt x="315" y="289"/>
                    <a:pt x="383" y="246"/>
                  </a:cubicBezTo>
                  <a:cubicBezTo>
                    <a:pt x="459" y="246"/>
                    <a:pt x="527" y="246"/>
                    <a:pt x="561" y="178"/>
                  </a:cubicBezTo>
                  <a:cubicBezTo>
                    <a:pt x="637" y="145"/>
                    <a:pt x="595" y="34"/>
                    <a:pt x="527" y="34"/>
                  </a:cubicBezTo>
                  <a:cubicBezTo>
                    <a:pt x="493" y="0"/>
                    <a:pt x="493"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2"/>
            <p:cNvSpPr/>
            <p:nvPr/>
          </p:nvSpPr>
          <p:spPr>
            <a:xfrm>
              <a:off x="1644698" y="2727128"/>
              <a:ext cx="24315" cy="21697"/>
            </a:xfrm>
            <a:custGeom>
              <a:avLst/>
              <a:gdLst/>
              <a:ahLst/>
              <a:cxnLst/>
              <a:rect l="l" t="t" r="r" b="b"/>
              <a:pathLst>
                <a:path w="715" h="638" extrusionOk="0">
                  <a:moveTo>
                    <a:pt x="570" y="0"/>
                  </a:moveTo>
                  <a:lnTo>
                    <a:pt x="570" y="0"/>
                  </a:lnTo>
                  <a:cubicBezTo>
                    <a:pt x="425" y="34"/>
                    <a:pt x="358" y="136"/>
                    <a:pt x="290" y="213"/>
                  </a:cubicBezTo>
                  <a:cubicBezTo>
                    <a:pt x="179" y="315"/>
                    <a:pt x="111" y="391"/>
                    <a:pt x="35" y="493"/>
                  </a:cubicBezTo>
                  <a:cubicBezTo>
                    <a:pt x="1" y="561"/>
                    <a:pt x="35" y="637"/>
                    <a:pt x="111" y="637"/>
                  </a:cubicBezTo>
                  <a:cubicBezTo>
                    <a:pt x="145" y="637"/>
                    <a:pt x="145" y="637"/>
                    <a:pt x="179" y="603"/>
                  </a:cubicBezTo>
                  <a:cubicBezTo>
                    <a:pt x="247" y="527"/>
                    <a:pt x="358" y="459"/>
                    <a:pt x="425" y="391"/>
                  </a:cubicBezTo>
                  <a:cubicBezTo>
                    <a:pt x="536" y="315"/>
                    <a:pt x="638" y="247"/>
                    <a:pt x="672" y="136"/>
                  </a:cubicBezTo>
                  <a:cubicBezTo>
                    <a:pt x="714" y="68"/>
                    <a:pt x="638"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2"/>
            <p:cNvSpPr/>
            <p:nvPr/>
          </p:nvSpPr>
          <p:spPr>
            <a:xfrm>
              <a:off x="1672448" y="2737806"/>
              <a:ext cx="28906" cy="20541"/>
            </a:xfrm>
            <a:custGeom>
              <a:avLst/>
              <a:gdLst/>
              <a:ahLst/>
              <a:cxnLst/>
              <a:rect l="l" t="t" r="r" b="b"/>
              <a:pathLst>
                <a:path w="850" h="604" extrusionOk="0">
                  <a:moveTo>
                    <a:pt x="705" y="1"/>
                  </a:moveTo>
                  <a:lnTo>
                    <a:pt x="671" y="1"/>
                  </a:lnTo>
                  <a:cubicBezTo>
                    <a:pt x="569" y="35"/>
                    <a:pt x="459" y="145"/>
                    <a:pt x="391" y="213"/>
                  </a:cubicBezTo>
                  <a:cubicBezTo>
                    <a:pt x="281" y="289"/>
                    <a:pt x="179" y="357"/>
                    <a:pt x="68" y="459"/>
                  </a:cubicBezTo>
                  <a:cubicBezTo>
                    <a:pt x="0" y="502"/>
                    <a:pt x="68" y="604"/>
                    <a:pt x="145" y="604"/>
                  </a:cubicBezTo>
                  <a:lnTo>
                    <a:pt x="179" y="604"/>
                  </a:lnTo>
                  <a:cubicBezTo>
                    <a:pt x="281" y="536"/>
                    <a:pt x="425" y="459"/>
                    <a:pt x="535" y="391"/>
                  </a:cubicBezTo>
                  <a:cubicBezTo>
                    <a:pt x="603" y="357"/>
                    <a:pt x="748" y="289"/>
                    <a:pt x="816" y="179"/>
                  </a:cubicBezTo>
                  <a:cubicBezTo>
                    <a:pt x="850" y="111"/>
                    <a:pt x="782"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2"/>
            <p:cNvSpPr/>
            <p:nvPr/>
          </p:nvSpPr>
          <p:spPr>
            <a:xfrm>
              <a:off x="1757943" y="2700534"/>
              <a:ext cx="22853" cy="18228"/>
            </a:xfrm>
            <a:custGeom>
              <a:avLst/>
              <a:gdLst/>
              <a:ahLst/>
              <a:cxnLst/>
              <a:rect l="l" t="t" r="r" b="b"/>
              <a:pathLst>
                <a:path w="672" h="536" extrusionOk="0">
                  <a:moveTo>
                    <a:pt x="570" y="1"/>
                  </a:moveTo>
                  <a:lnTo>
                    <a:pt x="527" y="1"/>
                  </a:lnTo>
                  <a:cubicBezTo>
                    <a:pt x="358" y="111"/>
                    <a:pt x="247" y="247"/>
                    <a:pt x="69" y="357"/>
                  </a:cubicBezTo>
                  <a:cubicBezTo>
                    <a:pt x="1" y="391"/>
                    <a:pt x="35" y="536"/>
                    <a:pt x="145" y="536"/>
                  </a:cubicBezTo>
                  <a:lnTo>
                    <a:pt x="145" y="536"/>
                  </a:lnTo>
                  <a:cubicBezTo>
                    <a:pt x="358" y="459"/>
                    <a:pt x="604" y="357"/>
                    <a:pt x="672" y="111"/>
                  </a:cubicBezTo>
                  <a:cubicBezTo>
                    <a:pt x="672" y="69"/>
                    <a:pt x="604" y="1"/>
                    <a:pt x="5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2"/>
            <p:cNvSpPr/>
            <p:nvPr/>
          </p:nvSpPr>
          <p:spPr>
            <a:xfrm>
              <a:off x="1697852" y="2681183"/>
              <a:ext cx="33565" cy="24315"/>
            </a:xfrm>
            <a:custGeom>
              <a:avLst/>
              <a:gdLst/>
              <a:ahLst/>
              <a:cxnLst/>
              <a:rect l="l" t="t" r="r" b="b"/>
              <a:pathLst>
                <a:path w="987" h="715" extrusionOk="0">
                  <a:moveTo>
                    <a:pt x="850" y="1"/>
                  </a:moveTo>
                  <a:cubicBezTo>
                    <a:pt x="706" y="1"/>
                    <a:pt x="561" y="111"/>
                    <a:pt x="460" y="179"/>
                  </a:cubicBezTo>
                  <a:cubicBezTo>
                    <a:pt x="315" y="255"/>
                    <a:pt x="213" y="357"/>
                    <a:pt x="103" y="468"/>
                  </a:cubicBezTo>
                  <a:cubicBezTo>
                    <a:pt x="1" y="570"/>
                    <a:pt x="103" y="714"/>
                    <a:pt x="213" y="714"/>
                  </a:cubicBezTo>
                  <a:cubicBezTo>
                    <a:pt x="247" y="714"/>
                    <a:pt x="281" y="714"/>
                    <a:pt x="315" y="680"/>
                  </a:cubicBezTo>
                  <a:cubicBezTo>
                    <a:pt x="426" y="570"/>
                    <a:pt x="527" y="502"/>
                    <a:pt x="638" y="425"/>
                  </a:cubicBezTo>
                  <a:cubicBezTo>
                    <a:pt x="740" y="323"/>
                    <a:pt x="884" y="289"/>
                    <a:pt x="952" y="145"/>
                  </a:cubicBezTo>
                  <a:cubicBezTo>
                    <a:pt x="986" y="77"/>
                    <a:pt x="952" y="1"/>
                    <a:pt x="85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2"/>
            <p:cNvSpPr/>
            <p:nvPr/>
          </p:nvSpPr>
          <p:spPr>
            <a:xfrm>
              <a:off x="1810825" y="2666730"/>
              <a:ext cx="19384" cy="17072"/>
            </a:xfrm>
            <a:custGeom>
              <a:avLst/>
              <a:gdLst/>
              <a:ahLst/>
              <a:cxnLst/>
              <a:rect l="l" t="t" r="r" b="b"/>
              <a:pathLst>
                <a:path w="570" h="502" extrusionOk="0">
                  <a:moveTo>
                    <a:pt x="459" y="1"/>
                  </a:moveTo>
                  <a:lnTo>
                    <a:pt x="425" y="1"/>
                  </a:lnTo>
                  <a:cubicBezTo>
                    <a:pt x="357" y="43"/>
                    <a:pt x="289" y="111"/>
                    <a:pt x="247" y="179"/>
                  </a:cubicBezTo>
                  <a:cubicBezTo>
                    <a:pt x="179" y="256"/>
                    <a:pt x="111" y="290"/>
                    <a:pt x="34" y="358"/>
                  </a:cubicBezTo>
                  <a:cubicBezTo>
                    <a:pt x="0" y="392"/>
                    <a:pt x="34" y="502"/>
                    <a:pt x="111" y="502"/>
                  </a:cubicBezTo>
                  <a:cubicBezTo>
                    <a:pt x="111" y="502"/>
                    <a:pt x="145" y="502"/>
                    <a:pt x="145" y="468"/>
                  </a:cubicBezTo>
                  <a:cubicBezTo>
                    <a:pt x="213" y="426"/>
                    <a:pt x="289" y="392"/>
                    <a:pt x="391" y="324"/>
                  </a:cubicBezTo>
                  <a:cubicBezTo>
                    <a:pt x="425" y="290"/>
                    <a:pt x="535" y="213"/>
                    <a:pt x="569" y="111"/>
                  </a:cubicBezTo>
                  <a:cubicBezTo>
                    <a:pt x="569" y="77"/>
                    <a:pt x="535"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2"/>
            <p:cNvSpPr/>
            <p:nvPr/>
          </p:nvSpPr>
          <p:spPr>
            <a:xfrm>
              <a:off x="1781919" y="2630614"/>
              <a:ext cx="27784" cy="19418"/>
            </a:xfrm>
            <a:custGeom>
              <a:avLst/>
              <a:gdLst/>
              <a:ahLst/>
              <a:cxnLst/>
              <a:rect l="l" t="t" r="r" b="b"/>
              <a:pathLst>
                <a:path w="817" h="571" extrusionOk="0">
                  <a:moveTo>
                    <a:pt x="714" y="1"/>
                  </a:moveTo>
                  <a:lnTo>
                    <a:pt x="672" y="1"/>
                  </a:lnTo>
                  <a:cubicBezTo>
                    <a:pt x="570" y="43"/>
                    <a:pt x="460" y="77"/>
                    <a:pt x="358" y="145"/>
                  </a:cubicBezTo>
                  <a:cubicBezTo>
                    <a:pt x="290" y="213"/>
                    <a:pt x="179" y="290"/>
                    <a:pt x="111" y="358"/>
                  </a:cubicBezTo>
                  <a:cubicBezTo>
                    <a:pt x="1" y="426"/>
                    <a:pt x="77" y="570"/>
                    <a:pt x="179" y="570"/>
                  </a:cubicBezTo>
                  <a:lnTo>
                    <a:pt x="247" y="570"/>
                  </a:lnTo>
                  <a:cubicBezTo>
                    <a:pt x="324" y="502"/>
                    <a:pt x="426" y="426"/>
                    <a:pt x="536" y="358"/>
                  </a:cubicBezTo>
                  <a:cubicBezTo>
                    <a:pt x="604" y="290"/>
                    <a:pt x="672" y="213"/>
                    <a:pt x="748" y="145"/>
                  </a:cubicBezTo>
                  <a:cubicBezTo>
                    <a:pt x="816" y="77"/>
                    <a:pt x="782" y="1"/>
                    <a:pt x="7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2"/>
            <p:cNvSpPr/>
            <p:nvPr/>
          </p:nvSpPr>
          <p:spPr>
            <a:xfrm>
              <a:off x="1859048" y="2574298"/>
              <a:ext cx="19418" cy="15643"/>
            </a:xfrm>
            <a:custGeom>
              <a:avLst/>
              <a:gdLst/>
              <a:ahLst/>
              <a:cxnLst/>
              <a:rect l="l" t="t" r="r" b="b"/>
              <a:pathLst>
                <a:path w="571" h="460" extrusionOk="0">
                  <a:moveTo>
                    <a:pt x="460" y="0"/>
                  </a:moveTo>
                  <a:lnTo>
                    <a:pt x="460" y="0"/>
                  </a:lnTo>
                  <a:cubicBezTo>
                    <a:pt x="281" y="34"/>
                    <a:pt x="145" y="213"/>
                    <a:pt x="35" y="315"/>
                  </a:cubicBezTo>
                  <a:cubicBezTo>
                    <a:pt x="1" y="383"/>
                    <a:pt x="69" y="459"/>
                    <a:pt x="145" y="459"/>
                  </a:cubicBezTo>
                  <a:cubicBezTo>
                    <a:pt x="145" y="459"/>
                    <a:pt x="179" y="459"/>
                    <a:pt x="179" y="425"/>
                  </a:cubicBezTo>
                  <a:cubicBezTo>
                    <a:pt x="247" y="383"/>
                    <a:pt x="281" y="315"/>
                    <a:pt x="358" y="281"/>
                  </a:cubicBezTo>
                  <a:cubicBezTo>
                    <a:pt x="426" y="247"/>
                    <a:pt x="494" y="213"/>
                    <a:pt x="528" y="136"/>
                  </a:cubicBezTo>
                  <a:cubicBezTo>
                    <a:pt x="570" y="102"/>
                    <a:pt x="528"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2"/>
            <p:cNvSpPr/>
            <p:nvPr/>
          </p:nvSpPr>
          <p:spPr>
            <a:xfrm>
              <a:off x="1867447" y="2615039"/>
              <a:ext cx="26594" cy="17072"/>
            </a:xfrm>
            <a:custGeom>
              <a:avLst/>
              <a:gdLst/>
              <a:ahLst/>
              <a:cxnLst/>
              <a:rect l="l" t="t" r="r" b="b"/>
              <a:pathLst>
                <a:path w="782" h="502" extrusionOk="0">
                  <a:moveTo>
                    <a:pt x="637" y="0"/>
                  </a:moveTo>
                  <a:lnTo>
                    <a:pt x="603" y="0"/>
                  </a:lnTo>
                  <a:cubicBezTo>
                    <a:pt x="493" y="34"/>
                    <a:pt x="459" y="111"/>
                    <a:pt x="391" y="145"/>
                  </a:cubicBezTo>
                  <a:cubicBezTo>
                    <a:pt x="281" y="213"/>
                    <a:pt x="213" y="247"/>
                    <a:pt x="145" y="289"/>
                  </a:cubicBezTo>
                  <a:cubicBezTo>
                    <a:pt x="0" y="323"/>
                    <a:pt x="34" y="501"/>
                    <a:pt x="145" y="501"/>
                  </a:cubicBezTo>
                  <a:lnTo>
                    <a:pt x="179" y="501"/>
                  </a:lnTo>
                  <a:cubicBezTo>
                    <a:pt x="357" y="425"/>
                    <a:pt x="637" y="323"/>
                    <a:pt x="705" y="145"/>
                  </a:cubicBezTo>
                  <a:cubicBezTo>
                    <a:pt x="782" y="77"/>
                    <a:pt x="705"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2"/>
            <p:cNvSpPr/>
            <p:nvPr/>
          </p:nvSpPr>
          <p:spPr>
            <a:xfrm>
              <a:off x="1914514" y="2564470"/>
              <a:ext cx="22887" cy="17072"/>
            </a:xfrm>
            <a:custGeom>
              <a:avLst/>
              <a:gdLst/>
              <a:ahLst/>
              <a:cxnLst/>
              <a:rect l="l" t="t" r="r" b="b"/>
              <a:pathLst>
                <a:path w="673" h="502" extrusionOk="0">
                  <a:moveTo>
                    <a:pt x="562" y="1"/>
                  </a:moveTo>
                  <a:lnTo>
                    <a:pt x="528" y="1"/>
                  </a:lnTo>
                  <a:cubicBezTo>
                    <a:pt x="426" y="1"/>
                    <a:pt x="383" y="111"/>
                    <a:pt x="315" y="145"/>
                  </a:cubicBezTo>
                  <a:cubicBezTo>
                    <a:pt x="247" y="213"/>
                    <a:pt x="171" y="289"/>
                    <a:pt x="137" y="323"/>
                  </a:cubicBezTo>
                  <a:cubicBezTo>
                    <a:pt x="1" y="357"/>
                    <a:pt x="69" y="502"/>
                    <a:pt x="171" y="502"/>
                  </a:cubicBezTo>
                  <a:lnTo>
                    <a:pt x="247" y="502"/>
                  </a:lnTo>
                  <a:cubicBezTo>
                    <a:pt x="315" y="459"/>
                    <a:pt x="426" y="425"/>
                    <a:pt x="494" y="357"/>
                  </a:cubicBezTo>
                  <a:cubicBezTo>
                    <a:pt x="562" y="289"/>
                    <a:pt x="672" y="213"/>
                    <a:pt x="672" y="111"/>
                  </a:cubicBezTo>
                  <a:cubicBezTo>
                    <a:pt x="672" y="35"/>
                    <a:pt x="596" y="1"/>
                    <a:pt x="56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2"/>
            <p:cNvSpPr/>
            <p:nvPr/>
          </p:nvSpPr>
          <p:spPr>
            <a:xfrm>
              <a:off x="1878432" y="2516519"/>
              <a:ext cx="30063" cy="21697"/>
            </a:xfrm>
            <a:custGeom>
              <a:avLst/>
              <a:gdLst/>
              <a:ahLst/>
              <a:cxnLst/>
              <a:rect l="l" t="t" r="r" b="b"/>
              <a:pathLst>
                <a:path w="884" h="638" extrusionOk="0">
                  <a:moveTo>
                    <a:pt x="705" y="0"/>
                  </a:moveTo>
                  <a:cubicBezTo>
                    <a:pt x="595" y="0"/>
                    <a:pt x="527" y="34"/>
                    <a:pt x="459" y="102"/>
                  </a:cubicBezTo>
                  <a:cubicBezTo>
                    <a:pt x="314" y="213"/>
                    <a:pt x="212" y="315"/>
                    <a:pt x="68" y="425"/>
                  </a:cubicBezTo>
                  <a:cubicBezTo>
                    <a:pt x="0" y="527"/>
                    <a:pt x="68" y="638"/>
                    <a:pt x="170" y="638"/>
                  </a:cubicBezTo>
                  <a:lnTo>
                    <a:pt x="246" y="638"/>
                  </a:lnTo>
                  <a:cubicBezTo>
                    <a:pt x="382" y="527"/>
                    <a:pt x="493" y="459"/>
                    <a:pt x="637" y="349"/>
                  </a:cubicBezTo>
                  <a:cubicBezTo>
                    <a:pt x="705" y="281"/>
                    <a:pt x="884" y="136"/>
                    <a:pt x="807" y="34"/>
                  </a:cubicBezTo>
                  <a:cubicBezTo>
                    <a:pt x="773" y="0"/>
                    <a:pt x="739" y="0"/>
                    <a:pt x="70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2"/>
            <p:cNvSpPr/>
            <p:nvPr/>
          </p:nvSpPr>
          <p:spPr>
            <a:xfrm>
              <a:off x="1901251" y="2464522"/>
              <a:ext cx="26322" cy="20541"/>
            </a:xfrm>
            <a:custGeom>
              <a:avLst/>
              <a:gdLst/>
              <a:ahLst/>
              <a:cxnLst/>
              <a:rect l="l" t="t" r="r" b="b"/>
              <a:pathLst>
                <a:path w="774" h="604" extrusionOk="0">
                  <a:moveTo>
                    <a:pt x="671" y="0"/>
                  </a:moveTo>
                  <a:lnTo>
                    <a:pt x="671" y="0"/>
                  </a:lnTo>
                  <a:cubicBezTo>
                    <a:pt x="561" y="0"/>
                    <a:pt x="425" y="111"/>
                    <a:pt x="314" y="179"/>
                  </a:cubicBezTo>
                  <a:cubicBezTo>
                    <a:pt x="213" y="255"/>
                    <a:pt x="136" y="357"/>
                    <a:pt x="68" y="425"/>
                  </a:cubicBezTo>
                  <a:cubicBezTo>
                    <a:pt x="0" y="502"/>
                    <a:pt x="68" y="604"/>
                    <a:pt x="136" y="604"/>
                  </a:cubicBezTo>
                  <a:cubicBezTo>
                    <a:pt x="179" y="604"/>
                    <a:pt x="179" y="604"/>
                    <a:pt x="179" y="570"/>
                  </a:cubicBezTo>
                  <a:cubicBezTo>
                    <a:pt x="281" y="536"/>
                    <a:pt x="425" y="468"/>
                    <a:pt x="493" y="391"/>
                  </a:cubicBezTo>
                  <a:cubicBezTo>
                    <a:pt x="561" y="323"/>
                    <a:pt x="705" y="255"/>
                    <a:pt x="739" y="145"/>
                  </a:cubicBezTo>
                  <a:cubicBezTo>
                    <a:pt x="773" y="111"/>
                    <a:pt x="739"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2"/>
            <p:cNvSpPr/>
            <p:nvPr/>
          </p:nvSpPr>
          <p:spPr>
            <a:xfrm>
              <a:off x="1934748" y="2499481"/>
              <a:ext cx="26628" cy="15609"/>
            </a:xfrm>
            <a:custGeom>
              <a:avLst/>
              <a:gdLst/>
              <a:ahLst/>
              <a:cxnLst/>
              <a:rect l="l" t="t" r="r" b="b"/>
              <a:pathLst>
                <a:path w="783" h="459" extrusionOk="0">
                  <a:moveTo>
                    <a:pt x="638" y="0"/>
                  </a:moveTo>
                  <a:cubicBezTo>
                    <a:pt x="536" y="0"/>
                    <a:pt x="468" y="77"/>
                    <a:pt x="391" y="111"/>
                  </a:cubicBezTo>
                  <a:cubicBezTo>
                    <a:pt x="289" y="179"/>
                    <a:pt x="179" y="247"/>
                    <a:pt x="111" y="289"/>
                  </a:cubicBezTo>
                  <a:cubicBezTo>
                    <a:pt x="1" y="323"/>
                    <a:pt x="77" y="459"/>
                    <a:pt x="145" y="459"/>
                  </a:cubicBezTo>
                  <a:lnTo>
                    <a:pt x="179" y="459"/>
                  </a:lnTo>
                  <a:cubicBezTo>
                    <a:pt x="357" y="391"/>
                    <a:pt x="680" y="357"/>
                    <a:pt x="748" y="145"/>
                  </a:cubicBezTo>
                  <a:cubicBezTo>
                    <a:pt x="782" y="77"/>
                    <a:pt x="714" y="0"/>
                    <a:pt x="68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2"/>
            <p:cNvSpPr/>
            <p:nvPr/>
          </p:nvSpPr>
          <p:spPr>
            <a:xfrm>
              <a:off x="1972293" y="2458740"/>
              <a:ext cx="16800" cy="13025"/>
            </a:xfrm>
            <a:custGeom>
              <a:avLst/>
              <a:gdLst/>
              <a:ahLst/>
              <a:cxnLst/>
              <a:rect l="l" t="t" r="r" b="b"/>
              <a:pathLst>
                <a:path w="494" h="383" extrusionOk="0">
                  <a:moveTo>
                    <a:pt x="349" y="1"/>
                  </a:moveTo>
                  <a:cubicBezTo>
                    <a:pt x="349" y="1"/>
                    <a:pt x="349" y="34"/>
                    <a:pt x="315" y="34"/>
                  </a:cubicBezTo>
                  <a:cubicBezTo>
                    <a:pt x="247" y="68"/>
                    <a:pt x="137" y="136"/>
                    <a:pt x="69" y="247"/>
                  </a:cubicBezTo>
                  <a:cubicBezTo>
                    <a:pt x="1" y="281"/>
                    <a:pt x="69" y="383"/>
                    <a:pt x="103" y="383"/>
                  </a:cubicBezTo>
                  <a:cubicBezTo>
                    <a:pt x="137" y="383"/>
                    <a:pt x="137" y="349"/>
                    <a:pt x="171" y="349"/>
                  </a:cubicBezTo>
                  <a:cubicBezTo>
                    <a:pt x="247" y="281"/>
                    <a:pt x="349" y="213"/>
                    <a:pt x="426" y="136"/>
                  </a:cubicBezTo>
                  <a:cubicBezTo>
                    <a:pt x="494" y="68"/>
                    <a:pt x="426"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2"/>
            <p:cNvSpPr/>
            <p:nvPr/>
          </p:nvSpPr>
          <p:spPr>
            <a:xfrm>
              <a:off x="1934748" y="2417727"/>
              <a:ext cx="23159" cy="17922"/>
            </a:xfrm>
            <a:custGeom>
              <a:avLst/>
              <a:gdLst/>
              <a:ahLst/>
              <a:cxnLst/>
              <a:rect l="l" t="t" r="r" b="b"/>
              <a:pathLst>
                <a:path w="681" h="527" extrusionOk="0">
                  <a:moveTo>
                    <a:pt x="570" y="0"/>
                  </a:moveTo>
                  <a:lnTo>
                    <a:pt x="536" y="0"/>
                  </a:lnTo>
                  <a:cubicBezTo>
                    <a:pt x="425" y="34"/>
                    <a:pt x="357" y="102"/>
                    <a:pt x="289" y="179"/>
                  </a:cubicBezTo>
                  <a:cubicBezTo>
                    <a:pt x="213" y="247"/>
                    <a:pt x="111" y="315"/>
                    <a:pt x="43" y="391"/>
                  </a:cubicBezTo>
                  <a:cubicBezTo>
                    <a:pt x="1" y="459"/>
                    <a:pt x="43" y="527"/>
                    <a:pt x="111" y="527"/>
                  </a:cubicBezTo>
                  <a:lnTo>
                    <a:pt x="145" y="527"/>
                  </a:lnTo>
                  <a:cubicBezTo>
                    <a:pt x="255" y="459"/>
                    <a:pt x="357" y="425"/>
                    <a:pt x="425" y="357"/>
                  </a:cubicBezTo>
                  <a:cubicBezTo>
                    <a:pt x="536" y="281"/>
                    <a:pt x="604" y="247"/>
                    <a:pt x="638" y="145"/>
                  </a:cubicBezTo>
                  <a:cubicBezTo>
                    <a:pt x="680" y="68"/>
                    <a:pt x="604"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2"/>
            <p:cNvSpPr/>
            <p:nvPr/>
          </p:nvSpPr>
          <p:spPr>
            <a:xfrm>
              <a:off x="1932436" y="2363417"/>
              <a:ext cx="27784" cy="18228"/>
            </a:xfrm>
            <a:custGeom>
              <a:avLst/>
              <a:gdLst/>
              <a:ahLst/>
              <a:cxnLst/>
              <a:rect l="l" t="t" r="r" b="b"/>
              <a:pathLst>
                <a:path w="817" h="536" extrusionOk="0">
                  <a:moveTo>
                    <a:pt x="706" y="0"/>
                  </a:moveTo>
                  <a:cubicBezTo>
                    <a:pt x="672" y="0"/>
                    <a:pt x="672" y="0"/>
                    <a:pt x="638" y="43"/>
                  </a:cubicBezTo>
                  <a:cubicBezTo>
                    <a:pt x="604" y="43"/>
                    <a:pt x="570" y="77"/>
                    <a:pt x="536" y="77"/>
                  </a:cubicBezTo>
                  <a:cubicBezTo>
                    <a:pt x="493" y="111"/>
                    <a:pt x="459" y="145"/>
                    <a:pt x="391" y="179"/>
                  </a:cubicBezTo>
                  <a:cubicBezTo>
                    <a:pt x="323" y="213"/>
                    <a:pt x="213" y="289"/>
                    <a:pt x="145" y="323"/>
                  </a:cubicBezTo>
                  <a:cubicBezTo>
                    <a:pt x="1" y="357"/>
                    <a:pt x="35" y="535"/>
                    <a:pt x="145" y="535"/>
                  </a:cubicBezTo>
                  <a:cubicBezTo>
                    <a:pt x="179" y="535"/>
                    <a:pt x="179" y="535"/>
                    <a:pt x="179" y="501"/>
                  </a:cubicBezTo>
                  <a:cubicBezTo>
                    <a:pt x="281" y="501"/>
                    <a:pt x="425" y="467"/>
                    <a:pt x="536" y="391"/>
                  </a:cubicBezTo>
                  <a:cubicBezTo>
                    <a:pt x="570" y="357"/>
                    <a:pt x="638" y="323"/>
                    <a:pt x="672" y="289"/>
                  </a:cubicBezTo>
                  <a:cubicBezTo>
                    <a:pt x="706" y="255"/>
                    <a:pt x="748" y="213"/>
                    <a:pt x="782" y="145"/>
                  </a:cubicBezTo>
                  <a:cubicBezTo>
                    <a:pt x="816" y="77"/>
                    <a:pt x="782" y="0"/>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2"/>
            <p:cNvSpPr/>
            <p:nvPr/>
          </p:nvSpPr>
          <p:spPr>
            <a:xfrm>
              <a:off x="1865135" y="2416571"/>
              <a:ext cx="32375" cy="19078"/>
            </a:xfrm>
            <a:custGeom>
              <a:avLst/>
              <a:gdLst/>
              <a:ahLst/>
              <a:cxnLst/>
              <a:rect l="l" t="t" r="r" b="b"/>
              <a:pathLst>
                <a:path w="952" h="561" extrusionOk="0">
                  <a:moveTo>
                    <a:pt x="816" y="0"/>
                  </a:moveTo>
                  <a:lnTo>
                    <a:pt x="773" y="0"/>
                  </a:lnTo>
                  <a:cubicBezTo>
                    <a:pt x="493" y="102"/>
                    <a:pt x="315" y="247"/>
                    <a:pt x="68" y="391"/>
                  </a:cubicBezTo>
                  <a:cubicBezTo>
                    <a:pt x="0" y="425"/>
                    <a:pt x="34" y="561"/>
                    <a:pt x="136" y="561"/>
                  </a:cubicBezTo>
                  <a:lnTo>
                    <a:pt x="179" y="561"/>
                  </a:lnTo>
                  <a:cubicBezTo>
                    <a:pt x="425" y="527"/>
                    <a:pt x="705" y="425"/>
                    <a:pt x="884" y="213"/>
                  </a:cubicBezTo>
                  <a:cubicBezTo>
                    <a:pt x="952" y="136"/>
                    <a:pt x="884" y="0"/>
                    <a:pt x="81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32"/>
            <p:cNvSpPr/>
            <p:nvPr/>
          </p:nvSpPr>
          <p:spPr>
            <a:xfrm>
              <a:off x="1827863" y="2386508"/>
              <a:ext cx="15643" cy="15643"/>
            </a:xfrm>
            <a:custGeom>
              <a:avLst/>
              <a:gdLst/>
              <a:ahLst/>
              <a:cxnLst/>
              <a:rect l="l" t="t" r="r" b="b"/>
              <a:pathLst>
                <a:path w="460" h="460" extrusionOk="0">
                  <a:moveTo>
                    <a:pt x="349" y="1"/>
                  </a:moveTo>
                  <a:lnTo>
                    <a:pt x="315" y="1"/>
                  </a:lnTo>
                  <a:lnTo>
                    <a:pt x="170" y="137"/>
                  </a:lnTo>
                  <a:cubicBezTo>
                    <a:pt x="102" y="171"/>
                    <a:pt x="34" y="247"/>
                    <a:pt x="0" y="315"/>
                  </a:cubicBezTo>
                  <a:cubicBezTo>
                    <a:pt x="0" y="383"/>
                    <a:pt x="34" y="460"/>
                    <a:pt x="102" y="460"/>
                  </a:cubicBezTo>
                  <a:lnTo>
                    <a:pt x="136" y="460"/>
                  </a:lnTo>
                  <a:cubicBezTo>
                    <a:pt x="213" y="426"/>
                    <a:pt x="281" y="349"/>
                    <a:pt x="315" y="281"/>
                  </a:cubicBezTo>
                  <a:cubicBezTo>
                    <a:pt x="349" y="247"/>
                    <a:pt x="383" y="171"/>
                    <a:pt x="425" y="103"/>
                  </a:cubicBezTo>
                  <a:cubicBezTo>
                    <a:pt x="459" y="69"/>
                    <a:pt x="425"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2"/>
            <p:cNvSpPr/>
            <p:nvPr/>
          </p:nvSpPr>
          <p:spPr>
            <a:xfrm>
              <a:off x="1849526" y="2340598"/>
              <a:ext cx="22853" cy="17072"/>
            </a:xfrm>
            <a:custGeom>
              <a:avLst/>
              <a:gdLst/>
              <a:ahLst/>
              <a:cxnLst/>
              <a:rect l="l" t="t" r="r" b="b"/>
              <a:pathLst>
                <a:path w="672" h="502" extrusionOk="0">
                  <a:moveTo>
                    <a:pt x="561" y="0"/>
                  </a:moveTo>
                  <a:lnTo>
                    <a:pt x="561" y="0"/>
                  </a:lnTo>
                  <a:cubicBezTo>
                    <a:pt x="349" y="34"/>
                    <a:pt x="213" y="212"/>
                    <a:pt x="69" y="323"/>
                  </a:cubicBezTo>
                  <a:cubicBezTo>
                    <a:pt x="1" y="391"/>
                    <a:pt x="35" y="501"/>
                    <a:pt x="137" y="501"/>
                  </a:cubicBezTo>
                  <a:lnTo>
                    <a:pt x="171" y="501"/>
                  </a:lnTo>
                  <a:cubicBezTo>
                    <a:pt x="315" y="391"/>
                    <a:pt x="527" y="289"/>
                    <a:pt x="638" y="111"/>
                  </a:cubicBezTo>
                  <a:cubicBezTo>
                    <a:pt x="672" y="77"/>
                    <a:pt x="638"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2"/>
            <p:cNvSpPr/>
            <p:nvPr/>
          </p:nvSpPr>
          <p:spPr>
            <a:xfrm>
              <a:off x="1872345" y="2368314"/>
              <a:ext cx="19112" cy="14487"/>
            </a:xfrm>
            <a:custGeom>
              <a:avLst/>
              <a:gdLst/>
              <a:ahLst/>
              <a:cxnLst/>
              <a:rect l="l" t="t" r="r" b="b"/>
              <a:pathLst>
                <a:path w="562" h="426" extrusionOk="0">
                  <a:moveTo>
                    <a:pt x="459" y="1"/>
                  </a:moveTo>
                  <a:cubicBezTo>
                    <a:pt x="391" y="1"/>
                    <a:pt x="315" y="69"/>
                    <a:pt x="281" y="111"/>
                  </a:cubicBezTo>
                  <a:cubicBezTo>
                    <a:pt x="213" y="179"/>
                    <a:pt x="137" y="213"/>
                    <a:pt x="69" y="247"/>
                  </a:cubicBezTo>
                  <a:cubicBezTo>
                    <a:pt x="35" y="247"/>
                    <a:pt x="1" y="323"/>
                    <a:pt x="35" y="357"/>
                  </a:cubicBezTo>
                  <a:cubicBezTo>
                    <a:pt x="69" y="425"/>
                    <a:pt x="103" y="425"/>
                    <a:pt x="137" y="425"/>
                  </a:cubicBezTo>
                  <a:lnTo>
                    <a:pt x="137" y="425"/>
                  </a:lnTo>
                  <a:cubicBezTo>
                    <a:pt x="247" y="425"/>
                    <a:pt x="349" y="391"/>
                    <a:pt x="425" y="323"/>
                  </a:cubicBezTo>
                  <a:cubicBezTo>
                    <a:pt x="493" y="281"/>
                    <a:pt x="561" y="179"/>
                    <a:pt x="561" y="69"/>
                  </a:cubicBezTo>
                  <a:cubicBezTo>
                    <a:pt x="527" y="35"/>
                    <a:pt x="493"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2"/>
            <p:cNvSpPr/>
            <p:nvPr/>
          </p:nvSpPr>
          <p:spPr>
            <a:xfrm>
              <a:off x="1762874" y="2383924"/>
              <a:ext cx="25166" cy="14487"/>
            </a:xfrm>
            <a:custGeom>
              <a:avLst/>
              <a:gdLst/>
              <a:ahLst/>
              <a:cxnLst/>
              <a:rect l="l" t="t" r="r" b="b"/>
              <a:pathLst>
                <a:path w="740" h="426" extrusionOk="0">
                  <a:moveTo>
                    <a:pt x="595" y="0"/>
                  </a:moveTo>
                  <a:cubicBezTo>
                    <a:pt x="493" y="0"/>
                    <a:pt x="459" y="34"/>
                    <a:pt x="348" y="77"/>
                  </a:cubicBezTo>
                  <a:lnTo>
                    <a:pt x="102" y="213"/>
                  </a:lnTo>
                  <a:cubicBezTo>
                    <a:pt x="0" y="289"/>
                    <a:pt x="68" y="425"/>
                    <a:pt x="170" y="425"/>
                  </a:cubicBezTo>
                  <a:lnTo>
                    <a:pt x="170" y="425"/>
                  </a:lnTo>
                  <a:cubicBezTo>
                    <a:pt x="280" y="391"/>
                    <a:pt x="382" y="357"/>
                    <a:pt x="459" y="323"/>
                  </a:cubicBezTo>
                  <a:cubicBezTo>
                    <a:pt x="561" y="289"/>
                    <a:pt x="671" y="289"/>
                    <a:pt x="705" y="179"/>
                  </a:cubicBezTo>
                  <a:cubicBezTo>
                    <a:pt x="739" y="111"/>
                    <a:pt x="705" y="34"/>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2"/>
            <p:cNvSpPr/>
            <p:nvPr/>
          </p:nvSpPr>
          <p:spPr>
            <a:xfrm>
              <a:off x="1739749" y="2432146"/>
              <a:ext cx="28940" cy="17956"/>
            </a:xfrm>
            <a:custGeom>
              <a:avLst/>
              <a:gdLst/>
              <a:ahLst/>
              <a:cxnLst/>
              <a:rect l="l" t="t" r="r" b="b"/>
              <a:pathLst>
                <a:path w="851" h="528" extrusionOk="0">
                  <a:moveTo>
                    <a:pt x="680" y="1"/>
                  </a:moveTo>
                  <a:cubicBezTo>
                    <a:pt x="638" y="1"/>
                    <a:pt x="638" y="1"/>
                    <a:pt x="604" y="35"/>
                  </a:cubicBezTo>
                  <a:cubicBezTo>
                    <a:pt x="536" y="103"/>
                    <a:pt x="425" y="145"/>
                    <a:pt x="357" y="213"/>
                  </a:cubicBezTo>
                  <a:cubicBezTo>
                    <a:pt x="289" y="247"/>
                    <a:pt x="179" y="315"/>
                    <a:pt x="77" y="358"/>
                  </a:cubicBezTo>
                  <a:cubicBezTo>
                    <a:pt x="1" y="426"/>
                    <a:pt x="43" y="528"/>
                    <a:pt x="145" y="528"/>
                  </a:cubicBezTo>
                  <a:lnTo>
                    <a:pt x="145" y="528"/>
                  </a:lnTo>
                  <a:cubicBezTo>
                    <a:pt x="255" y="494"/>
                    <a:pt x="357" y="460"/>
                    <a:pt x="468" y="426"/>
                  </a:cubicBezTo>
                  <a:cubicBezTo>
                    <a:pt x="570" y="358"/>
                    <a:pt x="680" y="281"/>
                    <a:pt x="748" y="213"/>
                  </a:cubicBezTo>
                  <a:cubicBezTo>
                    <a:pt x="850" y="145"/>
                    <a:pt x="748" y="1"/>
                    <a:pt x="68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2"/>
            <p:cNvSpPr/>
            <p:nvPr/>
          </p:nvSpPr>
          <p:spPr>
            <a:xfrm>
              <a:off x="1699008" y="2416571"/>
              <a:ext cx="19112" cy="14453"/>
            </a:xfrm>
            <a:custGeom>
              <a:avLst/>
              <a:gdLst/>
              <a:ahLst/>
              <a:cxnLst/>
              <a:rect l="l" t="t" r="r" b="b"/>
              <a:pathLst>
                <a:path w="562" h="425" extrusionOk="0">
                  <a:moveTo>
                    <a:pt x="460" y="0"/>
                  </a:moveTo>
                  <a:lnTo>
                    <a:pt x="426" y="0"/>
                  </a:lnTo>
                  <a:cubicBezTo>
                    <a:pt x="349" y="0"/>
                    <a:pt x="281" y="68"/>
                    <a:pt x="247" y="102"/>
                  </a:cubicBezTo>
                  <a:cubicBezTo>
                    <a:pt x="179" y="179"/>
                    <a:pt x="103" y="213"/>
                    <a:pt x="69" y="281"/>
                  </a:cubicBezTo>
                  <a:cubicBezTo>
                    <a:pt x="1" y="315"/>
                    <a:pt x="35" y="425"/>
                    <a:pt x="137" y="425"/>
                  </a:cubicBezTo>
                  <a:lnTo>
                    <a:pt x="179" y="425"/>
                  </a:lnTo>
                  <a:cubicBezTo>
                    <a:pt x="247" y="391"/>
                    <a:pt x="315" y="315"/>
                    <a:pt x="349" y="281"/>
                  </a:cubicBezTo>
                  <a:cubicBezTo>
                    <a:pt x="426" y="247"/>
                    <a:pt x="493" y="213"/>
                    <a:pt x="527" y="136"/>
                  </a:cubicBezTo>
                  <a:cubicBezTo>
                    <a:pt x="561" y="68"/>
                    <a:pt x="527"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2"/>
            <p:cNvSpPr/>
            <p:nvPr/>
          </p:nvSpPr>
          <p:spPr>
            <a:xfrm>
              <a:off x="1672448" y="2457312"/>
              <a:ext cx="24009" cy="15916"/>
            </a:xfrm>
            <a:custGeom>
              <a:avLst/>
              <a:gdLst/>
              <a:ahLst/>
              <a:cxnLst/>
              <a:rect l="l" t="t" r="r" b="b"/>
              <a:pathLst>
                <a:path w="706" h="468" extrusionOk="0">
                  <a:moveTo>
                    <a:pt x="569" y="0"/>
                  </a:moveTo>
                  <a:cubicBezTo>
                    <a:pt x="493" y="0"/>
                    <a:pt x="425" y="43"/>
                    <a:pt x="357" y="110"/>
                  </a:cubicBezTo>
                  <a:cubicBezTo>
                    <a:pt x="247" y="144"/>
                    <a:pt x="179" y="212"/>
                    <a:pt x="111" y="289"/>
                  </a:cubicBezTo>
                  <a:cubicBezTo>
                    <a:pt x="0" y="323"/>
                    <a:pt x="68" y="467"/>
                    <a:pt x="145" y="467"/>
                  </a:cubicBezTo>
                  <a:cubicBezTo>
                    <a:pt x="145" y="467"/>
                    <a:pt x="179" y="467"/>
                    <a:pt x="179" y="425"/>
                  </a:cubicBezTo>
                  <a:cubicBezTo>
                    <a:pt x="281" y="391"/>
                    <a:pt x="357" y="357"/>
                    <a:pt x="459" y="289"/>
                  </a:cubicBezTo>
                  <a:cubicBezTo>
                    <a:pt x="535" y="255"/>
                    <a:pt x="637" y="212"/>
                    <a:pt x="671" y="110"/>
                  </a:cubicBezTo>
                  <a:cubicBezTo>
                    <a:pt x="705" y="76"/>
                    <a:pt x="671" y="0"/>
                    <a:pt x="6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2"/>
            <p:cNvSpPr/>
            <p:nvPr/>
          </p:nvSpPr>
          <p:spPr>
            <a:xfrm>
              <a:off x="1643542" y="2505535"/>
              <a:ext cx="16800" cy="11018"/>
            </a:xfrm>
            <a:custGeom>
              <a:avLst/>
              <a:gdLst/>
              <a:ahLst/>
              <a:cxnLst/>
              <a:rect l="l" t="t" r="r" b="b"/>
              <a:pathLst>
                <a:path w="494" h="324" extrusionOk="0">
                  <a:moveTo>
                    <a:pt x="426" y="1"/>
                  </a:moveTo>
                  <a:lnTo>
                    <a:pt x="426" y="1"/>
                  </a:lnTo>
                  <a:cubicBezTo>
                    <a:pt x="281" y="1"/>
                    <a:pt x="213" y="69"/>
                    <a:pt x="111" y="145"/>
                  </a:cubicBezTo>
                  <a:cubicBezTo>
                    <a:pt x="1" y="213"/>
                    <a:pt x="69" y="323"/>
                    <a:pt x="145" y="323"/>
                  </a:cubicBezTo>
                  <a:lnTo>
                    <a:pt x="213" y="323"/>
                  </a:lnTo>
                  <a:cubicBezTo>
                    <a:pt x="324" y="247"/>
                    <a:pt x="426" y="213"/>
                    <a:pt x="493" y="111"/>
                  </a:cubicBezTo>
                  <a:cubicBezTo>
                    <a:pt x="493" y="35"/>
                    <a:pt x="459" y="1"/>
                    <a:pt x="42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32"/>
            <p:cNvSpPr/>
            <p:nvPr/>
          </p:nvSpPr>
          <p:spPr>
            <a:xfrm>
              <a:off x="1602529" y="2491081"/>
              <a:ext cx="25472" cy="19418"/>
            </a:xfrm>
            <a:custGeom>
              <a:avLst/>
              <a:gdLst/>
              <a:ahLst/>
              <a:cxnLst/>
              <a:rect l="l" t="t" r="r" b="b"/>
              <a:pathLst>
                <a:path w="749" h="571" extrusionOk="0">
                  <a:moveTo>
                    <a:pt x="638" y="1"/>
                  </a:moveTo>
                  <a:cubicBezTo>
                    <a:pt x="604" y="1"/>
                    <a:pt x="570" y="35"/>
                    <a:pt x="536" y="35"/>
                  </a:cubicBezTo>
                  <a:cubicBezTo>
                    <a:pt x="468" y="69"/>
                    <a:pt x="391" y="69"/>
                    <a:pt x="357" y="111"/>
                  </a:cubicBezTo>
                  <a:cubicBezTo>
                    <a:pt x="255" y="213"/>
                    <a:pt x="179" y="281"/>
                    <a:pt x="77" y="358"/>
                  </a:cubicBezTo>
                  <a:cubicBezTo>
                    <a:pt x="1" y="426"/>
                    <a:pt x="77" y="570"/>
                    <a:pt x="179" y="570"/>
                  </a:cubicBezTo>
                  <a:cubicBezTo>
                    <a:pt x="213" y="570"/>
                    <a:pt x="213" y="570"/>
                    <a:pt x="255" y="536"/>
                  </a:cubicBezTo>
                  <a:cubicBezTo>
                    <a:pt x="323" y="494"/>
                    <a:pt x="425" y="426"/>
                    <a:pt x="536" y="358"/>
                  </a:cubicBezTo>
                  <a:cubicBezTo>
                    <a:pt x="604" y="324"/>
                    <a:pt x="714" y="213"/>
                    <a:pt x="714" y="111"/>
                  </a:cubicBezTo>
                  <a:cubicBezTo>
                    <a:pt x="748" y="69"/>
                    <a:pt x="714" y="35"/>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32"/>
            <p:cNvSpPr/>
            <p:nvPr/>
          </p:nvSpPr>
          <p:spPr>
            <a:xfrm>
              <a:off x="1576241" y="2530972"/>
              <a:ext cx="16800" cy="11869"/>
            </a:xfrm>
            <a:custGeom>
              <a:avLst/>
              <a:gdLst/>
              <a:ahLst/>
              <a:cxnLst/>
              <a:rect l="l" t="t" r="r" b="b"/>
              <a:pathLst>
                <a:path w="494" h="349" extrusionOk="0">
                  <a:moveTo>
                    <a:pt x="349" y="0"/>
                  </a:moveTo>
                  <a:cubicBezTo>
                    <a:pt x="281" y="0"/>
                    <a:pt x="247" y="68"/>
                    <a:pt x="179" y="102"/>
                  </a:cubicBezTo>
                  <a:cubicBezTo>
                    <a:pt x="136" y="136"/>
                    <a:pt x="68" y="170"/>
                    <a:pt x="34" y="247"/>
                  </a:cubicBezTo>
                  <a:cubicBezTo>
                    <a:pt x="0" y="281"/>
                    <a:pt x="34" y="349"/>
                    <a:pt x="68" y="349"/>
                  </a:cubicBezTo>
                  <a:lnTo>
                    <a:pt x="102" y="349"/>
                  </a:lnTo>
                  <a:cubicBezTo>
                    <a:pt x="179" y="315"/>
                    <a:pt x="247" y="315"/>
                    <a:pt x="281" y="281"/>
                  </a:cubicBezTo>
                  <a:cubicBezTo>
                    <a:pt x="349" y="247"/>
                    <a:pt x="425" y="213"/>
                    <a:pt x="459" y="136"/>
                  </a:cubicBezTo>
                  <a:cubicBezTo>
                    <a:pt x="493" y="68"/>
                    <a:pt x="459"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2"/>
            <p:cNvSpPr/>
            <p:nvPr/>
          </p:nvSpPr>
          <p:spPr>
            <a:xfrm>
              <a:off x="1453474" y="2471731"/>
              <a:ext cx="10712" cy="18228"/>
            </a:xfrm>
            <a:custGeom>
              <a:avLst/>
              <a:gdLst/>
              <a:ahLst/>
              <a:cxnLst/>
              <a:rect l="l" t="t" r="r" b="b"/>
              <a:pathLst>
                <a:path w="315" h="536" extrusionOk="0">
                  <a:moveTo>
                    <a:pt x="213" y="1"/>
                  </a:moveTo>
                  <a:cubicBezTo>
                    <a:pt x="179" y="1"/>
                    <a:pt x="179" y="1"/>
                    <a:pt x="179" y="43"/>
                  </a:cubicBezTo>
                  <a:cubicBezTo>
                    <a:pt x="136" y="111"/>
                    <a:pt x="102" y="179"/>
                    <a:pt x="68" y="256"/>
                  </a:cubicBezTo>
                  <a:cubicBezTo>
                    <a:pt x="34" y="324"/>
                    <a:pt x="0" y="358"/>
                    <a:pt x="0" y="468"/>
                  </a:cubicBezTo>
                  <a:cubicBezTo>
                    <a:pt x="34" y="536"/>
                    <a:pt x="68" y="536"/>
                    <a:pt x="102" y="536"/>
                  </a:cubicBezTo>
                  <a:lnTo>
                    <a:pt x="136" y="536"/>
                  </a:lnTo>
                  <a:cubicBezTo>
                    <a:pt x="247" y="536"/>
                    <a:pt x="280" y="392"/>
                    <a:pt x="280" y="290"/>
                  </a:cubicBezTo>
                  <a:cubicBezTo>
                    <a:pt x="314" y="179"/>
                    <a:pt x="280" y="111"/>
                    <a:pt x="247" y="43"/>
                  </a:cubicBezTo>
                  <a:cubicBezTo>
                    <a:pt x="247" y="1"/>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2"/>
            <p:cNvSpPr/>
            <p:nvPr/>
          </p:nvSpPr>
          <p:spPr>
            <a:xfrm>
              <a:off x="1479762" y="2453843"/>
              <a:ext cx="12141" cy="17922"/>
            </a:xfrm>
            <a:custGeom>
              <a:avLst/>
              <a:gdLst/>
              <a:ahLst/>
              <a:cxnLst/>
              <a:rect l="l" t="t" r="r" b="b"/>
              <a:pathLst>
                <a:path w="357" h="527" extrusionOk="0">
                  <a:moveTo>
                    <a:pt x="289" y="0"/>
                  </a:moveTo>
                  <a:cubicBezTo>
                    <a:pt x="213" y="0"/>
                    <a:pt x="179" y="34"/>
                    <a:pt x="179" y="68"/>
                  </a:cubicBezTo>
                  <a:cubicBezTo>
                    <a:pt x="179" y="178"/>
                    <a:pt x="111" y="246"/>
                    <a:pt x="77" y="280"/>
                  </a:cubicBezTo>
                  <a:cubicBezTo>
                    <a:pt x="43" y="314"/>
                    <a:pt x="0" y="391"/>
                    <a:pt x="43" y="425"/>
                  </a:cubicBezTo>
                  <a:cubicBezTo>
                    <a:pt x="43" y="459"/>
                    <a:pt x="77" y="493"/>
                    <a:pt x="111" y="493"/>
                  </a:cubicBezTo>
                  <a:lnTo>
                    <a:pt x="145" y="527"/>
                  </a:lnTo>
                  <a:cubicBezTo>
                    <a:pt x="213" y="527"/>
                    <a:pt x="255" y="493"/>
                    <a:pt x="289" y="459"/>
                  </a:cubicBezTo>
                  <a:cubicBezTo>
                    <a:pt x="357" y="314"/>
                    <a:pt x="357" y="212"/>
                    <a:pt x="357" y="68"/>
                  </a:cubicBezTo>
                  <a:cubicBezTo>
                    <a:pt x="323" y="34"/>
                    <a:pt x="323" y="0"/>
                    <a:pt x="28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2"/>
            <p:cNvSpPr/>
            <p:nvPr/>
          </p:nvSpPr>
          <p:spPr>
            <a:xfrm>
              <a:off x="1455787" y="2405587"/>
              <a:ext cx="16766" cy="26594"/>
            </a:xfrm>
            <a:custGeom>
              <a:avLst/>
              <a:gdLst/>
              <a:ahLst/>
              <a:cxnLst/>
              <a:rect l="l" t="t" r="r" b="b"/>
              <a:pathLst>
                <a:path w="493" h="782" extrusionOk="0">
                  <a:moveTo>
                    <a:pt x="357" y="0"/>
                  </a:moveTo>
                  <a:cubicBezTo>
                    <a:pt x="323" y="0"/>
                    <a:pt x="280" y="0"/>
                    <a:pt x="280" y="34"/>
                  </a:cubicBezTo>
                  <a:cubicBezTo>
                    <a:pt x="212" y="145"/>
                    <a:pt x="179" y="247"/>
                    <a:pt x="111" y="357"/>
                  </a:cubicBezTo>
                  <a:cubicBezTo>
                    <a:pt x="68" y="459"/>
                    <a:pt x="0" y="570"/>
                    <a:pt x="0" y="714"/>
                  </a:cubicBezTo>
                  <a:cubicBezTo>
                    <a:pt x="34" y="782"/>
                    <a:pt x="68" y="782"/>
                    <a:pt x="145" y="782"/>
                  </a:cubicBezTo>
                  <a:lnTo>
                    <a:pt x="212" y="782"/>
                  </a:lnTo>
                  <a:cubicBezTo>
                    <a:pt x="323" y="748"/>
                    <a:pt x="357" y="604"/>
                    <a:pt x="391" y="502"/>
                  </a:cubicBezTo>
                  <a:cubicBezTo>
                    <a:pt x="425" y="357"/>
                    <a:pt x="459" y="247"/>
                    <a:pt x="493" y="145"/>
                  </a:cubicBezTo>
                  <a:cubicBezTo>
                    <a:pt x="493" y="34"/>
                    <a:pt x="425" y="0"/>
                    <a:pt x="35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2"/>
            <p:cNvSpPr/>
            <p:nvPr/>
          </p:nvSpPr>
          <p:spPr>
            <a:xfrm>
              <a:off x="1514722" y="2353861"/>
              <a:ext cx="1190" cy="1190"/>
            </a:xfrm>
            <a:custGeom>
              <a:avLst/>
              <a:gdLst/>
              <a:ahLst/>
              <a:cxnLst/>
              <a:rect l="l" t="t" r="r" b="b"/>
              <a:pathLst>
                <a:path w="35" h="35" extrusionOk="0">
                  <a:moveTo>
                    <a:pt x="34" y="1"/>
                  </a:moveTo>
                  <a:cubicBezTo>
                    <a:pt x="0" y="1"/>
                    <a:pt x="0" y="35"/>
                    <a:pt x="3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2"/>
            <p:cNvSpPr/>
            <p:nvPr/>
          </p:nvSpPr>
          <p:spPr>
            <a:xfrm>
              <a:off x="1387296" y="2133731"/>
              <a:ext cx="14487" cy="26322"/>
            </a:xfrm>
            <a:custGeom>
              <a:avLst/>
              <a:gdLst/>
              <a:ahLst/>
              <a:cxnLst/>
              <a:rect l="l" t="t" r="r" b="b"/>
              <a:pathLst>
                <a:path w="426" h="774" extrusionOk="0">
                  <a:moveTo>
                    <a:pt x="315" y="1"/>
                  </a:moveTo>
                  <a:cubicBezTo>
                    <a:pt x="281" y="1"/>
                    <a:pt x="247" y="35"/>
                    <a:pt x="247" y="69"/>
                  </a:cubicBezTo>
                  <a:cubicBezTo>
                    <a:pt x="171" y="171"/>
                    <a:pt x="137" y="281"/>
                    <a:pt x="69" y="383"/>
                  </a:cubicBezTo>
                  <a:cubicBezTo>
                    <a:pt x="35" y="494"/>
                    <a:pt x="1" y="595"/>
                    <a:pt x="1" y="706"/>
                  </a:cubicBezTo>
                  <a:cubicBezTo>
                    <a:pt x="1" y="740"/>
                    <a:pt x="35" y="774"/>
                    <a:pt x="69" y="774"/>
                  </a:cubicBezTo>
                  <a:lnTo>
                    <a:pt x="103" y="774"/>
                  </a:lnTo>
                  <a:cubicBezTo>
                    <a:pt x="349" y="672"/>
                    <a:pt x="383" y="315"/>
                    <a:pt x="383" y="103"/>
                  </a:cubicBezTo>
                  <a:cubicBezTo>
                    <a:pt x="426" y="35"/>
                    <a:pt x="349" y="1"/>
                    <a:pt x="31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32"/>
            <p:cNvSpPr/>
            <p:nvPr/>
          </p:nvSpPr>
          <p:spPr>
            <a:xfrm>
              <a:off x="1423412" y="2128834"/>
              <a:ext cx="13025" cy="24009"/>
            </a:xfrm>
            <a:custGeom>
              <a:avLst/>
              <a:gdLst/>
              <a:ahLst/>
              <a:cxnLst/>
              <a:rect l="l" t="t" r="r" b="b"/>
              <a:pathLst>
                <a:path w="383" h="706" extrusionOk="0">
                  <a:moveTo>
                    <a:pt x="247" y="0"/>
                  </a:moveTo>
                  <a:cubicBezTo>
                    <a:pt x="171" y="0"/>
                    <a:pt x="137" y="34"/>
                    <a:pt x="137" y="102"/>
                  </a:cubicBezTo>
                  <a:cubicBezTo>
                    <a:pt x="137" y="281"/>
                    <a:pt x="1" y="493"/>
                    <a:pt x="35" y="671"/>
                  </a:cubicBezTo>
                  <a:cubicBezTo>
                    <a:pt x="69" y="705"/>
                    <a:pt x="69" y="705"/>
                    <a:pt x="103" y="705"/>
                  </a:cubicBezTo>
                  <a:lnTo>
                    <a:pt x="137" y="705"/>
                  </a:lnTo>
                  <a:cubicBezTo>
                    <a:pt x="383" y="638"/>
                    <a:pt x="349" y="281"/>
                    <a:pt x="315" y="68"/>
                  </a:cubicBezTo>
                  <a:cubicBezTo>
                    <a:pt x="315" y="34"/>
                    <a:pt x="281" y="0"/>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2"/>
            <p:cNvSpPr/>
            <p:nvPr/>
          </p:nvSpPr>
          <p:spPr>
            <a:xfrm>
              <a:off x="1439021" y="2072211"/>
              <a:ext cx="8400" cy="15643"/>
            </a:xfrm>
            <a:custGeom>
              <a:avLst/>
              <a:gdLst/>
              <a:ahLst/>
              <a:cxnLst/>
              <a:rect l="l" t="t" r="r" b="b"/>
              <a:pathLst>
                <a:path w="247" h="460" extrusionOk="0">
                  <a:moveTo>
                    <a:pt x="179" y="0"/>
                  </a:moveTo>
                  <a:lnTo>
                    <a:pt x="102" y="0"/>
                  </a:lnTo>
                  <a:cubicBezTo>
                    <a:pt x="102" y="68"/>
                    <a:pt x="68" y="145"/>
                    <a:pt x="68" y="213"/>
                  </a:cubicBezTo>
                  <a:cubicBezTo>
                    <a:pt x="34" y="281"/>
                    <a:pt x="0" y="357"/>
                    <a:pt x="34" y="425"/>
                  </a:cubicBezTo>
                  <a:cubicBezTo>
                    <a:pt x="34" y="459"/>
                    <a:pt x="68" y="459"/>
                    <a:pt x="102" y="459"/>
                  </a:cubicBezTo>
                  <a:lnTo>
                    <a:pt x="136" y="459"/>
                  </a:lnTo>
                  <a:cubicBezTo>
                    <a:pt x="247" y="425"/>
                    <a:pt x="247" y="323"/>
                    <a:pt x="247" y="247"/>
                  </a:cubicBezTo>
                  <a:cubicBezTo>
                    <a:pt x="247" y="145"/>
                    <a:pt x="247" y="68"/>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2"/>
            <p:cNvSpPr/>
            <p:nvPr/>
          </p:nvSpPr>
          <p:spPr>
            <a:xfrm>
              <a:off x="1401749" y="2054289"/>
              <a:ext cx="7244" cy="17956"/>
            </a:xfrm>
            <a:custGeom>
              <a:avLst/>
              <a:gdLst/>
              <a:ahLst/>
              <a:cxnLst/>
              <a:rect l="l" t="t" r="r" b="b"/>
              <a:pathLst>
                <a:path w="213" h="528" extrusionOk="0">
                  <a:moveTo>
                    <a:pt x="103" y="1"/>
                  </a:moveTo>
                  <a:cubicBezTo>
                    <a:pt x="69" y="1"/>
                    <a:pt x="35" y="35"/>
                    <a:pt x="35" y="69"/>
                  </a:cubicBezTo>
                  <a:cubicBezTo>
                    <a:pt x="1" y="137"/>
                    <a:pt x="1" y="213"/>
                    <a:pt x="1" y="281"/>
                  </a:cubicBezTo>
                  <a:cubicBezTo>
                    <a:pt x="1" y="349"/>
                    <a:pt x="1" y="425"/>
                    <a:pt x="35" y="493"/>
                  </a:cubicBezTo>
                  <a:cubicBezTo>
                    <a:pt x="35" y="527"/>
                    <a:pt x="69" y="527"/>
                    <a:pt x="103" y="527"/>
                  </a:cubicBezTo>
                  <a:cubicBezTo>
                    <a:pt x="136" y="527"/>
                    <a:pt x="170" y="527"/>
                    <a:pt x="170" y="493"/>
                  </a:cubicBezTo>
                  <a:cubicBezTo>
                    <a:pt x="213" y="425"/>
                    <a:pt x="213" y="349"/>
                    <a:pt x="213" y="281"/>
                  </a:cubicBezTo>
                  <a:cubicBezTo>
                    <a:pt x="213" y="213"/>
                    <a:pt x="213" y="137"/>
                    <a:pt x="170" y="69"/>
                  </a:cubicBezTo>
                  <a:cubicBezTo>
                    <a:pt x="170" y="35"/>
                    <a:pt x="136"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2"/>
            <p:cNvSpPr/>
            <p:nvPr/>
          </p:nvSpPr>
          <p:spPr>
            <a:xfrm>
              <a:off x="1335298" y="2143287"/>
              <a:ext cx="13331" cy="27750"/>
            </a:xfrm>
            <a:custGeom>
              <a:avLst/>
              <a:gdLst/>
              <a:ahLst/>
              <a:cxnLst/>
              <a:rect l="l" t="t" r="r" b="b"/>
              <a:pathLst>
                <a:path w="392" h="816" extrusionOk="0">
                  <a:moveTo>
                    <a:pt x="290" y="0"/>
                  </a:moveTo>
                  <a:cubicBezTo>
                    <a:pt x="256" y="0"/>
                    <a:pt x="213" y="0"/>
                    <a:pt x="213" y="34"/>
                  </a:cubicBezTo>
                  <a:cubicBezTo>
                    <a:pt x="179" y="179"/>
                    <a:pt x="145" y="314"/>
                    <a:pt x="111" y="425"/>
                  </a:cubicBezTo>
                  <a:cubicBezTo>
                    <a:pt x="77" y="527"/>
                    <a:pt x="1" y="603"/>
                    <a:pt x="43" y="739"/>
                  </a:cubicBezTo>
                  <a:cubicBezTo>
                    <a:pt x="43" y="782"/>
                    <a:pt x="77" y="816"/>
                    <a:pt x="111" y="816"/>
                  </a:cubicBezTo>
                  <a:lnTo>
                    <a:pt x="145" y="816"/>
                  </a:lnTo>
                  <a:cubicBezTo>
                    <a:pt x="392" y="705"/>
                    <a:pt x="392" y="314"/>
                    <a:pt x="358" y="68"/>
                  </a:cubicBezTo>
                  <a:cubicBezTo>
                    <a:pt x="358" y="34"/>
                    <a:pt x="324" y="0"/>
                    <a:pt x="29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2"/>
            <p:cNvSpPr/>
            <p:nvPr/>
          </p:nvSpPr>
          <p:spPr>
            <a:xfrm>
              <a:off x="1375189" y="2091561"/>
              <a:ext cx="8400" cy="15643"/>
            </a:xfrm>
            <a:custGeom>
              <a:avLst/>
              <a:gdLst/>
              <a:ahLst/>
              <a:cxnLst/>
              <a:rect l="l" t="t" r="r" b="b"/>
              <a:pathLst>
                <a:path w="247" h="460" extrusionOk="0">
                  <a:moveTo>
                    <a:pt x="102" y="1"/>
                  </a:moveTo>
                  <a:cubicBezTo>
                    <a:pt x="102" y="1"/>
                    <a:pt x="68" y="1"/>
                    <a:pt x="68" y="35"/>
                  </a:cubicBezTo>
                  <a:cubicBezTo>
                    <a:pt x="34" y="179"/>
                    <a:pt x="0" y="281"/>
                    <a:pt x="34" y="425"/>
                  </a:cubicBezTo>
                  <a:cubicBezTo>
                    <a:pt x="34" y="459"/>
                    <a:pt x="34" y="459"/>
                    <a:pt x="68" y="459"/>
                  </a:cubicBezTo>
                  <a:lnTo>
                    <a:pt x="102" y="459"/>
                  </a:lnTo>
                  <a:cubicBezTo>
                    <a:pt x="178" y="391"/>
                    <a:pt x="212" y="315"/>
                    <a:pt x="212" y="247"/>
                  </a:cubicBezTo>
                  <a:cubicBezTo>
                    <a:pt x="246" y="213"/>
                    <a:pt x="212" y="136"/>
                    <a:pt x="212" y="103"/>
                  </a:cubicBezTo>
                  <a:cubicBezTo>
                    <a:pt x="212" y="69"/>
                    <a:pt x="178" y="35"/>
                    <a:pt x="14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32"/>
            <p:cNvSpPr/>
            <p:nvPr/>
          </p:nvSpPr>
          <p:spPr>
            <a:xfrm>
              <a:off x="1347439" y="2058914"/>
              <a:ext cx="14487" cy="26628"/>
            </a:xfrm>
            <a:custGeom>
              <a:avLst/>
              <a:gdLst/>
              <a:ahLst/>
              <a:cxnLst/>
              <a:rect l="l" t="t" r="r" b="b"/>
              <a:pathLst>
                <a:path w="426" h="783" extrusionOk="0">
                  <a:moveTo>
                    <a:pt x="323" y="1"/>
                  </a:moveTo>
                  <a:cubicBezTo>
                    <a:pt x="281" y="1"/>
                    <a:pt x="213" y="35"/>
                    <a:pt x="213" y="77"/>
                  </a:cubicBezTo>
                  <a:cubicBezTo>
                    <a:pt x="213" y="179"/>
                    <a:pt x="179" y="289"/>
                    <a:pt x="145" y="391"/>
                  </a:cubicBezTo>
                  <a:cubicBezTo>
                    <a:pt x="111" y="459"/>
                    <a:pt x="1" y="570"/>
                    <a:pt x="35" y="672"/>
                  </a:cubicBezTo>
                  <a:cubicBezTo>
                    <a:pt x="35" y="748"/>
                    <a:pt x="69" y="782"/>
                    <a:pt x="145" y="782"/>
                  </a:cubicBezTo>
                  <a:lnTo>
                    <a:pt x="213" y="782"/>
                  </a:lnTo>
                  <a:cubicBezTo>
                    <a:pt x="323" y="714"/>
                    <a:pt x="323" y="570"/>
                    <a:pt x="357" y="459"/>
                  </a:cubicBezTo>
                  <a:cubicBezTo>
                    <a:pt x="391" y="357"/>
                    <a:pt x="425" y="213"/>
                    <a:pt x="425" y="111"/>
                  </a:cubicBezTo>
                  <a:cubicBezTo>
                    <a:pt x="425" y="35"/>
                    <a:pt x="357" y="1"/>
                    <a:pt x="32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32"/>
            <p:cNvSpPr/>
            <p:nvPr/>
          </p:nvSpPr>
          <p:spPr>
            <a:xfrm>
              <a:off x="1351180" y="2192666"/>
              <a:ext cx="17956" cy="30097"/>
            </a:xfrm>
            <a:custGeom>
              <a:avLst/>
              <a:gdLst/>
              <a:ahLst/>
              <a:cxnLst/>
              <a:rect l="l" t="t" r="r" b="b"/>
              <a:pathLst>
                <a:path w="528" h="885" extrusionOk="0">
                  <a:moveTo>
                    <a:pt x="383" y="1"/>
                  </a:moveTo>
                  <a:cubicBezTo>
                    <a:pt x="349" y="1"/>
                    <a:pt x="315" y="35"/>
                    <a:pt x="281" y="69"/>
                  </a:cubicBezTo>
                  <a:cubicBezTo>
                    <a:pt x="171" y="247"/>
                    <a:pt x="1" y="604"/>
                    <a:pt x="137" y="816"/>
                  </a:cubicBezTo>
                  <a:cubicBezTo>
                    <a:pt x="171" y="850"/>
                    <a:pt x="171" y="884"/>
                    <a:pt x="213" y="884"/>
                  </a:cubicBezTo>
                  <a:cubicBezTo>
                    <a:pt x="281" y="884"/>
                    <a:pt x="315" y="850"/>
                    <a:pt x="315" y="816"/>
                  </a:cubicBezTo>
                  <a:cubicBezTo>
                    <a:pt x="383" y="706"/>
                    <a:pt x="383" y="604"/>
                    <a:pt x="383" y="493"/>
                  </a:cubicBezTo>
                  <a:cubicBezTo>
                    <a:pt x="426" y="392"/>
                    <a:pt x="460" y="247"/>
                    <a:pt x="494" y="137"/>
                  </a:cubicBezTo>
                  <a:cubicBezTo>
                    <a:pt x="528" y="69"/>
                    <a:pt x="426" y="1"/>
                    <a:pt x="38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2"/>
            <p:cNvSpPr/>
            <p:nvPr/>
          </p:nvSpPr>
          <p:spPr>
            <a:xfrm>
              <a:off x="1306426" y="2213172"/>
              <a:ext cx="14487" cy="20268"/>
            </a:xfrm>
            <a:custGeom>
              <a:avLst/>
              <a:gdLst/>
              <a:ahLst/>
              <a:cxnLst/>
              <a:rect l="l" t="t" r="r" b="b"/>
              <a:pathLst>
                <a:path w="426" h="596" extrusionOk="0">
                  <a:moveTo>
                    <a:pt x="323" y="1"/>
                  </a:moveTo>
                  <a:cubicBezTo>
                    <a:pt x="289" y="1"/>
                    <a:pt x="255" y="35"/>
                    <a:pt x="213" y="69"/>
                  </a:cubicBezTo>
                  <a:cubicBezTo>
                    <a:pt x="179" y="137"/>
                    <a:pt x="145" y="213"/>
                    <a:pt x="111" y="281"/>
                  </a:cubicBezTo>
                  <a:cubicBezTo>
                    <a:pt x="77" y="349"/>
                    <a:pt x="43" y="426"/>
                    <a:pt x="0" y="494"/>
                  </a:cubicBezTo>
                  <a:cubicBezTo>
                    <a:pt x="0" y="528"/>
                    <a:pt x="43" y="596"/>
                    <a:pt x="77" y="596"/>
                  </a:cubicBezTo>
                  <a:lnTo>
                    <a:pt x="145" y="596"/>
                  </a:lnTo>
                  <a:cubicBezTo>
                    <a:pt x="213" y="528"/>
                    <a:pt x="289" y="494"/>
                    <a:pt x="323" y="426"/>
                  </a:cubicBezTo>
                  <a:cubicBezTo>
                    <a:pt x="357" y="315"/>
                    <a:pt x="391" y="213"/>
                    <a:pt x="391" y="137"/>
                  </a:cubicBezTo>
                  <a:cubicBezTo>
                    <a:pt x="425" y="69"/>
                    <a:pt x="357" y="1"/>
                    <a:pt x="32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2"/>
            <p:cNvSpPr/>
            <p:nvPr/>
          </p:nvSpPr>
          <p:spPr>
            <a:xfrm>
              <a:off x="1290816" y="2177090"/>
              <a:ext cx="9862" cy="20234"/>
            </a:xfrm>
            <a:custGeom>
              <a:avLst/>
              <a:gdLst/>
              <a:ahLst/>
              <a:cxnLst/>
              <a:rect l="l" t="t" r="r" b="b"/>
              <a:pathLst>
                <a:path w="290" h="595" extrusionOk="0">
                  <a:moveTo>
                    <a:pt x="213" y="0"/>
                  </a:moveTo>
                  <a:cubicBezTo>
                    <a:pt x="179" y="0"/>
                    <a:pt x="145" y="0"/>
                    <a:pt x="145" y="34"/>
                  </a:cubicBezTo>
                  <a:cubicBezTo>
                    <a:pt x="111" y="136"/>
                    <a:pt x="111" y="212"/>
                    <a:pt x="77" y="280"/>
                  </a:cubicBezTo>
                  <a:cubicBezTo>
                    <a:pt x="35" y="348"/>
                    <a:pt x="1" y="425"/>
                    <a:pt x="1" y="493"/>
                  </a:cubicBezTo>
                  <a:cubicBezTo>
                    <a:pt x="1" y="527"/>
                    <a:pt x="35" y="595"/>
                    <a:pt x="111" y="595"/>
                  </a:cubicBezTo>
                  <a:cubicBezTo>
                    <a:pt x="111" y="595"/>
                    <a:pt x="111" y="561"/>
                    <a:pt x="145" y="561"/>
                  </a:cubicBezTo>
                  <a:cubicBezTo>
                    <a:pt x="289" y="493"/>
                    <a:pt x="289" y="212"/>
                    <a:pt x="289" y="68"/>
                  </a:cubicBezTo>
                  <a:cubicBezTo>
                    <a:pt x="289" y="34"/>
                    <a:pt x="247"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2"/>
            <p:cNvSpPr/>
            <p:nvPr/>
          </p:nvSpPr>
          <p:spPr>
            <a:xfrm>
              <a:off x="1267997" y="2275576"/>
              <a:ext cx="11018" cy="19384"/>
            </a:xfrm>
            <a:custGeom>
              <a:avLst/>
              <a:gdLst/>
              <a:ahLst/>
              <a:cxnLst/>
              <a:rect l="l" t="t" r="r" b="b"/>
              <a:pathLst>
                <a:path w="324" h="570" extrusionOk="0">
                  <a:moveTo>
                    <a:pt x="145" y="1"/>
                  </a:moveTo>
                  <a:cubicBezTo>
                    <a:pt x="111" y="1"/>
                    <a:pt x="34" y="35"/>
                    <a:pt x="34" y="111"/>
                  </a:cubicBezTo>
                  <a:cubicBezTo>
                    <a:pt x="34" y="213"/>
                    <a:pt x="0" y="426"/>
                    <a:pt x="111" y="536"/>
                  </a:cubicBezTo>
                  <a:cubicBezTo>
                    <a:pt x="111" y="570"/>
                    <a:pt x="145" y="570"/>
                    <a:pt x="145" y="570"/>
                  </a:cubicBezTo>
                  <a:cubicBezTo>
                    <a:pt x="179" y="570"/>
                    <a:pt x="179" y="570"/>
                    <a:pt x="213" y="536"/>
                  </a:cubicBezTo>
                  <a:cubicBezTo>
                    <a:pt x="323" y="426"/>
                    <a:pt x="247" y="213"/>
                    <a:pt x="247" y="111"/>
                  </a:cubicBezTo>
                  <a:cubicBezTo>
                    <a:pt x="247"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2"/>
            <p:cNvSpPr/>
            <p:nvPr/>
          </p:nvSpPr>
          <p:spPr>
            <a:xfrm>
              <a:off x="1299182" y="2270951"/>
              <a:ext cx="11018" cy="27478"/>
            </a:xfrm>
            <a:custGeom>
              <a:avLst/>
              <a:gdLst/>
              <a:ahLst/>
              <a:cxnLst/>
              <a:rect l="l" t="t" r="r" b="b"/>
              <a:pathLst>
                <a:path w="324" h="808" extrusionOk="0">
                  <a:moveTo>
                    <a:pt x="256" y="1"/>
                  </a:moveTo>
                  <a:cubicBezTo>
                    <a:pt x="213" y="1"/>
                    <a:pt x="179" y="35"/>
                    <a:pt x="179" y="69"/>
                  </a:cubicBezTo>
                  <a:cubicBezTo>
                    <a:pt x="111" y="281"/>
                    <a:pt x="1" y="494"/>
                    <a:pt x="1" y="706"/>
                  </a:cubicBezTo>
                  <a:cubicBezTo>
                    <a:pt x="1" y="774"/>
                    <a:pt x="77" y="808"/>
                    <a:pt x="111" y="808"/>
                  </a:cubicBezTo>
                  <a:cubicBezTo>
                    <a:pt x="145" y="808"/>
                    <a:pt x="179" y="774"/>
                    <a:pt x="179" y="740"/>
                  </a:cubicBezTo>
                  <a:cubicBezTo>
                    <a:pt x="290" y="562"/>
                    <a:pt x="290" y="315"/>
                    <a:pt x="324" y="103"/>
                  </a:cubicBezTo>
                  <a:cubicBezTo>
                    <a:pt x="324" y="69"/>
                    <a:pt x="290" y="1"/>
                    <a:pt x="25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2"/>
            <p:cNvSpPr/>
            <p:nvPr/>
          </p:nvSpPr>
          <p:spPr>
            <a:xfrm>
              <a:off x="1328089" y="2253913"/>
              <a:ext cx="18228" cy="25472"/>
            </a:xfrm>
            <a:custGeom>
              <a:avLst/>
              <a:gdLst/>
              <a:ahLst/>
              <a:cxnLst/>
              <a:rect l="l" t="t" r="r" b="b"/>
              <a:pathLst>
                <a:path w="536" h="749" extrusionOk="0">
                  <a:moveTo>
                    <a:pt x="391" y="1"/>
                  </a:moveTo>
                  <a:cubicBezTo>
                    <a:pt x="357" y="1"/>
                    <a:pt x="323" y="1"/>
                    <a:pt x="289" y="35"/>
                  </a:cubicBezTo>
                  <a:cubicBezTo>
                    <a:pt x="213" y="145"/>
                    <a:pt x="145" y="213"/>
                    <a:pt x="111" y="323"/>
                  </a:cubicBezTo>
                  <a:cubicBezTo>
                    <a:pt x="77" y="425"/>
                    <a:pt x="0" y="536"/>
                    <a:pt x="77" y="672"/>
                  </a:cubicBezTo>
                  <a:cubicBezTo>
                    <a:pt x="77" y="714"/>
                    <a:pt x="145" y="748"/>
                    <a:pt x="179" y="748"/>
                  </a:cubicBezTo>
                  <a:cubicBezTo>
                    <a:pt x="213" y="748"/>
                    <a:pt x="213" y="714"/>
                    <a:pt x="255" y="714"/>
                  </a:cubicBezTo>
                  <a:cubicBezTo>
                    <a:pt x="357" y="638"/>
                    <a:pt x="357" y="570"/>
                    <a:pt x="391" y="459"/>
                  </a:cubicBezTo>
                  <a:cubicBezTo>
                    <a:pt x="425" y="357"/>
                    <a:pt x="425" y="247"/>
                    <a:pt x="502" y="179"/>
                  </a:cubicBezTo>
                  <a:cubicBezTo>
                    <a:pt x="536" y="77"/>
                    <a:pt x="468" y="1"/>
                    <a:pt x="39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2"/>
            <p:cNvSpPr/>
            <p:nvPr/>
          </p:nvSpPr>
          <p:spPr>
            <a:xfrm>
              <a:off x="1298026" y="2345495"/>
              <a:ext cx="11018" cy="20541"/>
            </a:xfrm>
            <a:custGeom>
              <a:avLst/>
              <a:gdLst/>
              <a:ahLst/>
              <a:cxnLst/>
              <a:rect l="l" t="t" r="r" b="b"/>
              <a:pathLst>
                <a:path w="324" h="604" extrusionOk="0">
                  <a:moveTo>
                    <a:pt x="179" y="1"/>
                  </a:moveTo>
                  <a:cubicBezTo>
                    <a:pt x="145" y="1"/>
                    <a:pt x="111" y="35"/>
                    <a:pt x="111" y="102"/>
                  </a:cubicBezTo>
                  <a:cubicBezTo>
                    <a:pt x="111" y="179"/>
                    <a:pt x="111" y="247"/>
                    <a:pt x="77" y="315"/>
                  </a:cubicBezTo>
                  <a:cubicBezTo>
                    <a:pt x="35" y="391"/>
                    <a:pt x="1" y="459"/>
                    <a:pt x="1" y="527"/>
                  </a:cubicBezTo>
                  <a:cubicBezTo>
                    <a:pt x="35" y="604"/>
                    <a:pt x="77" y="604"/>
                    <a:pt x="111" y="604"/>
                  </a:cubicBezTo>
                  <a:lnTo>
                    <a:pt x="145" y="604"/>
                  </a:lnTo>
                  <a:cubicBezTo>
                    <a:pt x="324" y="570"/>
                    <a:pt x="290" y="213"/>
                    <a:pt x="290" y="68"/>
                  </a:cubicBezTo>
                  <a:cubicBezTo>
                    <a:pt x="247" y="35"/>
                    <a:pt x="213"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2"/>
            <p:cNvSpPr/>
            <p:nvPr/>
          </p:nvSpPr>
          <p:spPr>
            <a:xfrm>
              <a:off x="1260788" y="2321520"/>
              <a:ext cx="14453" cy="24009"/>
            </a:xfrm>
            <a:custGeom>
              <a:avLst/>
              <a:gdLst/>
              <a:ahLst/>
              <a:cxnLst/>
              <a:rect l="l" t="t" r="r" b="b"/>
              <a:pathLst>
                <a:path w="425" h="706" extrusionOk="0">
                  <a:moveTo>
                    <a:pt x="212" y="0"/>
                  </a:moveTo>
                  <a:cubicBezTo>
                    <a:pt x="178" y="0"/>
                    <a:pt x="144" y="34"/>
                    <a:pt x="111" y="102"/>
                  </a:cubicBezTo>
                  <a:cubicBezTo>
                    <a:pt x="111" y="247"/>
                    <a:pt x="0" y="493"/>
                    <a:pt x="111" y="638"/>
                  </a:cubicBezTo>
                  <a:cubicBezTo>
                    <a:pt x="144" y="672"/>
                    <a:pt x="178" y="706"/>
                    <a:pt x="212" y="706"/>
                  </a:cubicBezTo>
                  <a:cubicBezTo>
                    <a:pt x="246" y="706"/>
                    <a:pt x="280" y="672"/>
                    <a:pt x="323" y="638"/>
                  </a:cubicBezTo>
                  <a:cubicBezTo>
                    <a:pt x="425" y="493"/>
                    <a:pt x="323" y="247"/>
                    <a:pt x="323" y="102"/>
                  </a:cubicBezTo>
                  <a:cubicBezTo>
                    <a:pt x="323" y="34"/>
                    <a:pt x="246" y="0"/>
                    <a:pt x="21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2"/>
            <p:cNvSpPr/>
            <p:nvPr/>
          </p:nvSpPr>
          <p:spPr>
            <a:xfrm>
              <a:off x="1252388" y="2391133"/>
              <a:ext cx="8434" cy="17072"/>
            </a:xfrm>
            <a:custGeom>
              <a:avLst/>
              <a:gdLst/>
              <a:ahLst/>
              <a:cxnLst/>
              <a:rect l="l" t="t" r="r" b="b"/>
              <a:pathLst>
                <a:path w="248" h="502" extrusionOk="0">
                  <a:moveTo>
                    <a:pt x="145" y="1"/>
                  </a:moveTo>
                  <a:cubicBezTo>
                    <a:pt x="103" y="1"/>
                    <a:pt x="69" y="35"/>
                    <a:pt x="69" y="77"/>
                  </a:cubicBezTo>
                  <a:cubicBezTo>
                    <a:pt x="35" y="213"/>
                    <a:pt x="1" y="324"/>
                    <a:pt x="35" y="425"/>
                  </a:cubicBezTo>
                  <a:cubicBezTo>
                    <a:pt x="35" y="459"/>
                    <a:pt x="69" y="502"/>
                    <a:pt x="103" y="502"/>
                  </a:cubicBezTo>
                  <a:cubicBezTo>
                    <a:pt x="103" y="502"/>
                    <a:pt x="145" y="502"/>
                    <a:pt x="145" y="459"/>
                  </a:cubicBezTo>
                  <a:cubicBezTo>
                    <a:pt x="247" y="357"/>
                    <a:pt x="213" y="179"/>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2"/>
            <p:cNvSpPr/>
            <p:nvPr/>
          </p:nvSpPr>
          <p:spPr>
            <a:xfrm>
              <a:off x="1276363" y="2383924"/>
              <a:ext cx="12175" cy="28906"/>
            </a:xfrm>
            <a:custGeom>
              <a:avLst/>
              <a:gdLst/>
              <a:ahLst/>
              <a:cxnLst/>
              <a:rect l="l" t="t" r="r" b="b"/>
              <a:pathLst>
                <a:path w="358" h="850" extrusionOk="0">
                  <a:moveTo>
                    <a:pt x="247" y="0"/>
                  </a:moveTo>
                  <a:cubicBezTo>
                    <a:pt x="213" y="0"/>
                    <a:pt x="179" y="34"/>
                    <a:pt x="145" y="111"/>
                  </a:cubicBezTo>
                  <a:cubicBezTo>
                    <a:pt x="145" y="213"/>
                    <a:pt x="111" y="323"/>
                    <a:pt x="77" y="425"/>
                  </a:cubicBezTo>
                  <a:cubicBezTo>
                    <a:pt x="77" y="536"/>
                    <a:pt x="1" y="637"/>
                    <a:pt x="35" y="748"/>
                  </a:cubicBezTo>
                  <a:cubicBezTo>
                    <a:pt x="77" y="816"/>
                    <a:pt x="111" y="850"/>
                    <a:pt x="179" y="850"/>
                  </a:cubicBezTo>
                  <a:cubicBezTo>
                    <a:pt x="213" y="850"/>
                    <a:pt x="247" y="816"/>
                    <a:pt x="290" y="816"/>
                  </a:cubicBezTo>
                  <a:cubicBezTo>
                    <a:pt x="358" y="714"/>
                    <a:pt x="358" y="569"/>
                    <a:pt x="358" y="459"/>
                  </a:cubicBezTo>
                  <a:cubicBezTo>
                    <a:pt x="358" y="323"/>
                    <a:pt x="324" y="179"/>
                    <a:pt x="324" y="77"/>
                  </a:cubicBezTo>
                  <a:cubicBezTo>
                    <a:pt x="324" y="34"/>
                    <a:pt x="290" y="0"/>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2"/>
            <p:cNvSpPr/>
            <p:nvPr/>
          </p:nvSpPr>
          <p:spPr>
            <a:xfrm>
              <a:off x="1448543" y="2179369"/>
              <a:ext cx="12175" cy="17956"/>
            </a:xfrm>
            <a:custGeom>
              <a:avLst/>
              <a:gdLst/>
              <a:ahLst/>
              <a:cxnLst/>
              <a:rect l="l" t="t" r="r" b="b"/>
              <a:pathLst>
                <a:path w="358" h="528" extrusionOk="0">
                  <a:moveTo>
                    <a:pt x="247" y="1"/>
                  </a:moveTo>
                  <a:lnTo>
                    <a:pt x="213" y="1"/>
                  </a:lnTo>
                  <a:cubicBezTo>
                    <a:pt x="145" y="1"/>
                    <a:pt x="145" y="103"/>
                    <a:pt x="111" y="145"/>
                  </a:cubicBezTo>
                  <a:cubicBezTo>
                    <a:pt x="69" y="213"/>
                    <a:pt x="35" y="281"/>
                    <a:pt x="1" y="358"/>
                  </a:cubicBezTo>
                  <a:cubicBezTo>
                    <a:pt x="1" y="392"/>
                    <a:pt x="1" y="426"/>
                    <a:pt x="35" y="460"/>
                  </a:cubicBezTo>
                  <a:cubicBezTo>
                    <a:pt x="35" y="528"/>
                    <a:pt x="69" y="528"/>
                    <a:pt x="145" y="528"/>
                  </a:cubicBezTo>
                  <a:lnTo>
                    <a:pt x="179" y="528"/>
                  </a:lnTo>
                  <a:cubicBezTo>
                    <a:pt x="213" y="528"/>
                    <a:pt x="247" y="494"/>
                    <a:pt x="281" y="460"/>
                  </a:cubicBezTo>
                  <a:cubicBezTo>
                    <a:pt x="324" y="392"/>
                    <a:pt x="358" y="281"/>
                    <a:pt x="358" y="179"/>
                  </a:cubicBezTo>
                  <a:lnTo>
                    <a:pt x="358" y="69"/>
                  </a:lnTo>
                  <a:cubicBezTo>
                    <a:pt x="324" y="35"/>
                    <a:pt x="281" y="1"/>
                    <a:pt x="24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2"/>
            <p:cNvSpPr/>
            <p:nvPr/>
          </p:nvSpPr>
          <p:spPr>
            <a:xfrm>
              <a:off x="1485815" y="2137199"/>
              <a:ext cx="12175" cy="21697"/>
            </a:xfrm>
            <a:custGeom>
              <a:avLst/>
              <a:gdLst/>
              <a:ahLst/>
              <a:cxnLst/>
              <a:rect l="l" t="t" r="r" b="b"/>
              <a:pathLst>
                <a:path w="358" h="638" extrusionOk="0">
                  <a:moveTo>
                    <a:pt x="247" y="1"/>
                  </a:moveTo>
                  <a:cubicBezTo>
                    <a:pt x="213" y="1"/>
                    <a:pt x="179" y="1"/>
                    <a:pt x="179" y="69"/>
                  </a:cubicBezTo>
                  <a:cubicBezTo>
                    <a:pt x="145" y="145"/>
                    <a:pt x="111" y="213"/>
                    <a:pt x="111" y="324"/>
                  </a:cubicBezTo>
                  <a:cubicBezTo>
                    <a:pt x="77" y="392"/>
                    <a:pt x="1" y="459"/>
                    <a:pt x="35" y="570"/>
                  </a:cubicBezTo>
                  <a:cubicBezTo>
                    <a:pt x="35" y="604"/>
                    <a:pt x="111" y="638"/>
                    <a:pt x="145" y="638"/>
                  </a:cubicBezTo>
                  <a:cubicBezTo>
                    <a:pt x="145" y="638"/>
                    <a:pt x="179" y="638"/>
                    <a:pt x="179" y="604"/>
                  </a:cubicBezTo>
                  <a:cubicBezTo>
                    <a:pt x="357" y="536"/>
                    <a:pt x="357" y="247"/>
                    <a:pt x="323" y="69"/>
                  </a:cubicBezTo>
                  <a:cubicBezTo>
                    <a:pt x="323" y="35"/>
                    <a:pt x="289" y="1"/>
                    <a:pt x="24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2"/>
            <p:cNvSpPr/>
            <p:nvPr/>
          </p:nvSpPr>
          <p:spPr>
            <a:xfrm>
              <a:off x="1491869" y="2087821"/>
              <a:ext cx="9590" cy="15609"/>
            </a:xfrm>
            <a:custGeom>
              <a:avLst/>
              <a:gdLst/>
              <a:ahLst/>
              <a:cxnLst/>
              <a:rect l="l" t="t" r="r" b="b"/>
              <a:pathLst>
                <a:path w="282" h="459" extrusionOk="0">
                  <a:moveTo>
                    <a:pt x="179" y="0"/>
                  </a:moveTo>
                  <a:cubicBezTo>
                    <a:pt x="145" y="0"/>
                    <a:pt x="111" y="34"/>
                    <a:pt x="111" y="77"/>
                  </a:cubicBezTo>
                  <a:cubicBezTo>
                    <a:pt x="111" y="145"/>
                    <a:pt x="111" y="179"/>
                    <a:pt x="69" y="246"/>
                  </a:cubicBezTo>
                  <a:lnTo>
                    <a:pt x="69" y="289"/>
                  </a:lnTo>
                  <a:lnTo>
                    <a:pt x="69" y="323"/>
                  </a:lnTo>
                  <a:lnTo>
                    <a:pt x="35" y="323"/>
                  </a:lnTo>
                  <a:lnTo>
                    <a:pt x="35" y="357"/>
                  </a:lnTo>
                  <a:lnTo>
                    <a:pt x="35" y="391"/>
                  </a:lnTo>
                  <a:cubicBezTo>
                    <a:pt x="1" y="425"/>
                    <a:pt x="35" y="459"/>
                    <a:pt x="69" y="459"/>
                  </a:cubicBezTo>
                  <a:lnTo>
                    <a:pt x="111" y="459"/>
                  </a:lnTo>
                  <a:lnTo>
                    <a:pt x="145" y="425"/>
                  </a:lnTo>
                  <a:lnTo>
                    <a:pt x="179" y="391"/>
                  </a:lnTo>
                  <a:lnTo>
                    <a:pt x="179" y="391"/>
                  </a:lnTo>
                  <a:lnTo>
                    <a:pt x="179" y="391"/>
                  </a:lnTo>
                  <a:lnTo>
                    <a:pt x="179" y="391"/>
                  </a:lnTo>
                  <a:cubicBezTo>
                    <a:pt x="179" y="391"/>
                    <a:pt x="213" y="391"/>
                    <a:pt x="213" y="357"/>
                  </a:cubicBezTo>
                  <a:cubicBezTo>
                    <a:pt x="247" y="357"/>
                    <a:pt x="247" y="323"/>
                    <a:pt x="247" y="289"/>
                  </a:cubicBezTo>
                  <a:cubicBezTo>
                    <a:pt x="281" y="213"/>
                    <a:pt x="281" y="145"/>
                    <a:pt x="247" y="77"/>
                  </a:cubicBezTo>
                  <a:cubicBezTo>
                    <a:pt x="247"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2"/>
            <p:cNvSpPr/>
            <p:nvPr/>
          </p:nvSpPr>
          <p:spPr>
            <a:xfrm>
              <a:off x="1502853" y="2168418"/>
              <a:ext cx="14487" cy="21697"/>
            </a:xfrm>
            <a:custGeom>
              <a:avLst/>
              <a:gdLst/>
              <a:ahLst/>
              <a:cxnLst/>
              <a:rect l="l" t="t" r="r" b="b"/>
              <a:pathLst>
                <a:path w="426" h="638" extrusionOk="0">
                  <a:moveTo>
                    <a:pt x="315" y="0"/>
                  </a:moveTo>
                  <a:cubicBezTo>
                    <a:pt x="281" y="0"/>
                    <a:pt x="281" y="0"/>
                    <a:pt x="247" y="43"/>
                  </a:cubicBezTo>
                  <a:cubicBezTo>
                    <a:pt x="213" y="111"/>
                    <a:pt x="171" y="179"/>
                    <a:pt x="137" y="255"/>
                  </a:cubicBezTo>
                  <a:cubicBezTo>
                    <a:pt x="103" y="323"/>
                    <a:pt x="35" y="391"/>
                    <a:pt x="1" y="501"/>
                  </a:cubicBezTo>
                  <a:cubicBezTo>
                    <a:pt x="1" y="569"/>
                    <a:pt x="69" y="637"/>
                    <a:pt x="137" y="637"/>
                  </a:cubicBezTo>
                  <a:lnTo>
                    <a:pt x="213" y="637"/>
                  </a:lnTo>
                  <a:cubicBezTo>
                    <a:pt x="383" y="535"/>
                    <a:pt x="426" y="255"/>
                    <a:pt x="383" y="43"/>
                  </a:cubicBezTo>
                  <a:cubicBezTo>
                    <a:pt x="383" y="0"/>
                    <a:pt x="349" y="0"/>
                    <a:pt x="31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2"/>
            <p:cNvSpPr/>
            <p:nvPr/>
          </p:nvSpPr>
          <p:spPr>
            <a:xfrm>
              <a:off x="1531759" y="2174472"/>
              <a:ext cx="15609" cy="26628"/>
            </a:xfrm>
            <a:custGeom>
              <a:avLst/>
              <a:gdLst/>
              <a:ahLst/>
              <a:cxnLst/>
              <a:rect l="l" t="t" r="r" b="b"/>
              <a:pathLst>
                <a:path w="459" h="783" extrusionOk="0">
                  <a:moveTo>
                    <a:pt x="349" y="1"/>
                  </a:moveTo>
                  <a:cubicBezTo>
                    <a:pt x="315" y="1"/>
                    <a:pt x="281" y="35"/>
                    <a:pt x="247" y="77"/>
                  </a:cubicBezTo>
                  <a:cubicBezTo>
                    <a:pt x="247" y="179"/>
                    <a:pt x="170" y="289"/>
                    <a:pt x="102" y="391"/>
                  </a:cubicBezTo>
                  <a:cubicBezTo>
                    <a:pt x="68" y="502"/>
                    <a:pt x="0" y="604"/>
                    <a:pt x="0" y="714"/>
                  </a:cubicBezTo>
                  <a:cubicBezTo>
                    <a:pt x="0" y="748"/>
                    <a:pt x="34" y="782"/>
                    <a:pt x="68" y="782"/>
                  </a:cubicBezTo>
                  <a:lnTo>
                    <a:pt x="102" y="782"/>
                  </a:lnTo>
                  <a:cubicBezTo>
                    <a:pt x="247" y="782"/>
                    <a:pt x="349" y="638"/>
                    <a:pt x="425" y="536"/>
                  </a:cubicBezTo>
                  <a:cubicBezTo>
                    <a:pt x="459" y="357"/>
                    <a:pt x="459" y="213"/>
                    <a:pt x="425" y="77"/>
                  </a:cubicBezTo>
                  <a:cubicBezTo>
                    <a:pt x="425" y="35"/>
                    <a:pt x="383"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2"/>
            <p:cNvSpPr/>
            <p:nvPr/>
          </p:nvSpPr>
          <p:spPr>
            <a:xfrm>
              <a:off x="1500269" y="2244391"/>
              <a:ext cx="14487" cy="28906"/>
            </a:xfrm>
            <a:custGeom>
              <a:avLst/>
              <a:gdLst/>
              <a:ahLst/>
              <a:cxnLst/>
              <a:rect l="l" t="t" r="r" b="b"/>
              <a:pathLst>
                <a:path w="426" h="850" extrusionOk="0">
                  <a:moveTo>
                    <a:pt x="323" y="0"/>
                  </a:moveTo>
                  <a:cubicBezTo>
                    <a:pt x="289" y="0"/>
                    <a:pt x="213" y="34"/>
                    <a:pt x="213" y="68"/>
                  </a:cubicBezTo>
                  <a:cubicBezTo>
                    <a:pt x="179" y="213"/>
                    <a:pt x="145" y="315"/>
                    <a:pt x="111" y="425"/>
                  </a:cubicBezTo>
                  <a:cubicBezTo>
                    <a:pt x="77" y="527"/>
                    <a:pt x="0" y="637"/>
                    <a:pt x="0" y="782"/>
                  </a:cubicBezTo>
                  <a:cubicBezTo>
                    <a:pt x="34" y="816"/>
                    <a:pt x="111" y="850"/>
                    <a:pt x="145" y="850"/>
                  </a:cubicBezTo>
                  <a:lnTo>
                    <a:pt x="213" y="850"/>
                  </a:lnTo>
                  <a:cubicBezTo>
                    <a:pt x="323" y="782"/>
                    <a:pt x="357" y="637"/>
                    <a:pt x="391" y="493"/>
                  </a:cubicBezTo>
                  <a:cubicBezTo>
                    <a:pt x="425" y="391"/>
                    <a:pt x="425" y="247"/>
                    <a:pt x="425" y="102"/>
                  </a:cubicBezTo>
                  <a:cubicBezTo>
                    <a:pt x="391" y="68"/>
                    <a:pt x="357"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2"/>
            <p:cNvSpPr/>
            <p:nvPr/>
          </p:nvSpPr>
          <p:spPr>
            <a:xfrm>
              <a:off x="1548491" y="2252757"/>
              <a:ext cx="14487" cy="25472"/>
            </a:xfrm>
            <a:custGeom>
              <a:avLst/>
              <a:gdLst/>
              <a:ahLst/>
              <a:cxnLst/>
              <a:rect l="l" t="t" r="r" b="b"/>
              <a:pathLst>
                <a:path w="426" h="749" extrusionOk="0">
                  <a:moveTo>
                    <a:pt x="281" y="1"/>
                  </a:moveTo>
                  <a:cubicBezTo>
                    <a:pt x="247" y="1"/>
                    <a:pt x="247" y="1"/>
                    <a:pt x="213" y="35"/>
                  </a:cubicBezTo>
                  <a:cubicBezTo>
                    <a:pt x="103" y="213"/>
                    <a:pt x="1" y="425"/>
                    <a:pt x="35" y="638"/>
                  </a:cubicBezTo>
                  <a:cubicBezTo>
                    <a:pt x="35" y="706"/>
                    <a:pt x="69" y="748"/>
                    <a:pt x="145" y="748"/>
                  </a:cubicBezTo>
                  <a:lnTo>
                    <a:pt x="179" y="748"/>
                  </a:lnTo>
                  <a:lnTo>
                    <a:pt x="179" y="748"/>
                  </a:lnTo>
                  <a:cubicBezTo>
                    <a:pt x="213" y="748"/>
                    <a:pt x="247" y="706"/>
                    <a:pt x="281" y="672"/>
                  </a:cubicBezTo>
                  <a:cubicBezTo>
                    <a:pt x="358" y="493"/>
                    <a:pt x="358" y="323"/>
                    <a:pt x="392" y="111"/>
                  </a:cubicBezTo>
                  <a:cubicBezTo>
                    <a:pt x="426" y="35"/>
                    <a:pt x="358"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2"/>
            <p:cNvSpPr/>
            <p:nvPr/>
          </p:nvSpPr>
          <p:spPr>
            <a:xfrm>
              <a:off x="1507478" y="2309379"/>
              <a:ext cx="13331" cy="24009"/>
            </a:xfrm>
            <a:custGeom>
              <a:avLst/>
              <a:gdLst/>
              <a:ahLst/>
              <a:cxnLst/>
              <a:rect l="l" t="t" r="r" b="b"/>
              <a:pathLst>
                <a:path w="392" h="706" extrusionOk="0">
                  <a:moveTo>
                    <a:pt x="290" y="1"/>
                  </a:moveTo>
                  <a:cubicBezTo>
                    <a:pt x="247" y="1"/>
                    <a:pt x="247" y="1"/>
                    <a:pt x="213" y="35"/>
                  </a:cubicBezTo>
                  <a:cubicBezTo>
                    <a:pt x="179" y="145"/>
                    <a:pt x="145" y="247"/>
                    <a:pt x="111" y="357"/>
                  </a:cubicBezTo>
                  <a:cubicBezTo>
                    <a:pt x="77" y="425"/>
                    <a:pt x="77" y="459"/>
                    <a:pt x="77" y="493"/>
                  </a:cubicBezTo>
                  <a:cubicBezTo>
                    <a:pt x="35" y="570"/>
                    <a:pt x="35" y="604"/>
                    <a:pt x="1" y="672"/>
                  </a:cubicBezTo>
                  <a:cubicBezTo>
                    <a:pt x="1" y="706"/>
                    <a:pt x="35" y="706"/>
                    <a:pt x="77" y="706"/>
                  </a:cubicBezTo>
                  <a:lnTo>
                    <a:pt x="77" y="706"/>
                  </a:lnTo>
                  <a:cubicBezTo>
                    <a:pt x="145" y="672"/>
                    <a:pt x="179" y="638"/>
                    <a:pt x="213" y="604"/>
                  </a:cubicBezTo>
                  <a:cubicBezTo>
                    <a:pt x="247" y="527"/>
                    <a:pt x="290" y="493"/>
                    <a:pt x="324" y="425"/>
                  </a:cubicBezTo>
                  <a:cubicBezTo>
                    <a:pt x="357" y="315"/>
                    <a:pt x="357" y="179"/>
                    <a:pt x="357" y="69"/>
                  </a:cubicBezTo>
                  <a:cubicBezTo>
                    <a:pt x="391" y="1"/>
                    <a:pt x="357" y="1"/>
                    <a:pt x="29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2"/>
            <p:cNvSpPr/>
            <p:nvPr/>
          </p:nvSpPr>
          <p:spPr>
            <a:xfrm>
              <a:off x="1532916" y="2324989"/>
              <a:ext cx="11869" cy="19384"/>
            </a:xfrm>
            <a:custGeom>
              <a:avLst/>
              <a:gdLst/>
              <a:ahLst/>
              <a:cxnLst/>
              <a:rect l="l" t="t" r="r" b="b"/>
              <a:pathLst>
                <a:path w="349" h="570" extrusionOk="0">
                  <a:moveTo>
                    <a:pt x="281" y="0"/>
                  </a:moveTo>
                  <a:cubicBezTo>
                    <a:pt x="247" y="0"/>
                    <a:pt x="247" y="0"/>
                    <a:pt x="213" y="34"/>
                  </a:cubicBezTo>
                  <a:cubicBezTo>
                    <a:pt x="179" y="111"/>
                    <a:pt x="136" y="179"/>
                    <a:pt x="102" y="247"/>
                  </a:cubicBezTo>
                  <a:cubicBezTo>
                    <a:pt x="68" y="323"/>
                    <a:pt x="0" y="391"/>
                    <a:pt x="34" y="459"/>
                  </a:cubicBezTo>
                  <a:cubicBezTo>
                    <a:pt x="34" y="536"/>
                    <a:pt x="68" y="570"/>
                    <a:pt x="102" y="570"/>
                  </a:cubicBezTo>
                  <a:cubicBezTo>
                    <a:pt x="136" y="570"/>
                    <a:pt x="136" y="570"/>
                    <a:pt x="179" y="536"/>
                  </a:cubicBezTo>
                  <a:cubicBezTo>
                    <a:pt x="247" y="493"/>
                    <a:pt x="247" y="391"/>
                    <a:pt x="281" y="323"/>
                  </a:cubicBezTo>
                  <a:cubicBezTo>
                    <a:pt x="315" y="247"/>
                    <a:pt x="315" y="145"/>
                    <a:pt x="349" y="68"/>
                  </a:cubicBezTo>
                  <a:cubicBezTo>
                    <a:pt x="349" y="34"/>
                    <a:pt x="315" y="0"/>
                    <a:pt x="28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2"/>
            <p:cNvSpPr/>
            <p:nvPr/>
          </p:nvSpPr>
          <p:spPr>
            <a:xfrm>
              <a:off x="1501425" y="2359949"/>
              <a:ext cx="18228" cy="32375"/>
            </a:xfrm>
            <a:custGeom>
              <a:avLst/>
              <a:gdLst/>
              <a:ahLst/>
              <a:cxnLst/>
              <a:rect l="l" t="t" r="r" b="b"/>
              <a:pathLst>
                <a:path w="536" h="952" extrusionOk="0">
                  <a:moveTo>
                    <a:pt x="425" y="0"/>
                  </a:moveTo>
                  <a:cubicBezTo>
                    <a:pt x="391" y="0"/>
                    <a:pt x="357" y="34"/>
                    <a:pt x="357" y="34"/>
                  </a:cubicBezTo>
                  <a:cubicBezTo>
                    <a:pt x="255" y="179"/>
                    <a:pt x="213" y="315"/>
                    <a:pt x="145" y="459"/>
                  </a:cubicBezTo>
                  <a:cubicBezTo>
                    <a:pt x="77" y="603"/>
                    <a:pt x="0" y="705"/>
                    <a:pt x="0" y="850"/>
                  </a:cubicBezTo>
                  <a:cubicBezTo>
                    <a:pt x="0" y="918"/>
                    <a:pt x="77" y="952"/>
                    <a:pt x="111" y="952"/>
                  </a:cubicBezTo>
                  <a:lnTo>
                    <a:pt x="179" y="952"/>
                  </a:lnTo>
                  <a:cubicBezTo>
                    <a:pt x="425" y="782"/>
                    <a:pt x="535" y="391"/>
                    <a:pt x="502" y="102"/>
                  </a:cubicBezTo>
                  <a:cubicBezTo>
                    <a:pt x="502" y="34"/>
                    <a:pt x="468"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2"/>
            <p:cNvSpPr/>
            <p:nvPr/>
          </p:nvSpPr>
          <p:spPr>
            <a:xfrm>
              <a:off x="892452" y="2367158"/>
              <a:ext cx="12141" cy="21697"/>
            </a:xfrm>
            <a:custGeom>
              <a:avLst/>
              <a:gdLst/>
              <a:ahLst/>
              <a:cxnLst/>
              <a:rect l="l" t="t" r="r" b="b"/>
              <a:pathLst>
                <a:path w="357" h="638" extrusionOk="0">
                  <a:moveTo>
                    <a:pt x="111" y="1"/>
                  </a:moveTo>
                  <a:lnTo>
                    <a:pt x="68" y="35"/>
                  </a:lnTo>
                  <a:cubicBezTo>
                    <a:pt x="0" y="145"/>
                    <a:pt x="0" y="281"/>
                    <a:pt x="34" y="391"/>
                  </a:cubicBezTo>
                  <a:cubicBezTo>
                    <a:pt x="34" y="459"/>
                    <a:pt x="68" y="493"/>
                    <a:pt x="111" y="570"/>
                  </a:cubicBezTo>
                  <a:cubicBezTo>
                    <a:pt x="145" y="604"/>
                    <a:pt x="213" y="638"/>
                    <a:pt x="280" y="638"/>
                  </a:cubicBezTo>
                  <a:lnTo>
                    <a:pt x="280" y="638"/>
                  </a:lnTo>
                  <a:cubicBezTo>
                    <a:pt x="323" y="638"/>
                    <a:pt x="357" y="570"/>
                    <a:pt x="357" y="527"/>
                  </a:cubicBezTo>
                  <a:lnTo>
                    <a:pt x="357" y="425"/>
                  </a:lnTo>
                  <a:cubicBezTo>
                    <a:pt x="323" y="391"/>
                    <a:pt x="280" y="357"/>
                    <a:pt x="280" y="281"/>
                  </a:cubicBezTo>
                  <a:cubicBezTo>
                    <a:pt x="213" y="213"/>
                    <a:pt x="213" y="145"/>
                    <a:pt x="179" y="69"/>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2"/>
            <p:cNvSpPr/>
            <p:nvPr/>
          </p:nvSpPr>
          <p:spPr>
            <a:xfrm>
              <a:off x="910646" y="2333355"/>
              <a:ext cx="14487" cy="24315"/>
            </a:xfrm>
            <a:custGeom>
              <a:avLst/>
              <a:gdLst/>
              <a:ahLst/>
              <a:cxnLst/>
              <a:rect l="l" t="t" r="r" b="b"/>
              <a:pathLst>
                <a:path w="426" h="715" extrusionOk="0">
                  <a:moveTo>
                    <a:pt x="102" y="1"/>
                  </a:moveTo>
                  <a:cubicBezTo>
                    <a:pt x="34" y="1"/>
                    <a:pt x="0" y="35"/>
                    <a:pt x="0" y="111"/>
                  </a:cubicBezTo>
                  <a:cubicBezTo>
                    <a:pt x="34" y="213"/>
                    <a:pt x="68" y="324"/>
                    <a:pt x="102" y="425"/>
                  </a:cubicBezTo>
                  <a:cubicBezTo>
                    <a:pt x="102" y="536"/>
                    <a:pt x="136" y="638"/>
                    <a:pt x="247" y="672"/>
                  </a:cubicBezTo>
                  <a:cubicBezTo>
                    <a:pt x="247" y="714"/>
                    <a:pt x="247" y="714"/>
                    <a:pt x="281" y="714"/>
                  </a:cubicBezTo>
                  <a:cubicBezTo>
                    <a:pt x="315" y="714"/>
                    <a:pt x="315" y="672"/>
                    <a:pt x="349" y="672"/>
                  </a:cubicBezTo>
                  <a:cubicBezTo>
                    <a:pt x="425" y="570"/>
                    <a:pt x="349" y="459"/>
                    <a:pt x="315" y="358"/>
                  </a:cubicBezTo>
                  <a:cubicBezTo>
                    <a:pt x="281" y="247"/>
                    <a:pt x="213" y="145"/>
                    <a:pt x="170" y="35"/>
                  </a:cubicBezTo>
                  <a:cubicBezTo>
                    <a:pt x="136" y="1"/>
                    <a:pt x="102"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2"/>
            <p:cNvSpPr/>
            <p:nvPr/>
          </p:nvSpPr>
          <p:spPr>
            <a:xfrm>
              <a:off x="870790" y="2304482"/>
              <a:ext cx="14453" cy="27750"/>
            </a:xfrm>
            <a:custGeom>
              <a:avLst/>
              <a:gdLst/>
              <a:ahLst/>
              <a:cxnLst/>
              <a:rect l="l" t="t" r="r" b="b"/>
              <a:pathLst>
                <a:path w="425" h="816" extrusionOk="0">
                  <a:moveTo>
                    <a:pt x="144" y="0"/>
                  </a:moveTo>
                  <a:cubicBezTo>
                    <a:pt x="68" y="0"/>
                    <a:pt x="34" y="34"/>
                    <a:pt x="34" y="111"/>
                  </a:cubicBezTo>
                  <a:cubicBezTo>
                    <a:pt x="0" y="323"/>
                    <a:pt x="34" y="714"/>
                    <a:pt x="280" y="816"/>
                  </a:cubicBezTo>
                  <a:lnTo>
                    <a:pt x="323" y="816"/>
                  </a:lnTo>
                  <a:cubicBezTo>
                    <a:pt x="357" y="816"/>
                    <a:pt x="391" y="748"/>
                    <a:pt x="391" y="714"/>
                  </a:cubicBezTo>
                  <a:cubicBezTo>
                    <a:pt x="425" y="603"/>
                    <a:pt x="357" y="535"/>
                    <a:pt x="323" y="425"/>
                  </a:cubicBezTo>
                  <a:cubicBezTo>
                    <a:pt x="280" y="323"/>
                    <a:pt x="246" y="213"/>
                    <a:pt x="246" y="111"/>
                  </a:cubicBezTo>
                  <a:cubicBezTo>
                    <a:pt x="212" y="34"/>
                    <a:pt x="178" y="0"/>
                    <a:pt x="14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2"/>
            <p:cNvSpPr/>
            <p:nvPr/>
          </p:nvSpPr>
          <p:spPr>
            <a:xfrm>
              <a:off x="963494" y="2162637"/>
              <a:ext cx="14487" cy="24009"/>
            </a:xfrm>
            <a:custGeom>
              <a:avLst/>
              <a:gdLst/>
              <a:ahLst/>
              <a:cxnLst/>
              <a:rect l="l" t="t" r="r" b="b"/>
              <a:pathLst>
                <a:path w="426" h="706" extrusionOk="0">
                  <a:moveTo>
                    <a:pt x="69" y="0"/>
                  </a:moveTo>
                  <a:cubicBezTo>
                    <a:pt x="35" y="0"/>
                    <a:pt x="1" y="34"/>
                    <a:pt x="1" y="102"/>
                  </a:cubicBezTo>
                  <a:cubicBezTo>
                    <a:pt x="1" y="213"/>
                    <a:pt x="35" y="315"/>
                    <a:pt x="69" y="459"/>
                  </a:cubicBezTo>
                  <a:cubicBezTo>
                    <a:pt x="103" y="527"/>
                    <a:pt x="179" y="671"/>
                    <a:pt x="247" y="705"/>
                  </a:cubicBezTo>
                  <a:lnTo>
                    <a:pt x="315" y="705"/>
                  </a:lnTo>
                  <a:cubicBezTo>
                    <a:pt x="358" y="705"/>
                    <a:pt x="426" y="671"/>
                    <a:pt x="392" y="637"/>
                  </a:cubicBezTo>
                  <a:cubicBezTo>
                    <a:pt x="392" y="527"/>
                    <a:pt x="358" y="459"/>
                    <a:pt x="315" y="349"/>
                  </a:cubicBezTo>
                  <a:cubicBezTo>
                    <a:pt x="247" y="281"/>
                    <a:pt x="213" y="170"/>
                    <a:pt x="179" y="68"/>
                  </a:cubicBezTo>
                  <a:cubicBezTo>
                    <a:pt x="145" y="34"/>
                    <a:pt x="103"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2"/>
            <p:cNvSpPr/>
            <p:nvPr/>
          </p:nvSpPr>
          <p:spPr>
            <a:xfrm>
              <a:off x="984035" y="2138356"/>
              <a:ext cx="10712" cy="18228"/>
            </a:xfrm>
            <a:custGeom>
              <a:avLst/>
              <a:gdLst/>
              <a:ahLst/>
              <a:cxnLst/>
              <a:rect l="l" t="t" r="r" b="b"/>
              <a:pathLst>
                <a:path w="315" h="536" extrusionOk="0">
                  <a:moveTo>
                    <a:pt x="102" y="1"/>
                  </a:moveTo>
                  <a:cubicBezTo>
                    <a:pt x="68" y="1"/>
                    <a:pt x="0" y="35"/>
                    <a:pt x="0" y="77"/>
                  </a:cubicBezTo>
                  <a:cubicBezTo>
                    <a:pt x="0" y="179"/>
                    <a:pt x="34" y="247"/>
                    <a:pt x="68" y="324"/>
                  </a:cubicBezTo>
                  <a:cubicBezTo>
                    <a:pt x="68" y="391"/>
                    <a:pt x="136" y="502"/>
                    <a:pt x="212" y="536"/>
                  </a:cubicBezTo>
                  <a:lnTo>
                    <a:pt x="246" y="536"/>
                  </a:lnTo>
                  <a:cubicBezTo>
                    <a:pt x="280" y="536"/>
                    <a:pt x="314" y="502"/>
                    <a:pt x="314" y="459"/>
                  </a:cubicBezTo>
                  <a:cubicBezTo>
                    <a:pt x="314" y="391"/>
                    <a:pt x="280" y="324"/>
                    <a:pt x="246" y="290"/>
                  </a:cubicBezTo>
                  <a:cubicBezTo>
                    <a:pt x="212" y="213"/>
                    <a:pt x="212" y="145"/>
                    <a:pt x="178" y="77"/>
                  </a:cubicBezTo>
                  <a:cubicBezTo>
                    <a:pt x="178" y="35"/>
                    <a:pt x="136"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2"/>
            <p:cNvSpPr/>
            <p:nvPr/>
          </p:nvSpPr>
          <p:spPr>
            <a:xfrm>
              <a:off x="928568" y="2093874"/>
              <a:ext cx="9556" cy="19384"/>
            </a:xfrm>
            <a:custGeom>
              <a:avLst/>
              <a:gdLst/>
              <a:ahLst/>
              <a:cxnLst/>
              <a:rect l="l" t="t" r="r" b="b"/>
              <a:pathLst>
                <a:path w="281" h="570" extrusionOk="0">
                  <a:moveTo>
                    <a:pt x="34" y="1"/>
                  </a:moveTo>
                  <a:cubicBezTo>
                    <a:pt x="0" y="1"/>
                    <a:pt x="0" y="35"/>
                    <a:pt x="0" y="35"/>
                  </a:cubicBezTo>
                  <a:cubicBezTo>
                    <a:pt x="34" y="213"/>
                    <a:pt x="68" y="425"/>
                    <a:pt x="178" y="570"/>
                  </a:cubicBezTo>
                  <a:lnTo>
                    <a:pt x="212" y="570"/>
                  </a:lnTo>
                  <a:cubicBezTo>
                    <a:pt x="246" y="570"/>
                    <a:pt x="280" y="570"/>
                    <a:pt x="280" y="536"/>
                  </a:cubicBezTo>
                  <a:cubicBezTo>
                    <a:pt x="280" y="357"/>
                    <a:pt x="144" y="179"/>
                    <a:pt x="3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2"/>
            <p:cNvSpPr/>
            <p:nvPr/>
          </p:nvSpPr>
          <p:spPr>
            <a:xfrm>
              <a:off x="881740" y="2117849"/>
              <a:ext cx="11903" cy="18228"/>
            </a:xfrm>
            <a:custGeom>
              <a:avLst/>
              <a:gdLst/>
              <a:ahLst/>
              <a:cxnLst/>
              <a:rect l="l" t="t" r="r" b="b"/>
              <a:pathLst>
                <a:path w="350" h="536" extrusionOk="0">
                  <a:moveTo>
                    <a:pt x="137" y="1"/>
                  </a:moveTo>
                  <a:cubicBezTo>
                    <a:pt x="103" y="1"/>
                    <a:pt x="35" y="43"/>
                    <a:pt x="35" y="77"/>
                  </a:cubicBezTo>
                  <a:cubicBezTo>
                    <a:pt x="1" y="213"/>
                    <a:pt x="35" y="425"/>
                    <a:pt x="171" y="536"/>
                  </a:cubicBezTo>
                  <a:lnTo>
                    <a:pt x="247" y="536"/>
                  </a:lnTo>
                  <a:cubicBezTo>
                    <a:pt x="315" y="536"/>
                    <a:pt x="349" y="502"/>
                    <a:pt x="349" y="425"/>
                  </a:cubicBezTo>
                  <a:cubicBezTo>
                    <a:pt x="349" y="289"/>
                    <a:pt x="247" y="179"/>
                    <a:pt x="213" y="43"/>
                  </a:cubicBezTo>
                  <a:cubicBezTo>
                    <a:pt x="171" y="1"/>
                    <a:pt x="171"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2"/>
            <p:cNvSpPr/>
            <p:nvPr/>
          </p:nvSpPr>
          <p:spPr>
            <a:xfrm>
              <a:off x="912959" y="2162637"/>
              <a:ext cx="12175" cy="21697"/>
            </a:xfrm>
            <a:custGeom>
              <a:avLst/>
              <a:gdLst/>
              <a:ahLst/>
              <a:cxnLst/>
              <a:rect l="l" t="t" r="r" b="b"/>
              <a:pathLst>
                <a:path w="358" h="638" extrusionOk="0">
                  <a:moveTo>
                    <a:pt x="102" y="0"/>
                  </a:moveTo>
                  <a:cubicBezTo>
                    <a:pt x="34" y="0"/>
                    <a:pt x="0" y="68"/>
                    <a:pt x="0" y="102"/>
                  </a:cubicBezTo>
                  <a:cubicBezTo>
                    <a:pt x="34" y="213"/>
                    <a:pt x="34" y="281"/>
                    <a:pt x="68" y="383"/>
                  </a:cubicBezTo>
                  <a:cubicBezTo>
                    <a:pt x="102" y="459"/>
                    <a:pt x="102" y="561"/>
                    <a:pt x="179" y="637"/>
                  </a:cubicBezTo>
                  <a:lnTo>
                    <a:pt x="247" y="637"/>
                  </a:lnTo>
                  <a:cubicBezTo>
                    <a:pt x="281" y="637"/>
                    <a:pt x="315" y="637"/>
                    <a:pt x="357" y="561"/>
                  </a:cubicBezTo>
                  <a:cubicBezTo>
                    <a:pt x="357" y="493"/>
                    <a:pt x="315" y="383"/>
                    <a:pt x="281" y="315"/>
                  </a:cubicBezTo>
                  <a:cubicBezTo>
                    <a:pt x="247" y="213"/>
                    <a:pt x="213" y="136"/>
                    <a:pt x="145" y="68"/>
                  </a:cubicBezTo>
                  <a:cubicBezTo>
                    <a:pt x="145" y="34"/>
                    <a:pt x="102"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2"/>
            <p:cNvSpPr/>
            <p:nvPr/>
          </p:nvSpPr>
          <p:spPr>
            <a:xfrm>
              <a:off x="874531" y="2182837"/>
              <a:ext cx="13025" cy="23159"/>
            </a:xfrm>
            <a:custGeom>
              <a:avLst/>
              <a:gdLst/>
              <a:ahLst/>
              <a:cxnLst/>
              <a:rect l="l" t="t" r="r" b="b"/>
              <a:pathLst>
                <a:path w="383" h="681" extrusionOk="0">
                  <a:moveTo>
                    <a:pt x="68" y="1"/>
                  </a:moveTo>
                  <a:cubicBezTo>
                    <a:pt x="68" y="1"/>
                    <a:pt x="34" y="43"/>
                    <a:pt x="34" y="77"/>
                  </a:cubicBezTo>
                  <a:cubicBezTo>
                    <a:pt x="34" y="256"/>
                    <a:pt x="0" y="570"/>
                    <a:pt x="170" y="681"/>
                  </a:cubicBezTo>
                  <a:lnTo>
                    <a:pt x="213" y="681"/>
                  </a:lnTo>
                  <a:cubicBezTo>
                    <a:pt x="247" y="681"/>
                    <a:pt x="281" y="681"/>
                    <a:pt x="281" y="638"/>
                  </a:cubicBezTo>
                  <a:cubicBezTo>
                    <a:pt x="383" y="426"/>
                    <a:pt x="213" y="256"/>
                    <a:pt x="136" y="43"/>
                  </a:cubicBezTo>
                  <a:cubicBezTo>
                    <a:pt x="136" y="1"/>
                    <a:pt x="102" y="1"/>
                    <a:pt x="6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2"/>
            <p:cNvSpPr/>
            <p:nvPr/>
          </p:nvSpPr>
          <p:spPr>
            <a:xfrm>
              <a:off x="849093" y="2232250"/>
              <a:ext cx="14487" cy="27784"/>
            </a:xfrm>
            <a:custGeom>
              <a:avLst/>
              <a:gdLst/>
              <a:ahLst/>
              <a:cxnLst/>
              <a:rect l="l" t="t" r="r" b="b"/>
              <a:pathLst>
                <a:path w="426" h="817" extrusionOk="0">
                  <a:moveTo>
                    <a:pt x="111" y="1"/>
                  </a:moveTo>
                  <a:cubicBezTo>
                    <a:pt x="69" y="1"/>
                    <a:pt x="1" y="35"/>
                    <a:pt x="1" y="111"/>
                  </a:cubicBezTo>
                  <a:cubicBezTo>
                    <a:pt x="35" y="323"/>
                    <a:pt x="69" y="672"/>
                    <a:pt x="281" y="782"/>
                  </a:cubicBezTo>
                  <a:cubicBezTo>
                    <a:pt x="281" y="816"/>
                    <a:pt x="324" y="816"/>
                    <a:pt x="324" y="816"/>
                  </a:cubicBezTo>
                  <a:cubicBezTo>
                    <a:pt x="392" y="816"/>
                    <a:pt x="426" y="782"/>
                    <a:pt x="426" y="714"/>
                  </a:cubicBezTo>
                  <a:cubicBezTo>
                    <a:pt x="426" y="604"/>
                    <a:pt x="392" y="502"/>
                    <a:pt x="324" y="425"/>
                  </a:cubicBezTo>
                  <a:cubicBezTo>
                    <a:pt x="281" y="323"/>
                    <a:pt x="247" y="179"/>
                    <a:pt x="213" y="77"/>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2"/>
            <p:cNvSpPr/>
            <p:nvPr/>
          </p:nvSpPr>
          <p:spPr>
            <a:xfrm>
              <a:off x="898506" y="2246704"/>
              <a:ext cx="9556" cy="22853"/>
            </a:xfrm>
            <a:custGeom>
              <a:avLst/>
              <a:gdLst/>
              <a:ahLst/>
              <a:cxnLst/>
              <a:rect l="l" t="t" r="r" b="b"/>
              <a:pathLst>
                <a:path w="281" h="672" extrusionOk="0">
                  <a:moveTo>
                    <a:pt x="35" y="0"/>
                  </a:moveTo>
                  <a:cubicBezTo>
                    <a:pt x="35" y="0"/>
                    <a:pt x="1" y="34"/>
                    <a:pt x="1" y="77"/>
                  </a:cubicBezTo>
                  <a:cubicBezTo>
                    <a:pt x="1" y="179"/>
                    <a:pt x="1" y="289"/>
                    <a:pt x="35" y="391"/>
                  </a:cubicBezTo>
                  <a:cubicBezTo>
                    <a:pt x="35" y="501"/>
                    <a:pt x="35" y="603"/>
                    <a:pt x="102" y="671"/>
                  </a:cubicBezTo>
                  <a:lnTo>
                    <a:pt x="179" y="671"/>
                  </a:lnTo>
                  <a:cubicBezTo>
                    <a:pt x="179" y="671"/>
                    <a:pt x="213" y="671"/>
                    <a:pt x="213" y="637"/>
                  </a:cubicBezTo>
                  <a:cubicBezTo>
                    <a:pt x="281" y="569"/>
                    <a:pt x="247" y="459"/>
                    <a:pt x="213" y="391"/>
                  </a:cubicBezTo>
                  <a:cubicBezTo>
                    <a:pt x="179" y="247"/>
                    <a:pt x="145" y="179"/>
                    <a:pt x="102" y="77"/>
                  </a:cubicBezTo>
                  <a:cubicBezTo>
                    <a:pt x="102" y="34"/>
                    <a:pt x="68" y="0"/>
                    <a:pt x="3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2"/>
            <p:cNvSpPr/>
            <p:nvPr/>
          </p:nvSpPr>
          <p:spPr>
            <a:xfrm>
              <a:off x="919012" y="2227625"/>
              <a:ext cx="16800" cy="25166"/>
            </a:xfrm>
            <a:custGeom>
              <a:avLst/>
              <a:gdLst/>
              <a:ahLst/>
              <a:cxnLst/>
              <a:rect l="l" t="t" r="r" b="b"/>
              <a:pathLst>
                <a:path w="494" h="740" extrusionOk="0">
                  <a:moveTo>
                    <a:pt x="137" y="1"/>
                  </a:moveTo>
                  <a:cubicBezTo>
                    <a:pt x="69" y="1"/>
                    <a:pt x="1" y="69"/>
                    <a:pt x="35" y="137"/>
                  </a:cubicBezTo>
                  <a:cubicBezTo>
                    <a:pt x="69" y="315"/>
                    <a:pt x="103" y="459"/>
                    <a:pt x="179" y="638"/>
                  </a:cubicBezTo>
                  <a:cubicBezTo>
                    <a:pt x="179" y="672"/>
                    <a:pt x="247" y="740"/>
                    <a:pt x="315" y="740"/>
                  </a:cubicBezTo>
                  <a:lnTo>
                    <a:pt x="315" y="740"/>
                  </a:lnTo>
                  <a:cubicBezTo>
                    <a:pt x="391" y="740"/>
                    <a:pt x="425" y="740"/>
                    <a:pt x="459" y="706"/>
                  </a:cubicBezTo>
                  <a:cubicBezTo>
                    <a:pt x="493" y="638"/>
                    <a:pt x="493" y="561"/>
                    <a:pt x="459" y="493"/>
                  </a:cubicBezTo>
                  <a:cubicBezTo>
                    <a:pt x="391" y="349"/>
                    <a:pt x="315" y="213"/>
                    <a:pt x="247" y="69"/>
                  </a:cubicBezTo>
                  <a:cubicBezTo>
                    <a:pt x="213" y="35"/>
                    <a:pt x="179"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2"/>
            <p:cNvSpPr/>
            <p:nvPr/>
          </p:nvSpPr>
          <p:spPr>
            <a:xfrm>
              <a:off x="963494" y="2078264"/>
              <a:ext cx="14487" cy="24009"/>
            </a:xfrm>
            <a:custGeom>
              <a:avLst/>
              <a:gdLst/>
              <a:ahLst/>
              <a:cxnLst/>
              <a:rect l="l" t="t" r="r" b="b"/>
              <a:pathLst>
                <a:path w="426" h="706" extrusionOk="0">
                  <a:moveTo>
                    <a:pt x="103" y="1"/>
                  </a:moveTo>
                  <a:cubicBezTo>
                    <a:pt x="69" y="1"/>
                    <a:pt x="1" y="35"/>
                    <a:pt x="35" y="103"/>
                  </a:cubicBezTo>
                  <a:cubicBezTo>
                    <a:pt x="69" y="213"/>
                    <a:pt x="69" y="315"/>
                    <a:pt x="103" y="426"/>
                  </a:cubicBezTo>
                  <a:cubicBezTo>
                    <a:pt x="145" y="460"/>
                    <a:pt x="145" y="494"/>
                    <a:pt x="145" y="570"/>
                  </a:cubicBezTo>
                  <a:lnTo>
                    <a:pt x="247" y="672"/>
                  </a:lnTo>
                  <a:cubicBezTo>
                    <a:pt x="281" y="706"/>
                    <a:pt x="315" y="706"/>
                    <a:pt x="315" y="706"/>
                  </a:cubicBezTo>
                  <a:cubicBezTo>
                    <a:pt x="392" y="706"/>
                    <a:pt x="426" y="638"/>
                    <a:pt x="426" y="604"/>
                  </a:cubicBezTo>
                  <a:cubicBezTo>
                    <a:pt x="426" y="527"/>
                    <a:pt x="426" y="494"/>
                    <a:pt x="392" y="426"/>
                  </a:cubicBezTo>
                  <a:cubicBezTo>
                    <a:pt x="392" y="392"/>
                    <a:pt x="358" y="358"/>
                    <a:pt x="315" y="315"/>
                  </a:cubicBezTo>
                  <a:cubicBezTo>
                    <a:pt x="281" y="247"/>
                    <a:pt x="247" y="145"/>
                    <a:pt x="213" y="35"/>
                  </a:cubicBezTo>
                  <a:cubicBezTo>
                    <a:pt x="179" y="1"/>
                    <a:pt x="145"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2"/>
            <p:cNvSpPr/>
            <p:nvPr/>
          </p:nvSpPr>
          <p:spPr>
            <a:xfrm>
              <a:off x="1004541" y="2071055"/>
              <a:ext cx="13025" cy="20541"/>
            </a:xfrm>
            <a:custGeom>
              <a:avLst/>
              <a:gdLst/>
              <a:ahLst/>
              <a:cxnLst/>
              <a:rect l="l" t="t" r="r" b="b"/>
              <a:pathLst>
                <a:path w="383" h="604" extrusionOk="0">
                  <a:moveTo>
                    <a:pt x="102" y="0"/>
                  </a:moveTo>
                  <a:cubicBezTo>
                    <a:pt x="34" y="0"/>
                    <a:pt x="0" y="34"/>
                    <a:pt x="0" y="102"/>
                  </a:cubicBezTo>
                  <a:cubicBezTo>
                    <a:pt x="34" y="213"/>
                    <a:pt x="34" y="281"/>
                    <a:pt x="68" y="357"/>
                  </a:cubicBezTo>
                  <a:cubicBezTo>
                    <a:pt x="102" y="425"/>
                    <a:pt x="136" y="527"/>
                    <a:pt x="170" y="570"/>
                  </a:cubicBezTo>
                  <a:cubicBezTo>
                    <a:pt x="213" y="604"/>
                    <a:pt x="246" y="604"/>
                    <a:pt x="280" y="604"/>
                  </a:cubicBezTo>
                  <a:cubicBezTo>
                    <a:pt x="314" y="604"/>
                    <a:pt x="348" y="604"/>
                    <a:pt x="348" y="527"/>
                  </a:cubicBezTo>
                  <a:cubicBezTo>
                    <a:pt x="382" y="459"/>
                    <a:pt x="348" y="391"/>
                    <a:pt x="314" y="281"/>
                  </a:cubicBezTo>
                  <a:cubicBezTo>
                    <a:pt x="314" y="213"/>
                    <a:pt x="246" y="145"/>
                    <a:pt x="213" y="68"/>
                  </a:cubicBezTo>
                  <a:cubicBezTo>
                    <a:pt x="170" y="0"/>
                    <a:pt x="13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2"/>
            <p:cNvSpPr/>
            <p:nvPr/>
          </p:nvSpPr>
          <p:spPr>
            <a:xfrm>
              <a:off x="1030829" y="2148184"/>
              <a:ext cx="12141" cy="21697"/>
            </a:xfrm>
            <a:custGeom>
              <a:avLst/>
              <a:gdLst/>
              <a:ahLst/>
              <a:cxnLst/>
              <a:rect l="l" t="t" r="r" b="b"/>
              <a:pathLst>
                <a:path w="357" h="638" extrusionOk="0">
                  <a:moveTo>
                    <a:pt x="145" y="1"/>
                  </a:moveTo>
                  <a:cubicBezTo>
                    <a:pt x="77" y="1"/>
                    <a:pt x="34" y="35"/>
                    <a:pt x="34" y="69"/>
                  </a:cubicBezTo>
                  <a:cubicBezTo>
                    <a:pt x="0" y="170"/>
                    <a:pt x="0" y="315"/>
                    <a:pt x="34" y="383"/>
                  </a:cubicBezTo>
                  <a:cubicBezTo>
                    <a:pt x="77" y="493"/>
                    <a:pt x="145" y="595"/>
                    <a:pt x="247" y="638"/>
                  </a:cubicBezTo>
                  <a:lnTo>
                    <a:pt x="289" y="638"/>
                  </a:lnTo>
                  <a:cubicBezTo>
                    <a:pt x="323" y="638"/>
                    <a:pt x="357" y="638"/>
                    <a:pt x="357" y="561"/>
                  </a:cubicBezTo>
                  <a:cubicBezTo>
                    <a:pt x="357" y="493"/>
                    <a:pt x="323" y="383"/>
                    <a:pt x="289" y="315"/>
                  </a:cubicBezTo>
                  <a:cubicBezTo>
                    <a:pt x="289" y="213"/>
                    <a:pt x="289" y="136"/>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2"/>
            <p:cNvSpPr/>
            <p:nvPr/>
          </p:nvSpPr>
          <p:spPr>
            <a:xfrm>
              <a:off x="1070686" y="2121624"/>
              <a:ext cx="14487" cy="24009"/>
            </a:xfrm>
            <a:custGeom>
              <a:avLst/>
              <a:gdLst/>
              <a:ahLst/>
              <a:cxnLst/>
              <a:rect l="l" t="t" r="r" b="b"/>
              <a:pathLst>
                <a:path w="426" h="706" extrusionOk="0">
                  <a:moveTo>
                    <a:pt x="68" y="0"/>
                  </a:moveTo>
                  <a:cubicBezTo>
                    <a:pt x="34" y="0"/>
                    <a:pt x="0" y="34"/>
                    <a:pt x="0" y="68"/>
                  </a:cubicBezTo>
                  <a:cubicBezTo>
                    <a:pt x="0" y="178"/>
                    <a:pt x="68" y="280"/>
                    <a:pt x="102" y="391"/>
                  </a:cubicBezTo>
                  <a:cubicBezTo>
                    <a:pt x="102" y="493"/>
                    <a:pt x="102" y="603"/>
                    <a:pt x="213" y="671"/>
                  </a:cubicBezTo>
                  <a:cubicBezTo>
                    <a:pt x="213" y="705"/>
                    <a:pt x="247" y="705"/>
                    <a:pt x="281" y="705"/>
                  </a:cubicBezTo>
                  <a:cubicBezTo>
                    <a:pt x="315" y="705"/>
                    <a:pt x="349" y="705"/>
                    <a:pt x="391" y="671"/>
                  </a:cubicBezTo>
                  <a:cubicBezTo>
                    <a:pt x="425" y="527"/>
                    <a:pt x="349" y="425"/>
                    <a:pt x="315" y="314"/>
                  </a:cubicBezTo>
                  <a:cubicBezTo>
                    <a:pt x="281" y="212"/>
                    <a:pt x="213" y="68"/>
                    <a:pt x="102"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2"/>
            <p:cNvSpPr/>
            <p:nvPr/>
          </p:nvSpPr>
          <p:spPr>
            <a:xfrm>
              <a:off x="1028516" y="2199909"/>
              <a:ext cx="13297" cy="21697"/>
            </a:xfrm>
            <a:custGeom>
              <a:avLst/>
              <a:gdLst/>
              <a:ahLst/>
              <a:cxnLst/>
              <a:rect l="l" t="t" r="r" b="b"/>
              <a:pathLst>
                <a:path w="391" h="638" extrusionOk="0">
                  <a:moveTo>
                    <a:pt x="68" y="0"/>
                  </a:moveTo>
                  <a:cubicBezTo>
                    <a:pt x="34" y="0"/>
                    <a:pt x="0" y="34"/>
                    <a:pt x="0" y="68"/>
                  </a:cubicBezTo>
                  <a:cubicBezTo>
                    <a:pt x="34" y="280"/>
                    <a:pt x="0" y="527"/>
                    <a:pt x="213" y="637"/>
                  </a:cubicBezTo>
                  <a:lnTo>
                    <a:pt x="213" y="637"/>
                  </a:lnTo>
                  <a:cubicBezTo>
                    <a:pt x="247" y="637"/>
                    <a:pt x="281" y="637"/>
                    <a:pt x="281" y="603"/>
                  </a:cubicBezTo>
                  <a:cubicBezTo>
                    <a:pt x="391" y="391"/>
                    <a:pt x="213" y="213"/>
                    <a:pt x="145" y="34"/>
                  </a:cubicBezTo>
                  <a:cubicBezTo>
                    <a:pt x="145" y="0"/>
                    <a:pt x="102"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2"/>
            <p:cNvSpPr/>
            <p:nvPr/>
          </p:nvSpPr>
          <p:spPr>
            <a:xfrm>
              <a:off x="1060858" y="2192666"/>
              <a:ext cx="12175" cy="22853"/>
            </a:xfrm>
            <a:custGeom>
              <a:avLst/>
              <a:gdLst/>
              <a:ahLst/>
              <a:cxnLst/>
              <a:rect l="l" t="t" r="r" b="b"/>
              <a:pathLst>
                <a:path w="358" h="672" extrusionOk="0">
                  <a:moveTo>
                    <a:pt x="77" y="1"/>
                  </a:moveTo>
                  <a:cubicBezTo>
                    <a:pt x="43" y="1"/>
                    <a:pt x="1" y="1"/>
                    <a:pt x="1" y="69"/>
                  </a:cubicBezTo>
                  <a:cubicBezTo>
                    <a:pt x="1" y="137"/>
                    <a:pt x="43" y="247"/>
                    <a:pt x="43" y="349"/>
                  </a:cubicBezTo>
                  <a:cubicBezTo>
                    <a:pt x="77" y="459"/>
                    <a:pt x="77" y="561"/>
                    <a:pt x="145" y="638"/>
                  </a:cubicBezTo>
                  <a:cubicBezTo>
                    <a:pt x="179" y="672"/>
                    <a:pt x="179" y="672"/>
                    <a:pt x="213" y="672"/>
                  </a:cubicBezTo>
                  <a:cubicBezTo>
                    <a:pt x="289" y="672"/>
                    <a:pt x="323" y="638"/>
                    <a:pt x="357" y="604"/>
                  </a:cubicBezTo>
                  <a:cubicBezTo>
                    <a:pt x="357" y="493"/>
                    <a:pt x="323" y="392"/>
                    <a:pt x="289" y="281"/>
                  </a:cubicBezTo>
                  <a:cubicBezTo>
                    <a:pt x="255" y="179"/>
                    <a:pt x="179" y="69"/>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2"/>
            <p:cNvSpPr/>
            <p:nvPr/>
          </p:nvSpPr>
          <p:spPr>
            <a:xfrm>
              <a:off x="1098402" y="2181681"/>
              <a:ext cx="13059" cy="21731"/>
            </a:xfrm>
            <a:custGeom>
              <a:avLst/>
              <a:gdLst/>
              <a:ahLst/>
              <a:cxnLst/>
              <a:rect l="l" t="t" r="r" b="b"/>
              <a:pathLst>
                <a:path w="384" h="639" extrusionOk="0">
                  <a:moveTo>
                    <a:pt x="103" y="1"/>
                  </a:moveTo>
                  <a:cubicBezTo>
                    <a:pt x="35" y="1"/>
                    <a:pt x="1" y="35"/>
                    <a:pt x="1" y="111"/>
                  </a:cubicBezTo>
                  <a:cubicBezTo>
                    <a:pt x="1" y="179"/>
                    <a:pt x="35" y="290"/>
                    <a:pt x="35" y="392"/>
                  </a:cubicBezTo>
                  <a:cubicBezTo>
                    <a:pt x="69" y="460"/>
                    <a:pt x="69" y="570"/>
                    <a:pt x="171" y="638"/>
                  </a:cubicBezTo>
                  <a:lnTo>
                    <a:pt x="247" y="638"/>
                  </a:lnTo>
                  <a:cubicBezTo>
                    <a:pt x="281" y="638"/>
                    <a:pt x="315" y="604"/>
                    <a:pt x="349" y="570"/>
                  </a:cubicBezTo>
                  <a:cubicBezTo>
                    <a:pt x="383" y="502"/>
                    <a:pt x="349" y="392"/>
                    <a:pt x="315" y="290"/>
                  </a:cubicBezTo>
                  <a:cubicBezTo>
                    <a:pt x="281" y="213"/>
                    <a:pt x="213" y="145"/>
                    <a:pt x="171" y="35"/>
                  </a:cubicBezTo>
                  <a:cubicBezTo>
                    <a:pt x="137" y="35"/>
                    <a:pt x="103"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2"/>
            <p:cNvSpPr/>
            <p:nvPr/>
          </p:nvSpPr>
          <p:spPr>
            <a:xfrm>
              <a:off x="1098402" y="2256532"/>
              <a:ext cx="15643" cy="26322"/>
            </a:xfrm>
            <a:custGeom>
              <a:avLst/>
              <a:gdLst/>
              <a:ahLst/>
              <a:cxnLst/>
              <a:rect l="l" t="t" r="r" b="b"/>
              <a:pathLst>
                <a:path w="460" h="774" extrusionOk="0">
                  <a:moveTo>
                    <a:pt x="103" y="0"/>
                  </a:moveTo>
                  <a:cubicBezTo>
                    <a:pt x="35" y="0"/>
                    <a:pt x="1" y="68"/>
                    <a:pt x="1" y="102"/>
                  </a:cubicBezTo>
                  <a:cubicBezTo>
                    <a:pt x="35" y="246"/>
                    <a:pt x="35" y="348"/>
                    <a:pt x="103" y="459"/>
                  </a:cubicBezTo>
                  <a:cubicBezTo>
                    <a:pt x="137" y="561"/>
                    <a:pt x="137" y="705"/>
                    <a:pt x="247" y="773"/>
                  </a:cubicBezTo>
                  <a:lnTo>
                    <a:pt x="315" y="773"/>
                  </a:lnTo>
                  <a:cubicBezTo>
                    <a:pt x="383" y="773"/>
                    <a:pt x="426" y="739"/>
                    <a:pt x="426" y="671"/>
                  </a:cubicBezTo>
                  <a:cubicBezTo>
                    <a:pt x="460" y="561"/>
                    <a:pt x="383" y="459"/>
                    <a:pt x="315" y="348"/>
                  </a:cubicBezTo>
                  <a:cubicBezTo>
                    <a:pt x="281" y="246"/>
                    <a:pt x="213" y="136"/>
                    <a:pt x="171" y="34"/>
                  </a:cubicBezTo>
                  <a:cubicBezTo>
                    <a:pt x="137"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2"/>
            <p:cNvSpPr/>
            <p:nvPr/>
          </p:nvSpPr>
          <p:spPr>
            <a:xfrm>
              <a:off x="1136830" y="2239460"/>
              <a:ext cx="12175" cy="21731"/>
            </a:xfrm>
            <a:custGeom>
              <a:avLst/>
              <a:gdLst/>
              <a:ahLst/>
              <a:cxnLst/>
              <a:rect l="l" t="t" r="r" b="b"/>
              <a:pathLst>
                <a:path w="358" h="639" extrusionOk="0">
                  <a:moveTo>
                    <a:pt x="69" y="1"/>
                  </a:moveTo>
                  <a:cubicBezTo>
                    <a:pt x="35" y="1"/>
                    <a:pt x="1" y="35"/>
                    <a:pt x="1" y="111"/>
                  </a:cubicBezTo>
                  <a:cubicBezTo>
                    <a:pt x="1" y="213"/>
                    <a:pt x="1" y="290"/>
                    <a:pt x="35" y="392"/>
                  </a:cubicBezTo>
                  <a:cubicBezTo>
                    <a:pt x="69" y="502"/>
                    <a:pt x="69" y="570"/>
                    <a:pt x="179" y="638"/>
                  </a:cubicBezTo>
                  <a:lnTo>
                    <a:pt x="213" y="638"/>
                  </a:lnTo>
                  <a:cubicBezTo>
                    <a:pt x="247" y="638"/>
                    <a:pt x="315" y="604"/>
                    <a:pt x="315" y="570"/>
                  </a:cubicBezTo>
                  <a:cubicBezTo>
                    <a:pt x="358" y="460"/>
                    <a:pt x="281" y="426"/>
                    <a:pt x="247" y="324"/>
                  </a:cubicBezTo>
                  <a:cubicBezTo>
                    <a:pt x="213" y="247"/>
                    <a:pt x="179" y="145"/>
                    <a:pt x="145" y="77"/>
                  </a:cubicBezTo>
                  <a:cubicBezTo>
                    <a:pt x="145" y="35"/>
                    <a:pt x="103" y="1"/>
                    <a:pt x="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2"/>
            <p:cNvSpPr/>
            <p:nvPr/>
          </p:nvSpPr>
          <p:spPr>
            <a:xfrm>
              <a:off x="1127308" y="2324989"/>
              <a:ext cx="8400" cy="16800"/>
            </a:xfrm>
            <a:custGeom>
              <a:avLst/>
              <a:gdLst/>
              <a:ahLst/>
              <a:cxnLst/>
              <a:rect l="l" t="t" r="r" b="b"/>
              <a:pathLst>
                <a:path w="247" h="494" extrusionOk="0">
                  <a:moveTo>
                    <a:pt x="68" y="0"/>
                  </a:moveTo>
                  <a:cubicBezTo>
                    <a:pt x="34" y="0"/>
                    <a:pt x="0" y="34"/>
                    <a:pt x="0" y="68"/>
                  </a:cubicBezTo>
                  <a:cubicBezTo>
                    <a:pt x="34" y="179"/>
                    <a:pt x="68" y="323"/>
                    <a:pt x="102" y="459"/>
                  </a:cubicBezTo>
                  <a:cubicBezTo>
                    <a:pt x="136" y="493"/>
                    <a:pt x="136" y="493"/>
                    <a:pt x="170" y="493"/>
                  </a:cubicBezTo>
                  <a:cubicBezTo>
                    <a:pt x="213" y="493"/>
                    <a:pt x="247" y="459"/>
                    <a:pt x="247" y="425"/>
                  </a:cubicBezTo>
                  <a:lnTo>
                    <a:pt x="102" y="34"/>
                  </a:lnTo>
                  <a:cubicBezTo>
                    <a:pt x="102" y="0"/>
                    <a:pt x="68"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2"/>
            <p:cNvSpPr/>
            <p:nvPr/>
          </p:nvSpPr>
          <p:spPr>
            <a:xfrm>
              <a:off x="1152440" y="2308223"/>
              <a:ext cx="14487" cy="30097"/>
            </a:xfrm>
            <a:custGeom>
              <a:avLst/>
              <a:gdLst/>
              <a:ahLst/>
              <a:cxnLst/>
              <a:rect l="l" t="t" r="r" b="b"/>
              <a:pathLst>
                <a:path w="426" h="885" extrusionOk="0">
                  <a:moveTo>
                    <a:pt x="145" y="1"/>
                  </a:moveTo>
                  <a:cubicBezTo>
                    <a:pt x="111" y="1"/>
                    <a:pt x="34" y="35"/>
                    <a:pt x="34" y="103"/>
                  </a:cubicBezTo>
                  <a:cubicBezTo>
                    <a:pt x="34" y="349"/>
                    <a:pt x="1" y="672"/>
                    <a:pt x="213" y="850"/>
                  </a:cubicBezTo>
                  <a:cubicBezTo>
                    <a:pt x="247" y="850"/>
                    <a:pt x="247" y="884"/>
                    <a:pt x="281" y="884"/>
                  </a:cubicBezTo>
                  <a:cubicBezTo>
                    <a:pt x="357" y="884"/>
                    <a:pt x="391" y="816"/>
                    <a:pt x="391" y="774"/>
                  </a:cubicBezTo>
                  <a:cubicBezTo>
                    <a:pt x="425" y="527"/>
                    <a:pt x="281" y="315"/>
                    <a:pt x="281" y="103"/>
                  </a:cubicBezTo>
                  <a:cubicBezTo>
                    <a:pt x="281" y="35"/>
                    <a:pt x="213"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2"/>
            <p:cNvSpPr/>
            <p:nvPr/>
          </p:nvSpPr>
          <p:spPr>
            <a:xfrm>
              <a:off x="1172946" y="2406743"/>
              <a:ext cx="14487" cy="26594"/>
            </a:xfrm>
            <a:custGeom>
              <a:avLst/>
              <a:gdLst/>
              <a:ahLst/>
              <a:cxnLst/>
              <a:rect l="l" t="t" r="r" b="b"/>
              <a:pathLst>
                <a:path w="426" h="782" extrusionOk="0">
                  <a:moveTo>
                    <a:pt x="103" y="0"/>
                  </a:moveTo>
                  <a:cubicBezTo>
                    <a:pt x="35" y="0"/>
                    <a:pt x="1" y="43"/>
                    <a:pt x="1" y="111"/>
                  </a:cubicBezTo>
                  <a:cubicBezTo>
                    <a:pt x="1" y="255"/>
                    <a:pt x="35" y="357"/>
                    <a:pt x="35" y="502"/>
                  </a:cubicBezTo>
                  <a:cubicBezTo>
                    <a:pt x="35" y="604"/>
                    <a:pt x="35" y="714"/>
                    <a:pt x="145" y="782"/>
                  </a:cubicBezTo>
                  <a:lnTo>
                    <a:pt x="179" y="782"/>
                  </a:lnTo>
                  <a:cubicBezTo>
                    <a:pt x="213" y="782"/>
                    <a:pt x="247" y="782"/>
                    <a:pt x="247" y="748"/>
                  </a:cubicBezTo>
                  <a:cubicBezTo>
                    <a:pt x="425" y="604"/>
                    <a:pt x="247" y="255"/>
                    <a:pt x="179" y="77"/>
                  </a:cubicBezTo>
                  <a:cubicBezTo>
                    <a:pt x="179" y="0"/>
                    <a:pt x="145"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2"/>
            <p:cNvSpPr/>
            <p:nvPr/>
          </p:nvSpPr>
          <p:spPr>
            <a:xfrm>
              <a:off x="1137987" y="2385080"/>
              <a:ext cx="11018" cy="24281"/>
            </a:xfrm>
            <a:custGeom>
              <a:avLst/>
              <a:gdLst/>
              <a:ahLst/>
              <a:cxnLst/>
              <a:rect l="l" t="t" r="r" b="b"/>
              <a:pathLst>
                <a:path w="324" h="714" extrusionOk="0">
                  <a:moveTo>
                    <a:pt x="69" y="0"/>
                  </a:moveTo>
                  <a:cubicBezTo>
                    <a:pt x="35" y="0"/>
                    <a:pt x="1" y="43"/>
                    <a:pt x="1" y="77"/>
                  </a:cubicBezTo>
                  <a:cubicBezTo>
                    <a:pt x="69" y="289"/>
                    <a:pt x="69" y="502"/>
                    <a:pt x="179" y="680"/>
                  </a:cubicBezTo>
                  <a:cubicBezTo>
                    <a:pt x="213" y="714"/>
                    <a:pt x="213" y="714"/>
                    <a:pt x="247" y="714"/>
                  </a:cubicBezTo>
                  <a:cubicBezTo>
                    <a:pt x="281" y="714"/>
                    <a:pt x="324" y="680"/>
                    <a:pt x="324" y="637"/>
                  </a:cubicBezTo>
                  <a:cubicBezTo>
                    <a:pt x="324" y="425"/>
                    <a:pt x="213" y="255"/>
                    <a:pt x="145" y="43"/>
                  </a:cubicBezTo>
                  <a:cubicBezTo>
                    <a:pt x="145" y="0"/>
                    <a:pt x="111"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2"/>
            <p:cNvSpPr/>
            <p:nvPr/>
          </p:nvSpPr>
          <p:spPr>
            <a:xfrm>
              <a:off x="1168049" y="2476662"/>
              <a:ext cx="8400" cy="15609"/>
            </a:xfrm>
            <a:custGeom>
              <a:avLst/>
              <a:gdLst/>
              <a:ahLst/>
              <a:cxnLst/>
              <a:rect l="l" t="t" r="r" b="b"/>
              <a:pathLst>
                <a:path w="247" h="459" extrusionOk="0">
                  <a:moveTo>
                    <a:pt x="111" y="0"/>
                  </a:moveTo>
                  <a:cubicBezTo>
                    <a:pt x="34" y="0"/>
                    <a:pt x="0" y="34"/>
                    <a:pt x="34" y="68"/>
                  </a:cubicBezTo>
                  <a:cubicBezTo>
                    <a:pt x="34" y="145"/>
                    <a:pt x="77" y="179"/>
                    <a:pt x="77" y="247"/>
                  </a:cubicBezTo>
                  <a:cubicBezTo>
                    <a:pt x="77" y="323"/>
                    <a:pt x="34" y="357"/>
                    <a:pt x="77" y="425"/>
                  </a:cubicBezTo>
                  <a:cubicBezTo>
                    <a:pt x="111" y="425"/>
                    <a:pt x="145" y="459"/>
                    <a:pt x="145" y="459"/>
                  </a:cubicBezTo>
                  <a:cubicBezTo>
                    <a:pt x="179" y="459"/>
                    <a:pt x="213" y="459"/>
                    <a:pt x="213" y="425"/>
                  </a:cubicBezTo>
                  <a:cubicBezTo>
                    <a:pt x="247" y="357"/>
                    <a:pt x="247" y="323"/>
                    <a:pt x="247" y="213"/>
                  </a:cubicBezTo>
                  <a:cubicBezTo>
                    <a:pt x="213" y="179"/>
                    <a:pt x="179" y="111"/>
                    <a:pt x="145" y="34"/>
                  </a:cubicBezTo>
                  <a:cubicBezTo>
                    <a:pt x="145" y="0"/>
                    <a:pt x="111"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2"/>
            <p:cNvSpPr/>
            <p:nvPr/>
          </p:nvSpPr>
          <p:spPr>
            <a:xfrm>
              <a:off x="915271" y="2448912"/>
              <a:ext cx="11018" cy="22853"/>
            </a:xfrm>
            <a:custGeom>
              <a:avLst/>
              <a:gdLst/>
              <a:ahLst/>
              <a:cxnLst/>
              <a:rect l="l" t="t" r="r" b="b"/>
              <a:pathLst>
                <a:path w="324" h="672" extrusionOk="0">
                  <a:moveTo>
                    <a:pt x="111" y="1"/>
                  </a:moveTo>
                  <a:cubicBezTo>
                    <a:pt x="34" y="1"/>
                    <a:pt x="0" y="35"/>
                    <a:pt x="0" y="111"/>
                  </a:cubicBezTo>
                  <a:cubicBezTo>
                    <a:pt x="0" y="290"/>
                    <a:pt x="0" y="604"/>
                    <a:pt x="213" y="672"/>
                  </a:cubicBezTo>
                  <a:lnTo>
                    <a:pt x="247" y="672"/>
                  </a:lnTo>
                  <a:cubicBezTo>
                    <a:pt x="247" y="672"/>
                    <a:pt x="289" y="638"/>
                    <a:pt x="289" y="604"/>
                  </a:cubicBezTo>
                  <a:cubicBezTo>
                    <a:pt x="323" y="536"/>
                    <a:pt x="323" y="425"/>
                    <a:pt x="289" y="357"/>
                  </a:cubicBezTo>
                  <a:cubicBezTo>
                    <a:pt x="213" y="247"/>
                    <a:pt x="213" y="179"/>
                    <a:pt x="179" y="77"/>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2"/>
            <p:cNvSpPr/>
            <p:nvPr/>
          </p:nvSpPr>
          <p:spPr>
            <a:xfrm>
              <a:off x="940675" y="2416571"/>
              <a:ext cx="13331" cy="21697"/>
            </a:xfrm>
            <a:custGeom>
              <a:avLst/>
              <a:gdLst/>
              <a:ahLst/>
              <a:cxnLst/>
              <a:rect l="l" t="t" r="r" b="b"/>
              <a:pathLst>
                <a:path w="392" h="638" extrusionOk="0">
                  <a:moveTo>
                    <a:pt x="103" y="0"/>
                  </a:moveTo>
                  <a:cubicBezTo>
                    <a:pt x="35" y="0"/>
                    <a:pt x="1" y="34"/>
                    <a:pt x="1" y="68"/>
                  </a:cubicBezTo>
                  <a:cubicBezTo>
                    <a:pt x="1" y="179"/>
                    <a:pt x="35" y="281"/>
                    <a:pt x="69" y="391"/>
                  </a:cubicBezTo>
                  <a:cubicBezTo>
                    <a:pt x="103" y="459"/>
                    <a:pt x="137" y="561"/>
                    <a:pt x="213" y="637"/>
                  </a:cubicBezTo>
                  <a:lnTo>
                    <a:pt x="281" y="637"/>
                  </a:lnTo>
                  <a:cubicBezTo>
                    <a:pt x="315" y="637"/>
                    <a:pt x="392" y="637"/>
                    <a:pt x="392" y="561"/>
                  </a:cubicBezTo>
                  <a:cubicBezTo>
                    <a:pt x="392" y="459"/>
                    <a:pt x="349" y="349"/>
                    <a:pt x="315" y="281"/>
                  </a:cubicBezTo>
                  <a:cubicBezTo>
                    <a:pt x="247" y="213"/>
                    <a:pt x="213" y="102"/>
                    <a:pt x="137"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2"/>
            <p:cNvSpPr/>
            <p:nvPr/>
          </p:nvSpPr>
          <p:spPr>
            <a:xfrm>
              <a:off x="951387" y="2530972"/>
              <a:ext cx="17072" cy="22853"/>
            </a:xfrm>
            <a:custGeom>
              <a:avLst/>
              <a:gdLst/>
              <a:ahLst/>
              <a:cxnLst/>
              <a:rect l="l" t="t" r="r" b="b"/>
              <a:pathLst>
                <a:path w="502" h="672" extrusionOk="0">
                  <a:moveTo>
                    <a:pt x="34" y="0"/>
                  </a:moveTo>
                  <a:cubicBezTo>
                    <a:pt x="34" y="0"/>
                    <a:pt x="0" y="0"/>
                    <a:pt x="34" y="0"/>
                  </a:cubicBezTo>
                  <a:cubicBezTo>
                    <a:pt x="34" y="213"/>
                    <a:pt x="77" y="382"/>
                    <a:pt x="145" y="561"/>
                  </a:cubicBezTo>
                  <a:cubicBezTo>
                    <a:pt x="178" y="637"/>
                    <a:pt x="212" y="671"/>
                    <a:pt x="289" y="671"/>
                  </a:cubicBezTo>
                  <a:cubicBezTo>
                    <a:pt x="391" y="671"/>
                    <a:pt x="501" y="561"/>
                    <a:pt x="425" y="425"/>
                  </a:cubicBezTo>
                  <a:cubicBezTo>
                    <a:pt x="323" y="281"/>
                    <a:pt x="212" y="136"/>
                    <a:pt x="7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2"/>
            <p:cNvSpPr/>
            <p:nvPr/>
          </p:nvSpPr>
          <p:spPr>
            <a:xfrm>
              <a:off x="962338" y="2496013"/>
              <a:ext cx="20575" cy="27750"/>
            </a:xfrm>
            <a:custGeom>
              <a:avLst/>
              <a:gdLst/>
              <a:ahLst/>
              <a:cxnLst/>
              <a:rect l="l" t="t" r="r" b="b"/>
              <a:pathLst>
                <a:path w="605" h="816" extrusionOk="0">
                  <a:moveTo>
                    <a:pt x="103" y="0"/>
                  </a:moveTo>
                  <a:cubicBezTo>
                    <a:pt x="69" y="0"/>
                    <a:pt x="1" y="68"/>
                    <a:pt x="35" y="102"/>
                  </a:cubicBezTo>
                  <a:cubicBezTo>
                    <a:pt x="69" y="247"/>
                    <a:pt x="137" y="391"/>
                    <a:pt x="213" y="493"/>
                  </a:cubicBezTo>
                  <a:cubicBezTo>
                    <a:pt x="247" y="637"/>
                    <a:pt x="349" y="739"/>
                    <a:pt x="460" y="816"/>
                  </a:cubicBezTo>
                  <a:lnTo>
                    <a:pt x="494" y="816"/>
                  </a:lnTo>
                  <a:cubicBezTo>
                    <a:pt x="528" y="816"/>
                    <a:pt x="562" y="773"/>
                    <a:pt x="562" y="739"/>
                  </a:cubicBezTo>
                  <a:cubicBezTo>
                    <a:pt x="604" y="603"/>
                    <a:pt x="528" y="459"/>
                    <a:pt x="460" y="349"/>
                  </a:cubicBezTo>
                  <a:cubicBezTo>
                    <a:pt x="349" y="247"/>
                    <a:pt x="281" y="136"/>
                    <a:pt x="179" y="34"/>
                  </a:cubicBezTo>
                  <a:cubicBezTo>
                    <a:pt x="137" y="34"/>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2"/>
            <p:cNvSpPr/>
            <p:nvPr/>
          </p:nvSpPr>
          <p:spPr>
            <a:xfrm>
              <a:off x="976791" y="2633233"/>
              <a:ext cx="22853" cy="21697"/>
            </a:xfrm>
            <a:custGeom>
              <a:avLst/>
              <a:gdLst/>
              <a:ahLst/>
              <a:cxnLst/>
              <a:rect l="l" t="t" r="r" b="b"/>
              <a:pathLst>
                <a:path w="672" h="638" extrusionOk="0">
                  <a:moveTo>
                    <a:pt x="103" y="0"/>
                  </a:moveTo>
                  <a:cubicBezTo>
                    <a:pt x="35" y="0"/>
                    <a:pt x="1" y="68"/>
                    <a:pt x="35" y="136"/>
                  </a:cubicBezTo>
                  <a:cubicBezTo>
                    <a:pt x="137" y="247"/>
                    <a:pt x="213" y="349"/>
                    <a:pt x="315" y="493"/>
                  </a:cubicBezTo>
                  <a:cubicBezTo>
                    <a:pt x="349" y="527"/>
                    <a:pt x="425" y="638"/>
                    <a:pt x="527" y="638"/>
                  </a:cubicBezTo>
                  <a:cubicBezTo>
                    <a:pt x="527" y="638"/>
                    <a:pt x="561" y="604"/>
                    <a:pt x="604" y="604"/>
                  </a:cubicBezTo>
                  <a:cubicBezTo>
                    <a:pt x="672" y="493"/>
                    <a:pt x="527" y="349"/>
                    <a:pt x="493" y="315"/>
                  </a:cubicBezTo>
                  <a:cubicBezTo>
                    <a:pt x="349" y="213"/>
                    <a:pt x="247" y="136"/>
                    <a:pt x="137"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2"/>
            <p:cNvSpPr/>
            <p:nvPr/>
          </p:nvSpPr>
          <p:spPr>
            <a:xfrm>
              <a:off x="987469" y="2593376"/>
              <a:ext cx="24315" cy="26594"/>
            </a:xfrm>
            <a:custGeom>
              <a:avLst/>
              <a:gdLst/>
              <a:ahLst/>
              <a:cxnLst/>
              <a:rect l="l" t="t" r="r" b="b"/>
              <a:pathLst>
                <a:path w="715" h="782" extrusionOk="0">
                  <a:moveTo>
                    <a:pt x="145" y="0"/>
                  </a:moveTo>
                  <a:cubicBezTo>
                    <a:pt x="77" y="0"/>
                    <a:pt x="1" y="77"/>
                    <a:pt x="77" y="145"/>
                  </a:cubicBezTo>
                  <a:cubicBezTo>
                    <a:pt x="213" y="357"/>
                    <a:pt x="358" y="637"/>
                    <a:pt x="570" y="782"/>
                  </a:cubicBezTo>
                  <a:lnTo>
                    <a:pt x="604" y="782"/>
                  </a:lnTo>
                  <a:cubicBezTo>
                    <a:pt x="672" y="782"/>
                    <a:pt x="715" y="748"/>
                    <a:pt x="672" y="714"/>
                  </a:cubicBezTo>
                  <a:cubicBezTo>
                    <a:pt x="604" y="425"/>
                    <a:pt x="358" y="246"/>
                    <a:pt x="179" y="34"/>
                  </a:cubicBezTo>
                  <a:cubicBezTo>
                    <a:pt x="179" y="0"/>
                    <a:pt x="145"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1021273" y="2672818"/>
              <a:ext cx="17956" cy="20541"/>
            </a:xfrm>
            <a:custGeom>
              <a:avLst/>
              <a:gdLst/>
              <a:ahLst/>
              <a:cxnLst/>
              <a:rect l="l" t="t" r="r" b="b"/>
              <a:pathLst>
                <a:path w="528" h="604" extrusionOk="0">
                  <a:moveTo>
                    <a:pt x="103" y="0"/>
                  </a:moveTo>
                  <a:cubicBezTo>
                    <a:pt x="35" y="0"/>
                    <a:pt x="1" y="77"/>
                    <a:pt x="1" y="111"/>
                  </a:cubicBezTo>
                  <a:cubicBezTo>
                    <a:pt x="35" y="213"/>
                    <a:pt x="103" y="323"/>
                    <a:pt x="145" y="391"/>
                  </a:cubicBezTo>
                  <a:cubicBezTo>
                    <a:pt x="213" y="501"/>
                    <a:pt x="281" y="569"/>
                    <a:pt x="392" y="603"/>
                  </a:cubicBezTo>
                  <a:lnTo>
                    <a:pt x="426" y="603"/>
                  </a:lnTo>
                  <a:cubicBezTo>
                    <a:pt x="494" y="603"/>
                    <a:pt x="528" y="569"/>
                    <a:pt x="528" y="501"/>
                  </a:cubicBezTo>
                  <a:cubicBezTo>
                    <a:pt x="528" y="357"/>
                    <a:pt x="460" y="289"/>
                    <a:pt x="358" y="213"/>
                  </a:cubicBezTo>
                  <a:cubicBezTo>
                    <a:pt x="281" y="145"/>
                    <a:pt x="213"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926256" y="2543963"/>
              <a:ext cx="11869" cy="23159"/>
            </a:xfrm>
            <a:custGeom>
              <a:avLst/>
              <a:gdLst/>
              <a:ahLst/>
              <a:cxnLst/>
              <a:rect l="l" t="t" r="r" b="b"/>
              <a:pathLst>
                <a:path w="349" h="681" extrusionOk="0">
                  <a:moveTo>
                    <a:pt x="68" y="0"/>
                  </a:moveTo>
                  <a:cubicBezTo>
                    <a:pt x="34" y="0"/>
                    <a:pt x="0" y="43"/>
                    <a:pt x="0" y="77"/>
                  </a:cubicBezTo>
                  <a:cubicBezTo>
                    <a:pt x="0" y="289"/>
                    <a:pt x="0" y="536"/>
                    <a:pt x="178" y="638"/>
                  </a:cubicBezTo>
                  <a:lnTo>
                    <a:pt x="212" y="680"/>
                  </a:lnTo>
                  <a:cubicBezTo>
                    <a:pt x="246" y="680"/>
                    <a:pt x="280" y="638"/>
                    <a:pt x="280" y="604"/>
                  </a:cubicBezTo>
                  <a:cubicBezTo>
                    <a:pt x="348" y="425"/>
                    <a:pt x="212" y="255"/>
                    <a:pt x="136" y="77"/>
                  </a:cubicBezTo>
                  <a:cubicBezTo>
                    <a:pt x="136" y="43"/>
                    <a:pt x="102"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861234" y="2500638"/>
              <a:ext cx="15643" cy="18228"/>
            </a:xfrm>
            <a:custGeom>
              <a:avLst/>
              <a:gdLst/>
              <a:ahLst/>
              <a:cxnLst/>
              <a:rect l="l" t="t" r="r" b="b"/>
              <a:pathLst>
                <a:path w="460" h="536" extrusionOk="0">
                  <a:moveTo>
                    <a:pt x="137" y="0"/>
                  </a:moveTo>
                  <a:cubicBezTo>
                    <a:pt x="69" y="0"/>
                    <a:pt x="1" y="77"/>
                    <a:pt x="35" y="145"/>
                  </a:cubicBezTo>
                  <a:cubicBezTo>
                    <a:pt x="69" y="213"/>
                    <a:pt x="103" y="289"/>
                    <a:pt x="137" y="357"/>
                  </a:cubicBezTo>
                  <a:cubicBezTo>
                    <a:pt x="137" y="425"/>
                    <a:pt x="179" y="535"/>
                    <a:pt x="281" y="535"/>
                  </a:cubicBezTo>
                  <a:lnTo>
                    <a:pt x="315" y="535"/>
                  </a:lnTo>
                  <a:cubicBezTo>
                    <a:pt x="349" y="535"/>
                    <a:pt x="391" y="535"/>
                    <a:pt x="425" y="501"/>
                  </a:cubicBezTo>
                  <a:cubicBezTo>
                    <a:pt x="459" y="391"/>
                    <a:pt x="425" y="323"/>
                    <a:pt x="349" y="255"/>
                  </a:cubicBezTo>
                  <a:cubicBezTo>
                    <a:pt x="315" y="179"/>
                    <a:pt x="247" y="111"/>
                    <a:pt x="213" y="43"/>
                  </a:cubicBezTo>
                  <a:cubicBezTo>
                    <a:pt x="213" y="0"/>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2"/>
            <p:cNvSpPr/>
            <p:nvPr/>
          </p:nvSpPr>
          <p:spPr>
            <a:xfrm>
              <a:off x="852868" y="2457312"/>
              <a:ext cx="15643" cy="21697"/>
            </a:xfrm>
            <a:custGeom>
              <a:avLst/>
              <a:gdLst/>
              <a:ahLst/>
              <a:cxnLst/>
              <a:rect l="l" t="t" r="r" b="b"/>
              <a:pathLst>
                <a:path w="460" h="638" extrusionOk="0">
                  <a:moveTo>
                    <a:pt x="136" y="0"/>
                  </a:moveTo>
                  <a:cubicBezTo>
                    <a:pt x="68" y="0"/>
                    <a:pt x="0" y="76"/>
                    <a:pt x="34" y="144"/>
                  </a:cubicBezTo>
                  <a:cubicBezTo>
                    <a:pt x="68" y="323"/>
                    <a:pt x="102" y="569"/>
                    <a:pt x="281" y="637"/>
                  </a:cubicBezTo>
                  <a:lnTo>
                    <a:pt x="315" y="637"/>
                  </a:lnTo>
                  <a:cubicBezTo>
                    <a:pt x="349" y="637"/>
                    <a:pt x="349" y="637"/>
                    <a:pt x="383" y="603"/>
                  </a:cubicBezTo>
                  <a:cubicBezTo>
                    <a:pt x="459" y="425"/>
                    <a:pt x="281" y="212"/>
                    <a:pt x="213" y="43"/>
                  </a:cubicBezTo>
                  <a:cubicBezTo>
                    <a:pt x="170" y="0"/>
                    <a:pt x="136" y="0"/>
                    <a:pt x="13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2"/>
            <p:cNvSpPr/>
            <p:nvPr/>
          </p:nvSpPr>
          <p:spPr>
            <a:xfrm>
              <a:off x="796245" y="2439390"/>
              <a:ext cx="14487" cy="21697"/>
            </a:xfrm>
            <a:custGeom>
              <a:avLst/>
              <a:gdLst/>
              <a:ahLst/>
              <a:cxnLst/>
              <a:rect l="l" t="t" r="r" b="b"/>
              <a:pathLst>
                <a:path w="426" h="638" extrusionOk="0">
                  <a:moveTo>
                    <a:pt x="102" y="0"/>
                  </a:moveTo>
                  <a:cubicBezTo>
                    <a:pt x="34" y="0"/>
                    <a:pt x="0" y="34"/>
                    <a:pt x="0" y="102"/>
                  </a:cubicBezTo>
                  <a:cubicBezTo>
                    <a:pt x="34" y="213"/>
                    <a:pt x="68" y="315"/>
                    <a:pt x="102" y="391"/>
                  </a:cubicBezTo>
                  <a:cubicBezTo>
                    <a:pt x="136" y="493"/>
                    <a:pt x="136" y="570"/>
                    <a:pt x="247" y="603"/>
                  </a:cubicBezTo>
                  <a:cubicBezTo>
                    <a:pt x="247" y="637"/>
                    <a:pt x="281" y="637"/>
                    <a:pt x="281" y="637"/>
                  </a:cubicBezTo>
                  <a:cubicBezTo>
                    <a:pt x="315" y="637"/>
                    <a:pt x="349" y="603"/>
                    <a:pt x="391" y="570"/>
                  </a:cubicBezTo>
                  <a:cubicBezTo>
                    <a:pt x="425" y="459"/>
                    <a:pt x="391" y="391"/>
                    <a:pt x="315" y="281"/>
                  </a:cubicBezTo>
                  <a:cubicBezTo>
                    <a:pt x="281" y="213"/>
                    <a:pt x="247" y="145"/>
                    <a:pt x="179" y="34"/>
                  </a:cubicBezTo>
                  <a:cubicBezTo>
                    <a:pt x="179" y="34"/>
                    <a:pt x="13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2"/>
            <p:cNvSpPr/>
            <p:nvPr/>
          </p:nvSpPr>
          <p:spPr>
            <a:xfrm>
              <a:off x="785261" y="2394908"/>
              <a:ext cx="17072" cy="19078"/>
            </a:xfrm>
            <a:custGeom>
              <a:avLst/>
              <a:gdLst/>
              <a:ahLst/>
              <a:cxnLst/>
              <a:rect l="l" t="t" r="r" b="b"/>
              <a:pathLst>
                <a:path w="502" h="561" extrusionOk="0">
                  <a:moveTo>
                    <a:pt x="77" y="0"/>
                  </a:moveTo>
                  <a:cubicBezTo>
                    <a:pt x="35" y="0"/>
                    <a:pt x="1" y="34"/>
                    <a:pt x="1" y="68"/>
                  </a:cubicBezTo>
                  <a:cubicBezTo>
                    <a:pt x="35" y="179"/>
                    <a:pt x="77" y="280"/>
                    <a:pt x="145" y="391"/>
                  </a:cubicBezTo>
                  <a:cubicBezTo>
                    <a:pt x="179" y="459"/>
                    <a:pt x="247" y="561"/>
                    <a:pt x="357" y="561"/>
                  </a:cubicBezTo>
                  <a:lnTo>
                    <a:pt x="391" y="561"/>
                  </a:lnTo>
                  <a:cubicBezTo>
                    <a:pt x="425" y="561"/>
                    <a:pt x="459" y="527"/>
                    <a:pt x="502" y="493"/>
                  </a:cubicBezTo>
                  <a:cubicBezTo>
                    <a:pt x="502" y="391"/>
                    <a:pt x="425" y="280"/>
                    <a:pt x="357" y="213"/>
                  </a:cubicBezTo>
                  <a:cubicBezTo>
                    <a:pt x="289" y="136"/>
                    <a:pt x="179" y="68"/>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2"/>
            <p:cNvSpPr/>
            <p:nvPr/>
          </p:nvSpPr>
          <p:spPr>
            <a:xfrm>
              <a:off x="738467" y="2410484"/>
              <a:ext cx="10712" cy="19418"/>
            </a:xfrm>
            <a:custGeom>
              <a:avLst/>
              <a:gdLst/>
              <a:ahLst/>
              <a:cxnLst/>
              <a:rect l="l" t="t" r="r" b="b"/>
              <a:pathLst>
                <a:path w="315" h="571" extrusionOk="0">
                  <a:moveTo>
                    <a:pt x="68" y="1"/>
                  </a:moveTo>
                  <a:cubicBezTo>
                    <a:pt x="34" y="1"/>
                    <a:pt x="0" y="35"/>
                    <a:pt x="0" y="103"/>
                  </a:cubicBezTo>
                  <a:cubicBezTo>
                    <a:pt x="0" y="179"/>
                    <a:pt x="0" y="281"/>
                    <a:pt x="34" y="358"/>
                  </a:cubicBezTo>
                  <a:cubicBezTo>
                    <a:pt x="68" y="460"/>
                    <a:pt x="102" y="528"/>
                    <a:pt x="213" y="570"/>
                  </a:cubicBezTo>
                  <a:lnTo>
                    <a:pt x="213" y="570"/>
                  </a:lnTo>
                  <a:cubicBezTo>
                    <a:pt x="281" y="570"/>
                    <a:pt x="315" y="528"/>
                    <a:pt x="281" y="460"/>
                  </a:cubicBezTo>
                  <a:cubicBezTo>
                    <a:pt x="281" y="426"/>
                    <a:pt x="247" y="358"/>
                    <a:pt x="213" y="281"/>
                  </a:cubicBezTo>
                  <a:cubicBezTo>
                    <a:pt x="179" y="213"/>
                    <a:pt x="179" y="179"/>
                    <a:pt x="179" y="103"/>
                  </a:cubicBezTo>
                  <a:cubicBezTo>
                    <a:pt x="179" y="35"/>
                    <a:pt x="136" y="1"/>
                    <a:pt x="6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a:off x="715647" y="2351549"/>
              <a:ext cx="24009" cy="27784"/>
            </a:xfrm>
            <a:custGeom>
              <a:avLst/>
              <a:gdLst/>
              <a:ahLst/>
              <a:cxnLst/>
              <a:rect l="l" t="t" r="r" b="b"/>
              <a:pathLst>
                <a:path w="706" h="817" extrusionOk="0">
                  <a:moveTo>
                    <a:pt x="136" y="1"/>
                  </a:moveTo>
                  <a:cubicBezTo>
                    <a:pt x="68" y="1"/>
                    <a:pt x="0" y="69"/>
                    <a:pt x="34" y="137"/>
                  </a:cubicBezTo>
                  <a:cubicBezTo>
                    <a:pt x="136" y="247"/>
                    <a:pt x="213" y="392"/>
                    <a:pt x="281" y="528"/>
                  </a:cubicBezTo>
                  <a:cubicBezTo>
                    <a:pt x="349" y="672"/>
                    <a:pt x="383" y="774"/>
                    <a:pt x="561" y="816"/>
                  </a:cubicBezTo>
                  <a:lnTo>
                    <a:pt x="561" y="816"/>
                  </a:lnTo>
                  <a:cubicBezTo>
                    <a:pt x="595" y="816"/>
                    <a:pt x="637" y="774"/>
                    <a:pt x="637" y="740"/>
                  </a:cubicBezTo>
                  <a:cubicBezTo>
                    <a:pt x="705" y="604"/>
                    <a:pt x="637" y="494"/>
                    <a:pt x="527" y="392"/>
                  </a:cubicBezTo>
                  <a:cubicBezTo>
                    <a:pt x="425" y="247"/>
                    <a:pt x="315" y="137"/>
                    <a:pt x="213" y="35"/>
                  </a:cubicBezTo>
                  <a:cubicBezTo>
                    <a:pt x="170" y="1"/>
                    <a:pt x="136" y="1"/>
                    <a:pt x="1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2"/>
            <p:cNvSpPr/>
            <p:nvPr/>
          </p:nvSpPr>
          <p:spPr>
            <a:xfrm>
              <a:off x="660181" y="2323833"/>
              <a:ext cx="16766" cy="16800"/>
            </a:xfrm>
            <a:custGeom>
              <a:avLst/>
              <a:gdLst/>
              <a:ahLst/>
              <a:cxnLst/>
              <a:rect l="l" t="t" r="r" b="b"/>
              <a:pathLst>
                <a:path w="493" h="494" extrusionOk="0">
                  <a:moveTo>
                    <a:pt x="102" y="0"/>
                  </a:moveTo>
                  <a:cubicBezTo>
                    <a:pt x="34" y="0"/>
                    <a:pt x="0" y="68"/>
                    <a:pt x="34" y="145"/>
                  </a:cubicBezTo>
                  <a:cubicBezTo>
                    <a:pt x="68" y="213"/>
                    <a:pt x="145" y="247"/>
                    <a:pt x="179" y="315"/>
                  </a:cubicBezTo>
                  <a:cubicBezTo>
                    <a:pt x="247" y="391"/>
                    <a:pt x="281" y="493"/>
                    <a:pt x="357" y="493"/>
                  </a:cubicBezTo>
                  <a:lnTo>
                    <a:pt x="391" y="493"/>
                  </a:lnTo>
                  <a:cubicBezTo>
                    <a:pt x="459" y="493"/>
                    <a:pt x="493" y="425"/>
                    <a:pt x="493" y="357"/>
                  </a:cubicBezTo>
                  <a:cubicBezTo>
                    <a:pt x="493" y="281"/>
                    <a:pt x="391" y="213"/>
                    <a:pt x="357" y="179"/>
                  </a:cubicBezTo>
                  <a:cubicBezTo>
                    <a:pt x="281" y="102"/>
                    <a:pt x="213"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2"/>
            <p:cNvSpPr/>
            <p:nvPr/>
          </p:nvSpPr>
          <p:spPr>
            <a:xfrm>
              <a:off x="672322" y="2397221"/>
              <a:ext cx="19078" cy="25438"/>
            </a:xfrm>
            <a:custGeom>
              <a:avLst/>
              <a:gdLst/>
              <a:ahLst/>
              <a:cxnLst/>
              <a:rect l="l" t="t" r="r" b="b"/>
              <a:pathLst>
                <a:path w="561" h="748" extrusionOk="0">
                  <a:moveTo>
                    <a:pt x="136" y="0"/>
                  </a:moveTo>
                  <a:cubicBezTo>
                    <a:pt x="68" y="0"/>
                    <a:pt x="0" y="34"/>
                    <a:pt x="34" y="145"/>
                  </a:cubicBezTo>
                  <a:cubicBezTo>
                    <a:pt x="102" y="357"/>
                    <a:pt x="212" y="671"/>
                    <a:pt x="459" y="748"/>
                  </a:cubicBezTo>
                  <a:lnTo>
                    <a:pt x="493" y="748"/>
                  </a:lnTo>
                  <a:cubicBezTo>
                    <a:pt x="527" y="748"/>
                    <a:pt x="561" y="705"/>
                    <a:pt x="561" y="671"/>
                  </a:cubicBezTo>
                  <a:cubicBezTo>
                    <a:pt x="561" y="569"/>
                    <a:pt x="493" y="459"/>
                    <a:pt x="425" y="357"/>
                  </a:cubicBezTo>
                  <a:cubicBezTo>
                    <a:pt x="348" y="246"/>
                    <a:pt x="280" y="145"/>
                    <a:pt x="212" y="34"/>
                  </a:cubicBezTo>
                  <a:cubicBezTo>
                    <a:pt x="212" y="0"/>
                    <a:pt x="170" y="0"/>
                    <a:pt x="13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2"/>
            <p:cNvSpPr/>
            <p:nvPr/>
          </p:nvSpPr>
          <p:spPr>
            <a:xfrm>
              <a:off x="678069" y="2366002"/>
              <a:ext cx="13331" cy="17956"/>
            </a:xfrm>
            <a:custGeom>
              <a:avLst/>
              <a:gdLst/>
              <a:ahLst/>
              <a:cxnLst/>
              <a:rect l="l" t="t" r="r" b="b"/>
              <a:pathLst>
                <a:path w="392" h="528" extrusionOk="0">
                  <a:moveTo>
                    <a:pt x="111" y="1"/>
                  </a:moveTo>
                  <a:cubicBezTo>
                    <a:pt x="77" y="1"/>
                    <a:pt x="1" y="35"/>
                    <a:pt x="43" y="69"/>
                  </a:cubicBezTo>
                  <a:cubicBezTo>
                    <a:pt x="43" y="179"/>
                    <a:pt x="77" y="247"/>
                    <a:pt x="111" y="349"/>
                  </a:cubicBezTo>
                  <a:cubicBezTo>
                    <a:pt x="111" y="391"/>
                    <a:pt x="145" y="459"/>
                    <a:pt x="179" y="493"/>
                  </a:cubicBezTo>
                  <a:cubicBezTo>
                    <a:pt x="213" y="527"/>
                    <a:pt x="256" y="527"/>
                    <a:pt x="290" y="527"/>
                  </a:cubicBezTo>
                  <a:lnTo>
                    <a:pt x="290" y="527"/>
                  </a:lnTo>
                  <a:cubicBezTo>
                    <a:pt x="324" y="527"/>
                    <a:pt x="358" y="493"/>
                    <a:pt x="358" y="493"/>
                  </a:cubicBezTo>
                  <a:cubicBezTo>
                    <a:pt x="392" y="391"/>
                    <a:pt x="358" y="315"/>
                    <a:pt x="290" y="247"/>
                  </a:cubicBezTo>
                  <a:cubicBezTo>
                    <a:pt x="256" y="179"/>
                    <a:pt x="179" y="103"/>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2"/>
            <p:cNvSpPr/>
            <p:nvPr/>
          </p:nvSpPr>
          <p:spPr>
            <a:xfrm>
              <a:off x="596315" y="2364846"/>
              <a:ext cx="21731" cy="22853"/>
            </a:xfrm>
            <a:custGeom>
              <a:avLst/>
              <a:gdLst/>
              <a:ahLst/>
              <a:cxnLst/>
              <a:rect l="l" t="t" r="r" b="b"/>
              <a:pathLst>
                <a:path w="639" h="672" extrusionOk="0">
                  <a:moveTo>
                    <a:pt x="145" y="1"/>
                  </a:moveTo>
                  <a:cubicBezTo>
                    <a:pt x="69" y="1"/>
                    <a:pt x="1" y="69"/>
                    <a:pt x="69" y="137"/>
                  </a:cubicBezTo>
                  <a:lnTo>
                    <a:pt x="281" y="425"/>
                  </a:lnTo>
                  <a:cubicBezTo>
                    <a:pt x="358" y="527"/>
                    <a:pt x="426" y="638"/>
                    <a:pt x="536" y="672"/>
                  </a:cubicBezTo>
                  <a:lnTo>
                    <a:pt x="570" y="672"/>
                  </a:lnTo>
                  <a:cubicBezTo>
                    <a:pt x="604" y="672"/>
                    <a:pt x="638" y="638"/>
                    <a:pt x="638" y="561"/>
                  </a:cubicBezTo>
                  <a:cubicBezTo>
                    <a:pt x="638" y="459"/>
                    <a:pt x="570" y="383"/>
                    <a:pt x="460" y="281"/>
                  </a:cubicBezTo>
                  <a:cubicBezTo>
                    <a:pt x="392" y="213"/>
                    <a:pt x="281" y="103"/>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2"/>
            <p:cNvSpPr/>
            <p:nvPr/>
          </p:nvSpPr>
          <p:spPr>
            <a:xfrm>
              <a:off x="563974" y="2307067"/>
              <a:ext cx="21697" cy="25166"/>
            </a:xfrm>
            <a:custGeom>
              <a:avLst/>
              <a:gdLst/>
              <a:ahLst/>
              <a:cxnLst/>
              <a:rect l="l" t="t" r="r" b="b"/>
              <a:pathLst>
                <a:path w="638" h="740" extrusionOk="0">
                  <a:moveTo>
                    <a:pt x="102" y="1"/>
                  </a:moveTo>
                  <a:cubicBezTo>
                    <a:pt x="34" y="1"/>
                    <a:pt x="0" y="69"/>
                    <a:pt x="34" y="103"/>
                  </a:cubicBezTo>
                  <a:cubicBezTo>
                    <a:pt x="170" y="315"/>
                    <a:pt x="281" y="672"/>
                    <a:pt x="527" y="740"/>
                  </a:cubicBezTo>
                  <a:lnTo>
                    <a:pt x="561" y="740"/>
                  </a:lnTo>
                  <a:cubicBezTo>
                    <a:pt x="595" y="740"/>
                    <a:pt x="638" y="740"/>
                    <a:pt x="638" y="706"/>
                  </a:cubicBezTo>
                  <a:cubicBezTo>
                    <a:pt x="595" y="425"/>
                    <a:pt x="281" y="213"/>
                    <a:pt x="136" y="35"/>
                  </a:cubicBezTo>
                  <a:cubicBezTo>
                    <a:pt x="136" y="1"/>
                    <a:pt x="102"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2"/>
            <p:cNvSpPr/>
            <p:nvPr/>
          </p:nvSpPr>
          <p:spPr>
            <a:xfrm>
              <a:off x="591418" y="2291185"/>
              <a:ext cx="20541" cy="23159"/>
            </a:xfrm>
            <a:custGeom>
              <a:avLst/>
              <a:gdLst/>
              <a:ahLst/>
              <a:cxnLst/>
              <a:rect l="l" t="t" r="r" b="b"/>
              <a:pathLst>
                <a:path w="604" h="681" extrusionOk="0">
                  <a:moveTo>
                    <a:pt x="145" y="1"/>
                  </a:moveTo>
                  <a:cubicBezTo>
                    <a:pt x="77" y="1"/>
                    <a:pt x="1" y="77"/>
                    <a:pt x="43" y="145"/>
                  </a:cubicBezTo>
                  <a:cubicBezTo>
                    <a:pt x="77" y="255"/>
                    <a:pt x="145" y="357"/>
                    <a:pt x="213" y="468"/>
                  </a:cubicBezTo>
                  <a:cubicBezTo>
                    <a:pt x="289" y="536"/>
                    <a:pt x="391" y="680"/>
                    <a:pt x="502" y="680"/>
                  </a:cubicBezTo>
                  <a:cubicBezTo>
                    <a:pt x="570" y="680"/>
                    <a:pt x="604" y="604"/>
                    <a:pt x="604" y="536"/>
                  </a:cubicBezTo>
                  <a:cubicBezTo>
                    <a:pt x="604" y="502"/>
                    <a:pt x="570" y="468"/>
                    <a:pt x="536" y="425"/>
                  </a:cubicBezTo>
                  <a:cubicBezTo>
                    <a:pt x="502" y="357"/>
                    <a:pt x="468" y="323"/>
                    <a:pt x="425" y="289"/>
                  </a:cubicBezTo>
                  <a:cubicBezTo>
                    <a:pt x="357" y="179"/>
                    <a:pt x="289" y="111"/>
                    <a:pt x="179" y="4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2"/>
            <p:cNvSpPr/>
            <p:nvPr/>
          </p:nvSpPr>
          <p:spPr>
            <a:xfrm>
              <a:off x="555302" y="2373245"/>
              <a:ext cx="21697" cy="22853"/>
            </a:xfrm>
            <a:custGeom>
              <a:avLst/>
              <a:gdLst/>
              <a:ahLst/>
              <a:cxnLst/>
              <a:rect l="l" t="t" r="r" b="b"/>
              <a:pathLst>
                <a:path w="638" h="672" extrusionOk="0">
                  <a:moveTo>
                    <a:pt x="111" y="0"/>
                  </a:moveTo>
                  <a:cubicBezTo>
                    <a:pt x="77" y="0"/>
                    <a:pt x="1" y="34"/>
                    <a:pt x="43" y="102"/>
                  </a:cubicBezTo>
                  <a:cubicBezTo>
                    <a:pt x="145" y="280"/>
                    <a:pt x="255" y="459"/>
                    <a:pt x="391" y="637"/>
                  </a:cubicBezTo>
                  <a:cubicBezTo>
                    <a:pt x="425" y="671"/>
                    <a:pt x="468" y="671"/>
                    <a:pt x="468" y="671"/>
                  </a:cubicBezTo>
                  <a:cubicBezTo>
                    <a:pt x="570" y="671"/>
                    <a:pt x="638" y="561"/>
                    <a:pt x="604" y="493"/>
                  </a:cubicBezTo>
                  <a:cubicBezTo>
                    <a:pt x="468" y="280"/>
                    <a:pt x="323" y="136"/>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515717" y="2353861"/>
              <a:ext cx="17956" cy="18262"/>
            </a:xfrm>
            <a:custGeom>
              <a:avLst/>
              <a:gdLst/>
              <a:ahLst/>
              <a:cxnLst/>
              <a:rect l="l" t="t" r="r" b="b"/>
              <a:pathLst>
                <a:path w="528" h="537" extrusionOk="0">
                  <a:moveTo>
                    <a:pt x="145" y="1"/>
                  </a:moveTo>
                  <a:cubicBezTo>
                    <a:pt x="69" y="1"/>
                    <a:pt x="1" y="69"/>
                    <a:pt x="69" y="145"/>
                  </a:cubicBezTo>
                  <a:cubicBezTo>
                    <a:pt x="103" y="179"/>
                    <a:pt x="145" y="247"/>
                    <a:pt x="213" y="324"/>
                  </a:cubicBezTo>
                  <a:cubicBezTo>
                    <a:pt x="247" y="392"/>
                    <a:pt x="281" y="460"/>
                    <a:pt x="358" y="494"/>
                  </a:cubicBezTo>
                  <a:cubicBezTo>
                    <a:pt x="392" y="494"/>
                    <a:pt x="392" y="536"/>
                    <a:pt x="426" y="536"/>
                  </a:cubicBezTo>
                  <a:cubicBezTo>
                    <a:pt x="460" y="536"/>
                    <a:pt x="460" y="494"/>
                    <a:pt x="460" y="494"/>
                  </a:cubicBezTo>
                  <a:lnTo>
                    <a:pt x="494" y="494"/>
                  </a:lnTo>
                  <a:cubicBezTo>
                    <a:pt x="528" y="460"/>
                    <a:pt x="528" y="426"/>
                    <a:pt x="528" y="392"/>
                  </a:cubicBezTo>
                  <a:cubicBezTo>
                    <a:pt x="494" y="213"/>
                    <a:pt x="315" y="11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519186" y="2431024"/>
              <a:ext cx="18228" cy="21697"/>
            </a:xfrm>
            <a:custGeom>
              <a:avLst/>
              <a:gdLst/>
              <a:ahLst/>
              <a:cxnLst/>
              <a:rect l="l" t="t" r="r" b="b"/>
              <a:pathLst>
                <a:path w="536" h="638" extrusionOk="0">
                  <a:moveTo>
                    <a:pt x="111" y="0"/>
                  </a:moveTo>
                  <a:cubicBezTo>
                    <a:pt x="77" y="0"/>
                    <a:pt x="1" y="34"/>
                    <a:pt x="43" y="102"/>
                  </a:cubicBezTo>
                  <a:cubicBezTo>
                    <a:pt x="111" y="212"/>
                    <a:pt x="179" y="314"/>
                    <a:pt x="256" y="425"/>
                  </a:cubicBezTo>
                  <a:cubicBezTo>
                    <a:pt x="290" y="493"/>
                    <a:pt x="358" y="561"/>
                    <a:pt x="468" y="603"/>
                  </a:cubicBezTo>
                  <a:lnTo>
                    <a:pt x="468" y="637"/>
                  </a:lnTo>
                  <a:cubicBezTo>
                    <a:pt x="502" y="637"/>
                    <a:pt x="536" y="603"/>
                    <a:pt x="536" y="561"/>
                  </a:cubicBezTo>
                  <a:cubicBezTo>
                    <a:pt x="536" y="459"/>
                    <a:pt x="468" y="348"/>
                    <a:pt x="392" y="280"/>
                  </a:cubicBezTo>
                  <a:cubicBezTo>
                    <a:pt x="324" y="178"/>
                    <a:pt x="256" y="102"/>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2"/>
            <p:cNvSpPr/>
            <p:nvPr/>
          </p:nvSpPr>
          <p:spPr>
            <a:xfrm>
              <a:off x="508508" y="2457312"/>
              <a:ext cx="26628" cy="27750"/>
            </a:xfrm>
            <a:custGeom>
              <a:avLst/>
              <a:gdLst/>
              <a:ahLst/>
              <a:cxnLst/>
              <a:rect l="l" t="t" r="r" b="b"/>
              <a:pathLst>
                <a:path w="783" h="816" extrusionOk="0">
                  <a:moveTo>
                    <a:pt x="102" y="0"/>
                  </a:moveTo>
                  <a:cubicBezTo>
                    <a:pt x="34" y="0"/>
                    <a:pt x="0" y="76"/>
                    <a:pt x="34" y="144"/>
                  </a:cubicBezTo>
                  <a:cubicBezTo>
                    <a:pt x="102" y="289"/>
                    <a:pt x="179" y="467"/>
                    <a:pt x="281" y="603"/>
                  </a:cubicBezTo>
                  <a:cubicBezTo>
                    <a:pt x="357" y="680"/>
                    <a:pt x="459" y="816"/>
                    <a:pt x="570" y="816"/>
                  </a:cubicBezTo>
                  <a:cubicBezTo>
                    <a:pt x="604" y="816"/>
                    <a:pt x="638" y="816"/>
                    <a:pt x="672" y="782"/>
                  </a:cubicBezTo>
                  <a:cubicBezTo>
                    <a:pt x="782" y="714"/>
                    <a:pt x="638" y="535"/>
                    <a:pt x="570" y="467"/>
                  </a:cubicBezTo>
                  <a:cubicBezTo>
                    <a:pt x="459" y="323"/>
                    <a:pt x="315" y="178"/>
                    <a:pt x="213" y="43"/>
                  </a:cubicBezTo>
                  <a:cubicBezTo>
                    <a:pt x="179" y="0"/>
                    <a:pt x="145"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2"/>
            <p:cNvSpPr/>
            <p:nvPr/>
          </p:nvSpPr>
          <p:spPr>
            <a:xfrm>
              <a:off x="572340" y="2474350"/>
              <a:ext cx="21697" cy="21697"/>
            </a:xfrm>
            <a:custGeom>
              <a:avLst/>
              <a:gdLst/>
              <a:ahLst/>
              <a:cxnLst/>
              <a:rect l="l" t="t" r="r" b="b"/>
              <a:pathLst>
                <a:path w="638" h="638" extrusionOk="0">
                  <a:moveTo>
                    <a:pt x="137" y="0"/>
                  </a:moveTo>
                  <a:cubicBezTo>
                    <a:pt x="69" y="0"/>
                    <a:pt x="1" y="34"/>
                    <a:pt x="1" y="136"/>
                  </a:cubicBezTo>
                  <a:cubicBezTo>
                    <a:pt x="35" y="281"/>
                    <a:pt x="69" y="425"/>
                    <a:pt x="179" y="527"/>
                  </a:cubicBezTo>
                  <a:cubicBezTo>
                    <a:pt x="247" y="561"/>
                    <a:pt x="315" y="603"/>
                    <a:pt x="392" y="637"/>
                  </a:cubicBezTo>
                  <a:lnTo>
                    <a:pt x="494" y="637"/>
                  </a:lnTo>
                  <a:lnTo>
                    <a:pt x="562" y="637"/>
                  </a:lnTo>
                  <a:cubicBezTo>
                    <a:pt x="638" y="603"/>
                    <a:pt x="638" y="527"/>
                    <a:pt x="604" y="459"/>
                  </a:cubicBezTo>
                  <a:lnTo>
                    <a:pt x="562" y="425"/>
                  </a:lnTo>
                  <a:cubicBezTo>
                    <a:pt x="528" y="391"/>
                    <a:pt x="528" y="391"/>
                    <a:pt x="494" y="349"/>
                  </a:cubicBezTo>
                  <a:cubicBezTo>
                    <a:pt x="460" y="315"/>
                    <a:pt x="392" y="281"/>
                    <a:pt x="349" y="213"/>
                  </a:cubicBezTo>
                  <a:cubicBezTo>
                    <a:pt x="315" y="179"/>
                    <a:pt x="247" y="136"/>
                    <a:pt x="247" y="68"/>
                  </a:cubicBezTo>
                  <a:cubicBezTo>
                    <a:pt x="213" y="0"/>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2"/>
            <p:cNvSpPr/>
            <p:nvPr/>
          </p:nvSpPr>
          <p:spPr>
            <a:xfrm>
              <a:off x="586793" y="2421196"/>
              <a:ext cx="27784" cy="26594"/>
            </a:xfrm>
            <a:custGeom>
              <a:avLst/>
              <a:gdLst/>
              <a:ahLst/>
              <a:cxnLst/>
              <a:rect l="l" t="t" r="r" b="b"/>
              <a:pathLst>
                <a:path w="817" h="782" extrusionOk="0">
                  <a:moveTo>
                    <a:pt x="137" y="0"/>
                  </a:moveTo>
                  <a:cubicBezTo>
                    <a:pt x="69" y="0"/>
                    <a:pt x="1" y="77"/>
                    <a:pt x="69" y="179"/>
                  </a:cubicBezTo>
                  <a:cubicBezTo>
                    <a:pt x="137" y="323"/>
                    <a:pt x="247" y="467"/>
                    <a:pt x="349" y="569"/>
                  </a:cubicBezTo>
                  <a:cubicBezTo>
                    <a:pt x="425" y="637"/>
                    <a:pt x="527" y="782"/>
                    <a:pt x="672" y="782"/>
                  </a:cubicBezTo>
                  <a:lnTo>
                    <a:pt x="740" y="782"/>
                  </a:lnTo>
                  <a:cubicBezTo>
                    <a:pt x="774" y="748"/>
                    <a:pt x="816" y="714"/>
                    <a:pt x="816" y="680"/>
                  </a:cubicBezTo>
                  <a:cubicBezTo>
                    <a:pt x="816" y="535"/>
                    <a:pt x="672" y="467"/>
                    <a:pt x="561" y="391"/>
                  </a:cubicBezTo>
                  <a:lnTo>
                    <a:pt x="247" y="77"/>
                  </a:lnTo>
                  <a:cubicBezTo>
                    <a:pt x="213" y="43"/>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631275" y="2411640"/>
              <a:ext cx="24009" cy="22853"/>
            </a:xfrm>
            <a:custGeom>
              <a:avLst/>
              <a:gdLst/>
              <a:ahLst/>
              <a:cxnLst/>
              <a:rect l="l" t="t" r="r" b="b"/>
              <a:pathLst>
                <a:path w="706" h="672" extrusionOk="0">
                  <a:moveTo>
                    <a:pt x="179" y="1"/>
                  </a:moveTo>
                  <a:cubicBezTo>
                    <a:pt x="103" y="1"/>
                    <a:pt x="1" y="69"/>
                    <a:pt x="35" y="145"/>
                  </a:cubicBezTo>
                  <a:cubicBezTo>
                    <a:pt x="103" y="281"/>
                    <a:pt x="145" y="392"/>
                    <a:pt x="213" y="460"/>
                  </a:cubicBezTo>
                  <a:cubicBezTo>
                    <a:pt x="247" y="536"/>
                    <a:pt x="315" y="570"/>
                    <a:pt x="358" y="604"/>
                  </a:cubicBezTo>
                  <a:cubicBezTo>
                    <a:pt x="392" y="638"/>
                    <a:pt x="460" y="672"/>
                    <a:pt x="527" y="672"/>
                  </a:cubicBezTo>
                  <a:lnTo>
                    <a:pt x="570" y="672"/>
                  </a:lnTo>
                  <a:cubicBezTo>
                    <a:pt x="638" y="672"/>
                    <a:pt x="706" y="570"/>
                    <a:pt x="638" y="494"/>
                  </a:cubicBezTo>
                  <a:lnTo>
                    <a:pt x="527" y="392"/>
                  </a:lnTo>
                  <a:cubicBezTo>
                    <a:pt x="527" y="358"/>
                    <a:pt x="460" y="324"/>
                    <a:pt x="426" y="281"/>
                  </a:cubicBezTo>
                  <a:cubicBezTo>
                    <a:pt x="358" y="213"/>
                    <a:pt x="315" y="145"/>
                    <a:pt x="281" y="69"/>
                  </a:cubicBezTo>
                  <a:cubicBezTo>
                    <a:pt x="247" y="1"/>
                    <a:pt x="213"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2"/>
            <p:cNvSpPr/>
            <p:nvPr/>
          </p:nvSpPr>
          <p:spPr>
            <a:xfrm>
              <a:off x="628962" y="2517675"/>
              <a:ext cx="19112" cy="21697"/>
            </a:xfrm>
            <a:custGeom>
              <a:avLst/>
              <a:gdLst/>
              <a:ahLst/>
              <a:cxnLst/>
              <a:rect l="l" t="t" r="r" b="b"/>
              <a:pathLst>
                <a:path w="562" h="638" extrusionOk="0">
                  <a:moveTo>
                    <a:pt x="103" y="0"/>
                  </a:moveTo>
                  <a:cubicBezTo>
                    <a:pt x="69" y="0"/>
                    <a:pt x="1" y="102"/>
                    <a:pt x="35" y="136"/>
                  </a:cubicBezTo>
                  <a:cubicBezTo>
                    <a:pt x="103" y="213"/>
                    <a:pt x="137" y="315"/>
                    <a:pt x="213" y="391"/>
                  </a:cubicBezTo>
                  <a:cubicBezTo>
                    <a:pt x="247" y="459"/>
                    <a:pt x="315" y="561"/>
                    <a:pt x="383" y="604"/>
                  </a:cubicBezTo>
                  <a:cubicBezTo>
                    <a:pt x="426" y="638"/>
                    <a:pt x="426" y="638"/>
                    <a:pt x="460" y="638"/>
                  </a:cubicBezTo>
                  <a:cubicBezTo>
                    <a:pt x="494" y="638"/>
                    <a:pt x="561" y="604"/>
                    <a:pt x="561" y="527"/>
                  </a:cubicBezTo>
                  <a:cubicBezTo>
                    <a:pt x="561" y="391"/>
                    <a:pt x="460" y="315"/>
                    <a:pt x="383" y="247"/>
                  </a:cubicBezTo>
                  <a:cubicBezTo>
                    <a:pt x="315" y="136"/>
                    <a:pt x="247" y="68"/>
                    <a:pt x="171" y="34"/>
                  </a:cubicBezTo>
                  <a:cubicBezTo>
                    <a:pt x="137"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2"/>
            <p:cNvSpPr/>
            <p:nvPr/>
          </p:nvSpPr>
          <p:spPr>
            <a:xfrm>
              <a:off x="595159" y="2526041"/>
              <a:ext cx="19418" cy="21697"/>
            </a:xfrm>
            <a:custGeom>
              <a:avLst/>
              <a:gdLst/>
              <a:ahLst/>
              <a:cxnLst/>
              <a:rect l="l" t="t" r="r" b="b"/>
              <a:pathLst>
                <a:path w="571" h="638" extrusionOk="0">
                  <a:moveTo>
                    <a:pt x="145" y="1"/>
                  </a:moveTo>
                  <a:cubicBezTo>
                    <a:pt x="69" y="1"/>
                    <a:pt x="1" y="103"/>
                    <a:pt x="69" y="179"/>
                  </a:cubicBezTo>
                  <a:cubicBezTo>
                    <a:pt x="145" y="247"/>
                    <a:pt x="179" y="358"/>
                    <a:pt x="247" y="426"/>
                  </a:cubicBezTo>
                  <a:cubicBezTo>
                    <a:pt x="281" y="527"/>
                    <a:pt x="358" y="604"/>
                    <a:pt x="460" y="638"/>
                  </a:cubicBezTo>
                  <a:lnTo>
                    <a:pt x="494" y="638"/>
                  </a:lnTo>
                  <a:cubicBezTo>
                    <a:pt x="528" y="638"/>
                    <a:pt x="570" y="604"/>
                    <a:pt x="570" y="570"/>
                  </a:cubicBezTo>
                  <a:cubicBezTo>
                    <a:pt x="570" y="460"/>
                    <a:pt x="494" y="358"/>
                    <a:pt x="426" y="281"/>
                  </a:cubicBezTo>
                  <a:cubicBezTo>
                    <a:pt x="358" y="179"/>
                    <a:pt x="281" y="103"/>
                    <a:pt x="179"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2"/>
            <p:cNvSpPr/>
            <p:nvPr/>
          </p:nvSpPr>
          <p:spPr>
            <a:xfrm>
              <a:off x="586793" y="2578923"/>
              <a:ext cx="22853" cy="20541"/>
            </a:xfrm>
            <a:custGeom>
              <a:avLst/>
              <a:gdLst/>
              <a:ahLst/>
              <a:cxnLst/>
              <a:rect l="l" t="t" r="r" b="b"/>
              <a:pathLst>
                <a:path w="672" h="604" extrusionOk="0">
                  <a:moveTo>
                    <a:pt x="103" y="0"/>
                  </a:moveTo>
                  <a:cubicBezTo>
                    <a:pt x="35" y="0"/>
                    <a:pt x="1" y="111"/>
                    <a:pt x="35" y="145"/>
                  </a:cubicBezTo>
                  <a:cubicBezTo>
                    <a:pt x="179" y="323"/>
                    <a:pt x="315" y="603"/>
                    <a:pt x="561" y="603"/>
                  </a:cubicBezTo>
                  <a:lnTo>
                    <a:pt x="561" y="603"/>
                  </a:lnTo>
                  <a:cubicBezTo>
                    <a:pt x="638" y="603"/>
                    <a:pt x="672" y="536"/>
                    <a:pt x="672" y="502"/>
                  </a:cubicBezTo>
                  <a:cubicBezTo>
                    <a:pt x="638" y="357"/>
                    <a:pt x="527" y="289"/>
                    <a:pt x="459" y="213"/>
                  </a:cubicBezTo>
                  <a:cubicBezTo>
                    <a:pt x="349" y="145"/>
                    <a:pt x="247" y="111"/>
                    <a:pt x="137" y="34"/>
                  </a:cubicBezTo>
                  <a:cubicBezTo>
                    <a:pt x="137" y="0"/>
                    <a:pt x="103"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726326" y="2669349"/>
              <a:ext cx="24009" cy="21697"/>
            </a:xfrm>
            <a:custGeom>
              <a:avLst/>
              <a:gdLst/>
              <a:ahLst/>
              <a:cxnLst/>
              <a:rect l="l" t="t" r="r" b="b"/>
              <a:pathLst>
                <a:path w="706" h="638" extrusionOk="0">
                  <a:moveTo>
                    <a:pt x="111" y="0"/>
                  </a:moveTo>
                  <a:cubicBezTo>
                    <a:pt x="69" y="0"/>
                    <a:pt x="69" y="0"/>
                    <a:pt x="35" y="34"/>
                  </a:cubicBezTo>
                  <a:cubicBezTo>
                    <a:pt x="1" y="136"/>
                    <a:pt x="145" y="281"/>
                    <a:pt x="213" y="391"/>
                  </a:cubicBezTo>
                  <a:cubicBezTo>
                    <a:pt x="247" y="425"/>
                    <a:pt x="323" y="493"/>
                    <a:pt x="391" y="527"/>
                  </a:cubicBezTo>
                  <a:cubicBezTo>
                    <a:pt x="425" y="603"/>
                    <a:pt x="493" y="637"/>
                    <a:pt x="570" y="637"/>
                  </a:cubicBezTo>
                  <a:cubicBezTo>
                    <a:pt x="570" y="637"/>
                    <a:pt x="604" y="637"/>
                    <a:pt x="604" y="603"/>
                  </a:cubicBezTo>
                  <a:cubicBezTo>
                    <a:pt x="672" y="603"/>
                    <a:pt x="706" y="561"/>
                    <a:pt x="706" y="493"/>
                  </a:cubicBezTo>
                  <a:cubicBezTo>
                    <a:pt x="672" y="391"/>
                    <a:pt x="638" y="349"/>
                    <a:pt x="570" y="281"/>
                  </a:cubicBezTo>
                  <a:cubicBezTo>
                    <a:pt x="493" y="247"/>
                    <a:pt x="425" y="213"/>
                    <a:pt x="357" y="136"/>
                  </a:cubicBezTo>
                  <a:cubicBezTo>
                    <a:pt x="323" y="102"/>
                    <a:pt x="179"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733535" y="2643911"/>
              <a:ext cx="24043" cy="22853"/>
            </a:xfrm>
            <a:custGeom>
              <a:avLst/>
              <a:gdLst/>
              <a:ahLst/>
              <a:cxnLst/>
              <a:rect l="l" t="t" r="r" b="b"/>
              <a:pathLst>
                <a:path w="707" h="672" extrusionOk="0">
                  <a:moveTo>
                    <a:pt x="145" y="1"/>
                  </a:moveTo>
                  <a:cubicBezTo>
                    <a:pt x="69" y="1"/>
                    <a:pt x="1" y="111"/>
                    <a:pt x="69" y="213"/>
                  </a:cubicBezTo>
                  <a:cubicBezTo>
                    <a:pt x="145" y="290"/>
                    <a:pt x="213" y="391"/>
                    <a:pt x="281" y="459"/>
                  </a:cubicBezTo>
                  <a:cubicBezTo>
                    <a:pt x="392" y="570"/>
                    <a:pt x="460" y="638"/>
                    <a:pt x="570" y="672"/>
                  </a:cubicBezTo>
                  <a:lnTo>
                    <a:pt x="604" y="672"/>
                  </a:lnTo>
                  <a:cubicBezTo>
                    <a:pt x="672" y="672"/>
                    <a:pt x="706" y="638"/>
                    <a:pt x="672" y="570"/>
                  </a:cubicBezTo>
                  <a:cubicBezTo>
                    <a:pt x="638" y="459"/>
                    <a:pt x="570" y="357"/>
                    <a:pt x="494" y="290"/>
                  </a:cubicBezTo>
                  <a:cubicBezTo>
                    <a:pt x="426" y="179"/>
                    <a:pt x="324" y="145"/>
                    <a:pt x="213" y="35"/>
                  </a:cubicBezTo>
                  <a:cubicBezTo>
                    <a:pt x="213"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781792" y="2711518"/>
              <a:ext cx="25166" cy="21697"/>
            </a:xfrm>
            <a:custGeom>
              <a:avLst/>
              <a:gdLst/>
              <a:ahLst/>
              <a:cxnLst/>
              <a:rect l="l" t="t" r="r" b="b"/>
              <a:pathLst>
                <a:path w="740" h="638" extrusionOk="0">
                  <a:moveTo>
                    <a:pt x="103" y="0"/>
                  </a:moveTo>
                  <a:cubicBezTo>
                    <a:pt x="35" y="0"/>
                    <a:pt x="1" y="102"/>
                    <a:pt x="35" y="136"/>
                  </a:cubicBezTo>
                  <a:cubicBezTo>
                    <a:pt x="137" y="247"/>
                    <a:pt x="247" y="315"/>
                    <a:pt x="315" y="383"/>
                  </a:cubicBezTo>
                  <a:cubicBezTo>
                    <a:pt x="425" y="493"/>
                    <a:pt x="493" y="595"/>
                    <a:pt x="604" y="638"/>
                  </a:cubicBezTo>
                  <a:lnTo>
                    <a:pt x="638" y="638"/>
                  </a:lnTo>
                  <a:cubicBezTo>
                    <a:pt x="706" y="638"/>
                    <a:pt x="740" y="561"/>
                    <a:pt x="740" y="493"/>
                  </a:cubicBezTo>
                  <a:cubicBezTo>
                    <a:pt x="740" y="349"/>
                    <a:pt x="604" y="281"/>
                    <a:pt x="493" y="213"/>
                  </a:cubicBezTo>
                  <a:cubicBezTo>
                    <a:pt x="349" y="102"/>
                    <a:pt x="247" y="68"/>
                    <a:pt x="103"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2"/>
            <p:cNvSpPr/>
            <p:nvPr/>
          </p:nvSpPr>
          <p:spPr>
            <a:xfrm>
              <a:off x="632431" y="2591064"/>
              <a:ext cx="22853" cy="26594"/>
            </a:xfrm>
            <a:custGeom>
              <a:avLst/>
              <a:gdLst/>
              <a:ahLst/>
              <a:cxnLst/>
              <a:rect l="l" t="t" r="r" b="b"/>
              <a:pathLst>
                <a:path w="672" h="782" extrusionOk="0">
                  <a:moveTo>
                    <a:pt x="69" y="0"/>
                  </a:moveTo>
                  <a:cubicBezTo>
                    <a:pt x="35" y="0"/>
                    <a:pt x="1" y="34"/>
                    <a:pt x="1" y="68"/>
                  </a:cubicBezTo>
                  <a:cubicBezTo>
                    <a:pt x="35" y="246"/>
                    <a:pt x="111" y="391"/>
                    <a:pt x="179" y="493"/>
                  </a:cubicBezTo>
                  <a:cubicBezTo>
                    <a:pt x="281" y="637"/>
                    <a:pt x="392" y="782"/>
                    <a:pt x="536" y="782"/>
                  </a:cubicBezTo>
                  <a:lnTo>
                    <a:pt x="570" y="782"/>
                  </a:lnTo>
                  <a:cubicBezTo>
                    <a:pt x="638" y="739"/>
                    <a:pt x="672" y="671"/>
                    <a:pt x="672" y="637"/>
                  </a:cubicBezTo>
                  <a:cubicBezTo>
                    <a:pt x="672" y="459"/>
                    <a:pt x="536" y="391"/>
                    <a:pt x="426" y="280"/>
                  </a:cubicBezTo>
                  <a:cubicBezTo>
                    <a:pt x="324" y="179"/>
                    <a:pt x="213" y="102"/>
                    <a:pt x="69"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2"/>
            <p:cNvSpPr/>
            <p:nvPr/>
          </p:nvSpPr>
          <p:spPr>
            <a:xfrm>
              <a:off x="667391" y="2592220"/>
              <a:ext cx="21697" cy="21697"/>
            </a:xfrm>
            <a:custGeom>
              <a:avLst/>
              <a:gdLst/>
              <a:ahLst/>
              <a:cxnLst/>
              <a:rect l="l" t="t" r="r" b="b"/>
              <a:pathLst>
                <a:path w="638" h="638" extrusionOk="0">
                  <a:moveTo>
                    <a:pt x="69" y="0"/>
                  </a:moveTo>
                  <a:cubicBezTo>
                    <a:pt x="35" y="0"/>
                    <a:pt x="1" y="68"/>
                    <a:pt x="35" y="111"/>
                  </a:cubicBezTo>
                  <a:cubicBezTo>
                    <a:pt x="103" y="212"/>
                    <a:pt x="145" y="323"/>
                    <a:pt x="247" y="425"/>
                  </a:cubicBezTo>
                  <a:cubicBezTo>
                    <a:pt x="315" y="535"/>
                    <a:pt x="425" y="637"/>
                    <a:pt x="527" y="637"/>
                  </a:cubicBezTo>
                  <a:lnTo>
                    <a:pt x="570" y="637"/>
                  </a:lnTo>
                  <a:cubicBezTo>
                    <a:pt x="604" y="603"/>
                    <a:pt x="638" y="569"/>
                    <a:pt x="638" y="535"/>
                  </a:cubicBezTo>
                  <a:cubicBezTo>
                    <a:pt x="638" y="391"/>
                    <a:pt x="493" y="323"/>
                    <a:pt x="425" y="246"/>
                  </a:cubicBezTo>
                  <a:cubicBezTo>
                    <a:pt x="315" y="179"/>
                    <a:pt x="213" y="111"/>
                    <a:pt x="145" y="34"/>
                  </a:cubicBezTo>
                  <a:cubicBezTo>
                    <a:pt x="103" y="34"/>
                    <a:pt x="103"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2"/>
            <p:cNvSpPr/>
            <p:nvPr/>
          </p:nvSpPr>
          <p:spPr>
            <a:xfrm>
              <a:off x="365234" y="2781131"/>
              <a:ext cx="22853" cy="11018"/>
            </a:xfrm>
            <a:custGeom>
              <a:avLst/>
              <a:gdLst/>
              <a:ahLst/>
              <a:cxnLst/>
              <a:rect l="l" t="t" r="r" b="b"/>
              <a:pathLst>
                <a:path w="672" h="324" extrusionOk="0">
                  <a:moveTo>
                    <a:pt x="323" y="1"/>
                  </a:moveTo>
                  <a:cubicBezTo>
                    <a:pt x="212" y="1"/>
                    <a:pt x="178" y="35"/>
                    <a:pt x="68" y="35"/>
                  </a:cubicBezTo>
                  <a:cubicBezTo>
                    <a:pt x="0" y="77"/>
                    <a:pt x="0" y="179"/>
                    <a:pt x="68" y="213"/>
                  </a:cubicBezTo>
                  <a:cubicBezTo>
                    <a:pt x="178" y="213"/>
                    <a:pt x="246" y="247"/>
                    <a:pt x="323" y="290"/>
                  </a:cubicBezTo>
                  <a:cubicBezTo>
                    <a:pt x="357" y="290"/>
                    <a:pt x="391" y="324"/>
                    <a:pt x="459" y="324"/>
                  </a:cubicBezTo>
                  <a:cubicBezTo>
                    <a:pt x="493" y="324"/>
                    <a:pt x="535" y="290"/>
                    <a:pt x="569" y="290"/>
                  </a:cubicBezTo>
                  <a:cubicBezTo>
                    <a:pt x="637" y="290"/>
                    <a:pt x="671" y="179"/>
                    <a:pt x="603" y="145"/>
                  </a:cubicBezTo>
                  <a:cubicBezTo>
                    <a:pt x="535" y="35"/>
                    <a:pt x="459" y="35"/>
                    <a:pt x="35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2"/>
            <p:cNvSpPr/>
            <p:nvPr/>
          </p:nvSpPr>
          <p:spPr>
            <a:xfrm>
              <a:off x="338640" y="2812622"/>
              <a:ext cx="33837" cy="11869"/>
            </a:xfrm>
            <a:custGeom>
              <a:avLst/>
              <a:gdLst/>
              <a:ahLst/>
              <a:cxnLst/>
              <a:rect l="l" t="t" r="r" b="b"/>
              <a:pathLst>
                <a:path w="995" h="349" extrusionOk="0">
                  <a:moveTo>
                    <a:pt x="145" y="1"/>
                  </a:moveTo>
                  <a:cubicBezTo>
                    <a:pt x="43" y="1"/>
                    <a:pt x="1" y="137"/>
                    <a:pt x="111" y="171"/>
                  </a:cubicBezTo>
                  <a:cubicBezTo>
                    <a:pt x="255" y="247"/>
                    <a:pt x="391" y="281"/>
                    <a:pt x="536" y="315"/>
                  </a:cubicBezTo>
                  <a:cubicBezTo>
                    <a:pt x="604" y="315"/>
                    <a:pt x="680" y="349"/>
                    <a:pt x="748" y="349"/>
                  </a:cubicBezTo>
                  <a:cubicBezTo>
                    <a:pt x="816" y="349"/>
                    <a:pt x="892" y="315"/>
                    <a:pt x="960" y="281"/>
                  </a:cubicBezTo>
                  <a:cubicBezTo>
                    <a:pt x="994" y="247"/>
                    <a:pt x="994" y="171"/>
                    <a:pt x="960" y="137"/>
                  </a:cubicBezTo>
                  <a:cubicBezTo>
                    <a:pt x="816" y="69"/>
                    <a:pt x="714" y="69"/>
                    <a:pt x="570" y="69"/>
                  </a:cubicBezTo>
                  <a:cubicBezTo>
                    <a:pt x="425" y="35"/>
                    <a:pt x="289" y="35"/>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2"/>
            <p:cNvSpPr/>
            <p:nvPr/>
          </p:nvSpPr>
          <p:spPr>
            <a:xfrm>
              <a:off x="289533" y="2786063"/>
              <a:ext cx="33531" cy="9556"/>
            </a:xfrm>
            <a:custGeom>
              <a:avLst/>
              <a:gdLst/>
              <a:ahLst/>
              <a:cxnLst/>
              <a:rect l="l" t="t" r="r" b="b"/>
              <a:pathLst>
                <a:path w="986" h="281" extrusionOk="0">
                  <a:moveTo>
                    <a:pt x="637" y="0"/>
                  </a:moveTo>
                  <a:cubicBezTo>
                    <a:pt x="459" y="0"/>
                    <a:pt x="281" y="34"/>
                    <a:pt x="136" y="34"/>
                  </a:cubicBezTo>
                  <a:cubicBezTo>
                    <a:pt x="0" y="34"/>
                    <a:pt x="0" y="247"/>
                    <a:pt x="136" y="247"/>
                  </a:cubicBezTo>
                  <a:cubicBezTo>
                    <a:pt x="281" y="247"/>
                    <a:pt x="459" y="280"/>
                    <a:pt x="637" y="280"/>
                  </a:cubicBezTo>
                  <a:cubicBezTo>
                    <a:pt x="739" y="280"/>
                    <a:pt x="807" y="280"/>
                    <a:pt x="918" y="247"/>
                  </a:cubicBezTo>
                  <a:cubicBezTo>
                    <a:pt x="986" y="213"/>
                    <a:pt x="986" y="68"/>
                    <a:pt x="918" y="34"/>
                  </a:cubicBezTo>
                  <a:cubicBezTo>
                    <a:pt x="807" y="0"/>
                    <a:pt x="739"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2"/>
            <p:cNvSpPr/>
            <p:nvPr/>
          </p:nvSpPr>
          <p:spPr>
            <a:xfrm>
              <a:off x="336328" y="2749947"/>
              <a:ext cx="27784" cy="9556"/>
            </a:xfrm>
            <a:custGeom>
              <a:avLst/>
              <a:gdLst/>
              <a:ahLst/>
              <a:cxnLst/>
              <a:rect l="l" t="t" r="r" b="b"/>
              <a:pathLst>
                <a:path w="817" h="281" extrusionOk="0">
                  <a:moveTo>
                    <a:pt x="459" y="0"/>
                  </a:moveTo>
                  <a:cubicBezTo>
                    <a:pt x="357" y="0"/>
                    <a:pt x="213" y="34"/>
                    <a:pt x="111" y="34"/>
                  </a:cubicBezTo>
                  <a:cubicBezTo>
                    <a:pt x="35" y="68"/>
                    <a:pt x="1" y="179"/>
                    <a:pt x="69" y="213"/>
                  </a:cubicBezTo>
                  <a:cubicBezTo>
                    <a:pt x="213" y="247"/>
                    <a:pt x="391" y="281"/>
                    <a:pt x="536" y="281"/>
                  </a:cubicBezTo>
                  <a:cubicBezTo>
                    <a:pt x="604" y="281"/>
                    <a:pt x="706" y="281"/>
                    <a:pt x="782" y="213"/>
                  </a:cubicBezTo>
                  <a:cubicBezTo>
                    <a:pt x="816" y="179"/>
                    <a:pt x="816" y="145"/>
                    <a:pt x="782" y="102"/>
                  </a:cubicBezTo>
                  <a:cubicBezTo>
                    <a:pt x="672" y="34"/>
                    <a:pt x="570"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2"/>
            <p:cNvSpPr/>
            <p:nvPr/>
          </p:nvSpPr>
          <p:spPr>
            <a:xfrm>
              <a:off x="383428" y="2727128"/>
              <a:ext cx="34688" cy="10712"/>
            </a:xfrm>
            <a:custGeom>
              <a:avLst/>
              <a:gdLst/>
              <a:ahLst/>
              <a:cxnLst/>
              <a:rect l="l" t="t" r="r" b="b"/>
              <a:pathLst>
                <a:path w="1020" h="315" extrusionOk="0">
                  <a:moveTo>
                    <a:pt x="561" y="0"/>
                  </a:moveTo>
                  <a:cubicBezTo>
                    <a:pt x="382" y="0"/>
                    <a:pt x="247" y="34"/>
                    <a:pt x="102" y="68"/>
                  </a:cubicBezTo>
                  <a:cubicBezTo>
                    <a:pt x="34" y="102"/>
                    <a:pt x="0" y="247"/>
                    <a:pt x="102" y="247"/>
                  </a:cubicBezTo>
                  <a:cubicBezTo>
                    <a:pt x="281" y="281"/>
                    <a:pt x="493" y="315"/>
                    <a:pt x="671" y="315"/>
                  </a:cubicBezTo>
                  <a:lnTo>
                    <a:pt x="918" y="315"/>
                  </a:lnTo>
                  <a:cubicBezTo>
                    <a:pt x="1020" y="281"/>
                    <a:pt x="1020" y="136"/>
                    <a:pt x="952" y="68"/>
                  </a:cubicBezTo>
                  <a:cubicBezTo>
                    <a:pt x="807" y="34"/>
                    <a:pt x="705"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2"/>
            <p:cNvSpPr/>
            <p:nvPr/>
          </p:nvSpPr>
          <p:spPr>
            <a:xfrm>
              <a:off x="407403" y="2757156"/>
              <a:ext cx="26594" cy="12175"/>
            </a:xfrm>
            <a:custGeom>
              <a:avLst/>
              <a:gdLst/>
              <a:ahLst/>
              <a:cxnLst/>
              <a:rect l="l" t="t" r="r" b="b"/>
              <a:pathLst>
                <a:path w="782" h="358" extrusionOk="0">
                  <a:moveTo>
                    <a:pt x="145" y="1"/>
                  </a:moveTo>
                  <a:cubicBezTo>
                    <a:pt x="0" y="1"/>
                    <a:pt x="0" y="213"/>
                    <a:pt x="102" y="281"/>
                  </a:cubicBezTo>
                  <a:cubicBezTo>
                    <a:pt x="213" y="315"/>
                    <a:pt x="281" y="315"/>
                    <a:pt x="391" y="315"/>
                  </a:cubicBezTo>
                  <a:cubicBezTo>
                    <a:pt x="391" y="357"/>
                    <a:pt x="425" y="357"/>
                    <a:pt x="425" y="357"/>
                  </a:cubicBezTo>
                  <a:cubicBezTo>
                    <a:pt x="493" y="357"/>
                    <a:pt x="569" y="315"/>
                    <a:pt x="637" y="315"/>
                  </a:cubicBezTo>
                  <a:cubicBezTo>
                    <a:pt x="705" y="315"/>
                    <a:pt x="782" y="179"/>
                    <a:pt x="671" y="145"/>
                  </a:cubicBezTo>
                  <a:cubicBezTo>
                    <a:pt x="603" y="103"/>
                    <a:pt x="527" y="69"/>
                    <a:pt x="425" y="35"/>
                  </a:cubicBezTo>
                  <a:cubicBezTo>
                    <a:pt x="357" y="35"/>
                    <a:pt x="247"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2"/>
            <p:cNvSpPr/>
            <p:nvPr/>
          </p:nvSpPr>
          <p:spPr>
            <a:xfrm>
              <a:off x="460251" y="2722196"/>
              <a:ext cx="37306" cy="11018"/>
            </a:xfrm>
            <a:custGeom>
              <a:avLst/>
              <a:gdLst/>
              <a:ahLst/>
              <a:cxnLst/>
              <a:rect l="l" t="t" r="r" b="b"/>
              <a:pathLst>
                <a:path w="1097" h="324" extrusionOk="0">
                  <a:moveTo>
                    <a:pt x="604" y="1"/>
                  </a:moveTo>
                  <a:cubicBezTo>
                    <a:pt x="426" y="1"/>
                    <a:pt x="247" y="35"/>
                    <a:pt x="111" y="69"/>
                  </a:cubicBezTo>
                  <a:cubicBezTo>
                    <a:pt x="1" y="69"/>
                    <a:pt x="35" y="247"/>
                    <a:pt x="145" y="281"/>
                  </a:cubicBezTo>
                  <a:cubicBezTo>
                    <a:pt x="324" y="281"/>
                    <a:pt x="536" y="324"/>
                    <a:pt x="714" y="324"/>
                  </a:cubicBezTo>
                  <a:cubicBezTo>
                    <a:pt x="816" y="324"/>
                    <a:pt x="927" y="324"/>
                    <a:pt x="995" y="281"/>
                  </a:cubicBezTo>
                  <a:cubicBezTo>
                    <a:pt x="1063" y="247"/>
                    <a:pt x="1097" y="145"/>
                    <a:pt x="1029" y="111"/>
                  </a:cubicBezTo>
                  <a:cubicBezTo>
                    <a:pt x="884" y="35"/>
                    <a:pt x="748"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a:off x="470079" y="2759469"/>
              <a:ext cx="27478" cy="9862"/>
            </a:xfrm>
            <a:custGeom>
              <a:avLst/>
              <a:gdLst/>
              <a:ahLst/>
              <a:cxnLst/>
              <a:rect l="l" t="t" r="r" b="b"/>
              <a:pathLst>
                <a:path w="808" h="290" extrusionOk="0">
                  <a:moveTo>
                    <a:pt x="137" y="1"/>
                  </a:moveTo>
                  <a:cubicBezTo>
                    <a:pt x="1" y="1"/>
                    <a:pt x="1" y="213"/>
                    <a:pt x="137" y="247"/>
                  </a:cubicBezTo>
                  <a:cubicBezTo>
                    <a:pt x="247" y="247"/>
                    <a:pt x="383" y="289"/>
                    <a:pt x="493" y="289"/>
                  </a:cubicBezTo>
                  <a:cubicBezTo>
                    <a:pt x="561" y="289"/>
                    <a:pt x="672" y="247"/>
                    <a:pt x="740" y="247"/>
                  </a:cubicBezTo>
                  <a:cubicBezTo>
                    <a:pt x="808" y="213"/>
                    <a:pt x="808" y="145"/>
                    <a:pt x="740" y="145"/>
                  </a:cubicBezTo>
                  <a:cubicBezTo>
                    <a:pt x="561" y="35"/>
                    <a:pt x="349" y="35"/>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2"/>
            <p:cNvSpPr/>
            <p:nvPr/>
          </p:nvSpPr>
          <p:spPr>
            <a:xfrm>
              <a:off x="589106" y="2757156"/>
              <a:ext cx="27784" cy="12175"/>
            </a:xfrm>
            <a:custGeom>
              <a:avLst/>
              <a:gdLst/>
              <a:ahLst/>
              <a:cxnLst/>
              <a:rect l="l" t="t" r="r" b="b"/>
              <a:pathLst>
                <a:path w="817" h="358" extrusionOk="0">
                  <a:moveTo>
                    <a:pt x="145" y="1"/>
                  </a:moveTo>
                  <a:cubicBezTo>
                    <a:pt x="1" y="1"/>
                    <a:pt x="1" y="247"/>
                    <a:pt x="145" y="281"/>
                  </a:cubicBezTo>
                  <a:cubicBezTo>
                    <a:pt x="247" y="281"/>
                    <a:pt x="323" y="315"/>
                    <a:pt x="425" y="315"/>
                  </a:cubicBezTo>
                  <a:cubicBezTo>
                    <a:pt x="493" y="357"/>
                    <a:pt x="570" y="357"/>
                    <a:pt x="604" y="357"/>
                  </a:cubicBezTo>
                  <a:lnTo>
                    <a:pt x="748" y="357"/>
                  </a:lnTo>
                  <a:cubicBezTo>
                    <a:pt x="816" y="315"/>
                    <a:pt x="816" y="213"/>
                    <a:pt x="748" y="145"/>
                  </a:cubicBezTo>
                  <a:cubicBezTo>
                    <a:pt x="672" y="69"/>
                    <a:pt x="570" y="69"/>
                    <a:pt x="459" y="69"/>
                  </a:cubicBezTo>
                  <a:cubicBezTo>
                    <a:pt x="357" y="35"/>
                    <a:pt x="247"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2"/>
            <p:cNvSpPr/>
            <p:nvPr/>
          </p:nvSpPr>
          <p:spPr>
            <a:xfrm>
              <a:off x="552990" y="2733181"/>
              <a:ext cx="33837" cy="10712"/>
            </a:xfrm>
            <a:custGeom>
              <a:avLst/>
              <a:gdLst/>
              <a:ahLst/>
              <a:cxnLst/>
              <a:rect l="l" t="t" r="r" b="b"/>
              <a:pathLst>
                <a:path w="995" h="315" extrusionOk="0">
                  <a:moveTo>
                    <a:pt x="604" y="1"/>
                  </a:moveTo>
                  <a:cubicBezTo>
                    <a:pt x="425" y="1"/>
                    <a:pt x="247" y="35"/>
                    <a:pt x="145" y="69"/>
                  </a:cubicBezTo>
                  <a:cubicBezTo>
                    <a:pt x="1" y="69"/>
                    <a:pt x="35" y="247"/>
                    <a:pt x="145" y="247"/>
                  </a:cubicBezTo>
                  <a:cubicBezTo>
                    <a:pt x="323" y="247"/>
                    <a:pt x="493" y="315"/>
                    <a:pt x="706" y="315"/>
                  </a:cubicBezTo>
                  <a:cubicBezTo>
                    <a:pt x="782" y="315"/>
                    <a:pt x="850" y="315"/>
                    <a:pt x="918" y="281"/>
                  </a:cubicBezTo>
                  <a:cubicBezTo>
                    <a:pt x="961" y="247"/>
                    <a:pt x="995" y="137"/>
                    <a:pt x="918" y="103"/>
                  </a:cubicBezTo>
                  <a:cubicBezTo>
                    <a:pt x="850" y="35"/>
                    <a:pt x="706"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2"/>
            <p:cNvSpPr/>
            <p:nvPr/>
          </p:nvSpPr>
          <p:spPr>
            <a:xfrm>
              <a:off x="530171" y="2762087"/>
              <a:ext cx="26628" cy="8400"/>
            </a:xfrm>
            <a:custGeom>
              <a:avLst/>
              <a:gdLst/>
              <a:ahLst/>
              <a:cxnLst/>
              <a:rect l="l" t="t" r="r" b="b"/>
              <a:pathLst>
                <a:path w="783" h="247" extrusionOk="0">
                  <a:moveTo>
                    <a:pt x="425" y="0"/>
                  </a:moveTo>
                  <a:lnTo>
                    <a:pt x="145" y="0"/>
                  </a:lnTo>
                  <a:cubicBezTo>
                    <a:pt x="1" y="0"/>
                    <a:pt x="1" y="246"/>
                    <a:pt x="145" y="246"/>
                  </a:cubicBezTo>
                  <a:lnTo>
                    <a:pt x="425" y="246"/>
                  </a:lnTo>
                  <a:cubicBezTo>
                    <a:pt x="527" y="246"/>
                    <a:pt x="638" y="246"/>
                    <a:pt x="740" y="170"/>
                  </a:cubicBezTo>
                  <a:cubicBezTo>
                    <a:pt x="782" y="170"/>
                    <a:pt x="782" y="68"/>
                    <a:pt x="740" y="34"/>
                  </a:cubicBezTo>
                  <a:cubicBezTo>
                    <a:pt x="638" y="0"/>
                    <a:pt x="527"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2"/>
            <p:cNvSpPr/>
            <p:nvPr/>
          </p:nvSpPr>
          <p:spPr>
            <a:xfrm>
              <a:off x="673478" y="2766712"/>
              <a:ext cx="30063" cy="12141"/>
            </a:xfrm>
            <a:custGeom>
              <a:avLst/>
              <a:gdLst/>
              <a:ahLst/>
              <a:cxnLst/>
              <a:rect l="l" t="t" r="r" b="b"/>
              <a:pathLst>
                <a:path w="884" h="357" extrusionOk="0">
                  <a:moveTo>
                    <a:pt x="102" y="0"/>
                  </a:moveTo>
                  <a:cubicBezTo>
                    <a:pt x="0" y="0"/>
                    <a:pt x="0" y="144"/>
                    <a:pt x="68" y="178"/>
                  </a:cubicBezTo>
                  <a:cubicBezTo>
                    <a:pt x="212" y="212"/>
                    <a:pt x="348" y="289"/>
                    <a:pt x="493" y="323"/>
                  </a:cubicBezTo>
                  <a:cubicBezTo>
                    <a:pt x="561" y="323"/>
                    <a:pt x="637" y="357"/>
                    <a:pt x="705" y="357"/>
                  </a:cubicBezTo>
                  <a:cubicBezTo>
                    <a:pt x="739" y="357"/>
                    <a:pt x="816" y="357"/>
                    <a:pt x="850" y="323"/>
                  </a:cubicBezTo>
                  <a:cubicBezTo>
                    <a:pt x="884" y="289"/>
                    <a:pt x="884" y="246"/>
                    <a:pt x="850" y="212"/>
                  </a:cubicBezTo>
                  <a:cubicBezTo>
                    <a:pt x="773" y="110"/>
                    <a:pt x="637" y="76"/>
                    <a:pt x="527" y="76"/>
                  </a:cubicBezTo>
                  <a:cubicBezTo>
                    <a:pt x="391" y="34"/>
                    <a:pt x="24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2"/>
            <p:cNvSpPr/>
            <p:nvPr/>
          </p:nvSpPr>
          <p:spPr>
            <a:xfrm>
              <a:off x="665078" y="2746172"/>
              <a:ext cx="36150" cy="11018"/>
            </a:xfrm>
            <a:custGeom>
              <a:avLst/>
              <a:gdLst/>
              <a:ahLst/>
              <a:cxnLst/>
              <a:rect l="l" t="t" r="r" b="b"/>
              <a:pathLst>
                <a:path w="1063" h="324" extrusionOk="0">
                  <a:moveTo>
                    <a:pt x="561" y="1"/>
                  </a:moveTo>
                  <a:cubicBezTo>
                    <a:pt x="425" y="1"/>
                    <a:pt x="247" y="43"/>
                    <a:pt x="137" y="43"/>
                  </a:cubicBezTo>
                  <a:cubicBezTo>
                    <a:pt x="1" y="77"/>
                    <a:pt x="1" y="256"/>
                    <a:pt x="137" y="256"/>
                  </a:cubicBezTo>
                  <a:cubicBezTo>
                    <a:pt x="281" y="290"/>
                    <a:pt x="459" y="290"/>
                    <a:pt x="638" y="324"/>
                  </a:cubicBezTo>
                  <a:lnTo>
                    <a:pt x="850" y="324"/>
                  </a:lnTo>
                  <a:cubicBezTo>
                    <a:pt x="918" y="324"/>
                    <a:pt x="952" y="324"/>
                    <a:pt x="1020" y="290"/>
                  </a:cubicBezTo>
                  <a:cubicBezTo>
                    <a:pt x="1063" y="290"/>
                    <a:pt x="1063" y="179"/>
                    <a:pt x="1020" y="145"/>
                  </a:cubicBezTo>
                  <a:cubicBezTo>
                    <a:pt x="918" y="43"/>
                    <a:pt x="740" y="1"/>
                    <a:pt x="56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2"/>
            <p:cNvSpPr/>
            <p:nvPr/>
          </p:nvSpPr>
          <p:spPr>
            <a:xfrm>
              <a:off x="381966" y="2873870"/>
              <a:ext cx="32681" cy="12175"/>
            </a:xfrm>
            <a:custGeom>
              <a:avLst/>
              <a:gdLst/>
              <a:ahLst/>
              <a:cxnLst/>
              <a:rect l="l" t="t" r="r" b="b"/>
              <a:pathLst>
                <a:path w="961" h="358" extrusionOk="0">
                  <a:moveTo>
                    <a:pt x="604" y="35"/>
                  </a:moveTo>
                  <a:lnTo>
                    <a:pt x="145" y="35"/>
                  </a:lnTo>
                  <a:cubicBezTo>
                    <a:pt x="43" y="69"/>
                    <a:pt x="1" y="213"/>
                    <a:pt x="111" y="213"/>
                  </a:cubicBezTo>
                  <a:cubicBezTo>
                    <a:pt x="256" y="281"/>
                    <a:pt x="391" y="323"/>
                    <a:pt x="570" y="323"/>
                  </a:cubicBezTo>
                  <a:cubicBezTo>
                    <a:pt x="638" y="357"/>
                    <a:pt x="680" y="357"/>
                    <a:pt x="748" y="357"/>
                  </a:cubicBezTo>
                  <a:cubicBezTo>
                    <a:pt x="816" y="357"/>
                    <a:pt x="893" y="357"/>
                    <a:pt x="927" y="281"/>
                  </a:cubicBezTo>
                  <a:cubicBezTo>
                    <a:pt x="961" y="247"/>
                    <a:pt x="961" y="179"/>
                    <a:pt x="961" y="145"/>
                  </a:cubicBezTo>
                  <a:cubicBezTo>
                    <a:pt x="850" y="1"/>
                    <a:pt x="748" y="35"/>
                    <a:pt x="60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2"/>
            <p:cNvSpPr/>
            <p:nvPr/>
          </p:nvSpPr>
          <p:spPr>
            <a:xfrm>
              <a:off x="383428" y="2909986"/>
              <a:ext cx="30063" cy="11018"/>
            </a:xfrm>
            <a:custGeom>
              <a:avLst/>
              <a:gdLst/>
              <a:ahLst/>
              <a:cxnLst/>
              <a:rect l="l" t="t" r="r" b="b"/>
              <a:pathLst>
                <a:path w="884" h="324" extrusionOk="0">
                  <a:moveTo>
                    <a:pt x="315" y="0"/>
                  </a:moveTo>
                  <a:lnTo>
                    <a:pt x="170" y="0"/>
                  </a:lnTo>
                  <a:cubicBezTo>
                    <a:pt x="34" y="0"/>
                    <a:pt x="0" y="213"/>
                    <a:pt x="136" y="247"/>
                  </a:cubicBezTo>
                  <a:cubicBezTo>
                    <a:pt x="281" y="281"/>
                    <a:pt x="382" y="281"/>
                    <a:pt x="527" y="323"/>
                  </a:cubicBezTo>
                  <a:lnTo>
                    <a:pt x="637" y="323"/>
                  </a:lnTo>
                  <a:cubicBezTo>
                    <a:pt x="705" y="323"/>
                    <a:pt x="773" y="281"/>
                    <a:pt x="850" y="247"/>
                  </a:cubicBezTo>
                  <a:cubicBezTo>
                    <a:pt x="850" y="213"/>
                    <a:pt x="884" y="179"/>
                    <a:pt x="850" y="145"/>
                  </a:cubicBezTo>
                  <a:cubicBezTo>
                    <a:pt x="773" y="34"/>
                    <a:pt x="671"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2"/>
            <p:cNvSpPr/>
            <p:nvPr/>
          </p:nvSpPr>
          <p:spPr>
            <a:xfrm>
              <a:off x="334015" y="2916039"/>
              <a:ext cx="25166" cy="8434"/>
            </a:xfrm>
            <a:custGeom>
              <a:avLst/>
              <a:gdLst/>
              <a:ahLst/>
              <a:cxnLst/>
              <a:rect l="l" t="t" r="r" b="b"/>
              <a:pathLst>
                <a:path w="740" h="248" extrusionOk="0">
                  <a:moveTo>
                    <a:pt x="425" y="1"/>
                  </a:moveTo>
                  <a:cubicBezTo>
                    <a:pt x="315" y="1"/>
                    <a:pt x="213" y="1"/>
                    <a:pt x="103" y="35"/>
                  </a:cubicBezTo>
                  <a:cubicBezTo>
                    <a:pt x="1" y="35"/>
                    <a:pt x="1" y="213"/>
                    <a:pt x="103" y="213"/>
                  </a:cubicBezTo>
                  <a:cubicBezTo>
                    <a:pt x="213" y="213"/>
                    <a:pt x="315" y="247"/>
                    <a:pt x="425" y="247"/>
                  </a:cubicBezTo>
                  <a:cubicBezTo>
                    <a:pt x="527" y="247"/>
                    <a:pt x="604" y="213"/>
                    <a:pt x="672" y="179"/>
                  </a:cubicBezTo>
                  <a:cubicBezTo>
                    <a:pt x="740" y="145"/>
                    <a:pt x="740" y="69"/>
                    <a:pt x="672" y="69"/>
                  </a:cubicBezTo>
                  <a:cubicBezTo>
                    <a:pt x="604" y="1"/>
                    <a:pt x="527" y="1"/>
                    <a:pt x="42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2"/>
            <p:cNvSpPr/>
            <p:nvPr/>
          </p:nvSpPr>
          <p:spPr>
            <a:xfrm>
              <a:off x="321875" y="2865504"/>
              <a:ext cx="30097" cy="10712"/>
            </a:xfrm>
            <a:custGeom>
              <a:avLst/>
              <a:gdLst/>
              <a:ahLst/>
              <a:cxnLst/>
              <a:rect l="l" t="t" r="r" b="b"/>
              <a:pathLst>
                <a:path w="885" h="315" extrusionOk="0">
                  <a:moveTo>
                    <a:pt x="460" y="0"/>
                  </a:moveTo>
                  <a:cubicBezTo>
                    <a:pt x="358" y="0"/>
                    <a:pt x="247" y="34"/>
                    <a:pt x="145" y="34"/>
                  </a:cubicBezTo>
                  <a:cubicBezTo>
                    <a:pt x="1" y="34"/>
                    <a:pt x="1" y="247"/>
                    <a:pt x="145" y="247"/>
                  </a:cubicBezTo>
                  <a:cubicBezTo>
                    <a:pt x="281" y="281"/>
                    <a:pt x="392" y="315"/>
                    <a:pt x="536" y="315"/>
                  </a:cubicBezTo>
                  <a:lnTo>
                    <a:pt x="536" y="315"/>
                  </a:lnTo>
                  <a:cubicBezTo>
                    <a:pt x="638" y="315"/>
                    <a:pt x="748" y="281"/>
                    <a:pt x="816" y="247"/>
                  </a:cubicBezTo>
                  <a:cubicBezTo>
                    <a:pt x="850" y="213"/>
                    <a:pt x="884" y="145"/>
                    <a:pt x="816" y="102"/>
                  </a:cubicBezTo>
                  <a:cubicBezTo>
                    <a:pt x="706" y="34"/>
                    <a:pt x="570"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282324" y="2840066"/>
              <a:ext cx="19078" cy="9862"/>
            </a:xfrm>
            <a:custGeom>
              <a:avLst/>
              <a:gdLst/>
              <a:ahLst/>
              <a:cxnLst/>
              <a:rect l="l" t="t" r="r" b="b"/>
              <a:pathLst>
                <a:path w="561" h="290" extrusionOk="0">
                  <a:moveTo>
                    <a:pt x="314" y="1"/>
                  </a:moveTo>
                  <a:cubicBezTo>
                    <a:pt x="246" y="1"/>
                    <a:pt x="170" y="43"/>
                    <a:pt x="102" y="77"/>
                  </a:cubicBezTo>
                  <a:cubicBezTo>
                    <a:pt x="0" y="145"/>
                    <a:pt x="68" y="290"/>
                    <a:pt x="170" y="290"/>
                  </a:cubicBezTo>
                  <a:cubicBezTo>
                    <a:pt x="212" y="290"/>
                    <a:pt x="212" y="290"/>
                    <a:pt x="246" y="256"/>
                  </a:cubicBezTo>
                  <a:lnTo>
                    <a:pt x="280" y="256"/>
                  </a:lnTo>
                  <a:cubicBezTo>
                    <a:pt x="348" y="256"/>
                    <a:pt x="382" y="290"/>
                    <a:pt x="459" y="290"/>
                  </a:cubicBezTo>
                  <a:lnTo>
                    <a:pt x="459" y="290"/>
                  </a:lnTo>
                  <a:cubicBezTo>
                    <a:pt x="527" y="290"/>
                    <a:pt x="561" y="213"/>
                    <a:pt x="561" y="145"/>
                  </a:cubicBezTo>
                  <a:cubicBezTo>
                    <a:pt x="527" y="43"/>
                    <a:pt x="425" y="1"/>
                    <a:pt x="3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2"/>
            <p:cNvSpPr/>
            <p:nvPr/>
          </p:nvSpPr>
          <p:spPr>
            <a:xfrm>
              <a:off x="277393" y="2888323"/>
              <a:ext cx="28940" cy="12175"/>
            </a:xfrm>
            <a:custGeom>
              <a:avLst/>
              <a:gdLst/>
              <a:ahLst/>
              <a:cxnLst/>
              <a:rect l="l" t="t" r="r" b="b"/>
              <a:pathLst>
                <a:path w="851" h="358" extrusionOk="0">
                  <a:moveTo>
                    <a:pt x="145" y="0"/>
                  </a:moveTo>
                  <a:cubicBezTo>
                    <a:pt x="35" y="0"/>
                    <a:pt x="1" y="179"/>
                    <a:pt x="69" y="213"/>
                  </a:cubicBezTo>
                  <a:cubicBezTo>
                    <a:pt x="213" y="281"/>
                    <a:pt x="391" y="357"/>
                    <a:pt x="570" y="357"/>
                  </a:cubicBezTo>
                  <a:cubicBezTo>
                    <a:pt x="638" y="357"/>
                    <a:pt x="706" y="323"/>
                    <a:pt x="816" y="281"/>
                  </a:cubicBezTo>
                  <a:cubicBezTo>
                    <a:pt x="850" y="247"/>
                    <a:pt x="850" y="213"/>
                    <a:pt x="816" y="179"/>
                  </a:cubicBezTo>
                  <a:cubicBezTo>
                    <a:pt x="638" y="34"/>
                    <a:pt x="357"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2"/>
            <p:cNvSpPr/>
            <p:nvPr/>
          </p:nvSpPr>
          <p:spPr>
            <a:xfrm>
              <a:off x="414613" y="2962868"/>
              <a:ext cx="28940" cy="9828"/>
            </a:xfrm>
            <a:custGeom>
              <a:avLst/>
              <a:gdLst/>
              <a:ahLst/>
              <a:cxnLst/>
              <a:rect l="l" t="t" r="r" b="b"/>
              <a:pathLst>
                <a:path w="851" h="289" extrusionOk="0">
                  <a:moveTo>
                    <a:pt x="638" y="0"/>
                  </a:moveTo>
                  <a:lnTo>
                    <a:pt x="391" y="0"/>
                  </a:lnTo>
                  <a:cubicBezTo>
                    <a:pt x="281" y="0"/>
                    <a:pt x="179" y="0"/>
                    <a:pt x="69" y="76"/>
                  </a:cubicBezTo>
                  <a:cubicBezTo>
                    <a:pt x="1" y="110"/>
                    <a:pt x="1" y="178"/>
                    <a:pt x="69" y="212"/>
                  </a:cubicBezTo>
                  <a:cubicBezTo>
                    <a:pt x="145" y="289"/>
                    <a:pt x="247" y="289"/>
                    <a:pt x="357" y="289"/>
                  </a:cubicBezTo>
                  <a:lnTo>
                    <a:pt x="425" y="289"/>
                  </a:lnTo>
                  <a:lnTo>
                    <a:pt x="493" y="289"/>
                  </a:lnTo>
                  <a:cubicBezTo>
                    <a:pt x="604" y="289"/>
                    <a:pt x="706" y="289"/>
                    <a:pt x="782" y="212"/>
                  </a:cubicBezTo>
                  <a:cubicBezTo>
                    <a:pt x="850" y="144"/>
                    <a:pt x="850" y="42"/>
                    <a:pt x="78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454198" y="2925595"/>
              <a:ext cx="31525" cy="12141"/>
            </a:xfrm>
            <a:custGeom>
              <a:avLst/>
              <a:gdLst/>
              <a:ahLst/>
              <a:cxnLst/>
              <a:rect l="l" t="t" r="r" b="b"/>
              <a:pathLst>
                <a:path w="927" h="357" extrusionOk="0">
                  <a:moveTo>
                    <a:pt x="570" y="0"/>
                  </a:moveTo>
                  <a:cubicBezTo>
                    <a:pt x="425" y="0"/>
                    <a:pt x="289" y="34"/>
                    <a:pt x="145" y="34"/>
                  </a:cubicBezTo>
                  <a:cubicBezTo>
                    <a:pt x="0" y="77"/>
                    <a:pt x="0" y="289"/>
                    <a:pt x="145" y="289"/>
                  </a:cubicBezTo>
                  <a:cubicBezTo>
                    <a:pt x="289" y="323"/>
                    <a:pt x="425" y="357"/>
                    <a:pt x="604" y="357"/>
                  </a:cubicBezTo>
                  <a:cubicBezTo>
                    <a:pt x="680" y="357"/>
                    <a:pt x="782" y="323"/>
                    <a:pt x="850" y="289"/>
                  </a:cubicBezTo>
                  <a:cubicBezTo>
                    <a:pt x="926" y="213"/>
                    <a:pt x="926" y="111"/>
                    <a:pt x="850" y="77"/>
                  </a:cubicBezTo>
                  <a:cubicBezTo>
                    <a:pt x="782" y="34"/>
                    <a:pt x="680"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2"/>
            <p:cNvSpPr/>
            <p:nvPr/>
          </p:nvSpPr>
          <p:spPr>
            <a:xfrm>
              <a:off x="474704" y="2984530"/>
              <a:ext cx="26628" cy="9828"/>
            </a:xfrm>
            <a:custGeom>
              <a:avLst/>
              <a:gdLst/>
              <a:ahLst/>
              <a:cxnLst/>
              <a:rect l="l" t="t" r="r" b="b"/>
              <a:pathLst>
                <a:path w="783" h="289" extrusionOk="0">
                  <a:moveTo>
                    <a:pt x="570" y="0"/>
                  </a:moveTo>
                  <a:lnTo>
                    <a:pt x="391" y="0"/>
                  </a:lnTo>
                  <a:cubicBezTo>
                    <a:pt x="323" y="43"/>
                    <a:pt x="213" y="43"/>
                    <a:pt x="111" y="77"/>
                  </a:cubicBezTo>
                  <a:cubicBezTo>
                    <a:pt x="1" y="77"/>
                    <a:pt x="35" y="255"/>
                    <a:pt x="145" y="255"/>
                  </a:cubicBezTo>
                  <a:cubicBezTo>
                    <a:pt x="213" y="255"/>
                    <a:pt x="323" y="289"/>
                    <a:pt x="391" y="289"/>
                  </a:cubicBezTo>
                  <a:lnTo>
                    <a:pt x="425" y="289"/>
                  </a:lnTo>
                  <a:cubicBezTo>
                    <a:pt x="536" y="289"/>
                    <a:pt x="638" y="289"/>
                    <a:pt x="714" y="212"/>
                  </a:cubicBezTo>
                  <a:cubicBezTo>
                    <a:pt x="782" y="145"/>
                    <a:pt x="748" y="77"/>
                    <a:pt x="672" y="43"/>
                  </a:cubicBezTo>
                  <a:cubicBezTo>
                    <a:pt x="638" y="0"/>
                    <a:pt x="604"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2"/>
            <p:cNvSpPr/>
            <p:nvPr/>
          </p:nvSpPr>
          <p:spPr>
            <a:xfrm>
              <a:off x="556764" y="2982218"/>
              <a:ext cx="32375" cy="12141"/>
            </a:xfrm>
            <a:custGeom>
              <a:avLst/>
              <a:gdLst/>
              <a:ahLst/>
              <a:cxnLst/>
              <a:rect l="l" t="t" r="r" b="b"/>
              <a:pathLst>
                <a:path w="952" h="357" extrusionOk="0">
                  <a:moveTo>
                    <a:pt x="705" y="0"/>
                  </a:moveTo>
                  <a:lnTo>
                    <a:pt x="527" y="0"/>
                  </a:lnTo>
                  <a:cubicBezTo>
                    <a:pt x="382" y="34"/>
                    <a:pt x="280" y="34"/>
                    <a:pt x="136" y="111"/>
                  </a:cubicBezTo>
                  <a:cubicBezTo>
                    <a:pt x="0" y="145"/>
                    <a:pt x="34" y="357"/>
                    <a:pt x="170" y="357"/>
                  </a:cubicBezTo>
                  <a:lnTo>
                    <a:pt x="280" y="357"/>
                  </a:lnTo>
                  <a:lnTo>
                    <a:pt x="561" y="357"/>
                  </a:lnTo>
                  <a:cubicBezTo>
                    <a:pt x="671" y="323"/>
                    <a:pt x="807" y="323"/>
                    <a:pt x="884" y="213"/>
                  </a:cubicBezTo>
                  <a:cubicBezTo>
                    <a:pt x="952" y="179"/>
                    <a:pt x="952" y="68"/>
                    <a:pt x="884" y="34"/>
                  </a:cubicBezTo>
                  <a:cubicBezTo>
                    <a:pt x="807" y="0"/>
                    <a:pt x="739" y="0"/>
                    <a:pt x="70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518030" y="2952155"/>
              <a:ext cx="31525" cy="10746"/>
            </a:xfrm>
            <a:custGeom>
              <a:avLst/>
              <a:gdLst/>
              <a:ahLst/>
              <a:cxnLst/>
              <a:rect l="l" t="t" r="r" b="b"/>
              <a:pathLst>
                <a:path w="927" h="316" extrusionOk="0">
                  <a:moveTo>
                    <a:pt x="638" y="1"/>
                  </a:moveTo>
                  <a:cubicBezTo>
                    <a:pt x="460" y="1"/>
                    <a:pt x="290" y="35"/>
                    <a:pt x="111" y="69"/>
                  </a:cubicBezTo>
                  <a:cubicBezTo>
                    <a:pt x="1" y="103"/>
                    <a:pt x="1" y="315"/>
                    <a:pt x="145" y="315"/>
                  </a:cubicBezTo>
                  <a:lnTo>
                    <a:pt x="145" y="315"/>
                  </a:lnTo>
                  <a:cubicBezTo>
                    <a:pt x="392" y="281"/>
                    <a:pt x="604" y="281"/>
                    <a:pt x="850" y="179"/>
                  </a:cubicBezTo>
                  <a:cubicBezTo>
                    <a:pt x="927" y="145"/>
                    <a:pt x="927" y="35"/>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602402" y="2964296"/>
              <a:ext cx="25166" cy="8400"/>
            </a:xfrm>
            <a:custGeom>
              <a:avLst/>
              <a:gdLst/>
              <a:ahLst/>
              <a:cxnLst/>
              <a:rect l="l" t="t" r="r" b="b"/>
              <a:pathLst>
                <a:path w="740" h="247" extrusionOk="0">
                  <a:moveTo>
                    <a:pt x="569" y="0"/>
                  </a:moveTo>
                  <a:lnTo>
                    <a:pt x="425" y="0"/>
                  </a:lnTo>
                  <a:cubicBezTo>
                    <a:pt x="315" y="34"/>
                    <a:pt x="213" y="34"/>
                    <a:pt x="102" y="34"/>
                  </a:cubicBezTo>
                  <a:cubicBezTo>
                    <a:pt x="0" y="68"/>
                    <a:pt x="34" y="247"/>
                    <a:pt x="145" y="247"/>
                  </a:cubicBezTo>
                  <a:lnTo>
                    <a:pt x="357" y="247"/>
                  </a:lnTo>
                  <a:lnTo>
                    <a:pt x="459" y="247"/>
                  </a:lnTo>
                  <a:lnTo>
                    <a:pt x="493" y="247"/>
                  </a:lnTo>
                  <a:cubicBezTo>
                    <a:pt x="603" y="247"/>
                    <a:pt x="671" y="247"/>
                    <a:pt x="705" y="136"/>
                  </a:cubicBezTo>
                  <a:cubicBezTo>
                    <a:pt x="739" y="102"/>
                    <a:pt x="739" y="68"/>
                    <a:pt x="705" y="34"/>
                  </a:cubicBezTo>
                  <a:cubicBezTo>
                    <a:pt x="671" y="0"/>
                    <a:pt x="603" y="0"/>
                    <a:pt x="5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633587" y="2982218"/>
              <a:ext cx="24315" cy="10984"/>
            </a:xfrm>
            <a:custGeom>
              <a:avLst/>
              <a:gdLst/>
              <a:ahLst/>
              <a:cxnLst/>
              <a:rect l="l" t="t" r="r" b="b"/>
              <a:pathLst>
                <a:path w="715" h="323" extrusionOk="0">
                  <a:moveTo>
                    <a:pt x="425" y="0"/>
                  </a:moveTo>
                  <a:lnTo>
                    <a:pt x="425" y="0"/>
                  </a:lnTo>
                  <a:cubicBezTo>
                    <a:pt x="324" y="0"/>
                    <a:pt x="213" y="34"/>
                    <a:pt x="145" y="68"/>
                  </a:cubicBezTo>
                  <a:cubicBezTo>
                    <a:pt x="1" y="111"/>
                    <a:pt x="35" y="323"/>
                    <a:pt x="179" y="323"/>
                  </a:cubicBezTo>
                  <a:lnTo>
                    <a:pt x="213" y="323"/>
                  </a:lnTo>
                  <a:cubicBezTo>
                    <a:pt x="290" y="280"/>
                    <a:pt x="392" y="280"/>
                    <a:pt x="502" y="247"/>
                  </a:cubicBezTo>
                  <a:cubicBezTo>
                    <a:pt x="536" y="213"/>
                    <a:pt x="570" y="179"/>
                    <a:pt x="604" y="179"/>
                  </a:cubicBezTo>
                  <a:cubicBezTo>
                    <a:pt x="638" y="145"/>
                    <a:pt x="672" y="111"/>
                    <a:pt x="714" y="111"/>
                  </a:cubicBezTo>
                  <a:cubicBezTo>
                    <a:pt x="714" y="68"/>
                    <a:pt x="714" y="0"/>
                    <a:pt x="672" y="0"/>
                  </a:cubicBezTo>
                  <a:lnTo>
                    <a:pt x="570" y="0"/>
                  </a:lnTo>
                  <a:lnTo>
                    <a:pt x="536" y="0"/>
                  </a:ln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2"/>
            <p:cNvSpPr/>
            <p:nvPr/>
          </p:nvSpPr>
          <p:spPr>
            <a:xfrm>
              <a:off x="685313" y="2981062"/>
              <a:ext cx="14487" cy="4931"/>
            </a:xfrm>
            <a:custGeom>
              <a:avLst/>
              <a:gdLst/>
              <a:ahLst/>
              <a:cxnLst/>
              <a:rect l="l" t="t" r="r" b="b"/>
              <a:pathLst>
                <a:path w="426" h="145" extrusionOk="0">
                  <a:moveTo>
                    <a:pt x="111" y="0"/>
                  </a:moveTo>
                  <a:cubicBezTo>
                    <a:pt x="0" y="0"/>
                    <a:pt x="43" y="145"/>
                    <a:pt x="111" y="145"/>
                  </a:cubicBezTo>
                  <a:lnTo>
                    <a:pt x="179" y="145"/>
                  </a:lnTo>
                  <a:cubicBezTo>
                    <a:pt x="255" y="145"/>
                    <a:pt x="357" y="145"/>
                    <a:pt x="391" y="68"/>
                  </a:cubicBezTo>
                  <a:cubicBezTo>
                    <a:pt x="425" y="34"/>
                    <a:pt x="425" y="0"/>
                    <a:pt x="391" y="0"/>
                  </a:cubicBezTo>
                  <a:lnTo>
                    <a:pt x="289" y="0"/>
                  </a:lnTo>
                  <a:lnTo>
                    <a:pt x="179" y="0"/>
                  </a:lnTo>
                  <a:lnTo>
                    <a:pt x="111" y="0"/>
                  </a:ln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2"/>
            <p:cNvSpPr/>
            <p:nvPr/>
          </p:nvSpPr>
          <p:spPr>
            <a:xfrm>
              <a:off x="711873" y="3247102"/>
              <a:ext cx="44550" cy="21731"/>
            </a:xfrm>
            <a:custGeom>
              <a:avLst/>
              <a:gdLst/>
              <a:ahLst/>
              <a:cxnLst/>
              <a:rect l="l" t="t" r="r" b="b"/>
              <a:pathLst>
                <a:path w="1310" h="639" extrusionOk="0">
                  <a:moveTo>
                    <a:pt x="1063" y="1"/>
                  </a:moveTo>
                  <a:lnTo>
                    <a:pt x="1029" y="35"/>
                  </a:lnTo>
                  <a:cubicBezTo>
                    <a:pt x="850" y="35"/>
                    <a:pt x="706" y="103"/>
                    <a:pt x="536" y="179"/>
                  </a:cubicBezTo>
                  <a:cubicBezTo>
                    <a:pt x="392" y="247"/>
                    <a:pt x="213" y="281"/>
                    <a:pt x="111" y="392"/>
                  </a:cubicBezTo>
                  <a:cubicBezTo>
                    <a:pt x="1" y="494"/>
                    <a:pt x="69" y="638"/>
                    <a:pt x="179" y="638"/>
                  </a:cubicBezTo>
                  <a:lnTo>
                    <a:pt x="213" y="638"/>
                  </a:lnTo>
                  <a:cubicBezTo>
                    <a:pt x="358" y="638"/>
                    <a:pt x="536" y="562"/>
                    <a:pt x="672" y="528"/>
                  </a:cubicBezTo>
                  <a:cubicBezTo>
                    <a:pt x="850" y="460"/>
                    <a:pt x="995" y="392"/>
                    <a:pt x="1173" y="315"/>
                  </a:cubicBezTo>
                  <a:cubicBezTo>
                    <a:pt x="1309" y="213"/>
                    <a:pt x="1241" y="1"/>
                    <a:pt x="106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2"/>
            <p:cNvSpPr/>
            <p:nvPr/>
          </p:nvSpPr>
          <p:spPr>
            <a:xfrm>
              <a:off x="687897" y="3299984"/>
              <a:ext cx="25166" cy="14487"/>
            </a:xfrm>
            <a:custGeom>
              <a:avLst/>
              <a:gdLst/>
              <a:ahLst/>
              <a:cxnLst/>
              <a:rect l="l" t="t" r="r" b="b"/>
              <a:pathLst>
                <a:path w="740" h="426" extrusionOk="0">
                  <a:moveTo>
                    <a:pt x="561" y="0"/>
                  </a:moveTo>
                  <a:lnTo>
                    <a:pt x="527" y="34"/>
                  </a:lnTo>
                  <a:cubicBezTo>
                    <a:pt x="460" y="34"/>
                    <a:pt x="315" y="68"/>
                    <a:pt x="247" y="145"/>
                  </a:cubicBezTo>
                  <a:cubicBezTo>
                    <a:pt x="179" y="179"/>
                    <a:pt x="103" y="247"/>
                    <a:pt x="35" y="323"/>
                  </a:cubicBezTo>
                  <a:cubicBezTo>
                    <a:pt x="1" y="391"/>
                    <a:pt x="35" y="425"/>
                    <a:pt x="103" y="425"/>
                  </a:cubicBezTo>
                  <a:lnTo>
                    <a:pt x="137" y="425"/>
                  </a:lnTo>
                  <a:cubicBezTo>
                    <a:pt x="213" y="425"/>
                    <a:pt x="315" y="425"/>
                    <a:pt x="392" y="391"/>
                  </a:cubicBezTo>
                  <a:cubicBezTo>
                    <a:pt x="460" y="357"/>
                    <a:pt x="561" y="323"/>
                    <a:pt x="638" y="247"/>
                  </a:cubicBezTo>
                  <a:cubicBezTo>
                    <a:pt x="740" y="179"/>
                    <a:pt x="706"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2"/>
            <p:cNvSpPr/>
            <p:nvPr/>
          </p:nvSpPr>
          <p:spPr>
            <a:xfrm>
              <a:off x="741935" y="3276009"/>
              <a:ext cx="38735" cy="17956"/>
            </a:xfrm>
            <a:custGeom>
              <a:avLst/>
              <a:gdLst/>
              <a:ahLst/>
              <a:cxnLst/>
              <a:rect l="l" t="t" r="r" b="b"/>
              <a:pathLst>
                <a:path w="1139" h="528" extrusionOk="0">
                  <a:moveTo>
                    <a:pt x="960" y="0"/>
                  </a:moveTo>
                  <a:lnTo>
                    <a:pt x="926" y="0"/>
                  </a:lnTo>
                  <a:cubicBezTo>
                    <a:pt x="637" y="102"/>
                    <a:pt x="323" y="179"/>
                    <a:pt x="111" y="349"/>
                  </a:cubicBezTo>
                  <a:cubicBezTo>
                    <a:pt x="0" y="391"/>
                    <a:pt x="34" y="527"/>
                    <a:pt x="145" y="527"/>
                  </a:cubicBezTo>
                  <a:lnTo>
                    <a:pt x="213" y="527"/>
                  </a:lnTo>
                  <a:cubicBezTo>
                    <a:pt x="502" y="527"/>
                    <a:pt x="782" y="391"/>
                    <a:pt x="1028" y="247"/>
                  </a:cubicBezTo>
                  <a:cubicBezTo>
                    <a:pt x="1139" y="213"/>
                    <a:pt x="1096" y="0"/>
                    <a:pt x="9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2"/>
            <p:cNvSpPr/>
            <p:nvPr/>
          </p:nvSpPr>
          <p:spPr>
            <a:xfrm>
              <a:off x="659025" y="3272234"/>
              <a:ext cx="24009" cy="9862"/>
            </a:xfrm>
            <a:custGeom>
              <a:avLst/>
              <a:gdLst/>
              <a:ahLst/>
              <a:cxnLst/>
              <a:rect l="l" t="t" r="r" b="b"/>
              <a:pathLst>
                <a:path w="706" h="290" extrusionOk="0">
                  <a:moveTo>
                    <a:pt x="527" y="1"/>
                  </a:moveTo>
                  <a:lnTo>
                    <a:pt x="493" y="1"/>
                  </a:lnTo>
                  <a:cubicBezTo>
                    <a:pt x="349" y="35"/>
                    <a:pt x="179" y="77"/>
                    <a:pt x="34" y="179"/>
                  </a:cubicBezTo>
                  <a:cubicBezTo>
                    <a:pt x="0" y="213"/>
                    <a:pt x="34" y="290"/>
                    <a:pt x="68" y="290"/>
                  </a:cubicBezTo>
                  <a:lnTo>
                    <a:pt x="179" y="290"/>
                  </a:lnTo>
                  <a:cubicBezTo>
                    <a:pt x="315" y="290"/>
                    <a:pt x="425" y="247"/>
                    <a:pt x="561" y="213"/>
                  </a:cubicBezTo>
                  <a:cubicBezTo>
                    <a:pt x="705" y="179"/>
                    <a:pt x="637"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2"/>
            <p:cNvSpPr/>
            <p:nvPr/>
          </p:nvSpPr>
          <p:spPr>
            <a:xfrm>
              <a:off x="576965" y="3358919"/>
              <a:ext cx="31525" cy="14487"/>
            </a:xfrm>
            <a:custGeom>
              <a:avLst/>
              <a:gdLst/>
              <a:ahLst/>
              <a:cxnLst/>
              <a:rect l="l" t="t" r="r" b="b"/>
              <a:pathLst>
                <a:path w="927" h="426" extrusionOk="0">
                  <a:moveTo>
                    <a:pt x="782" y="0"/>
                  </a:moveTo>
                  <a:lnTo>
                    <a:pt x="748" y="0"/>
                  </a:lnTo>
                  <a:cubicBezTo>
                    <a:pt x="604" y="34"/>
                    <a:pt x="502" y="77"/>
                    <a:pt x="392" y="111"/>
                  </a:cubicBezTo>
                  <a:cubicBezTo>
                    <a:pt x="256" y="145"/>
                    <a:pt x="179" y="213"/>
                    <a:pt x="43" y="289"/>
                  </a:cubicBezTo>
                  <a:cubicBezTo>
                    <a:pt x="1" y="323"/>
                    <a:pt x="1" y="425"/>
                    <a:pt x="77" y="425"/>
                  </a:cubicBezTo>
                  <a:lnTo>
                    <a:pt x="111" y="425"/>
                  </a:lnTo>
                  <a:cubicBezTo>
                    <a:pt x="213" y="425"/>
                    <a:pt x="324" y="425"/>
                    <a:pt x="468" y="391"/>
                  </a:cubicBezTo>
                  <a:cubicBezTo>
                    <a:pt x="570" y="323"/>
                    <a:pt x="680" y="289"/>
                    <a:pt x="816" y="213"/>
                  </a:cubicBezTo>
                  <a:cubicBezTo>
                    <a:pt x="927" y="179"/>
                    <a:pt x="893" y="0"/>
                    <a:pt x="78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2"/>
            <p:cNvSpPr/>
            <p:nvPr/>
          </p:nvSpPr>
          <p:spPr>
            <a:xfrm>
              <a:off x="546936" y="3326578"/>
              <a:ext cx="36150" cy="15609"/>
            </a:xfrm>
            <a:custGeom>
              <a:avLst/>
              <a:gdLst/>
              <a:ahLst/>
              <a:cxnLst/>
              <a:rect l="l" t="t" r="r" b="b"/>
              <a:pathLst>
                <a:path w="1063" h="459" extrusionOk="0">
                  <a:moveTo>
                    <a:pt x="884" y="0"/>
                  </a:moveTo>
                  <a:lnTo>
                    <a:pt x="850" y="0"/>
                  </a:lnTo>
                  <a:cubicBezTo>
                    <a:pt x="714" y="34"/>
                    <a:pt x="569" y="34"/>
                    <a:pt x="459" y="68"/>
                  </a:cubicBezTo>
                  <a:cubicBezTo>
                    <a:pt x="323" y="102"/>
                    <a:pt x="179" y="102"/>
                    <a:pt x="77" y="212"/>
                  </a:cubicBezTo>
                  <a:cubicBezTo>
                    <a:pt x="0" y="280"/>
                    <a:pt x="34" y="425"/>
                    <a:pt x="145" y="459"/>
                  </a:cubicBezTo>
                  <a:lnTo>
                    <a:pt x="213" y="459"/>
                  </a:lnTo>
                  <a:cubicBezTo>
                    <a:pt x="323" y="459"/>
                    <a:pt x="425" y="425"/>
                    <a:pt x="535" y="391"/>
                  </a:cubicBezTo>
                  <a:cubicBezTo>
                    <a:pt x="671" y="348"/>
                    <a:pt x="782" y="280"/>
                    <a:pt x="926" y="246"/>
                  </a:cubicBezTo>
                  <a:cubicBezTo>
                    <a:pt x="1062" y="212"/>
                    <a:pt x="1028"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2"/>
            <p:cNvSpPr/>
            <p:nvPr/>
          </p:nvSpPr>
          <p:spPr>
            <a:xfrm>
              <a:off x="544624" y="3289305"/>
              <a:ext cx="16800" cy="10712"/>
            </a:xfrm>
            <a:custGeom>
              <a:avLst/>
              <a:gdLst/>
              <a:ahLst/>
              <a:cxnLst/>
              <a:rect l="l" t="t" r="r" b="b"/>
              <a:pathLst>
                <a:path w="494" h="315" extrusionOk="0">
                  <a:moveTo>
                    <a:pt x="391" y="0"/>
                  </a:moveTo>
                  <a:lnTo>
                    <a:pt x="391" y="0"/>
                  </a:lnTo>
                  <a:cubicBezTo>
                    <a:pt x="247" y="0"/>
                    <a:pt x="68" y="0"/>
                    <a:pt x="0" y="102"/>
                  </a:cubicBezTo>
                  <a:cubicBezTo>
                    <a:pt x="0" y="170"/>
                    <a:pt x="0" y="213"/>
                    <a:pt x="34" y="247"/>
                  </a:cubicBezTo>
                  <a:cubicBezTo>
                    <a:pt x="68" y="281"/>
                    <a:pt x="102" y="314"/>
                    <a:pt x="179" y="314"/>
                  </a:cubicBezTo>
                  <a:cubicBezTo>
                    <a:pt x="247" y="314"/>
                    <a:pt x="315" y="281"/>
                    <a:pt x="391" y="281"/>
                  </a:cubicBezTo>
                  <a:cubicBezTo>
                    <a:pt x="459" y="281"/>
                    <a:pt x="493" y="213"/>
                    <a:pt x="493" y="136"/>
                  </a:cubicBezTo>
                  <a:cubicBezTo>
                    <a:pt x="493" y="68"/>
                    <a:pt x="459"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2"/>
            <p:cNvSpPr/>
            <p:nvPr/>
          </p:nvSpPr>
          <p:spPr>
            <a:xfrm>
              <a:off x="616856" y="3103829"/>
              <a:ext cx="28906" cy="13331"/>
            </a:xfrm>
            <a:custGeom>
              <a:avLst/>
              <a:gdLst/>
              <a:ahLst/>
              <a:cxnLst/>
              <a:rect l="l" t="t" r="r" b="b"/>
              <a:pathLst>
                <a:path w="850" h="392" extrusionOk="0">
                  <a:moveTo>
                    <a:pt x="671" y="0"/>
                  </a:moveTo>
                  <a:lnTo>
                    <a:pt x="671" y="0"/>
                  </a:lnTo>
                  <a:cubicBezTo>
                    <a:pt x="493" y="34"/>
                    <a:pt x="280" y="34"/>
                    <a:pt x="102" y="68"/>
                  </a:cubicBezTo>
                  <a:cubicBezTo>
                    <a:pt x="68" y="68"/>
                    <a:pt x="0" y="145"/>
                    <a:pt x="0" y="179"/>
                  </a:cubicBezTo>
                  <a:cubicBezTo>
                    <a:pt x="0" y="213"/>
                    <a:pt x="0" y="247"/>
                    <a:pt x="34" y="315"/>
                  </a:cubicBezTo>
                  <a:cubicBezTo>
                    <a:pt x="34" y="357"/>
                    <a:pt x="102" y="391"/>
                    <a:pt x="144" y="391"/>
                  </a:cubicBezTo>
                  <a:lnTo>
                    <a:pt x="212" y="391"/>
                  </a:lnTo>
                  <a:cubicBezTo>
                    <a:pt x="391" y="315"/>
                    <a:pt x="569" y="281"/>
                    <a:pt x="739" y="213"/>
                  </a:cubicBezTo>
                  <a:cubicBezTo>
                    <a:pt x="850" y="179"/>
                    <a:pt x="816"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2"/>
            <p:cNvSpPr/>
            <p:nvPr/>
          </p:nvSpPr>
          <p:spPr>
            <a:xfrm>
              <a:off x="609612" y="3078391"/>
              <a:ext cx="31253" cy="11018"/>
            </a:xfrm>
            <a:custGeom>
              <a:avLst/>
              <a:gdLst/>
              <a:ahLst/>
              <a:cxnLst/>
              <a:rect l="l" t="t" r="r" b="b"/>
              <a:pathLst>
                <a:path w="919" h="324" extrusionOk="0">
                  <a:moveTo>
                    <a:pt x="570" y="1"/>
                  </a:moveTo>
                  <a:cubicBezTo>
                    <a:pt x="391" y="1"/>
                    <a:pt x="179" y="43"/>
                    <a:pt x="35" y="179"/>
                  </a:cubicBezTo>
                  <a:cubicBezTo>
                    <a:pt x="1" y="213"/>
                    <a:pt x="35" y="324"/>
                    <a:pt x="103" y="324"/>
                  </a:cubicBezTo>
                  <a:lnTo>
                    <a:pt x="145" y="324"/>
                  </a:lnTo>
                  <a:cubicBezTo>
                    <a:pt x="247" y="324"/>
                    <a:pt x="357" y="290"/>
                    <a:pt x="459" y="256"/>
                  </a:cubicBezTo>
                  <a:cubicBezTo>
                    <a:pt x="570" y="213"/>
                    <a:pt x="706" y="179"/>
                    <a:pt x="816" y="179"/>
                  </a:cubicBezTo>
                  <a:cubicBezTo>
                    <a:pt x="918" y="179"/>
                    <a:pt x="918" y="43"/>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680688" y="3062816"/>
              <a:ext cx="25166" cy="13297"/>
            </a:xfrm>
            <a:custGeom>
              <a:avLst/>
              <a:gdLst/>
              <a:ahLst/>
              <a:cxnLst/>
              <a:rect l="l" t="t" r="r" b="b"/>
              <a:pathLst>
                <a:path w="740" h="391" extrusionOk="0">
                  <a:moveTo>
                    <a:pt x="561" y="0"/>
                  </a:moveTo>
                  <a:cubicBezTo>
                    <a:pt x="493" y="0"/>
                    <a:pt x="391" y="34"/>
                    <a:pt x="315" y="34"/>
                  </a:cubicBezTo>
                  <a:cubicBezTo>
                    <a:pt x="213" y="34"/>
                    <a:pt x="68" y="77"/>
                    <a:pt x="34" y="179"/>
                  </a:cubicBezTo>
                  <a:cubicBezTo>
                    <a:pt x="0" y="247"/>
                    <a:pt x="34" y="323"/>
                    <a:pt x="102" y="357"/>
                  </a:cubicBezTo>
                  <a:cubicBezTo>
                    <a:pt x="136" y="391"/>
                    <a:pt x="136" y="391"/>
                    <a:pt x="179" y="391"/>
                  </a:cubicBezTo>
                  <a:cubicBezTo>
                    <a:pt x="247" y="391"/>
                    <a:pt x="315" y="323"/>
                    <a:pt x="391" y="323"/>
                  </a:cubicBezTo>
                  <a:cubicBezTo>
                    <a:pt x="459" y="289"/>
                    <a:pt x="561" y="247"/>
                    <a:pt x="638" y="213"/>
                  </a:cubicBezTo>
                  <a:cubicBezTo>
                    <a:pt x="739" y="179"/>
                    <a:pt x="739" y="34"/>
                    <a:pt x="63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554146" y="3154398"/>
              <a:ext cx="36150" cy="19384"/>
            </a:xfrm>
            <a:custGeom>
              <a:avLst/>
              <a:gdLst/>
              <a:ahLst/>
              <a:cxnLst/>
              <a:rect l="l" t="t" r="r" b="b"/>
              <a:pathLst>
                <a:path w="1063" h="570" extrusionOk="0">
                  <a:moveTo>
                    <a:pt x="884" y="0"/>
                  </a:moveTo>
                  <a:lnTo>
                    <a:pt x="850" y="34"/>
                  </a:lnTo>
                  <a:cubicBezTo>
                    <a:pt x="714" y="102"/>
                    <a:pt x="570" y="145"/>
                    <a:pt x="425" y="178"/>
                  </a:cubicBezTo>
                  <a:cubicBezTo>
                    <a:pt x="289" y="212"/>
                    <a:pt x="145" y="246"/>
                    <a:pt x="77" y="357"/>
                  </a:cubicBezTo>
                  <a:cubicBezTo>
                    <a:pt x="1" y="391"/>
                    <a:pt x="35" y="527"/>
                    <a:pt x="111" y="569"/>
                  </a:cubicBezTo>
                  <a:lnTo>
                    <a:pt x="179" y="569"/>
                  </a:lnTo>
                  <a:cubicBezTo>
                    <a:pt x="459" y="569"/>
                    <a:pt x="748" y="357"/>
                    <a:pt x="961" y="212"/>
                  </a:cubicBezTo>
                  <a:cubicBezTo>
                    <a:pt x="1063" y="145"/>
                    <a:pt x="995"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2"/>
            <p:cNvSpPr/>
            <p:nvPr/>
          </p:nvSpPr>
          <p:spPr>
            <a:xfrm>
              <a:off x="514561" y="3130422"/>
              <a:ext cx="28940" cy="11869"/>
            </a:xfrm>
            <a:custGeom>
              <a:avLst/>
              <a:gdLst/>
              <a:ahLst/>
              <a:cxnLst/>
              <a:rect l="l" t="t" r="r" b="b"/>
              <a:pathLst>
                <a:path w="851" h="349" extrusionOk="0">
                  <a:moveTo>
                    <a:pt x="672" y="0"/>
                  </a:moveTo>
                  <a:lnTo>
                    <a:pt x="672" y="0"/>
                  </a:lnTo>
                  <a:cubicBezTo>
                    <a:pt x="460" y="68"/>
                    <a:pt x="213" y="34"/>
                    <a:pt x="69" y="170"/>
                  </a:cubicBezTo>
                  <a:cubicBezTo>
                    <a:pt x="1" y="246"/>
                    <a:pt x="35" y="314"/>
                    <a:pt x="103" y="348"/>
                  </a:cubicBezTo>
                  <a:lnTo>
                    <a:pt x="213" y="348"/>
                  </a:lnTo>
                  <a:cubicBezTo>
                    <a:pt x="392" y="348"/>
                    <a:pt x="562" y="280"/>
                    <a:pt x="706" y="212"/>
                  </a:cubicBezTo>
                  <a:cubicBezTo>
                    <a:pt x="850" y="170"/>
                    <a:pt x="816" y="0"/>
                    <a:pt x="67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2"/>
            <p:cNvSpPr/>
            <p:nvPr/>
          </p:nvSpPr>
          <p:spPr>
            <a:xfrm>
              <a:off x="515717" y="3095463"/>
              <a:ext cx="26628" cy="10712"/>
            </a:xfrm>
            <a:custGeom>
              <a:avLst/>
              <a:gdLst/>
              <a:ahLst/>
              <a:cxnLst/>
              <a:rect l="l" t="t" r="r" b="b"/>
              <a:pathLst>
                <a:path w="783" h="315" extrusionOk="0">
                  <a:moveTo>
                    <a:pt x="460" y="0"/>
                  </a:moveTo>
                  <a:cubicBezTo>
                    <a:pt x="281" y="0"/>
                    <a:pt x="69" y="34"/>
                    <a:pt x="35" y="179"/>
                  </a:cubicBezTo>
                  <a:cubicBezTo>
                    <a:pt x="1" y="246"/>
                    <a:pt x="35" y="314"/>
                    <a:pt x="103" y="314"/>
                  </a:cubicBezTo>
                  <a:lnTo>
                    <a:pt x="179" y="314"/>
                  </a:lnTo>
                  <a:cubicBezTo>
                    <a:pt x="315" y="314"/>
                    <a:pt x="494" y="213"/>
                    <a:pt x="638" y="213"/>
                  </a:cubicBezTo>
                  <a:cubicBezTo>
                    <a:pt x="782" y="179"/>
                    <a:pt x="782" y="0"/>
                    <a:pt x="63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2"/>
            <p:cNvSpPr/>
            <p:nvPr/>
          </p:nvSpPr>
          <p:spPr>
            <a:xfrm>
              <a:off x="562546" y="3117126"/>
              <a:ext cx="24281" cy="11869"/>
            </a:xfrm>
            <a:custGeom>
              <a:avLst/>
              <a:gdLst/>
              <a:ahLst/>
              <a:cxnLst/>
              <a:rect l="l" t="t" r="r" b="b"/>
              <a:pathLst>
                <a:path w="714" h="349" extrusionOk="0">
                  <a:moveTo>
                    <a:pt x="569" y="0"/>
                  </a:moveTo>
                  <a:cubicBezTo>
                    <a:pt x="535" y="0"/>
                    <a:pt x="535" y="0"/>
                    <a:pt x="535" y="34"/>
                  </a:cubicBezTo>
                  <a:cubicBezTo>
                    <a:pt x="391" y="68"/>
                    <a:pt x="255" y="136"/>
                    <a:pt x="110" y="179"/>
                  </a:cubicBezTo>
                  <a:cubicBezTo>
                    <a:pt x="0" y="213"/>
                    <a:pt x="42" y="349"/>
                    <a:pt x="110" y="349"/>
                  </a:cubicBezTo>
                  <a:lnTo>
                    <a:pt x="110" y="349"/>
                  </a:lnTo>
                  <a:cubicBezTo>
                    <a:pt x="212" y="349"/>
                    <a:pt x="289" y="315"/>
                    <a:pt x="357" y="315"/>
                  </a:cubicBezTo>
                  <a:cubicBezTo>
                    <a:pt x="467" y="281"/>
                    <a:pt x="535" y="247"/>
                    <a:pt x="603" y="213"/>
                  </a:cubicBezTo>
                  <a:cubicBezTo>
                    <a:pt x="714" y="179"/>
                    <a:pt x="637" y="0"/>
                    <a:pt x="5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2"/>
            <p:cNvSpPr/>
            <p:nvPr/>
          </p:nvSpPr>
          <p:spPr>
            <a:xfrm>
              <a:off x="486845" y="3224283"/>
              <a:ext cx="37306" cy="20268"/>
            </a:xfrm>
            <a:custGeom>
              <a:avLst/>
              <a:gdLst/>
              <a:ahLst/>
              <a:cxnLst/>
              <a:rect l="l" t="t" r="r" b="b"/>
              <a:pathLst>
                <a:path w="1097" h="596" extrusionOk="0">
                  <a:moveTo>
                    <a:pt x="918" y="1"/>
                  </a:moveTo>
                  <a:lnTo>
                    <a:pt x="884" y="1"/>
                  </a:lnTo>
                  <a:cubicBezTo>
                    <a:pt x="603" y="103"/>
                    <a:pt x="213" y="171"/>
                    <a:pt x="34" y="426"/>
                  </a:cubicBezTo>
                  <a:cubicBezTo>
                    <a:pt x="0" y="528"/>
                    <a:pt x="68" y="595"/>
                    <a:pt x="145" y="595"/>
                  </a:cubicBezTo>
                  <a:lnTo>
                    <a:pt x="179" y="595"/>
                  </a:lnTo>
                  <a:cubicBezTo>
                    <a:pt x="315" y="595"/>
                    <a:pt x="459" y="528"/>
                    <a:pt x="570" y="494"/>
                  </a:cubicBezTo>
                  <a:cubicBezTo>
                    <a:pt x="705" y="426"/>
                    <a:pt x="850" y="315"/>
                    <a:pt x="994" y="247"/>
                  </a:cubicBezTo>
                  <a:cubicBezTo>
                    <a:pt x="1096" y="213"/>
                    <a:pt x="1028" y="1"/>
                    <a:pt x="91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2"/>
            <p:cNvSpPr/>
            <p:nvPr/>
          </p:nvSpPr>
          <p:spPr>
            <a:xfrm>
              <a:off x="524117" y="3243361"/>
              <a:ext cx="30063" cy="17072"/>
            </a:xfrm>
            <a:custGeom>
              <a:avLst/>
              <a:gdLst/>
              <a:ahLst/>
              <a:cxnLst/>
              <a:rect l="l" t="t" r="r" b="b"/>
              <a:pathLst>
                <a:path w="884" h="502" extrusionOk="0">
                  <a:moveTo>
                    <a:pt x="705" y="1"/>
                  </a:moveTo>
                  <a:lnTo>
                    <a:pt x="637" y="1"/>
                  </a:lnTo>
                  <a:cubicBezTo>
                    <a:pt x="569" y="34"/>
                    <a:pt x="459" y="111"/>
                    <a:pt x="357" y="145"/>
                  </a:cubicBezTo>
                  <a:cubicBezTo>
                    <a:pt x="323" y="145"/>
                    <a:pt x="247" y="179"/>
                    <a:pt x="213" y="213"/>
                  </a:cubicBezTo>
                  <a:cubicBezTo>
                    <a:pt x="145" y="213"/>
                    <a:pt x="111" y="247"/>
                    <a:pt x="68" y="289"/>
                  </a:cubicBezTo>
                  <a:cubicBezTo>
                    <a:pt x="0" y="357"/>
                    <a:pt x="34" y="502"/>
                    <a:pt x="145" y="502"/>
                  </a:cubicBezTo>
                  <a:lnTo>
                    <a:pt x="145" y="502"/>
                  </a:lnTo>
                  <a:cubicBezTo>
                    <a:pt x="213" y="502"/>
                    <a:pt x="281" y="502"/>
                    <a:pt x="323" y="459"/>
                  </a:cubicBezTo>
                  <a:cubicBezTo>
                    <a:pt x="357" y="459"/>
                    <a:pt x="425" y="425"/>
                    <a:pt x="459" y="391"/>
                  </a:cubicBezTo>
                  <a:cubicBezTo>
                    <a:pt x="569" y="357"/>
                    <a:pt x="671" y="323"/>
                    <a:pt x="782" y="247"/>
                  </a:cubicBezTo>
                  <a:cubicBezTo>
                    <a:pt x="884" y="213"/>
                    <a:pt x="816"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2"/>
            <p:cNvSpPr/>
            <p:nvPr/>
          </p:nvSpPr>
          <p:spPr>
            <a:xfrm>
              <a:off x="470079" y="3374528"/>
              <a:ext cx="34722" cy="15916"/>
            </a:xfrm>
            <a:custGeom>
              <a:avLst/>
              <a:gdLst/>
              <a:ahLst/>
              <a:cxnLst/>
              <a:rect l="l" t="t" r="r" b="b"/>
              <a:pathLst>
                <a:path w="1021" h="468" extrusionOk="0">
                  <a:moveTo>
                    <a:pt x="850" y="0"/>
                  </a:moveTo>
                  <a:cubicBezTo>
                    <a:pt x="808" y="0"/>
                    <a:pt x="808" y="0"/>
                    <a:pt x="774" y="43"/>
                  </a:cubicBezTo>
                  <a:cubicBezTo>
                    <a:pt x="672" y="77"/>
                    <a:pt x="527" y="111"/>
                    <a:pt x="383" y="179"/>
                  </a:cubicBezTo>
                  <a:cubicBezTo>
                    <a:pt x="281" y="213"/>
                    <a:pt x="137" y="213"/>
                    <a:pt x="69" y="323"/>
                  </a:cubicBezTo>
                  <a:cubicBezTo>
                    <a:pt x="1" y="357"/>
                    <a:pt x="35" y="425"/>
                    <a:pt x="103" y="425"/>
                  </a:cubicBezTo>
                  <a:cubicBezTo>
                    <a:pt x="137" y="467"/>
                    <a:pt x="171" y="467"/>
                    <a:pt x="213" y="467"/>
                  </a:cubicBezTo>
                  <a:cubicBezTo>
                    <a:pt x="459" y="467"/>
                    <a:pt x="706" y="323"/>
                    <a:pt x="918" y="213"/>
                  </a:cubicBezTo>
                  <a:cubicBezTo>
                    <a:pt x="1020" y="145"/>
                    <a:pt x="952"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2"/>
            <p:cNvSpPr/>
            <p:nvPr/>
          </p:nvSpPr>
          <p:spPr>
            <a:xfrm>
              <a:off x="453042" y="3322803"/>
              <a:ext cx="41047" cy="18228"/>
            </a:xfrm>
            <a:custGeom>
              <a:avLst/>
              <a:gdLst/>
              <a:ahLst/>
              <a:cxnLst/>
              <a:rect l="l" t="t" r="r" b="b"/>
              <a:pathLst>
                <a:path w="1207" h="536" extrusionOk="0">
                  <a:moveTo>
                    <a:pt x="1028" y="1"/>
                  </a:moveTo>
                  <a:lnTo>
                    <a:pt x="994" y="1"/>
                  </a:lnTo>
                  <a:cubicBezTo>
                    <a:pt x="850" y="35"/>
                    <a:pt x="672" y="77"/>
                    <a:pt x="502" y="145"/>
                  </a:cubicBezTo>
                  <a:cubicBezTo>
                    <a:pt x="357" y="179"/>
                    <a:pt x="213" y="213"/>
                    <a:pt x="111" y="323"/>
                  </a:cubicBezTo>
                  <a:cubicBezTo>
                    <a:pt x="0" y="391"/>
                    <a:pt x="77" y="536"/>
                    <a:pt x="179" y="536"/>
                  </a:cubicBezTo>
                  <a:lnTo>
                    <a:pt x="213" y="536"/>
                  </a:lnTo>
                  <a:cubicBezTo>
                    <a:pt x="357" y="536"/>
                    <a:pt x="502" y="459"/>
                    <a:pt x="604" y="425"/>
                  </a:cubicBezTo>
                  <a:cubicBezTo>
                    <a:pt x="782" y="357"/>
                    <a:pt x="926" y="323"/>
                    <a:pt x="1062" y="289"/>
                  </a:cubicBezTo>
                  <a:cubicBezTo>
                    <a:pt x="1207" y="213"/>
                    <a:pt x="1173" y="1"/>
                    <a:pt x="102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2"/>
            <p:cNvSpPr/>
            <p:nvPr/>
          </p:nvSpPr>
          <p:spPr>
            <a:xfrm>
              <a:off x="446988" y="3298828"/>
              <a:ext cx="30369" cy="10712"/>
            </a:xfrm>
            <a:custGeom>
              <a:avLst/>
              <a:gdLst/>
              <a:ahLst/>
              <a:cxnLst/>
              <a:rect l="l" t="t" r="r" b="b"/>
              <a:pathLst>
                <a:path w="893" h="315" extrusionOk="0">
                  <a:moveTo>
                    <a:pt x="748" y="1"/>
                  </a:moveTo>
                  <a:lnTo>
                    <a:pt x="748" y="1"/>
                  </a:lnTo>
                  <a:cubicBezTo>
                    <a:pt x="501" y="1"/>
                    <a:pt x="212" y="1"/>
                    <a:pt x="43" y="179"/>
                  </a:cubicBezTo>
                  <a:cubicBezTo>
                    <a:pt x="0" y="213"/>
                    <a:pt x="0" y="281"/>
                    <a:pt x="77" y="315"/>
                  </a:cubicBezTo>
                  <a:lnTo>
                    <a:pt x="178" y="315"/>
                  </a:lnTo>
                  <a:cubicBezTo>
                    <a:pt x="357" y="315"/>
                    <a:pt x="569" y="247"/>
                    <a:pt x="748" y="247"/>
                  </a:cubicBezTo>
                  <a:cubicBezTo>
                    <a:pt x="892" y="213"/>
                    <a:pt x="892"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2"/>
            <p:cNvSpPr/>
            <p:nvPr/>
          </p:nvSpPr>
          <p:spPr>
            <a:xfrm>
              <a:off x="480758" y="3192792"/>
              <a:ext cx="28940" cy="14487"/>
            </a:xfrm>
            <a:custGeom>
              <a:avLst/>
              <a:gdLst/>
              <a:ahLst/>
              <a:cxnLst/>
              <a:rect l="l" t="t" r="r" b="b"/>
              <a:pathLst>
                <a:path w="851" h="426" extrusionOk="0">
                  <a:moveTo>
                    <a:pt x="672" y="1"/>
                  </a:moveTo>
                  <a:cubicBezTo>
                    <a:pt x="604" y="1"/>
                    <a:pt x="494" y="35"/>
                    <a:pt x="426" y="35"/>
                  </a:cubicBezTo>
                  <a:cubicBezTo>
                    <a:pt x="358" y="77"/>
                    <a:pt x="324" y="77"/>
                    <a:pt x="281" y="77"/>
                  </a:cubicBezTo>
                  <a:cubicBezTo>
                    <a:pt x="213" y="77"/>
                    <a:pt x="179" y="111"/>
                    <a:pt x="145" y="111"/>
                  </a:cubicBezTo>
                  <a:cubicBezTo>
                    <a:pt x="1" y="179"/>
                    <a:pt x="1" y="358"/>
                    <a:pt x="145" y="392"/>
                  </a:cubicBezTo>
                  <a:cubicBezTo>
                    <a:pt x="179" y="392"/>
                    <a:pt x="247" y="426"/>
                    <a:pt x="281" y="426"/>
                  </a:cubicBezTo>
                  <a:lnTo>
                    <a:pt x="324" y="426"/>
                  </a:lnTo>
                  <a:cubicBezTo>
                    <a:pt x="358" y="426"/>
                    <a:pt x="426" y="426"/>
                    <a:pt x="494" y="392"/>
                  </a:cubicBezTo>
                  <a:cubicBezTo>
                    <a:pt x="604" y="358"/>
                    <a:pt x="706" y="324"/>
                    <a:pt x="782" y="213"/>
                  </a:cubicBezTo>
                  <a:cubicBezTo>
                    <a:pt x="850" y="145"/>
                    <a:pt x="816" y="35"/>
                    <a:pt x="70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2"/>
            <p:cNvSpPr/>
            <p:nvPr/>
          </p:nvSpPr>
          <p:spPr>
            <a:xfrm>
              <a:off x="435120" y="3149467"/>
              <a:ext cx="36150" cy="12175"/>
            </a:xfrm>
            <a:custGeom>
              <a:avLst/>
              <a:gdLst/>
              <a:ahLst/>
              <a:cxnLst/>
              <a:rect l="l" t="t" r="r" b="b"/>
              <a:pathLst>
                <a:path w="1063" h="358" extrusionOk="0">
                  <a:moveTo>
                    <a:pt x="816" y="1"/>
                  </a:moveTo>
                  <a:cubicBezTo>
                    <a:pt x="561" y="1"/>
                    <a:pt x="281" y="35"/>
                    <a:pt x="69" y="179"/>
                  </a:cubicBezTo>
                  <a:cubicBezTo>
                    <a:pt x="1" y="213"/>
                    <a:pt x="1" y="323"/>
                    <a:pt x="103" y="357"/>
                  </a:cubicBezTo>
                  <a:lnTo>
                    <a:pt x="281" y="357"/>
                  </a:lnTo>
                  <a:cubicBezTo>
                    <a:pt x="493" y="357"/>
                    <a:pt x="740" y="290"/>
                    <a:pt x="952" y="213"/>
                  </a:cubicBezTo>
                  <a:cubicBezTo>
                    <a:pt x="1063" y="179"/>
                    <a:pt x="1029" y="1"/>
                    <a:pt x="91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401316" y="3201192"/>
              <a:ext cx="32681" cy="14453"/>
            </a:xfrm>
            <a:custGeom>
              <a:avLst/>
              <a:gdLst/>
              <a:ahLst/>
              <a:cxnLst/>
              <a:rect l="l" t="t" r="r" b="b"/>
              <a:pathLst>
                <a:path w="961" h="425" extrusionOk="0">
                  <a:moveTo>
                    <a:pt x="672" y="0"/>
                  </a:moveTo>
                  <a:cubicBezTo>
                    <a:pt x="460" y="0"/>
                    <a:pt x="145" y="43"/>
                    <a:pt x="35" y="255"/>
                  </a:cubicBezTo>
                  <a:cubicBezTo>
                    <a:pt x="1" y="323"/>
                    <a:pt x="35" y="391"/>
                    <a:pt x="111" y="425"/>
                  </a:cubicBezTo>
                  <a:lnTo>
                    <a:pt x="213" y="425"/>
                  </a:lnTo>
                  <a:cubicBezTo>
                    <a:pt x="281" y="425"/>
                    <a:pt x="392" y="391"/>
                    <a:pt x="494" y="357"/>
                  </a:cubicBezTo>
                  <a:cubicBezTo>
                    <a:pt x="604" y="323"/>
                    <a:pt x="748" y="255"/>
                    <a:pt x="850" y="179"/>
                  </a:cubicBezTo>
                  <a:cubicBezTo>
                    <a:pt x="961" y="145"/>
                    <a:pt x="884" y="0"/>
                    <a:pt x="81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2"/>
            <p:cNvSpPr/>
            <p:nvPr/>
          </p:nvSpPr>
          <p:spPr>
            <a:xfrm>
              <a:off x="389209" y="3237308"/>
              <a:ext cx="34960" cy="15916"/>
            </a:xfrm>
            <a:custGeom>
              <a:avLst/>
              <a:gdLst/>
              <a:ahLst/>
              <a:cxnLst/>
              <a:rect l="l" t="t" r="r" b="b"/>
              <a:pathLst>
                <a:path w="1028" h="468" extrusionOk="0">
                  <a:moveTo>
                    <a:pt x="850" y="0"/>
                  </a:moveTo>
                  <a:lnTo>
                    <a:pt x="816" y="0"/>
                  </a:lnTo>
                  <a:cubicBezTo>
                    <a:pt x="680" y="43"/>
                    <a:pt x="535" y="77"/>
                    <a:pt x="357" y="111"/>
                  </a:cubicBezTo>
                  <a:cubicBezTo>
                    <a:pt x="255" y="145"/>
                    <a:pt x="111" y="145"/>
                    <a:pt x="43" y="289"/>
                  </a:cubicBezTo>
                  <a:cubicBezTo>
                    <a:pt x="0" y="323"/>
                    <a:pt x="0" y="391"/>
                    <a:pt x="77" y="425"/>
                  </a:cubicBezTo>
                  <a:cubicBezTo>
                    <a:pt x="111" y="467"/>
                    <a:pt x="145" y="467"/>
                    <a:pt x="212" y="467"/>
                  </a:cubicBezTo>
                  <a:cubicBezTo>
                    <a:pt x="289" y="467"/>
                    <a:pt x="357" y="425"/>
                    <a:pt x="467" y="391"/>
                  </a:cubicBezTo>
                  <a:cubicBezTo>
                    <a:pt x="603" y="323"/>
                    <a:pt x="782" y="255"/>
                    <a:pt x="926" y="212"/>
                  </a:cubicBezTo>
                  <a:cubicBezTo>
                    <a:pt x="1028" y="145"/>
                    <a:pt x="960"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2"/>
            <p:cNvSpPr/>
            <p:nvPr/>
          </p:nvSpPr>
          <p:spPr>
            <a:xfrm>
              <a:off x="336328" y="3255502"/>
              <a:ext cx="34994" cy="15609"/>
            </a:xfrm>
            <a:custGeom>
              <a:avLst/>
              <a:gdLst/>
              <a:ahLst/>
              <a:cxnLst/>
              <a:rect l="l" t="t" r="r" b="b"/>
              <a:pathLst>
                <a:path w="1029" h="459" extrusionOk="0">
                  <a:moveTo>
                    <a:pt x="850" y="0"/>
                  </a:moveTo>
                  <a:lnTo>
                    <a:pt x="816" y="0"/>
                  </a:lnTo>
                  <a:cubicBezTo>
                    <a:pt x="570" y="68"/>
                    <a:pt x="213" y="34"/>
                    <a:pt x="69" y="247"/>
                  </a:cubicBezTo>
                  <a:cubicBezTo>
                    <a:pt x="1" y="315"/>
                    <a:pt x="69" y="459"/>
                    <a:pt x="145" y="459"/>
                  </a:cubicBezTo>
                  <a:lnTo>
                    <a:pt x="213" y="459"/>
                  </a:lnTo>
                  <a:cubicBezTo>
                    <a:pt x="323" y="459"/>
                    <a:pt x="425" y="425"/>
                    <a:pt x="493" y="391"/>
                  </a:cubicBezTo>
                  <a:cubicBezTo>
                    <a:pt x="638" y="315"/>
                    <a:pt x="782" y="281"/>
                    <a:pt x="884" y="247"/>
                  </a:cubicBezTo>
                  <a:cubicBezTo>
                    <a:pt x="1028" y="213"/>
                    <a:pt x="994"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2"/>
            <p:cNvSpPr/>
            <p:nvPr/>
          </p:nvSpPr>
          <p:spPr>
            <a:xfrm>
              <a:off x="330274" y="3304881"/>
              <a:ext cx="30063" cy="17956"/>
            </a:xfrm>
            <a:custGeom>
              <a:avLst/>
              <a:gdLst/>
              <a:ahLst/>
              <a:cxnLst/>
              <a:rect l="l" t="t" r="r" b="b"/>
              <a:pathLst>
                <a:path w="884" h="528" extrusionOk="0">
                  <a:moveTo>
                    <a:pt x="748" y="1"/>
                  </a:moveTo>
                  <a:lnTo>
                    <a:pt x="671" y="1"/>
                  </a:lnTo>
                  <a:cubicBezTo>
                    <a:pt x="569" y="35"/>
                    <a:pt x="459" y="103"/>
                    <a:pt x="357" y="137"/>
                  </a:cubicBezTo>
                  <a:cubicBezTo>
                    <a:pt x="323" y="179"/>
                    <a:pt x="247" y="179"/>
                    <a:pt x="213" y="213"/>
                  </a:cubicBezTo>
                  <a:cubicBezTo>
                    <a:pt x="145" y="247"/>
                    <a:pt x="111" y="281"/>
                    <a:pt x="77" y="315"/>
                  </a:cubicBezTo>
                  <a:cubicBezTo>
                    <a:pt x="0" y="426"/>
                    <a:pt x="77" y="528"/>
                    <a:pt x="179" y="528"/>
                  </a:cubicBezTo>
                  <a:lnTo>
                    <a:pt x="179" y="528"/>
                  </a:lnTo>
                  <a:cubicBezTo>
                    <a:pt x="247" y="494"/>
                    <a:pt x="323" y="528"/>
                    <a:pt x="357" y="494"/>
                  </a:cubicBezTo>
                  <a:cubicBezTo>
                    <a:pt x="425" y="460"/>
                    <a:pt x="459" y="460"/>
                    <a:pt x="501" y="426"/>
                  </a:cubicBezTo>
                  <a:cubicBezTo>
                    <a:pt x="603" y="349"/>
                    <a:pt x="714" y="315"/>
                    <a:pt x="782" y="247"/>
                  </a:cubicBezTo>
                  <a:cubicBezTo>
                    <a:pt x="884" y="179"/>
                    <a:pt x="850"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45850" y="3348240"/>
              <a:ext cx="30369" cy="15609"/>
            </a:xfrm>
            <a:custGeom>
              <a:avLst/>
              <a:gdLst/>
              <a:ahLst/>
              <a:cxnLst/>
              <a:rect l="l" t="t" r="r" b="b"/>
              <a:pathLst>
                <a:path w="893" h="459" extrusionOk="0">
                  <a:moveTo>
                    <a:pt x="748" y="0"/>
                  </a:moveTo>
                  <a:lnTo>
                    <a:pt x="680" y="0"/>
                  </a:lnTo>
                  <a:cubicBezTo>
                    <a:pt x="570" y="34"/>
                    <a:pt x="468" y="68"/>
                    <a:pt x="358" y="102"/>
                  </a:cubicBezTo>
                  <a:cubicBezTo>
                    <a:pt x="256" y="136"/>
                    <a:pt x="145" y="136"/>
                    <a:pt x="77" y="246"/>
                  </a:cubicBezTo>
                  <a:cubicBezTo>
                    <a:pt x="1" y="314"/>
                    <a:pt x="77" y="425"/>
                    <a:pt x="145" y="459"/>
                  </a:cubicBezTo>
                  <a:lnTo>
                    <a:pt x="213" y="459"/>
                  </a:lnTo>
                  <a:cubicBezTo>
                    <a:pt x="290" y="459"/>
                    <a:pt x="358" y="425"/>
                    <a:pt x="468" y="391"/>
                  </a:cubicBezTo>
                  <a:cubicBezTo>
                    <a:pt x="536" y="348"/>
                    <a:pt x="638" y="280"/>
                    <a:pt x="748" y="246"/>
                  </a:cubicBezTo>
                  <a:cubicBezTo>
                    <a:pt x="893" y="213"/>
                    <a:pt x="850" y="0"/>
                    <a:pt x="74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413457" y="3277165"/>
              <a:ext cx="36150" cy="17956"/>
            </a:xfrm>
            <a:custGeom>
              <a:avLst/>
              <a:gdLst/>
              <a:ahLst/>
              <a:cxnLst/>
              <a:rect l="l" t="t" r="r" b="b"/>
              <a:pathLst>
                <a:path w="1063" h="528" extrusionOk="0">
                  <a:moveTo>
                    <a:pt x="884" y="0"/>
                  </a:moveTo>
                  <a:lnTo>
                    <a:pt x="850" y="0"/>
                  </a:lnTo>
                  <a:cubicBezTo>
                    <a:pt x="561" y="34"/>
                    <a:pt x="349" y="145"/>
                    <a:pt x="137" y="247"/>
                  </a:cubicBezTo>
                  <a:cubicBezTo>
                    <a:pt x="1" y="315"/>
                    <a:pt x="69" y="527"/>
                    <a:pt x="213" y="527"/>
                  </a:cubicBezTo>
                  <a:lnTo>
                    <a:pt x="247" y="527"/>
                  </a:lnTo>
                  <a:cubicBezTo>
                    <a:pt x="493" y="459"/>
                    <a:pt x="706" y="391"/>
                    <a:pt x="952" y="247"/>
                  </a:cubicBezTo>
                  <a:cubicBezTo>
                    <a:pt x="1063" y="179"/>
                    <a:pt x="986"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2"/>
            <p:cNvSpPr/>
            <p:nvPr/>
          </p:nvSpPr>
          <p:spPr>
            <a:xfrm>
              <a:off x="401316" y="3373372"/>
              <a:ext cx="27784" cy="13297"/>
            </a:xfrm>
            <a:custGeom>
              <a:avLst/>
              <a:gdLst/>
              <a:ahLst/>
              <a:cxnLst/>
              <a:rect l="l" t="t" r="r" b="b"/>
              <a:pathLst>
                <a:path w="817" h="391" extrusionOk="0">
                  <a:moveTo>
                    <a:pt x="706" y="0"/>
                  </a:moveTo>
                  <a:lnTo>
                    <a:pt x="672" y="0"/>
                  </a:lnTo>
                  <a:cubicBezTo>
                    <a:pt x="460" y="77"/>
                    <a:pt x="213" y="145"/>
                    <a:pt x="35" y="289"/>
                  </a:cubicBezTo>
                  <a:cubicBezTo>
                    <a:pt x="1" y="323"/>
                    <a:pt x="35" y="391"/>
                    <a:pt x="69" y="391"/>
                  </a:cubicBezTo>
                  <a:lnTo>
                    <a:pt x="111" y="391"/>
                  </a:lnTo>
                  <a:cubicBezTo>
                    <a:pt x="324" y="391"/>
                    <a:pt x="536" y="247"/>
                    <a:pt x="748" y="179"/>
                  </a:cubicBezTo>
                  <a:cubicBezTo>
                    <a:pt x="816" y="145"/>
                    <a:pt x="782" y="0"/>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396419" y="3417854"/>
              <a:ext cx="31525" cy="15916"/>
            </a:xfrm>
            <a:custGeom>
              <a:avLst/>
              <a:gdLst/>
              <a:ahLst/>
              <a:cxnLst/>
              <a:rect l="l" t="t" r="r" b="b"/>
              <a:pathLst>
                <a:path w="927" h="468" extrusionOk="0">
                  <a:moveTo>
                    <a:pt x="748" y="0"/>
                  </a:moveTo>
                  <a:lnTo>
                    <a:pt x="714" y="0"/>
                  </a:lnTo>
                  <a:cubicBezTo>
                    <a:pt x="502" y="43"/>
                    <a:pt x="111" y="77"/>
                    <a:pt x="0" y="323"/>
                  </a:cubicBezTo>
                  <a:cubicBezTo>
                    <a:pt x="0" y="391"/>
                    <a:pt x="43" y="468"/>
                    <a:pt x="111" y="468"/>
                  </a:cubicBezTo>
                  <a:lnTo>
                    <a:pt x="179" y="468"/>
                  </a:lnTo>
                  <a:cubicBezTo>
                    <a:pt x="255" y="468"/>
                    <a:pt x="357" y="425"/>
                    <a:pt x="425" y="391"/>
                  </a:cubicBezTo>
                  <a:cubicBezTo>
                    <a:pt x="536" y="323"/>
                    <a:pt x="680" y="255"/>
                    <a:pt x="782" y="213"/>
                  </a:cubicBezTo>
                  <a:cubicBezTo>
                    <a:pt x="926" y="179"/>
                    <a:pt x="892" y="0"/>
                    <a:pt x="74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2"/>
            <p:cNvSpPr/>
            <p:nvPr/>
          </p:nvSpPr>
          <p:spPr>
            <a:xfrm>
              <a:off x="472392" y="3419282"/>
              <a:ext cx="26628" cy="17956"/>
            </a:xfrm>
            <a:custGeom>
              <a:avLst/>
              <a:gdLst/>
              <a:ahLst/>
              <a:cxnLst/>
              <a:rect l="l" t="t" r="r" b="b"/>
              <a:pathLst>
                <a:path w="783" h="528" extrusionOk="0">
                  <a:moveTo>
                    <a:pt x="604" y="1"/>
                  </a:moveTo>
                  <a:cubicBezTo>
                    <a:pt x="604" y="1"/>
                    <a:pt x="570" y="1"/>
                    <a:pt x="527" y="35"/>
                  </a:cubicBezTo>
                  <a:cubicBezTo>
                    <a:pt x="425" y="103"/>
                    <a:pt x="281" y="171"/>
                    <a:pt x="145" y="213"/>
                  </a:cubicBezTo>
                  <a:cubicBezTo>
                    <a:pt x="69" y="213"/>
                    <a:pt x="35" y="247"/>
                    <a:pt x="1" y="315"/>
                  </a:cubicBezTo>
                  <a:cubicBezTo>
                    <a:pt x="1" y="383"/>
                    <a:pt x="1" y="426"/>
                    <a:pt x="35" y="460"/>
                  </a:cubicBezTo>
                  <a:cubicBezTo>
                    <a:pt x="69" y="528"/>
                    <a:pt x="145" y="528"/>
                    <a:pt x="179" y="528"/>
                  </a:cubicBezTo>
                  <a:lnTo>
                    <a:pt x="247" y="528"/>
                  </a:lnTo>
                  <a:cubicBezTo>
                    <a:pt x="425" y="494"/>
                    <a:pt x="570" y="383"/>
                    <a:pt x="706" y="247"/>
                  </a:cubicBezTo>
                  <a:cubicBezTo>
                    <a:pt x="782" y="171"/>
                    <a:pt x="706"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2"/>
            <p:cNvSpPr/>
            <p:nvPr/>
          </p:nvSpPr>
          <p:spPr>
            <a:xfrm>
              <a:off x="720272" y="3525011"/>
              <a:ext cx="21697" cy="28940"/>
            </a:xfrm>
            <a:custGeom>
              <a:avLst/>
              <a:gdLst/>
              <a:ahLst/>
              <a:cxnLst/>
              <a:rect l="l" t="t" r="r" b="b"/>
              <a:pathLst>
                <a:path w="638" h="851" extrusionOk="0">
                  <a:moveTo>
                    <a:pt x="459" y="1"/>
                  </a:moveTo>
                  <a:cubicBezTo>
                    <a:pt x="425" y="1"/>
                    <a:pt x="425" y="35"/>
                    <a:pt x="391" y="35"/>
                  </a:cubicBezTo>
                  <a:cubicBezTo>
                    <a:pt x="213" y="247"/>
                    <a:pt x="0" y="502"/>
                    <a:pt x="0" y="749"/>
                  </a:cubicBezTo>
                  <a:cubicBezTo>
                    <a:pt x="0" y="816"/>
                    <a:pt x="34" y="850"/>
                    <a:pt x="77" y="850"/>
                  </a:cubicBezTo>
                  <a:cubicBezTo>
                    <a:pt x="111" y="850"/>
                    <a:pt x="111" y="816"/>
                    <a:pt x="145" y="816"/>
                  </a:cubicBezTo>
                  <a:cubicBezTo>
                    <a:pt x="323" y="638"/>
                    <a:pt x="425" y="392"/>
                    <a:pt x="569" y="179"/>
                  </a:cubicBezTo>
                  <a:cubicBezTo>
                    <a:pt x="637" y="111"/>
                    <a:pt x="535"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2"/>
            <p:cNvSpPr/>
            <p:nvPr/>
          </p:nvSpPr>
          <p:spPr>
            <a:xfrm>
              <a:off x="743092" y="3544396"/>
              <a:ext cx="19384" cy="20541"/>
            </a:xfrm>
            <a:custGeom>
              <a:avLst/>
              <a:gdLst/>
              <a:ahLst/>
              <a:cxnLst/>
              <a:rect l="l" t="t" r="r" b="b"/>
              <a:pathLst>
                <a:path w="570" h="604" extrusionOk="0">
                  <a:moveTo>
                    <a:pt x="425" y="0"/>
                  </a:moveTo>
                  <a:cubicBezTo>
                    <a:pt x="391" y="0"/>
                    <a:pt x="391" y="0"/>
                    <a:pt x="357" y="34"/>
                  </a:cubicBezTo>
                  <a:cubicBezTo>
                    <a:pt x="289" y="102"/>
                    <a:pt x="213" y="179"/>
                    <a:pt x="145" y="246"/>
                  </a:cubicBezTo>
                  <a:cubicBezTo>
                    <a:pt x="111" y="280"/>
                    <a:pt x="77" y="314"/>
                    <a:pt x="43" y="357"/>
                  </a:cubicBezTo>
                  <a:cubicBezTo>
                    <a:pt x="0" y="391"/>
                    <a:pt x="0" y="425"/>
                    <a:pt x="0" y="493"/>
                  </a:cubicBezTo>
                  <a:cubicBezTo>
                    <a:pt x="0" y="569"/>
                    <a:pt x="77" y="603"/>
                    <a:pt x="111" y="603"/>
                  </a:cubicBezTo>
                  <a:cubicBezTo>
                    <a:pt x="213" y="603"/>
                    <a:pt x="289" y="493"/>
                    <a:pt x="357" y="391"/>
                  </a:cubicBezTo>
                  <a:cubicBezTo>
                    <a:pt x="391" y="314"/>
                    <a:pt x="468" y="246"/>
                    <a:pt x="535" y="179"/>
                  </a:cubicBezTo>
                  <a:cubicBezTo>
                    <a:pt x="569" y="68"/>
                    <a:pt x="501"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2"/>
            <p:cNvSpPr/>
            <p:nvPr/>
          </p:nvSpPr>
          <p:spPr>
            <a:xfrm>
              <a:off x="751763" y="3477061"/>
              <a:ext cx="24009" cy="24009"/>
            </a:xfrm>
            <a:custGeom>
              <a:avLst/>
              <a:gdLst/>
              <a:ahLst/>
              <a:cxnLst/>
              <a:rect l="l" t="t" r="r" b="b"/>
              <a:pathLst>
                <a:path w="706" h="706" extrusionOk="0">
                  <a:moveTo>
                    <a:pt x="561" y="1"/>
                  </a:moveTo>
                  <a:cubicBezTo>
                    <a:pt x="527" y="1"/>
                    <a:pt x="493" y="1"/>
                    <a:pt x="459" y="35"/>
                  </a:cubicBezTo>
                  <a:cubicBezTo>
                    <a:pt x="382" y="137"/>
                    <a:pt x="314" y="213"/>
                    <a:pt x="213" y="281"/>
                  </a:cubicBezTo>
                  <a:cubicBezTo>
                    <a:pt x="102" y="349"/>
                    <a:pt x="0" y="426"/>
                    <a:pt x="0" y="561"/>
                  </a:cubicBezTo>
                  <a:cubicBezTo>
                    <a:pt x="0" y="638"/>
                    <a:pt x="34" y="672"/>
                    <a:pt x="68" y="706"/>
                  </a:cubicBezTo>
                  <a:lnTo>
                    <a:pt x="102" y="706"/>
                  </a:lnTo>
                  <a:cubicBezTo>
                    <a:pt x="246" y="706"/>
                    <a:pt x="348" y="561"/>
                    <a:pt x="425" y="494"/>
                  </a:cubicBezTo>
                  <a:cubicBezTo>
                    <a:pt x="527" y="349"/>
                    <a:pt x="561" y="247"/>
                    <a:pt x="637" y="137"/>
                  </a:cubicBezTo>
                  <a:cubicBezTo>
                    <a:pt x="705" y="69"/>
                    <a:pt x="637" y="1"/>
                    <a:pt x="56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2"/>
            <p:cNvSpPr/>
            <p:nvPr/>
          </p:nvSpPr>
          <p:spPr>
            <a:xfrm>
              <a:off x="725170" y="3445570"/>
              <a:ext cx="20541" cy="19418"/>
            </a:xfrm>
            <a:custGeom>
              <a:avLst/>
              <a:gdLst/>
              <a:ahLst/>
              <a:cxnLst/>
              <a:rect l="l" t="t" r="r" b="b"/>
              <a:pathLst>
                <a:path w="604" h="571" extrusionOk="0">
                  <a:moveTo>
                    <a:pt x="459" y="1"/>
                  </a:moveTo>
                  <a:lnTo>
                    <a:pt x="425" y="1"/>
                  </a:lnTo>
                  <a:cubicBezTo>
                    <a:pt x="315" y="111"/>
                    <a:pt x="247" y="179"/>
                    <a:pt x="179" y="247"/>
                  </a:cubicBezTo>
                  <a:cubicBezTo>
                    <a:pt x="103" y="290"/>
                    <a:pt x="1" y="392"/>
                    <a:pt x="35" y="502"/>
                  </a:cubicBezTo>
                  <a:cubicBezTo>
                    <a:pt x="35" y="536"/>
                    <a:pt x="69" y="570"/>
                    <a:pt x="103" y="570"/>
                  </a:cubicBezTo>
                  <a:lnTo>
                    <a:pt x="103" y="570"/>
                  </a:lnTo>
                  <a:cubicBezTo>
                    <a:pt x="213" y="570"/>
                    <a:pt x="281" y="460"/>
                    <a:pt x="357" y="392"/>
                  </a:cubicBezTo>
                  <a:cubicBezTo>
                    <a:pt x="425" y="324"/>
                    <a:pt x="493" y="247"/>
                    <a:pt x="527" y="145"/>
                  </a:cubicBezTo>
                  <a:cubicBezTo>
                    <a:pt x="604" y="77"/>
                    <a:pt x="570"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2"/>
            <p:cNvSpPr/>
            <p:nvPr/>
          </p:nvSpPr>
          <p:spPr>
            <a:xfrm>
              <a:off x="779207" y="3364972"/>
              <a:ext cx="21697" cy="20541"/>
            </a:xfrm>
            <a:custGeom>
              <a:avLst/>
              <a:gdLst/>
              <a:ahLst/>
              <a:cxnLst/>
              <a:rect l="l" t="t" r="r" b="b"/>
              <a:pathLst>
                <a:path w="638" h="604" extrusionOk="0">
                  <a:moveTo>
                    <a:pt x="501" y="1"/>
                  </a:moveTo>
                  <a:lnTo>
                    <a:pt x="467" y="1"/>
                  </a:lnTo>
                  <a:cubicBezTo>
                    <a:pt x="357" y="69"/>
                    <a:pt x="289" y="145"/>
                    <a:pt x="179" y="213"/>
                  </a:cubicBezTo>
                  <a:cubicBezTo>
                    <a:pt x="111" y="324"/>
                    <a:pt x="0" y="392"/>
                    <a:pt x="0" y="494"/>
                  </a:cubicBezTo>
                  <a:cubicBezTo>
                    <a:pt x="0" y="570"/>
                    <a:pt x="77" y="604"/>
                    <a:pt x="111" y="604"/>
                  </a:cubicBezTo>
                  <a:lnTo>
                    <a:pt x="111" y="604"/>
                  </a:lnTo>
                  <a:cubicBezTo>
                    <a:pt x="255" y="604"/>
                    <a:pt x="323" y="494"/>
                    <a:pt x="391" y="426"/>
                  </a:cubicBezTo>
                  <a:cubicBezTo>
                    <a:pt x="467" y="324"/>
                    <a:pt x="535" y="247"/>
                    <a:pt x="603" y="145"/>
                  </a:cubicBezTo>
                  <a:cubicBezTo>
                    <a:pt x="637" y="69"/>
                    <a:pt x="569"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2"/>
            <p:cNvSpPr/>
            <p:nvPr/>
          </p:nvSpPr>
          <p:spPr>
            <a:xfrm>
              <a:off x="816752" y="3344466"/>
              <a:ext cx="17956" cy="22853"/>
            </a:xfrm>
            <a:custGeom>
              <a:avLst/>
              <a:gdLst/>
              <a:ahLst/>
              <a:cxnLst/>
              <a:rect l="l" t="t" r="r" b="b"/>
              <a:pathLst>
                <a:path w="528" h="672" extrusionOk="0">
                  <a:moveTo>
                    <a:pt x="383" y="1"/>
                  </a:moveTo>
                  <a:cubicBezTo>
                    <a:pt x="349" y="1"/>
                    <a:pt x="349" y="35"/>
                    <a:pt x="315" y="35"/>
                  </a:cubicBezTo>
                  <a:cubicBezTo>
                    <a:pt x="281" y="77"/>
                    <a:pt x="247" y="111"/>
                    <a:pt x="247" y="145"/>
                  </a:cubicBezTo>
                  <a:cubicBezTo>
                    <a:pt x="213" y="213"/>
                    <a:pt x="170" y="247"/>
                    <a:pt x="136" y="290"/>
                  </a:cubicBezTo>
                  <a:cubicBezTo>
                    <a:pt x="102" y="391"/>
                    <a:pt x="0" y="459"/>
                    <a:pt x="0" y="604"/>
                  </a:cubicBezTo>
                  <a:cubicBezTo>
                    <a:pt x="34" y="638"/>
                    <a:pt x="68" y="672"/>
                    <a:pt x="102" y="672"/>
                  </a:cubicBezTo>
                  <a:lnTo>
                    <a:pt x="136" y="672"/>
                  </a:lnTo>
                  <a:cubicBezTo>
                    <a:pt x="213" y="672"/>
                    <a:pt x="281" y="638"/>
                    <a:pt x="315" y="604"/>
                  </a:cubicBezTo>
                  <a:cubicBezTo>
                    <a:pt x="349" y="536"/>
                    <a:pt x="383" y="502"/>
                    <a:pt x="425" y="425"/>
                  </a:cubicBezTo>
                  <a:cubicBezTo>
                    <a:pt x="459" y="324"/>
                    <a:pt x="527" y="179"/>
                    <a:pt x="459" y="77"/>
                  </a:cubicBezTo>
                  <a:cubicBezTo>
                    <a:pt x="425" y="35"/>
                    <a:pt x="425" y="1"/>
                    <a:pt x="38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2"/>
            <p:cNvSpPr/>
            <p:nvPr/>
          </p:nvSpPr>
          <p:spPr>
            <a:xfrm>
              <a:off x="774582" y="3423907"/>
              <a:ext cx="22853" cy="22853"/>
            </a:xfrm>
            <a:custGeom>
              <a:avLst/>
              <a:gdLst/>
              <a:ahLst/>
              <a:cxnLst/>
              <a:rect l="l" t="t" r="r" b="b"/>
              <a:pathLst>
                <a:path w="672" h="672" extrusionOk="0">
                  <a:moveTo>
                    <a:pt x="493" y="1"/>
                  </a:moveTo>
                  <a:cubicBezTo>
                    <a:pt x="493" y="1"/>
                    <a:pt x="459" y="1"/>
                    <a:pt x="425" y="35"/>
                  </a:cubicBezTo>
                  <a:cubicBezTo>
                    <a:pt x="349" y="111"/>
                    <a:pt x="247" y="179"/>
                    <a:pt x="136" y="290"/>
                  </a:cubicBezTo>
                  <a:cubicBezTo>
                    <a:pt x="68" y="358"/>
                    <a:pt x="0" y="460"/>
                    <a:pt x="0" y="570"/>
                  </a:cubicBezTo>
                  <a:cubicBezTo>
                    <a:pt x="0" y="638"/>
                    <a:pt x="34" y="672"/>
                    <a:pt x="102" y="672"/>
                  </a:cubicBezTo>
                  <a:lnTo>
                    <a:pt x="102" y="672"/>
                  </a:lnTo>
                  <a:cubicBezTo>
                    <a:pt x="247" y="638"/>
                    <a:pt x="315" y="570"/>
                    <a:pt x="391" y="460"/>
                  </a:cubicBezTo>
                  <a:cubicBezTo>
                    <a:pt x="493" y="358"/>
                    <a:pt x="527" y="247"/>
                    <a:pt x="603" y="145"/>
                  </a:cubicBezTo>
                  <a:cubicBezTo>
                    <a:pt x="671" y="77"/>
                    <a:pt x="603" y="1"/>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2"/>
            <p:cNvSpPr/>
            <p:nvPr/>
          </p:nvSpPr>
          <p:spPr>
            <a:xfrm>
              <a:off x="940675" y="3523855"/>
              <a:ext cx="22853" cy="27784"/>
            </a:xfrm>
            <a:custGeom>
              <a:avLst/>
              <a:gdLst/>
              <a:ahLst/>
              <a:cxnLst/>
              <a:rect l="l" t="t" r="r" b="b"/>
              <a:pathLst>
                <a:path w="672" h="817" extrusionOk="0">
                  <a:moveTo>
                    <a:pt x="527" y="1"/>
                  </a:moveTo>
                  <a:lnTo>
                    <a:pt x="460" y="1"/>
                  </a:lnTo>
                  <a:cubicBezTo>
                    <a:pt x="281" y="179"/>
                    <a:pt x="1" y="494"/>
                    <a:pt x="137" y="749"/>
                  </a:cubicBezTo>
                  <a:cubicBezTo>
                    <a:pt x="137" y="783"/>
                    <a:pt x="213" y="817"/>
                    <a:pt x="247" y="817"/>
                  </a:cubicBezTo>
                  <a:cubicBezTo>
                    <a:pt x="281" y="817"/>
                    <a:pt x="315" y="783"/>
                    <a:pt x="349" y="783"/>
                  </a:cubicBezTo>
                  <a:cubicBezTo>
                    <a:pt x="426" y="672"/>
                    <a:pt x="426" y="570"/>
                    <a:pt x="460" y="460"/>
                  </a:cubicBezTo>
                  <a:cubicBezTo>
                    <a:pt x="493" y="358"/>
                    <a:pt x="561" y="247"/>
                    <a:pt x="638" y="145"/>
                  </a:cubicBezTo>
                  <a:cubicBezTo>
                    <a:pt x="672" y="69"/>
                    <a:pt x="604"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2"/>
            <p:cNvSpPr/>
            <p:nvPr/>
          </p:nvSpPr>
          <p:spPr>
            <a:xfrm>
              <a:off x="965807" y="3518958"/>
              <a:ext cx="15643" cy="25472"/>
            </a:xfrm>
            <a:custGeom>
              <a:avLst/>
              <a:gdLst/>
              <a:ahLst/>
              <a:cxnLst/>
              <a:rect l="l" t="t" r="r" b="b"/>
              <a:pathLst>
                <a:path w="460" h="749" extrusionOk="0">
                  <a:moveTo>
                    <a:pt x="358" y="1"/>
                  </a:moveTo>
                  <a:cubicBezTo>
                    <a:pt x="324" y="1"/>
                    <a:pt x="290" y="43"/>
                    <a:pt x="247" y="77"/>
                  </a:cubicBezTo>
                  <a:cubicBezTo>
                    <a:pt x="213" y="145"/>
                    <a:pt x="179" y="255"/>
                    <a:pt x="145" y="323"/>
                  </a:cubicBezTo>
                  <a:cubicBezTo>
                    <a:pt x="111" y="357"/>
                    <a:pt x="77" y="391"/>
                    <a:pt x="77" y="425"/>
                  </a:cubicBezTo>
                  <a:cubicBezTo>
                    <a:pt x="35" y="502"/>
                    <a:pt x="35" y="536"/>
                    <a:pt x="35" y="604"/>
                  </a:cubicBezTo>
                  <a:cubicBezTo>
                    <a:pt x="1" y="680"/>
                    <a:pt x="77" y="748"/>
                    <a:pt x="179" y="748"/>
                  </a:cubicBezTo>
                  <a:cubicBezTo>
                    <a:pt x="179" y="748"/>
                    <a:pt x="213" y="748"/>
                    <a:pt x="247" y="714"/>
                  </a:cubicBezTo>
                  <a:cubicBezTo>
                    <a:pt x="290" y="680"/>
                    <a:pt x="358" y="638"/>
                    <a:pt x="392" y="604"/>
                  </a:cubicBezTo>
                  <a:cubicBezTo>
                    <a:pt x="392" y="536"/>
                    <a:pt x="426" y="502"/>
                    <a:pt x="426" y="425"/>
                  </a:cubicBezTo>
                  <a:cubicBezTo>
                    <a:pt x="460" y="323"/>
                    <a:pt x="460" y="213"/>
                    <a:pt x="460" y="77"/>
                  </a:cubicBezTo>
                  <a:cubicBezTo>
                    <a:pt x="460" y="43"/>
                    <a:pt x="392" y="1"/>
                    <a:pt x="35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2"/>
            <p:cNvSpPr/>
            <p:nvPr/>
          </p:nvSpPr>
          <p:spPr>
            <a:xfrm>
              <a:off x="986313" y="3452814"/>
              <a:ext cx="14487" cy="22853"/>
            </a:xfrm>
            <a:custGeom>
              <a:avLst/>
              <a:gdLst/>
              <a:ahLst/>
              <a:cxnLst/>
              <a:rect l="l" t="t" r="r" b="b"/>
              <a:pathLst>
                <a:path w="426" h="672" extrusionOk="0">
                  <a:moveTo>
                    <a:pt x="281" y="0"/>
                  </a:moveTo>
                  <a:cubicBezTo>
                    <a:pt x="247" y="0"/>
                    <a:pt x="213" y="0"/>
                    <a:pt x="179" y="34"/>
                  </a:cubicBezTo>
                  <a:cubicBezTo>
                    <a:pt x="111" y="213"/>
                    <a:pt x="1" y="459"/>
                    <a:pt x="111" y="637"/>
                  </a:cubicBezTo>
                  <a:cubicBezTo>
                    <a:pt x="111" y="671"/>
                    <a:pt x="145" y="671"/>
                    <a:pt x="179" y="671"/>
                  </a:cubicBezTo>
                  <a:cubicBezTo>
                    <a:pt x="179" y="671"/>
                    <a:pt x="213" y="671"/>
                    <a:pt x="213" y="637"/>
                  </a:cubicBezTo>
                  <a:cubicBezTo>
                    <a:pt x="281" y="569"/>
                    <a:pt x="281" y="501"/>
                    <a:pt x="324" y="425"/>
                  </a:cubicBezTo>
                  <a:cubicBezTo>
                    <a:pt x="324" y="323"/>
                    <a:pt x="358" y="213"/>
                    <a:pt x="392" y="111"/>
                  </a:cubicBezTo>
                  <a:cubicBezTo>
                    <a:pt x="426" y="34"/>
                    <a:pt x="358" y="0"/>
                    <a:pt x="28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2"/>
            <p:cNvSpPr/>
            <p:nvPr/>
          </p:nvSpPr>
          <p:spPr>
            <a:xfrm>
              <a:off x="1015220" y="3449345"/>
              <a:ext cx="19384" cy="28906"/>
            </a:xfrm>
            <a:custGeom>
              <a:avLst/>
              <a:gdLst/>
              <a:ahLst/>
              <a:cxnLst/>
              <a:rect l="l" t="t" r="r" b="b"/>
              <a:pathLst>
                <a:path w="570" h="850" extrusionOk="0">
                  <a:moveTo>
                    <a:pt x="425" y="0"/>
                  </a:moveTo>
                  <a:cubicBezTo>
                    <a:pt x="391" y="0"/>
                    <a:pt x="357" y="0"/>
                    <a:pt x="323" y="68"/>
                  </a:cubicBezTo>
                  <a:cubicBezTo>
                    <a:pt x="247" y="281"/>
                    <a:pt x="34" y="459"/>
                    <a:pt x="34" y="705"/>
                  </a:cubicBezTo>
                  <a:cubicBezTo>
                    <a:pt x="0" y="773"/>
                    <a:pt x="34" y="850"/>
                    <a:pt x="111" y="850"/>
                  </a:cubicBezTo>
                  <a:cubicBezTo>
                    <a:pt x="145" y="850"/>
                    <a:pt x="145" y="816"/>
                    <a:pt x="179" y="816"/>
                  </a:cubicBezTo>
                  <a:cubicBezTo>
                    <a:pt x="391" y="671"/>
                    <a:pt x="459" y="391"/>
                    <a:pt x="536" y="136"/>
                  </a:cubicBezTo>
                  <a:cubicBezTo>
                    <a:pt x="570" y="68"/>
                    <a:pt x="493"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2"/>
            <p:cNvSpPr/>
            <p:nvPr/>
          </p:nvSpPr>
          <p:spPr>
            <a:xfrm>
              <a:off x="927412" y="3604487"/>
              <a:ext cx="25166" cy="32647"/>
            </a:xfrm>
            <a:custGeom>
              <a:avLst/>
              <a:gdLst/>
              <a:ahLst/>
              <a:cxnLst/>
              <a:rect l="l" t="t" r="r" b="b"/>
              <a:pathLst>
                <a:path w="740" h="960" extrusionOk="0">
                  <a:moveTo>
                    <a:pt x="637" y="0"/>
                  </a:moveTo>
                  <a:lnTo>
                    <a:pt x="569" y="0"/>
                  </a:lnTo>
                  <a:cubicBezTo>
                    <a:pt x="459" y="144"/>
                    <a:pt x="357" y="289"/>
                    <a:pt x="246" y="391"/>
                  </a:cubicBezTo>
                  <a:cubicBezTo>
                    <a:pt x="144" y="535"/>
                    <a:pt x="34" y="637"/>
                    <a:pt x="34" y="816"/>
                  </a:cubicBezTo>
                  <a:cubicBezTo>
                    <a:pt x="0" y="884"/>
                    <a:pt x="34" y="960"/>
                    <a:pt x="102" y="960"/>
                  </a:cubicBezTo>
                  <a:cubicBezTo>
                    <a:pt x="102" y="960"/>
                    <a:pt x="144" y="960"/>
                    <a:pt x="144" y="926"/>
                  </a:cubicBezTo>
                  <a:cubicBezTo>
                    <a:pt x="314" y="884"/>
                    <a:pt x="391" y="748"/>
                    <a:pt x="493" y="603"/>
                  </a:cubicBezTo>
                  <a:cubicBezTo>
                    <a:pt x="603" y="425"/>
                    <a:pt x="671" y="289"/>
                    <a:pt x="739" y="110"/>
                  </a:cubicBezTo>
                  <a:cubicBezTo>
                    <a:pt x="739" y="34"/>
                    <a:pt x="705"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2"/>
            <p:cNvSpPr/>
            <p:nvPr/>
          </p:nvSpPr>
          <p:spPr>
            <a:xfrm>
              <a:off x="887521" y="3591190"/>
              <a:ext cx="18228" cy="24281"/>
            </a:xfrm>
            <a:custGeom>
              <a:avLst/>
              <a:gdLst/>
              <a:ahLst/>
              <a:cxnLst/>
              <a:rect l="l" t="t" r="r" b="b"/>
              <a:pathLst>
                <a:path w="536" h="714" extrusionOk="0">
                  <a:moveTo>
                    <a:pt x="391" y="0"/>
                  </a:moveTo>
                  <a:cubicBezTo>
                    <a:pt x="358" y="0"/>
                    <a:pt x="324" y="43"/>
                    <a:pt x="290" y="77"/>
                  </a:cubicBezTo>
                  <a:cubicBezTo>
                    <a:pt x="256" y="145"/>
                    <a:pt x="179" y="255"/>
                    <a:pt x="111" y="323"/>
                  </a:cubicBezTo>
                  <a:cubicBezTo>
                    <a:pt x="77" y="425"/>
                    <a:pt x="1" y="535"/>
                    <a:pt x="43" y="603"/>
                  </a:cubicBezTo>
                  <a:cubicBezTo>
                    <a:pt x="43" y="637"/>
                    <a:pt x="77" y="714"/>
                    <a:pt x="111" y="714"/>
                  </a:cubicBezTo>
                  <a:cubicBezTo>
                    <a:pt x="111" y="714"/>
                    <a:pt x="145" y="714"/>
                    <a:pt x="145" y="680"/>
                  </a:cubicBezTo>
                  <a:cubicBezTo>
                    <a:pt x="213" y="637"/>
                    <a:pt x="290" y="569"/>
                    <a:pt x="358" y="501"/>
                  </a:cubicBezTo>
                  <a:cubicBezTo>
                    <a:pt x="391" y="391"/>
                    <a:pt x="468" y="289"/>
                    <a:pt x="502" y="179"/>
                  </a:cubicBezTo>
                  <a:cubicBezTo>
                    <a:pt x="536" y="111"/>
                    <a:pt x="468"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2"/>
            <p:cNvSpPr/>
            <p:nvPr/>
          </p:nvSpPr>
          <p:spPr>
            <a:xfrm>
              <a:off x="805767" y="3567215"/>
              <a:ext cx="14487" cy="20541"/>
            </a:xfrm>
            <a:custGeom>
              <a:avLst/>
              <a:gdLst/>
              <a:ahLst/>
              <a:cxnLst/>
              <a:rect l="l" t="t" r="r" b="b"/>
              <a:pathLst>
                <a:path w="426" h="604" extrusionOk="0">
                  <a:moveTo>
                    <a:pt x="323" y="0"/>
                  </a:moveTo>
                  <a:cubicBezTo>
                    <a:pt x="281" y="0"/>
                    <a:pt x="281" y="0"/>
                    <a:pt x="247" y="34"/>
                  </a:cubicBezTo>
                  <a:cubicBezTo>
                    <a:pt x="145" y="179"/>
                    <a:pt x="1" y="357"/>
                    <a:pt x="35" y="535"/>
                  </a:cubicBezTo>
                  <a:cubicBezTo>
                    <a:pt x="35" y="569"/>
                    <a:pt x="69" y="603"/>
                    <a:pt x="111" y="603"/>
                  </a:cubicBezTo>
                  <a:cubicBezTo>
                    <a:pt x="145" y="603"/>
                    <a:pt x="145" y="603"/>
                    <a:pt x="145" y="569"/>
                  </a:cubicBezTo>
                  <a:cubicBezTo>
                    <a:pt x="247" y="535"/>
                    <a:pt x="281" y="425"/>
                    <a:pt x="323" y="357"/>
                  </a:cubicBezTo>
                  <a:cubicBezTo>
                    <a:pt x="357" y="281"/>
                    <a:pt x="391" y="179"/>
                    <a:pt x="425" y="111"/>
                  </a:cubicBezTo>
                  <a:cubicBezTo>
                    <a:pt x="425" y="34"/>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2"/>
            <p:cNvSpPr/>
            <p:nvPr/>
          </p:nvSpPr>
          <p:spPr>
            <a:xfrm>
              <a:off x="821377" y="3579355"/>
              <a:ext cx="19384" cy="17922"/>
            </a:xfrm>
            <a:custGeom>
              <a:avLst/>
              <a:gdLst/>
              <a:ahLst/>
              <a:cxnLst/>
              <a:rect l="l" t="t" r="r" b="b"/>
              <a:pathLst>
                <a:path w="570" h="527" extrusionOk="0">
                  <a:moveTo>
                    <a:pt x="391" y="0"/>
                  </a:moveTo>
                  <a:lnTo>
                    <a:pt x="357" y="0"/>
                  </a:lnTo>
                  <a:cubicBezTo>
                    <a:pt x="289" y="68"/>
                    <a:pt x="179" y="102"/>
                    <a:pt x="145" y="178"/>
                  </a:cubicBezTo>
                  <a:cubicBezTo>
                    <a:pt x="77" y="246"/>
                    <a:pt x="0" y="348"/>
                    <a:pt x="0" y="425"/>
                  </a:cubicBezTo>
                  <a:cubicBezTo>
                    <a:pt x="0" y="493"/>
                    <a:pt x="34" y="527"/>
                    <a:pt x="111" y="527"/>
                  </a:cubicBezTo>
                  <a:lnTo>
                    <a:pt x="145" y="527"/>
                  </a:lnTo>
                  <a:cubicBezTo>
                    <a:pt x="213" y="493"/>
                    <a:pt x="247" y="425"/>
                    <a:pt x="323" y="391"/>
                  </a:cubicBezTo>
                  <a:cubicBezTo>
                    <a:pt x="391" y="314"/>
                    <a:pt x="425" y="246"/>
                    <a:pt x="502" y="212"/>
                  </a:cubicBezTo>
                  <a:cubicBezTo>
                    <a:pt x="570" y="136"/>
                    <a:pt x="502"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2"/>
            <p:cNvSpPr/>
            <p:nvPr/>
          </p:nvSpPr>
          <p:spPr>
            <a:xfrm>
              <a:off x="656406" y="3583946"/>
              <a:ext cx="15950" cy="27784"/>
            </a:xfrm>
            <a:custGeom>
              <a:avLst/>
              <a:gdLst/>
              <a:ahLst/>
              <a:cxnLst/>
              <a:rect l="l" t="t" r="r" b="b"/>
              <a:pathLst>
                <a:path w="469" h="817" extrusionOk="0">
                  <a:moveTo>
                    <a:pt x="324" y="1"/>
                  </a:moveTo>
                  <a:cubicBezTo>
                    <a:pt x="290" y="1"/>
                    <a:pt x="290" y="43"/>
                    <a:pt x="256" y="77"/>
                  </a:cubicBezTo>
                  <a:cubicBezTo>
                    <a:pt x="213" y="179"/>
                    <a:pt x="145" y="290"/>
                    <a:pt x="77" y="426"/>
                  </a:cubicBezTo>
                  <a:cubicBezTo>
                    <a:pt x="43" y="536"/>
                    <a:pt x="1" y="638"/>
                    <a:pt x="77" y="748"/>
                  </a:cubicBezTo>
                  <a:cubicBezTo>
                    <a:pt x="77" y="782"/>
                    <a:pt x="111" y="816"/>
                    <a:pt x="145" y="816"/>
                  </a:cubicBezTo>
                  <a:cubicBezTo>
                    <a:pt x="179" y="816"/>
                    <a:pt x="179" y="816"/>
                    <a:pt x="213" y="782"/>
                  </a:cubicBezTo>
                  <a:cubicBezTo>
                    <a:pt x="290" y="714"/>
                    <a:pt x="324" y="638"/>
                    <a:pt x="324" y="536"/>
                  </a:cubicBezTo>
                  <a:cubicBezTo>
                    <a:pt x="358" y="392"/>
                    <a:pt x="358" y="290"/>
                    <a:pt x="426" y="179"/>
                  </a:cubicBezTo>
                  <a:cubicBezTo>
                    <a:pt x="468" y="77"/>
                    <a:pt x="392" y="1"/>
                    <a:pt x="32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2"/>
            <p:cNvSpPr/>
            <p:nvPr/>
          </p:nvSpPr>
          <p:spPr>
            <a:xfrm>
              <a:off x="679532" y="3596087"/>
              <a:ext cx="17956" cy="24009"/>
            </a:xfrm>
            <a:custGeom>
              <a:avLst/>
              <a:gdLst/>
              <a:ahLst/>
              <a:cxnLst/>
              <a:rect l="l" t="t" r="r" b="b"/>
              <a:pathLst>
                <a:path w="528" h="706" extrusionOk="0">
                  <a:moveTo>
                    <a:pt x="425" y="1"/>
                  </a:moveTo>
                  <a:cubicBezTo>
                    <a:pt x="383" y="1"/>
                    <a:pt x="349" y="35"/>
                    <a:pt x="315" y="69"/>
                  </a:cubicBezTo>
                  <a:cubicBezTo>
                    <a:pt x="213" y="213"/>
                    <a:pt x="68" y="391"/>
                    <a:pt x="34" y="570"/>
                  </a:cubicBezTo>
                  <a:cubicBezTo>
                    <a:pt x="0" y="672"/>
                    <a:pt x="68" y="706"/>
                    <a:pt x="170" y="706"/>
                  </a:cubicBezTo>
                  <a:cubicBezTo>
                    <a:pt x="213" y="706"/>
                    <a:pt x="247" y="706"/>
                    <a:pt x="281" y="672"/>
                  </a:cubicBezTo>
                  <a:cubicBezTo>
                    <a:pt x="349" y="493"/>
                    <a:pt x="425" y="324"/>
                    <a:pt x="493" y="145"/>
                  </a:cubicBezTo>
                  <a:cubicBezTo>
                    <a:pt x="527" y="69"/>
                    <a:pt x="459" y="1"/>
                    <a:pt x="42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2"/>
            <p:cNvSpPr/>
            <p:nvPr/>
          </p:nvSpPr>
          <p:spPr>
            <a:xfrm>
              <a:off x="690210" y="3696035"/>
              <a:ext cx="14487" cy="19418"/>
            </a:xfrm>
            <a:custGeom>
              <a:avLst/>
              <a:gdLst/>
              <a:ahLst/>
              <a:cxnLst/>
              <a:rect l="l" t="t" r="r" b="b"/>
              <a:pathLst>
                <a:path w="426" h="571" extrusionOk="0">
                  <a:moveTo>
                    <a:pt x="281" y="1"/>
                  </a:moveTo>
                  <a:cubicBezTo>
                    <a:pt x="247" y="1"/>
                    <a:pt x="213" y="1"/>
                    <a:pt x="213" y="35"/>
                  </a:cubicBezTo>
                  <a:cubicBezTo>
                    <a:pt x="145" y="103"/>
                    <a:pt x="111" y="179"/>
                    <a:pt x="69" y="281"/>
                  </a:cubicBezTo>
                  <a:cubicBezTo>
                    <a:pt x="35" y="358"/>
                    <a:pt x="1" y="426"/>
                    <a:pt x="35" y="494"/>
                  </a:cubicBezTo>
                  <a:cubicBezTo>
                    <a:pt x="35" y="528"/>
                    <a:pt x="69" y="570"/>
                    <a:pt x="111" y="570"/>
                  </a:cubicBezTo>
                  <a:lnTo>
                    <a:pt x="111" y="528"/>
                  </a:lnTo>
                  <a:cubicBezTo>
                    <a:pt x="179" y="494"/>
                    <a:pt x="213" y="426"/>
                    <a:pt x="247" y="358"/>
                  </a:cubicBezTo>
                  <a:cubicBezTo>
                    <a:pt x="281" y="281"/>
                    <a:pt x="324" y="213"/>
                    <a:pt x="358" y="145"/>
                  </a:cubicBezTo>
                  <a:cubicBezTo>
                    <a:pt x="425" y="69"/>
                    <a:pt x="358"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2"/>
            <p:cNvSpPr/>
            <p:nvPr/>
          </p:nvSpPr>
          <p:spPr>
            <a:xfrm>
              <a:off x="720272" y="3700966"/>
              <a:ext cx="15609" cy="19078"/>
            </a:xfrm>
            <a:custGeom>
              <a:avLst/>
              <a:gdLst/>
              <a:ahLst/>
              <a:cxnLst/>
              <a:rect l="l" t="t" r="r" b="b"/>
              <a:pathLst>
                <a:path w="459" h="561" extrusionOk="0">
                  <a:moveTo>
                    <a:pt x="323" y="0"/>
                  </a:moveTo>
                  <a:cubicBezTo>
                    <a:pt x="289" y="0"/>
                    <a:pt x="247" y="0"/>
                    <a:pt x="247" y="34"/>
                  </a:cubicBezTo>
                  <a:cubicBezTo>
                    <a:pt x="213" y="102"/>
                    <a:pt x="145" y="170"/>
                    <a:pt x="111" y="213"/>
                  </a:cubicBezTo>
                  <a:cubicBezTo>
                    <a:pt x="77" y="281"/>
                    <a:pt x="34" y="349"/>
                    <a:pt x="34" y="425"/>
                  </a:cubicBezTo>
                  <a:cubicBezTo>
                    <a:pt x="0" y="493"/>
                    <a:pt x="77" y="561"/>
                    <a:pt x="145" y="561"/>
                  </a:cubicBezTo>
                  <a:cubicBezTo>
                    <a:pt x="179" y="561"/>
                    <a:pt x="213" y="561"/>
                    <a:pt x="213" y="527"/>
                  </a:cubicBezTo>
                  <a:cubicBezTo>
                    <a:pt x="323" y="425"/>
                    <a:pt x="357" y="247"/>
                    <a:pt x="425" y="102"/>
                  </a:cubicBezTo>
                  <a:cubicBezTo>
                    <a:pt x="459" y="34"/>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2"/>
            <p:cNvSpPr/>
            <p:nvPr/>
          </p:nvSpPr>
          <p:spPr>
            <a:xfrm>
              <a:off x="752920" y="3617750"/>
              <a:ext cx="15609" cy="26628"/>
            </a:xfrm>
            <a:custGeom>
              <a:avLst/>
              <a:gdLst/>
              <a:ahLst/>
              <a:cxnLst/>
              <a:rect l="l" t="t" r="r" b="b"/>
              <a:pathLst>
                <a:path w="459" h="783" extrusionOk="0">
                  <a:moveTo>
                    <a:pt x="314" y="1"/>
                  </a:moveTo>
                  <a:cubicBezTo>
                    <a:pt x="280" y="1"/>
                    <a:pt x="246" y="1"/>
                    <a:pt x="246" y="69"/>
                  </a:cubicBezTo>
                  <a:cubicBezTo>
                    <a:pt x="136" y="247"/>
                    <a:pt x="0" y="460"/>
                    <a:pt x="34" y="706"/>
                  </a:cubicBezTo>
                  <a:cubicBezTo>
                    <a:pt x="68" y="748"/>
                    <a:pt x="102" y="782"/>
                    <a:pt x="136" y="782"/>
                  </a:cubicBezTo>
                  <a:cubicBezTo>
                    <a:pt x="179" y="782"/>
                    <a:pt x="179" y="748"/>
                    <a:pt x="212" y="748"/>
                  </a:cubicBezTo>
                  <a:cubicBezTo>
                    <a:pt x="391" y="604"/>
                    <a:pt x="391" y="358"/>
                    <a:pt x="459" y="145"/>
                  </a:cubicBezTo>
                  <a:cubicBezTo>
                    <a:pt x="459" y="69"/>
                    <a:pt x="391" y="1"/>
                    <a:pt x="3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2"/>
            <p:cNvSpPr/>
            <p:nvPr/>
          </p:nvSpPr>
          <p:spPr>
            <a:xfrm>
              <a:off x="787879" y="3650397"/>
              <a:ext cx="17922" cy="20268"/>
            </a:xfrm>
            <a:custGeom>
              <a:avLst/>
              <a:gdLst/>
              <a:ahLst/>
              <a:cxnLst/>
              <a:rect l="l" t="t" r="r" b="b"/>
              <a:pathLst>
                <a:path w="527" h="596" extrusionOk="0">
                  <a:moveTo>
                    <a:pt x="382" y="1"/>
                  </a:moveTo>
                  <a:cubicBezTo>
                    <a:pt x="314" y="1"/>
                    <a:pt x="280" y="1"/>
                    <a:pt x="280" y="35"/>
                  </a:cubicBezTo>
                  <a:cubicBezTo>
                    <a:pt x="212" y="137"/>
                    <a:pt x="102" y="213"/>
                    <a:pt x="68" y="315"/>
                  </a:cubicBezTo>
                  <a:cubicBezTo>
                    <a:pt x="34" y="383"/>
                    <a:pt x="0" y="527"/>
                    <a:pt x="68" y="595"/>
                  </a:cubicBezTo>
                  <a:lnTo>
                    <a:pt x="136" y="595"/>
                  </a:lnTo>
                  <a:cubicBezTo>
                    <a:pt x="212" y="595"/>
                    <a:pt x="280" y="527"/>
                    <a:pt x="314" y="493"/>
                  </a:cubicBezTo>
                  <a:cubicBezTo>
                    <a:pt x="382" y="383"/>
                    <a:pt x="425" y="281"/>
                    <a:pt x="493" y="171"/>
                  </a:cubicBezTo>
                  <a:cubicBezTo>
                    <a:pt x="527" y="69"/>
                    <a:pt x="459" y="1"/>
                    <a:pt x="38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2"/>
            <p:cNvSpPr/>
            <p:nvPr/>
          </p:nvSpPr>
          <p:spPr>
            <a:xfrm>
              <a:off x="875687" y="3669475"/>
              <a:ext cx="20541" cy="26594"/>
            </a:xfrm>
            <a:custGeom>
              <a:avLst/>
              <a:gdLst/>
              <a:ahLst/>
              <a:cxnLst/>
              <a:rect l="l" t="t" r="r" b="b"/>
              <a:pathLst>
                <a:path w="604" h="782" extrusionOk="0">
                  <a:moveTo>
                    <a:pt x="459" y="0"/>
                  </a:moveTo>
                  <a:cubicBezTo>
                    <a:pt x="425" y="0"/>
                    <a:pt x="391" y="34"/>
                    <a:pt x="349" y="77"/>
                  </a:cubicBezTo>
                  <a:cubicBezTo>
                    <a:pt x="281" y="145"/>
                    <a:pt x="213" y="247"/>
                    <a:pt x="136" y="357"/>
                  </a:cubicBezTo>
                  <a:cubicBezTo>
                    <a:pt x="68" y="459"/>
                    <a:pt x="0" y="570"/>
                    <a:pt x="34" y="671"/>
                  </a:cubicBezTo>
                  <a:cubicBezTo>
                    <a:pt x="34" y="748"/>
                    <a:pt x="68" y="782"/>
                    <a:pt x="136" y="782"/>
                  </a:cubicBezTo>
                  <a:lnTo>
                    <a:pt x="179" y="782"/>
                  </a:lnTo>
                  <a:cubicBezTo>
                    <a:pt x="281" y="714"/>
                    <a:pt x="315" y="604"/>
                    <a:pt x="391" y="502"/>
                  </a:cubicBezTo>
                  <a:cubicBezTo>
                    <a:pt x="425" y="391"/>
                    <a:pt x="493" y="289"/>
                    <a:pt x="527" y="179"/>
                  </a:cubicBezTo>
                  <a:cubicBezTo>
                    <a:pt x="604" y="77"/>
                    <a:pt x="527"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2"/>
            <p:cNvSpPr/>
            <p:nvPr/>
          </p:nvSpPr>
          <p:spPr>
            <a:xfrm>
              <a:off x="846780" y="3722629"/>
              <a:ext cx="21731" cy="25166"/>
            </a:xfrm>
            <a:custGeom>
              <a:avLst/>
              <a:gdLst/>
              <a:ahLst/>
              <a:cxnLst/>
              <a:rect l="l" t="t" r="r" b="b"/>
              <a:pathLst>
                <a:path w="639" h="740" extrusionOk="0">
                  <a:moveTo>
                    <a:pt x="460" y="0"/>
                  </a:moveTo>
                  <a:cubicBezTo>
                    <a:pt x="426" y="0"/>
                    <a:pt x="392" y="0"/>
                    <a:pt x="392" y="34"/>
                  </a:cubicBezTo>
                  <a:cubicBezTo>
                    <a:pt x="315" y="136"/>
                    <a:pt x="247" y="247"/>
                    <a:pt x="213" y="315"/>
                  </a:cubicBezTo>
                  <a:cubicBezTo>
                    <a:pt x="137" y="425"/>
                    <a:pt x="35" y="493"/>
                    <a:pt x="1" y="595"/>
                  </a:cubicBezTo>
                  <a:cubicBezTo>
                    <a:pt x="1" y="672"/>
                    <a:pt x="35" y="740"/>
                    <a:pt x="103" y="740"/>
                  </a:cubicBezTo>
                  <a:cubicBezTo>
                    <a:pt x="137" y="740"/>
                    <a:pt x="137" y="740"/>
                    <a:pt x="179" y="706"/>
                  </a:cubicBezTo>
                  <a:cubicBezTo>
                    <a:pt x="247" y="672"/>
                    <a:pt x="315" y="561"/>
                    <a:pt x="392" y="459"/>
                  </a:cubicBezTo>
                  <a:cubicBezTo>
                    <a:pt x="460" y="383"/>
                    <a:pt x="528" y="281"/>
                    <a:pt x="562" y="170"/>
                  </a:cubicBezTo>
                  <a:cubicBezTo>
                    <a:pt x="638" y="68"/>
                    <a:pt x="562"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2"/>
            <p:cNvSpPr/>
            <p:nvPr/>
          </p:nvSpPr>
          <p:spPr>
            <a:xfrm>
              <a:off x="825118" y="3721167"/>
              <a:ext cx="16800" cy="21731"/>
            </a:xfrm>
            <a:custGeom>
              <a:avLst/>
              <a:gdLst/>
              <a:ahLst/>
              <a:cxnLst/>
              <a:rect l="l" t="t" r="r" b="b"/>
              <a:pathLst>
                <a:path w="494" h="639" extrusionOk="0">
                  <a:moveTo>
                    <a:pt x="349" y="1"/>
                  </a:moveTo>
                  <a:cubicBezTo>
                    <a:pt x="349" y="1"/>
                    <a:pt x="315" y="43"/>
                    <a:pt x="281" y="77"/>
                  </a:cubicBezTo>
                  <a:cubicBezTo>
                    <a:pt x="179" y="213"/>
                    <a:pt x="35" y="358"/>
                    <a:pt x="1" y="570"/>
                  </a:cubicBezTo>
                  <a:cubicBezTo>
                    <a:pt x="1" y="604"/>
                    <a:pt x="35" y="638"/>
                    <a:pt x="103" y="638"/>
                  </a:cubicBezTo>
                  <a:lnTo>
                    <a:pt x="137" y="638"/>
                  </a:lnTo>
                  <a:cubicBezTo>
                    <a:pt x="213" y="570"/>
                    <a:pt x="247" y="502"/>
                    <a:pt x="315" y="426"/>
                  </a:cubicBezTo>
                  <a:cubicBezTo>
                    <a:pt x="349" y="324"/>
                    <a:pt x="426" y="256"/>
                    <a:pt x="460" y="145"/>
                  </a:cubicBezTo>
                  <a:cubicBezTo>
                    <a:pt x="494" y="77"/>
                    <a:pt x="426"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2"/>
            <p:cNvSpPr/>
            <p:nvPr/>
          </p:nvSpPr>
          <p:spPr>
            <a:xfrm>
              <a:off x="771964" y="3778945"/>
              <a:ext cx="12175" cy="17106"/>
            </a:xfrm>
            <a:custGeom>
              <a:avLst/>
              <a:gdLst/>
              <a:ahLst/>
              <a:cxnLst/>
              <a:rect l="l" t="t" r="r" b="b"/>
              <a:pathLst>
                <a:path w="358" h="503" extrusionOk="0">
                  <a:moveTo>
                    <a:pt x="256" y="1"/>
                  </a:moveTo>
                  <a:cubicBezTo>
                    <a:pt x="213" y="1"/>
                    <a:pt x="145" y="1"/>
                    <a:pt x="145" y="77"/>
                  </a:cubicBezTo>
                  <a:cubicBezTo>
                    <a:pt x="145" y="145"/>
                    <a:pt x="111" y="179"/>
                    <a:pt x="77" y="256"/>
                  </a:cubicBezTo>
                  <a:cubicBezTo>
                    <a:pt x="43" y="290"/>
                    <a:pt x="43" y="358"/>
                    <a:pt x="1" y="426"/>
                  </a:cubicBezTo>
                  <a:cubicBezTo>
                    <a:pt x="1" y="468"/>
                    <a:pt x="43" y="502"/>
                    <a:pt x="77" y="502"/>
                  </a:cubicBezTo>
                  <a:lnTo>
                    <a:pt x="111" y="502"/>
                  </a:lnTo>
                  <a:cubicBezTo>
                    <a:pt x="145" y="502"/>
                    <a:pt x="145" y="502"/>
                    <a:pt x="179" y="468"/>
                  </a:cubicBezTo>
                  <a:cubicBezTo>
                    <a:pt x="179" y="468"/>
                    <a:pt x="213" y="468"/>
                    <a:pt x="179" y="468"/>
                  </a:cubicBezTo>
                  <a:lnTo>
                    <a:pt x="179" y="468"/>
                  </a:lnTo>
                  <a:lnTo>
                    <a:pt x="179" y="468"/>
                  </a:lnTo>
                  <a:lnTo>
                    <a:pt x="179" y="468"/>
                  </a:lnTo>
                  <a:cubicBezTo>
                    <a:pt x="213" y="426"/>
                    <a:pt x="256" y="392"/>
                    <a:pt x="290" y="358"/>
                  </a:cubicBezTo>
                  <a:cubicBezTo>
                    <a:pt x="324" y="290"/>
                    <a:pt x="358" y="213"/>
                    <a:pt x="358" y="145"/>
                  </a:cubicBezTo>
                  <a:cubicBezTo>
                    <a:pt x="358" y="43"/>
                    <a:pt x="324" y="1"/>
                    <a:pt x="25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2"/>
            <p:cNvSpPr/>
            <p:nvPr/>
          </p:nvSpPr>
          <p:spPr>
            <a:xfrm>
              <a:off x="727482" y="3770580"/>
              <a:ext cx="20541" cy="19384"/>
            </a:xfrm>
            <a:custGeom>
              <a:avLst/>
              <a:gdLst/>
              <a:ahLst/>
              <a:cxnLst/>
              <a:rect l="l" t="t" r="r" b="b"/>
              <a:pathLst>
                <a:path w="604" h="570" extrusionOk="0">
                  <a:moveTo>
                    <a:pt x="459" y="1"/>
                  </a:moveTo>
                  <a:cubicBezTo>
                    <a:pt x="425" y="1"/>
                    <a:pt x="425" y="1"/>
                    <a:pt x="391" y="35"/>
                  </a:cubicBezTo>
                  <a:cubicBezTo>
                    <a:pt x="323" y="77"/>
                    <a:pt x="247" y="145"/>
                    <a:pt x="145" y="213"/>
                  </a:cubicBezTo>
                  <a:cubicBezTo>
                    <a:pt x="111" y="289"/>
                    <a:pt x="1" y="391"/>
                    <a:pt x="35" y="502"/>
                  </a:cubicBezTo>
                  <a:cubicBezTo>
                    <a:pt x="35" y="536"/>
                    <a:pt x="77" y="570"/>
                    <a:pt x="111" y="570"/>
                  </a:cubicBezTo>
                  <a:lnTo>
                    <a:pt x="111" y="570"/>
                  </a:lnTo>
                  <a:cubicBezTo>
                    <a:pt x="213" y="570"/>
                    <a:pt x="289" y="459"/>
                    <a:pt x="323" y="425"/>
                  </a:cubicBezTo>
                  <a:cubicBezTo>
                    <a:pt x="391" y="357"/>
                    <a:pt x="459" y="289"/>
                    <a:pt x="536" y="213"/>
                  </a:cubicBezTo>
                  <a:cubicBezTo>
                    <a:pt x="570" y="179"/>
                    <a:pt x="604" y="145"/>
                    <a:pt x="570" y="77"/>
                  </a:cubicBezTo>
                  <a:cubicBezTo>
                    <a:pt x="536" y="35"/>
                    <a:pt x="502"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2"/>
            <p:cNvSpPr/>
            <p:nvPr/>
          </p:nvSpPr>
          <p:spPr>
            <a:xfrm>
              <a:off x="567443" y="2763243"/>
              <a:ext cx="651176" cy="472942"/>
            </a:xfrm>
            <a:custGeom>
              <a:avLst/>
              <a:gdLst/>
              <a:ahLst/>
              <a:cxnLst/>
              <a:rect l="l" t="t" r="r" b="b"/>
              <a:pathLst>
                <a:path w="19148" h="13907" extrusionOk="0">
                  <a:moveTo>
                    <a:pt x="7969" y="0"/>
                  </a:moveTo>
                  <a:cubicBezTo>
                    <a:pt x="7077" y="0"/>
                    <a:pt x="6227" y="178"/>
                    <a:pt x="5454" y="637"/>
                  </a:cubicBezTo>
                  <a:cubicBezTo>
                    <a:pt x="0" y="3789"/>
                    <a:pt x="6193" y="7926"/>
                    <a:pt x="6193" y="7926"/>
                  </a:cubicBezTo>
                  <a:cubicBezTo>
                    <a:pt x="2906" y="9948"/>
                    <a:pt x="4358" y="13906"/>
                    <a:pt x="8495" y="13906"/>
                  </a:cubicBezTo>
                  <a:cubicBezTo>
                    <a:pt x="8818" y="13906"/>
                    <a:pt x="9132" y="13872"/>
                    <a:pt x="9489" y="13838"/>
                  </a:cubicBezTo>
                  <a:cubicBezTo>
                    <a:pt x="14340" y="13167"/>
                    <a:pt x="19012" y="6686"/>
                    <a:pt x="19148" y="6507"/>
                  </a:cubicBezTo>
                  <a:cubicBezTo>
                    <a:pt x="19148" y="6507"/>
                    <a:pt x="13066" y="0"/>
                    <a:pt x="7969"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2"/>
            <p:cNvSpPr/>
            <p:nvPr/>
          </p:nvSpPr>
          <p:spPr>
            <a:xfrm>
              <a:off x="847937" y="2843841"/>
              <a:ext cx="322731" cy="316644"/>
            </a:xfrm>
            <a:custGeom>
              <a:avLst/>
              <a:gdLst/>
              <a:ahLst/>
              <a:cxnLst/>
              <a:rect l="l" t="t" r="r" b="b"/>
              <a:pathLst>
                <a:path w="9490" h="9311" extrusionOk="0">
                  <a:moveTo>
                    <a:pt x="1207" y="0"/>
                  </a:moveTo>
                  <a:cubicBezTo>
                    <a:pt x="884" y="0"/>
                    <a:pt x="638" y="102"/>
                    <a:pt x="604" y="314"/>
                  </a:cubicBezTo>
                  <a:cubicBezTo>
                    <a:pt x="358" y="1453"/>
                    <a:pt x="6126" y="3288"/>
                    <a:pt x="8385" y="3967"/>
                  </a:cubicBezTo>
                  <a:cubicBezTo>
                    <a:pt x="9133" y="4180"/>
                    <a:pt x="8385" y="4562"/>
                    <a:pt x="8385" y="4562"/>
                  </a:cubicBezTo>
                  <a:cubicBezTo>
                    <a:pt x="8385" y="4562"/>
                    <a:pt x="1" y="7790"/>
                    <a:pt x="952" y="9098"/>
                  </a:cubicBezTo>
                  <a:cubicBezTo>
                    <a:pt x="1063" y="9234"/>
                    <a:pt x="1241" y="9310"/>
                    <a:pt x="1488" y="9310"/>
                  </a:cubicBezTo>
                  <a:cubicBezTo>
                    <a:pt x="3467" y="9310"/>
                    <a:pt x="9277" y="5377"/>
                    <a:pt x="9490" y="4851"/>
                  </a:cubicBezTo>
                  <a:lnTo>
                    <a:pt x="8988" y="3152"/>
                  </a:lnTo>
                  <a:cubicBezTo>
                    <a:pt x="8988" y="3152"/>
                    <a:pt x="3153" y="0"/>
                    <a:pt x="1207"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2"/>
            <p:cNvSpPr/>
            <p:nvPr/>
          </p:nvSpPr>
          <p:spPr>
            <a:xfrm>
              <a:off x="757545" y="2967765"/>
              <a:ext cx="32647" cy="14487"/>
            </a:xfrm>
            <a:custGeom>
              <a:avLst/>
              <a:gdLst/>
              <a:ahLst/>
              <a:cxnLst/>
              <a:rect l="l" t="t" r="r" b="b"/>
              <a:pathLst>
                <a:path w="960" h="426" extrusionOk="0">
                  <a:moveTo>
                    <a:pt x="110" y="0"/>
                  </a:moveTo>
                  <a:cubicBezTo>
                    <a:pt x="43" y="0"/>
                    <a:pt x="0" y="68"/>
                    <a:pt x="76" y="111"/>
                  </a:cubicBezTo>
                  <a:cubicBezTo>
                    <a:pt x="178" y="179"/>
                    <a:pt x="323" y="213"/>
                    <a:pt x="467" y="281"/>
                  </a:cubicBezTo>
                  <a:cubicBezTo>
                    <a:pt x="603" y="357"/>
                    <a:pt x="714" y="425"/>
                    <a:pt x="850" y="425"/>
                  </a:cubicBezTo>
                  <a:lnTo>
                    <a:pt x="892" y="425"/>
                  </a:lnTo>
                  <a:cubicBezTo>
                    <a:pt x="960" y="425"/>
                    <a:pt x="960" y="323"/>
                    <a:pt x="926" y="247"/>
                  </a:cubicBezTo>
                  <a:cubicBezTo>
                    <a:pt x="816" y="179"/>
                    <a:pt x="680" y="145"/>
                    <a:pt x="535" y="111"/>
                  </a:cubicBezTo>
                  <a:cubicBezTo>
                    <a:pt x="391" y="68"/>
                    <a:pt x="255" y="0"/>
                    <a:pt x="1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2"/>
            <p:cNvSpPr/>
            <p:nvPr/>
          </p:nvSpPr>
          <p:spPr>
            <a:xfrm>
              <a:off x="760129" y="2940014"/>
              <a:ext cx="32375" cy="13331"/>
            </a:xfrm>
            <a:custGeom>
              <a:avLst/>
              <a:gdLst/>
              <a:ahLst/>
              <a:cxnLst/>
              <a:rect l="l" t="t" r="r" b="b"/>
              <a:pathLst>
                <a:path w="952" h="392" extrusionOk="0">
                  <a:moveTo>
                    <a:pt x="34" y="1"/>
                  </a:moveTo>
                  <a:cubicBezTo>
                    <a:pt x="0" y="1"/>
                    <a:pt x="0" y="77"/>
                    <a:pt x="34" y="77"/>
                  </a:cubicBezTo>
                  <a:cubicBezTo>
                    <a:pt x="281" y="179"/>
                    <a:pt x="527" y="324"/>
                    <a:pt x="816" y="392"/>
                  </a:cubicBezTo>
                  <a:lnTo>
                    <a:pt x="816" y="392"/>
                  </a:lnTo>
                  <a:cubicBezTo>
                    <a:pt x="884" y="392"/>
                    <a:pt x="952" y="290"/>
                    <a:pt x="850" y="247"/>
                  </a:cubicBezTo>
                  <a:cubicBezTo>
                    <a:pt x="604" y="111"/>
                    <a:pt x="315" y="35"/>
                    <a:pt x="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2"/>
            <p:cNvSpPr/>
            <p:nvPr/>
          </p:nvSpPr>
          <p:spPr>
            <a:xfrm>
              <a:off x="750301" y="2892064"/>
              <a:ext cx="36150" cy="10746"/>
            </a:xfrm>
            <a:custGeom>
              <a:avLst/>
              <a:gdLst/>
              <a:ahLst/>
              <a:cxnLst/>
              <a:rect l="l" t="t" r="r" b="b"/>
              <a:pathLst>
                <a:path w="1063" h="316" extrusionOk="0">
                  <a:moveTo>
                    <a:pt x="323" y="1"/>
                  </a:moveTo>
                  <a:cubicBezTo>
                    <a:pt x="256" y="1"/>
                    <a:pt x="145" y="1"/>
                    <a:pt x="77" y="35"/>
                  </a:cubicBezTo>
                  <a:cubicBezTo>
                    <a:pt x="1" y="69"/>
                    <a:pt x="1" y="171"/>
                    <a:pt x="77" y="171"/>
                  </a:cubicBezTo>
                  <a:cubicBezTo>
                    <a:pt x="256" y="213"/>
                    <a:pt x="425" y="213"/>
                    <a:pt x="604" y="247"/>
                  </a:cubicBezTo>
                  <a:cubicBezTo>
                    <a:pt x="680" y="247"/>
                    <a:pt x="782" y="315"/>
                    <a:pt x="893" y="315"/>
                  </a:cubicBezTo>
                  <a:cubicBezTo>
                    <a:pt x="927" y="315"/>
                    <a:pt x="961" y="281"/>
                    <a:pt x="995" y="281"/>
                  </a:cubicBezTo>
                  <a:cubicBezTo>
                    <a:pt x="1029" y="247"/>
                    <a:pt x="1063" y="213"/>
                    <a:pt x="1029" y="171"/>
                  </a:cubicBezTo>
                  <a:cubicBezTo>
                    <a:pt x="961" y="35"/>
                    <a:pt x="748" y="35"/>
                    <a:pt x="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2"/>
            <p:cNvSpPr/>
            <p:nvPr/>
          </p:nvSpPr>
          <p:spPr>
            <a:xfrm>
              <a:off x="709560" y="2906517"/>
              <a:ext cx="32409" cy="9556"/>
            </a:xfrm>
            <a:custGeom>
              <a:avLst/>
              <a:gdLst/>
              <a:ahLst/>
              <a:cxnLst/>
              <a:rect l="l" t="t" r="r" b="b"/>
              <a:pathLst>
                <a:path w="953" h="281" extrusionOk="0">
                  <a:moveTo>
                    <a:pt x="247" y="1"/>
                  </a:moveTo>
                  <a:cubicBezTo>
                    <a:pt x="179" y="1"/>
                    <a:pt x="103" y="1"/>
                    <a:pt x="35" y="34"/>
                  </a:cubicBezTo>
                  <a:cubicBezTo>
                    <a:pt x="1" y="34"/>
                    <a:pt x="1" y="102"/>
                    <a:pt x="35" y="136"/>
                  </a:cubicBezTo>
                  <a:cubicBezTo>
                    <a:pt x="179" y="213"/>
                    <a:pt x="315" y="247"/>
                    <a:pt x="460" y="247"/>
                  </a:cubicBezTo>
                  <a:cubicBezTo>
                    <a:pt x="528" y="281"/>
                    <a:pt x="638" y="281"/>
                    <a:pt x="706" y="281"/>
                  </a:cubicBezTo>
                  <a:lnTo>
                    <a:pt x="850" y="281"/>
                  </a:lnTo>
                  <a:cubicBezTo>
                    <a:pt x="918" y="247"/>
                    <a:pt x="952" y="136"/>
                    <a:pt x="884" y="102"/>
                  </a:cubicBezTo>
                  <a:cubicBezTo>
                    <a:pt x="774" y="34"/>
                    <a:pt x="604" y="34"/>
                    <a:pt x="494" y="34"/>
                  </a:cubicBezTo>
                  <a:cubicBezTo>
                    <a:pt x="392" y="1"/>
                    <a:pt x="315"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2"/>
            <p:cNvSpPr/>
            <p:nvPr/>
          </p:nvSpPr>
          <p:spPr>
            <a:xfrm>
              <a:off x="728638" y="2848738"/>
              <a:ext cx="30369" cy="10712"/>
            </a:xfrm>
            <a:custGeom>
              <a:avLst/>
              <a:gdLst/>
              <a:ahLst/>
              <a:cxnLst/>
              <a:rect l="l" t="t" r="r" b="b"/>
              <a:pathLst>
                <a:path w="893" h="315" extrusionOk="0">
                  <a:moveTo>
                    <a:pt x="213" y="1"/>
                  </a:moveTo>
                  <a:lnTo>
                    <a:pt x="111" y="1"/>
                  </a:lnTo>
                  <a:cubicBezTo>
                    <a:pt x="1" y="1"/>
                    <a:pt x="1" y="136"/>
                    <a:pt x="77" y="170"/>
                  </a:cubicBezTo>
                  <a:cubicBezTo>
                    <a:pt x="213" y="247"/>
                    <a:pt x="391" y="247"/>
                    <a:pt x="536" y="281"/>
                  </a:cubicBezTo>
                  <a:cubicBezTo>
                    <a:pt x="604" y="281"/>
                    <a:pt x="638" y="315"/>
                    <a:pt x="714" y="315"/>
                  </a:cubicBezTo>
                  <a:cubicBezTo>
                    <a:pt x="748" y="315"/>
                    <a:pt x="816" y="281"/>
                    <a:pt x="850" y="247"/>
                  </a:cubicBezTo>
                  <a:cubicBezTo>
                    <a:pt x="893" y="213"/>
                    <a:pt x="893" y="170"/>
                    <a:pt x="893" y="136"/>
                  </a:cubicBezTo>
                  <a:cubicBezTo>
                    <a:pt x="816" y="35"/>
                    <a:pt x="680" y="35"/>
                    <a:pt x="5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2"/>
            <p:cNvSpPr/>
            <p:nvPr/>
          </p:nvSpPr>
          <p:spPr>
            <a:xfrm>
              <a:off x="778051" y="2808882"/>
              <a:ext cx="42203" cy="11018"/>
            </a:xfrm>
            <a:custGeom>
              <a:avLst/>
              <a:gdLst/>
              <a:ahLst/>
              <a:cxnLst/>
              <a:rect l="l" t="t" r="r" b="b"/>
              <a:pathLst>
                <a:path w="1241" h="324" extrusionOk="0">
                  <a:moveTo>
                    <a:pt x="425" y="0"/>
                  </a:moveTo>
                  <a:cubicBezTo>
                    <a:pt x="323" y="0"/>
                    <a:pt x="213" y="0"/>
                    <a:pt x="111" y="34"/>
                  </a:cubicBezTo>
                  <a:cubicBezTo>
                    <a:pt x="34" y="34"/>
                    <a:pt x="0" y="179"/>
                    <a:pt x="77" y="179"/>
                  </a:cubicBezTo>
                  <a:cubicBezTo>
                    <a:pt x="289" y="247"/>
                    <a:pt x="501" y="247"/>
                    <a:pt x="714" y="281"/>
                  </a:cubicBezTo>
                  <a:cubicBezTo>
                    <a:pt x="782" y="281"/>
                    <a:pt x="884" y="323"/>
                    <a:pt x="994" y="323"/>
                  </a:cubicBezTo>
                  <a:cubicBezTo>
                    <a:pt x="1062" y="323"/>
                    <a:pt x="1138" y="281"/>
                    <a:pt x="1206" y="247"/>
                  </a:cubicBezTo>
                  <a:cubicBezTo>
                    <a:pt x="1240" y="213"/>
                    <a:pt x="1240" y="145"/>
                    <a:pt x="1206" y="111"/>
                  </a:cubicBezTo>
                  <a:cubicBezTo>
                    <a:pt x="1138" y="34"/>
                    <a:pt x="1028" y="0"/>
                    <a:pt x="926" y="0"/>
                  </a:cubicBezTo>
                  <a:lnTo>
                    <a:pt x="782" y="0"/>
                  </a:lnTo>
                  <a:lnTo>
                    <a:pt x="7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2"/>
            <p:cNvSpPr/>
            <p:nvPr/>
          </p:nvSpPr>
          <p:spPr>
            <a:xfrm>
              <a:off x="790158" y="2857104"/>
              <a:ext cx="37306" cy="13331"/>
            </a:xfrm>
            <a:custGeom>
              <a:avLst/>
              <a:gdLst/>
              <a:ahLst/>
              <a:cxnLst/>
              <a:rect l="l" t="t" r="r" b="b"/>
              <a:pathLst>
                <a:path w="1097" h="392" extrusionOk="0">
                  <a:moveTo>
                    <a:pt x="494" y="1"/>
                  </a:moveTo>
                  <a:cubicBezTo>
                    <a:pt x="358" y="1"/>
                    <a:pt x="213" y="1"/>
                    <a:pt x="103" y="35"/>
                  </a:cubicBezTo>
                  <a:cubicBezTo>
                    <a:pt x="1" y="69"/>
                    <a:pt x="1" y="213"/>
                    <a:pt x="103" y="247"/>
                  </a:cubicBezTo>
                  <a:cubicBezTo>
                    <a:pt x="247" y="281"/>
                    <a:pt x="426" y="281"/>
                    <a:pt x="604" y="315"/>
                  </a:cubicBezTo>
                  <a:cubicBezTo>
                    <a:pt x="672" y="349"/>
                    <a:pt x="782" y="392"/>
                    <a:pt x="850" y="392"/>
                  </a:cubicBezTo>
                  <a:cubicBezTo>
                    <a:pt x="918" y="392"/>
                    <a:pt x="952" y="349"/>
                    <a:pt x="995" y="315"/>
                  </a:cubicBezTo>
                  <a:cubicBezTo>
                    <a:pt x="1063" y="281"/>
                    <a:pt x="1097" y="213"/>
                    <a:pt x="1063" y="137"/>
                  </a:cubicBezTo>
                  <a:cubicBezTo>
                    <a:pt x="952" y="1"/>
                    <a:pt x="782" y="1"/>
                    <a:pt x="6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2"/>
            <p:cNvSpPr/>
            <p:nvPr/>
          </p:nvSpPr>
          <p:spPr>
            <a:xfrm>
              <a:off x="860077" y="2803950"/>
              <a:ext cx="45672" cy="12175"/>
            </a:xfrm>
            <a:custGeom>
              <a:avLst/>
              <a:gdLst/>
              <a:ahLst/>
              <a:cxnLst/>
              <a:rect l="l" t="t" r="r" b="b"/>
              <a:pathLst>
                <a:path w="1343" h="358" extrusionOk="0">
                  <a:moveTo>
                    <a:pt x="213" y="1"/>
                  </a:moveTo>
                  <a:lnTo>
                    <a:pt x="69" y="1"/>
                  </a:lnTo>
                  <a:cubicBezTo>
                    <a:pt x="35" y="1"/>
                    <a:pt x="1" y="77"/>
                    <a:pt x="35" y="111"/>
                  </a:cubicBezTo>
                  <a:cubicBezTo>
                    <a:pt x="213" y="256"/>
                    <a:pt x="425" y="290"/>
                    <a:pt x="595" y="324"/>
                  </a:cubicBezTo>
                  <a:cubicBezTo>
                    <a:pt x="706" y="324"/>
                    <a:pt x="808" y="358"/>
                    <a:pt x="918" y="358"/>
                  </a:cubicBezTo>
                  <a:cubicBezTo>
                    <a:pt x="1020" y="358"/>
                    <a:pt x="1131" y="324"/>
                    <a:pt x="1232" y="290"/>
                  </a:cubicBezTo>
                  <a:cubicBezTo>
                    <a:pt x="1343" y="256"/>
                    <a:pt x="1309" y="77"/>
                    <a:pt x="1198" y="43"/>
                  </a:cubicBezTo>
                  <a:lnTo>
                    <a:pt x="952" y="43"/>
                  </a:lnTo>
                  <a:lnTo>
                    <a:pt x="706" y="43"/>
                  </a:lnTo>
                  <a:lnTo>
                    <a:pt x="638" y="43"/>
                  </a:lnTo>
                  <a:cubicBezTo>
                    <a:pt x="493" y="1"/>
                    <a:pt x="349"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2"/>
            <p:cNvSpPr/>
            <p:nvPr/>
          </p:nvSpPr>
          <p:spPr>
            <a:xfrm>
              <a:off x="849093" y="2911142"/>
              <a:ext cx="32681" cy="15643"/>
            </a:xfrm>
            <a:custGeom>
              <a:avLst/>
              <a:gdLst/>
              <a:ahLst/>
              <a:cxnLst/>
              <a:rect l="l" t="t" r="r" b="b"/>
              <a:pathLst>
                <a:path w="961" h="460" extrusionOk="0">
                  <a:moveTo>
                    <a:pt x="281" y="0"/>
                  </a:moveTo>
                  <a:cubicBezTo>
                    <a:pt x="213" y="0"/>
                    <a:pt x="111" y="34"/>
                    <a:pt x="35" y="77"/>
                  </a:cubicBezTo>
                  <a:cubicBezTo>
                    <a:pt x="1" y="111"/>
                    <a:pt x="1" y="179"/>
                    <a:pt x="35" y="213"/>
                  </a:cubicBezTo>
                  <a:cubicBezTo>
                    <a:pt x="111" y="289"/>
                    <a:pt x="213" y="289"/>
                    <a:pt x="324" y="323"/>
                  </a:cubicBezTo>
                  <a:cubicBezTo>
                    <a:pt x="392" y="357"/>
                    <a:pt x="494" y="391"/>
                    <a:pt x="604" y="459"/>
                  </a:cubicBezTo>
                  <a:lnTo>
                    <a:pt x="672" y="459"/>
                  </a:lnTo>
                  <a:cubicBezTo>
                    <a:pt x="850" y="459"/>
                    <a:pt x="961" y="213"/>
                    <a:pt x="748" y="111"/>
                  </a:cubicBezTo>
                  <a:cubicBezTo>
                    <a:pt x="604" y="77"/>
                    <a:pt x="460" y="0"/>
                    <a:pt x="2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2"/>
            <p:cNvSpPr/>
            <p:nvPr/>
          </p:nvSpPr>
          <p:spPr>
            <a:xfrm>
              <a:off x="826274" y="2949843"/>
              <a:ext cx="32409" cy="10746"/>
            </a:xfrm>
            <a:custGeom>
              <a:avLst/>
              <a:gdLst/>
              <a:ahLst/>
              <a:cxnLst/>
              <a:rect l="l" t="t" r="r" b="b"/>
              <a:pathLst>
                <a:path w="953" h="316" extrusionOk="0">
                  <a:moveTo>
                    <a:pt x="247" y="1"/>
                  </a:moveTo>
                  <a:cubicBezTo>
                    <a:pt x="179" y="1"/>
                    <a:pt x="103" y="35"/>
                    <a:pt x="35" y="35"/>
                  </a:cubicBezTo>
                  <a:cubicBezTo>
                    <a:pt x="1" y="35"/>
                    <a:pt x="1" y="69"/>
                    <a:pt x="1" y="103"/>
                  </a:cubicBezTo>
                  <a:cubicBezTo>
                    <a:pt x="145" y="171"/>
                    <a:pt x="281" y="213"/>
                    <a:pt x="426" y="247"/>
                  </a:cubicBezTo>
                  <a:cubicBezTo>
                    <a:pt x="528" y="281"/>
                    <a:pt x="638" y="315"/>
                    <a:pt x="782" y="315"/>
                  </a:cubicBezTo>
                  <a:lnTo>
                    <a:pt x="850" y="315"/>
                  </a:lnTo>
                  <a:cubicBezTo>
                    <a:pt x="952" y="281"/>
                    <a:pt x="952" y="137"/>
                    <a:pt x="884" y="103"/>
                  </a:cubicBezTo>
                  <a:cubicBezTo>
                    <a:pt x="782" y="35"/>
                    <a:pt x="604" y="35"/>
                    <a:pt x="460" y="35"/>
                  </a:cubicBezTo>
                  <a:cubicBezTo>
                    <a:pt x="392" y="35"/>
                    <a:pt x="315"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2"/>
            <p:cNvSpPr/>
            <p:nvPr/>
          </p:nvSpPr>
          <p:spPr>
            <a:xfrm>
              <a:off x="820221" y="2987115"/>
              <a:ext cx="34994" cy="14487"/>
            </a:xfrm>
            <a:custGeom>
              <a:avLst/>
              <a:gdLst/>
              <a:ahLst/>
              <a:cxnLst/>
              <a:rect l="l" t="t" r="r" b="b"/>
              <a:pathLst>
                <a:path w="1029" h="426" extrusionOk="0">
                  <a:moveTo>
                    <a:pt x="357" y="1"/>
                  </a:moveTo>
                  <a:lnTo>
                    <a:pt x="179" y="1"/>
                  </a:lnTo>
                  <a:cubicBezTo>
                    <a:pt x="34" y="1"/>
                    <a:pt x="0" y="213"/>
                    <a:pt x="145" y="247"/>
                  </a:cubicBezTo>
                  <a:cubicBezTo>
                    <a:pt x="281" y="281"/>
                    <a:pt x="425" y="315"/>
                    <a:pt x="570" y="349"/>
                  </a:cubicBezTo>
                  <a:cubicBezTo>
                    <a:pt x="638" y="391"/>
                    <a:pt x="748" y="425"/>
                    <a:pt x="816" y="425"/>
                  </a:cubicBezTo>
                  <a:cubicBezTo>
                    <a:pt x="884" y="425"/>
                    <a:pt x="918" y="391"/>
                    <a:pt x="960" y="391"/>
                  </a:cubicBezTo>
                  <a:cubicBezTo>
                    <a:pt x="1028" y="315"/>
                    <a:pt x="1028" y="247"/>
                    <a:pt x="1028" y="179"/>
                  </a:cubicBezTo>
                  <a:cubicBezTo>
                    <a:pt x="960" y="35"/>
                    <a:pt x="782" y="35"/>
                    <a:pt x="6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2"/>
            <p:cNvSpPr/>
            <p:nvPr/>
          </p:nvSpPr>
          <p:spPr>
            <a:xfrm>
              <a:off x="828586" y="3018334"/>
              <a:ext cx="39925" cy="14453"/>
            </a:xfrm>
            <a:custGeom>
              <a:avLst/>
              <a:gdLst/>
              <a:ahLst/>
              <a:cxnLst/>
              <a:rect l="l" t="t" r="r" b="b"/>
              <a:pathLst>
                <a:path w="1174" h="425" extrusionOk="0">
                  <a:moveTo>
                    <a:pt x="290" y="0"/>
                  </a:moveTo>
                  <a:cubicBezTo>
                    <a:pt x="247" y="0"/>
                    <a:pt x="179" y="0"/>
                    <a:pt x="145" y="34"/>
                  </a:cubicBezTo>
                  <a:cubicBezTo>
                    <a:pt x="35" y="34"/>
                    <a:pt x="1" y="144"/>
                    <a:pt x="111" y="212"/>
                  </a:cubicBezTo>
                  <a:cubicBezTo>
                    <a:pt x="324" y="357"/>
                    <a:pt x="604" y="425"/>
                    <a:pt x="884" y="425"/>
                  </a:cubicBezTo>
                  <a:lnTo>
                    <a:pt x="961" y="425"/>
                  </a:lnTo>
                  <a:cubicBezTo>
                    <a:pt x="1173" y="425"/>
                    <a:pt x="1173" y="68"/>
                    <a:pt x="961" y="68"/>
                  </a:cubicBezTo>
                  <a:cubicBezTo>
                    <a:pt x="816" y="34"/>
                    <a:pt x="672" y="34"/>
                    <a:pt x="536" y="34"/>
                  </a:cubicBezTo>
                  <a:cubicBezTo>
                    <a:pt x="460" y="34"/>
                    <a:pt x="358" y="0"/>
                    <a:pt x="29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2"/>
            <p:cNvSpPr/>
            <p:nvPr/>
          </p:nvSpPr>
          <p:spPr>
            <a:xfrm>
              <a:off x="920169" y="3009934"/>
              <a:ext cx="37306" cy="12175"/>
            </a:xfrm>
            <a:custGeom>
              <a:avLst/>
              <a:gdLst/>
              <a:ahLst/>
              <a:cxnLst/>
              <a:rect l="l" t="t" r="r" b="b"/>
              <a:pathLst>
                <a:path w="1097" h="358" extrusionOk="0">
                  <a:moveTo>
                    <a:pt x="782" y="1"/>
                  </a:moveTo>
                  <a:lnTo>
                    <a:pt x="570" y="1"/>
                  </a:lnTo>
                  <a:cubicBezTo>
                    <a:pt x="391" y="1"/>
                    <a:pt x="247" y="35"/>
                    <a:pt x="103" y="69"/>
                  </a:cubicBezTo>
                  <a:cubicBezTo>
                    <a:pt x="1" y="103"/>
                    <a:pt x="1" y="247"/>
                    <a:pt x="103" y="281"/>
                  </a:cubicBezTo>
                  <a:cubicBezTo>
                    <a:pt x="247" y="315"/>
                    <a:pt x="391" y="315"/>
                    <a:pt x="570" y="357"/>
                  </a:cubicBezTo>
                  <a:lnTo>
                    <a:pt x="782" y="357"/>
                  </a:lnTo>
                  <a:cubicBezTo>
                    <a:pt x="850" y="357"/>
                    <a:pt x="918" y="357"/>
                    <a:pt x="995" y="315"/>
                  </a:cubicBezTo>
                  <a:cubicBezTo>
                    <a:pt x="1096" y="247"/>
                    <a:pt x="1096" y="103"/>
                    <a:pt x="995" y="35"/>
                  </a:cubicBezTo>
                  <a:cubicBezTo>
                    <a:pt x="918" y="1"/>
                    <a:pt x="850" y="1"/>
                    <a:pt x="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32"/>
            <p:cNvSpPr/>
            <p:nvPr/>
          </p:nvSpPr>
          <p:spPr>
            <a:xfrm>
              <a:off x="897350" y="2968921"/>
              <a:ext cx="39619" cy="12175"/>
            </a:xfrm>
            <a:custGeom>
              <a:avLst/>
              <a:gdLst/>
              <a:ahLst/>
              <a:cxnLst/>
              <a:rect l="l" t="t" r="r" b="b"/>
              <a:pathLst>
                <a:path w="1165" h="358" extrusionOk="0">
                  <a:moveTo>
                    <a:pt x="816" y="0"/>
                  </a:moveTo>
                  <a:lnTo>
                    <a:pt x="561" y="0"/>
                  </a:lnTo>
                  <a:cubicBezTo>
                    <a:pt x="425" y="0"/>
                    <a:pt x="247" y="34"/>
                    <a:pt x="69" y="77"/>
                  </a:cubicBezTo>
                  <a:cubicBezTo>
                    <a:pt x="1" y="111"/>
                    <a:pt x="1" y="213"/>
                    <a:pt x="69" y="247"/>
                  </a:cubicBezTo>
                  <a:cubicBezTo>
                    <a:pt x="247" y="323"/>
                    <a:pt x="425" y="323"/>
                    <a:pt x="561" y="323"/>
                  </a:cubicBezTo>
                  <a:cubicBezTo>
                    <a:pt x="672" y="323"/>
                    <a:pt x="740" y="357"/>
                    <a:pt x="816" y="357"/>
                  </a:cubicBezTo>
                  <a:cubicBezTo>
                    <a:pt x="884" y="357"/>
                    <a:pt x="986" y="323"/>
                    <a:pt x="1062" y="289"/>
                  </a:cubicBezTo>
                  <a:cubicBezTo>
                    <a:pt x="1164" y="247"/>
                    <a:pt x="1164" y="77"/>
                    <a:pt x="1062" y="34"/>
                  </a:cubicBezTo>
                  <a:cubicBezTo>
                    <a:pt x="986" y="0"/>
                    <a:pt x="884" y="0"/>
                    <a:pt x="8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2"/>
            <p:cNvSpPr/>
            <p:nvPr/>
          </p:nvSpPr>
          <p:spPr>
            <a:xfrm>
              <a:off x="905715" y="2935423"/>
              <a:ext cx="33837" cy="11869"/>
            </a:xfrm>
            <a:custGeom>
              <a:avLst/>
              <a:gdLst/>
              <a:ahLst/>
              <a:cxnLst/>
              <a:rect l="l" t="t" r="r" b="b"/>
              <a:pathLst>
                <a:path w="995" h="349" extrusionOk="0">
                  <a:moveTo>
                    <a:pt x="358" y="0"/>
                  </a:moveTo>
                  <a:lnTo>
                    <a:pt x="103" y="0"/>
                  </a:lnTo>
                  <a:cubicBezTo>
                    <a:pt x="35" y="34"/>
                    <a:pt x="1" y="170"/>
                    <a:pt x="69" y="212"/>
                  </a:cubicBezTo>
                  <a:cubicBezTo>
                    <a:pt x="213" y="246"/>
                    <a:pt x="358" y="280"/>
                    <a:pt x="494" y="314"/>
                  </a:cubicBezTo>
                  <a:cubicBezTo>
                    <a:pt x="570" y="314"/>
                    <a:pt x="638" y="348"/>
                    <a:pt x="706" y="348"/>
                  </a:cubicBezTo>
                  <a:cubicBezTo>
                    <a:pt x="782" y="348"/>
                    <a:pt x="850" y="348"/>
                    <a:pt x="884" y="314"/>
                  </a:cubicBezTo>
                  <a:cubicBezTo>
                    <a:pt x="995" y="246"/>
                    <a:pt x="952" y="102"/>
                    <a:pt x="884" y="68"/>
                  </a:cubicBezTo>
                  <a:cubicBezTo>
                    <a:pt x="782" y="0"/>
                    <a:pt x="638" y="0"/>
                    <a:pt x="4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2"/>
            <p:cNvSpPr/>
            <p:nvPr/>
          </p:nvSpPr>
          <p:spPr>
            <a:xfrm>
              <a:off x="979104" y="2987115"/>
              <a:ext cx="41047" cy="11869"/>
            </a:xfrm>
            <a:custGeom>
              <a:avLst/>
              <a:gdLst/>
              <a:ahLst/>
              <a:cxnLst/>
              <a:rect l="l" t="t" r="r" b="b"/>
              <a:pathLst>
                <a:path w="1207" h="349" extrusionOk="0">
                  <a:moveTo>
                    <a:pt x="918" y="1"/>
                  </a:moveTo>
                  <a:cubicBezTo>
                    <a:pt x="816" y="1"/>
                    <a:pt x="706" y="35"/>
                    <a:pt x="604" y="35"/>
                  </a:cubicBezTo>
                  <a:cubicBezTo>
                    <a:pt x="425" y="69"/>
                    <a:pt x="281" y="136"/>
                    <a:pt x="111" y="136"/>
                  </a:cubicBezTo>
                  <a:cubicBezTo>
                    <a:pt x="1" y="179"/>
                    <a:pt x="35" y="315"/>
                    <a:pt x="145" y="315"/>
                  </a:cubicBezTo>
                  <a:cubicBezTo>
                    <a:pt x="281" y="349"/>
                    <a:pt x="459" y="349"/>
                    <a:pt x="604" y="349"/>
                  </a:cubicBezTo>
                  <a:lnTo>
                    <a:pt x="638" y="349"/>
                  </a:lnTo>
                  <a:cubicBezTo>
                    <a:pt x="816" y="349"/>
                    <a:pt x="961" y="349"/>
                    <a:pt x="1096" y="281"/>
                  </a:cubicBezTo>
                  <a:cubicBezTo>
                    <a:pt x="1207" y="247"/>
                    <a:pt x="1173" y="69"/>
                    <a:pt x="1062" y="35"/>
                  </a:cubicBezTo>
                  <a:cubicBezTo>
                    <a:pt x="1028" y="1"/>
                    <a:pt x="961" y="1"/>
                    <a:pt x="9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2"/>
            <p:cNvSpPr/>
            <p:nvPr/>
          </p:nvSpPr>
          <p:spPr>
            <a:xfrm>
              <a:off x="976791" y="2952155"/>
              <a:ext cx="22853" cy="8434"/>
            </a:xfrm>
            <a:custGeom>
              <a:avLst/>
              <a:gdLst/>
              <a:ahLst/>
              <a:cxnLst/>
              <a:rect l="l" t="t" r="r" b="b"/>
              <a:pathLst>
                <a:path w="672" h="248" extrusionOk="0">
                  <a:moveTo>
                    <a:pt x="459" y="1"/>
                  </a:moveTo>
                  <a:lnTo>
                    <a:pt x="315" y="1"/>
                  </a:lnTo>
                  <a:cubicBezTo>
                    <a:pt x="247" y="1"/>
                    <a:pt x="137" y="1"/>
                    <a:pt x="69" y="69"/>
                  </a:cubicBezTo>
                  <a:cubicBezTo>
                    <a:pt x="1" y="69"/>
                    <a:pt x="1" y="179"/>
                    <a:pt x="69" y="179"/>
                  </a:cubicBezTo>
                  <a:cubicBezTo>
                    <a:pt x="137" y="247"/>
                    <a:pt x="247" y="247"/>
                    <a:pt x="315" y="247"/>
                  </a:cubicBezTo>
                  <a:lnTo>
                    <a:pt x="459" y="247"/>
                  </a:lnTo>
                  <a:cubicBezTo>
                    <a:pt x="527" y="247"/>
                    <a:pt x="561" y="247"/>
                    <a:pt x="604" y="213"/>
                  </a:cubicBezTo>
                  <a:cubicBezTo>
                    <a:pt x="672" y="179"/>
                    <a:pt x="672" y="69"/>
                    <a:pt x="604" y="35"/>
                  </a:cubicBezTo>
                  <a:cubicBezTo>
                    <a:pt x="561" y="1"/>
                    <a:pt x="527" y="1"/>
                    <a:pt x="45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2"/>
            <p:cNvSpPr/>
            <p:nvPr/>
          </p:nvSpPr>
          <p:spPr>
            <a:xfrm>
              <a:off x="958597" y="2844998"/>
              <a:ext cx="30063" cy="12141"/>
            </a:xfrm>
            <a:custGeom>
              <a:avLst/>
              <a:gdLst/>
              <a:ahLst/>
              <a:cxnLst/>
              <a:rect l="l" t="t" r="r" b="b"/>
              <a:pathLst>
                <a:path w="884" h="357" extrusionOk="0">
                  <a:moveTo>
                    <a:pt x="213" y="0"/>
                  </a:moveTo>
                  <a:lnTo>
                    <a:pt x="77" y="0"/>
                  </a:lnTo>
                  <a:cubicBezTo>
                    <a:pt x="34" y="0"/>
                    <a:pt x="0" y="34"/>
                    <a:pt x="34" y="68"/>
                  </a:cubicBezTo>
                  <a:cubicBezTo>
                    <a:pt x="145" y="145"/>
                    <a:pt x="247" y="212"/>
                    <a:pt x="357" y="246"/>
                  </a:cubicBezTo>
                  <a:cubicBezTo>
                    <a:pt x="459" y="280"/>
                    <a:pt x="604" y="357"/>
                    <a:pt x="714" y="357"/>
                  </a:cubicBezTo>
                  <a:lnTo>
                    <a:pt x="782" y="357"/>
                  </a:lnTo>
                  <a:cubicBezTo>
                    <a:pt x="884" y="323"/>
                    <a:pt x="884" y="212"/>
                    <a:pt x="850" y="145"/>
                  </a:cubicBezTo>
                  <a:cubicBezTo>
                    <a:pt x="748" y="34"/>
                    <a:pt x="604" y="34"/>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2"/>
            <p:cNvSpPr/>
            <p:nvPr/>
          </p:nvSpPr>
          <p:spPr>
            <a:xfrm>
              <a:off x="925100" y="3060503"/>
              <a:ext cx="28906" cy="17922"/>
            </a:xfrm>
            <a:custGeom>
              <a:avLst/>
              <a:gdLst/>
              <a:ahLst/>
              <a:cxnLst/>
              <a:rect l="l" t="t" r="r" b="b"/>
              <a:pathLst>
                <a:path w="850" h="527" extrusionOk="0">
                  <a:moveTo>
                    <a:pt x="671" y="0"/>
                  </a:moveTo>
                  <a:cubicBezTo>
                    <a:pt x="561" y="0"/>
                    <a:pt x="459" y="68"/>
                    <a:pt x="382" y="102"/>
                  </a:cubicBezTo>
                  <a:cubicBezTo>
                    <a:pt x="246" y="179"/>
                    <a:pt x="68" y="213"/>
                    <a:pt x="0" y="391"/>
                  </a:cubicBezTo>
                  <a:cubicBezTo>
                    <a:pt x="0" y="459"/>
                    <a:pt x="34" y="527"/>
                    <a:pt x="102" y="527"/>
                  </a:cubicBezTo>
                  <a:lnTo>
                    <a:pt x="170" y="527"/>
                  </a:lnTo>
                  <a:cubicBezTo>
                    <a:pt x="314" y="527"/>
                    <a:pt x="459" y="425"/>
                    <a:pt x="561" y="315"/>
                  </a:cubicBezTo>
                  <a:cubicBezTo>
                    <a:pt x="637" y="281"/>
                    <a:pt x="850" y="102"/>
                    <a:pt x="739" y="34"/>
                  </a:cubicBezTo>
                  <a:cubicBezTo>
                    <a:pt x="705" y="0"/>
                    <a:pt x="671" y="0"/>
                    <a:pt x="6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2"/>
            <p:cNvSpPr/>
            <p:nvPr/>
          </p:nvSpPr>
          <p:spPr>
            <a:xfrm>
              <a:off x="869633" y="3055572"/>
              <a:ext cx="25166" cy="18262"/>
            </a:xfrm>
            <a:custGeom>
              <a:avLst/>
              <a:gdLst/>
              <a:ahLst/>
              <a:cxnLst/>
              <a:rect l="l" t="t" r="r" b="b"/>
              <a:pathLst>
                <a:path w="740" h="537" extrusionOk="0">
                  <a:moveTo>
                    <a:pt x="603" y="1"/>
                  </a:moveTo>
                  <a:cubicBezTo>
                    <a:pt x="569" y="1"/>
                    <a:pt x="569" y="1"/>
                    <a:pt x="569" y="35"/>
                  </a:cubicBezTo>
                  <a:cubicBezTo>
                    <a:pt x="459" y="77"/>
                    <a:pt x="357" y="111"/>
                    <a:pt x="246" y="145"/>
                  </a:cubicBezTo>
                  <a:cubicBezTo>
                    <a:pt x="178" y="179"/>
                    <a:pt x="34" y="213"/>
                    <a:pt x="0" y="358"/>
                  </a:cubicBezTo>
                  <a:cubicBezTo>
                    <a:pt x="0" y="426"/>
                    <a:pt x="34" y="502"/>
                    <a:pt x="102" y="536"/>
                  </a:cubicBezTo>
                  <a:lnTo>
                    <a:pt x="178" y="536"/>
                  </a:lnTo>
                  <a:cubicBezTo>
                    <a:pt x="280" y="536"/>
                    <a:pt x="357" y="460"/>
                    <a:pt x="425" y="392"/>
                  </a:cubicBezTo>
                  <a:cubicBezTo>
                    <a:pt x="493" y="358"/>
                    <a:pt x="569" y="290"/>
                    <a:pt x="671" y="213"/>
                  </a:cubicBezTo>
                  <a:cubicBezTo>
                    <a:pt x="739" y="145"/>
                    <a:pt x="671" y="1"/>
                    <a:pt x="6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2"/>
            <p:cNvSpPr/>
            <p:nvPr/>
          </p:nvSpPr>
          <p:spPr>
            <a:xfrm>
              <a:off x="789002" y="3063972"/>
              <a:ext cx="33565" cy="18228"/>
            </a:xfrm>
            <a:custGeom>
              <a:avLst/>
              <a:gdLst/>
              <a:ahLst/>
              <a:cxnLst/>
              <a:rect l="l" t="t" r="r" b="b"/>
              <a:pathLst>
                <a:path w="987" h="536" extrusionOk="0">
                  <a:moveTo>
                    <a:pt x="850" y="0"/>
                  </a:moveTo>
                  <a:cubicBezTo>
                    <a:pt x="706" y="0"/>
                    <a:pt x="604" y="43"/>
                    <a:pt x="460" y="77"/>
                  </a:cubicBezTo>
                  <a:cubicBezTo>
                    <a:pt x="349" y="111"/>
                    <a:pt x="213" y="179"/>
                    <a:pt x="103" y="255"/>
                  </a:cubicBezTo>
                  <a:cubicBezTo>
                    <a:pt x="1" y="357"/>
                    <a:pt x="103" y="535"/>
                    <a:pt x="247" y="535"/>
                  </a:cubicBezTo>
                  <a:lnTo>
                    <a:pt x="281" y="535"/>
                  </a:lnTo>
                  <a:cubicBezTo>
                    <a:pt x="392" y="501"/>
                    <a:pt x="494" y="425"/>
                    <a:pt x="604" y="357"/>
                  </a:cubicBezTo>
                  <a:cubicBezTo>
                    <a:pt x="706" y="289"/>
                    <a:pt x="816" y="255"/>
                    <a:pt x="918" y="179"/>
                  </a:cubicBezTo>
                  <a:cubicBezTo>
                    <a:pt x="986" y="145"/>
                    <a:pt x="952" y="0"/>
                    <a:pt x="85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2"/>
            <p:cNvSpPr/>
            <p:nvPr/>
          </p:nvSpPr>
          <p:spPr>
            <a:xfrm>
              <a:off x="764754" y="3111038"/>
              <a:ext cx="31525" cy="21697"/>
            </a:xfrm>
            <a:custGeom>
              <a:avLst/>
              <a:gdLst/>
              <a:ahLst/>
              <a:cxnLst/>
              <a:rect l="l" t="t" r="r" b="b"/>
              <a:pathLst>
                <a:path w="927" h="638" extrusionOk="0">
                  <a:moveTo>
                    <a:pt x="816" y="1"/>
                  </a:moveTo>
                  <a:lnTo>
                    <a:pt x="816" y="1"/>
                  </a:lnTo>
                  <a:cubicBezTo>
                    <a:pt x="638" y="1"/>
                    <a:pt x="502" y="35"/>
                    <a:pt x="357" y="145"/>
                  </a:cubicBezTo>
                  <a:cubicBezTo>
                    <a:pt x="179" y="213"/>
                    <a:pt x="0" y="281"/>
                    <a:pt x="0" y="460"/>
                  </a:cubicBezTo>
                  <a:cubicBezTo>
                    <a:pt x="0" y="570"/>
                    <a:pt x="77" y="638"/>
                    <a:pt x="145" y="638"/>
                  </a:cubicBezTo>
                  <a:lnTo>
                    <a:pt x="179" y="638"/>
                  </a:lnTo>
                  <a:cubicBezTo>
                    <a:pt x="323" y="638"/>
                    <a:pt x="391" y="494"/>
                    <a:pt x="502" y="426"/>
                  </a:cubicBezTo>
                  <a:cubicBezTo>
                    <a:pt x="638" y="315"/>
                    <a:pt x="748" y="247"/>
                    <a:pt x="850" y="179"/>
                  </a:cubicBezTo>
                  <a:cubicBezTo>
                    <a:pt x="926" y="103"/>
                    <a:pt x="926" y="1"/>
                    <a:pt x="8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2"/>
            <p:cNvSpPr/>
            <p:nvPr/>
          </p:nvSpPr>
          <p:spPr>
            <a:xfrm>
              <a:off x="831205" y="3097775"/>
              <a:ext cx="30063" cy="20541"/>
            </a:xfrm>
            <a:custGeom>
              <a:avLst/>
              <a:gdLst/>
              <a:ahLst/>
              <a:cxnLst/>
              <a:rect l="l" t="t" r="r" b="b"/>
              <a:pathLst>
                <a:path w="884" h="604" extrusionOk="0">
                  <a:moveTo>
                    <a:pt x="739" y="0"/>
                  </a:moveTo>
                  <a:cubicBezTo>
                    <a:pt x="595" y="0"/>
                    <a:pt x="493" y="68"/>
                    <a:pt x="383" y="111"/>
                  </a:cubicBezTo>
                  <a:cubicBezTo>
                    <a:pt x="247" y="178"/>
                    <a:pt x="136" y="246"/>
                    <a:pt x="34" y="357"/>
                  </a:cubicBezTo>
                  <a:cubicBezTo>
                    <a:pt x="0" y="459"/>
                    <a:pt x="68" y="603"/>
                    <a:pt x="170" y="603"/>
                  </a:cubicBezTo>
                  <a:lnTo>
                    <a:pt x="170" y="603"/>
                  </a:lnTo>
                  <a:cubicBezTo>
                    <a:pt x="315" y="603"/>
                    <a:pt x="459" y="493"/>
                    <a:pt x="561" y="425"/>
                  </a:cubicBezTo>
                  <a:cubicBezTo>
                    <a:pt x="671" y="357"/>
                    <a:pt x="773" y="280"/>
                    <a:pt x="850" y="145"/>
                  </a:cubicBezTo>
                  <a:cubicBezTo>
                    <a:pt x="884" y="68"/>
                    <a:pt x="850" y="0"/>
                    <a:pt x="7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2"/>
            <p:cNvSpPr/>
            <p:nvPr/>
          </p:nvSpPr>
          <p:spPr>
            <a:xfrm>
              <a:off x="778051" y="3165076"/>
              <a:ext cx="36150" cy="25438"/>
            </a:xfrm>
            <a:custGeom>
              <a:avLst/>
              <a:gdLst/>
              <a:ahLst/>
              <a:cxnLst/>
              <a:rect l="l" t="t" r="r" b="b"/>
              <a:pathLst>
                <a:path w="1063" h="748" extrusionOk="0">
                  <a:moveTo>
                    <a:pt x="926" y="0"/>
                  </a:moveTo>
                  <a:lnTo>
                    <a:pt x="884" y="0"/>
                  </a:lnTo>
                  <a:cubicBezTo>
                    <a:pt x="748" y="43"/>
                    <a:pt x="603" y="111"/>
                    <a:pt x="501" y="213"/>
                  </a:cubicBezTo>
                  <a:cubicBezTo>
                    <a:pt x="357" y="289"/>
                    <a:pt x="213" y="357"/>
                    <a:pt x="111" y="425"/>
                  </a:cubicBezTo>
                  <a:cubicBezTo>
                    <a:pt x="0" y="536"/>
                    <a:pt x="111" y="748"/>
                    <a:pt x="213" y="748"/>
                  </a:cubicBezTo>
                  <a:cubicBezTo>
                    <a:pt x="247" y="748"/>
                    <a:pt x="247" y="748"/>
                    <a:pt x="289" y="714"/>
                  </a:cubicBezTo>
                  <a:cubicBezTo>
                    <a:pt x="535" y="604"/>
                    <a:pt x="816" y="425"/>
                    <a:pt x="994" y="179"/>
                  </a:cubicBezTo>
                  <a:cubicBezTo>
                    <a:pt x="1062" y="111"/>
                    <a:pt x="1028" y="0"/>
                    <a:pt x="9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2"/>
            <p:cNvSpPr/>
            <p:nvPr/>
          </p:nvSpPr>
          <p:spPr>
            <a:xfrm>
              <a:off x="839571" y="3185583"/>
              <a:ext cx="28940" cy="22853"/>
            </a:xfrm>
            <a:custGeom>
              <a:avLst/>
              <a:gdLst/>
              <a:ahLst/>
              <a:cxnLst/>
              <a:rect l="l" t="t" r="r" b="b"/>
              <a:pathLst>
                <a:path w="851" h="672" extrusionOk="0">
                  <a:moveTo>
                    <a:pt x="774" y="1"/>
                  </a:moveTo>
                  <a:cubicBezTo>
                    <a:pt x="740" y="1"/>
                    <a:pt x="740" y="1"/>
                    <a:pt x="706" y="35"/>
                  </a:cubicBezTo>
                  <a:cubicBezTo>
                    <a:pt x="561" y="111"/>
                    <a:pt x="425" y="213"/>
                    <a:pt x="247" y="289"/>
                  </a:cubicBezTo>
                  <a:cubicBezTo>
                    <a:pt x="179" y="323"/>
                    <a:pt x="69" y="357"/>
                    <a:pt x="35" y="425"/>
                  </a:cubicBezTo>
                  <a:cubicBezTo>
                    <a:pt x="1" y="502"/>
                    <a:pt x="1" y="570"/>
                    <a:pt x="35" y="604"/>
                  </a:cubicBezTo>
                  <a:cubicBezTo>
                    <a:pt x="69" y="638"/>
                    <a:pt x="137" y="672"/>
                    <a:pt x="179" y="672"/>
                  </a:cubicBezTo>
                  <a:cubicBezTo>
                    <a:pt x="281" y="672"/>
                    <a:pt x="425" y="570"/>
                    <a:pt x="527" y="502"/>
                  </a:cubicBezTo>
                  <a:cubicBezTo>
                    <a:pt x="672" y="391"/>
                    <a:pt x="774" y="289"/>
                    <a:pt x="850" y="111"/>
                  </a:cubicBezTo>
                  <a:cubicBezTo>
                    <a:pt x="850" y="77"/>
                    <a:pt x="816" y="1"/>
                    <a:pt x="7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2"/>
            <p:cNvSpPr/>
            <p:nvPr/>
          </p:nvSpPr>
          <p:spPr>
            <a:xfrm>
              <a:off x="899662" y="3196567"/>
              <a:ext cx="27784" cy="17956"/>
            </a:xfrm>
            <a:custGeom>
              <a:avLst/>
              <a:gdLst/>
              <a:ahLst/>
              <a:cxnLst/>
              <a:rect l="l" t="t" r="r" b="b"/>
              <a:pathLst>
                <a:path w="817" h="528" extrusionOk="0">
                  <a:moveTo>
                    <a:pt x="672" y="0"/>
                  </a:moveTo>
                  <a:lnTo>
                    <a:pt x="638" y="0"/>
                  </a:lnTo>
                  <a:cubicBezTo>
                    <a:pt x="493" y="68"/>
                    <a:pt x="391" y="102"/>
                    <a:pt x="247" y="179"/>
                  </a:cubicBezTo>
                  <a:cubicBezTo>
                    <a:pt x="145" y="213"/>
                    <a:pt x="34" y="315"/>
                    <a:pt x="1" y="425"/>
                  </a:cubicBezTo>
                  <a:cubicBezTo>
                    <a:pt x="1" y="459"/>
                    <a:pt x="1" y="493"/>
                    <a:pt x="68" y="527"/>
                  </a:cubicBezTo>
                  <a:lnTo>
                    <a:pt x="145" y="527"/>
                  </a:lnTo>
                  <a:cubicBezTo>
                    <a:pt x="247" y="527"/>
                    <a:pt x="323" y="493"/>
                    <a:pt x="391" y="425"/>
                  </a:cubicBezTo>
                  <a:cubicBezTo>
                    <a:pt x="536" y="349"/>
                    <a:pt x="604" y="247"/>
                    <a:pt x="748" y="179"/>
                  </a:cubicBezTo>
                  <a:cubicBezTo>
                    <a:pt x="816" y="102"/>
                    <a:pt x="782" y="0"/>
                    <a:pt x="6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2"/>
            <p:cNvSpPr/>
            <p:nvPr/>
          </p:nvSpPr>
          <p:spPr>
            <a:xfrm>
              <a:off x="971894" y="3160451"/>
              <a:ext cx="20541" cy="16800"/>
            </a:xfrm>
            <a:custGeom>
              <a:avLst/>
              <a:gdLst/>
              <a:ahLst/>
              <a:cxnLst/>
              <a:rect l="l" t="t" r="r" b="b"/>
              <a:pathLst>
                <a:path w="604" h="494" extrusionOk="0">
                  <a:moveTo>
                    <a:pt x="459" y="0"/>
                  </a:moveTo>
                  <a:lnTo>
                    <a:pt x="391" y="0"/>
                  </a:lnTo>
                  <a:cubicBezTo>
                    <a:pt x="357" y="68"/>
                    <a:pt x="323" y="102"/>
                    <a:pt x="247" y="136"/>
                  </a:cubicBezTo>
                  <a:cubicBezTo>
                    <a:pt x="247" y="136"/>
                    <a:pt x="213" y="136"/>
                    <a:pt x="179" y="179"/>
                  </a:cubicBezTo>
                  <a:cubicBezTo>
                    <a:pt x="145" y="179"/>
                    <a:pt x="111" y="213"/>
                    <a:pt x="68" y="247"/>
                  </a:cubicBezTo>
                  <a:cubicBezTo>
                    <a:pt x="0" y="315"/>
                    <a:pt x="68" y="493"/>
                    <a:pt x="179" y="493"/>
                  </a:cubicBezTo>
                  <a:lnTo>
                    <a:pt x="179" y="493"/>
                  </a:lnTo>
                  <a:cubicBezTo>
                    <a:pt x="247" y="459"/>
                    <a:pt x="281" y="493"/>
                    <a:pt x="357" y="459"/>
                  </a:cubicBezTo>
                  <a:lnTo>
                    <a:pt x="459" y="349"/>
                  </a:lnTo>
                  <a:cubicBezTo>
                    <a:pt x="535" y="281"/>
                    <a:pt x="569" y="213"/>
                    <a:pt x="569" y="102"/>
                  </a:cubicBezTo>
                  <a:cubicBezTo>
                    <a:pt x="603" y="34"/>
                    <a:pt x="535" y="0"/>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2"/>
            <p:cNvSpPr/>
            <p:nvPr/>
          </p:nvSpPr>
          <p:spPr>
            <a:xfrm>
              <a:off x="935778" y="3156710"/>
              <a:ext cx="22853" cy="13297"/>
            </a:xfrm>
            <a:custGeom>
              <a:avLst/>
              <a:gdLst/>
              <a:ahLst/>
              <a:cxnLst/>
              <a:rect l="l" t="t" r="r" b="b"/>
              <a:pathLst>
                <a:path w="672" h="391" extrusionOk="0">
                  <a:moveTo>
                    <a:pt x="570" y="0"/>
                  </a:moveTo>
                  <a:lnTo>
                    <a:pt x="536" y="0"/>
                  </a:lnTo>
                  <a:cubicBezTo>
                    <a:pt x="459" y="34"/>
                    <a:pt x="357" y="77"/>
                    <a:pt x="247" y="110"/>
                  </a:cubicBezTo>
                  <a:cubicBezTo>
                    <a:pt x="179" y="178"/>
                    <a:pt x="111" y="246"/>
                    <a:pt x="34" y="289"/>
                  </a:cubicBezTo>
                  <a:cubicBezTo>
                    <a:pt x="0" y="323"/>
                    <a:pt x="34" y="391"/>
                    <a:pt x="68" y="391"/>
                  </a:cubicBezTo>
                  <a:lnTo>
                    <a:pt x="68" y="391"/>
                  </a:lnTo>
                  <a:cubicBezTo>
                    <a:pt x="179" y="391"/>
                    <a:pt x="281" y="357"/>
                    <a:pt x="391" y="323"/>
                  </a:cubicBezTo>
                  <a:cubicBezTo>
                    <a:pt x="459" y="246"/>
                    <a:pt x="536" y="178"/>
                    <a:pt x="604" y="77"/>
                  </a:cubicBezTo>
                  <a:cubicBezTo>
                    <a:pt x="671" y="34"/>
                    <a:pt x="637" y="0"/>
                    <a:pt x="5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32"/>
            <p:cNvSpPr/>
            <p:nvPr/>
          </p:nvSpPr>
          <p:spPr>
            <a:xfrm>
              <a:off x="1016376" y="3120594"/>
              <a:ext cx="26594" cy="22853"/>
            </a:xfrm>
            <a:custGeom>
              <a:avLst/>
              <a:gdLst/>
              <a:ahLst/>
              <a:cxnLst/>
              <a:rect l="l" t="t" r="r" b="b"/>
              <a:pathLst>
                <a:path w="782" h="672" extrusionOk="0">
                  <a:moveTo>
                    <a:pt x="672" y="0"/>
                  </a:moveTo>
                  <a:lnTo>
                    <a:pt x="672" y="0"/>
                  </a:lnTo>
                  <a:cubicBezTo>
                    <a:pt x="536" y="34"/>
                    <a:pt x="425" y="179"/>
                    <a:pt x="323" y="247"/>
                  </a:cubicBezTo>
                  <a:cubicBezTo>
                    <a:pt x="213" y="323"/>
                    <a:pt x="0" y="501"/>
                    <a:pt x="145" y="637"/>
                  </a:cubicBezTo>
                  <a:cubicBezTo>
                    <a:pt x="179" y="637"/>
                    <a:pt x="213" y="671"/>
                    <a:pt x="247" y="671"/>
                  </a:cubicBezTo>
                  <a:cubicBezTo>
                    <a:pt x="357" y="671"/>
                    <a:pt x="459" y="535"/>
                    <a:pt x="536" y="459"/>
                  </a:cubicBezTo>
                  <a:cubicBezTo>
                    <a:pt x="638" y="357"/>
                    <a:pt x="782" y="247"/>
                    <a:pt x="782" y="77"/>
                  </a:cubicBezTo>
                  <a:cubicBezTo>
                    <a:pt x="782" y="34"/>
                    <a:pt x="748" y="0"/>
                    <a:pt x="6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32"/>
            <p:cNvSpPr/>
            <p:nvPr/>
          </p:nvSpPr>
          <p:spPr>
            <a:xfrm>
              <a:off x="1024742" y="2982218"/>
              <a:ext cx="596015" cy="546603"/>
            </a:xfrm>
            <a:custGeom>
              <a:avLst/>
              <a:gdLst/>
              <a:ahLst/>
              <a:cxnLst/>
              <a:rect l="l" t="t" r="r" b="b"/>
              <a:pathLst>
                <a:path w="17526" h="16073" extrusionOk="0">
                  <a:moveTo>
                    <a:pt x="5522" y="0"/>
                  </a:moveTo>
                  <a:cubicBezTo>
                    <a:pt x="5522" y="0"/>
                    <a:pt x="1" y="10942"/>
                    <a:pt x="4715" y="14866"/>
                  </a:cubicBezTo>
                  <a:cubicBezTo>
                    <a:pt x="5777" y="15750"/>
                    <a:pt x="6695" y="16072"/>
                    <a:pt x="7476" y="16072"/>
                  </a:cubicBezTo>
                  <a:cubicBezTo>
                    <a:pt x="10237" y="16072"/>
                    <a:pt x="11333" y="11647"/>
                    <a:pt x="11333" y="11647"/>
                  </a:cubicBezTo>
                  <a:cubicBezTo>
                    <a:pt x="12106" y="12284"/>
                    <a:pt x="12921" y="12564"/>
                    <a:pt x="13635" y="12564"/>
                  </a:cubicBezTo>
                  <a:cubicBezTo>
                    <a:pt x="15929" y="12564"/>
                    <a:pt x="17526" y="9803"/>
                    <a:pt x="15759" y="6550"/>
                  </a:cubicBezTo>
                  <a:cubicBezTo>
                    <a:pt x="13423" y="2234"/>
                    <a:pt x="5735" y="68"/>
                    <a:pt x="5522"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2"/>
            <p:cNvSpPr/>
            <p:nvPr/>
          </p:nvSpPr>
          <p:spPr>
            <a:xfrm>
              <a:off x="1205321" y="3008778"/>
              <a:ext cx="302191" cy="338341"/>
            </a:xfrm>
            <a:custGeom>
              <a:avLst/>
              <a:gdLst/>
              <a:ahLst/>
              <a:cxnLst/>
              <a:rect l="l" t="t" r="r" b="b"/>
              <a:pathLst>
                <a:path w="8886" h="9949" extrusionOk="0">
                  <a:moveTo>
                    <a:pt x="2056" y="1"/>
                  </a:moveTo>
                  <a:lnTo>
                    <a:pt x="0" y="1063"/>
                  </a:lnTo>
                  <a:cubicBezTo>
                    <a:pt x="0" y="1063"/>
                    <a:pt x="111" y="9625"/>
                    <a:pt x="1742" y="9948"/>
                  </a:cubicBezTo>
                  <a:lnTo>
                    <a:pt x="1809" y="9948"/>
                  </a:lnTo>
                  <a:cubicBezTo>
                    <a:pt x="3262" y="9948"/>
                    <a:pt x="680" y="1377"/>
                    <a:pt x="680" y="1377"/>
                  </a:cubicBezTo>
                  <a:lnTo>
                    <a:pt x="1954" y="1063"/>
                  </a:lnTo>
                  <a:cubicBezTo>
                    <a:pt x="1954" y="1063"/>
                    <a:pt x="5632" y="7612"/>
                    <a:pt x="7221" y="7612"/>
                  </a:cubicBezTo>
                  <a:lnTo>
                    <a:pt x="7399" y="7612"/>
                  </a:lnTo>
                  <a:cubicBezTo>
                    <a:pt x="8886" y="7043"/>
                    <a:pt x="2056" y="1"/>
                    <a:pt x="205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2"/>
            <p:cNvSpPr/>
            <p:nvPr/>
          </p:nvSpPr>
          <p:spPr>
            <a:xfrm>
              <a:off x="1151284" y="3177217"/>
              <a:ext cx="14487" cy="24009"/>
            </a:xfrm>
            <a:custGeom>
              <a:avLst/>
              <a:gdLst/>
              <a:ahLst/>
              <a:cxnLst/>
              <a:rect l="l" t="t" r="r" b="b"/>
              <a:pathLst>
                <a:path w="426" h="706" extrusionOk="0">
                  <a:moveTo>
                    <a:pt x="247" y="0"/>
                  </a:moveTo>
                  <a:lnTo>
                    <a:pt x="213" y="34"/>
                  </a:lnTo>
                  <a:cubicBezTo>
                    <a:pt x="213" y="145"/>
                    <a:pt x="145" y="247"/>
                    <a:pt x="102" y="323"/>
                  </a:cubicBezTo>
                  <a:cubicBezTo>
                    <a:pt x="102" y="357"/>
                    <a:pt x="68" y="391"/>
                    <a:pt x="35" y="425"/>
                  </a:cubicBezTo>
                  <a:cubicBezTo>
                    <a:pt x="1" y="493"/>
                    <a:pt x="1" y="535"/>
                    <a:pt x="35" y="603"/>
                  </a:cubicBezTo>
                  <a:cubicBezTo>
                    <a:pt x="35" y="671"/>
                    <a:pt x="102" y="705"/>
                    <a:pt x="145" y="705"/>
                  </a:cubicBezTo>
                  <a:cubicBezTo>
                    <a:pt x="179" y="705"/>
                    <a:pt x="179" y="705"/>
                    <a:pt x="179" y="671"/>
                  </a:cubicBezTo>
                  <a:cubicBezTo>
                    <a:pt x="315" y="671"/>
                    <a:pt x="391" y="493"/>
                    <a:pt x="391" y="391"/>
                  </a:cubicBezTo>
                  <a:cubicBezTo>
                    <a:pt x="425" y="247"/>
                    <a:pt x="357" y="145"/>
                    <a:pt x="281" y="34"/>
                  </a:cubicBezTo>
                  <a:cubicBezTo>
                    <a:pt x="281" y="0"/>
                    <a:pt x="281" y="0"/>
                    <a:pt x="2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2"/>
            <p:cNvSpPr/>
            <p:nvPr/>
          </p:nvSpPr>
          <p:spPr>
            <a:xfrm>
              <a:off x="1177877" y="3142257"/>
              <a:ext cx="14453" cy="30063"/>
            </a:xfrm>
            <a:custGeom>
              <a:avLst/>
              <a:gdLst/>
              <a:ahLst/>
              <a:cxnLst/>
              <a:rect l="l" t="t" r="r" b="b"/>
              <a:pathLst>
                <a:path w="425" h="884" extrusionOk="0">
                  <a:moveTo>
                    <a:pt x="246" y="0"/>
                  </a:moveTo>
                  <a:cubicBezTo>
                    <a:pt x="212" y="0"/>
                    <a:pt x="170" y="34"/>
                    <a:pt x="170" y="77"/>
                  </a:cubicBezTo>
                  <a:cubicBezTo>
                    <a:pt x="136" y="213"/>
                    <a:pt x="102" y="357"/>
                    <a:pt x="68" y="459"/>
                  </a:cubicBezTo>
                  <a:cubicBezTo>
                    <a:pt x="34" y="569"/>
                    <a:pt x="0" y="671"/>
                    <a:pt x="34" y="816"/>
                  </a:cubicBezTo>
                  <a:cubicBezTo>
                    <a:pt x="34" y="850"/>
                    <a:pt x="68" y="884"/>
                    <a:pt x="136" y="884"/>
                  </a:cubicBezTo>
                  <a:lnTo>
                    <a:pt x="170" y="850"/>
                  </a:lnTo>
                  <a:cubicBezTo>
                    <a:pt x="425" y="748"/>
                    <a:pt x="382" y="289"/>
                    <a:pt x="314" y="77"/>
                  </a:cubicBezTo>
                  <a:cubicBezTo>
                    <a:pt x="314" y="34"/>
                    <a:pt x="280" y="0"/>
                    <a:pt x="2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2"/>
            <p:cNvSpPr/>
            <p:nvPr/>
          </p:nvSpPr>
          <p:spPr>
            <a:xfrm>
              <a:off x="1150127" y="3239893"/>
              <a:ext cx="14487" cy="25166"/>
            </a:xfrm>
            <a:custGeom>
              <a:avLst/>
              <a:gdLst/>
              <a:ahLst/>
              <a:cxnLst/>
              <a:rect l="l" t="t" r="r" b="b"/>
              <a:pathLst>
                <a:path w="426" h="740" extrusionOk="0">
                  <a:moveTo>
                    <a:pt x="213" y="1"/>
                  </a:moveTo>
                  <a:cubicBezTo>
                    <a:pt x="179" y="1"/>
                    <a:pt x="179" y="1"/>
                    <a:pt x="179" y="35"/>
                  </a:cubicBezTo>
                  <a:cubicBezTo>
                    <a:pt x="102" y="213"/>
                    <a:pt x="1" y="493"/>
                    <a:pt x="102" y="672"/>
                  </a:cubicBezTo>
                  <a:cubicBezTo>
                    <a:pt x="136" y="706"/>
                    <a:pt x="179" y="740"/>
                    <a:pt x="213" y="740"/>
                  </a:cubicBezTo>
                  <a:cubicBezTo>
                    <a:pt x="247" y="740"/>
                    <a:pt x="315" y="706"/>
                    <a:pt x="315" y="672"/>
                  </a:cubicBezTo>
                  <a:cubicBezTo>
                    <a:pt x="425" y="493"/>
                    <a:pt x="315" y="213"/>
                    <a:pt x="281" y="35"/>
                  </a:cubicBezTo>
                  <a:cubicBezTo>
                    <a:pt x="247" y="1"/>
                    <a:pt x="247"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2"/>
            <p:cNvSpPr/>
            <p:nvPr/>
          </p:nvSpPr>
          <p:spPr>
            <a:xfrm>
              <a:off x="1180190" y="3234996"/>
              <a:ext cx="14453" cy="27750"/>
            </a:xfrm>
            <a:custGeom>
              <a:avLst/>
              <a:gdLst/>
              <a:ahLst/>
              <a:cxnLst/>
              <a:rect l="l" t="t" r="r" b="b"/>
              <a:pathLst>
                <a:path w="425" h="816" extrusionOk="0">
                  <a:moveTo>
                    <a:pt x="178" y="0"/>
                  </a:moveTo>
                  <a:cubicBezTo>
                    <a:pt x="144" y="0"/>
                    <a:pt x="102" y="34"/>
                    <a:pt x="102" y="68"/>
                  </a:cubicBezTo>
                  <a:cubicBezTo>
                    <a:pt x="68" y="179"/>
                    <a:pt x="68" y="280"/>
                    <a:pt x="68" y="391"/>
                  </a:cubicBezTo>
                  <a:cubicBezTo>
                    <a:pt x="34" y="493"/>
                    <a:pt x="0" y="603"/>
                    <a:pt x="34" y="705"/>
                  </a:cubicBezTo>
                  <a:cubicBezTo>
                    <a:pt x="68" y="782"/>
                    <a:pt x="144" y="816"/>
                    <a:pt x="178" y="816"/>
                  </a:cubicBezTo>
                  <a:cubicBezTo>
                    <a:pt x="212" y="816"/>
                    <a:pt x="246" y="816"/>
                    <a:pt x="280" y="782"/>
                  </a:cubicBezTo>
                  <a:cubicBezTo>
                    <a:pt x="425" y="603"/>
                    <a:pt x="391" y="280"/>
                    <a:pt x="314" y="68"/>
                  </a:cubicBezTo>
                  <a:cubicBezTo>
                    <a:pt x="280" y="34"/>
                    <a:pt x="246" y="0"/>
                    <a:pt x="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2"/>
            <p:cNvSpPr/>
            <p:nvPr/>
          </p:nvSpPr>
          <p:spPr>
            <a:xfrm>
              <a:off x="1157337" y="3322803"/>
              <a:ext cx="10746" cy="26628"/>
            </a:xfrm>
            <a:custGeom>
              <a:avLst/>
              <a:gdLst/>
              <a:ahLst/>
              <a:cxnLst/>
              <a:rect l="l" t="t" r="r" b="b"/>
              <a:pathLst>
                <a:path w="316" h="783" extrusionOk="0">
                  <a:moveTo>
                    <a:pt x="213" y="1"/>
                  </a:moveTo>
                  <a:lnTo>
                    <a:pt x="137" y="1"/>
                  </a:lnTo>
                  <a:cubicBezTo>
                    <a:pt x="137" y="145"/>
                    <a:pt x="103" y="289"/>
                    <a:pt x="69" y="391"/>
                  </a:cubicBezTo>
                  <a:cubicBezTo>
                    <a:pt x="35" y="536"/>
                    <a:pt x="1" y="604"/>
                    <a:pt x="69" y="748"/>
                  </a:cubicBezTo>
                  <a:cubicBezTo>
                    <a:pt x="69" y="782"/>
                    <a:pt x="103" y="782"/>
                    <a:pt x="137" y="782"/>
                  </a:cubicBezTo>
                  <a:cubicBezTo>
                    <a:pt x="179" y="782"/>
                    <a:pt x="213" y="782"/>
                    <a:pt x="213" y="748"/>
                  </a:cubicBezTo>
                  <a:cubicBezTo>
                    <a:pt x="315" y="672"/>
                    <a:pt x="315" y="536"/>
                    <a:pt x="281" y="391"/>
                  </a:cubicBezTo>
                  <a:cubicBezTo>
                    <a:pt x="281" y="289"/>
                    <a:pt x="281" y="145"/>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2"/>
            <p:cNvSpPr/>
            <p:nvPr/>
          </p:nvSpPr>
          <p:spPr>
            <a:xfrm>
              <a:off x="1189712" y="3322803"/>
              <a:ext cx="13331" cy="27784"/>
            </a:xfrm>
            <a:custGeom>
              <a:avLst/>
              <a:gdLst/>
              <a:ahLst/>
              <a:cxnLst/>
              <a:rect l="l" t="t" r="r" b="b"/>
              <a:pathLst>
                <a:path w="392" h="817" extrusionOk="0">
                  <a:moveTo>
                    <a:pt x="179" y="1"/>
                  </a:moveTo>
                  <a:cubicBezTo>
                    <a:pt x="145" y="1"/>
                    <a:pt x="111" y="35"/>
                    <a:pt x="111" y="77"/>
                  </a:cubicBezTo>
                  <a:cubicBezTo>
                    <a:pt x="77" y="179"/>
                    <a:pt x="77" y="289"/>
                    <a:pt x="34" y="425"/>
                  </a:cubicBezTo>
                  <a:cubicBezTo>
                    <a:pt x="34" y="536"/>
                    <a:pt x="0" y="638"/>
                    <a:pt x="77" y="748"/>
                  </a:cubicBezTo>
                  <a:cubicBezTo>
                    <a:pt x="111" y="782"/>
                    <a:pt x="145" y="816"/>
                    <a:pt x="179" y="816"/>
                  </a:cubicBezTo>
                  <a:cubicBezTo>
                    <a:pt x="247" y="816"/>
                    <a:pt x="289" y="782"/>
                    <a:pt x="323" y="748"/>
                  </a:cubicBezTo>
                  <a:cubicBezTo>
                    <a:pt x="391" y="638"/>
                    <a:pt x="357" y="536"/>
                    <a:pt x="323" y="425"/>
                  </a:cubicBezTo>
                  <a:cubicBezTo>
                    <a:pt x="323" y="289"/>
                    <a:pt x="289" y="179"/>
                    <a:pt x="289" y="77"/>
                  </a:cubicBezTo>
                  <a:cubicBezTo>
                    <a:pt x="289" y="35"/>
                    <a:pt x="247"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2"/>
            <p:cNvSpPr/>
            <p:nvPr/>
          </p:nvSpPr>
          <p:spPr>
            <a:xfrm>
              <a:off x="1182468" y="3388947"/>
              <a:ext cx="14487" cy="31525"/>
            </a:xfrm>
            <a:custGeom>
              <a:avLst/>
              <a:gdLst/>
              <a:ahLst/>
              <a:cxnLst/>
              <a:rect l="l" t="t" r="r" b="b"/>
              <a:pathLst>
                <a:path w="426" h="927" extrusionOk="0">
                  <a:moveTo>
                    <a:pt x="247" y="1"/>
                  </a:moveTo>
                  <a:cubicBezTo>
                    <a:pt x="213" y="1"/>
                    <a:pt x="179" y="43"/>
                    <a:pt x="179" y="77"/>
                  </a:cubicBezTo>
                  <a:cubicBezTo>
                    <a:pt x="111" y="324"/>
                    <a:pt x="1" y="714"/>
                    <a:pt x="213" y="893"/>
                  </a:cubicBezTo>
                  <a:cubicBezTo>
                    <a:pt x="213" y="927"/>
                    <a:pt x="247" y="927"/>
                    <a:pt x="290" y="927"/>
                  </a:cubicBezTo>
                  <a:cubicBezTo>
                    <a:pt x="324" y="927"/>
                    <a:pt x="358" y="927"/>
                    <a:pt x="392" y="893"/>
                  </a:cubicBezTo>
                  <a:cubicBezTo>
                    <a:pt x="426" y="782"/>
                    <a:pt x="426" y="680"/>
                    <a:pt x="392" y="536"/>
                  </a:cubicBezTo>
                  <a:cubicBezTo>
                    <a:pt x="392" y="392"/>
                    <a:pt x="358" y="256"/>
                    <a:pt x="358" y="111"/>
                  </a:cubicBezTo>
                  <a:cubicBezTo>
                    <a:pt x="324" y="43"/>
                    <a:pt x="290"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2"/>
            <p:cNvSpPr/>
            <p:nvPr/>
          </p:nvSpPr>
          <p:spPr>
            <a:xfrm>
              <a:off x="1215116" y="3393879"/>
              <a:ext cx="14487" cy="30063"/>
            </a:xfrm>
            <a:custGeom>
              <a:avLst/>
              <a:gdLst/>
              <a:ahLst/>
              <a:cxnLst/>
              <a:rect l="l" t="t" r="r" b="b"/>
              <a:pathLst>
                <a:path w="426" h="884" extrusionOk="0">
                  <a:moveTo>
                    <a:pt x="103" y="0"/>
                  </a:moveTo>
                  <a:cubicBezTo>
                    <a:pt x="69" y="0"/>
                    <a:pt x="1" y="34"/>
                    <a:pt x="1" y="111"/>
                  </a:cubicBezTo>
                  <a:cubicBezTo>
                    <a:pt x="35" y="247"/>
                    <a:pt x="35" y="425"/>
                    <a:pt x="69" y="569"/>
                  </a:cubicBezTo>
                  <a:cubicBezTo>
                    <a:pt x="69" y="671"/>
                    <a:pt x="103" y="816"/>
                    <a:pt x="213" y="884"/>
                  </a:cubicBezTo>
                  <a:lnTo>
                    <a:pt x="247" y="884"/>
                  </a:lnTo>
                  <a:cubicBezTo>
                    <a:pt x="281" y="884"/>
                    <a:pt x="315" y="850"/>
                    <a:pt x="315" y="850"/>
                  </a:cubicBezTo>
                  <a:cubicBezTo>
                    <a:pt x="426" y="748"/>
                    <a:pt x="392" y="603"/>
                    <a:pt x="349" y="493"/>
                  </a:cubicBezTo>
                  <a:cubicBezTo>
                    <a:pt x="315" y="357"/>
                    <a:pt x="281" y="213"/>
                    <a:pt x="247" y="68"/>
                  </a:cubicBezTo>
                  <a:cubicBezTo>
                    <a:pt x="213" y="34"/>
                    <a:pt x="179"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2"/>
            <p:cNvSpPr/>
            <p:nvPr/>
          </p:nvSpPr>
          <p:spPr>
            <a:xfrm>
              <a:off x="1263100" y="3391566"/>
              <a:ext cx="13297" cy="26322"/>
            </a:xfrm>
            <a:custGeom>
              <a:avLst/>
              <a:gdLst/>
              <a:ahLst/>
              <a:cxnLst/>
              <a:rect l="l" t="t" r="r" b="b"/>
              <a:pathLst>
                <a:path w="391" h="774" extrusionOk="0">
                  <a:moveTo>
                    <a:pt x="178" y="0"/>
                  </a:moveTo>
                  <a:cubicBezTo>
                    <a:pt x="110" y="0"/>
                    <a:pt x="43" y="68"/>
                    <a:pt x="43" y="136"/>
                  </a:cubicBezTo>
                  <a:cubicBezTo>
                    <a:pt x="0" y="281"/>
                    <a:pt x="0" y="459"/>
                    <a:pt x="43" y="603"/>
                  </a:cubicBezTo>
                  <a:cubicBezTo>
                    <a:pt x="43" y="705"/>
                    <a:pt x="110" y="773"/>
                    <a:pt x="212" y="773"/>
                  </a:cubicBezTo>
                  <a:cubicBezTo>
                    <a:pt x="289" y="773"/>
                    <a:pt x="391" y="705"/>
                    <a:pt x="391" y="603"/>
                  </a:cubicBezTo>
                  <a:cubicBezTo>
                    <a:pt x="357" y="425"/>
                    <a:pt x="323" y="281"/>
                    <a:pt x="289" y="102"/>
                  </a:cubicBezTo>
                  <a:cubicBezTo>
                    <a:pt x="289" y="34"/>
                    <a:pt x="212" y="0"/>
                    <a:pt x="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32"/>
            <p:cNvSpPr/>
            <p:nvPr/>
          </p:nvSpPr>
          <p:spPr>
            <a:xfrm>
              <a:off x="1306426" y="3351709"/>
              <a:ext cx="15916" cy="28906"/>
            </a:xfrm>
            <a:custGeom>
              <a:avLst/>
              <a:gdLst/>
              <a:ahLst/>
              <a:cxnLst/>
              <a:rect l="l" t="t" r="r" b="b"/>
              <a:pathLst>
                <a:path w="468" h="850" extrusionOk="0">
                  <a:moveTo>
                    <a:pt x="145" y="0"/>
                  </a:moveTo>
                  <a:cubicBezTo>
                    <a:pt x="77" y="0"/>
                    <a:pt x="43" y="34"/>
                    <a:pt x="43" y="144"/>
                  </a:cubicBezTo>
                  <a:lnTo>
                    <a:pt x="43" y="459"/>
                  </a:lnTo>
                  <a:cubicBezTo>
                    <a:pt x="43" y="569"/>
                    <a:pt x="0" y="671"/>
                    <a:pt x="77" y="782"/>
                  </a:cubicBezTo>
                  <a:cubicBezTo>
                    <a:pt x="77" y="816"/>
                    <a:pt x="145" y="850"/>
                    <a:pt x="179" y="850"/>
                  </a:cubicBezTo>
                  <a:cubicBezTo>
                    <a:pt x="255" y="850"/>
                    <a:pt x="289" y="850"/>
                    <a:pt x="289" y="816"/>
                  </a:cubicBezTo>
                  <a:cubicBezTo>
                    <a:pt x="467" y="637"/>
                    <a:pt x="323" y="289"/>
                    <a:pt x="289" y="111"/>
                  </a:cubicBezTo>
                  <a:cubicBezTo>
                    <a:pt x="255" y="34"/>
                    <a:pt x="213"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2"/>
            <p:cNvSpPr/>
            <p:nvPr/>
          </p:nvSpPr>
          <p:spPr>
            <a:xfrm>
              <a:off x="1283607" y="3137632"/>
              <a:ext cx="14453" cy="24009"/>
            </a:xfrm>
            <a:custGeom>
              <a:avLst/>
              <a:gdLst/>
              <a:ahLst/>
              <a:cxnLst/>
              <a:rect l="l" t="t" r="r" b="b"/>
              <a:pathLst>
                <a:path w="425" h="706" extrusionOk="0">
                  <a:moveTo>
                    <a:pt x="145" y="0"/>
                  </a:moveTo>
                  <a:cubicBezTo>
                    <a:pt x="111" y="0"/>
                    <a:pt x="111" y="34"/>
                    <a:pt x="77" y="34"/>
                  </a:cubicBezTo>
                  <a:cubicBezTo>
                    <a:pt x="0" y="102"/>
                    <a:pt x="34" y="247"/>
                    <a:pt x="34" y="349"/>
                  </a:cubicBezTo>
                  <a:cubicBezTo>
                    <a:pt x="34" y="425"/>
                    <a:pt x="77" y="493"/>
                    <a:pt x="77" y="527"/>
                  </a:cubicBezTo>
                  <a:cubicBezTo>
                    <a:pt x="111" y="638"/>
                    <a:pt x="145" y="671"/>
                    <a:pt x="213" y="671"/>
                  </a:cubicBezTo>
                  <a:lnTo>
                    <a:pt x="247" y="705"/>
                  </a:lnTo>
                  <a:cubicBezTo>
                    <a:pt x="323" y="705"/>
                    <a:pt x="357" y="638"/>
                    <a:pt x="391" y="595"/>
                  </a:cubicBezTo>
                  <a:cubicBezTo>
                    <a:pt x="425" y="493"/>
                    <a:pt x="357" y="383"/>
                    <a:pt x="289" y="281"/>
                  </a:cubicBezTo>
                  <a:cubicBezTo>
                    <a:pt x="247" y="213"/>
                    <a:pt x="247" y="102"/>
                    <a:pt x="17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2"/>
            <p:cNvSpPr/>
            <p:nvPr/>
          </p:nvSpPr>
          <p:spPr>
            <a:xfrm>
              <a:off x="1310167" y="3145998"/>
              <a:ext cx="16800" cy="27784"/>
            </a:xfrm>
            <a:custGeom>
              <a:avLst/>
              <a:gdLst/>
              <a:ahLst/>
              <a:cxnLst/>
              <a:rect l="l" t="t" r="r" b="b"/>
              <a:pathLst>
                <a:path w="494" h="817" extrusionOk="0">
                  <a:moveTo>
                    <a:pt x="103" y="1"/>
                  </a:moveTo>
                  <a:cubicBezTo>
                    <a:pt x="69" y="1"/>
                    <a:pt x="1" y="35"/>
                    <a:pt x="35" y="103"/>
                  </a:cubicBezTo>
                  <a:cubicBezTo>
                    <a:pt x="69" y="349"/>
                    <a:pt x="69" y="638"/>
                    <a:pt x="247" y="774"/>
                  </a:cubicBezTo>
                  <a:cubicBezTo>
                    <a:pt x="281" y="816"/>
                    <a:pt x="315" y="816"/>
                    <a:pt x="315" y="816"/>
                  </a:cubicBezTo>
                  <a:cubicBezTo>
                    <a:pt x="391" y="816"/>
                    <a:pt x="459" y="774"/>
                    <a:pt x="493" y="706"/>
                  </a:cubicBezTo>
                  <a:cubicBezTo>
                    <a:pt x="493" y="561"/>
                    <a:pt x="459" y="459"/>
                    <a:pt x="391" y="349"/>
                  </a:cubicBezTo>
                  <a:cubicBezTo>
                    <a:pt x="315" y="247"/>
                    <a:pt x="281" y="137"/>
                    <a:pt x="213" y="35"/>
                  </a:cubicBezTo>
                  <a:cubicBezTo>
                    <a:pt x="179" y="1"/>
                    <a:pt x="145"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32"/>
            <p:cNvSpPr/>
            <p:nvPr/>
          </p:nvSpPr>
          <p:spPr>
            <a:xfrm>
              <a:off x="1291973" y="3219386"/>
              <a:ext cx="17072" cy="25166"/>
            </a:xfrm>
            <a:custGeom>
              <a:avLst/>
              <a:gdLst/>
              <a:ahLst/>
              <a:cxnLst/>
              <a:rect l="l" t="t" r="r" b="b"/>
              <a:pathLst>
                <a:path w="502" h="740" extrusionOk="0">
                  <a:moveTo>
                    <a:pt x="111" y="0"/>
                  </a:moveTo>
                  <a:cubicBezTo>
                    <a:pt x="77" y="0"/>
                    <a:pt x="1" y="34"/>
                    <a:pt x="43" y="102"/>
                  </a:cubicBezTo>
                  <a:cubicBezTo>
                    <a:pt x="43" y="179"/>
                    <a:pt x="77" y="281"/>
                    <a:pt x="77" y="357"/>
                  </a:cubicBezTo>
                  <a:cubicBezTo>
                    <a:pt x="111" y="459"/>
                    <a:pt x="145" y="527"/>
                    <a:pt x="179" y="638"/>
                  </a:cubicBezTo>
                  <a:cubicBezTo>
                    <a:pt x="179" y="706"/>
                    <a:pt x="255" y="739"/>
                    <a:pt x="323" y="739"/>
                  </a:cubicBezTo>
                  <a:cubicBezTo>
                    <a:pt x="391" y="739"/>
                    <a:pt x="502" y="638"/>
                    <a:pt x="425" y="493"/>
                  </a:cubicBezTo>
                  <a:cubicBezTo>
                    <a:pt x="391" y="425"/>
                    <a:pt x="357" y="357"/>
                    <a:pt x="323" y="247"/>
                  </a:cubicBezTo>
                  <a:cubicBezTo>
                    <a:pt x="289" y="179"/>
                    <a:pt x="213" y="102"/>
                    <a:pt x="179" y="34"/>
                  </a:cubicBezTo>
                  <a:cubicBezTo>
                    <a:pt x="179" y="0"/>
                    <a:pt x="145" y="0"/>
                    <a:pt x="1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2"/>
            <p:cNvSpPr/>
            <p:nvPr/>
          </p:nvSpPr>
          <p:spPr>
            <a:xfrm>
              <a:off x="1309010" y="3274852"/>
              <a:ext cx="11903" cy="21697"/>
            </a:xfrm>
            <a:custGeom>
              <a:avLst/>
              <a:gdLst/>
              <a:ahLst/>
              <a:cxnLst/>
              <a:rect l="l" t="t" r="r" b="b"/>
              <a:pathLst>
                <a:path w="350" h="638" extrusionOk="0">
                  <a:moveTo>
                    <a:pt x="103" y="0"/>
                  </a:moveTo>
                  <a:lnTo>
                    <a:pt x="103" y="34"/>
                  </a:lnTo>
                  <a:cubicBezTo>
                    <a:pt x="69" y="68"/>
                    <a:pt x="35" y="102"/>
                    <a:pt x="35" y="136"/>
                  </a:cubicBezTo>
                  <a:cubicBezTo>
                    <a:pt x="1" y="213"/>
                    <a:pt x="1" y="247"/>
                    <a:pt x="1" y="315"/>
                  </a:cubicBezTo>
                  <a:cubicBezTo>
                    <a:pt x="1" y="459"/>
                    <a:pt x="1" y="561"/>
                    <a:pt x="137" y="638"/>
                  </a:cubicBezTo>
                  <a:lnTo>
                    <a:pt x="179" y="638"/>
                  </a:lnTo>
                  <a:cubicBezTo>
                    <a:pt x="247" y="638"/>
                    <a:pt x="315" y="595"/>
                    <a:pt x="315" y="527"/>
                  </a:cubicBezTo>
                  <a:cubicBezTo>
                    <a:pt x="349" y="425"/>
                    <a:pt x="281" y="349"/>
                    <a:pt x="247" y="247"/>
                  </a:cubicBezTo>
                  <a:cubicBezTo>
                    <a:pt x="213" y="170"/>
                    <a:pt x="179" y="102"/>
                    <a:pt x="137" y="34"/>
                  </a:cubicBezTo>
                  <a:cubicBezTo>
                    <a:pt x="137" y="0"/>
                    <a:pt x="137"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2"/>
            <p:cNvSpPr/>
            <p:nvPr/>
          </p:nvSpPr>
          <p:spPr>
            <a:xfrm>
              <a:off x="1346283" y="3242205"/>
              <a:ext cx="16800" cy="32681"/>
            </a:xfrm>
            <a:custGeom>
              <a:avLst/>
              <a:gdLst/>
              <a:ahLst/>
              <a:cxnLst/>
              <a:rect l="l" t="t" r="r" b="b"/>
              <a:pathLst>
                <a:path w="494" h="961" extrusionOk="0">
                  <a:moveTo>
                    <a:pt x="103" y="1"/>
                  </a:moveTo>
                  <a:cubicBezTo>
                    <a:pt x="35" y="1"/>
                    <a:pt x="1" y="1"/>
                    <a:pt x="1" y="68"/>
                  </a:cubicBezTo>
                  <a:cubicBezTo>
                    <a:pt x="1" y="213"/>
                    <a:pt x="35" y="357"/>
                    <a:pt x="69" y="493"/>
                  </a:cubicBezTo>
                  <a:cubicBezTo>
                    <a:pt x="103" y="638"/>
                    <a:pt x="103" y="816"/>
                    <a:pt x="213" y="918"/>
                  </a:cubicBezTo>
                  <a:cubicBezTo>
                    <a:pt x="247" y="960"/>
                    <a:pt x="281" y="960"/>
                    <a:pt x="315" y="960"/>
                  </a:cubicBezTo>
                  <a:cubicBezTo>
                    <a:pt x="391" y="960"/>
                    <a:pt x="459" y="918"/>
                    <a:pt x="459" y="850"/>
                  </a:cubicBezTo>
                  <a:cubicBezTo>
                    <a:pt x="493" y="672"/>
                    <a:pt x="425" y="570"/>
                    <a:pt x="357" y="425"/>
                  </a:cubicBezTo>
                  <a:cubicBezTo>
                    <a:pt x="315" y="323"/>
                    <a:pt x="247" y="179"/>
                    <a:pt x="179" y="35"/>
                  </a:cubicBezTo>
                  <a:cubicBezTo>
                    <a:pt x="145" y="1"/>
                    <a:pt x="145"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2"/>
            <p:cNvSpPr/>
            <p:nvPr/>
          </p:nvSpPr>
          <p:spPr>
            <a:xfrm>
              <a:off x="1370258" y="3328856"/>
              <a:ext cx="20541" cy="33837"/>
            </a:xfrm>
            <a:custGeom>
              <a:avLst/>
              <a:gdLst/>
              <a:ahLst/>
              <a:cxnLst/>
              <a:rect l="l" t="t" r="r" b="b"/>
              <a:pathLst>
                <a:path w="604" h="995" extrusionOk="0">
                  <a:moveTo>
                    <a:pt x="77" y="1"/>
                  </a:moveTo>
                  <a:cubicBezTo>
                    <a:pt x="35" y="1"/>
                    <a:pt x="1" y="69"/>
                    <a:pt x="1" y="111"/>
                  </a:cubicBezTo>
                  <a:cubicBezTo>
                    <a:pt x="179" y="392"/>
                    <a:pt x="179" y="749"/>
                    <a:pt x="391" y="961"/>
                  </a:cubicBezTo>
                  <a:cubicBezTo>
                    <a:pt x="425" y="995"/>
                    <a:pt x="425" y="995"/>
                    <a:pt x="459" y="995"/>
                  </a:cubicBezTo>
                  <a:cubicBezTo>
                    <a:pt x="502" y="995"/>
                    <a:pt x="570" y="961"/>
                    <a:pt x="570" y="884"/>
                  </a:cubicBezTo>
                  <a:cubicBezTo>
                    <a:pt x="604" y="536"/>
                    <a:pt x="289" y="324"/>
                    <a:pt x="145" y="35"/>
                  </a:cubicBezTo>
                  <a:cubicBezTo>
                    <a:pt x="111" y="1"/>
                    <a:pt x="111" y="1"/>
                    <a:pt x="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2"/>
            <p:cNvSpPr/>
            <p:nvPr/>
          </p:nvSpPr>
          <p:spPr>
            <a:xfrm>
              <a:off x="1346283" y="3398776"/>
              <a:ext cx="12175" cy="27784"/>
            </a:xfrm>
            <a:custGeom>
              <a:avLst/>
              <a:gdLst/>
              <a:ahLst/>
              <a:cxnLst/>
              <a:rect l="l" t="t" r="r" b="b"/>
              <a:pathLst>
                <a:path w="358" h="817" extrusionOk="0">
                  <a:moveTo>
                    <a:pt x="69" y="1"/>
                  </a:moveTo>
                  <a:cubicBezTo>
                    <a:pt x="35" y="1"/>
                    <a:pt x="1" y="1"/>
                    <a:pt x="1" y="69"/>
                  </a:cubicBezTo>
                  <a:cubicBezTo>
                    <a:pt x="1" y="213"/>
                    <a:pt x="1" y="315"/>
                    <a:pt x="35" y="425"/>
                  </a:cubicBezTo>
                  <a:cubicBezTo>
                    <a:pt x="35" y="527"/>
                    <a:pt x="35" y="672"/>
                    <a:pt x="103" y="740"/>
                  </a:cubicBezTo>
                  <a:cubicBezTo>
                    <a:pt x="145" y="774"/>
                    <a:pt x="179" y="816"/>
                    <a:pt x="213" y="816"/>
                  </a:cubicBezTo>
                  <a:cubicBezTo>
                    <a:pt x="247" y="816"/>
                    <a:pt x="315" y="774"/>
                    <a:pt x="315" y="706"/>
                  </a:cubicBezTo>
                  <a:cubicBezTo>
                    <a:pt x="357" y="604"/>
                    <a:pt x="315" y="493"/>
                    <a:pt x="281" y="391"/>
                  </a:cubicBezTo>
                  <a:cubicBezTo>
                    <a:pt x="247" y="281"/>
                    <a:pt x="213" y="179"/>
                    <a:pt x="179" y="69"/>
                  </a:cubicBezTo>
                  <a:cubicBezTo>
                    <a:pt x="179" y="1"/>
                    <a:pt x="145" y="1"/>
                    <a:pt x="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2"/>
            <p:cNvSpPr/>
            <p:nvPr/>
          </p:nvSpPr>
          <p:spPr>
            <a:xfrm>
              <a:off x="1311323" y="3440945"/>
              <a:ext cx="16800" cy="30097"/>
            </a:xfrm>
            <a:custGeom>
              <a:avLst/>
              <a:gdLst/>
              <a:ahLst/>
              <a:cxnLst/>
              <a:rect l="l" t="t" r="r" b="b"/>
              <a:pathLst>
                <a:path w="494" h="885" extrusionOk="0">
                  <a:moveTo>
                    <a:pt x="247" y="1"/>
                  </a:moveTo>
                  <a:cubicBezTo>
                    <a:pt x="179" y="1"/>
                    <a:pt x="145" y="35"/>
                    <a:pt x="145" y="103"/>
                  </a:cubicBezTo>
                  <a:cubicBezTo>
                    <a:pt x="111" y="315"/>
                    <a:pt x="1" y="672"/>
                    <a:pt x="145" y="850"/>
                  </a:cubicBezTo>
                  <a:cubicBezTo>
                    <a:pt x="179" y="884"/>
                    <a:pt x="213" y="884"/>
                    <a:pt x="247" y="884"/>
                  </a:cubicBezTo>
                  <a:cubicBezTo>
                    <a:pt x="281" y="884"/>
                    <a:pt x="281" y="884"/>
                    <a:pt x="323" y="850"/>
                  </a:cubicBezTo>
                  <a:cubicBezTo>
                    <a:pt x="493" y="672"/>
                    <a:pt x="357" y="315"/>
                    <a:pt x="323" y="103"/>
                  </a:cubicBezTo>
                  <a:cubicBezTo>
                    <a:pt x="323" y="35"/>
                    <a:pt x="281"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2"/>
            <p:cNvSpPr/>
            <p:nvPr/>
          </p:nvSpPr>
          <p:spPr>
            <a:xfrm>
              <a:off x="1265685" y="3445570"/>
              <a:ext cx="10712" cy="21697"/>
            </a:xfrm>
            <a:custGeom>
              <a:avLst/>
              <a:gdLst/>
              <a:ahLst/>
              <a:cxnLst/>
              <a:rect l="l" t="t" r="r" b="b"/>
              <a:pathLst>
                <a:path w="315" h="638" extrusionOk="0">
                  <a:moveTo>
                    <a:pt x="213" y="1"/>
                  </a:moveTo>
                  <a:cubicBezTo>
                    <a:pt x="179" y="1"/>
                    <a:pt x="102" y="35"/>
                    <a:pt x="102" y="77"/>
                  </a:cubicBezTo>
                  <a:cubicBezTo>
                    <a:pt x="68" y="179"/>
                    <a:pt x="68" y="247"/>
                    <a:pt x="34" y="358"/>
                  </a:cubicBezTo>
                  <a:cubicBezTo>
                    <a:pt x="34" y="460"/>
                    <a:pt x="0" y="536"/>
                    <a:pt x="68" y="604"/>
                  </a:cubicBezTo>
                  <a:cubicBezTo>
                    <a:pt x="102" y="638"/>
                    <a:pt x="136" y="638"/>
                    <a:pt x="179" y="638"/>
                  </a:cubicBezTo>
                  <a:lnTo>
                    <a:pt x="247" y="638"/>
                  </a:lnTo>
                  <a:cubicBezTo>
                    <a:pt x="315" y="570"/>
                    <a:pt x="315" y="502"/>
                    <a:pt x="315" y="392"/>
                  </a:cubicBezTo>
                  <a:lnTo>
                    <a:pt x="315" y="111"/>
                  </a:lnTo>
                  <a:cubicBezTo>
                    <a:pt x="315" y="35"/>
                    <a:pt x="281"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2"/>
            <p:cNvSpPr/>
            <p:nvPr/>
          </p:nvSpPr>
          <p:spPr>
            <a:xfrm>
              <a:off x="1221203" y="3456554"/>
              <a:ext cx="9556" cy="22853"/>
            </a:xfrm>
            <a:custGeom>
              <a:avLst/>
              <a:gdLst/>
              <a:ahLst/>
              <a:cxnLst/>
              <a:rect l="l" t="t" r="r" b="b"/>
              <a:pathLst>
                <a:path w="281" h="672" extrusionOk="0">
                  <a:moveTo>
                    <a:pt x="136" y="1"/>
                  </a:moveTo>
                  <a:cubicBezTo>
                    <a:pt x="102" y="1"/>
                    <a:pt x="68" y="35"/>
                    <a:pt x="68" y="103"/>
                  </a:cubicBezTo>
                  <a:cubicBezTo>
                    <a:pt x="34" y="213"/>
                    <a:pt x="34" y="349"/>
                    <a:pt x="0" y="459"/>
                  </a:cubicBezTo>
                  <a:cubicBezTo>
                    <a:pt x="0" y="527"/>
                    <a:pt x="0" y="604"/>
                    <a:pt x="34" y="604"/>
                  </a:cubicBezTo>
                  <a:cubicBezTo>
                    <a:pt x="34" y="638"/>
                    <a:pt x="68" y="638"/>
                    <a:pt x="68" y="638"/>
                  </a:cubicBezTo>
                  <a:cubicBezTo>
                    <a:pt x="102" y="672"/>
                    <a:pt x="102" y="672"/>
                    <a:pt x="136" y="672"/>
                  </a:cubicBezTo>
                  <a:cubicBezTo>
                    <a:pt x="170" y="672"/>
                    <a:pt x="213" y="672"/>
                    <a:pt x="247" y="638"/>
                  </a:cubicBezTo>
                  <a:lnTo>
                    <a:pt x="247" y="604"/>
                  </a:lnTo>
                  <a:cubicBezTo>
                    <a:pt x="281" y="604"/>
                    <a:pt x="281" y="527"/>
                    <a:pt x="281" y="459"/>
                  </a:cubicBezTo>
                  <a:cubicBezTo>
                    <a:pt x="281" y="349"/>
                    <a:pt x="247" y="213"/>
                    <a:pt x="247" y="103"/>
                  </a:cubicBezTo>
                  <a:cubicBezTo>
                    <a:pt x="213" y="35"/>
                    <a:pt x="170"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32"/>
            <p:cNvSpPr/>
            <p:nvPr/>
          </p:nvSpPr>
          <p:spPr>
            <a:xfrm>
              <a:off x="1435246" y="3344466"/>
              <a:ext cx="17106" cy="25472"/>
            </a:xfrm>
            <a:custGeom>
              <a:avLst/>
              <a:gdLst/>
              <a:ahLst/>
              <a:cxnLst/>
              <a:rect l="l" t="t" r="r" b="b"/>
              <a:pathLst>
                <a:path w="503" h="749" extrusionOk="0">
                  <a:moveTo>
                    <a:pt x="145" y="1"/>
                  </a:moveTo>
                  <a:cubicBezTo>
                    <a:pt x="77" y="1"/>
                    <a:pt x="35" y="35"/>
                    <a:pt x="35" y="77"/>
                  </a:cubicBezTo>
                  <a:cubicBezTo>
                    <a:pt x="1" y="179"/>
                    <a:pt x="35" y="290"/>
                    <a:pt x="77" y="357"/>
                  </a:cubicBezTo>
                  <a:cubicBezTo>
                    <a:pt x="77" y="459"/>
                    <a:pt x="111" y="570"/>
                    <a:pt x="179" y="672"/>
                  </a:cubicBezTo>
                  <a:cubicBezTo>
                    <a:pt x="213" y="714"/>
                    <a:pt x="247" y="748"/>
                    <a:pt x="324" y="748"/>
                  </a:cubicBezTo>
                  <a:lnTo>
                    <a:pt x="358" y="748"/>
                  </a:lnTo>
                  <a:cubicBezTo>
                    <a:pt x="426" y="714"/>
                    <a:pt x="502" y="638"/>
                    <a:pt x="502" y="570"/>
                  </a:cubicBezTo>
                  <a:cubicBezTo>
                    <a:pt x="460" y="459"/>
                    <a:pt x="426" y="357"/>
                    <a:pt x="358" y="247"/>
                  </a:cubicBezTo>
                  <a:cubicBezTo>
                    <a:pt x="324" y="179"/>
                    <a:pt x="290" y="77"/>
                    <a:pt x="179" y="35"/>
                  </a:cubicBezTo>
                  <a:cubicBezTo>
                    <a:pt x="179" y="1"/>
                    <a:pt x="145" y="1"/>
                    <a:pt x="1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32"/>
            <p:cNvSpPr/>
            <p:nvPr/>
          </p:nvSpPr>
          <p:spPr>
            <a:xfrm>
              <a:off x="1406374" y="3284374"/>
              <a:ext cx="17072" cy="19384"/>
            </a:xfrm>
            <a:custGeom>
              <a:avLst/>
              <a:gdLst/>
              <a:ahLst/>
              <a:cxnLst/>
              <a:rect l="l" t="t" r="r" b="b"/>
              <a:pathLst>
                <a:path w="502" h="570" extrusionOk="0">
                  <a:moveTo>
                    <a:pt x="111" y="1"/>
                  </a:moveTo>
                  <a:cubicBezTo>
                    <a:pt x="77" y="1"/>
                    <a:pt x="0" y="69"/>
                    <a:pt x="34" y="103"/>
                  </a:cubicBezTo>
                  <a:cubicBezTo>
                    <a:pt x="34" y="213"/>
                    <a:pt x="111" y="281"/>
                    <a:pt x="145" y="358"/>
                  </a:cubicBezTo>
                  <a:cubicBezTo>
                    <a:pt x="179" y="426"/>
                    <a:pt x="247" y="493"/>
                    <a:pt x="323" y="527"/>
                  </a:cubicBezTo>
                  <a:cubicBezTo>
                    <a:pt x="357" y="527"/>
                    <a:pt x="357" y="570"/>
                    <a:pt x="391" y="570"/>
                  </a:cubicBezTo>
                  <a:cubicBezTo>
                    <a:pt x="459" y="570"/>
                    <a:pt x="502" y="493"/>
                    <a:pt x="502" y="426"/>
                  </a:cubicBezTo>
                  <a:cubicBezTo>
                    <a:pt x="459" y="315"/>
                    <a:pt x="391" y="247"/>
                    <a:pt x="357" y="179"/>
                  </a:cubicBezTo>
                  <a:cubicBezTo>
                    <a:pt x="289" y="103"/>
                    <a:pt x="247" y="35"/>
                    <a:pt x="1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2"/>
            <p:cNvSpPr/>
            <p:nvPr/>
          </p:nvSpPr>
          <p:spPr>
            <a:xfrm>
              <a:off x="1475137" y="3355450"/>
              <a:ext cx="24009" cy="22853"/>
            </a:xfrm>
            <a:custGeom>
              <a:avLst/>
              <a:gdLst/>
              <a:ahLst/>
              <a:cxnLst/>
              <a:rect l="l" t="t" r="r" b="b"/>
              <a:pathLst>
                <a:path w="706" h="672" extrusionOk="0">
                  <a:moveTo>
                    <a:pt x="136" y="1"/>
                  </a:moveTo>
                  <a:lnTo>
                    <a:pt x="102" y="1"/>
                  </a:lnTo>
                  <a:cubicBezTo>
                    <a:pt x="68" y="1"/>
                    <a:pt x="34" y="34"/>
                    <a:pt x="34" y="68"/>
                  </a:cubicBezTo>
                  <a:cubicBezTo>
                    <a:pt x="0" y="136"/>
                    <a:pt x="34" y="179"/>
                    <a:pt x="34" y="213"/>
                  </a:cubicBezTo>
                  <a:cubicBezTo>
                    <a:pt x="68" y="247"/>
                    <a:pt x="68" y="315"/>
                    <a:pt x="102" y="349"/>
                  </a:cubicBezTo>
                  <a:cubicBezTo>
                    <a:pt x="179" y="459"/>
                    <a:pt x="247" y="561"/>
                    <a:pt x="315" y="638"/>
                  </a:cubicBezTo>
                  <a:cubicBezTo>
                    <a:pt x="349" y="672"/>
                    <a:pt x="391" y="672"/>
                    <a:pt x="459" y="672"/>
                  </a:cubicBezTo>
                  <a:cubicBezTo>
                    <a:pt x="561" y="672"/>
                    <a:pt x="705" y="527"/>
                    <a:pt x="637" y="391"/>
                  </a:cubicBezTo>
                  <a:cubicBezTo>
                    <a:pt x="561" y="315"/>
                    <a:pt x="459" y="213"/>
                    <a:pt x="391" y="136"/>
                  </a:cubicBezTo>
                  <a:cubicBezTo>
                    <a:pt x="349" y="102"/>
                    <a:pt x="315" y="102"/>
                    <a:pt x="247" y="68"/>
                  </a:cubicBezTo>
                  <a:cubicBezTo>
                    <a:pt x="213" y="34"/>
                    <a:pt x="179"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2"/>
            <p:cNvSpPr/>
            <p:nvPr/>
          </p:nvSpPr>
          <p:spPr>
            <a:xfrm>
              <a:off x="1462996" y="3287843"/>
              <a:ext cx="24009" cy="26628"/>
            </a:xfrm>
            <a:custGeom>
              <a:avLst/>
              <a:gdLst/>
              <a:ahLst/>
              <a:cxnLst/>
              <a:rect l="l" t="t" r="r" b="b"/>
              <a:pathLst>
                <a:path w="706" h="783" extrusionOk="0">
                  <a:moveTo>
                    <a:pt x="68" y="1"/>
                  </a:moveTo>
                  <a:cubicBezTo>
                    <a:pt x="34" y="1"/>
                    <a:pt x="0" y="77"/>
                    <a:pt x="34" y="145"/>
                  </a:cubicBezTo>
                  <a:cubicBezTo>
                    <a:pt x="68" y="256"/>
                    <a:pt x="179" y="357"/>
                    <a:pt x="213" y="468"/>
                  </a:cubicBezTo>
                  <a:cubicBezTo>
                    <a:pt x="281" y="570"/>
                    <a:pt x="323" y="748"/>
                    <a:pt x="459" y="782"/>
                  </a:cubicBezTo>
                  <a:lnTo>
                    <a:pt x="493" y="782"/>
                  </a:lnTo>
                  <a:cubicBezTo>
                    <a:pt x="536" y="782"/>
                    <a:pt x="604" y="748"/>
                    <a:pt x="638" y="714"/>
                  </a:cubicBezTo>
                  <a:cubicBezTo>
                    <a:pt x="706" y="570"/>
                    <a:pt x="570" y="391"/>
                    <a:pt x="459" y="290"/>
                  </a:cubicBezTo>
                  <a:cubicBezTo>
                    <a:pt x="357" y="179"/>
                    <a:pt x="247" y="77"/>
                    <a:pt x="111" y="43"/>
                  </a:cubicBezTo>
                  <a:cubicBezTo>
                    <a:pt x="111" y="1"/>
                    <a:pt x="111" y="1"/>
                    <a:pt x="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2"/>
            <p:cNvSpPr/>
            <p:nvPr/>
          </p:nvSpPr>
          <p:spPr>
            <a:xfrm>
              <a:off x="1517306" y="3331169"/>
              <a:ext cx="25166" cy="20575"/>
            </a:xfrm>
            <a:custGeom>
              <a:avLst/>
              <a:gdLst/>
              <a:ahLst/>
              <a:cxnLst/>
              <a:rect l="l" t="t" r="r" b="b"/>
              <a:pathLst>
                <a:path w="740" h="605" extrusionOk="0">
                  <a:moveTo>
                    <a:pt x="68" y="1"/>
                  </a:moveTo>
                  <a:cubicBezTo>
                    <a:pt x="35" y="1"/>
                    <a:pt x="1" y="43"/>
                    <a:pt x="1" y="111"/>
                  </a:cubicBezTo>
                  <a:cubicBezTo>
                    <a:pt x="35" y="213"/>
                    <a:pt x="68" y="324"/>
                    <a:pt x="136" y="426"/>
                  </a:cubicBezTo>
                  <a:cubicBezTo>
                    <a:pt x="213" y="502"/>
                    <a:pt x="281" y="604"/>
                    <a:pt x="383" y="604"/>
                  </a:cubicBezTo>
                  <a:cubicBezTo>
                    <a:pt x="425" y="604"/>
                    <a:pt x="459" y="604"/>
                    <a:pt x="493" y="570"/>
                  </a:cubicBezTo>
                  <a:cubicBezTo>
                    <a:pt x="740" y="392"/>
                    <a:pt x="281" y="77"/>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2"/>
            <p:cNvSpPr/>
            <p:nvPr/>
          </p:nvSpPr>
          <p:spPr>
            <a:xfrm>
              <a:off x="1543594" y="3298828"/>
              <a:ext cx="22853" cy="17956"/>
            </a:xfrm>
            <a:custGeom>
              <a:avLst/>
              <a:gdLst/>
              <a:ahLst/>
              <a:cxnLst/>
              <a:rect l="l" t="t" r="r" b="b"/>
              <a:pathLst>
                <a:path w="672" h="528" extrusionOk="0">
                  <a:moveTo>
                    <a:pt x="179" y="1"/>
                  </a:moveTo>
                  <a:cubicBezTo>
                    <a:pt x="77" y="1"/>
                    <a:pt x="1" y="68"/>
                    <a:pt x="77" y="145"/>
                  </a:cubicBezTo>
                  <a:cubicBezTo>
                    <a:pt x="111" y="213"/>
                    <a:pt x="145" y="247"/>
                    <a:pt x="179" y="315"/>
                  </a:cubicBezTo>
                  <a:cubicBezTo>
                    <a:pt x="247" y="391"/>
                    <a:pt x="289" y="493"/>
                    <a:pt x="391" y="527"/>
                  </a:cubicBezTo>
                  <a:lnTo>
                    <a:pt x="425" y="527"/>
                  </a:lnTo>
                  <a:cubicBezTo>
                    <a:pt x="502" y="527"/>
                    <a:pt x="570" y="493"/>
                    <a:pt x="570" y="425"/>
                  </a:cubicBezTo>
                  <a:cubicBezTo>
                    <a:pt x="672" y="213"/>
                    <a:pt x="357"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2"/>
            <p:cNvSpPr/>
            <p:nvPr/>
          </p:nvSpPr>
          <p:spPr>
            <a:xfrm>
              <a:off x="1483503" y="3265024"/>
              <a:ext cx="24009" cy="21697"/>
            </a:xfrm>
            <a:custGeom>
              <a:avLst/>
              <a:gdLst/>
              <a:ahLst/>
              <a:cxnLst/>
              <a:rect l="l" t="t" r="r" b="b"/>
              <a:pathLst>
                <a:path w="706" h="638" extrusionOk="0">
                  <a:moveTo>
                    <a:pt x="145" y="1"/>
                  </a:moveTo>
                  <a:cubicBezTo>
                    <a:pt x="69" y="1"/>
                    <a:pt x="1" y="77"/>
                    <a:pt x="35" y="145"/>
                  </a:cubicBezTo>
                  <a:cubicBezTo>
                    <a:pt x="103" y="323"/>
                    <a:pt x="247" y="459"/>
                    <a:pt x="391" y="570"/>
                  </a:cubicBezTo>
                  <a:cubicBezTo>
                    <a:pt x="425" y="604"/>
                    <a:pt x="493" y="638"/>
                    <a:pt x="527" y="638"/>
                  </a:cubicBezTo>
                  <a:cubicBezTo>
                    <a:pt x="570" y="638"/>
                    <a:pt x="604" y="638"/>
                    <a:pt x="604" y="604"/>
                  </a:cubicBezTo>
                  <a:cubicBezTo>
                    <a:pt x="638" y="604"/>
                    <a:pt x="672" y="570"/>
                    <a:pt x="672" y="536"/>
                  </a:cubicBezTo>
                  <a:cubicBezTo>
                    <a:pt x="706" y="459"/>
                    <a:pt x="706" y="391"/>
                    <a:pt x="638" y="323"/>
                  </a:cubicBezTo>
                  <a:cubicBezTo>
                    <a:pt x="570" y="247"/>
                    <a:pt x="493" y="213"/>
                    <a:pt x="425" y="145"/>
                  </a:cubicBezTo>
                  <a:cubicBezTo>
                    <a:pt x="357" y="77"/>
                    <a:pt x="281" y="35"/>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2"/>
            <p:cNvSpPr/>
            <p:nvPr/>
          </p:nvSpPr>
          <p:spPr>
            <a:xfrm>
              <a:off x="1527985" y="3220542"/>
              <a:ext cx="18228" cy="16800"/>
            </a:xfrm>
            <a:custGeom>
              <a:avLst/>
              <a:gdLst/>
              <a:ahLst/>
              <a:cxnLst/>
              <a:rect l="l" t="t" r="r" b="b"/>
              <a:pathLst>
                <a:path w="536" h="494" extrusionOk="0">
                  <a:moveTo>
                    <a:pt x="111" y="0"/>
                  </a:moveTo>
                  <a:cubicBezTo>
                    <a:pt x="69" y="0"/>
                    <a:pt x="1" y="34"/>
                    <a:pt x="35" y="111"/>
                  </a:cubicBezTo>
                  <a:cubicBezTo>
                    <a:pt x="111" y="213"/>
                    <a:pt x="145" y="357"/>
                    <a:pt x="247" y="459"/>
                  </a:cubicBezTo>
                  <a:cubicBezTo>
                    <a:pt x="281" y="459"/>
                    <a:pt x="324" y="493"/>
                    <a:pt x="358" y="493"/>
                  </a:cubicBezTo>
                  <a:cubicBezTo>
                    <a:pt x="392" y="493"/>
                    <a:pt x="426" y="493"/>
                    <a:pt x="460" y="459"/>
                  </a:cubicBezTo>
                  <a:cubicBezTo>
                    <a:pt x="494" y="425"/>
                    <a:pt x="536" y="357"/>
                    <a:pt x="494" y="281"/>
                  </a:cubicBezTo>
                  <a:cubicBezTo>
                    <a:pt x="426" y="179"/>
                    <a:pt x="281" y="111"/>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2"/>
            <p:cNvSpPr/>
            <p:nvPr/>
          </p:nvSpPr>
          <p:spPr>
            <a:xfrm>
              <a:off x="1464153" y="3197723"/>
              <a:ext cx="22853" cy="20541"/>
            </a:xfrm>
            <a:custGeom>
              <a:avLst/>
              <a:gdLst/>
              <a:ahLst/>
              <a:cxnLst/>
              <a:rect l="l" t="t" r="r" b="b"/>
              <a:pathLst>
                <a:path w="672" h="604" extrusionOk="0">
                  <a:moveTo>
                    <a:pt x="111" y="0"/>
                  </a:moveTo>
                  <a:cubicBezTo>
                    <a:pt x="34" y="0"/>
                    <a:pt x="0" y="68"/>
                    <a:pt x="34" y="102"/>
                  </a:cubicBezTo>
                  <a:cubicBezTo>
                    <a:pt x="77" y="213"/>
                    <a:pt x="179" y="315"/>
                    <a:pt x="247" y="391"/>
                  </a:cubicBezTo>
                  <a:cubicBezTo>
                    <a:pt x="323" y="459"/>
                    <a:pt x="391" y="603"/>
                    <a:pt x="536" y="603"/>
                  </a:cubicBezTo>
                  <a:lnTo>
                    <a:pt x="536" y="603"/>
                  </a:lnTo>
                  <a:cubicBezTo>
                    <a:pt x="604" y="603"/>
                    <a:pt x="672" y="569"/>
                    <a:pt x="672" y="459"/>
                  </a:cubicBezTo>
                  <a:cubicBezTo>
                    <a:pt x="672" y="315"/>
                    <a:pt x="536" y="247"/>
                    <a:pt x="425" y="179"/>
                  </a:cubicBezTo>
                  <a:cubicBezTo>
                    <a:pt x="323" y="102"/>
                    <a:pt x="247" y="34"/>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2"/>
            <p:cNvSpPr/>
            <p:nvPr/>
          </p:nvSpPr>
          <p:spPr>
            <a:xfrm>
              <a:off x="1477449" y="3149467"/>
              <a:ext cx="18228" cy="19384"/>
            </a:xfrm>
            <a:custGeom>
              <a:avLst/>
              <a:gdLst/>
              <a:ahLst/>
              <a:cxnLst/>
              <a:rect l="l" t="t" r="r" b="b"/>
              <a:pathLst>
                <a:path w="536" h="570" extrusionOk="0">
                  <a:moveTo>
                    <a:pt x="68" y="1"/>
                  </a:moveTo>
                  <a:cubicBezTo>
                    <a:pt x="34" y="1"/>
                    <a:pt x="0" y="35"/>
                    <a:pt x="0" y="77"/>
                  </a:cubicBezTo>
                  <a:cubicBezTo>
                    <a:pt x="34" y="179"/>
                    <a:pt x="111" y="290"/>
                    <a:pt x="179" y="357"/>
                  </a:cubicBezTo>
                  <a:cubicBezTo>
                    <a:pt x="213" y="459"/>
                    <a:pt x="281" y="570"/>
                    <a:pt x="391" y="570"/>
                  </a:cubicBezTo>
                  <a:lnTo>
                    <a:pt x="425" y="570"/>
                  </a:lnTo>
                  <a:cubicBezTo>
                    <a:pt x="459" y="570"/>
                    <a:pt x="535" y="536"/>
                    <a:pt x="535" y="502"/>
                  </a:cubicBezTo>
                  <a:cubicBezTo>
                    <a:pt x="535" y="391"/>
                    <a:pt x="535" y="357"/>
                    <a:pt x="493" y="290"/>
                  </a:cubicBezTo>
                  <a:cubicBezTo>
                    <a:pt x="459" y="247"/>
                    <a:pt x="391" y="213"/>
                    <a:pt x="357" y="179"/>
                  </a:cubicBezTo>
                  <a:cubicBezTo>
                    <a:pt x="281" y="111"/>
                    <a:pt x="179" y="35"/>
                    <a:pt x="1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2"/>
            <p:cNvSpPr/>
            <p:nvPr/>
          </p:nvSpPr>
          <p:spPr>
            <a:xfrm>
              <a:off x="1424568" y="3139945"/>
              <a:ext cx="20541" cy="20541"/>
            </a:xfrm>
            <a:custGeom>
              <a:avLst/>
              <a:gdLst/>
              <a:ahLst/>
              <a:cxnLst/>
              <a:rect l="l" t="t" r="r" b="b"/>
              <a:pathLst>
                <a:path w="604" h="604" extrusionOk="0">
                  <a:moveTo>
                    <a:pt x="103" y="0"/>
                  </a:moveTo>
                  <a:cubicBezTo>
                    <a:pt x="35" y="0"/>
                    <a:pt x="1" y="68"/>
                    <a:pt x="35" y="145"/>
                  </a:cubicBezTo>
                  <a:cubicBezTo>
                    <a:pt x="69" y="213"/>
                    <a:pt x="103" y="281"/>
                    <a:pt x="179" y="357"/>
                  </a:cubicBezTo>
                  <a:cubicBezTo>
                    <a:pt x="213" y="425"/>
                    <a:pt x="247" y="493"/>
                    <a:pt x="315" y="570"/>
                  </a:cubicBezTo>
                  <a:cubicBezTo>
                    <a:pt x="349" y="570"/>
                    <a:pt x="391" y="603"/>
                    <a:pt x="425" y="603"/>
                  </a:cubicBezTo>
                  <a:cubicBezTo>
                    <a:pt x="459" y="603"/>
                    <a:pt x="493" y="570"/>
                    <a:pt x="527" y="570"/>
                  </a:cubicBezTo>
                  <a:cubicBezTo>
                    <a:pt x="561" y="527"/>
                    <a:pt x="604" y="425"/>
                    <a:pt x="561" y="357"/>
                  </a:cubicBezTo>
                  <a:cubicBezTo>
                    <a:pt x="493" y="281"/>
                    <a:pt x="425" y="247"/>
                    <a:pt x="349" y="179"/>
                  </a:cubicBezTo>
                  <a:cubicBezTo>
                    <a:pt x="281" y="102"/>
                    <a:pt x="213" y="68"/>
                    <a:pt x="137"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2"/>
            <p:cNvSpPr/>
            <p:nvPr/>
          </p:nvSpPr>
          <p:spPr>
            <a:xfrm>
              <a:off x="1405218" y="3087063"/>
              <a:ext cx="13331" cy="13059"/>
            </a:xfrm>
            <a:custGeom>
              <a:avLst/>
              <a:gdLst/>
              <a:ahLst/>
              <a:cxnLst/>
              <a:rect l="l" t="t" r="r" b="b"/>
              <a:pathLst>
                <a:path w="392" h="384" extrusionOk="0">
                  <a:moveTo>
                    <a:pt x="68" y="1"/>
                  </a:moveTo>
                  <a:cubicBezTo>
                    <a:pt x="34" y="1"/>
                    <a:pt x="1" y="35"/>
                    <a:pt x="34" y="69"/>
                  </a:cubicBezTo>
                  <a:cubicBezTo>
                    <a:pt x="34" y="137"/>
                    <a:pt x="68" y="171"/>
                    <a:pt x="111" y="247"/>
                  </a:cubicBezTo>
                  <a:cubicBezTo>
                    <a:pt x="111" y="315"/>
                    <a:pt x="179" y="349"/>
                    <a:pt x="213" y="383"/>
                  </a:cubicBezTo>
                  <a:lnTo>
                    <a:pt x="281" y="383"/>
                  </a:lnTo>
                  <a:lnTo>
                    <a:pt x="323" y="383"/>
                  </a:lnTo>
                  <a:cubicBezTo>
                    <a:pt x="357" y="383"/>
                    <a:pt x="357" y="349"/>
                    <a:pt x="391" y="315"/>
                  </a:cubicBezTo>
                  <a:cubicBezTo>
                    <a:pt x="391" y="281"/>
                    <a:pt x="391" y="247"/>
                    <a:pt x="357" y="213"/>
                  </a:cubicBezTo>
                  <a:cubicBezTo>
                    <a:pt x="281" y="137"/>
                    <a:pt x="179" y="103"/>
                    <a:pt x="1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2"/>
            <p:cNvSpPr/>
            <p:nvPr/>
          </p:nvSpPr>
          <p:spPr>
            <a:xfrm>
              <a:off x="1355805" y="3063972"/>
              <a:ext cx="21731" cy="23125"/>
            </a:xfrm>
            <a:custGeom>
              <a:avLst/>
              <a:gdLst/>
              <a:ahLst/>
              <a:cxnLst/>
              <a:rect l="l" t="t" r="r" b="b"/>
              <a:pathLst>
                <a:path w="639" h="680" extrusionOk="0">
                  <a:moveTo>
                    <a:pt x="145" y="0"/>
                  </a:moveTo>
                  <a:cubicBezTo>
                    <a:pt x="77" y="0"/>
                    <a:pt x="1" y="77"/>
                    <a:pt x="35" y="179"/>
                  </a:cubicBezTo>
                  <a:cubicBezTo>
                    <a:pt x="145" y="323"/>
                    <a:pt x="247" y="467"/>
                    <a:pt x="358" y="603"/>
                  </a:cubicBezTo>
                  <a:cubicBezTo>
                    <a:pt x="392" y="637"/>
                    <a:pt x="426" y="680"/>
                    <a:pt x="460" y="680"/>
                  </a:cubicBezTo>
                  <a:cubicBezTo>
                    <a:pt x="502" y="680"/>
                    <a:pt x="502" y="680"/>
                    <a:pt x="502" y="637"/>
                  </a:cubicBezTo>
                  <a:cubicBezTo>
                    <a:pt x="536" y="637"/>
                    <a:pt x="570" y="637"/>
                    <a:pt x="604" y="569"/>
                  </a:cubicBezTo>
                  <a:cubicBezTo>
                    <a:pt x="638" y="501"/>
                    <a:pt x="638" y="467"/>
                    <a:pt x="570" y="391"/>
                  </a:cubicBezTo>
                  <a:cubicBezTo>
                    <a:pt x="460" y="255"/>
                    <a:pt x="358" y="145"/>
                    <a:pt x="213" y="43"/>
                  </a:cubicBezTo>
                  <a:cubicBezTo>
                    <a:pt x="179" y="0"/>
                    <a:pt x="179"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2"/>
            <p:cNvSpPr/>
            <p:nvPr/>
          </p:nvSpPr>
          <p:spPr>
            <a:xfrm>
              <a:off x="1098402" y="2462209"/>
              <a:ext cx="523511" cy="520043"/>
            </a:xfrm>
            <a:custGeom>
              <a:avLst/>
              <a:gdLst/>
              <a:ahLst/>
              <a:cxnLst/>
              <a:rect l="l" t="t" r="r" b="b"/>
              <a:pathLst>
                <a:path w="15394" h="15292" extrusionOk="0">
                  <a:moveTo>
                    <a:pt x="5557" y="0"/>
                  </a:moveTo>
                  <a:cubicBezTo>
                    <a:pt x="4104" y="0"/>
                    <a:pt x="2507" y="1062"/>
                    <a:pt x="1657" y="3330"/>
                  </a:cubicBezTo>
                  <a:cubicBezTo>
                    <a:pt x="1" y="7926"/>
                    <a:pt x="3467" y="15079"/>
                    <a:pt x="3569" y="15291"/>
                  </a:cubicBezTo>
                  <a:cubicBezTo>
                    <a:pt x="3569" y="15291"/>
                    <a:pt x="15394" y="12174"/>
                    <a:pt x="15215" y="6015"/>
                  </a:cubicBezTo>
                  <a:cubicBezTo>
                    <a:pt x="15147" y="3042"/>
                    <a:pt x="13593" y="2269"/>
                    <a:pt x="11996" y="2269"/>
                  </a:cubicBezTo>
                  <a:cubicBezTo>
                    <a:pt x="10263" y="2269"/>
                    <a:pt x="8419" y="3220"/>
                    <a:pt x="8419" y="3220"/>
                  </a:cubicBezTo>
                  <a:cubicBezTo>
                    <a:pt x="8317" y="1096"/>
                    <a:pt x="7009" y="0"/>
                    <a:pt x="5557"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2"/>
            <p:cNvSpPr/>
            <p:nvPr/>
          </p:nvSpPr>
          <p:spPr>
            <a:xfrm>
              <a:off x="1183625" y="2567088"/>
              <a:ext cx="399860" cy="382788"/>
            </a:xfrm>
            <a:custGeom>
              <a:avLst/>
              <a:gdLst/>
              <a:ahLst/>
              <a:cxnLst/>
              <a:rect l="l" t="t" r="r" b="b"/>
              <a:pathLst>
                <a:path w="11758" h="11256" extrusionOk="0">
                  <a:moveTo>
                    <a:pt x="1666" y="0"/>
                  </a:moveTo>
                  <a:cubicBezTo>
                    <a:pt x="1632" y="0"/>
                    <a:pt x="1598" y="0"/>
                    <a:pt x="1564" y="34"/>
                  </a:cubicBezTo>
                  <a:cubicBezTo>
                    <a:pt x="1" y="561"/>
                    <a:pt x="749" y="9693"/>
                    <a:pt x="749" y="9693"/>
                  </a:cubicBezTo>
                  <a:lnTo>
                    <a:pt x="2872" y="11256"/>
                  </a:lnTo>
                  <a:cubicBezTo>
                    <a:pt x="2872" y="11256"/>
                    <a:pt x="11758" y="3678"/>
                    <a:pt x="10586" y="3109"/>
                  </a:cubicBezTo>
                  <a:cubicBezTo>
                    <a:pt x="10518" y="3075"/>
                    <a:pt x="10484" y="3075"/>
                    <a:pt x="10407" y="3075"/>
                  </a:cubicBezTo>
                  <a:cubicBezTo>
                    <a:pt x="8887" y="3075"/>
                    <a:pt x="2481" y="10364"/>
                    <a:pt x="2481" y="10364"/>
                  </a:cubicBezTo>
                  <a:lnTo>
                    <a:pt x="1564" y="9693"/>
                  </a:lnTo>
                  <a:cubicBezTo>
                    <a:pt x="1564" y="9693"/>
                    <a:pt x="3051" y="0"/>
                    <a:pt x="166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2"/>
            <p:cNvSpPr/>
            <p:nvPr/>
          </p:nvSpPr>
          <p:spPr>
            <a:xfrm>
              <a:off x="1259631" y="2838910"/>
              <a:ext cx="14453" cy="31525"/>
            </a:xfrm>
            <a:custGeom>
              <a:avLst/>
              <a:gdLst/>
              <a:ahLst/>
              <a:cxnLst/>
              <a:rect l="l" t="t" r="r" b="b"/>
              <a:pathLst>
                <a:path w="425" h="927" extrusionOk="0">
                  <a:moveTo>
                    <a:pt x="280" y="1"/>
                  </a:moveTo>
                  <a:cubicBezTo>
                    <a:pt x="246" y="1"/>
                    <a:pt x="212" y="1"/>
                    <a:pt x="212" y="35"/>
                  </a:cubicBezTo>
                  <a:cubicBezTo>
                    <a:pt x="145" y="179"/>
                    <a:pt x="145" y="324"/>
                    <a:pt x="102" y="459"/>
                  </a:cubicBezTo>
                  <a:cubicBezTo>
                    <a:pt x="68" y="604"/>
                    <a:pt x="0" y="748"/>
                    <a:pt x="68" y="850"/>
                  </a:cubicBezTo>
                  <a:cubicBezTo>
                    <a:pt x="102" y="884"/>
                    <a:pt x="145" y="927"/>
                    <a:pt x="178" y="927"/>
                  </a:cubicBezTo>
                  <a:lnTo>
                    <a:pt x="212" y="927"/>
                  </a:lnTo>
                  <a:cubicBezTo>
                    <a:pt x="391" y="850"/>
                    <a:pt x="391" y="672"/>
                    <a:pt x="391" y="502"/>
                  </a:cubicBezTo>
                  <a:cubicBezTo>
                    <a:pt x="425" y="358"/>
                    <a:pt x="425" y="179"/>
                    <a:pt x="357" y="35"/>
                  </a:cubicBezTo>
                  <a:cubicBezTo>
                    <a:pt x="314" y="1"/>
                    <a:pt x="314" y="1"/>
                    <a:pt x="2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2"/>
            <p:cNvSpPr/>
            <p:nvPr/>
          </p:nvSpPr>
          <p:spPr>
            <a:xfrm>
              <a:off x="1309010" y="2812622"/>
              <a:ext cx="17956" cy="26322"/>
            </a:xfrm>
            <a:custGeom>
              <a:avLst/>
              <a:gdLst/>
              <a:ahLst/>
              <a:cxnLst/>
              <a:rect l="l" t="t" r="r" b="b"/>
              <a:pathLst>
                <a:path w="528" h="774" extrusionOk="0">
                  <a:moveTo>
                    <a:pt x="425" y="1"/>
                  </a:moveTo>
                  <a:cubicBezTo>
                    <a:pt x="425" y="1"/>
                    <a:pt x="391" y="1"/>
                    <a:pt x="349" y="35"/>
                  </a:cubicBezTo>
                  <a:cubicBezTo>
                    <a:pt x="315" y="69"/>
                    <a:pt x="315" y="103"/>
                    <a:pt x="281" y="171"/>
                  </a:cubicBezTo>
                  <a:cubicBezTo>
                    <a:pt x="247" y="247"/>
                    <a:pt x="213" y="281"/>
                    <a:pt x="179" y="349"/>
                  </a:cubicBezTo>
                  <a:cubicBezTo>
                    <a:pt x="103" y="425"/>
                    <a:pt x="69" y="459"/>
                    <a:pt x="35" y="527"/>
                  </a:cubicBezTo>
                  <a:cubicBezTo>
                    <a:pt x="1" y="561"/>
                    <a:pt x="1" y="638"/>
                    <a:pt x="1" y="706"/>
                  </a:cubicBezTo>
                  <a:cubicBezTo>
                    <a:pt x="1" y="740"/>
                    <a:pt x="35" y="774"/>
                    <a:pt x="69" y="774"/>
                  </a:cubicBezTo>
                  <a:cubicBezTo>
                    <a:pt x="247" y="774"/>
                    <a:pt x="349" y="638"/>
                    <a:pt x="425" y="493"/>
                  </a:cubicBezTo>
                  <a:cubicBezTo>
                    <a:pt x="459" y="383"/>
                    <a:pt x="527" y="213"/>
                    <a:pt x="493" y="69"/>
                  </a:cubicBezTo>
                  <a:cubicBezTo>
                    <a:pt x="493" y="35"/>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2"/>
            <p:cNvSpPr/>
            <p:nvPr/>
          </p:nvSpPr>
          <p:spPr>
            <a:xfrm>
              <a:off x="1270310" y="2779975"/>
              <a:ext cx="17072" cy="26628"/>
            </a:xfrm>
            <a:custGeom>
              <a:avLst/>
              <a:gdLst/>
              <a:ahLst/>
              <a:cxnLst/>
              <a:rect l="l" t="t" r="r" b="b"/>
              <a:pathLst>
                <a:path w="502" h="783" extrusionOk="0">
                  <a:moveTo>
                    <a:pt x="357" y="1"/>
                  </a:moveTo>
                  <a:cubicBezTo>
                    <a:pt x="323" y="1"/>
                    <a:pt x="323" y="1"/>
                    <a:pt x="289" y="35"/>
                  </a:cubicBezTo>
                  <a:cubicBezTo>
                    <a:pt x="255" y="179"/>
                    <a:pt x="179" y="281"/>
                    <a:pt x="111" y="426"/>
                  </a:cubicBezTo>
                  <a:cubicBezTo>
                    <a:pt x="43" y="536"/>
                    <a:pt x="0" y="638"/>
                    <a:pt x="77" y="748"/>
                  </a:cubicBezTo>
                  <a:cubicBezTo>
                    <a:pt x="77" y="782"/>
                    <a:pt x="111" y="782"/>
                    <a:pt x="145" y="782"/>
                  </a:cubicBezTo>
                  <a:lnTo>
                    <a:pt x="179" y="782"/>
                  </a:lnTo>
                  <a:cubicBezTo>
                    <a:pt x="289" y="748"/>
                    <a:pt x="323" y="638"/>
                    <a:pt x="357" y="493"/>
                  </a:cubicBezTo>
                  <a:cubicBezTo>
                    <a:pt x="391" y="392"/>
                    <a:pt x="425" y="247"/>
                    <a:pt x="468" y="111"/>
                  </a:cubicBezTo>
                  <a:cubicBezTo>
                    <a:pt x="502" y="35"/>
                    <a:pt x="425" y="1"/>
                    <a:pt x="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2"/>
            <p:cNvSpPr/>
            <p:nvPr/>
          </p:nvSpPr>
          <p:spPr>
            <a:xfrm>
              <a:off x="1309010" y="2743859"/>
              <a:ext cx="16800" cy="28940"/>
            </a:xfrm>
            <a:custGeom>
              <a:avLst/>
              <a:gdLst/>
              <a:ahLst/>
              <a:cxnLst/>
              <a:rect l="l" t="t" r="r" b="b"/>
              <a:pathLst>
                <a:path w="494" h="851" extrusionOk="0">
                  <a:moveTo>
                    <a:pt x="391" y="1"/>
                  </a:moveTo>
                  <a:cubicBezTo>
                    <a:pt x="349" y="1"/>
                    <a:pt x="315" y="1"/>
                    <a:pt x="315" y="35"/>
                  </a:cubicBezTo>
                  <a:cubicBezTo>
                    <a:pt x="213" y="179"/>
                    <a:pt x="179" y="281"/>
                    <a:pt x="103" y="426"/>
                  </a:cubicBezTo>
                  <a:cubicBezTo>
                    <a:pt x="35" y="536"/>
                    <a:pt x="1" y="672"/>
                    <a:pt x="69" y="782"/>
                  </a:cubicBezTo>
                  <a:cubicBezTo>
                    <a:pt x="103" y="816"/>
                    <a:pt x="137" y="850"/>
                    <a:pt x="179" y="850"/>
                  </a:cubicBezTo>
                  <a:cubicBezTo>
                    <a:pt x="179" y="850"/>
                    <a:pt x="213" y="850"/>
                    <a:pt x="247" y="816"/>
                  </a:cubicBezTo>
                  <a:cubicBezTo>
                    <a:pt x="349" y="782"/>
                    <a:pt x="391" y="638"/>
                    <a:pt x="425" y="494"/>
                  </a:cubicBezTo>
                  <a:cubicBezTo>
                    <a:pt x="459" y="358"/>
                    <a:pt x="493" y="247"/>
                    <a:pt x="493" y="69"/>
                  </a:cubicBezTo>
                  <a:cubicBezTo>
                    <a:pt x="493" y="35"/>
                    <a:pt x="425" y="1"/>
                    <a:pt x="3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2"/>
            <p:cNvSpPr/>
            <p:nvPr/>
          </p:nvSpPr>
          <p:spPr>
            <a:xfrm>
              <a:off x="1339073" y="2740390"/>
              <a:ext cx="17922" cy="31253"/>
            </a:xfrm>
            <a:custGeom>
              <a:avLst/>
              <a:gdLst/>
              <a:ahLst/>
              <a:cxnLst/>
              <a:rect l="l" t="t" r="r" b="b"/>
              <a:pathLst>
                <a:path w="527" h="919" extrusionOk="0">
                  <a:moveTo>
                    <a:pt x="425" y="1"/>
                  </a:moveTo>
                  <a:cubicBezTo>
                    <a:pt x="357" y="1"/>
                    <a:pt x="315" y="35"/>
                    <a:pt x="315" y="69"/>
                  </a:cubicBezTo>
                  <a:cubicBezTo>
                    <a:pt x="281" y="247"/>
                    <a:pt x="179" y="426"/>
                    <a:pt x="102" y="562"/>
                  </a:cubicBezTo>
                  <a:cubicBezTo>
                    <a:pt x="68" y="672"/>
                    <a:pt x="0" y="850"/>
                    <a:pt x="145" y="884"/>
                  </a:cubicBezTo>
                  <a:lnTo>
                    <a:pt x="179" y="918"/>
                  </a:lnTo>
                  <a:cubicBezTo>
                    <a:pt x="315" y="918"/>
                    <a:pt x="391" y="706"/>
                    <a:pt x="425" y="638"/>
                  </a:cubicBezTo>
                  <a:cubicBezTo>
                    <a:pt x="493" y="460"/>
                    <a:pt x="527" y="281"/>
                    <a:pt x="527" y="103"/>
                  </a:cubicBezTo>
                  <a:cubicBezTo>
                    <a:pt x="527" y="35"/>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2"/>
            <p:cNvSpPr/>
            <p:nvPr/>
          </p:nvSpPr>
          <p:spPr>
            <a:xfrm>
              <a:off x="1378624" y="2733181"/>
              <a:ext cx="20575" cy="27478"/>
            </a:xfrm>
            <a:custGeom>
              <a:avLst/>
              <a:gdLst/>
              <a:ahLst/>
              <a:cxnLst/>
              <a:rect l="l" t="t" r="r" b="b"/>
              <a:pathLst>
                <a:path w="605" h="808" extrusionOk="0">
                  <a:moveTo>
                    <a:pt x="536" y="1"/>
                  </a:moveTo>
                  <a:cubicBezTo>
                    <a:pt x="502" y="1"/>
                    <a:pt x="426" y="35"/>
                    <a:pt x="426" y="69"/>
                  </a:cubicBezTo>
                  <a:cubicBezTo>
                    <a:pt x="392" y="171"/>
                    <a:pt x="324" y="315"/>
                    <a:pt x="256" y="383"/>
                  </a:cubicBezTo>
                  <a:cubicBezTo>
                    <a:pt x="145" y="493"/>
                    <a:pt x="43" y="527"/>
                    <a:pt x="43" y="672"/>
                  </a:cubicBezTo>
                  <a:cubicBezTo>
                    <a:pt x="1" y="740"/>
                    <a:pt x="77" y="774"/>
                    <a:pt x="111" y="808"/>
                  </a:cubicBezTo>
                  <a:lnTo>
                    <a:pt x="179" y="808"/>
                  </a:lnTo>
                  <a:cubicBezTo>
                    <a:pt x="324" y="808"/>
                    <a:pt x="468" y="638"/>
                    <a:pt x="536" y="527"/>
                  </a:cubicBezTo>
                  <a:cubicBezTo>
                    <a:pt x="604" y="383"/>
                    <a:pt x="604" y="247"/>
                    <a:pt x="604" y="69"/>
                  </a:cubicBezTo>
                  <a:cubicBezTo>
                    <a:pt x="604" y="35"/>
                    <a:pt x="570" y="1"/>
                    <a:pt x="5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2"/>
            <p:cNvSpPr/>
            <p:nvPr/>
          </p:nvSpPr>
          <p:spPr>
            <a:xfrm>
              <a:off x="1364205" y="2684924"/>
              <a:ext cx="17072" cy="28940"/>
            </a:xfrm>
            <a:custGeom>
              <a:avLst/>
              <a:gdLst/>
              <a:ahLst/>
              <a:cxnLst/>
              <a:rect l="l" t="t" r="r" b="b"/>
              <a:pathLst>
                <a:path w="502" h="851" extrusionOk="0">
                  <a:moveTo>
                    <a:pt x="391" y="1"/>
                  </a:moveTo>
                  <a:cubicBezTo>
                    <a:pt x="357" y="1"/>
                    <a:pt x="323" y="1"/>
                    <a:pt x="323" y="35"/>
                  </a:cubicBezTo>
                  <a:cubicBezTo>
                    <a:pt x="255" y="281"/>
                    <a:pt x="77" y="494"/>
                    <a:pt x="0" y="740"/>
                  </a:cubicBezTo>
                  <a:cubicBezTo>
                    <a:pt x="0" y="782"/>
                    <a:pt x="43" y="850"/>
                    <a:pt x="111" y="850"/>
                  </a:cubicBezTo>
                  <a:lnTo>
                    <a:pt x="145" y="850"/>
                  </a:lnTo>
                  <a:cubicBezTo>
                    <a:pt x="425" y="672"/>
                    <a:pt x="467" y="358"/>
                    <a:pt x="501" y="69"/>
                  </a:cubicBezTo>
                  <a:cubicBezTo>
                    <a:pt x="501" y="1"/>
                    <a:pt x="467" y="1"/>
                    <a:pt x="3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2"/>
            <p:cNvSpPr/>
            <p:nvPr/>
          </p:nvSpPr>
          <p:spPr>
            <a:xfrm>
              <a:off x="1311323" y="2671661"/>
              <a:ext cx="13331" cy="27750"/>
            </a:xfrm>
            <a:custGeom>
              <a:avLst/>
              <a:gdLst/>
              <a:ahLst/>
              <a:cxnLst/>
              <a:rect l="l" t="t" r="r" b="b"/>
              <a:pathLst>
                <a:path w="392" h="816" extrusionOk="0">
                  <a:moveTo>
                    <a:pt x="323" y="0"/>
                  </a:moveTo>
                  <a:cubicBezTo>
                    <a:pt x="281" y="0"/>
                    <a:pt x="247" y="34"/>
                    <a:pt x="247" y="68"/>
                  </a:cubicBezTo>
                  <a:cubicBezTo>
                    <a:pt x="213" y="323"/>
                    <a:pt x="1" y="493"/>
                    <a:pt x="1" y="748"/>
                  </a:cubicBezTo>
                  <a:cubicBezTo>
                    <a:pt x="1" y="782"/>
                    <a:pt x="35" y="816"/>
                    <a:pt x="111" y="816"/>
                  </a:cubicBezTo>
                  <a:lnTo>
                    <a:pt x="111" y="816"/>
                  </a:lnTo>
                  <a:cubicBezTo>
                    <a:pt x="391" y="705"/>
                    <a:pt x="391" y="323"/>
                    <a:pt x="391" y="68"/>
                  </a:cubicBezTo>
                  <a:cubicBezTo>
                    <a:pt x="391" y="34"/>
                    <a:pt x="357" y="0"/>
                    <a:pt x="32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2"/>
            <p:cNvSpPr/>
            <p:nvPr/>
          </p:nvSpPr>
          <p:spPr>
            <a:xfrm>
              <a:off x="1287348" y="2646530"/>
              <a:ext cx="10712" cy="26322"/>
            </a:xfrm>
            <a:custGeom>
              <a:avLst/>
              <a:gdLst/>
              <a:ahLst/>
              <a:cxnLst/>
              <a:rect l="l" t="t" r="r" b="b"/>
              <a:pathLst>
                <a:path w="315" h="774" extrusionOk="0">
                  <a:moveTo>
                    <a:pt x="137" y="0"/>
                  </a:moveTo>
                  <a:cubicBezTo>
                    <a:pt x="103" y="0"/>
                    <a:pt x="69" y="34"/>
                    <a:pt x="69" y="102"/>
                  </a:cubicBezTo>
                  <a:cubicBezTo>
                    <a:pt x="69" y="213"/>
                    <a:pt x="35" y="314"/>
                    <a:pt x="35" y="459"/>
                  </a:cubicBezTo>
                  <a:cubicBezTo>
                    <a:pt x="35" y="527"/>
                    <a:pt x="1" y="637"/>
                    <a:pt x="35" y="739"/>
                  </a:cubicBezTo>
                  <a:cubicBezTo>
                    <a:pt x="35" y="773"/>
                    <a:pt x="69" y="773"/>
                    <a:pt x="103" y="773"/>
                  </a:cubicBezTo>
                  <a:lnTo>
                    <a:pt x="179" y="773"/>
                  </a:lnTo>
                  <a:cubicBezTo>
                    <a:pt x="315" y="561"/>
                    <a:pt x="247" y="280"/>
                    <a:pt x="213" y="68"/>
                  </a:cubicBezTo>
                  <a:cubicBezTo>
                    <a:pt x="213" y="34"/>
                    <a:pt x="179" y="0"/>
                    <a:pt x="13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2"/>
            <p:cNvSpPr/>
            <p:nvPr/>
          </p:nvSpPr>
          <p:spPr>
            <a:xfrm>
              <a:off x="1328089" y="2600586"/>
              <a:ext cx="13331" cy="25472"/>
            </a:xfrm>
            <a:custGeom>
              <a:avLst/>
              <a:gdLst/>
              <a:ahLst/>
              <a:cxnLst/>
              <a:rect l="l" t="t" r="r" b="b"/>
              <a:pathLst>
                <a:path w="392" h="749" extrusionOk="0">
                  <a:moveTo>
                    <a:pt x="255" y="0"/>
                  </a:moveTo>
                  <a:cubicBezTo>
                    <a:pt x="213" y="0"/>
                    <a:pt x="179" y="34"/>
                    <a:pt x="179" y="77"/>
                  </a:cubicBezTo>
                  <a:cubicBezTo>
                    <a:pt x="145" y="179"/>
                    <a:pt x="111" y="247"/>
                    <a:pt x="77" y="357"/>
                  </a:cubicBezTo>
                  <a:cubicBezTo>
                    <a:pt x="77" y="459"/>
                    <a:pt x="0" y="570"/>
                    <a:pt x="77" y="672"/>
                  </a:cubicBezTo>
                  <a:cubicBezTo>
                    <a:pt x="111" y="714"/>
                    <a:pt x="179" y="748"/>
                    <a:pt x="213" y="748"/>
                  </a:cubicBezTo>
                  <a:lnTo>
                    <a:pt x="289" y="748"/>
                  </a:lnTo>
                  <a:cubicBezTo>
                    <a:pt x="391" y="638"/>
                    <a:pt x="391" y="536"/>
                    <a:pt x="391" y="391"/>
                  </a:cubicBezTo>
                  <a:cubicBezTo>
                    <a:pt x="391" y="247"/>
                    <a:pt x="357" y="145"/>
                    <a:pt x="28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2"/>
            <p:cNvSpPr/>
            <p:nvPr/>
          </p:nvSpPr>
          <p:spPr>
            <a:xfrm>
              <a:off x="1335298" y="2554948"/>
              <a:ext cx="12175" cy="20541"/>
            </a:xfrm>
            <a:custGeom>
              <a:avLst/>
              <a:gdLst/>
              <a:ahLst/>
              <a:cxnLst/>
              <a:rect l="l" t="t" r="r" b="b"/>
              <a:pathLst>
                <a:path w="358" h="604" extrusionOk="0">
                  <a:moveTo>
                    <a:pt x="145" y="0"/>
                  </a:moveTo>
                  <a:cubicBezTo>
                    <a:pt x="145" y="0"/>
                    <a:pt x="145" y="34"/>
                    <a:pt x="111" y="34"/>
                  </a:cubicBezTo>
                  <a:cubicBezTo>
                    <a:pt x="77" y="102"/>
                    <a:pt x="77" y="213"/>
                    <a:pt x="77" y="281"/>
                  </a:cubicBezTo>
                  <a:cubicBezTo>
                    <a:pt x="43" y="391"/>
                    <a:pt x="1" y="493"/>
                    <a:pt x="111" y="569"/>
                  </a:cubicBezTo>
                  <a:cubicBezTo>
                    <a:pt x="111" y="603"/>
                    <a:pt x="145" y="603"/>
                    <a:pt x="179" y="603"/>
                  </a:cubicBezTo>
                  <a:lnTo>
                    <a:pt x="213" y="603"/>
                  </a:lnTo>
                  <a:cubicBezTo>
                    <a:pt x="358" y="527"/>
                    <a:pt x="324" y="391"/>
                    <a:pt x="324" y="281"/>
                  </a:cubicBezTo>
                  <a:cubicBezTo>
                    <a:pt x="290" y="179"/>
                    <a:pt x="256" y="68"/>
                    <a:pt x="179" y="34"/>
                  </a:cubicBezTo>
                  <a:cubicBezTo>
                    <a:pt x="179" y="0"/>
                    <a:pt x="145"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2"/>
            <p:cNvSpPr/>
            <p:nvPr/>
          </p:nvSpPr>
          <p:spPr>
            <a:xfrm>
              <a:off x="1293435" y="2557260"/>
              <a:ext cx="10712" cy="30063"/>
            </a:xfrm>
            <a:custGeom>
              <a:avLst/>
              <a:gdLst/>
              <a:ahLst/>
              <a:cxnLst/>
              <a:rect l="l" t="t" r="r" b="b"/>
              <a:pathLst>
                <a:path w="315" h="884" extrusionOk="0">
                  <a:moveTo>
                    <a:pt x="136" y="0"/>
                  </a:moveTo>
                  <a:cubicBezTo>
                    <a:pt x="136" y="0"/>
                    <a:pt x="102" y="0"/>
                    <a:pt x="68" y="77"/>
                  </a:cubicBezTo>
                  <a:cubicBezTo>
                    <a:pt x="68" y="213"/>
                    <a:pt x="34" y="357"/>
                    <a:pt x="34" y="501"/>
                  </a:cubicBezTo>
                  <a:cubicBezTo>
                    <a:pt x="0" y="637"/>
                    <a:pt x="0" y="748"/>
                    <a:pt x="68" y="850"/>
                  </a:cubicBezTo>
                  <a:cubicBezTo>
                    <a:pt x="102" y="884"/>
                    <a:pt x="136" y="884"/>
                    <a:pt x="136" y="884"/>
                  </a:cubicBezTo>
                  <a:cubicBezTo>
                    <a:pt x="170" y="884"/>
                    <a:pt x="212" y="884"/>
                    <a:pt x="246" y="850"/>
                  </a:cubicBezTo>
                  <a:cubicBezTo>
                    <a:pt x="314" y="748"/>
                    <a:pt x="314" y="637"/>
                    <a:pt x="280" y="501"/>
                  </a:cubicBezTo>
                  <a:cubicBezTo>
                    <a:pt x="280" y="357"/>
                    <a:pt x="246" y="213"/>
                    <a:pt x="212" y="77"/>
                  </a:cubicBezTo>
                  <a:cubicBezTo>
                    <a:pt x="212" y="0"/>
                    <a:pt x="170" y="0"/>
                    <a:pt x="1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2"/>
            <p:cNvSpPr/>
            <p:nvPr/>
          </p:nvSpPr>
          <p:spPr>
            <a:xfrm>
              <a:off x="1296870" y="2498325"/>
              <a:ext cx="12175" cy="24009"/>
            </a:xfrm>
            <a:custGeom>
              <a:avLst/>
              <a:gdLst/>
              <a:ahLst/>
              <a:cxnLst/>
              <a:rect l="l" t="t" r="r" b="b"/>
              <a:pathLst>
                <a:path w="358" h="706" extrusionOk="0">
                  <a:moveTo>
                    <a:pt x="145" y="0"/>
                  </a:moveTo>
                  <a:cubicBezTo>
                    <a:pt x="111" y="0"/>
                    <a:pt x="69" y="34"/>
                    <a:pt x="69" y="34"/>
                  </a:cubicBezTo>
                  <a:cubicBezTo>
                    <a:pt x="35" y="111"/>
                    <a:pt x="35" y="213"/>
                    <a:pt x="35" y="281"/>
                  </a:cubicBezTo>
                  <a:cubicBezTo>
                    <a:pt x="35" y="391"/>
                    <a:pt x="1" y="493"/>
                    <a:pt x="35" y="603"/>
                  </a:cubicBezTo>
                  <a:cubicBezTo>
                    <a:pt x="35" y="671"/>
                    <a:pt x="111" y="705"/>
                    <a:pt x="145" y="705"/>
                  </a:cubicBezTo>
                  <a:cubicBezTo>
                    <a:pt x="213" y="705"/>
                    <a:pt x="281" y="671"/>
                    <a:pt x="324" y="603"/>
                  </a:cubicBezTo>
                  <a:cubicBezTo>
                    <a:pt x="358" y="493"/>
                    <a:pt x="324" y="357"/>
                    <a:pt x="281" y="247"/>
                  </a:cubicBezTo>
                  <a:cubicBezTo>
                    <a:pt x="281" y="179"/>
                    <a:pt x="247" y="68"/>
                    <a:pt x="17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2"/>
            <p:cNvSpPr/>
            <p:nvPr/>
          </p:nvSpPr>
          <p:spPr>
            <a:xfrm>
              <a:off x="1259631" y="2506691"/>
              <a:ext cx="13297" cy="32681"/>
            </a:xfrm>
            <a:custGeom>
              <a:avLst/>
              <a:gdLst/>
              <a:ahLst/>
              <a:cxnLst/>
              <a:rect l="l" t="t" r="r" b="b"/>
              <a:pathLst>
                <a:path w="391" h="961" extrusionOk="0">
                  <a:moveTo>
                    <a:pt x="212" y="1"/>
                  </a:moveTo>
                  <a:cubicBezTo>
                    <a:pt x="178" y="1"/>
                    <a:pt x="145" y="35"/>
                    <a:pt x="102" y="77"/>
                  </a:cubicBezTo>
                  <a:cubicBezTo>
                    <a:pt x="68" y="323"/>
                    <a:pt x="34" y="570"/>
                    <a:pt x="34" y="816"/>
                  </a:cubicBezTo>
                  <a:cubicBezTo>
                    <a:pt x="0" y="927"/>
                    <a:pt x="102" y="961"/>
                    <a:pt x="212" y="961"/>
                  </a:cubicBezTo>
                  <a:cubicBezTo>
                    <a:pt x="280" y="961"/>
                    <a:pt x="391" y="927"/>
                    <a:pt x="357" y="816"/>
                  </a:cubicBezTo>
                  <a:cubicBezTo>
                    <a:pt x="357" y="570"/>
                    <a:pt x="314" y="323"/>
                    <a:pt x="280" y="77"/>
                  </a:cubicBezTo>
                  <a:cubicBezTo>
                    <a:pt x="280" y="35"/>
                    <a:pt x="246" y="1"/>
                    <a:pt x="2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2"/>
            <p:cNvSpPr/>
            <p:nvPr/>
          </p:nvSpPr>
          <p:spPr>
            <a:xfrm>
              <a:off x="1206750" y="2522300"/>
              <a:ext cx="11869" cy="21697"/>
            </a:xfrm>
            <a:custGeom>
              <a:avLst/>
              <a:gdLst/>
              <a:ahLst/>
              <a:cxnLst/>
              <a:rect l="l" t="t" r="r" b="b"/>
              <a:pathLst>
                <a:path w="349" h="638" extrusionOk="0">
                  <a:moveTo>
                    <a:pt x="170" y="0"/>
                  </a:moveTo>
                  <a:cubicBezTo>
                    <a:pt x="136" y="0"/>
                    <a:pt x="102" y="43"/>
                    <a:pt x="102" y="77"/>
                  </a:cubicBezTo>
                  <a:cubicBezTo>
                    <a:pt x="102" y="145"/>
                    <a:pt x="69" y="213"/>
                    <a:pt x="35" y="289"/>
                  </a:cubicBezTo>
                  <a:cubicBezTo>
                    <a:pt x="35" y="391"/>
                    <a:pt x="1" y="468"/>
                    <a:pt x="35" y="536"/>
                  </a:cubicBezTo>
                  <a:cubicBezTo>
                    <a:pt x="69" y="604"/>
                    <a:pt x="102" y="637"/>
                    <a:pt x="136" y="637"/>
                  </a:cubicBezTo>
                  <a:cubicBezTo>
                    <a:pt x="170" y="637"/>
                    <a:pt x="213" y="604"/>
                    <a:pt x="247" y="604"/>
                  </a:cubicBezTo>
                  <a:cubicBezTo>
                    <a:pt x="349" y="468"/>
                    <a:pt x="281" y="255"/>
                    <a:pt x="281" y="111"/>
                  </a:cubicBezTo>
                  <a:cubicBezTo>
                    <a:pt x="281" y="43"/>
                    <a:pt x="213" y="0"/>
                    <a:pt x="1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2"/>
            <p:cNvSpPr/>
            <p:nvPr/>
          </p:nvSpPr>
          <p:spPr>
            <a:xfrm>
              <a:off x="1156181" y="2599429"/>
              <a:ext cx="15643" cy="32681"/>
            </a:xfrm>
            <a:custGeom>
              <a:avLst/>
              <a:gdLst/>
              <a:ahLst/>
              <a:cxnLst/>
              <a:rect l="l" t="t" r="r" b="b"/>
              <a:pathLst>
                <a:path w="460" h="961" extrusionOk="0">
                  <a:moveTo>
                    <a:pt x="281" y="0"/>
                  </a:moveTo>
                  <a:cubicBezTo>
                    <a:pt x="247" y="0"/>
                    <a:pt x="213" y="34"/>
                    <a:pt x="213" y="34"/>
                  </a:cubicBezTo>
                  <a:cubicBezTo>
                    <a:pt x="103" y="247"/>
                    <a:pt x="103" y="493"/>
                    <a:pt x="35" y="748"/>
                  </a:cubicBezTo>
                  <a:cubicBezTo>
                    <a:pt x="1" y="884"/>
                    <a:pt x="103" y="960"/>
                    <a:pt x="213" y="960"/>
                  </a:cubicBezTo>
                  <a:cubicBezTo>
                    <a:pt x="315" y="960"/>
                    <a:pt x="383" y="884"/>
                    <a:pt x="383" y="782"/>
                  </a:cubicBezTo>
                  <a:cubicBezTo>
                    <a:pt x="426" y="536"/>
                    <a:pt x="460" y="247"/>
                    <a:pt x="315"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2"/>
            <p:cNvSpPr/>
            <p:nvPr/>
          </p:nvSpPr>
          <p:spPr>
            <a:xfrm>
              <a:off x="1186243" y="2622248"/>
              <a:ext cx="10712" cy="24315"/>
            </a:xfrm>
            <a:custGeom>
              <a:avLst/>
              <a:gdLst/>
              <a:ahLst/>
              <a:cxnLst/>
              <a:rect l="l" t="t" r="r" b="b"/>
              <a:pathLst>
                <a:path w="315" h="715" extrusionOk="0">
                  <a:moveTo>
                    <a:pt x="136" y="1"/>
                  </a:moveTo>
                  <a:cubicBezTo>
                    <a:pt x="102" y="1"/>
                    <a:pt x="68" y="1"/>
                    <a:pt x="34" y="77"/>
                  </a:cubicBezTo>
                  <a:cubicBezTo>
                    <a:pt x="34" y="179"/>
                    <a:pt x="0" y="323"/>
                    <a:pt x="0" y="459"/>
                  </a:cubicBezTo>
                  <a:cubicBezTo>
                    <a:pt x="0" y="536"/>
                    <a:pt x="34" y="714"/>
                    <a:pt x="136" y="714"/>
                  </a:cubicBezTo>
                  <a:cubicBezTo>
                    <a:pt x="247" y="714"/>
                    <a:pt x="315" y="570"/>
                    <a:pt x="315" y="459"/>
                  </a:cubicBezTo>
                  <a:cubicBezTo>
                    <a:pt x="315" y="323"/>
                    <a:pt x="281" y="179"/>
                    <a:pt x="247" y="77"/>
                  </a:cubicBezTo>
                  <a:cubicBezTo>
                    <a:pt x="247" y="1"/>
                    <a:pt x="179"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2"/>
            <p:cNvSpPr/>
            <p:nvPr/>
          </p:nvSpPr>
          <p:spPr>
            <a:xfrm>
              <a:off x="1165737" y="2693324"/>
              <a:ext cx="12175" cy="26594"/>
            </a:xfrm>
            <a:custGeom>
              <a:avLst/>
              <a:gdLst/>
              <a:ahLst/>
              <a:cxnLst/>
              <a:rect l="l" t="t" r="r" b="b"/>
              <a:pathLst>
                <a:path w="358" h="782" extrusionOk="0">
                  <a:moveTo>
                    <a:pt x="179" y="0"/>
                  </a:moveTo>
                  <a:cubicBezTo>
                    <a:pt x="145" y="0"/>
                    <a:pt x="102" y="34"/>
                    <a:pt x="102" y="68"/>
                  </a:cubicBezTo>
                  <a:cubicBezTo>
                    <a:pt x="68" y="179"/>
                    <a:pt x="68" y="281"/>
                    <a:pt x="68" y="425"/>
                  </a:cubicBezTo>
                  <a:cubicBezTo>
                    <a:pt x="34" y="535"/>
                    <a:pt x="0" y="637"/>
                    <a:pt x="102" y="748"/>
                  </a:cubicBezTo>
                  <a:cubicBezTo>
                    <a:pt x="102" y="748"/>
                    <a:pt x="145" y="782"/>
                    <a:pt x="179" y="782"/>
                  </a:cubicBezTo>
                  <a:cubicBezTo>
                    <a:pt x="213" y="782"/>
                    <a:pt x="247" y="748"/>
                    <a:pt x="247" y="748"/>
                  </a:cubicBezTo>
                  <a:cubicBezTo>
                    <a:pt x="357" y="637"/>
                    <a:pt x="315" y="535"/>
                    <a:pt x="281" y="425"/>
                  </a:cubicBezTo>
                  <a:cubicBezTo>
                    <a:pt x="281" y="281"/>
                    <a:pt x="281" y="179"/>
                    <a:pt x="247" y="68"/>
                  </a:cubicBezTo>
                  <a:cubicBezTo>
                    <a:pt x="247" y="34"/>
                    <a:pt x="213"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2"/>
            <p:cNvSpPr/>
            <p:nvPr/>
          </p:nvSpPr>
          <p:spPr>
            <a:xfrm>
              <a:off x="1175259" y="2752259"/>
              <a:ext cx="13331" cy="22853"/>
            </a:xfrm>
            <a:custGeom>
              <a:avLst/>
              <a:gdLst/>
              <a:ahLst/>
              <a:cxnLst/>
              <a:rect l="l" t="t" r="r" b="b"/>
              <a:pathLst>
                <a:path w="392" h="672" extrusionOk="0">
                  <a:moveTo>
                    <a:pt x="179" y="0"/>
                  </a:moveTo>
                  <a:cubicBezTo>
                    <a:pt x="145" y="0"/>
                    <a:pt x="111" y="34"/>
                    <a:pt x="77" y="111"/>
                  </a:cubicBezTo>
                  <a:lnTo>
                    <a:pt x="77" y="357"/>
                  </a:lnTo>
                  <a:cubicBezTo>
                    <a:pt x="35" y="459"/>
                    <a:pt x="1" y="535"/>
                    <a:pt x="111" y="637"/>
                  </a:cubicBezTo>
                  <a:cubicBezTo>
                    <a:pt x="111" y="637"/>
                    <a:pt x="145" y="671"/>
                    <a:pt x="179" y="671"/>
                  </a:cubicBezTo>
                  <a:cubicBezTo>
                    <a:pt x="213" y="671"/>
                    <a:pt x="289" y="637"/>
                    <a:pt x="289" y="637"/>
                  </a:cubicBezTo>
                  <a:cubicBezTo>
                    <a:pt x="391" y="569"/>
                    <a:pt x="357" y="425"/>
                    <a:pt x="357" y="323"/>
                  </a:cubicBezTo>
                  <a:cubicBezTo>
                    <a:pt x="323" y="213"/>
                    <a:pt x="289" y="145"/>
                    <a:pt x="247" y="34"/>
                  </a:cubicBezTo>
                  <a:cubicBezTo>
                    <a:pt x="213" y="34"/>
                    <a:pt x="213"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2"/>
            <p:cNvSpPr/>
            <p:nvPr/>
          </p:nvSpPr>
          <p:spPr>
            <a:xfrm>
              <a:off x="1385867" y="2610414"/>
              <a:ext cx="15916" cy="25166"/>
            </a:xfrm>
            <a:custGeom>
              <a:avLst/>
              <a:gdLst/>
              <a:ahLst/>
              <a:cxnLst/>
              <a:rect l="l" t="t" r="r" b="b"/>
              <a:pathLst>
                <a:path w="468" h="740" extrusionOk="0">
                  <a:moveTo>
                    <a:pt x="289" y="0"/>
                  </a:moveTo>
                  <a:cubicBezTo>
                    <a:pt x="255" y="0"/>
                    <a:pt x="213" y="0"/>
                    <a:pt x="179" y="68"/>
                  </a:cubicBezTo>
                  <a:cubicBezTo>
                    <a:pt x="179" y="136"/>
                    <a:pt x="145" y="247"/>
                    <a:pt x="111" y="315"/>
                  </a:cubicBezTo>
                  <a:cubicBezTo>
                    <a:pt x="77" y="425"/>
                    <a:pt x="0" y="493"/>
                    <a:pt x="0" y="595"/>
                  </a:cubicBezTo>
                  <a:cubicBezTo>
                    <a:pt x="0" y="705"/>
                    <a:pt x="77" y="739"/>
                    <a:pt x="179" y="739"/>
                  </a:cubicBezTo>
                  <a:lnTo>
                    <a:pt x="255" y="739"/>
                  </a:lnTo>
                  <a:cubicBezTo>
                    <a:pt x="425" y="637"/>
                    <a:pt x="468" y="247"/>
                    <a:pt x="391" y="68"/>
                  </a:cubicBezTo>
                  <a:cubicBezTo>
                    <a:pt x="391" y="34"/>
                    <a:pt x="323" y="0"/>
                    <a:pt x="2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2"/>
            <p:cNvSpPr/>
            <p:nvPr/>
          </p:nvSpPr>
          <p:spPr>
            <a:xfrm>
              <a:off x="1424568" y="2572835"/>
              <a:ext cx="19112" cy="26628"/>
            </a:xfrm>
            <a:custGeom>
              <a:avLst/>
              <a:gdLst/>
              <a:ahLst/>
              <a:cxnLst/>
              <a:rect l="l" t="t" r="r" b="b"/>
              <a:pathLst>
                <a:path w="562" h="783" extrusionOk="0">
                  <a:moveTo>
                    <a:pt x="425" y="1"/>
                  </a:moveTo>
                  <a:lnTo>
                    <a:pt x="349" y="1"/>
                  </a:lnTo>
                  <a:cubicBezTo>
                    <a:pt x="247" y="111"/>
                    <a:pt x="213" y="213"/>
                    <a:pt x="179" y="324"/>
                  </a:cubicBezTo>
                  <a:cubicBezTo>
                    <a:pt x="103" y="426"/>
                    <a:pt x="1" y="536"/>
                    <a:pt x="35" y="681"/>
                  </a:cubicBezTo>
                  <a:cubicBezTo>
                    <a:pt x="69" y="749"/>
                    <a:pt x="103" y="782"/>
                    <a:pt x="179" y="782"/>
                  </a:cubicBezTo>
                  <a:lnTo>
                    <a:pt x="213" y="782"/>
                  </a:lnTo>
                  <a:cubicBezTo>
                    <a:pt x="391" y="749"/>
                    <a:pt x="425" y="570"/>
                    <a:pt x="493" y="468"/>
                  </a:cubicBezTo>
                  <a:cubicBezTo>
                    <a:pt x="527" y="324"/>
                    <a:pt x="561" y="179"/>
                    <a:pt x="527" y="77"/>
                  </a:cubicBezTo>
                  <a:cubicBezTo>
                    <a:pt x="493" y="1"/>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2"/>
            <p:cNvSpPr/>
            <p:nvPr/>
          </p:nvSpPr>
          <p:spPr>
            <a:xfrm>
              <a:off x="1482347" y="2556104"/>
              <a:ext cx="17956" cy="24009"/>
            </a:xfrm>
            <a:custGeom>
              <a:avLst/>
              <a:gdLst/>
              <a:ahLst/>
              <a:cxnLst/>
              <a:rect l="l" t="t" r="r" b="b"/>
              <a:pathLst>
                <a:path w="528" h="706" extrusionOk="0">
                  <a:moveTo>
                    <a:pt x="425" y="0"/>
                  </a:moveTo>
                  <a:cubicBezTo>
                    <a:pt x="349" y="0"/>
                    <a:pt x="315" y="34"/>
                    <a:pt x="281" y="68"/>
                  </a:cubicBezTo>
                  <a:cubicBezTo>
                    <a:pt x="247" y="145"/>
                    <a:pt x="179" y="213"/>
                    <a:pt x="137" y="281"/>
                  </a:cubicBezTo>
                  <a:cubicBezTo>
                    <a:pt x="35" y="391"/>
                    <a:pt x="1" y="459"/>
                    <a:pt x="1" y="603"/>
                  </a:cubicBezTo>
                  <a:cubicBezTo>
                    <a:pt x="35" y="671"/>
                    <a:pt x="103" y="705"/>
                    <a:pt x="137" y="705"/>
                  </a:cubicBezTo>
                  <a:lnTo>
                    <a:pt x="179" y="705"/>
                  </a:lnTo>
                  <a:cubicBezTo>
                    <a:pt x="425" y="705"/>
                    <a:pt x="493" y="323"/>
                    <a:pt x="527" y="145"/>
                  </a:cubicBezTo>
                  <a:cubicBezTo>
                    <a:pt x="527" y="68"/>
                    <a:pt x="459" y="0"/>
                    <a:pt x="4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2"/>
            <p:cNvSpPr/>
            <p:nvPr/>
          </p:nvSpPr>
          <p:spPr>
            <a:xfrm>
              <a:off x="1529141" y="2576610"/>
              <a:ext cx="20541" cy="24009"/>
            </a:xfrm>
            <a:custGeom>
              <a:avLst/>
              <a:gdLst/>
              <a:ahLst/>
              <a:cxnLst/>
              <a:rect l="l" t="t" r="r" b="b"/>
              <a:pathLst>
                <a:path w="604" h="706" extrusionOk="0">
                  <a:moveTo>
                    <a:pt x="460" y="0"/>
                  </a:moveTo>
                  <a:lnTo>
                    <a:pt x="426" y="0"/>
                  </a:lnTo>
                  <a:cubicBezTo>
                    <a:pt x="324" y="68"/>
                    <a:pt x="290" y="179"/>
                    <a:pt x="213" y="247"/>
                  </a:cubicBezTo>
                  <a:cubicBezTo>
                    <a:pt x="145" y="315"/>
                    <a:pt x="1" y="425"/>
                    <a:pt x="35" y="570"/>
                  </a:cubicBezTo>
                  <a:cubicBezTo>
                    <a:pt x="35" y="638"/>
                    <a:pt x="111" y="705"/>
                    <a:pt x="179" y="705"/>
                  </a:cubicBezTo>
                  <a:lnTo>
                    <a:pt x="179" y="705"/>
                  </a:lnTo>
                  <a:cubicBezTo>
                    <a:pt x="358" y="705"/>
                    <a:pt x="426" y="570"/>
                    <a:pt x="502" y="425"/>
                  </a:cubicBezTo>
                  <a:cubicBezTo>
                    <a:pt x="536" y="315"/>
                    <a:pt x="604" y="179"/>
                    <a:pt x="570" y="68"/>
                  </a:cubicBezTo>
                  <a:cubicBezTo>
                    <a:pt x="536" y="34"/>
                    <a:pt x="502" y="0"/>
                    <a:pt x="4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2"/>
            <p:cNvSpPr/>
            <p:nvPr/>
          </p:nvSpPr>
          <p:spPr>
            <a:xfrm>
              <a:off x="1466737" y="2611570"/>
              <a:ext cx="13059" cy="20541"/>
            </a:xfrm>
            <a:custGeom>
              <a:avLst/>
              <a:gdLst/>
              <a:ahLst/>
              <a:cxnLst/>
              <a:rect l="l" t="t" r="r" b="b"/>
              <a:pathLst>
                <a:path w="384" h="604" extrusionOk="0">
                  <a:moveTo>
                    <a:pt x="247" y="0"/>
                  </a:moveTo>
                  <a:cubicBezTo>
                    <a:pt x="171" y="0"/>
                    <a:pt x="137" y="0"/>
                    <a:pt x="137" y="68"/>
                  </a:cubicBezTo>
                  <a:cubicBezTo>
                    <a:pt x="103" y="179"/>
                    <a:pt x="69" y="281"/>
                    <a:pt x="35" y="349"/>
                  </a:cubicBezTo>
                  <a:cubicBezTo>
                    <a:pt x="1" y="425"/>
                    <a:pt x="1" y="527"/>
                    <a:pt x="35" y="561"/>
                  </a:cubicBezTo>
                  <a:cubicBezTo>
                    <a:pt x="69" y="603"/>
                    <a:pt x="103" y="603"/>
                    <a:pt x="137" y="603"/>
                  </a:cubicBezTo>
                  <a:lnTo>
                    <a:pt x="171" y="603"/>
                  </a:lnTo>
                  <a:cubicBezTo>
                    <a:pt x="213" y="603"/>
                    <a:pt x="281" y="603"/>
                    <a:pt x="315" y="527"/>
                  </a:cubicBezTo>
                  <a:cubicBezTo>
                    <a:pt x="383" y="391"/>
                    <a:pt x="383" y="213"/>
                    <a:pt x="349" y="68"/>
                  </a:cubicBezTo>
                  <a:cubicBezTo>
                    <a:pt x="349" y="0"/>
                    <a:pt x="281" y="0"/>
                    <a:pt x="2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2"/>
            <p:cNvSpPr/>
            <p:nvPr/>
          </p:nvSpPr>
          <p:spPr>
            <a:xfrm>
              <a:off x="1417358" y="2657208"/>
              <a:ext cx="15643" cy="25472"/>
            </a:xfrm>
            <a:custGeom>
              <a:avLst/>
              <a:gdLst/>
              <a:ahLst/>
              <a:cxnLst/>
              <a:rect l="l" t="t" r="r" b="b"/>
              <a:pathLst>
                <a:path w="460" h="749" extrusionOk="0">
                  <a:moveTo>
                    <a:pt x="391" y="0"/>
                  </a:moveTo>
                  <a:cubicBezTo>
                    <a:pt x="349" y="0"/>
                    <a:pt x="315" y="34"/>
                    <a:pt x="315" y="34"/>
                  </a:cubicBezTo>
                  <a:cubicBezTo>
                    <a:pt x="247" y="145"/>
                    <a:pt x="213" y="247"/>
                    <a:pt x="179" y="323"/>
                  </a:cubicBezTo>
                  <a:cubicBezTo>
                    <a:pt x="102" y="425"/>
                    <a:pt x="34" y="493"/>
                    <a:pt x="34" y="604"/>
                  </a:cubicBezTo>
                  <a:cubicBezTo>
                    <a:pt x="0" y="672"/>
                    <a:pt x="68" y="748"/>
                    <a:pt x="136" y="748"/>
                  </a:cubicBezTo>
                  <a:cubicBezTo>
                    <a:pt x="136" y="748"/>
                    <a:pt x="179" y="748"/>
                    <a:pt x="179" y="706"/>
                  </a:cubicBezTo>
                  <a:cubicBezTo>
                    <a:pt x="281" y="638"/>
                    <a:pt x="349" y="536"/>
                    <a:pt x="391" y="425"/>
                  </a:cubicBezTo>
                  <a:cubicBezTo>
                    <a:pt x="425" y="323"/>
                    <a:pt x="459" y="179"/>
                    <a:pt x="425" y="68"/>
                  </a:cubicBezTo>
                  <a:cubicBezTo>
                    <a:pt x="425" y="34"/>
                    <a:pt x="391" y="0"/>
                    <a:pt x="3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2"/>
            <p:cNvSpPr/>
            <p:nvPr/>
          </p:nvSpPr>
          <p:spPr>
            <a:xfrm>
              <a:off x="1459528" y="2664418"/>
              <a:ext cx="16800" cy="22853"/>
            </a:xfrm>
            <a:custGeom>
              <a:avLst/>
              <a:gdLst/>
              <a:ahLst/>
              <a:cxnLst/>
              <a:rect l="l" t="t" r="r" b="b"/>
              <a:pathLst>
                <a:path w="494" h="672" extrusionOk="0">
                  <a:moveTo>
                    <a:pt x="383" y="1"/>
                  </a:moveTo>
                  <a:cubicBezTo>
                    <a:pt x="349" y="1"/>
                    <a:pt x="349" y="1"/>
                    <a:pt x="315" y="35"/>
                  </a:cubicBezTo>
                  <a:cubicBezTo>
                    <a:pt x="281" y="69"/>
                    <a:pt x="213" y="145"/>
                    <a:pt x="170" y="213"/>
                  </a:cubicBezTo>
                  <a:cubicBezTo>
                    <a:pt x="136" y="247"/>
                    <a:pt x="102" y="324"/>
                    <a:pt x="69" y="358"/>
                  </a:cubicBezTo>
                  <a:cubicBezTo>
                    <a:pt x="1" y="460"/>
                    <a:pt x="1" y="570"/>
                    <a:pt x="102" y="638"/>
                  </a:cubicBezTo>
                  <a:cubicBezTo>
                    <a:pt x="102" y="672"/>
                    <a:pt x="170" y="672"/>
                    <a:pt x="213" y="672"/>
                  </a:cubicBezTo>
                  <a:cubicBezTo>
                    <a:pt x="281" y="672"/>
                    <a:pt x="315" y="638"/>
                    <a:pt x="349" y="570"/>
                  </a:cubicBezTo>
                  <a:cubicBezTo>
                    <a:pt x="383" y="494"/>
                    <a:pt x="425" y="392"/>
                    <a:pt x="459" y="324"/>
                  </a:cubicBezTo>
                  <a:cubicBezTo>
                    <a:pt x="493" y="213"/>
                    <a:pt x="459" y="145"/>
                    <a:pt x="459" y="35"/>
                  </a:cubicBezTo>
                  <a:cubicBezTo>
                    <a:pt x="459" y="1"/>
                    <a:pt x="425" y="1"/>
                    <a:pt x="3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2"/>
            <p:cNvSpPr/>
            <p:nvPr/>
          </p:nvSpPr>
          <p:spPr>
            <a:xfrm>
              <a:off x="1524516" y="2633233"/>
              <a:ext cx="15643" cy="21697"/>
            </a:xfrm>
            <a:custGeom>
              <a:avLst/>
              <a:gdLst/>
              <a:ahLst/>
              <a:cxnLst/>
              <a:rect l="l" t="t" r="r" b="b"/>
              <a:pathLst>
                <a:path w="460" h="638" extrusionOk="0">
                  <a:moveTo>
                    <a:pt x="349" y="0"/>
                  </a:moveTo>
                  <a:cubicBezTo>
                    <a:pt x="315" y="0"/>
                    <a:pt x="281" y="0"/>
                    <a:pt x="281" y="34"/>
                  </a:cubicBezTo>
                  <a:cubicBezTo>
                    <a:pt x="213" y="102"/>
                    <a:pt x="137" y="179"/>
                    <a:pt x="103" y="247"/>
                  </a:cubicBezTo>
                  <a:cubicBezTo>
                    <a:pt x="35" y="349"/>
                    <a:pt x="1" y="425"/>
                    <a:pt x="1" y="527"/>
                  </a:cubicBezTo>
                  <a:cubicBezTo>
                    <a:pt x="35" y="561"/>
                    <a:pt x="69" y="638"/>
                    <a:pt x="137" y="638"/>
                  </a:cubicBezTo>
                  <a:lnTo>
                    <a:pt x="171" y="604"/>
                  </a:lnTo>
                  <a:cubicBezTo>
                    <a:pt x="213" y="604"/>
                    <a:pt x="281" y="561"/>
                    <a:pt x="281" y="527"/>
                  </a:cubicBezTo>
                  <a:cubicBezTo>
                    <a:pt x="315" y="459"/>
                    <a:pt x="315" y="425"/>
                    <a:pt x="349" y="391"/>
                  </a:cubicBezTo>
                  <a:cubicBezTo>
                    <a:pt x="383" y="281"/>
                    <a:pt x="383" y="179"/>
                    <a:pt x="426" y="102"/>
                  </a:cubicBezTo>
                  <a:cubicBezTo>
                    <a:pt x="460" y="34"/>
                    <a:pt x="383" y="0"/>
                    <a:pt x="3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2"/>
            <p:cNvSpPr/>
            <p:nvPr/>
          </p:nvSpPr>
          <p:spPr>
            <a:xfrm>
              <a:off x="1560632" y="2636702"/>
              <a:ext cx="19112" cy="22853"/>
            </a:xfrm>
            <a:custGeom>
              <a:avLst/>
              <a:gdLst/>
              <a:ahLst/>
              <a:cxnLst/>
              <a:rect l="l" t="t" r="r" b="b"/>
              <a:pathLst>
                <a:path w="562" h="672" extrusionOk="0">
                  <a:moveTo>
                    <a:pt x="459" y="0"/>
                  </a:moveTo>
                  <a:cubicBezTo>
                    <a:pt x="425" y="0"/>
                    <a:pt x="383" y="0"/>
                    <a:pt x="383" y="34"/>
                  </a:cubicBezTo>
                  <a:cubicBezTo>
                    <a:pt x="349" y="145"/>
                    <a:pt x="281" y="213"/>
                    <a:pt x="213" y="289"/>
                  </a:cubicBezTo>
                  <a:cubicBezTo>
                    <a:pt x="171" y="323"/>
                    <a:pt x="103" y="357"/>
                    <a:pt x="69" y="391"/>
                  </a:cubicBezTo>
                  <a:cubicBezTo>
                    <a:pt x="35" y="425"/>
                    <a:pt x="35" y="502"/>
                    <a:pt x="1" y="569"/>
                  </a:cubicBezTo>
                  <a:cubicBezTo>
                    <a:pt x="1" y="603"/>
                    <a:pt x="35" y="671"/>
                    <a:pt x="69" y="671"/>
                  </a:cubicBezTo>
                  <a:lnTo>
                    <a:pt x="171" y="671"/>
                  </a:lnTo>
                  <a:cubicBezTo>
                    <a:pt x="213" y="671"/>
                    <a:pt x="247" y="671"/>
                    <a:pt x="315" y="637"/>
                  </a:cubicBezTo>
                  <a:cubicBezTo>
                    <a:pt x="349" y="603"/>
                    <a:pt x="383" y="536"/>
                    <a:pt x="425" y="459"/>
                  </a:cubicBezTo>
                  <a:cubicBezTo>
                    <a:pt x="527" y="357"/>
                    <a:pt x="527" y="213"/>
                    <a:pt x="561" y="77"/>
                  </a:cubicBezTo>
                  <a:cubicBezTo>
                    <a:pt x="561" y="34"/>
                    <a:pt x="493" y="0"/>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2"/>
            <p:cNvSpPr/>
            <p:nvPr/>
          </p:nvSpPr>
          <p:spPr>
            <a:xfrm>
              <a:off x="1537541" y="2723353"/>
              <a:ext cx="23125" cy="24315"/>
            </a:xfrm>
            <a:custGeom>
              <a:avLst/>
              <a:gdLst/>
              <a:ahLst/>
              <a:cxnLst/>
              <a:rect l="l" t="t" r="r" b="b"/>
              <a:pathLst>
                <a:path w="680" h="715" extrusionOk="0">
                  <a:moveTo>
                    <a:pt x="569" y="1"/>
                  </a:moveTo>
                  <a:cubicBezTo>
                    <a:pt x="535" y="1"/>
                    <a:pt x="535" y="1"/>
                    <a:pt x="501" y="35"/>
                  </a:cubicBezTo>
                  <a:cubicBezTo>
                    <a:pt x="425" y="111"/>
                    <a:pt x="323" y="213"/>
                    <a:pt x="213" y="290"/>
                  </a:cubicBezTo>
                  <a:cubicBezTo>
                    <a:pt x="145" y="358"/>
                    <a:pt x="43" y="502"/>
                    <a:pt x="0" y="604"/>
                  </a:cubicBezTo>
                  <a:cubicBezTo>
                    <a:pt x="0" y="638"/>
                    <a:pt x="43" y="714"/>
                    <a:pt x="111" y="714"/>
                  </a:cubicBezTo>
                  <a:lnTo>
                    <a:pt x="145" y="714"/>
                  </a:lnTo>
                  <a:cubicBezTo>
                    <a:pt x="255" y="672"/>
                    <a:pt x="357" y="570"/>
                    <a:pt x="425" y="460"/>
                  </a:cubicBezTo>
                  <a:cubicBezTo>
                    <a:pt x="501" y="358"/>
                    <a:pt x="569" y="247"/>
                    <a:pt x="637" y="145"/>
                  </a:cubicBezTo>
                  <a:cubicBezTo>
                    <a:pt x="680" y="77"/>
                    <a:pt x="637" y="1"/>
                    <a:pt x="5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2"/>
            <p:cNvSpPr/>
            <p:nvPr/>
          </p:nvSpPr>
          <p:spPr>
            <a:xfrm>
              <a:off x="1519619" y="2782288"/>
              <a:ext cx="25166" cy="23159"/>
            </a:xfrm>
            <a:custGeom>
              <a:avLst/>
              <a:gdLst/>
              <a:ahLst/>
              <a:cxnLst/>
              <a:rect l="l" t="t" r="r" b="b"/>
              <a:pathLst>
                <a:path w="740" h="681" extrusionOk="0">
                  <a:moveTo>
                    <a:pt x="604" y="1"/>
                  </a:moveTo>
                  <a:lnTo>
                    <a:pt x="570" y="43"/>
                  </a:lnTo>
                  <a:cubicBezTo>
                    <a:pt x="459" y="77"/>
                    <a:pt x="391" y="145"/>
                    <a:pt x="315" y="179"/>
                  </a:cubicBezTo>
                  <a:cubicBezTo>
                    <a:pt x="247" y="256"/>
                    <a:pt x="179" y="290"/>
                    <a:pt x="145" y="358"/>
                  </a:cubicBezTo>
                  <a:cubicBezTo>
                    <a:pt x="102" y="391"/>
                    <a:pt x="68" y="468"/>
                    <a:pt x="34" y="536"/>
                  </a:cubicBezTo>
                  <a:cubicBezTo>
                    <a:pt x="0" y="604"/>
                    <a:pt x="68" y="680"/>
                    <a:pt x="145" y="680"/>
                  </a:cubicBezTo>
                  <a:cubicBezTo>
                    <a:pt x="391" y="680"/>
                    <a:pt x="604" y="391"/>
                    <a:pt x="706" y="179"/>
                  </a:cubicBezTo>
                  <a:cubicBezTo>
                    <a:pt x="740" y="111"/>
                    <a:pt x="672" y="1"/>
                    <a:pt x="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2"/>
            <p:cNvSpPr/>
            <p:nvPr/>
          </p:nvSpPr>
          <p:spPr>
            <a:xfrm>
              <a:off x="1473981" y="2782288"/>
              <a:ext cx="25166" cy="25472"/>
            </a:xfrm>
            <a:custGeom>
              <a:avLst/>
              <a:gdLst/>
              <a:ahLst/>
              <a:cxnLst/>
              <a:rect l="l" t="t" r="r" b="b"/>
              <a:pathLst>
                <a:path w="740" h="749" extrusionOk="0">
                  <a:moveTo>
                    <a:pt x="705" y="1"/>
                  </a:moveTo>
                  <a:lnTo>
                    <a:pt x="705" y="43"/>
                  </a:lnTo>
                  <a:cubicBezTo>
                    <a:pt x="561" y="111"/>
                    <a:pt x="459" y="213"/>
                    <a:pt x="349" y="324"/>
                  </a:cubicBezTo>
                  <a:cubicBezTo>
                    <a:pt x="281" y="358"/>
                    <a:pt x="213" y="391"/>
                    <a:pt x="136" y="468"/>
                  </a:cubicBezTo>
                  <a:cubicBezTo>
                    <a:pt x="102" y="502"/>
                    <a:pt x="34" y="570"/>
                    <a:pt x="0" y="638"/>
                  </a:cubicBezTo>
                  <a:cubicBezTo>
                    <a:pt x="0" y="680"/>
                    <a:pt x="0" y="748"/>
                    <a:pt x="68" y="748"/>
                  </a:cubicBezTo>
                  <a:lnTo>
                    <a:pt x="68" y="748"/>
                  </a:lnTo>
                  <a:cubicBezTo>
                    <a:pt x="281" y="714"/>
                    <a:pt x="383" y="638"/>
                    <a:pt x="493" y="502"/>
                  </a:cubicBezTo>
                  <a:cubicBezTo>
                    <a:pt x="637" y="358"/>
                    <a:pt x="739" y="213"/>
                    <a:pt x="739" y="43"/>
                  </a:cubicBezTo>
                  <a:cubicBezTo>
                    <a:pt x="739" y="43"/>
                    <a:pt x="739" y="1"/>
                    <a:pt x="7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2"/>
            <p:cNvSpPr/>
            <p:nvPr/>
          </p:nvSpPr>
          <p:spPr>
            <a:xfrm>
              <a:off x="1439021" y="2836598"/>
              <a:ext cx="32375" cy="25166"/>
            </a:xfrm>
            <a:custGeom>
              <a:avLst/>
              <a:gdLst/>
              <a:ahLst/>
              <a:cxnLst/>
              <a:rect l="l" t="t" r="r" b="b"/>
              <a:pathLst>
                <a:path w="952" h="740" extrusionOk="0">
                  <a:moveTo>
                    <a:pt x="850" y="1"/>
                  </a:moveTo>
                  <a:lnTo>
                    <a:pt x="816" y="1"/>
                  </a:lnTo>
                  <a:cubicBezTo>
                    <a:pt x="672" y="69"/>
                    <a:pt x="527" y="179"/>
                    <a:pt x="349" y="281"/>
                  </a:cubicBezTo>
                  <a:cubicBezTo>
                    <a:pt x="247" y="358"/>
                    <a:pt x="68" y="459"/>
                    <a:pt x="34" y="604"/>
                  </a:cubicBezTo>
                  <a:cubicBezTo>
                    <a:pt x="0" y="672"/>
                    <a:pt x="68" y="740"/>
                    <a:pt x="136" y="740"/>
                  </a:cubicBezTo>
                  <a:cubicBezTo>
                    <a:pt x="315" y="740"/>
                    <a:pt x="425" y="604"/>
                    <a:pt x="527" y="493"/>
                  </a:cubicBezTo>
                  <a:cubicBezTo>
                    <a:pt x="672" y="392"/>
                    <a:pt x="773" y="247"/>
                    <a:pt x="918" y="103"/>
                  </a:cubicBezTo>
                  <a:cubicBezTo>
                    <a:pt x="952" y="69"/>
                    <a:pt x="918" y="1"/>
                    <a:pt x="8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2"/>
            <p:cNvSpPr/>
            <p:nvPr/>
          </p:nvSpPr>
          <p:spPr>
            <a:xfrm>
              <a:off x="1367945" y="2873870"/>
              <a:ext cx="27784" cy="21697"/>
            </a:xfrm>
            <a:custGeom>
              <a:avLst/>
              <a:gdLst/>
              <a:ahLst/>
              <a:cxnLst/>
              <a:rect l="l" t="t" r="r" b="b"/>
              <a:pathLst>
                <a:path w="817" h="638" extrusionOk="0">
                  <a:moveTo>
                    <a:pt x="672" y="1"/>
                  </a:moveTo>
                  <a:cubicBezTo>
                    <a:pt x="638" y="1"/>
                    <a:pt x="604" y="1"/>
                    <a:pt x="604" y="35"/>
                  </a:cubicBezTo>
                  <a:cubicBezTo>
                    <a:pt x="527" y="111"/>
                    <a:pt x="425" y="179"/>
                    <a:pt x="357" y="247"/>
                  </a:cubicBezTo>
                  <a:cubicBezTo>
                    <a:pt x="247" y="323"/>
                    <a:pt x="179" y="357"/>
                    <a:pt x="69" y="425"/>
                  </a:cubicBezTo>
                  <a:cubicBezTo>
                    <a:pt x="1" y="493"/>
                    <a:pt x="69" y="638"/>
                    <a:pt x="145" y="638"/>
                  </a:cubicBezTo>
                  <a:lnTo>
                    <a:pt x="179" y="638"/>
                  </a:lnTo>
                  <a:cubicBezTo>
                    <a:pt x="425" y="604"/>
                    <a:pt x="638" y="391"/>
                    <a:pt x="740" y="145"/>
                  </a:cubicBezTo>
                  <a:cubicBezTo>
                    <a:pt x="816" y="69"/>
                    <a:pt x="740" y="1"/>
                    <a:pt x="6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2"/>
            <p:cNvSpPr/>
            <p:nvPr/>
          </p:nvSpPr>
          <p:spPr>
            <a:xfrm>
              <a:off x="1120099" y="2883392"/>
              <a:ext cx="197346" cy="197652"/>
            </a:xfrm>
            <a:custGeom>
              <a:avLst/>
              <a:gdLst/>
              <a:ahLst/>
              <a:cxnLst/>
              <a:rect l="l" t="t" r="r" b="b"/>
              <a:pathLst>
                <a:path w="5803" h="5812" extrusionOk="0">
                  <a:moveTo>
                    <a:pt x="2897" y="1"/>
                  </a:moveTo>
                  <a:cubicBezTo>
                    <a:pt x="1308" y="1"/>
                    <a:pt x="0" y="1318"/>
                    <a:pt x="0" y="2906"/>
                  </a:cubicBezTo>
                  <a:cubicBezTo>
                    <a:pt x="0" y="4503"/>
                    <a:pt x="1308" y="5811"/>
                    <a:pt x="2897" y="5811"/>
                  </a:cubicBezTo>
                  <a:cubicBezTo>
                    <a:pt x="4494" y="5811"/>
                    <a:pt x="5802" y="4503"/>
                    <a:pt x="5802" y="2906"/>
                  </a:cubicBezTo>
                  <a:cubicBezTo>
                    <a:pt x="5802" y="1318"/>
                    <a:pt x="4494" y="1"/>
                    <a:pt x="2897" y="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2"/>
            <p:cNvSpPr/>
            <p:nvPr/>
          </p:nvSpPr>
          <p:spPr>
            <a:xfrm>
              <a:off x="2682403" y="4279910"/>
              <a:ext cx="681238" cy="743914"/>
            </a:xfrm>
            <a:custGeom>
              <a:avLst/>
              <a:gdLst/>
              <a:ahLst/>
              <a:cxnLst/>
              <a:rect l="l" t="t" r="r" b="b"/>
              <a:pathLst>
                <a:path w="20032" h="21875" extrusionOk="0">
                  <a:moveTo>
                    <a:pt x="19997" y="2684"/>
                  </a:moveTo>
                  <a:cubicBezTo>
                    <a:pt x="19785" y="1453"/>
                    <a:pt x="17593" y="773"/>
                    <a:pt x="15682" y="391"/>
                  </a:cubicBezTo>
                  <a:cubicBezTo>
                    <a:pt x="14476" y="178"/>
                    <a:pt x="13414" y="102"/>
                    <a:pt x="12989" y="68"/>
                  </a:cubicBezTo>
                  <a:cubicBezTo>
                    <a:pt x="9914" y="0"/>
                    <a:pt x="6584" y="816"/>
                    <a:pt x="3967" y="2616"/>
                  </a:cubicBezTo>
                  <a:cubicBezTo>
                    <a:pt x="3611" y="2863"/>
                    <a:pt x="3288" y="3152"/>
                    <a:pt x="2940" y="3432"/>
                  </a:cubicBezTo>
                  <a:cubicBezTo>
                    <a:pt x="2124" y="4137"/>
                    <a:pt x="1487" y="4885"/>
                    <a:pt x="1028" y="5700"/>
                  </a:cubicBezTo>
                  <a:cubicBezTo>
                    <a:pt x="315" y="6932"/>
                    <a:pt x="0" y="8282"/>
                    <a:pt x="0" y="9693"/>
                  </a:cubicBezTo>
                  <a:cubicBezTo>
                    <a:pt x="0" y="10194"/>
                    <a:pt x="34" y="10653"/>
                    <a:pt x="145" y="11145"/>
                  </a:cubicBezTo>
                  <a:cubicBezTo>
                    <a:pt x="247" y="11859"/>
                    <a:pt x="425" y="12564"/>
                    <a:pt x="671" y="13303"/>
                  </a:cubicBezTo>
                  <a:cubicBezTo>
                    <a:pt x="1096" y="14577"/>
                    <a:pt x="1631" y="15817"/>
                    <a:pt x="2302" y="17024"/>
                  </a:cubicBezTo>
                  <a:cubicBezTo>
                    <a:pt x="2651" y="17729"/>
                    <a:pt x="3075" y="18366"/>
                    <a:pt x="3500" y="19003"/>
                  </a:cubicBezTo>
                  <a:cubicBezTo>
                    <a:pt x="4035" y="19751"/>
                    <a:pt x="5344" y="21874"/>
                    <a:pt x="6550" y="21373"/>
                  </a:cubicBezTo>
                  <a:cubicBezTo>
                    <a:pt x="7153" y="21161"/>
                    <a:pt x="7255" y="20209"/>
                    <a:pt x="7076" y="19079"/>
                  </a:cubicBezTo>
                  <a:cubicBezTo>
                    <a:pt x="6686" y="16777"/>
                    <a:pt x="5344" y="13660"/>
                    <a:pt x="5344" y="13660"/>
                  </a:cubicBezTo>
                  <a:cubicBezTo>
                    <a:pt x="5344" y="13660"/>
                    <a:pt x="11502" y="18187"/>
                    <a:pt x="13694" y="16633"/>
                  </a:cubicBezTo>
                  <a:cubicBezTo>
                    <a:pt x="14051" y="16353"/>
                    <a:pt x="14161" y="15996"/>
                    <a:pt x="14119" y="15571"/>
                  </a:cubicBezTo>
                  <a:cubicBezTo>
                    <a:pt x="13804" y="13592"/>
                    <a:pt x="9413" y="10440"/>
                    <a:pt x="9413" y="10440"/>
                  </a:cubicBezTo>
                  <a:cubicBezTo>
                    <a:pt x="9413" y="10440"/>
                    <a:pt x="15818" y="13303"/>
                    <a:pt x="17695" y="11043"/>
                  </a:cubicBezTo>
                  <a:cubicBezTo>
                    <a:pt x="17941" y="10720"/>
                    <a:pt x="18052" y="10406"/>
                    <a:pt x="17984" y="10083"/>
                  </a:cubicBezTo>
                  <a:cubicBezTo>
                    <a:pt x="17661" y="8036"/>
                    <a:pt x="12284" y="5700"/>
                    <a:pt x="11961" y="5556"/>
                  </a:cubicBezTo>
                  <a:cubicBezTo>
                    <a:pt x="12284" y="5590"/>
                    <a:pt x="18579" y="6439"/>
                    <a:pt x="19853" y="3432"/>
                  </a:cubicBezTo>
                  <a:cubicBezTo>
                    <a:pt x="19997" y="3186"/>
                    <a:pt x="20031" y="2939"/>
                    <a:pt x="19997" y="268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2"/>
            <p:cNvSpPr/>
            <p:nvPr/>
          </p:nvSpPr>
          <p:spPr>
            <a:xfrm>
              <a:off x="2682403" y="4279910"/>
              <a:ext cx="533306" cy="578944"/>
            </a:xfrm>
            <a:custGeom>
              <a:avLst/>
              <a:gdLst/>
              <a:ahLst/>
              <a:cxnLst/>
              <a:rect l="l" t="t" r="r" b="b"/>
              <a:pathLst>
                <a:path w="15682" h="17024" extrusionOk="0">
                  <a:moveTo>
                    <a:pt x="15682" y="391"/>
                  </a:moveTo>
                  <a:cubicBezTo>
                    <a:pt x="14476" y="178"/>
                    <a:pt x="13414" y="102"/>
                    <a:pt x="12989" y="68"/>
                  </a:cubicBezTo>
                  <a:cubicBezTo>
                    <a:pt x="9914" y="0"/>
                    <a:pt x="6584" y="816"/>
                    <a:pt x="3967" y="2616"/>
                  </a:cubicBezTo>
                  <a:cubicBezTo>
                    <a:pt x="3611" y="2863"/>
                    <a:pt x="3288" y="3152"/>
                    <a:pt x="2940" y="3432"/>
                  </a:cubicBezTo>
                  <a:cubicBezTo>
                    <a:pt x="2124" y="4137"/>
                    <a:pt x="1487" y="4885"/>
                    <a:pt x="1028" y="5700"/>
                  </a:cubicBezTo>
                  <a:cubicBezTo>
                    <a:pt x="315" y="6932"/>
                    <a:pt x="0" y="8282"/>
                    <a:pt x="0" y="9693"/>
                  </a:cubicBezTo>
                  <a:cubicBezTo>
                    <a:pt x="0" y="10194"/>
                    <a:pt x="34" y="10653"/>
                    <a:pt x="145" y="11145"/>
                  </a:cubicBezTo>
                  <a:cubicBezTo>
                    <a:pt x="247" y="11859"/>
                    <a:pt x="425" y="12564"/>
                    <a:pt x="671" y="13303"/>
                  </a:cubicBezTo>
                  <a:cubicBezTo>
                    <a:pt x="1096" y="14577"/>
                    <a:pt x="1631" y="15817"/>
                    <a:pt x="2302" y="17024"/>
                  </a:cubicBezTo>
                  <a:cubicBezTo>
                    <a:pt x="3543" y="16064"/>
                    <a:pt x="3577" y="14263"/>
                    <a:pt x="3364" y="12921"/>
                  </a:cubicBezTo>
                  <a:cubicBezTo>
                    <a:pt x="3186" y="11859"/>
                    <a:pt x="2906" y="11043"/>
                    <a:pt x="2906" y="11043"/>
                  </a:cubicBezTo>
                  <a:cubicBezTo>
                    <a:pt x="2906" y="11043"/>
                    <a:pt x="6516" y="13983"/>
                    <a:pt x="7824" y="12632"/>
                  </a:cubicBezTo>
                  <a:cubicBezTo>
                    <a:pt x="8104" y="12284"/>
                    <a:pt x="8215" y="11893"/>
                    <a:pt x="8138" y="11468"/>
                  </a:cubicBezTo>
                  <a:cubicBezTo>
                    <a:pt x="7892" y="9947"/>
                    <a:pt x="5734" y="8104"/>
                    <a:pt x="5624" y="7960"/>
                  </a:cubicBezTo>
                  <a:cubicBezTo>
                    <a:pt x="5879" y="8070"/>
                    <a:pt x="9948" y="9480"/>
                    <a:pt x="10933" y="8138"/>
                  </a:cubicBezTo>
                  <a:cubicBezTo>
                    <a:pt x="11146" y="7824"/>
                    <a:pt x="11222" y="7467"/>
                    <a:pt x="11146" y="7042"/>
                  </a:cubicBezTo>
                  <a:cubicBezTo>
                    <a:pt x="10899" y="5377"/>
                    <a:pt x="8954" y="3075"/>
                    <a:pt x="8954" y="3075"/>
                  </a:cubicBezTo>
                  <a:cubicBezTo>
                    <a:pt x="12989" y="3152"/>
                    <a:pt x="14832" y="1521"/>
                    <a:pt x="15682" y="39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2"/>
            <p:cNvSpPr/>
            <p:nvPr/>
          </p:nvSpPr>
          <p:spPr>
            <a:xfrm>
              <a:off x="3225231" y="4615598"/>
              <a:ext cx="26594" cy="17072"/>
            </a:xfrm>
            <a:custGeom>
              <a:avLst/>
              <a:gdLst/>
              <a:ahLst/>
              <a:cxnLst/>
              <a:rect l="l" t="t" r="r" b="b"/>
              <a:pathLst>
                <a:path w="782" h="502" extrusionOk="0">
                  <a:moveTo>
                    <a:pt x="782" y="391"/>
                  </a:moveTo>
                  <a:cubicBezTo>
                    <a:pt x="782" y="391"/>
                    <a:pt x="748" y="391"/>
                    <a:pt x="748" y="357"/>
                  </a:cubicBezTo>
                  <a:cubicBezTo>
                    <a:pt x="569" y="212"/>
                    <a:pt x="280" y="0"/>
                    <a:pt x="0" y="110"/>
                  </a:cubicBezTo>
                  <a:lnTo>
                    <a:pt x="0" y="178"/>
                  </a:lnTo>
                  <a:cubicBezTo>
                    <a:pt x="0" y="178"/>
                    <a:pt x="0" y="212"/>
                    <a:pt x="34" y="212"/>
                  </a:cubicBezTo>
                  <a:cubicBezTo>
                    <a:pt x="111" y="289"/>
                    <a:pt x="212" y="323"/>
                    <a:pt x="323" y="357"/>
                  </a:cubicBezTo>
                  <a:cubicBezTo>
                    <a:pt x="459" y="357"/>
                    <a:pt x="569" y="425"/>
                    <a:pt x="671" y="459"/>
                  </a:cubicBezTo>
                  <a:cubicBezTo>
                    <a:pt x="705" y="501"/>
                    <a:pt x="782" y="459"/>
                    <a:pt x="782"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2"/>
            <p:cNvSpPr/>
            <p:nvPr/>
          </p:nvSpPr>
          <p:spPr>
            <a:xfrm>
              <a:off x="3190271" y="4637261"/>
              <a:ext cx="39891" cy="12141"/>
            </a:xfrm>
            <a:custGeom>
              <a:avLst/>
              <a:gdLst/>
              <a:ahLst/>
              <a:cxnLst/>
              <a:rect l="l" t="t" r="r" b="b"/>
              <a:pathLst>
                <a:path w="1173" h="357" extrusionOk="0">
                  <a:moveTo>
                    <a:pt x="1173" y="323"/>
                  </a:moveTo>
                  <a:lnTo>
                    <a:pt x="1173" y="289"/>
                  </a:lnTo>
                  <a:cubicBezTo>
                    <a:pt x="816" y="179"/>
                    <a:pt x="425" y="0"/>
                    <a:pt x="77" y="34"/>
                  </a:cubicBezTo>
                  <a:cubicBezTo>
                    <a:pt x="0" y="34"/>
                    <a:pt x="0" y="77"/>
                    <a:pt x="0" y="111"/>
                  </a:cubicBezTo>
                  <a:cubicBezTo>
                    <a:pt x="0" y="111"/>
                    <a:pt x="0" y="145"/>
                    <a:pt x="34" y="145"/>
                  </a:cubicBezTo>
                  <a:cubicBezTo>
                    <a:pt x="357" y="323"/>
                    <a:pt x="782" y="323"/>
                    <a:pt x="1139" y="357"/>
                  </a:cubicBezTo>
                  <a:cubicBezTo>
                    <a:pt x="1173" y="357"/>
                    <a:pt x="1173" y="323"/>
                    <a:pt x="1173"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2"/>
            <p:cNvSpPr/>
            <p:nvPr/>
          </p:nvSpPr>
          <p:spPr>
            <a:xfrm>
              <a:off x="3172349" y="4574857"/>
              <a:ext cx="33531" cy="15609"/>
            </a:xfrm>
            <a:custGeom>
              <a:avLst/>
              <a:gdLst/>
              <a:ahLst/>
              <a:cxnLst/>
              <a:rect l="l" t="t" r="r" b="b"/>
              <a:pathLst>
                <a:path w="986" h="459" extrusionOk="0">
                  <a:moveTo>
                    <a:pt x="986" y="349"/>
                  </a:moveTo>
                  <a:lnTo>
                    <a:pt x="952" y="315"/>
                  </a:lnTo>
                  <a:cubicBezTo>
                    <a:pt x="816" y="247"/>
                    <a:pt x="672" y="170"/>
                    <a:pt x="493" y="136"/>
                  </a:cubicBezTo>
                  <a:cubicBezTo>
                    <a:pt x="349" y="102"/>
                    <a:pt x="213" y="0"/>
                    <a:pt x="69" y="68"/>
                  </a:cubicBezTo>
                  <a:cubicBezTo>
                    <a:pt x="35" y="102"/>
                    <a:pt x="1" y="136"/>
                    <a:pt x="1" y="170"/>
                  </a:cubicBezTo>
                  <a:cubicBezTo>
                    <a:pt x="1" y="213"/>
                    <a:pt x="35" y="213"/>
                    <a:pt x="35" y="247"/>
                  </a:cubicBezTo>
                  <a:cubicBezTo>
                    <a:pt x="136" y="349"/>
                    <a:pt x="315" y="349"/>
                    <a:pt x="425" y="383"/>
                  </a:cubicBezTo>
                  <a:cubicBezTo>
                    <a:pt x="604" y="425"/>
                    <a:pt x="740" y="425"/>
                    <a:pt x="884" y="459"/>
                  </a:cubicBezTo>
                  <a:cubicBezTo>
                    <a:pt x="952" y="459"/>
                    <a:pt x="986" y="425"/>
                    <a:pt x="986"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32"/>
            <p:cNvSpPr/>
            <p:nvPr/>
          </p:nvSpPr>
          <p:spPr>
            <a:xfrm>
              <a:off x="3060261" y="4786588"/>
              <a:ext cx="30097" cy="14487"/>
            </a:xfrm>
            <a:custGeom>
              <a:avLst/>
              <a:gdLst/>
              <a:ahLst/>
              <a:cxnLst/>
              <a:rect l="l" t="t" r="r" b="b"/>
              <a:pathLst>
                <a:path w="885" h="426" extrusionOk="0">
                  <a:moveTo>
                    <a:pt x="884" y="358"/>
                  </a:moveTo>
                  <a:lnTo>
                    <a:pt x="884" y="315"/>
                  </a:lnTo>
                  <a:cubicBezTo>
                    <a:pt x="638" y="145"/>
                    <a:pt x="391" y="1"/>
                    <a:pt x="111" y="1"/>
                  </a:cubicBezTo>
                  <a:cubicBezTo>
                    <a:pt x="35" y="1"/>
                    <a:pt x="1" y="69"/>
                    <a:pt x="1" y="103"/>
                  </a:cubicBezTo>
                  <a:cubicBezTo>
                    <a:pt x="1" y="145"/>
                    <a:pt x="35" y="179"/>
                    <a:pt x="77" y="179"/>
                  </a:cubicBezTo>
                  <a:cubicBezTo>
                    <a:pt x="323" y="247"/>
                    <a:pt x="570" y="281"/>
                    <a:pt x="816" y="392"/>
                  </a:cubicBezTo>
                  <a:cubicBezTo>
                    <a:pt x="884" y="426"/>
                    <a:pt x="884" y="392"/>
                    <a:pt x="884"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32"/>
            <p:cNvSpPr/>
            <p:nvPr/>
          </p:nvSpPr>
          <p:spPr>
            <a:xfrm>
              <a:off x="3062879" y="4804510"/>
              <a:ext cx="25166" cy="14487"/>
            </a:xfrm>
            <a:custGeom>
              <a:avLst/>
              <a:gdLst/>
              <a:ahLst/>
              <a:cxnLst/>
              <a:rect l="l" t="t" r="r" b="b"/>
              <a:pathLst>
                <a:path w="740" h="426" extrusionOk="0">
                  <a:moveTo>
                    <a:pt x="739" y="323"/>
                  </a:moveTo>
                  <a:lnTo>
                    <a:pt x="739" y="289"/>
                  </a:lnTo>
                  <a:cubicBezTo>
                    <a:pt x="561" y="111"/>
                    <a:pt x="280" y="1"/>
                    <a:pt x="34" y="77"/>
                  </a:cubicBezTo>
                  <a:cubicBezTo>
                    <a:pt x="34" y="111"/>
                    <a:pt x="0" y="145"/>
                    <a:pt x="0" y="145"/>
                  </a:cubicBezTo>
                  <a:cubicBezTo>
                    <a:pt x="34" y="179"/>
                    <a:pt x="34" y="213"/>
                    <a:pt x="68" y="213"/>
                  </a:cubicBezTo>
                  <a:cubicBezTo>
                    <a:pt x="280" y="255"/>
                    <a:pt x="459" y="255"/>
                    <a:pt x="671" y="391"/>
                  </a:cubicBezTo>
                  <a:cubicBezTo>
                    <a:pt x="705" y="425"/>
                    <a:pt x="739" y="357"/>
                    <a:pt x="739"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32"/>
            <p:cNvSpPr/>
            <p:nvPr/>
          </p:nvSpPr>
          <p:spPr>
            <a:xfrm>
              <a:off x="3033973" y="4733740"/>
              <a:ext cx="24009" cy="15643"/>
            </a:xfrm>
            <a:custGeom>
              <a:avLst/>
              <a:gdLst/>
              <a:ahLst/>
              <a:cxnLst/>
              <a:rect l="l" t="t" r="r" b="b"/>
              <a:pathLst>
                <a:path w="706" h="460" extrusionOk="0">
                  <a:moveTo>
                    <a:pt x="706" y="383"/>
                  </a:moveTo>
                  <a:lnTo>
                    <a:pt x="672" y="349"/>
                  </a:lnTo>
                  <a:cubicBezTo>
                    <a:pt x="561" y="281"/>
                    <a:pt x="459" y="213"/>
                    <a:pt x="383" y="136"/>
                  </a:cubicBezTo>
                  <a:cubicBezTo>
                    <a:pt x="281" y="102"/>
                    <a:pt x="170" y="34"/>
                    <a:pt x="68" y="0"/>
                  </a:cubicBezTo>
                  <a:cubicBezTo>
                    <a:pt x="35" y="0"/>
                    <a:pt x="1" y="68"/>
                    <a:pt x="1" y="102"/>
                  </a:cubicBezTo>
                  <a:lnTo>
                    <a:pt x="1" y="170"/>
                  </a:lnTo>
                  <a:cubicBezTo>
                    <a:pt x="68" y="247"/>
                    <a:pt x="213" y="281"/>
                    <a:pt x="281" y="315"/>
                  </a:cubicBezTo>
                  <a:cubicBezTo>
                    <a:pt x="425" y="349"/>
                    <a:pt x="527" y="425"/>
                    <a:pt x="638" y="459"/>
                  </a:cubicBezTo>
                  <a:cubicBezTo>
                    <a:pt x="672" y="459"/>
                    <a:pt x="706" y="425"/>
                    <a:pt x="706"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32"/>
            <p:cNvSpPr/>
            <p:nvPr/>
          </p:nvSpPr>
          <p:spPr>
            <a:xfrm>
              <a:off x="2976194" y="4762612"/>
              <a:ext cx="13025" cy="9590"/>
            </a:xfrm>
            <a:custGeom>
              <a:avLst/>
              <a:gdLst/>
              <a:ahLst/>
              <a:cxnLst/>
              <a:rect l="l" t="t" r="r" b="b"/>
              <a:pathLst>
                <a:path w="383" h="282" extrusionOk="0">
                  <a:moveTo>
                    <a:pt x="383" y="171"/>
                  </a:moveTo>
                  <a:lnTo>
                    <a:pt x="383" y="137"/>
                  </a:lnTo>
                  <a:cubicBezTo>
                    <a:pt x="281" y="103"/>
                    <a:pt x="170" y="35"/>
                    <a:pt x="69" y="1"/>
                  </a:cubicBezTo>
                  <a:cubicBezTo>
                    <a:pt x="35" y="1"/>
                    <a:pt x="1" y="35"/>
                    <a:pt x="1" y="69"/>
                  </a:cubicBezTo>
                  <a:lnTo>
                    <a:pt x="35" y="69"/>
                  </a:lnTo>
                  <a:cubicBezTo>
                    <a:pt x="69" y="137"/>
                    <a:pt x="102" y="137"/>
                    <a:pt x="136" y="171"/>
                  </a:cubicBezTo>
                  <a:cubicBezTo>
                    <a:pt x="213" y="171"/>
                    <a:pt x="247" y="213"/>
                    <a:pt x="315" y="247"/>
                  </a:cubicBezTo>
                  <a:cubicBezTo>
                    <a:pt x="349" y="281"/>
                    <a:pt x="383" y="213"/>
                    <a:pt x="383" y="17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32"/>
            <p:cNvSpPr/>
            <p:nvPr/>
          </p:nvSpPr>
          <p:spPr>
            <a:xfrm>
              <a:off x="2962897" y="4780534"/>
              <a:ext cx="24009" cy="14487"/>
            </a:xfrm>
            <a:custGeom>
              <a:avLst/>
              <a:gdLst/>
              <a:ahLst/>
              <a:cxnLst/>
              <a:rect l="l" t="t" r="r" b="b"/>
              <a:pathLst>
                <a:path w="706" h="426" extrusionOk="0">
                  <a:moveTo>
                    <a:pt x="706" y="357"/>
                  </a:moveTo>
                  <a:cubicBezTo>
                    <a:pt x="706" y="323"/>
                    <a:pt x="706" y="323"/>
                    <a:pt x="672" y="323"/>
                  </a:cubicBezTo>
                  <a:cubicBezTo>
                    <a:pt x="493" y="213"/>
                    <a:pt x="315" y="69"/>
                    <a:pt x="103" y="35"/>
                  </a:cubicBezTo>
                  <a:cubicBezTo>
                    <a:pt x="35" y="1"/>
                    <a:pt x="1" y="69"/>
                    <a:pt x="1" y="145"/>
                  </a:cubicBezTo>
                  <a:cubicBezTo>
                    <a:pt x="1" y="145"/>
                    <a:pt x="1" y="179"/>
                    <a:pt x="35" y="213"/>
                  </a:cubicBezTo>
                  <a:cubicBezTo>
                    <a:pt x="213" y="323"/>
                    <a:pt x="426" y="357"/>
                    <a:pt x="638" y="425"/>
                  </a:cubicBezTo>
                  <a:cubicBezTo>
                    <a:pt x="672" y="425"/>
                    <a:pt x="706" y="391"/>
                    <a:pt x="706"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32"/>
            <p:cNvSpPr/>
            <p:nvPr/>
          </p:nvSpPr>
          <p:spPr>
            <a:xfrm>
              <a:off x="2861793" y="4904458"/>
              <a:ext cx="19112" cy="32681"/>
            </a:xfrm>
            <a:custGeom>
              <a:avLst/>
              <a:gdLst/>
              <a:ahLst/>
              <a:cxnLst/>
              <a:rect l="l" t="t" r="r" b="b"/>
              <a:pathLst>
                <a:path w="562" h="961" extrusionOk="0">
                  <a:moveTo>
                    <a:pt x="561" y="850"/>
                  </a:moveTo>
                  <a:lnTo>
                    <a:pt x="527" y="850"/>
                  </a:lnTo>
                  <a:cubicBezTo>
                    <a:pt x="459" y="714"/>
                    <a:pt x="425" y="536"/>
                    <a:pt x="349" y="392"/>
                  </a:cubicBezTo>
                  <a:cubicBezTo>
                    <a:pt x="281" y="247"/>
                    <a:pt x="247" y="145"/>
                    <a:pt x="137" y="35"/>
                  </a:cubicBezTo>
                  <a:cubicBezTo>
                    <a:pt x="69" y="1"/>
                    <a:pt x="1" y="77"/>
                    <a:pt x="1" y="111"/>
                  </a:cubicBezTo>
                  <a:lnTo>
                    <a:pt x="1" y="145"/>
                  </a:lnTo>
                  <a:cubicBezTo>
                    <a:pt x="35" y="290"/>
                    <a:pt x="103" y="392"/>
                    <a:pt x="179" y="502"/>
                  </a:cubicBezTo>
                  <a:cubicBezTo>
                    <a:pt x="247" y="638"/>
                    <a:pt x="349" y="748"/>
                    <a:pt x="425" y="884"/>
                  </a:cubicBezTo>
                  <a:cubicBezTo>
                    <a:pt x="459" y="961"/>
                    <a:pt x="561" y="927"/>
                    <a:pt x="561" y="85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32"/>
            <p:cNvSpPr/>
            <p:nvPr/>
          </p:nvSpPr>
          <p:spPr>
            <a:xfrm>
              <a:off x="2851965" y="4923842"/>
              <a:ext cx="21697" cy="33803"/>
            </a:xfrm>
            <a:custGeom>
              <a:avLst/>
              <a:gdLst/>
              <a:ahLst/>
              <a:cxnLst/>
              <a:rect l="l" t="t" r="r" b="b"/>
              <a:pathLst>
                <a:path w="638" h="994" extrusionOk="0">
                  <a:moveTo>
                    <a:pt x="638" y="917"/>
                  </a:moveTo>
                  <a:lnTo>
                    <a:pt x="604" y="883"/>
                  </a:lnTo>
                  <a:cubicBezTo>
                    <a:pt x="536" y="739"/>
                    <a:pt x="426" y="569"/>
                    <a:pt x="358" y="425"/>
                  </a:cubicBezTo>
                  <a:cubicBezTo>
                    <a:pt x="290" y="280"/>
                    <a:pt x="256" y="144"/>
                    <a:pt x="111" y="34"/>
                  </a:cubicBezTo>
                  <a:cubicBezTo>
                    <a:pt x="77" y="0"/>
                    <a:pt x="1" y="68"/>
                    <a:pt x="1" y="102"/>
                  </a:cubicBezTo>
                  <a:lnTo>
                    <a:pt x="1" y="212"/>
                  </a:lnTo>
                  <a:cubicBezTo>
                    <a:pt x="1" y="357"/>
                    <a:pt x="111" y="459"/>
                    <a:pt x="179" y="569"/>
                  </a:cubicBezTo>
                  <a:cubicBezTo>
                    <a:pt x="290" y="705"/>
                    <a:pt x="392" y="849"/>
                    <a:pt x="536" y="951"/>
                  </a:cubicBezTo>
                  <a:cubicBezTo>
                    <a:pt x="570" y="994"/>
                    <a:pt x="638" y="951"/>
                    <a:pt x="638" y="91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2"/>
            <p:cNvSpPr/>
            <p:nvPr/>
          </p:nvSpPr>
          <p:spPr>
            <a:xfrm>
              <a:off x="3118039" y="4392849"/>
              <a:ext cx="34994" cy="12175"/>
            </a:xfrm>
            <a:custGeom>
              <a:avLst/>
              <a:gdLst/>
              <a:ahLst/>
              <a:cxnLst/>
              <a:rect l="l" t="t" r="r" b="b"/>
              <a:pathLst>
                <a:path w="1029" h="358" extrusionOk="0">
                  <a:moveTo>
                    <a:pt x="1028" y="145"/>
                  </a:moveTo>
                  <a:cubicBezTo>
                    <a:pt x="1028" y="111"/>
                    <a:pt x="994" y="77"/>
                    <a:pt x="960" y="77"/>
                  </a:cubicBezTo>
                  <a:cubicBezTo>
                    <a:pt x="816" y="77"/>
                    <a:pt x="638" y="43"/>
                    <a:pt x="502" y="43"/>
                  </a:cubicBezTo>
                  <a:cubicBezTo>
                    <a:pt x="357" y="43"/>
                    <a:pt x="247" y="0"/>
                    <a:pt x="111" y="43"/>
                  </a:cubicBezTo>
                  <a:cubicBezTo>
                    <a:pt x="35" y="77"/>
                    <a:pt x="1" y="111"/>
                    <a:pt x="35" y="179"/>
                  </a:cubicBezTo>
                  <a:cubicBezTo>
                    <a:pt x="35" y="213"/>
                    <a:pt x="35" y="213"/>
                    <a:pt x="77" y="255"/>
                  </a:cubicBezTo>
                  <a:cubicBezTo>
                    <a:pt x="323" y="357"/>
                    <a:pt x="672" y="289"/>
                    <a:pt x="960" y="255"/>
                  </a:cubicBezTo>
                  <a:cubicBezTo>
                    <a:pt x="1028" y="255"/>
                    <a:pt x="1028" y="213"/>
                    <a:pt x="1028" y="14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2"/>
            <p:cNvSpPr/>
            <p:nvPr/>
          </p:nvSpPr>
          <p:spPr>
            <a:xfrm>
              <a:off x="3104742" y="4415974"/>
              <a:ext cx="33837" cy="11869"/>
            </a:xfrm>
            <a:custGeom>
              <a:avLst/>
              <a:gdLst/>
              <a:ahLst/>
              <a:cxnLst/>
              <a:rect l="l" t="t" r="r" b="b"/>
              <a:pathLst>
                <a:path w="995" h="349" extrusionOk="0">
                  <a:moveTo>
                    <a:pt x="995" y="136"/>
                  </a:moveTo>
                  <a:cubicBezTo>
                    <a:pt x="995" y="102"/>
                    <a:pt x="961" y="68"/>
                    <a:pt x="927" y="68"/>
                  </a:cubicBezTo>
                  <a:cubicBezTo>
                    <a:pt x="638" y="102"/>
                    <a:pt x="290" y="0"/>
                    <a:pt x="43" y="102"/>
                  </a:cubicBezTo>
                  <a:cubicBezTo>
                    <a:pt x="1" y="136"/>
                    <a:pt x="1" y="170"/>
                    <a:pt x="1" y="212"/>
                  </a:cubicBezTo>
                  <a:cubicBezTo>
                    <a:pt x="1" y="280"/>
                    <a:pt x="43" y="314"/>
                    <a:pt x="77" y="314"/>
                  </a:cubicBezTo>
                  <a:cubicBezTo>
                    <a:pt x="213" y="348"/>
                    <a:pt x="358" y="314"/>
                    <a:pt x="468" y="314"/>
                  </a:cubicBezTo>
                  <a:cubicBezTo>
                    <a:pt x="638" y="280"/>
                    <a:pt x="782" y="246"/>
                    <a:pt x="927" y="212"/>
                  </a:cubicBezTo>
                  <a:cubicBezTo>
                    <a:pt x="961" y="212"/>
                    <a:pt x="995" y="170"/>
                    <a:pt x="995" y="1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32"/>
            <p:cNvSpPr/>
            <p:nvPr/>
          </p:nvSpPr>
          <p:spPr>
            <a:xfrm>
              <a:off x="3074714" y="4553194"/>
              <a:ext cx="21697" cy="10712"/>
            </a:xfrm>
            <a:custGeom>
              <a:avLst/>
              <a:gdLst/>
              <a:ahLst/>
              <a:cxnLst/>
              <a:rect l="l" t="t" r="r" b="b"/>
              <a:pathLst>
                <a:path w="638" h="315" extrusionOk="0">
                  <a:moveTo>
                    <a:pt x="637" y="246"/>
                  </a:moveTo>
                  <a:lnTo>
                    <a:pt x="637" y="212"/>
                  </a:lnTo>
                  <a:cubicBezTo>
                    <a:pt x="569" y="136"/>
                    <a:pt x="425" y="102"/>
                    <a:pt x="357" y="68"/>
                  </a:cubicBezTo>
                  <a:cubicBezTo>
                    <a:pt x="247" y="34"/>
                    <a:pt x="111" y="0"/>
                    <a:pt x="34" y="68"/>
                  </a:cubicBezTo>
                  <a:cubicBezTo>
                    <a:pt x="0" y="102"/>
                    <a:pt x="0" y="102"/>
                    <a:pt x="0" y="136"/>
                  </a:cubicBezTo>
                  <a:cubicBezTo>
                    <a:pt x="0" y="170"/>
                    <a:pt x="0" y="170"/>
                    <a:pt x="34" y="212"/>
                  </a:cubicBezTo>
                  <a:cubicBezTo>
                    <a:pt x="111" y="246"/>
                    <a:pt x="213" y="246"/>
                    <a:pt x="323" y="246"/>
                  </a:cubicBezTo>
                  <a:cubicBezTo>
                    <a:pt x="391" y="280"/>
                    <a:pt x="501" y="314"/>
                    <a:pt x="569" y="314"/>
                  </a:cubicBezTo>
                  <a:cubicBezTo>
                    <a:pt x="637" y="314"/>
                    <a:pt x="637" y="280"/>
                    <a:pt x="637" y="24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32"/>
            <p:cNvSpPr/>
            <p:nvPr/>
          </p:nvSpPr>
          <p:spPr>
            <a:xfrm>
              <a:off x="3064001" y="4568770"/>
              <a:ext cx="20575" cy="8434"/>
            </a:xfrm>
            <a:custGeom>
              <a:avLst/>
              <a:gdLst/>
              <a:ahLst/>
              <a:cxnLst/>
              <a:rect l="l" t="t" r="r" b="b"/>
              <a:pathLst>
                <a:path w="605" h="248" extrusionOk="0">
                  <a:moveTo>
                    <a:pt x="604" y="179"/>
                  </a:moveTo>
                  <a:cubicBezTo>
                    <a:pt x="604" y="137"/>
                    <a:pt x="562" y="103"/>
                    <a:pt x="528" y="103"/>
                  </a:cubicBezTo>
                  <a:cubicBezTo>
                    <a:pt x="460" y="69"/>
                    <a:pt x="392" y="69"/>
                    <a:pt x="281" y="35"/>
                  </a:cubicBezTo>
                  <a:cubicBezTo>
                    <a:pt x="213" y="35"/>
                    <a:pt x="137" y="1"/>
                    <a:pt x="35" y="35"/>
                  </a:cubicBezTo>
                  <a:cubicBezTo>
                    <a:pt x="1" y="35"/>
                    <a:pt x="1" y="69"/>
                    <a:pt x="1" y="103"/>
                  </a:cubicBezTo>
                  <a:cubicBezTo>
                    <a:pt x="1" y="137"/>
                    <a:pt x="1" y="137"/>
                    <a:pt x="35" y="179"/>
                  </a:cubicBezTo>
                  <a:cubicBezTo>
                    <a:pt x="69" y="213"/>
                    <a:pt x="179" y="213"/>
                    <a:pt x="247" y="247"/>
                  </a:cubicBezTo>
                  <a:lnTo>
                    <a:pt x="528" y="247"/>
                  </a:lnTo>
                  <a:cubicBezTo>
                    <a:pt x="562" y="247"/>
                    <a:pt x="604" y="213"/>
                    <a:pt x="604"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2"/>
            <p:cNvSpPr/>
            <p:nvPr/>
          </p:nvSpPr>
          <p:spPr>
            <a:xfrm>
              <a:off x="3056792" y="4608354"/>
              <a:ext cx="34994" cy="17072"/>
            </a:xfrm>
            <a:custGeom>
              <a:avLst/>
              <a:gdLst/>
              <a:ahLst/>
              <a:cxnLst/>
              <a:rect l="l" t="t" r="r" b="b"/>
              <a:pathLst>
                <a:path w="1029" h="502" extrusionOk="0">
                  <a:moveTo>
                    <a:pt x="1028" y="391"/>
                  </a:moveTo>
                  <a:cubicBezTo>
                    <a:pt x="1028" y="357"/>
                    <a:pt x="986" y="357"/>
                    <a:pt x="986" y="357"/>
                  </a:cubicBezTo>
                  <a:cubicBezTo>
                    <a:pt x="850" y="247"/>
                    <a:pt x="706" y="213"/>
                    <a:pt x="561" y="145"/>
                  </a:cubicBezTo>
                  <a:cubicBezTo>
                    <a:pt x="425" y="77"/>
                    <a:pt x="247" y="35"/>
                    <a:pt x="69" y="1"/>
                  </a:cubicBezTo>
                  <a:cubicBezTo>
                    <a:pt x="35" y="1"/>
                    <a:pt x="1" y="77"/>
                    <a:pt x="1" y="111"/>
                  </a:cubicBezTo>
                  <a:cubicBezTo>
                    <a:pt x="1" y="145"/>
                    <a:pt x="35" y="179"/>
                    <a:pt x="35" y="179"/>
                  </a:cubicBezTo>
                  <a:cubicBezTo>
                    <a:pt x="179" y="289"/>
                    <a:pt x="349" y="323"/>
                    <a:pt x="493" y="357"/>
                  </a:cubicBezTo>
                  <a:cubicBezTo>
                    <a:pt x="638" y="425"/>
                    <a:pt x="774" y="459"/>
                    <a:pt x="952" y="459"/>
                  </a:cubicBezTo>
                  <a:cubicBezTo>
                    <a:pt x="986" y="502"/>
                    <a:pt x="1028" y="425"/>
                    <a:pt x="1028"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32"/>
            <p:cNvSpPr/>
            <p:nvPr/>
          </p:nvSpPr>
          <p:spPr>
            <a:xfrm>
              <a:off x="2964053" y="4616720"/>
              <a:ext cx="17956" cy="9862"/>
            </a:xfrm>
            <a:custGeom>
              <a:avLst/>
              <a:gdLst/>
              <a:ahLst/>
              <a:cxnLst/>
              <a:rect l="l" t="t" r="r" b="b"/>
              <a:pathLst>
                <a:path w="528" h="290" extrusionOk="0">
                  <a:moveTo>
                    <a:pt x="527" y="179"/>
                  </a:moveTo>
                  <a:cubicBezTo>
                    <a:pt x="493" y="179"/>
                    <a:pt x="493" y="145"/>
                    <a:pt x="493" y="145"/>
                  </a:cubicBezTo>
                  <a:cubicBezTo>
                    <a:pt x="426" y="111"/>
                    <a:pt x="358" y="43"/>
                    <a:pt x="281" y="43"/>
                  </a:cubicBezTo>
                  <a:cubicBezTo>
                    <a:pt x="213" y="1"/>
                    <a:pt x="145" y="1"/>
                    <a:pt x="69" y="1"/>
                  </a:cubicBezTo>
                  <a:cubicBezTo>
                    <a:pt x="1" y="43"/>
                    <a:pt x="1" y="77"/>
                    <a:pt x="1" y="111"/>
                  </a:cubicBezTo>
                  <a:cubicBezTo>
                    <a:pt x="1" y="111"/>
                    <a:pt x="35" y="145"/>
                    <a:pt x="69" y="145"/>
                  </a:cubicBezTo>
                  <a:cubicBezTo>
                    <a:pt x="103" y="179"/>
                    <a:pt x="179" y="179"/>
                    <a:pt x="213" y="213"/>
                  </a:cubicBezTo>
                  <a:cubicBezTo>
                    <a:pt x="281" y="213"/>
                    <a:pt x="358" y="256"/>
                    <a:pt x="392" y="290"/>
                  </a:cubicBezTo>
                  <a:cubicBezTo>
                    <a:pt x="459" y="290"/>
                    <a:pt x="527" y="256"/>
                    <a:pt x="527"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32"/>
            <p:cNvSpPr/>
            <p:nvPr/>
          </p:nvSpPr>
          <p:spPr>
            <a:xfrm>
              <a:off x="2825677" y="4748193"/>
              <a:ext cx="19112" cy="15609"/>
            </a:xfrm>
            <a:custGeom>
              <a:avLst/>
              <a:gdLst/>
              <a:ahLst/>
              <a:cxnLst/>
              <a:rect l="l" t="t" r="r" b="b"/>
              <a:pathLst>
                <a:path w="562" h="459" extrusionOk="0">
                  <a:moveTo>
                    <a:pt x="561" y="425"/>
                  </a:moveTo>
                  <a:lnTo>
                    <a:pt x="561" y="382"/>
                  </a:lnTo>
                  <a:cubicBezTo>
                    <a:pt x="459" y="314"/>
                    <a:pt x="391" y="246"/>
                    <a:pt x="281" y="170"/>
                  </a:cubicBezTo>
                  <a:cubicBezTo>
                    <a:pt x="213" y="102"/>
                    <a:pt x="179" y="68"/>
                    <a:pt x="69" y="34"/>
                  </a:cubicBezTo>
                  <a:cubicBezTo>
                    <a:pt x="35" y="0"/>
                    <a:pt x="1" y="34"/>
                    <a:pt x="35" y="68"/>
                  </a:cubicBezTo>
                  <a:lnTo>
                    <a:pt x="35" y="102"/>
                  </a:lnTo>
                  <a:cubicBezTo>
                    <a:pt x="69" y="170"/>
                    <a:pt x="137" y="246"/>
                    <a:pt x="213" y="314"/>
                  </a:cubicBezTo>
                  <a:cubicBezTo>
                    <a:pt x="315" y="348"/>
                    <a:pt x="425" y="425"/>
                    <a:pt x="527" y="459"/>
                  </a:cubicBezTo>
                  <a:cubicBezTo>
                    <a:pt x="561" y="459"/>
                    <a:pt x="561" y="425"/>
                    <a:pt x="56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32"/>
            <p:cNvSpPr/>
            <p:nvPr/>
          </p:nvSpPr>
          <p:spPr>
            <a:xfrm>
              <a:off x="2812380" y="4771012"/>
              <a:ext cx="17956" cy="16766"/>
            </a:xfrm>
            <a:custGeom>
              <a:avLst/>
              <a:gdLst/>
              <a:ahLst/>
              <a:cxnLst/>
              <a:rect l="l" t="t" r="r" b="b"/>
              <a:pathLst>
                <a:path w="528" h="493" extrusionOk="0">
                  <a:moveTo>
                    <a:pt x="528" y="425"/>
                  </a:moveTo>
                  <a:lnTo>
                    <a:pt x="528" y="391"/>
                  </a:lnTo>
                  <a:cubicBezTo>
                    <a:pt x="460" y="247"/>
                    <a:pt x="315" y="0"/>
                    <a:pt x="103" y="0"/>
                  </a:cubicBezTo>
                  <a:cubicBezTo>
                    <a:pt x="35" y="0"/>
                    <a:pt x="1" y="68"/>
                    <a:pt x="35" y="136"/>
                  </a:cubicBezTo>
                  <a:cubicBezTo>
                    <a:pt x="35" y="136"/>
                    <a:pt x="35" y="179"/>
                    <a:pt x="69" y="213"/>
                  </a:cubicBezTo>
                  <a:cubicBezTo>
                    <a:pt x="103" y="247"/>
                    <a:pt x="213" y="247"/>
                    <a:pt x="247" y="281"/>
                  </a:cubicBezTo>
                  <a:cubicBezTo>
                    <a:pt x="315" y="315"/>
                    <a:pt x="358" y="391"/>
                    <a:pt x="392" y="459"/>
                  </a:cubicBezTo>
                  <a:cubicBezTo>
                    <a:pt x="426" y="493"/>
                    <a:pt x="528" y="459"/>
                    <a:pt x="528"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2"/>
            <p:cNvSpPr/>
            <p:nvPr/>
          </p:nvSpPr>
          <p:spPr>
            <a:xfrm>
              <a:off x="2791873" y="4460456"/>
              <a:ext cx="185511" cy="38462"/>
            </a:xfrm>
            <a:custGeom>
              <a:avLst/>
              <a:gdLst/>
              <a:ahLst/>
              <a:cxnLst/>
              <a:rect l="l" t="t" r="r" b="b"/>
              <a:pathLst>
                <a:path w="5455" h="1131" extrusionOk="0">
                  <a:moveTo>
                    <a:pt x="5455" y="1028"/>
                  </a:moveTo>
                  <a:lnTo>
                    <a:pt x="5421" y="986"/>
                  </a:lnTo>
                  <a:cubicBezTo>
                    <a:pt x="3857" y="213"/>
                    <a:pt x="1700" y="0"/>
                    <a:pt x="69" y="773"/>
                  </a:cubicBezTo>
                  <a:cubicBezTo>
                    <a:pt x="35" y="816"/>
                    <a:pt x="1" y="850"/>
                    <a:pt x="35" y="884"/>
                  </a:cubicBezTo>
                  <a:cubicBezTo>
                    <a:pt x="35" y="952"/>
                    <a:pt x="69" y="986"/>
                    <a:pt x="145" y="986"/>
                  </a:cubicBezTo>
                  <a:cubicBezTo>
                    <a:pt x="1029" y="773"/>
                    <a:pt x="1878" y="561"/>
                    <a:pt x="2762" y="561"/>
                  </a:cubicBezTo>
                  <a:cubicBezTo>
                    <a:pt x="3679" y="603"/>
                    <a:pt x="4529" y="773"/>
                    <a:pt x="5378" y="1096"/>
                  </a:cubicBezTo>
                  <a:cubicBezTo>
                    <a:pt x="5421" y="1130"/>
                    <a:pt x="5455" y="1062"/>
                    <a:pt x="5455" y="102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2"/>
            <p:cNvSpPr/>
            <p:nvPr/>
          </p:nvSpPr>
          <p:spPr>
            <a:xfrm>
              <a:off x="2754601" y="4543366"/>
              <a:ext cx="119060" cy="108348"/>
            </a:xfrm>
            <a:custGeom>
              <a:avLst/>
              <a:gdLst/>
              <a:ahLst/>
              <a:cxnLst/>
              <a:rect l="l" t="t" r="r" b="b"/>
              <a:pathLst>
                <a:path w="3501" h="3186" extrusionOk="0">
                  <a:moveTo>
                    <a:pt x="3501" y="3152"/>
                  </a:moveTo>
                  <a:lnTo>
                    <a:pt x="3501" y="3118"/>
                  </a:lnTo>
                  <a:cubicBezTo>
                    <a:pt x="2940" y="2625"/>
                    <a:pt x="2227" y="2302"/>
                    <a:pt x="1632" y="1776"/>
                  </a:cubicBezTo>
                  <a:cubicBezTo>
                    <a:pt x="1063" y="1275"/>
                    <a:pt x="604" y="637"/>
                    <a:pt x="103" y="34"/>
                  </a:cubicBezTo>
                  <a:cubicBezTo>
                    <a:pt x="69" y="0"/>
                    <a:pt x="1" y="34"/>
                    <a:pt x="1" y="111"/>
                  </a:cubicBezTo>
                  <a:lnTo>
                    <a:pt x="1" y="111"/>
                  </a:lnTo>
                  <a:cubicBezTo>
                    <a:pt x="638" y="1631"/>
                    <a:pt x="2014" y="2515"/>
                    <a:pt x="3467" y="3152"/>
                  </a:cubicBezTo>
                  <a:cubicBezTo>
                    <a:pt x="3467" y="3186"/>
                    <a:pt x="3501" y="3152"/>
                    <a:pt x="3501" y="31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2"/>
            <p:cNvSpPr/>
            <p:nvPr/>
          </p:nvSpPr>
          <p:spPr>
            <a:xfrm>
              <a:off x="2693082" y="4556663"/>
              <a:ext cx="52031" cy="168439"/>
            </a:xfrm>
            <a:custGeom>
              <a:avLst/>
              <a:gdLst/>
              <a:ahLst/>
              <a:cxnLst/>
              <a:rect l="l" t="t" r="r" b="b"/>
              <a:pathLst>
                <a:path w="1530" h="4953" extrusionOk="0">
                  <a:moveTo>
                    <a:pt x="1530" y="4885"/>
                  </a:moveTo>
                  <a:lnTo>
                    <a:pt x="1530" y="4885"/>
                  </a:lnTo>
                  <a:cubicBezTo>
                    <a:pt x="1028" y="3891"/>
                    <a:pt x="570" y="2973"/>
                    <a:pt x="425" y="1979"/>
                  </a:cubicBezTo>
                  <a:cubicBezTo>
                    <a:pt x="357" y="1385"/>
                    <a:pt x="357" y="782"/>
                    <a:pt x="502" y="144"/>
                  </a:cubicBezTo>
                  <a:lnTo>
                    <a:pt x="502" y="110"/>
                  </a:lnTo>
                  <a:cubicBezTo>
                    <a:pt x="502" y="34"/>
                    <a:pt x="425" y="0"/>
                    <a:pt x="357" y="68"/>
                  </a:cubicBezTo>
                  <a:cubicBezTo>
                    <a:pt x="43" y="637"/>
                    <a:pt x="1" y="1274"/>
                    <a:pt x="77" y="1911"/>
                  </a:cubicBezTo>
                  <a:cubicBezTo>
                    <a:pt x="255" y="2973"/>
                    <a:pt x="893" y="4069"/>
                    <a:pt x="1453" y="4919"/>
                  </a:cubicBezTo>
                  <a:cubicBezTo>
                    <a:pt x="1487" y="4953"/>
                    <a:pt x="1530" y="4919"/>
                    <a:pt x="1530" y="488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2"/>
            <p:cNvSpPr/>
            <p:nvPr/>
          </p:nvSpPr>
          <p:spPr>
            <a:xfrm>
              <a:off x="2802858" y="4335070"/>
              <a:ext cx="156332" cy="101138"/>
            </a:xfrm>
            <a:custGeom>
              <a:avLst/>
              <a:gdLst/>
              <a:ahLst/>
              <a:cxnLst/>
              <a:rect l="l" t="t" r="r" b="b"/>
              <a:pathLst>
                <a:path w="4597" h="2974" extrusionOk="0">
                  <a:moveTo>
                    <a:pt x="4596" y="43"/>
                  </a:moveTo>
                  <a:cubicBezTo>
                    <a:pt x="4596" y="1"/>
                    <a:pt x="4596" y="1"/>
                    <a:pt x="4562" y="1"/>
                  </a:cubicBezTo>
                  <a:cubicBezTo>
                    <a:pt x="2761" y="323"/>
                    <a:pt x="1062" y="1351"/>
                    <a:pt x="1" y="2872"/>
                  </a:cubicBezTo>
                  <a:lnTo>
                    <a:pt x="1" y="2906"/>
                  </a:lnTo>
                  <a:cubicBezTo>
                    <a:pt x="1" y="2940"/>
                    <a:pt x="69" y="2974"/>
                    <a:pt x="69" y="2940"/>
                  </a:cubicBezTo>
                  <a:cubicBezTo>
                    <a:pt x="1377" y="1598"/>
                    <a:pt x="2795" y="604"/>
                    <a:pt x="4596" y="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2"/>
            <p:cNvSpPr/>
            <p:nvPr/>
          </p:nvSpPr>
          <p:spPr>
            <a:xfrm>
              <a:off x="2682403" y="4368874"/>
              <a:ext cx="152864" cy="240671"/>
            </a:xfrm>
            <a:custGeom>
              <a:avLst/>
              <a:gdLst/>
              <a:ahLst/>
              <a:cxnLst/>
              <a:rect l="l" t="t" r="r" b="b"/>
              <a:pathLst>
                <a:path w="4495" h="7077" extrusionOk="0">
                  <a:moveTo>
                    <a:pt x="4214" y="1028"/>
                  </a:moveTo>
                  <a:cubicBezTo>
                    <a:pt x="4137" y="638"/>
                    <a:pt x="4069" y="281"/>
                    <a:pt x="3967" y="0"/>
                  </a:cubicBezTo>
                  <a:cubicBezTo>
                    <a:pt x="3611" y="247"/>
                    <a:pt x="3288" y="536"/>
                    <a:pt x="2940" y="816"/>
                  </a:cubicBezTo>
                  <a:cubicBezTo>
                    <a:pt x="2124" y="1521"/>
                    <a:pt x="1487" y="2269"/>
                    <a:pt x="1028" y="3084"/>
                  </a:cubicBezTo>
                  <a:cubicBezTo>
                    <a:pt x="315" y="4316"/>
                    <a:pt x="0" y="5666"/>
                    <a:pt x="0" y="7077"/>
                  </a:cubicBezTo>
                  <a:cubicBezTo>
                    <a:pt x="4103" y="5632"/>
                    <a:pt x="4494" y="2872"/>
                    <a:pt x="4214" y="102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2"/>
            <p:cNvSpPr/>
            <p:nvPr/>
          </p:nvSpPr>
          <p:spPr>
            <a:xfrm>
              <a:off x="2156341" y="4484431"/>
              <a:ext cx="457333" cy="499502"/>
            </a:xfrm>
            <a:custGeom>
              <a:avLst/>
              <a:gdLst/>
              <a:ahLst/>
              <a:cxnLst/>
              <a:rect l="l" t="t" r="r" b="b"/>
              <a:pathLst>
                <a:path w="13448" h="14688" extrusionOk="0">
                  <a:moveTo>
                    <a:pt x="13448" y="1810"/>
                  </a:moveTo>
                  <a:cubicBezTo>
                    <a:pt x="13312" y="960"/>
                    <a:pt x="11825" y="493"/>
                    <a:pt x="10551" y="281"/>
                  </a:cubicBezTo>
                  <a:cubicBezTo>
                    <a:pt x="9735" y="111"/>
                    <a:pt x="9030" y="68"/>
                    <a:pt x="8741" y="34"/>
                  </a:cubicBezTo>
                  <a:cubicBezTo>
                    <a:pt x="6652" y="0"/>
                    <a:pt x="4426" y="570"/>
                    <a:pt x="2659" y="1767"/>
                  </a:cubicBezTo>
                  <a:cubicBezTo>
                    <a:pt x="2447" y="1912"/>
                    <a:pt x="2192" y="2090"/>
                    <a:pt x="1979" y="2302"/>
                  </a:cubicBezTo>
                  <a:cubicBezTo>
                    <a:pt x="1419" y="2761"/>
                    <a:pt x="994" y="3296"/>
                    <a:pt x="705" y="3823"/>
                  </a:cubicBezTo>
                  <a:cubicBezTo>
                    <a:pt x="213" y="4673"/>
                    <a:pt x="0" y="5556"/>
                    <a:pt x="0" y="6516"/>
                  </a:cubicBezTo>
                  <a:cubicBezTo>
                    <a:pt x="0" y="6830"/>
                    <a:pt x="34" y="7153"/>
                    <a:pt x="68" y="7501"/>
                  </a:cubicBezTo>
                  <a:cubicBezTo>
                    <a:pt x="179" y="7969"/>
                    <a:pt x="280" y="8461"/>
                    <a:pt x="459" y="8920"/>
                  </a:cubicBezTo>
                  <a:cubicBezTo>
                    <a:pt x="748" y="9803"/>
                    <a:pt x="1096" y="10619"/>
                    <a:pt x="1555" y="11434"/>
                  </a:cubicBezTo>
                  <a:cubicBezTo>
                    <a:pt x="1810" y="11893"/>
                    <a:pt x="2056" y="12352"/>
                    <a:pt x="2370" y="12777"/>
                  </a:cubicBezTo>
                  <a:cubicBezTo>
                    <a:pt x="2693" y="13278"/>
                    <a:pt x="3610" y="14688"/>
                    <a:pt x="4392" y="14374"/>
                  </a:cubicBezTo>
                  <a:cubicBezTo>
                    <a:pt x="4817" y="14195"/>
                    <a:pt x="4885" y="13592"/>
                    <a:pt x="4740" y="12811"/>
                  </a:cubicBezTo>
                  <a:cubicBezTo>
                    <a:pt x="4494" y="11256"/>
                    <a:pt x="3576" y="9166"/>
                    <a:pt x="3576" y="9166"/>
                  </a:cubicBezTo>
                  <a:cubicBezTo>
                    <a:pt x="3576" y="9166"/>
                    <a:pt x="7756" y="12216"/>
                    <a:pt x="9200" y="11188"/>
                  </a:cubicBezTo>
                  <a:cubicBezTo>
                    <a:pt x="9455" y="11010"/>
                    <a:pt x="9523" y="10763"/>
                    <a:pt x="9489" y="10474"/>
                  </a:cubicBezTo>
                  <a:cubicBezTo>
                    <a:pt x="9277" y="9132"/>
                    <a:pt x="6337" y="7009"/>
                    <a:pt x="6337" y="7009"/>
                  </a:cubicBezTo>
                  <a:cubicBezTo>
                    <a:pt x="6337" y="7009"/>
                    <a:pt x="10653" y="8920"/>
                    <a:pt x="11893" y="7399"/>
                  </a:cubicBezTo>
                  <a:cubicBezTo>
                    <a:pt x="12071" y="7221"/>
                    <a:pt x="12139" y="7009"/>
                    <a:pt x="12105" y="6762"/>
                  </a:cubicBezTo>
                  <a:cubicBezTo>
                    <a:pt x="11893" y="5378"/>
                    <a:pt x="8249" y="3823"/>
                    <a:pt x="8036" y="3755"/>
                  </a:cubicBezTo>
                  <a:cubicBezTo>
                    <a:pt x="8249" y="3755"/>
                    <a:pt x="12496" y="4316"/>
                    <a:pt x="13346" y="2302"/>
                  </a:cubicBezTo>
                  <a:cubicBezTo>
                    <a:pt x="13448" y="2124"/>
                    <a:pt x="13448" y="1946"/>
                    <a:pt x="13448" y="1810"/>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2"/>
            <p:cNvSpPr/>
            <p:nvPr/>
          </p:nvSpPr>
          <p:spPr>
            <a:xfrm>
              <a:off x="2156341" y="4484431"/>
              <a:ext cx="358813" cy="388876"/>
            </a:xfrm>
            <a:custGeom>
              <a:avLst/>
              <a:gdLst/>
              <a:ahLst/>
              <a:cxnLst/>
              <a:rect l="l" t="t" r="r" b="b"/>
              <a:pathLst>
                <a:path w="10551" h="11435" extrusionOk="0">
                  <a:moveTo>
                    <a:pt x="10551" y="281"/>
                  </a:moveTo>
                  <a:cubicBezTo>
                    <a:pt x="9735" y="111"/>
                    <a:pt x="9030" y="68"/>
                    <a:pt x="8741" y="34"/>
                  </a:cubicBezTo>
                  <a:cubicBezTo>
                    <a:pt x="6652" y="0"/>
                    <a:pt x="4426" y="570"/>
                    <a:pt x="2659" y="1767"/>
                  </a:cubicBezTo>
                  <a:cubicBezTo>
                    <a:pt x="2447" y="1912"/>
                    <a:pt x="2192" y="2090"/>
                    <a:pt x="1979" y="2302"/>
                  </a:cubicBezTo>
                  <a:cubicBezTo>
                    <a:pt x="1419" y="2761"/>
                    <a:pt x="994" y="3296"/>
                    <a:pt x="705" y="3823"/>
                  </a:cubicBezTo>
                  <a:cubicBezTo>
                    <a:pt x="213" y="4673"/>
                    <a:pt x="0" y="5556"/>
                    <a:pt x="0" y="6516"/>
                  </a:cubicBezTo>
                  <a:cubicBezTo>
                    <a:pt x="0" y="6830"/>
                    <a:pt x="34" y="7153"/>
                    <a:pt x="68" y="7501"/>
                  </a:cubicBezTo>
                  <a:cubicBezTo>
                    <a:pt x="179" y="7969"/>
                    <a:pt x="280" y="8461"/>
                    <a:pt x="459" y="8920"/>
                  </a:cubicBezTo>
                  <a:cubicBezTo>
                    <a:pt x="748" y="9803"/>
                    <a:pt x="1096" y="10619"/>
                    <a:pt x="1555" y="11434"/>
                  </a:cubicBezTo>
                  <a:cubicBezTo>
                    <a:pt x="2370" y="10797"/>
                    <a:pt x="2404" y="9591"/>
                    <a:pt x="2268" y="8674"/>
                  </a:cubicBezTo>
                  <a:cubicBezTo>
                    <a:pt x="2158" y="7969"/>
                    <a:pt x="1945" y="7433"/>
                    <a:pt x="1945" y="7433"/>
                  </a:cubicBezTo>
                  <a:cubicBezTo>
                    <a:pt x="1945" y="7433"/>
                    <a:pt x="4392" y="9379"/>
                    <a:pt x="5241" y="8461"/>
                  </a:cubicBezTo>
                  <a:cubicBezTo>
                    <a:pt x="5454" y="8249"/>
                    <a:pt x="5522" y="8002"/>
                    <a:pt x="5488" y="7714"/>
                  </a:cubicBezTo>
                  <a:cubicBezTo>
                    <a:pt x="5309" y="6694"/>
                    <a:pt x="3857" y="5454"/>
                    <a:pt x="3789" y="5344"/>
                  </a:cubicBezTo>
                  <a:cubicBezTo>
                    <a:pt x="3933" y="5420"/>
                    <a:pt x="6694" y="6371"/>
                    <a:pt x="7365" y="5454"/>
                  </a:cubicBezTo>
                  <a:cubicBezTo>
                    <a:pt x="7501" y="5276"/>
                    <a:pt x="7544" y="5029"/>
                    <a:pt x="7501" y="4740"/>
                  </a:cubicBezTo>
                  <a:cubicBezTo>
                    <a:pt x="7331" y="3611"/>
                    <a:pt x="6015" y="2090"/>
                    <a:pt x="6015" y="2090"/>
                  </a:cubicBezTo>
                  <a:cubicBezTo>
                    <a:pt x="8707" y="2124"/>
                    <a:pt x="9982" y="1028"/>
                    <a:pt x="10551" y="28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2"/>
            <p:cNvSpPr/>
            <p:nvPr/>
          </p:nvSpPr>
          <p:spPr>
            <a:xfrm>
              <a:off x="2544027" y="4545951"/>
              <a:ext cx="20541" cy="4659"/>
            </a:xfrm>
            <a:custGeom>
              <a:avLst/>
              <a:gdLst/>
              <a:ahLst/>
              <a:cxnLst/>
              <a:rect l="l" t="t" r="r" b="b"/>
              <a:pathLst>
                <a:path w="604" h="137" extrusionOk="0">
                  <a:moveTo>
                    <a:pt x="603" y="103"/>
                  </a:moveTo>
                  <a:lnTo>
                    <a:pt x="603" y="69"/>
                  </a:lnTo>
                  <a:cubicBezTo>
                    <a:pt x="425" y="35"/>
                    <a:pt x="213" y="1"/>
                    <a:pt x="34" y="35"/>
                  </a:cubicBezTo>
                  <a:cubicBezTo>
                    <a:pt x="34" y="35"/>
                    <a:pt x="0" y="35"/>
                    <a:pt x="0" y="69"/>
                  </a:cubicBezTo>
                  <a:lnTo>
                    <a:pt x="34" y="69"/>
                  </a:lnTo>
                  <a:cubicBezTo>
                    <a:pt x="213" y="137"/>
                    <a:pt x="425" y="137"/>
                    <a:pt x="603" y="1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2"/>
            <p:cNvSpPr/>
            <p:nvPr/>
          </p:nvSpPr>
          <p:spPr>
            <a:xfrm>
              <a:off x="2541408" y="4556663"/>
              <a:ext cx="21697" cy="6087"/>
            </a:xfrm>
            <a:custGeom>
              <a:avLst/>
              <a:gdLst/>
              <a:ahLst/>
              <a:cxnLst/>
              <a:rect l="l" t="t" r="r" b="b"/>
              <a:pathLst>
                <a:path w="638" h="179" extrusionOk="0">
                  <a:moveTo>
                    <a:pt x="638" y="110"/>
                  </a:moveTo>
                  <a:lnTo>
                    <a:pt x="638" y="68"/>
                  </a:lnTo>
                  <a:cubicBezTo>
                    <a:pt x="426" y="68"/>
                    <a:pt x="213" y="0"/>
                    <a:pt x="43" y="34"/>
                  </a:cubicBezTo>
                  <a:cubicBezTo>
                    <a:pt x="1" y="34"/>
                    <a:pt x="1" y="68"/>
                    <a:pt x="1" y="110"/>
                  </a:cubicBezTo>
                  <a:lnTo>
                    <a:pt x="43" y="110"/>
                  </a:lnTo>
                  <a:cubicBezTo>
                    <a:pt x="213" y="178"/>
                    <a:pt x="426" y="144"/>
                    <a:pt x="638" y="11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2"/>
            <p:cNvSpPr/>
            <p:nvPr/>
          </p:nvSpPr>
          <p:spPr>
            <a:xfrm>
              <a:off x="2521208" y="4709459"/>
              <a:ext cx="17922" cy="12175"/>
            </a:xfrm>
            <a:custGeom>
              <a:avLst/>
              <a:gdLst/>
              <a:ahLst/>
              <a:cxnLst/>
              <a:rect l="l" t="t" r="r" b="b"/>
              <a:pathLst>
                <a:path w="527" h="358" extrusionOk="0">
                  <a:moveTo>
                    <a:pt x="527" y="290"/>
                  </a:moveTo>
                  <a:lnTo>
                    <a:pt x="493" y="247"/>
                  </a:lnTo>
                  <a:cubicBezTo>
                    <a:pt x="382" y="145"/>
                    <a:pt x="170" y="1"/>
                    <a:pt x="34" y="77"/>
                  </a:cubicBezTo>
                  <a:cubicBezTo>
                    <a:pt x="0" y="111"/>
                    <a:pt x="0" y="111"/>
                    <a:pt x="0" y="145"/>
                  </a:cubicBezTo>
                  <a:lnTo>
                    <a:pt x="34" y="179"/>
                  </a:lnTo>
                  <a:cubicBezTo>
                    <a:pt x="68" y="213"/>
                    <a:pt x="170" y="213"/>
                    <a:pt x="213" y="247"/>
                  </a:cubicBezTo>
                  <a:cubicBezTo>
                    <a:pt x="314" y="247"/>
                    <a:pt x="382" y="290"/>
                    <a:pt x="459" y="324"/>
                  </a:cubicBezTo>
                  <a:cubicBezTo>
                    <a:pt x="493" y="358"/>
                    <a:pt x="527" y="324"/>
                    <a:pt x="527"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2"/>
            <p:cNvSpPr/>
            <p:nvPr/>
          </p:nvSpPr>
          <p:spPr>
            <a:xfrm>
              <a:off x="2496926" y="4723912"/>
              <a:ext cx="27784" cy="8400"/>
            </a:xfrm>
            <a:custGeom>
              <a:avLst/>
              <a:gdLst/>
              <a:ahLst/>
              <a:cxnLst/>
              <a:rect l="l" t="t" r="r" b="b"/>
              <a:pathLst>
                <a:path w="817" h="247" extrusionOk="0">
                  <a:moveTo>
                    <a:pt x="816" y="213"/>
                  </a:moveTo>
                  <a:lnTo>
                    <a:pt x="816" y="213"/>
                  </a:lnTo>
                  <a:cubicBezTo>
                    <a:pt x="570" y="145"/>
                    <a:pt x="323" y="1"/>
                    <a:pt x="77" y="35"/>
                  </a:cubicBezTo>
                  <a:cubicBezTo>
                    <a:pt x="35" y="35"/>
                    <a:pt x="1" y="77"/>
                    <a:pt x="35" y="77"/>
                  </a:cubicBezTo>
                  <a:lnTo>
                    <a:pt x="35" y="111"/>
                  </a:lnTo>
                  <a:cubicBezTo>
                    <a:pt x="247" y="213"/>
                    <a:pt x="570" y="213"/>
                    <a:pt x="782" y="247"/>
                  </a:cubicBezTo>
                  <a:cubicBezTo>
                    <a:pt x="816" y="247"/>
                    <a:pt x="816" y="247"/>
                    <a:pt x="816"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2"/>
            <p:cNvSpPr/>
            <p:nvPr/>
          </p:nvSpPr>
          <p:spPr>
            <a:xfrm>
              <a:off x="2486248" y="4683171"/>
              <a:ext cx="22853" cy="9590"/>
            </a:xfrm>
            <a:custGeom>
              <a:avLst/>
              <a:gdLst/>
              <a:ahLst/>
              <a:cxnLst/>
              <a:rect l="l" t="t" r="r" b="b"/>
              <a:pathLst>
                <a:path w="672" h="282" extrusionOk="0">
                  <a:moveTo>
                    <a:pt x="637" y="213"/>
                  </a:moveTo>
                  <a:lnTo>
                    <a:pt x="637" y="213"/>
                  </a:lnTo>
                  <a:cubicBezTo>
                    <a:pt x="527" y="137"/>
                    <a:pt x="425" y="103"/>
                    <a:pt x="315" y="69"/>
                  </a:cubicBezTo>
                  <a:cubicBezTo>
                    <a:pt x="247" y="35"/>
                    <a:pt x="102" y="1"/>
                    <a:pt x="34" y="35"/>
                  </a:cubicBezTo>
                  <a:cubicBezTo>
                    <a:pt x="0" y="69"/>
                    <a:pt x="0" y="69"/>
                    <a:pt x="0" y="103"/>
                  </a:cubicBezTo>
                  <a:lnTo>
                    <a:pt x="0" y="137"/>
                  </a:lnTo>
                  <a:cubicBezTo>
                    <a:pt x="68" y="213"/>
                    <a:pt x="179" y="213"/>
                    <a:pt x="281" y="247"/>
                  </a:cubicBezTo>
                  <a:cubicBezTo>
                    <a:pt x="391" y="247"/>
                    <a:pt x="493" y="281"/>
                    <a:pt x="561" y="281"/>
                  </a:cubicBezTo>
                  <a:cubicBezTo>
                    <a:pt x="637" y="281"/>
                    <a:pt x="671" y="247"/>
                    <a:pt x="637"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2"/>
            <p:cNvSpPr/>
            <p:nvPr/>
          </p:nvSpPr>
          <p:spPr>
            <a:xfrm>
              <a:off x="2410275" y="4825016"/>
              <a:ext cx="20541" cy="9862"/>
            </a:xfrm>
            <a:custGeom>
              <a:avLst/>
              <a:gdLst/>
              <a:ahLst/>
              <a:cxnLst/>
              <a:rect l="l" t="t" r="r" b="b"/>
              <a:pathLst>
                <a:path w="604" h="290" extrusionOk="0">
                  <a:moveTo>
                    <a:pt x="603" y="213"/>
                  </a:moveTo>
                  <a:lnTo>
                    <a:pt x="603" y="213"/>
                  </a:lnTo>
                  <a:cubicBezTo>
                    <a:pt x="425" y="77"/>
                    <a:pt x="246" y="1"/>
                    <a:pt x="77" y="1"/>
                  </a:cubicBezTo>
                  <a:cubicBezTo>
                    <a:pt x="34" y="1"/>
                    <a:pt x="0" y="35"/>
                    <a:pt x="0" y="77"/>
                  </a:cubicBezTo>
                  <a:cubicBezTo>
                    <a:pt x="0" y="111"/>
                    <a:pt x="34" y="111"/>
                    <a:pt x="34" y="111"/>
                  </a:cubicBezTo>
                  <a:cubicBezTo>
                    <a:pt x="212" y="179"/>
                    <a:pt x="391" y="179"/>
                    <a:pt x="569" y="247"/>
                  </a:cubicBezTo>
                  <a:cubicBezTo>
                    <a:pt x="603" y="290"/>
                    <a:pt x="603" y="247"/>
                    <a:pt x="603"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2"/>
            <p:cNvSpPr/>
            <p:nvPr/>
          </p:nvSpPr>
          <p:spPr>
            <a:xfrm>
              <a:off x="2412860" y="4837157"/>
              <a:ext cx="16800" cy="9556"/>
            </a:xfrm>
            <a:custGeom>
              <a:avLst/>
              <a:gdLst/>
              <a:ahLst/>
              <a:cxnLst/>
              <a:rect l="l" t="t" r="r" b="b"/>
              <a:pathLst>
                <a:path w="494" h="281" extrusionOk="0">
                  <a:moveTo>
                    <a:pt x="493" y="213"/>
                  </a:moveTo>
                  <a:cubicBezTo>
                    <a:pt x="493" y="213"/>
                    <a:pt x="493" y="179"/>
                    <a:pt x="459" y="179"/>
                  </a:cubicBezTo>
                  <a:cubicBezTo>
                    <a:pt x="349" y="69"/>
                    <a:pt x="170" y="1"/>
                    <a:pt x="1" y="69"/>
                  </a:cubicBezTo>
                  <a:lnTo>
                    <a:pt x="1" y="102"/>
                  </a:lnTo>
                  <a:cubicBezTo>
                    <a:pt x="1" y="102"/>
                    <a:pt x="1" y="145"/>
                    <a:pt x="35" y="145"/>
                  </a:cubicBezTo>
                  <a:cubicBezTo>
                    <a:pt x="170" y="145"/>
                    <a:pt x="315" y="179"/>
                    <a:pt x="425" y="247"/>
                  </a:cubicBezTo>
                  <a:cubicBezTo>
                    <a:pt x="459" y="281"/>
                    <a:pt x="493" y="247"/>
                    <a:pt x="493"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32"/>
            <p:cNvSpPr/>
            <p:nvPr/>
          </p:nvSpPr>
          <p:spPr>
            <a:xfrm>
              <a:off x="2392353" y="4788900"/>
              <a:ext cx="16800" cy="11018"/>
            </a:xfrm>
            <a:custGeom>
              <a:avLst/>
              <a:gdLst/>
              <a:ahLst/>
              <a:cxnLst/>
              <a:rect l="l" t="t" r="r" b="b"/>
              <a:pathLst>
                <a:path w="494" h="324" extrusionOk="0">
                  <a:moveTo>
                    <a:pt x="493" y="290"/>
                  </a:moveTo>
                  <a:cubicBezTo>
                    <a:pt x="493" y="247"/>
                    <a:pt x="459" y="247"/>
                    <a:pt x="459" y="247"/>
                  </a:cubicBezTo>
                  <a:cubicBezTo>
                    <a:pt x="391" y="213"/>
                    <a:pt x="315" y="145"/>
                    <a:pt x="247" y="111"/>
                  </a:cubicBezTo>
                  <a:cubicBezTo>
                    <a:pt x="213" y="77"/>
                    <a:pt x="136" y="35"/>
                    <a:pt x="68" y="1"/>
                  </a:cubicBezTo>
                  <a:cubicBezTo>
                    <a:pt x="34" y="1"/>
                    <a:pt x="0" y="35"/>
                    <a:pt x="0" y="77"/>
                  </a:cubicBezTo>
                  <a:cubicBezTo>
                    <a:pt x="0" y="111"/>
                    <a:pt x="0" y="111"/>
                    <a:pt x="34" y="111"/>
                  </a:cubicBezTo>
                  <a:cubicBezTo>
                    <a:pt x="68" y="179"/>
                    <a:pt x="136" y="213"/>
                    <a:pt x="213" y="213"/>
                  </a:cubicBezTo>
                  <a:cubicBezTo>
                    <a:pt x="281" y="247"/>
                    <a:pt x="349" y="290"/>
                    <a:pt x="425" y="324"/>
                  </a:cubicBezTo>
                  <a:cubicBezTo>
                    <a:pt x="459" y="324"/>
                    <a:pt x="493" y="290"/>
                    <a:pt x="493"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2"/>
            <p:cNvSpPr/>
            <p:nvPr/>
          </p:nvSpPr>
          <p:spPr>
            <a:xfrm>
              <a:off x="2353653" y="4808284"/>
              <a:ext cx="9828" cy="6087"/>
            </a:xfrm>
            <a:custGeom>
              <a:avLst/>
              <a:gdLst/>
              <a:ahLst/>
              <a:cxnLst/>
              <a:rect l="l" t="t" r="r" b="b"/>
              <a:pathLst>
                <a:path w="289" h="179" extrusionOk="0">
                  <a:moveTo>
                    <a:pt x="289" y="144"/>
                  </a:moveTo>
                  <a:lnTo>
                    <a:pt x="255" y="102"/>
                  </a:lnTo>
                  <a:cubicBezTo>
                    <a:pt x="179" y="68"/>
                    <a:pt x="111" y="34"/>
                    <a:pt x="43" y="0"/>
                  </a:cubicBezTo>
                  <a:cubicBezTo>
                    <a:pt x="43" y="0"/>
                    <a:pt x="0" y="34"/>
                    <a:pt x="0" y="68"/>
                  </a:cubicBezTo>
                  <a:lnTo>
                    <a:pt x="0" y="68"/>
                  </a:lnTo>
                  <a:cubicBezTo>
                    <a:pt x="43" y="102"/>
                    <a:pt x="77" y="102"/>
                    <a:pt x="111" y="102"/>
                  </a:cubicBezTo>
                  <a:cubicBezTo>
                    <a:pt x="145" y="144"/>
                    <a:pt x="179" y="144"/>
                    <a:pt x="213" y="178"/>
                  </a:cubicBezTo>
                  <a:cubicBezTo>
                    <a:pt x="255" y="178"/>
                    <a:pt x="289" y="178"/>
                    <a:pt x="289" y="14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2"/>
            <p:cNvSpPr/>
            <p:nvPr/>
          </p:nvSpPr>
          <p:spPr>
            <a:xfrm>
              <a:off x="2344097" y="4821547"/>
              <a:ext cx="16800" cy="9590"/>
            </a:xfrm>
            <a:custGeom>
              <a:avLst/>
              <a:gdLst/>
              <a:ahLst/>
              <a:cxnLst/>
              <a:rect l="l" t="t" r="r" b="b"/>
              <a:pathLst>
                <a:path w="494" h="282" extrusionOk="0">
                  <a:moveTo>
                    <a:pt x="494" y="213"/>
                  </a:moveTo>
                  <a:cubicBezTo>
                    <a:pt x="494" y="213"/>
                    <a:pt x="494" y="179"/>
                    <a:pt x="460" y="179"/>
                  </a:cubicBezTo>
                  <a:cubicBezTo>
                    <a:pt x="358" y="137"/>
                    <a:pt x="247" y="1"/>
                    <a:pt x="111" y="1"/>
                  </a:cubicBezTo>
                  <a:cubicBezTo>
                    <a:pt x="35" y="1"/>
                    <a:pt x="1" y="35"/>
                    <a:pt x="35" y="69"/>
                  </a:cubicBezTo>
                  <a:lnTo>
                    <a:pt x="35" y="103"/>
                  </a:lnTo>
                  <a:cubicBezTo>
                    <a:pt x="145" y="179"/>
                    <a:pt x="324" y="213"/>
                    <a:pt x="460" y="247"/>
                  </a:cubicBezTo>
                  <a:cubicBezTo>
                    <a:pt x="460" y="281"/>
                    <a:pt x="494" y="247"/>
                    <a:pt x="494"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32"/>
            <p:cNvSpPr/>
            <p:nvPr/>
          </p:nvSpPr>
          <p:spPr>
            <a:xfrm>
              <a:off x="2276796" y="4904458"/>
              <a:ext cx="13331" cy="21697"/>
            </a:xfrm>
            <a:custGeom>
              <a:avLst/>
              <a:gdLst/>
              <a:ahLst/>
              <a:cxnLst/>
              <a:rect l="l" t="t" r="r" b="b"/>
              <a:pathLst>
                <a:path w="392" h="638" extrusionOk="0">
                  <a:moveTo>
                    <a:pt x="391" y="570"/>
                  </a:moveTo>
                  <a:lnTo>
                    <a:pt x="391" y="536"/>
                  </a:lnTo>
                  <a:cubicBezTo>
                    <a:pt x="315" y="460"/>
                    <a:pt x="281" y="358"/>
                    <a:pt x="247" y="247"/>
                  </a:cubicBezTo>
                  <a:cubicBezTo>
                    <a:pt x="213" y="179"/>
                    <a:pt x="179" y="77"/>
                    <a:pt x="102" y="35"/>
                  </a:cubicBezTo>
                  <a:cubicBezTo>
                    <a:pt x="68" y="1"/>
                    <a:pt x="1" y="35"/>
                    <a:pt x="1" y="77"/>
                  </a:cubicBezTo>
                  <a:lnTo>
                    <a:pt x="1" y="111"/>
                  </a:lnTo>
                  <a:cubicBezTo>
                    <a:pt x="34" y="179"/>
                    <a:pt x="68" y="247"/>
                    <a:pt x="136" y="324"/>
                  </a:cubicBezTo>
                  <a:cubicBezTo>
                    <a:pt x="179" y="392"/>
                    <a:pt x="247" y="502"/>
                    <a:pt x="315" y="604"/>
                  </a:cubicBezTo>
                  <a:cubicBezTo>
                    <a:pt x="315" y="638"/>
                    <a:pt x="391" y="604"/>
                    <a:pt x="391"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32"/>
            <p:cNvSpPr/>
            <p:nvPr/>
          </p:nvSpPr>
          <p:spPr>
            <a:xfrm>
              <a:off x="2270742" y="4917755"/>
              <a:ext cx="14453" cy="21697"/>
            </a:xfrm>
            <a:custGeom>
              <a:avLst/>
              <a:gdLst/>
              <a:ahLst/>
              <a:cxnLst/>
              <a:rect l="l" t="t" r="r" b="b"/>
              <a:pathLst>
                <a:path w="425" h="638" extrusionOk="0">
                  <a:moveTo>
                    <a:pt x="425" y="604"/>
                  </a:moveTo>
                  <a:lnTo>
                    <a:pt x="425" y="570"/>
                  </a:lnTo>
                  <a:cubicBezTo>
                    <a:pt x="357" y="459"/>
                    <a:pt x="280" y="357"/>
                    <a:pt x="246" y="247"/>
                  </a:cubicBezTo>
                  <a:cubicBezTo>
                    <a:pt x="179" y="179"/>
                    <a:pt x="145" y="69"/>
                    <a:pt x="68" y="1"/>
                  </a:cubicBezTo>
                  <a:cubicBezTo>
                    <a:pt x="34" y="1"/>
                    <a:pt x="0" y="35"/>
                    <a:pt x="0" y="69"/>
                  </a:cubicBezTo>
                  <a:lnTo>
                    <a:pt x="0" y="111"/>
                  </a:lnTo>
                  <a:cubicBezTo>
                    <a:pt x="0" y="213"/>
                    <a:pt x="68" y="281"/>
                    <a:pt x="102" y="357"/>
                  </a:cubicBezTo>
                  <a:cubicBezTo>
                    <a:pt x="179" y="459"/>
                    <a:pt x="246" y="570"/>
                    <a:pt x="357" y="638"/>
                  </a:cubicBezTo>
                  <a:cubicBezTo>
                    <a:pt x="391" y="638"/>
                    <a:pt x="425" y="638"/>
                    <a:pt x="425" y="60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32"/>
            <p:cNvSpPr/>
            <p:nvPr/>
          </p:nvSpPr>
          <p:spPr>
            <a:xfrm>
              <a:off x="2450132" y="4560404"/>
              <a:ext cx="22853" cy="8400"/>
            </a:xfrm>
            <a:custGeom>
              <a:avLst/>
              <a:gdLst/>
              <a:ahLst/>
              <a:cxnLst/>
              <a:rect l="l" t="t" r="r" b="b"/>
              <a:pathLst>
                <a:path w="672" h="247" extrusionOk="0">
                  <a:moveTo>
                    <a:pt x="672" y="102"/>
                  </a:moveTo>
                  <a:cubicBezTo>
                    <a:pt x="672" y="68"/>
                    <a:pt x="638" y="34"/>
                    <a:pt x="604" y="34"/>
                  </a:cubicBezTo>
                  <a:lnTo>
                    <a:pt x="315" y="34"/>
                  </a:lnTo>
                  <a:cubicBezTo>
                    <a:pt x="213" y="0"/>
                    <a:pt x="136" y="0"/>
                    <a:pt x="34" y="34"/>
                  </a:cubicBezTo>
                  <a:cubicBezTo>
                    <a:pt x="0" y="34"/>
                    <a:pt x="0" y="68"/>
                    <a:pt x="0" y="102"/>
                  </a:cubicBezTo>
                  <a:cubicBezTo>
                    <a:pt x="0" y="136"/>
                    <a:pt x="0" y="136"/>
                    <a:pt x="34" y="136"/>
                  </a:cubicBezTo>
                  <a:cubicBezTo>
                    <a:pt x="213" y="247"/>
                    <a:pt x="425" y="170"/>
                    <a:pt x="638" y="170"/>
                  </a:cubicBezTo>
                  <a:cubicBezTo>
                    <a:pt x="672" y="170"/>
                    <a:pt x="672" y="136"/>
                    <a:pt x="672" y="1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32"/>
            <p:cNvSpPr/>
            <p:nvPr/>
          </p:nvSpPr>
          <p:spPr>
            <a:xfrm>
              <a:off x="2440304" y="4576013"/>
              <a:ext cx="23159" cy="8400"/>
            </a:xfrm>
            <a:custGeom>
              <a:avLst/>
              <a:gdLst/>
              <a:ahLst/>
              <a:cxnLst/>
              <a:rect l="l" t="t" r="r" b="b"/>
              <a:pathLst>
                <a:path w="681" h="247" extrusionOk="0">
                  <a:moveTo>
                    <a:pt x="680" y="68"/>
                  </a:moveTo>
                  <a:cubicBezTo>
                    <a:pt x="680" y="68"/>
                    <a:pt x="638" y="34"/>
                    <a:pt x="604" y="34"/>
                  </a:cubicBezTo>
                  <a:cubicBezTo>
                    <a:pt x="425" y="34"/>
                    <a:pt x="213" y="0"/>
                    <a:pt x="43" y="68"/>
                  </a:cubicBezTo>
                  <a:cubicBezTo>
                    <a:pt x="1" y="68"/>
                    <a:pt x="1" y="102"/>
                    <a:pt x="1" y="136"/>
                  </a:cubicBezTo>
                  <a:cubicBezTo>
                    <a:pt x="1" y="179"/>
                    <a:pt x="1" y="213"/>
                    <a:pt x="43" y="213"/>
                  </a:cubicBezTo>
                  <a:cubicBezTo>
                    <a:pt x="145" y="247"/>
                    <a:pt x="255" y="213"/>
                    <a:pt x="323" y="179"/>
                  </a:cubicBezTo>
                  <a:cubicBezTo>
                    <a:pt x="425" y="179"/>
                    <a:pt x="536" y="136"/>
                    <a:pt x="638" y="136"/>
                  </a:cubicBezTo>
                  <a:cubicBezTo>
                    <a:pt x="638" y="136"/>
                    <a:pt x="680" y="102"/>
                    <a:pt x="680"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2"/>
            <p:cNvSpPr/>
            <p:nvPr/>
          </p:nvSpPr>
          <p:spPr>
            <a:xfrm>
              <a:off x="2420069" y="4667289"/>
              <a:ext cx="14487" cy="8706"/>
            </a:xfrm>
            <a:custGeom>
              <a:avLst/>
              <a:gdLst/>
              <a:ahLst/>
              <a:cxnLst/>
              <a:rect l="l" t="t" r="r" b="b"/>
              <a:pathLst>
                <a:path w="426" h="256" extrusionOk="0">
                  <a:moveTo>
                    <a:pt x="426" y="179"/>
                  </a:moveTo>
                  <a:lnTo>
                    <a:pt x="426" y="179"/>
                  </a:lnTo>
                  <a:cubicBezTo>
                    <a:pt x="383" y="111"/>
                    <a:pt x="281" y="77"/>
                    <a:pt x="247" y="77"/>
                  </a:cubicBezTo>
                  <a:cubicBezTo>
                    <a:pt x="171" y="43"/>
                    <a:pt x="69" y="1"/>
                    <a:pt x="35" y="77"/>
                  </a:cubicBezTo>
                  <a:cubicBezTo>
                    <a:pt x="1" y="77"/>
                    <a:pt x="1" y="111"/>
                    <a:pt x="1" y="111"/>
                  </a:cubicBezTo>
                  <a:cubicBezTo>
                    <a:pt x="1" y="145"/>
                    <a:pt x="1" y="145"/>
                    <a:pt x="35" y="145"/>
                  </a:cubicBezTo>
                  <a:cubicBezTo>
                    <a:pt x="69" y="179"/>
                    <a:pt x="137" y="179"/>
                    <a:pt x="213" y="179"/>
                  </a:cubicBezTo>
                  <a:cubicBezTo>
                    <a:pt x="281" y="213"/>
                    <a:pt x="315" y="255"/>
                    <a:pt x="383" y="213"/>
                  </a:cubicBezTo>
                  <a:cubicBezTo>
                    <a:pt x="426" y="213"/>
                    <a:pt x="426" y="213"/>
                    <a:pt x="426"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32"/>
            <p:cNvSpPr/>
            <p:nvPr/>
          </p:nvSpPr>
          <p:spPr>
            <a:xfrm>
              <a:off x="2412860" y="4678274"/>
              <a:ext cx="13025" cy="6087"/>
            </a:xfrm>
            <a:custGeom>
              <a:avLst/>
              <a:gdLst/>
              <a:ahLst/>
              <a:cxnLst/>
              <a:rect l="l" t="t" r="r" b="b"/>
              <a:pathLst>
                <a:path w="383" h="179" extrusionOk="0">
                  <a:moveTo>
                    <a:pt x="383" y="102"/>
                  </a:moveTo>
                  <a:cubicBezTo>
                    <a:pt x="383" y="102"/>
                    <a:pt x="383" y="68"/>
                    <a:pt x="349" y="68"/>
                  </a:cubicBezTo>
                  <a:cubicBezTo>
                    <a:pt x="315" y="68"/>
                    <a:pt x="247" y="34"/>
                    <a:pt x="213" y="34"/>
                  </a:cubicBezTo>
                  <a:cubicBezTo>
                    <a:pt x="136" y="0"/>
                    <a:pt x="103" y="0"/>
                    <a:pt x="35" y="34"/>
                  </a:cubicBezTo>
                  <a:cubicBezTo>
                    <a:pt x="1" y="34"/>
                    <a:pt x="1" y="68"/>
                    <a:pt x="1" y="68"/>
                  </a:cubicBezTo>
                  <a:cubicBezTo>
                    <a:pt x="1" y="102"/>
                    <a:pt x="1" y="102"/>
                    <a:pt x="35" y="102"/>
                  </a:cubicBezTo>
                  <a:cubicBezTo>
                    <a:pt x="69" y="145"/>
                    <a:pt x="103" y="145"/>
                    <a:pt x="170" y="179"/>
                  </a:cubicBezTo>
                  <a:lnTo>
                    <a:pt x="349" y="179"/>
                  </a:lnTo>
                  <a:cubicBezTo>
                    <a:pt x="383" y="179"/>
                    <a:pt x="383" y="145"/>
                    <a:pt x="383" y="1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32"/>
            <p:cNvSpPr/>
            <p:nvPr/>
          </p:nvSpPr>
          <p:spPr>
            <a:xfrm>
              <a:off x="2407963" y="4705990"/>
              <a:ext cx="24009" cy="9590"/>
            </a:xfrm>
            <a:custGeom>
              <a:avLst/>
              <a:gdLst/>
              <a:ahLst/>
              <a:cxnLst/>
              <a:rect l="l" t="t" r="r" b="b"/>
              <a:pathLst>
                <a:path w="706" h="282" extrusionOk="0">
                  <a:moveTo>
                    <a:pt x="705" y="247"/>
                  </a:moveTo>
                  <a:lnTo>
                    <a:pt x="671" y="213"/>
                  </a:lnTo>
                  <a:cubicBezTo>
                    <a:pt x="569" y="137"/>
                    <a:pt x="459" y="103"/>
                    <a:pt x="391" y="69"/>
                  </a:cubicBezTo>
                  <a:cubicBezTo>
                    <a:pt x="280" y="35"/>
                    <a:pt x="179" y="1"/>
                    <a:pt x="68" y="1"/>
                  </a:cubicBezTo>
                  <a:cubicBezTo>
                    <a:pt x="34" y="1"/>
                    <a:pt x="0" y="35"/>
                    <a:pt x="0" y="69"/>
                  </a:cubicBezTo>
                  <a:cubicBezTo>
                    <a:pt x="0" y="69"/>
                    <a:pt x="34" y="69"/>
                    <a:pt x="34" y="103"/>
                  </a:cubicBezTo>
                  <a:cubicBezTo>
                    <a:pt x="102" y="137"/>
                    <a:pt x="247" y="179"/>
                    <a:pt x="314" y="213"/>
                  </a:cubicBezTo>
                  <a:cubicBezTo>
                    <a:pt x="425" y="247"/>
                    <a:pt x="527" y="281"/>
                    <a:pt x="637" y="281"/>
                  </a:cubicBezTo>
                  <a:cubicBezTo>
                    <a:pt x="671" y="281"/>
                    <a:pt x="705" y="247"/>
                    <a:pt x="705"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32"/>
            <p:cNvSpPr/>
            <p:nvPr/>
          </p:nvSpPr>
          <p:spPr>
            <a:xfrm>
              <a:off x="2345253" y="4710615"/>
              <a:ext cx="12175" cy="7278"/>
            </a:xfrm>
            <a:custGeom>
              <a:avLst/>
              <a:gdLst/>
              <a:ahLst/>
              <a:cxnLst/>
              <a:rect l="l" t="t" r="r" b="b"/>
              <a:pathLst>
                <a:path w="358" h="214" extrusionOk="0">
                  <a:moveTo>
                    <a:pt x="358" y="145"/>
                  </a:moveTo>
                  <a:cubicBezTo>
                    <a:pt x="358" y="111"/>
                    <a:pt x="358" y="111"/>
                    <a:pt x="324" y="111"/>
                  </a:cubicBezTo>
                  <a:cubicBezTo>
                    <a:pt x="290" y="77"/>
                    <a:pt x="247" y="43"/>
                    <a:pt x="213" y="1"/>
                  </a:cubicBezTo>
                  <a:lnTo>
                    <a:pt x="35" y="1"/>
                  </a:lnTo>
                  <a:cubicBezTo>
                    <a:pt x="35" y="1"/>
                    <a:pt x="1" y="43"/>
                    <a:pt x="1" y="77"/>
                  </a:cubicBezTo>
                  <a:lnTo>
                    <a:pt x="35" y="111"/>
                  </a:lnTo>
                  <a:cubicBezTo>
                    <a:pt x="111" y="111"/>
                    <a:pt x="111" y="145"/>
                    <a:pt x="179" y="145"/>
                  </a:cubicBezTo>
                  <a:cubicBezTo>
                    <a:pt x="213" y="145"/>
                    <a:pt x="247" y="179"/>
                    <a:pt x="290" y="179"/>
                  </a:cubicBezTo>
                  <a:cubicBezTo>
                    <a:pt x="324" y="213"/>
                    <a:pt x="358" y="179"/>
                    <a:pt x="358" y="14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32"/>
            <p:cNvSpPr/>
            <p:nvPr/>
          </p:nvSpPr>
          <p:spPr>
            <a:xfrm>
              <a:off x="2252514" y="4798728"/>
              <a:ext cx="13331" cy="10746"/>
            </a:xfrm>
            <a:custGeom>
              <a:avLst/>
              <a:gdLst/>
              <a:ahLst/>
              <a:cxnLst/>
              <a:rect l="l" t="t" r="r" b="b"/>
              <a:pathLst>
                <a:path w="392" h="316" extrusionOk="0">
                  <a:moveTo>
                    <a:pt x="392" y="281"/>
                  </a:moveTo>
                  <a:lnTo>
                    <a:pt x="392" y="247"/>
                  </a:lnTo>
                  <a:cubicBezTo>
                    <a:pt x="324" y="213"/>
                    <a:pt x="256" y="171"/>
                    <a:pt x="213" y="137"/>
                  </a:cubicBezTo>
                  <a:cubicBezTo>
                    <a:pt x="145" y="103"/>
                    <a:pt x="111" y="35"/>
                    <a:pt x="77" y="35"/>
                  </a:cubicBezTo>
                  <a:cubicBezTo>
                    <a:pt x="43" y="1"/>
                    <a:pt x="1" y="35"/>
                    <a:pt x="1" y="69"/>
                  </a:cubicBezTo>
                  <a:lnTo>
                    <a:pt x="1" y="69"/>
                  </a:lnTo>
                  <a:cubicBezTo>
                    <a:pt x="43" y="137"/>
                    <a:pt x="111" y="171"/>
                    <a:pt x="145" y="213"/>
                  </a:cubicBezTo>
                  <a:cubicBezTo>
                    <a:pt x="213" y="247"/>
                    <a:pt x="290" y="281"/>
                    <a:pt x="358" y="315"/>
                  </a:cubicBezTo>
                  <a:cubicBezTo>
                    <a:pt x="358" y="315"/>
                    <a:pt x="392" y="315"/>
                    <a:pt x="392"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32"/>
            <p:cNvSpPr/>
            <p:nvPr/>
          </p:nvSpPr>
          <p:spPr>
            <a:xfrm>
              <a:off x="2244149" y="4814338"/>
              <a:ext cx="12175" cy="11869"/>
            </a:xfrm>
            <a:custGeom>
              <a:avLst/>
              <a:gdLst/>
              <a:ahLst/>
              <a:cxnLst/>
              <a:rect l="l" t="t" r="r" b="b"/>
              <a:pathLst>
                <a:path w="358" h="349" extrusionOk="0">
                  <a:moveTo>
                    <a:pt x="357" y="281"/>
                  </a:moveTo>
                  <a:lnTo>
                    <a:pt x="357" y="281"/>
                  </a:lnTo>
                  <a:cubicBezTo>
                    <a:pt x="323" y="136"/>
                    <a:pt x="213" y="0"/>
                    <a:pt x="77" y="0"/>
                  </a:cubicBezTo>
                  <a:cubicBezTo>
                    <a:pt x="35" y="0"/>
                    <a:pt x="1" y="34"/>
                    <a:pt x="1" y="102"/>
                  </a:cubicBezTo>
                  <a:lnTo>
                    <a:pt x="35" y="136"/>
                  </a:lnTo>
                  <a:cubicBezTo>
                    <a:pt x="77" y="179"/>
                    <a:pt x="111" y="179"/>
                    <a:pt x="145" y="213"/>
                  </a:cubicBezTo>
                  <a:cubicBezTo>
                    <a:pt x="213" y="213"/>
                    <a:pt x="247" y="247"/>
                    <a:pt x="247" y="315"/>
                  </a:cubicBezTo>
                  <a:cubicBezTo>
                    <a:pt x="289" y="349"/>
                    <a:pt x="357" y="315"/>
                    <a:pt x="357"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32"/>
            <p:cNvSpPr/>
            <p:nvPr/>
          </p:nvSpPr>
          <p:spPr>
            <a:xfrm>
              <a:off x="2229695" y="4604886"/>
              <a:ext cx="125420" cy="26322"/>
            </a:xfrm>
            <a:custGeom>
              <a:avLst/>
              <a:gdLst/>
              <a:ahLst/>
              <a:cxnLst/>
              <a:rect l="l" t="t" r="r" b="b"/>
              <a:pathLst>
                <a:path w="3688" h="774" extrusionOk="0">
                  <a:moveTo>
                    <a:pt x="3688" y="706"/>
                  </a:moveTo>
                  <a:lnTo>
                    <a:pt x="3645" y="706"/>
                  </a:lnTo>
                  <a:cubicBezTo>
                    <a:pt x="2583" y="179"/>
                    <a:pt x="1139" y="1"/>
                    <a:pt x="77" y="561"/>
                  </a:cubicBezTo>
                  <a:cubicBezTo>
                    <a:pt x="35" y="561"/>
                    <a:pt x="1" y="604"/>
                    <a:pt x="35" y="604"/>
                  </a:cubicBezTo>
                  <a:cubicBezTo>
                    <a:pt x="35" y="672"/>
                    <a:pt x="77" y="706"/>
                    <a:pt x="111" y="672"/>
                  </a:cubicBezTo>
                  <a:cubicBezTo>
                    <a:pt x="714" y="527"/>
                    <a:pt x="1275" y="391"/>
                    <a:pt x="1878" y="425"/>
                  </a:cubicBezTo>
                  <a:cubicBezTo>
                    <a:pt x="2481" y="425"/>
                    <a:pt x="3084" y="561"/>
                    <a:pt x="3645" y="774"/>
                  </a:cubicBezTo>
                  <a:cubicBezTo>
                    <a:pt x="3645" y="774"/>
                    <a:pt x="3688" y="740"/>
                    <a:pt x="3688" y="70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32"/>
            <p:cNvSpPr/>
            <p:nvPr/>
          </p:nvSpPr>
          <p:spPr>
            <a:xfrm>
              <a:off x="2205720" y="4661508"/>
              <a:ext cx="79476" cy="72266"/>
            </a:xfrm>
            <a:custGeom>
              <a:avLst/>
              <a:gdLst/>
              <a:ahLst/>
              <a:cxnLst/>
              <a:rect l="l" t="t" r="r" b="b"/>
              <a:pathLst>
                <a:path w="2337" h="2125" extrusionOk="0">
                  <a:moveTo>
                    <a:pt x="2337" y="2124"/>
                  </a:moveTo>
                  <a:lnTo>
                    <a:pt x="2337" y="2082"/>
                  </a:lnTo>
                  <a:cubicBezTo>
                    <a:pt x="1946" y="1768"/>
                    <a:pt x="1487" y="1555"/>
                    <a:pt x="1097" y="1198"/>
                  </a:cubicBezTo>
                  <a:cubicBezTo>
                    <a:pt x="672" y="850"/>
                    <a:pt x="392" y="425"/>
                    <a:pt x="35" y="35"/>
                  </a:cubicBezTo>
                  <a:cubicBezTo>
                    <a:pt x="35" y="1"/>
                    <a:pt x="1" y="35"/>
                    <a:pt x="1" y="69"/>
                  </a:cubicBezTo>
                  <a:lnTo>
                    <a:pt x="1" y="69"/>
                  </a:lnTo>
                  <a:cubicBezTo>
                    <a:pt x="392" y="1097"/>
                    <a:pt x="1343" y="1700"/>
                    <a:pt x="2303" y="212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32"/>
            <p:cNvSpPr/>
            <p:nvPr/>
          </p:nvSpPr>
          <p:spPr>
            <a:xfrm>
              <a:off x="2163551" y="4671064"/>
              <a:ext cx="34994" cy="111817"/>
            </a:xfrm>
            <a:custGeom>
              <a:avLst/>
              <a:gdLst/>
              <a:ahLst/>
              <a:cxnLst/>
              <a:rect l="l" t="t" r="r" b="b"/>
              <a:pathLst>
                <a:path w="1029" h="3288" extrusionOk="0">
                  <a:moveTo>
                    <a:pt x="1028" y="3254"/>
                  </a:moveTo>
                  <a:lnTo>
                    <a:pt x="1028" y="3254"/>
                  </a:lnTo>
                  <a:cubicBezTo>
                    <a:pt x="706" y="2582"/>
                    <a:pt x="391" y="1979"/>
                    <a:pt x="281" y="1308"/>
                  </a:cubicBezTo>
                  <a:cubicBezTo>
                    <a:pt x="247" y="917"/>
                    <a:pt x="247" y="493"/>
                    <a:pt x="357" y="68"/>
                  </a:cubicBezTo>
                  <a:lnTo>
                    <a:pt x="357" y="34"/>
                  </a:lnTo>
                  <a:cubicBezTo>
                    <a:pt x="323" y="0"/>
                    <a:pt x="281" y="0"/>
                    <a:pt x="247" y="34"/>
                  </a:cubicBezTo>
                  <a:cubicBezTo>
                    <a:pt x="34" y="425"/>
                    <a:pt x="1" y="850"/>
                    <a:pt x="68" y="1240"/>
                  </a:cubicBezTo>
                  <a:cubicBezTo>
                    <a:pt x="179" y="1979"/>
                    <a:pt x="604" y="2727"/>
                    <a:pt x="994" y="3288"/>
                  </a:cubicBezTo>
                  <a:cubicBezTo>
                    <a:pt x="994" y="3288"/>
                    <a:pt x="1028" y="3288"/>
                    <a:pt x="1028" y="325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32"/>
            <p:cNvSpPr/>
            <p:nvPr/>
          </p:nvSpPr>
          <p:spPr>
            <a:xfrm>
              <a:off x="2236939" y="4521703"/>
              <a:ext cx="106035" cy="67607"/>
            </a:xfrm>
            <a:custGeom>
              <a:avLst/>
              <a:gdLst/>
              <a:ahLst/>
              <a:cxnLst/>
              <a:rect l="l" t="t" r="r" b="b"/>
              <a:pathLst>
                <a:path w="3118" h="1988" extrusionOk="0">
                  <a:moveTo>
                    <a:pt x="3118" y="0"/>
                  </a:moveTo>
                  <a:lnTo>
                    <a:pt x="3084" y="0"/>
                  </a:lnTo>
                  <a:cubicBezTo>
                    <a:pt x="1878" y="213"/>
                    <a:pt x="714" y="884"/>
                    <a:pt x="34" y="1912"/>
                  </a:cubicBezTo>
                  <a:cubicBezTo>
                    <a:pt x="0" y="1912"/>
                    <a:pt x="0" y="1946"/>
                    <a:pt x="0" y="1946"/>
                  </a:cubicBezTo>
                  <a:cubicBezTo>
                    <a:pt x="0" y="1988"/>
                    <a:pt x="34" y="1988"/>
                    <a:pt x="77" y="1946"/>
                  </a:cubicBezTo>
                  <a:cubicBezTo>
                    <a:pt x="926" y="1062"/>
                    <a:pt x="1878" y="391"/>
                    <a:pt x="3118"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32"/>
            <p:cNvSpPr/>
            <p:nvPr/>
          </p:nvSpPr>
          <p:spPr>
            <a:xfrm>
              <a:off x="2156341" y="4544522"/>
              <a:ext cx="102295" cy="161502"/>
            </a:xfrm>
            <a:custGeom>
              <a:avLst/>
              <a:gdLst/>
              <a:ahLst/>
              <a:cxnLst/>
              <a:rect l="l" t="t" r="r" b="b"/>
              <a:pathLst>
                <a:path w="3008" h="4749" extrusionOk="0">
                  <a:moveTo>
                    <a:pt x="2829" y="680"/>
                  </a:moveTo>
                  <a:cubicBezTo>
                    <a:pt x="2795" y="425"/>
                    <a:pt x="2727" y="179"/>
                    <a:pt x="2659" y="0"/>
                  </a:cubicBezTo>
                  <a:cubicBezTo>
                    <a:pt x="2447" y="145"/>
                    <a:pt x="2192" y="323"/>
                    <a:pt x="1979" y="535"/>
                  </a:cubicBezTo>
                  <a:cubicBezTo>
                    <a:pt x="1419" y="994"/>
                    <a:pt x="994" y="1529"/>
                    <a:pt x="705" y="2056"/>
                  </a:cubicBezTo>
                  <a:cubicBezTo>
                    <a:pt x="213" y="2906"/>
                    <a:pt x="0" y="3789"/>
                    <a:pt x="0" y="4749"/>
                  </a:cubicBezTo>
                  <a:cubicBezTo>
                    <a:pt x="2761" y="3755"/>
                    <a:pt x="3007" y="1912"/>
                    <a:pt x="2829" y="68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32"/>
            <p:cNvSpPr/>
            <p:nvPr/>
          </p:nvSpPr>
          <p:spPr>
            <a:xfrm>
              <a:off x="2530730" y="1725539"/>
              <a:ext cx="10712" cy="12175"/>
            </a:xfrm>
            <a:custGeom>
              <a:avLst/>
              <a:gdLst/>
              <a:ahLst/>
              <a:cxnLst/>
              <a:rect l="l" t="t" r="r" b="b"/>
              <a:pathLst>
                <a:path w="315" h="358" extrusionOk="0">
                  <a:moveTo>
                    <a:pt x="34" y="111"/>
                  </a:moveTo>
                  <a:cubicBezTo>
                    <a:pt x="0" y="145"/>
                    <a:pt x="0" y="179"/>
                    <a:pt x="0" y="247"/>
                  </a:cubicBezTo>
                  <a:cubicBezTo>
                    <a:pt x="68" y="357"/>
                    <a:pt x="213" y="357"/>
                    <a:pt x="247" y="281"/>
                  </a:cubicBezTo>
                  <a:cubicBezTo>
                    <a:pt x="281" y="247"/>
                    <a:pt x="315" y="179"/>
                    <a:pt x="281" y="145"/>
                  </a:cubicBezTo>
                  <a:cubicBezTo>
                    <a:pt x="247" y="1"/>
                    <a:pt x="102" y="35"/>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32"/>
            <p:cNvSpPr/>
            <p:nvPr/>
          </p:nvSpPr>
          <p:spPr>
            <a:xfrm>
              <a:off x="2596874" y="1465551"/>
              <a:ext cx="9590" cy="11018"/>
            </a:xfrm>
            <a:custGeom>
              <a:avLst/>
              <a:gdLst/>
              <a:ahLst/>
              <a:cxnLst/>
              <a:rect l="l" t="t" r="r" b="b"/>
              <a:pathLst>
                <a:path w="282" h="324" extrusionOk="0">
                  <a:moveTo>
                    <a:pt x="35" y="68"/>
                  </a:moveTo>
                  <a:cubicBezTo>
                    <a:pt x="1" y="111"/>
                    <a:pt x="1" y="145"/>
                    <a:pt x="1" y="213"/>
                  </a:cubicBezTo>
                  <a:cubicBezTo>
                    <a:pt x="35" y="323"/>
                    <a:pt x="179" y="323"/>
                    <a:pt x="247" y="247"/>
                  </a:cubicBezTo>
                  <a:cubicBezTo>
                    <a:pt x="281" y="213"/>
                    <a:pt x="281" y="179"/>
                    <a:pt x="281" y="111"/>
                  </a:cubicBezTo>
                  <a:cubicBezTo>
                    <a:pt x="247" y="0"/>
                    <a:pt x="111" y="0"/>
                    <a:pt x="35" y="6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32"/>
            <p:cNvSpPr/>
            <p:nvPr/>
          </p:nvSpPr>
          <p:spPr>
            <a:xfrm>
              <a:off x="2472951" y="1589475"/>
              <a:ext cx="6087" cy="8400"/>
            </a:xfrm>
            <a:custGeom>
              <a:avLst/>
              <a:gdLst/>
              <a:ahLst/>
              <a:cxnLst/>
              <a:rect l="l" t="t" r="r" b="b"/>
              <a:pathLst>
                <a:path w="179" h="247" extrusionOk="0">
                  <a:moveTo>
                    <a:pt x="1" y="77"/>
                  </a:moveTo>
                  <a:lnTo>
                    <a:pt x="1" y="145"/>
                  </a:lnTo>
                  <a:cubicBezTo>
                    <a:pt x="34" y="247"/>
                    <a:pt x="145" y="247"/>
                    <a:pt x="179" y="179"/>
                  </a:cubicBezTo>
                  <a:lnTo>
                    <a:pt x="179" y="111"/>
                  </a:lnTo>
                  <a:cubicBezTo>
                    <a:pt x="145" y="1"/>
                    <a:pt x="68" y="35"/>
                    <a:pt x="1" y="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32"/>
            <p:cNvSpPr/>
            <p:nvPr/>
          </p:nvSpPr>
          <p:spPr>
            <a:xfrm>
              <a:off x="2656966" y="1494424"/>
              <a:ext cx="7278" cy="8434"/>
            </a:xfrm>
            <a:custGeom>
              <a:avLst/>
              <a:gdLst/>
              <a:ahLst/>
              <a:cxnLst/>
              <a:rect l="l" t="t" r="r" b="b"/>
              <a:pathLst>
                <a:path w="214" h="248" extrusionOk="0">
                  <a:moveTo>
                    <a:pt x="43" y="69"/>
                  </a:moveTo>
                  <a:cubicBezTo>
                    <a:pt x="1" y="111"/>
                    <a:pt x="1" y="145"/>
                    <a:pt x="1" y="179"/>
                  </a:cubicBezTo>
                  <a:cubicBezTo>
                    <a:pt x="43" y="247"/>
                    <a:pt x="145" y="247"/>
                    <a:pt x="179" y="179"/>
                  </a:cubicBezTo>
                  <a:cubicBezTo>
                    <a:pt x="213" y="179"/>
                    <a:pt x="213" y="145"/>
                    <a:pt x="213" y="111"/>
                  </a:cubicBezTo>
                  <a:cubicBezTo>
                    <a:pt x="179" y="1"/>
                    <a:pt x="77" y="35"/>
                    <a:pt x="43" y="6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32"/>
            <p:cNvSpPr/>
            <p:nvPr/>
          </p:nvSpPr>
          <p:spPr>
            <a:xfrm>
              <a:off x="2607859" y="1672691"/>
              <a:ext cx="7244" cy="7244"/>
            </a:xfrm>
            <a:custGeom>
              <a:avLst/>
              <a:gdLst/>
              <a:ahLst/>
              <a:cxnLst/>
              <a:rect l="l" t="t" r="r" b="b"/>
              <a:pathLst>
                <a:path w="213" h="213" extrusionOk="0">
                  <a:moveTo>
                    <a:pt x="35" y="34"/>
                  </a:moveTo>
                  <a:cubicBezTo>
                    <a:pt x="1" y="68"/>
                    <a:pt x="1" y="102"/>
                    <a:pt x="35" y="136"/>
                  </a:cubicBezTo>
                  <a:cubicBezTo>
                    <a:pt x="35" y="212"/>
                    <a:pt x="137" y="212"/>
                    <a:pt x="171" y="136"/>
                  </a:cubicBezTo>
                  <a:cubicBezTo>
                    <a:pt x="213" y="136"/>
                    <a:pt x="213" y="102"/>
                    <a:pt x="213" y="68"/>
                  </a:cubicBezTo>
                  <a:cubicBezTo>
                    <a:pt x="171" y="0"/>
                    <a:pt x="69" y="0"/>
                    <a:pt x="35"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2" name="Google Shape;1752;p32"/>
          <p:cNvSpPr txBox="1">
            <a:spLocks noGrp="1"/>
          </p:cNvSpPr>
          <p:nvPr>
            <p:ph type="ctrTitle"/>
          </p:nvPr>
        </p:nvSpPr>
        <p:spPr>
          <a:xfrm>
            <a:off x="2249463" y="2432693"/>
            <a:ext cx="4644900" cy="1059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smtClean="0">
                <a:solidFill>
                  <a:srgbClr val="FF0000"/>
                </a:solidFill>
                <a:effectLst>
                  <a:outerShdw blurRad="38100" dist="38100" dir="2700000" algn="tl">
                    <a:srgbClr val="000000">
                      <a:alpha val="43137"/>
                    </a:srgbClr>
                  </a:outerShdw>
                </a:effectLst>
                <a:latin typeface="Tekton Pro Cond" panose="020F0606020208020904" pitchFamily="34" charset="0"/>
                <a:sym typeface="Tulpen One"/>
              </a:rPr>
              <a:t>GANGGUAN ATAU PENYAKIT INDERA PENGELIHATAN DAN PENDENGARAN</a:t>
            </a:r>
            <a:endParaRPr sz="3200" dirty="0">
              <a:solidFill>
                <a:srgbClr val="FF0000"/>
              </a:solidFill>
              <a:effectLst>
                <a:outerShdw blurRad="38100" dist="38100" dir="2700000" algn="tl">
                  <a:srgbClr val="000000">
                    <a:alpha val="43137"/>
                  </a:srgbClr>
                </a:outerShdw>
              </a:effectLst>
              <a:latin typeface="Tekton Pro Cond" panose="020F0606020208020904" pitchFamily="34" charset="0"/>
              <a:sym typeface="Tulpen One"/>
            </a:endParaRPr>
          </a:p>
        </p:txBody>
      </p:sp>
      <p:sp>
        <p:nvSpPr>
          <p:cNvPr id="1753" name="Google Shape;1753;p32"/>
          <p:cNvSpPr txBox="1">
            <a:spLocks noGrp="1"/>
          </p:cNvSpPr>
          <p:nvPr>
            <p:ph type="subTitle" idx="1"/>
          </p:nvPr>
        </p:nvSpPr>
        <p:spPr>
          <a:xfrm>
            <a:off x="2249525" y="3263655"/>
            <a:ext cx="4644900" cy="577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US" dirty="0" smtClean="0">
                <a:effectLst>
                  <a:outerShdw blurRad="38100" dist="38100" dir="2700000" algn="tl">
                    <a:srgbClr val="000000">
                      <a:alpha val="43137"/>
                    </a:srgbClr>
                  </a:outerShdw>
                </a:effectLst>
                <a:latin typeface="Bahnschrift" panose="020B0502040204020203" pitchFamily="34" charset="0"/>
              </a:rPr>
              <a:t>SUCI RAMADHINNA-2110101118</a:t>
            </a:r>
            <a:endParaRPr dirty="0">
              <a:effectLst>
                <a:outerShdw blurRad="38100" dist="38100" dir="2700000" algn="tl">
                  <a:srgbClr val="000000">
                    <a:alpha val="43137"/>
                  </a:srgbClr>
                </a:outerShdw>
              </a:effectLst>
              <a:latin typeface="Bahnschrift" panose="020B0502040204020203"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57"/>
        <p:cNvGrpSpPr/>
        <p:nvPr/>
      </p:nvGrpSpPr>
      <p:grpSpPr>
        <a:xfrm>
          <a:off x="0" y="0"/>
          <a:ext cx="0" cy="0"/>
          <a:chOff x="0" y="0"/>
          <a:chExt cx="0" cy="0"/>
        </a:xfrm>
      </p:grpSpPr>
      <p:sp>
        <p:nvSpPr>
          <p:cNvPr id="1758" name="Google Shape;1758;p33"/>
          <p:cNvSpPr/>
          <p:nvPr/>
        </p:nvSpPr>
        <p:spPr>
          <a:xfrm>
            <a:off x="5324214" y="238775"/>
            <a:ext cx="39" cy="195"/>
          </a:xfrm>
          <a:custGeom>
            <a:avLst/>
            <a:gdLst/>
            <a:ahLst/>
            <a:cxnLst/>
            <a:rect l="l" t="t" r="r" b="b"/>
            <a:pathLst>
              <a:path w="1" h="5" extrusionOk="0">
                <a:moveTo>
                  <a:pt x="1" y="0"/>
                </a:moveTo>
                <a:lnTo>
                  <a:pt x="1" y="4"/>
                </a:lnTo>
                <a:lnTo>
                  <a:pt x="1" y="4"/>
                </a:lnTo>
                <a:close/>
              </a:path>
            </a:pathLst>
          </a:custGeom>
          <a:solidFill>
            <a:srgbClr val="9FA3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3"/>
          <p:cNvSpPr txBox="1">
            <a:spLocks noGrp="1"/>
          </p:cNvSpPr>
          <p:nvPr>
            <p:ph type="body" idx="1"/>
          </p:nvPr>
        </p:nvSpPr>
        <p:spPr>
          <a:xfrm>
            <a:off x="213178" y="1010243"/>
            <a:ext cx="7393666" cy="3144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None/>
            </a:pPr>
            <a:r>
              <a:rPr lang="en-US" sz="1600" dirty="0" smtClean="0">
                <a:solidFill>
                  <a:schemeClr val="bg2">
                    <a:lumMod val="25000"/>
                  </a:schemeClr>
                </a:solidFill>
                <a:latin typeface="Bahnschrift" panose="020B0502040204020203" pitchFamily="34" charset="0"/>
                <a:sym typeface="Wingdings" panose="05000000000000000000" pitchFamily="2" charset="2"/>
              </a:rPr>
              <a:t> </a:t>
            </a:r>
            <a:r>
              <a:rPr lang="en-US" sz="1600" dirty="0" smtClean="0">
                <a:solidFill>
                  <a:schemeClr val="bg2">
                    <a:lumMod val="25000"/>
                  </a:schemeClr>
                </a:solidFill>
                <a:latin typeface="Bahnschrift" panose="020B0502040204020203" pitchFamily="34" charset="0"/>
              </a:rPr>
              <a:t>Rabun </a:t>
            </a:r>
            <a:r>
              <a:rPr lang="en-US" sz="1600" dirty="0" err="1" smtClean="0">
                <a:solidFill>
                  <a:schemeClr val="bg2">
                    <a:lumMod val="25000"/>
                  </a:schemeClr>
                </a:solidFill>
                <a:latin typeface="Bahnschrift" panose="020B0502040204020203" pitchFamily="34" charset="0"/>
              </a:rPr>
              <a:t>jauh</a:t>
            </a:r>
            <a:r>
              <a:rPr lang="en-US" sz="1600" dirty="0" smtClean="0">
                <a:solidFill>
                  <a:schemeClr val="bg2">
                    <a:lumMod val="25000"/>
                  </a:schemeClr>
                </a:solidFill>
                <a:latin typeface="Bahnschrift" panose="020B0502040204020203" pitchFamily="34" charset="0"/>
              </a:rPr>
              <a:t> (myopia), </a:t>
            </a:r>
            <a:r>
              <a:rPr lang="en-US" sz="1600" dirty="0" err="1" smtClean="0">
                <a:solidFill>
                  <a:schemeClr val="bg2">
                    <a:lumMod val="25000"/>
                  </a:schemeClr>
                </a:solidFill>
                <a:latin typeface="Bahnschrift" panose="020B0502040204020203" pitchFamily="34" charset="0"/>
              </a:rPr>
              <a:t>adalah</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kondisi</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mata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tampak</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samar</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melihat</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benda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jarah</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jauh</a:t>
            </a:r>
            <a:r>
              <a:rPr lang="en-US" sz="1600" dirty="0" smtClean="0">
                <a:solidFill>
                  <a:schemeClr val="bg2">
                    <a:lumMod val="25000"/>
                  </a:schemeClr>
                </a:solidFill>
                <a:latin typeface="Bahnschrift" panose="020B0502040204020203" pitchFamily="34" charset="0"/>
              </a:rPr>
              <a:t>. Rabun </a:t>
            </a:r>
            <a:r>
              <a:rPr lang="en-US" sz="1600" dirty="0" err="1" smtClean="0">
                <a:solidFill>
                  <a:schemeClr val="bg2">
                    <a:lumMod val="25000"/>
                  </a:schemeClr>
                </a:solidFill>
                <a:latin typeface="Bahnschrift" panose="020B0502040204020203" pitchFamily="34" charset="0"/>
              </a:rPr>
              <a:t>jauh</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umumnya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disebabkan</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oleh</a:t>
            </a:r>
            <a:r>
              <a:rPr lang="en-US" sz="1600" dirty="0" smtClean="0">
                <a:solidFill>
                  <a:schemeClr val="bg2">
                    <a:lumMod val="25000"/>
                  </a:schemeClr>
                </a:solidFill>
                <a:latin typeface="Bahnschrift" panose="020B0502040204020203" pitchFamily="34" charset="0"/>
              </a:rPr>
              <a:t> factor genetic. </a:t>
            </a:r>
            <a:r>
              <a:rPr lang="en-US" sz="1600" dirty="0" err="1" smtClean="0">
                <a:solidFill>
                  <a:schemeClr val="bg2">
                    <a:lumMod val="25000"/>
                  </a:schemeClr>
                </a:solidFill>
                <a:latin typeface="Bahnschrift" panose="020B0502040204020203" pitchFamily="34" charset="0"/>
              </a:rPr>
              <a:t>Untuk</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mengatasi</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diperlukan</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penggunaan</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kacamata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lensa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kontak</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atau</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operasi</a:t>
            </a:r>
            <a:r>
              <a:rPr lang="en-US" sz="1600" dirty="0" smtClean="0">
                <a:solidFill>
                  <a:schemeClr val="bg2">
                    <a:lumMod val="25000"/>
                  </a:schemeClr>
                </a:solidFill>
                <a:latin typeface="Bahnschrift" panose="020B0502040204020203" pitchFamily="34" charset="0"/>
              </a:rPr>
              <a:t> laser </a:t>
            </a:r>
            <a:r>
              <a:rPr lang="en-US" sz="1600" dirty="0" err="1" smtClean="0">
                <a:solidFill>
                  <a:schemeClr val="bg2">
                    <a:lumMod val="25000"/>
                  </a:schemeClr>
                </a:solidFill>
                <a:latin typeface="Bahnschrift" panose="020B0502040204020203" pitchFamily="34" charset="0"/>
              </a:rPr>
              <a:t>mata</a:t>
            </a:r>
            <a:r>
              <a:rPr lang="en-US" sz="1600" dirty="0" smtClean="0">
                <a:solidFill>
                  <a:schemeClr val="bg2">
                    <a:lumMod val="25000"/>
                  </a:schemeClr>
                </a:solidFill>
                <a:latin typeface="Bahnschrift" panose="020B0502040204020203" pitchFamily="34" charset="0"/>
              </a:rPr>
              <a:t>.</a:t>
            </a:r>
          </a:p>
          <a:p>
            <a:pPr marL="0" lvl="0" indent="0" algn="just" rtl="0">
              <a:spcBef>
                <a:spcPts val="0"/>
              </a:spcBef>
              <a:spcAft>
                <a:spcPts val="0"/>
              </a:spcAft>
              <a:buClr>
                <a:schemeClr val="dk1"/>
              </a:buClr>
              <a:buSzPts val="1100"/>
              <a:buNone/>
            </a:pPr>
            <a:r>
              <a:rPr lang="en-US" sz="1600" dirty="0" smtClean="0">
                <a:solidFill>
                  <a:schemeClr val="bg2">
                    <a:lumMod val="25000"/>
                  </a:schemeClr>
                </a:solidFill>
                <a:latin typeface="Bahnschrift" panose="020B0502040204020203" pitchFamily="34" charset="0"/>
                <a:sym typeface="Wingdings" panose="05000000000000000000" pitchFamily="2" charset="2"/>
              </a:rPr>
              <a:t> </a:t>
            </a:r>
            <a:r>
              <a:rPr lang="id-ID" sz="1600" dirty="0" smtClean="0">
                <a:solidFill>
                  <a:schemeClr val="bg2">
                    <a:lumMod val="25000"/>
                  </a:schemeClr>
                </a:solidFill>
                <a:latin typeface="Bahnschrift" panose="020B0502040204020203" pitchFamily="34" charset="0"/>
              </a:rPr>
              <a:t>Rabun </a:t>
            </a:r>
            <a:r>
              <a:rPr lang="id-ID" sz="1600" dirty="0">
                <a:solidFill>
                  <a:schemeClr val="bg2">
                    <a:lumMod val="25000"/>
                  </a:schemeClr>
                </a:solidFill>
                <a:latin typeface="Bahnschrift" panose="020B0502040204020203" pitchFamily="34" charset="0"/>
              </a:rPr>
              <a:t>dekat merupakan kebalikan dari rabun jauh, yaitu ketika mata tampak samar melihat objek dari jarak dekat. Umumnya disebabkan faktor genetik dari orang tua yang menderita rabun dekat. Penanganan rabun dekat sama dengan rabun jauh yaitu penggunaan kacamata, lensa kontak, dan operasi laser mata.</a:t>
            </a:r>
          </a:p>
          <a:p>
            <a:pPr marL="0" indent="0" algn="just">
              <a:buClr>
                <a:schemeClr val="dk1"/>
              </a:buClr>
              <a:buNone/>
            </a:pPr>
            <a:r>
              <a:rPr lang="en-US" sz="1600" dirty="0" smtClean="0">
                <a:solidFill>
                  <a:schemeClr val="bg2">
                    <a:lumMod val="25000"/>
                  </a:schemeClr>
                </a:solidFill>
                <a:latin typeface="Bahnschrift" panose="020B0502040204020203" pitchFamily="34" charset="0"/>
                <a:sym typeface="Wingdings" panose="05000000000000000000" pitchFamily="2" charset="2"/>
              </a:rPr>
              <a:t> </a:t>
            </a:r>
            <a:r>
              <a:rPr lang="id-ID" sz="1600" dirty="0" smtClean="0">
                <a:solidFill>
                  <a:schemeClr val="bg2">
                    <a:lumMod val="25000"/>
                  </a:schemeClr>
                </a:solidFill>
                <a:latin typeface="Bahnschrift" panose="020B0502040204020203" pitchFamily="34" charset="0"/>
              </a:rPr>
              <a:t>Rabun </a:t>
            </a:r>
            <a:r>
              <a:rPr lang="id-ID" sz="1600" dirty="0">
                <a:solidFill>
                  <a:schemeClr val="bg2">
                    <a:lumMod val="25000"/>
                  </a:schemeClr>
                </a:solidFill>
                <a:latin typeface="Bahnschrift" panose="020B0502040204020203" pitchFamily="34" charset="0"/>
              </a:rPr>
              <a:t>senja adalah kelainan mata yang terjadi saat seseorang tidak bisa melihat di tempat dengan pencahayaan buruk, tempat gelap, ataupun di malam hari.</a:t>
            </a:r>
          </a:p>
          <a:p>
            <a:pPr marL="285750" lvl="0" indent="-285750" algn="just" rtl="0">
              <a:spcBef>
                <a:spcPts val="0"/>
              </a:spcBef>
              <a:spcAft>
                <a:spcPts val="0"/>
              </a:spcAft>
              <a:buClr>
                <a:schemeClr val="dk1"/>
              </a:buClr>
              <a:buSzPts val="1100"/>
              <a:buFont typeface="Wingdings" panose="05000000000000000000" pitchFamily="2" charset="2"/>
              <a:buChar char="à"/>
            </a:pPr>
            <a:endParaRPr lang="en-US" sz="1600" dirty="0" smtClean="0">
              <a:solidFill>
                <a:schemeClr val="bg2">
                  <a:lumMod val="25000"/>
                </a:schemeClr>
              </a:solidFill>
              <a:latin typeface="Bahnschrift" panose="020B0502040204020203" pitchFamily="34" charset="0"/>
            </a:endParaRPr>
          </a:p>
          <a:p>
            <a:pPr marL="285750" lvl="0" indent="-285750" algn="just" rtl="0">
              <a:spcBef>
                <a:spcPts val="0"/>
              </a:spcBef>
              <a:spcAft>
                <a:spcPts val="0"/>
              </a:spcAft>
              <a:buClr>
                <a:schemeClr val="dk1"/>
              </a:buClr>
              <a:buSzPts val="1100"/>
              <a:buFont typeface="Wingdings" panose="05000000000000000000" pitchFamily="2" charset="2"/>
              <a:buChar char="à"/>
            </a:pPr>
            <a:endParaRPr sz="1600" dirty="0">
              <a:solidFill>
                <a:schemeClr val="bg2">
                  <a:lumMod val="25000"/>
                </a:schemeClr>
              </a:solidFill>
              <a:latin typeface="Bahnschrift" panose="020B0502040204020203" pitchFamily="34" charset="0"/>
            </a:endParaRPr>
          </a:p>
        </p:txBody>
      </p:sp>
      <p:sp>
        <p:nvSpPr>
          <p:cNvPr id="1760" name="Google Shape;1760;p33"/>
          <p:cNvSpPr txBox="1">
            <a:spLocks noGrp="1"/>
          </p:cNvSpPr>
          <p:nvPr>
            <p:ph type="ctrTitle"/>
          </p:nvPr>
        </p:nvSpPr>
        <p:spPr>
          <a:xfrm>
            <a:off x="616663" y="501568"/>
            <a:ext cx="72654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rPr>
              <a:t>PENYAKIT  PADA  INDERA  PENGELIHATAN</a:t>
            </a:r>
            <a:endParaRPr u="sng" dirty="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endParaRPr>
          </a:p>
        </p:txBody>
      </p:sp>
      <p:grpSp>
        <p:nvGrpSpPr>
          <p:cNvPr id="1761" name="Google Shape;1761;p33"/>
          <p:cNvGrpSpPr/>
          <p:nvPr/>
        </p:nvGrpSpPr>
        <p:grpSpPr>
          <a:xfrm>
            <a:off x="7418325" y="-49354"/>
            <a:ext cx="1778985" cy="1644422"/>
            <a:chOff x="7418325" y="-49354"/>
            <a:chExt cx="1778985" cy="1644422"/>
          </a:xfrm>
        </p:grpSpPr>
        <p:sp>
          <p:nvSpPr>
            <p:cNvPr id="1762" name="Google Shape;1762;p33"/>
            <p:cNvSpPr/>
            <p:nvPr/>
          </p:nvSpPr>
          <p:spPr>
            <a:xfrm rot="10800000">
              <a:off x="8380492" y="231134"/>
              <a:ext cx="463436" cy="235615"/>
            </a:xfrm>
            <a:custGeom>
              <a:avLst/>
              <a:gdLst/>
              <a:ahLst/>
              <a:cxnLst/>
              <a:rect l="l" t="t" r="r" b="b"/>
              <a:pathLst>
                <a:path w="16886" h="8585" extrusionOk="0">
                  <a:moveTo>
                    <a:pt x="12837" y="1"/>
                  </a:moveTo>
                  <a:cubicBezTo>
                    <a:pt x="12792" y="1"/>
                    <a:pt x="12747" y="2"/>
                    <a:pt x="12703" y="4"/>
                  </a:cubicBezTo>
                  <a:cubicBezTo>
                    <a:pt x="12642" y="4"/>
                    <a:pt x="12577" y="4"/>
                    <a:pt x="12521" y="7"/>
                  </a:cubicBezTo>
                  <a:cubicBezTo>
                    <a:pt x="9703" y="83"/>
                    <a:pt x="7251" y="1224"/>
                    <a:pt x="5042" y="2920"/>
                  </a:cubicBezTo>
                  <a:cubicBezTo>
                    <a:pt x="3826" y="3855"/>
                    <a:pt x="2001" y="5144"/>
                    <a:pt x="1043" y="6554"/>
                  </a:cubicBezTo>
                  <a:cubicBezTo>
                    <a:pt x="910" y="6748"/>
                    <a:pt x="796" y="6942"/>
                    <a:pt x="701" y="7140"/>
                  </a:cubicBezTo>
                  <a:lnTo>
                    <a:pt x="1" y="8585"/>
                  </a:lnTo>
                  <a:cubicBezTo>
                    <a:pt x="3423" y="5821"/>
                    <a:pt x="8681" y="5049"/>
                    <a:pt x="12414" y="4531"/>
                  </a:cubicBezTo>
                  <a:cubicBezTo>
                    <a:pt x="12650" y="4498"/>
                    <a:pt x="12879" y="4467"/>
                    <a:pt x="13102" y="4433"/>
                  </a:cubicBezTo>
                  <a:cubicBezTo>
                    <a:pt x="14311" y="4266"/>
                    <a:pt x="15315" y="4114"/>
                    <a:pt x="15985" y="3908"/>
                  </a:cubicBezTo>
                  <a:cubicBezTo>
                    <a:pt x="16171" y="3851"/>
                    <a:pt x="16330" y="3790"/>
                    <a:pt x="16464" y="3722"/>
                  </a:cubicBezTo>
                  <a:cubicBezTo>
                    <a:pt x="16718" y="3592"/>
                    <a:pt x="16862" y="3440"/>
                    <a:pt x="16871" y="3250"/>
                  </a:cubicBezTo>
                  <a:cubicBezTo>
                    <a:pt x="16885" y="2966"/>
                    <a:pt x="16851" y="2687"/>
                    <a:pt x="16775" y="2418"/>
                  </a:cubicBezTo>
                  <a:cubicBezTo>
                    <a:pt x="16741" y="2300"/>
                    <a:pt x="16703" y="2185"/>
                    <a:pt x="16657" y="2071"/>
                  </a:cubicBezTo>
                  <a:cubicBezTo>
                    <a:pt x="16638" y="2034"/>
                    <a:pt x="16623" y="1992"/>
                    <a:pt x="16600" y="1954"/>
                  </a:cubicBezTo>
                  <a:cubicBezTo>
                    <a:pt x="16266" y="1239"/>
                    <a:pt x="15653" y="650"/>
                    <a:pt x="14932" y="350"/>
                  </a:cubicBezTo>
                  <a:cubicBezTo>
                    <a:pt x="14311" y="95"/>
                    <a:pt x="13642" y="15"/>
                    <a:pt x="12973" y="4"/>
                  </a:cubicBezTo>
                  <a:cubicBezTo>
                    <a:pt x="12928" y="2"/>
                    <a:pt x="12882" y="1"/>
                    <a:pt x="12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3"/>
            <p:cNvSpPr/>
            <p:nvPr/>
          </p:nvSpPr>
          <p:spPr>
            <a:xfrm rot="10800000">
              <a:off x="8380492" y="231134"/>
              <a:ext cx="463436" cy="183333"/>
            </a:xfrm>
            <a:custGeom>
              <a:avLst/>
              <a:gdLst/>
              <a:ahLst/>
              <a:cxnLst/>
              <a:rect l="l" t="t" r="r" b="b"/>
              <a:pathLst>
                <a:path w="16886" h="6680" extrusionOk="0">
                  <a:moveTo>
                    <a:pt x="15165" y="0"/>
                  </a:moveTo>
                  <a:cubicBezTo>
                    <a:pt x="11822" y="0"/>
                    <a:pt x="6499" y="765"/>
                    <a:pt x="1043" y="4649"/>
                  </a:cubicBezTo>
                  <a:cubicBezTo>
                    <a:pt x="910" y="4843"/>
                    <a:pt x="796" y="5037"/>
                    <a:pt x="701" y="5235"/>
                  </a:cubicBezTo>
                  <a:lnTo>
                    <a:pt x="1" y="6680"/>
                  </a:lnTo>
                  <a:cubicBezTo>
                    <a:pt x="3423" y="3916"/>
                    <a:pt x="8681" y="3144"/>
                    <a:pt x="12414" y="2626"/>
                  </a:cubicBezTo>
                  <a:cubicBezTo>
                    <a:pt x="12650" y="2593"/>
                    <a:pt x="12879" y="2562"/>
                    <a:pt x="13102" y="2528"/>
                  </a:cubicBezTo>
                  <a:cubicBezTo>
                    <a:pt x="14311" y="2361"/>
                    <a:pt x="15315" y="2209"/>
                    <a:pt x="15985" y="2003"/>
                  </a:cubicBezTo>
                  <a:cubicBezTo>
                    <a:pt x="16171" y="1946"/>
                    <a:pt x="16330" y="1885"/>
                    <a:pt x="16464" y="1817"/>
                  </a:cubicBezTo>
                  <a:cubicBezTo>
                    <a:pt x="16718" y="1687"/>
                    <a:pt x="16862" y="1535"/>
                    <a:pt x="16871" y="1345"/>
                  </a:cubicBezTo>
                  <a:cubicBezTo>
                    <a:pt x="16885" y="1061"/>
                    <a:pt x="16851" y="782"/>
                    <a:pt x="16775" y="513"/>
                  </a:cubicBezTo>
                  <a:cubicBezTo>
                    <a:pt x="16741" y="395"/>
                    <a:pt x="16703" y="280"/>
                    <a:pt x="16657" y="166"/>
                  </a:cubicBezTo>
                  <a:cubicBezTo>
                    <a:pt x="16638" y="129"/>
                    <a:pt x="16623" y="87"/>
                    <a:pt x="16600" y="49"/>
                  </a:cubicBezTo>
                  <a:cubicBezTo>
                    <a:pt x="16177" y="20"/>
                    <a:pt x="15696" y="0"/>
                    <a:pt x="151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3"/>
            <p:cNvSpPr/>
            <p:nvPr/>
          </p:nvSpPr>
          <p:spPr>
            <a:xfrm rot="10800000">
              <a:off x="8383538" y="311575"/>
              <a:ext cx="385959" cy="155174"/>
            </a:xfrm>
            <a:custGeom>
              <a:avLst/>
              <a:gdLst/>
              <a:ahLst/>
              <a:cxnLst/>
              <a:rect l="l" t="t" r="r" b="b"/>
              <a:pathLst>
                <a:path w="14063" h="5654" extrusionOk="0">
                  <a:moveTo>
                    <a:pt x="10125" y="1"/>
                  </a:moveTo>
                  <a:cubicBezTo>
                    <a:pt x="10080" y="1"/>
                    <a:pt x="10035" y="2"/>
                    <a:pt x="9991" y="4"/>
                  </a:cubicBezTo>
                  <a:cubicBezTo>
                    <a:pt x="9930" y="4"/>
                    <a:pt x="9865" y="4"/>
                    <a:pt x="9809" y="7"/>
                  </a:cubicBezTo>
                  <a:cubicBezTo>
                    <a:pt x="9584" y="338"/>
                    <a:pt x="9398" y="692"/>
                    <a:pt x="9170" y="1018"/>
                  </a:cubicBezTo>
                  <a:cubicBezTo>
                    <a:pt x="8870" y="1455"/>
                    <a:pt x="8497" y="1810"/>
                    <a:pt x="8155" y="2208"/>
                  </a:cubicBezTo>
                  <a:cubicBezTo>
                    <a:pt x="8151" y="2213"/>
                    <a:pt x="8151" y="2213"/>
                    <a:pt x="8151" y="2216"/>
                  </a:cubicBezTo>
                  <a:cubicBezTo>
                    <a:pt x="5216" y="2654"/>
                    <a:pt x="2406" y="3707"/>
                    <a:pt x="23" y="5604"/>
                  </a:cubicBezTo>
                  <a:cubicBezTo>
                    <a:pt x="1" y="5620"/>
                    <a:pt x="20" y="5654"/>
                    <a:pt x="43" y="5654"/>
                  </a:cubicBezTo>
                  <a:cubicBezTo>
                    <a:pt x="47" y="5654"/>
                    <a:pt x="52" y="5652"/>
                    <a:pt x="56" y="5649"/>
                  </a:cubicBezTo>
                  <a:cubicBezTo>
                    <a:pt x="2023" y="4220"/>
                    <a:pt x="4190" y="3311"/>
                    <a:pt x="6452" y="2801"/>
                  </a:cubicBezTo>
                  <a:cubicBezTo>
                    <a:pt x="6456" y="2801"/>
                    <a:pt x="6456" y="2806"/>
                    <a:pt x="6459" y="2806"/>
                  </a:cubicBezTo>
                  <a:cubicBezTo>
                    <a:pt x="7695" y="3269"/>
                    <a:pt x="8707" y="3836"/>
                    <a:pt x="9702" y="4531"/>
                  </a:cubicBezTo>
                  <a:cubicBezTo>
                    <a:pt x="9938" y="4498"/>
                    <a:pt x="10167" y="4467"/>
                    <a:pt x="10390" y="4433"/>
                  </a:cubicBezTo>
                  <a:cubicBezTo>
                    <a:pt x="9395" y="3623"/>
                    <a:pt x="8147" y="3022"/>
                    <a:pt x="6946" y="2699"/>
                  </a:cubicBezTo>
                  <a:cubicBezTo>
                    <a:pt x="7821" y="2524"/>
                    <a:pt x="8710" y="2406"/>
                    <a:pt x="9607" y="2345"/>
                  </a:cubicBezTo>
                  <a:cubicBezTo>
                    <a:pt x="11025" y="2642"/>
                    <a:pt x="12200" y="3152"/>
                    <a:pt x="13273" y="3908"/>
                  </a:cubicBezTo>
                  <a:cubicBezTo>
                    <a:pt x="13459" y="3851"/>
                    <a:pt x="13618" y="3790"/>
                    <a:pt x="13752" y="3722"/>
                  </a:cubicBezTo>
                  <a:cubicBezTo>
                    <a:pt x="12846" y="3029"/>
                    <a:pt x="11767" y="2532"/>
                    <a:pt x="10664" y="2292"/>
                  </a:cubicBezTo>
                  <a:cubicBezTo>
                    <a:pt x="10892" y="2286"/>
                    <a:pt x="11120" y="2283"/>
                    <a:pt x="11348" y="2283"/>
                  </a:cubicBezTo>
                  <a:cubicBezTo>
                    <a:pt x="12252" y="2283"/>
                    <a:pt x="13159" y="2330"/>
                    <a:pt x="14063" y="2418"/>
                  </a:cubicBezTo>
                  <a:cubicBezTo>
                    <a:pt x="14029" y="2300"/>
                    <a:pt x="13991" y="2185"/>
                    <a:pt x="13945" y="2071"/>
                  </a:cubicBezTo>
                  <a:cubicBezTo>
                    <a:pt x="13160" y="2003"/>
                    <a:pt x="12371" y="1966"/>
                    <a:pt x="11582" y="1966"/>
                  </a:cubicBezTo>
                  <a:cubicBezTo>
                    <a:pt x="10637" y="1966"/>
                    <a:pt x="9692" y="2019"/>
                    <a:pt x="8759" y="2133"/>
                  </a:cubicBezTo>
                  <a:cubicBezTo>
                    <a:pt x="9414" y="1597"/>
                    <a:pt x="9942" y="730"/>
                    <a:pt x="10261" y="4"/>
                  </a:cubicBezTo>
                  <a:cubicBezTo>
                    <a:pt x="10216" y="2"/>
                    <a:pt x="10170" y="1"/>
                    <a:pt x="101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3"/>
            <p:cNvSpPr/>
            <p:nvPr/>
          </p:nvSpPr>
          <p:spPr>
            <a:xfrm rot="10800000">
              <a:off x="8622364" y="455991"/>
              <a:ext cx="182098" cy="465467"/>
            </a:xfrm>
            <a:custGeom>
              <a:avLst/>
              <a:gdLst/>
              <a:ahLst/>
              <a:cxnLst/>
              <a:rect l="l" t="t" r="r" b="b"/>
              <a:pathLst>
                <a:path w="6635" h="16960" extrusionOk="0">
                  <a:moveTo>
                    <a:pt x="1484" y="0"/>
                  </a:moveTo>
                  <a:cubicBezTo>
                    <a:pt x="1350" y="0"/>
                    <a:pt x="1218" y="12"/>
                    <a:pt x="1091" y="37"/>
                  </a:cubicBezTo>
                  <a:cubicBezTo>
                    <a:pt x="977" y="63"/>
                    <a:pt x="871" y="93"/>
                    <a:pt x="768" y="144"/>
                  </a:cubicBezTo>
                  <a:cubicBezTo>
                    <a:pt x="696" y="177"/>
                    <a:pt x="623" y="219"/>
                    <a:pt x="559" y="269"/>
                  </a:cubicBezTo>
                  <a:cubicBezTo>
                    <a:pt x="381" y="402"/>
                    <a:pt x="235" y="592"/>
                    <a:pt x="149" y="851"/>
                  </a:cubicBezTo>
                  <a:cubicBezTo>
                    <a:pt x="0" y="1284"/>
                    <a:pt x="53" y="1759"/>
                    <a:pt x="126" y="2211"/>
                  </a:cubicBezTo>
                  <a:cubicBezTo>
                    <a:pt x="411" y="3934"/>
                    <a:pt x="1023" y="5561"/>
                    <a:pt x="1612" y="7196"/>
                  </a:cubicBezTo>
                  <a:cubicBezTo>
                    <a:pt x="1665" y="7340"/>
                    <a:pt x="1718" y="7489"/>
                    <a:pt x="1768" y="7633"/>
                  </a:cubicBezTo>
                  <a:cubicBezTo>
                    <a:pt x="1928" y="8074"/>
                    <a:pt x="2080" y="8516"/>
                    <a:pt x="2220" y="8960"/>
                  </a:cubicBezTo>
                  <a:cubicBezTo>
                    <a:pt x="2650" y="10295"/>
                    <a:pt x="3038" y="11641"/>
                    <a:pt x="3323" y="13013"/>
                  </a:cubicBezTo>
                  <a:cubicBezTo>
                    <a:pt x="3509" y="13929"/>
                    <a:pt x="4155" y="16077"/>
                    <a:pt x="3722" y="16960"/>
                  </a:cubicBezTo>
                  <a:lnTo>
                    <a:pt x="4269" y="15842"/>
                  </a:lnTo>
                  <a:lnTo>
                    <a:pt x="4441" y="15496"/>
                  </a:lnTo>
                  <a:cubicBezTo>
                    <a:pt x="4441" y="15496"/>
                    <a:pt x="6635" y="8663"/>
                    <a:pt x="5468" y="4428"/>
                  </a:cubicBezTo>
                  <a:cubicBezTo>
                    <a:pt x="5403" y="4196"/>
                    <a:pt x="5334" y="3953"/>
                    <a:pt x="5254" y="3706"/>
                  </a:cubicBezTo>
                  <a:cubicBezTo>
                    <a:pt x="5224" y="3611"/>
                    <a:pt x="5194" y="3520"/>
                    <a:pt x="5163" y="3424"/>
                  </a:cubicBezTo>
                  <a:cubicBezTo>
                    <a:pt x="4836" y="2470"/>
                    <a:pt x="4373" y="1493"/>
                    <a:pt x="3639" y="839"/>
                  </a:cubicBezTo>
                  <a:cubicBezTo>
                    <a:pt x="3525" y="737"/>
                    <a:pt x="3403" y="637"/>
                    <a:pt x="3269" y="554"/>
                  </a:cubicBezTo>
                  <a:lnTo>
                    <a:pt x="3167" y="486"/>
                  </a:lnTo>
                  <a:cubicBezTo>
                    <a:pt x="2730" y="225"/>
                    <a:pt x="2080" y="0"/>
                    <a:pt x="14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3"/>
            <p:cNvSpPr/>
            <p:nvPr/>
          </p:nvSpPr>
          <p:spPr>
            <a:xfrm rot="10800000">
              <a:off x="8672781" y="455991"/>
              <a:ext cx="131681" cy="461543"/>
            </a:xfrm>
            <a:custGeom>
              <a:avLst/>
              <a:gdLst/>
              <a:ahLst/>
              <a:cxnLst/>
              <a:rect l="l" t="t" r="r" b="b"/>
              <a:pathLst>
                <a:path w="4798" h="16817" extrusionOk="0">
                  <a:moveTo>
                    <a:pt x="768" y="1"/>
                  </a:moveTo>
                  <a:cubicBezTo>
                    <a:pt x="696" y="34"/>
                    <a:pt x="623" y="76"/>
                    <a:pt x="559" y="126"/>
                  </a:cubicBezTo>
                  <a:cubicBezTo>
                    <a:pt x="381" y="259"/>
                    <a:pt x="235" y="449"/>
                    <a:pt x="149" y="708"/>
                  </a:cubicBezTo>
                  <a:cubicBezTo>
                    <a:pt x="0" y="1141"/>
                    <a:pt x="53" y="1616"/>
                    <a:pt x="126" y="2068"/>
                  </a:cubicBezTo>
                  <a:cubicBezTo>
                    <a:pt x="411" y="3791"/>
                    <a:pt x="1023" y="5418"/>
                    <a:pt x="1612" y="7053"/>
                  </a:cubicBezTo>
                  <a:cubicBezTo>
                    <a:pt x="1665" y="7197"/>
                    <a:pt x="1718" y="7346"/>
                    <a:pt x="1768" y="7490"/>
                  </a:cubicBezTo>
                  <a:cubicBezTo>
                    <a:pt x="1928" y="7931"/>
                    <a:pt x="2080" y="8373"/>
                    <a:pt x="2220" y="8817"/>
                  </a:cubicBezTo>
                  <a:cubicBezTo>
                    <a:pt x="2650" y="10152"/>
                    <a:pt x="3038" y="11498"/>
                    <a:pt x="3323" y="12870"/>
                  </a:cubicBezTo>
                  <a:cubicBezTo>
                    <a:pt x="3509" y="13786"/>
                    <a:pt x="4155" y="15934"/>
                    <a:pt x="3722" y="16817"/>
                  </a:cubicBezTo>
                  <a:lnTo>
                    <a:pt x="4269" y="15699"/>
                  </a:lnTo>
                  <a:cubicBezTo>
                    <a:pt x="4296" y="15368"/>
                    <a:pt x="4315" y="15018"/>
                    <a:pt x="4334" y="14646"/>
                  </a:cubicBezTo>
                  <a:cubicBezTo>
                    <a:pt x="4798" y="4567"/>
                    <a:pt x="2106" y="1080"/>
                    <a:pt x="7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3"/>
            <p:cNvSpPr/>
            <p:nvPr/>
          </p:nvSpPr>
          <p:spPr>
            <a:xfrm rot="10800000">
              <a:off x="8660266" y="612098"/>
              <a:ext cx="128854" cy="308372"/>
            </a:xfrm>
            <a:custGeom>
              <a:avLst/>
              <a:gdLst/>
              <a:ahLst/>
              <a:cxnLst/>
              <a:rect l="l" t="t" r="r" b="b"/>
              <a:pathLst>
                <a:path w="4695" h="11236" extrusionOk="0">
                  <a:moveTo>
                    <a:pt x="532" y="1"/>
                  </a:moveTo>
                  <a:cubicBezTo>
                    <a:pt x="334" y="43"/>
                    <a:pt x="152" y="115"/>
                    <a:pt x="0" y="233"/>
                  </a:cubicBezTo>
                  <a:cubicBezTo>
                    <a:pt x="23" y="252"/>
                    <a:pt x="46" y="275"/>
                    <a:pt x="69" y="294"/>
                  </a:cubicBezTo>
                  <a:cubicBezTo>
                    <a:pt x="1072" y="1187"/>
                    <a:pt x="1657" y="2354"/>
                    <a:pt x="2159" y="3579"/>
                  </a:cubicBezTo>
                  <a:cubicBezTo>
                    <a:pt x="2745" y="5008"/>
                    <a:pt x="3198" y="6479"/>
                    <a:pt x="3501" y="7981"/>
                  </a:cubicBezTo>
                  <a:cubicBezTo>
                    <a:pt x="2779" y="7471"/>
                    <a:pt x="1931" y="7229"/>
                    <a:pt x="1053" y="7160"/>
                  </a:cubicBezTo>
                  <a:lnTo>
                    <a:pt x="1053" y="7160"/>
                  </a:lnTo>
                  <a:cubicBezTo>
                    <a:pt x="1106" y="7304"/>
                    <a:pt x="1159" y="7453"/>
                    <a:pt x="1209" y="7597"/>
                  </a:cubicBezTo>
                  <a:cubicBezTo>
                    <a:pt x="1980" y="7681"/>
                    <a:pt x="2738" y="7833"/>
                    <a:pt x="3513" y="8118"/>
                  </a:cubicBezTo>
                  <a:cubicBezTo>
                    <a:pt x="3516" y="8119"/>
                    <a:pt x="3518" y="8120"/>
                    <a:pt x="3520" y="8120"/>
                  </a:cubicBezTo>
                  <a:cubicBezTo>
                    <a:pt x="3523" y="8120"/>
                    <a:pt x="3527" y="8118"/>
                    <a:pt x="3532" y="8118"/>
                  </a:cubicBezTo>
                  <a:cubicBezTo>
                    <a:pt x="3730" y="9106"/>
                    <a:pt x="3863" y="10110"/>
                    <a:pt x="3928" y="11121"/>
                  </a:cubicBezTo>
                  <a:cubicBezTo>
                    <a:pt x="3933" y="11197"/>
                    <a:pt x="3992" y="11235"/>
                    <a:pt x="4049" y="11235"/>
                  </a:cubicBezTo>
                  <a:cubicBezTo>
                    <a:pt x="4107" y="11235"/>
                    <a:pt x="4163" y="11197"/>
                    <a:pt x="4163" y="11121"/>
                  </a:cubicBezTo>
                  <a:cubicBezTo>
                    <a:pt x="4182" y="9273"/>
                    <a:pt x="3882" y="7448"/>
                    <a:pt x="3376" y="5677"/>
                  </a:cubicBezTo>
                  <a:cubicBezTo>
                    <a:pt x="3517" y="5122"/>
                    <a:pt x="3931" y="4612"/>
                    <a:pt x="4270" y="4172"/>
                  </a:cubicBezTo>
                  <a:cubicBezTo>
                    <a:pt x="4403" y="3997"/>
                    <a:pt x="4547" y="3833"/>
                    <a:pt x="4695" y="3670"/>
                  </a:cubicBezTo>
                  <a:cubicBezTo>
                    <a:pt x="4665" y="3575"/>
                    <a:pt x="4635" y="3484"/>
                    <a:pt x="4604" y="3388"/>
                  </a:cubicBezTo>
                  <a:cubicBezTo>
                    <a:pt x="4387" y="3616"/>
                    <a:pt x="4186" y="3863"/>
                    <a:pt x="3996" y="4111"/>
                  </a:cubicBezTo>
                  <a:cubicBezTo>
                    <a:pt x="3749" y="4434"/>
                    <a:pt x="3414" y="4830"/>
                    <a:pt x="3247" y="5251"/>
                  </a:cubicBezTo>
                  <a:cubicBezTo>
                    <a:pt x="3003" y="4453"/>
                    <a:pt x="2719" y="3670"/>
                    <a:pt x="2399" y="2902"/>
                  </a:cubicBezTo>
                  <a:cubicBezTo>
                    <a:pt x="2563" y="2214"/>
                    <a:pt x="2696" y="1552"/>
                    <a:pt x="3026" y="906"/>
                  </a:cubicBezTo>
                  <a:cubicBezTo>
                    <a:pt x="3045" y="871"/>
                    <a:pt x="3064" y="838"/>
                    <a:pt x="3080" y="803"/>
                  </a:cubicBezTo>
                  <a:cubicBezTo>
                    <a:pt x="2966" y="701"/>
                    <a:pt x="2844" y="601"/>
                    <a:pt x="2710" y="518"/>
                  </a:cubicBezTo>
                  <a:cubicBezTo>
                    <a:pt x="2410" y="1088"/>
                    <a:pt x="2205" y="1715"/>
                    <a:pt x="2140" y="2316"/>
                  </a:cubicBezTo>
                  <a:cubicBezTo>
                    <a:pt x="1729" y="1461"/>
                    <a:pt x="1194" y="666"/>
                    <a:pt x="5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3"/>
            <p:cNvSpPr/>
            <p:nvPr/>
          </p:nvSpPr>
          <p:spPr>
            <a:xfrm rot="10800000">
              <a:off x="8865280" y="71377"/>
              <a:ext cx="177212" cy="469447"/>
            </a:xfrm>
            <a:custGeom>
              <a:avLst/>
              <a:gdLst/>
              <a:ahLst/>
              <a:cxnLst/>
              <a:rect l="l" t="t" r="r" b="b"/>
              <a:pathLst>
                <a:path w="6457"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lnTo>
                    <a:pt x="3442" y="16002"/>
                  </a:lnTo>
                  <a:cubicBezTo>
                    <a:pt x="3442" y="16002"/>
                    <a:pt x="5609" y="12900"/>
                    <a:pt x="6262" y="9387"/>
                  </a:cubicBezTo>
                  <a:cubicBezTo>
                    <a:pt x="6290" y="9269"/>
                    <a:pt x="6308" y="9147"/>
                    <a:pt x="6327" y="9025"/>
                  </a:cubicBezTo>
                  <a:cubicBezTo>
                    <a:pt x="6411" y="8481"/>
                    <a:pt x="6457" y="7927"/>
                    <a:pt x="6449" y="7379"/>
                  </a:cubicBezTo>
                  <a:cubicBezTo>
                    <a:pt x="6434" y="5930"/>
                    <a:pt x="6130" y="4542"/>
                    <a:pt x="5651" y="3368"/>
                  </a:cubicBezTo>
                  <a:cubicBezTo>
                    <a:pt x="5609" y="3269"/>
                    <a:pt x="5567" y="3174"/>
                    <a:pt x="5525" y="3075"/>
                  </a:cubicBezTo>
                  <a:cubicBezTo>
                    <a:pt x="4818" y="1494"/>
                    <a:pt x="3791" y="353"/>
                    <a:pt x="2731" y="68"/>
                  </a:cubicBezTo>
                  <a:cubicBezTo>
                    <a:pt x="2663" y="48"/>
                    <a:pt x="2590" y="37"/>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3"/>
            <p:cNvSpPr/>
            <p:nvPr/>
          </p:nvSpPr>
          <p:spPr>
            <a:xfrm rot="10800000">
              <a:off x="8856607" y="71377"/>
              <a:ext cx="185885" cy="469447"/>
            </a:xfrm>
            <a:custGeom>
              <a:avLst/>
              <a:gdLst/>
              <a:ahLst/>
              <a:cxnLst/>
              <a:rect l="l" t="t" r="r" b="b"/>
              <a:pathLst>
                <a:path w="6773"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cubicBezTo>
                    <a:pt x="6772" y="8839"/>
                    <a:pt x="3921" y="2429"/>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3"/>
            <p:cNvSpPr/>
            <p:nvPr/>
          </p:nvSpPr>
          <p:spPr>
            <a:xfrm rot="10800000">
              <a:off x="8868820" y="159063"/>
              <a:ext cx="122652" cy="381787"/>
            </a:xfrm>
            <a:custGeom>
              <a:avLst/>
              <a:gdLst/>
              <a:ahLst/>
              <a:cxnLst/>
              <a:rect l="l" t="t" r="r" b="b"/>
              <a:pathLst>
                <a:path w="4469" h="13911" extrusionOk="0">
                  <a:moveTo>
                    <a:pt x="364" y="1"/>
                  </a:moveTo>
                  <a:cubicBezTo>
                    <a:pt x="243" y="1"/>
                    <a:pt x="121" y="13"/>
                    <a:pt x="1" y="38"/>
                  </a:cubicBezTo>
                  <a:cubicBezTo>
                    <a:pt x="1183" y="1574"/>
                    <a:pt x="1879" y="3365"/>
                    <a:pt x="2381" y="5331"/>
                  </a:cubicBezTo>
                  <a:cubicBezTo>
                    <a:pt x="2567" y="6061"/>
                    <a:pt x="2655" y="6829"/>
                    <a:pt x="2670" y="7605"/>
                  </a:cubicBezTo>
                  <a:cubicBezTo>
                    <a:pt x="2236" y="7114"/>
                    <a:pt x="1525" y="6814"/>
                    <a:pt x="955" y="6578"/>
                  </a:cubicBezTo>
                  <a:cubicBezTo>
                    <a:pt x="815" y="6521"/>
                    <a:pt x="674" y="6468"/>
                    <a:pt x="533" y="6418"/>
                  </a:cubicBezTo>
                  <a:lnTo>
                    <a:pt x="533" y="6418"/>
                  </a:lnTo>
                  <a:cubicBezTo>
                    <a:pt x="583" y="6574"/>
                    <a:pt x="628" y="6730"/>
                    <a:pt x="674" y="6889"/>
                  </a:cubicBezTo>
                  <a:cubicBezTo>
                    <a:pt x="1400" y="7144"/>
                    <a:pt x="2076" y="7513"/>
                    <a:pt x="2674" y="8053"/>
                  </a:cubicBezTo>
                  <a:cubicBezTo>
                    <a:pt x="2647" y="10011"/>
                    <a:pt x="2176" y="12026"/>
                    <a:pt x="1575" y="13787"/>
                  </a:cubicBezTo>
                  <a:cubicBezTo>
                    <a:pt x="1550" y="13855"/>
                    <a:pt x="1617" y="13911"/>
                    <a:pt x="1678" y="13911"/>
                  </a:cubicBezTo>
                  <a:cubicBezTo>
                    <a:pt x="1709" y="13911"/>
                    <a:pt x="1738" y="13897"/>
                    <a:pt x="1753" y="13862"/>
                  </a:cubicBezTo>
                  <a:cubicBezTo>
                    <a:pt x="2210" y="12843"/>
                    <a:pt x="2578" y="11695"/>
                    <a:pt x="2815" y="10509"/>
                  </a:cubicBezTo>
                  <a:cubicBezTo>
                    <a:pt x="3194" y="10068"/>
                    <a:pt x="3776" y="9684"/>
                    <a:pt x="4403" y="9388"/>
                  </a:cubicBezTo>
                  <a:cubicBezTo>
                    <a:pt x="4431" y="9270"/>
                    <a:pt x="4449" y="9148"/>
                    <a:pt x="4468" y="9026"/>
                  </a:cubicBezTo>
                  <a:lnTo>
                    <a:pt x="4468" y="9026"/>
                  </a:lnTo>
                  <a:cubicBezTo>
                    <a:pt x="3963" y="9288"/>
                    <a:pt x="3331" y="9619"/>
                    <a:pt x="2898" y="10053"/>
                  </a:cubicBezTo>
                  <a:cubicBezTo>
                    <a:pt x="3187" y="8349"/>
                    <a:pt x="3199" y="6589"/>
                    <a:pt x="2818" y="5031"/>
                  </a:cubicBezTo>
                  <a:cubicBezTo>
                    <a:pt x="2792" y="4924"/>
                    <a:pt x="2765" y="4813"/>
                    <a:pt x="2734" y="4703"/>
                  </a:cubicBezTo>
                  <a:cubicBezTo>
                    <a:pt x="2871" y="4175"/>
                    <a:pt x="3331" y="3722"/>
                    <a:pt x="3792" y="3369"/>
                  </a:cubicBezTo>
                  <a:cubicBezTo>
                    <a:pt x="3750" y="3270"/>
                    <a:pt x="3708" y="3175"/>
                    <a:pt x="3666" y="3076"/>
                  </a:cubicBezTo>
                  <a:cubicBezTo>
                    <a:pt x="3650" y="3092"/>
                    <a:pt x="3636" y="3102"/>
                    <a:pt x="3620" y="3114"/>
                  </a:cubicBezTo>
                  <a:cubicBezTo>
                    <a:pt x="3320" y="3357"/>
                    <a:pt x="2803" y="3741"/>
                    <a:pt x="2594" y="4167"/>
                  </a:cubicBezTo>
                  <a:cubicBezTo>
                    <a:pt x="2233" y="2810"/>
                    <a:pt x="1711" y="1263"/>
                    <a:pt x="872" y="69"/>
                  </a:cubicBezTo>
                  <a:cubicBezTo>
                    <a:pt x="704" y="24"/>
                    <a:pt x="534" y="1"/>
                    <a:pt x="3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3"/>
            <p:cNvSpPr/>
            <p:nvPr/>
          </p:nvSpPr>
          <p:spPr>
            <a:xfrm rot="10800000">
              <a:off x="8432143" y="-49354"/>
              <a:ext cx="765167" cy="812701"/>
            </a:xfrm>
            <a:custGeom>
              <a:avLst/>
              <a:gdLst/>
              <a:ahLst/>
              <a:cxnLst/>
              <a:rect l="l" t="t" r="r" b="b"/>
              <a:pathLst>
                <a:path w="27880" h="29612" extrusionOk="0">
                  <a:moveTo>
                    <a:pt x="27186" y="1"/>
                  </a:moveTo>
                  <a:cubicBezTo>
                    <a:pt x="27175" y="1"/>
                    <a:pt x="27164" y="1"/>
                    <a:pt x="27153" y="2"/>
                  </a:cubicBezTo>
                  <a:cubicBezTo>
                    <a:pt x="21682" y="200"/>
                    <a:pt x="18948" y="6331"/>
                    <a:pt x="16302" y="12262"/>
                  </a:cubicBezTo>
                  <a:cubicBezTo>
                    <a:pt x="15257" y="14612"/>
                    <a:pt x="14173" y="17038"/>
                    <a:pt x="12957" y="19004"/>
                  </a:cubicBezTo>
                  <a:cubicBezTo>
                    <a:pt x="8888" y="25562"/>
                    <a:pt x="643" y="28243"/>
                    <a:pt x="559" y="28269"/>
                  </a:cubicBezTo>
                  <a:cubicBezTo>
                    <a:pt x="197" y="28383"/>
                    <a:pt x="0" y="28767"/>
                    <a:pt x="114" y="29129"/>
                  </a:cubicBezTo>
                  <a:cubicBezTo>
                    <a:pt x="205" y="29422"/>
                    <a:pt x="475" y="29611"/>
                    <a:pt x="768" y="29611"/>
                  </a:cubicBezTo>
                  <a:cubicBezTo>
                    <a:pt x="836" y="29611"/>
                    <a:pt x="904" y="29599"/>
                    <a:pt x="976" y="29577"/>
                  </a:cubicBezTo>
                  <a:cubicBezTo>
                    <a:pt x="1334" y="29463"/>
                    <a:pt x="9782" y="26725"/>
                    <a:pt x="14124" y="19730"/>
                  </a:cubicBezTo>
                  <a:cubicBezTo>
                    <a:pt x="15390" y="17681"/>
                    <a:pt x="16493" y="15213"/>
                    <a:pt x="17557" y="12825"/>
                  </a:cubicBezTo>
                  <a:cubicBezTo>
                    <a:pt x="20146" y="7024"/>
                    <a:pt x="22591" y="1541"/>
                    <a:pt x="27203" y="1374"/>
                  </a:cubicBezTo>
                  <a:cubicBezTo>
                    <a:pt x="27583" y="1358"/>
                    <a:pt x="27880" y="1044"/>
                    <a:pt x="27864" y="663"/>
                  </a:cubicBezTo>
                  <a:cubicBezTo>
                    <a:pt x="27854" y="294"/>
                    <a:pt x="27535" y="1"/>
                    <a:pt x="27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33"/>
            <p:cNvSpPr/>
            <p:nvPr/>
          </p:nvSpPr>
          <p:spPr>
            <a:xfrm rot="10800000">
              <a:off x="7418325" y="61908"/>
              <a:ext cx="937878" cy="1533160"/>
            </a:xfrm>
            <a:custGeom>
              <a:avLst/>
              <a:gdLst/>
              <a:ahLst/>
              <a:cxnLst/>
              <a:rect l="l" t="t" r="r" b="b"/>
              <a:pathLst>
                <a:path w="34173" h="55863" extrusionOk="0">
                  <a:moveTo>
                    <a:pt x="6091" y="1"/>
                  </a:moveTo>
                  <a:cubicBezTo>
                    <a:pt x="1727" y="1"/>
                    <a:pt x="0" y="26052"/>
                    <a:pt x="0" y="26052"/>
                  </a:cubicBezTo>
                  <a:lnTo>
                    <a:pt x="392" y="27706"/>
                  </a:lnTo>
                  <a:lnTo>
                    <a:pt x="601" y="28573"/>
                  </a:lnTo>
                  <a:lnTo>
                    <a:pt x="662" y="28843"/>
                  </a:lnTo>
                  <a:lnTo>
                    <a:pt x="841" y="29588"/>
                  </a:lnTo>
                  <a:lnTo>
                    <a:pt x="913" y="29884"/>
                  </a:lnTo>
                  <a:lnTo>
                    <a:pt x="943" y="30021"/>
                  </a:lnTo>
                  <a:lnTo>
                    <a:pt x="1039" y="30443"/>
                  </a:lnTo>
                  <a:lnTo>
                    <a:pt x="1198" y="31109"/>
                  </a:lnTo>
                  <a:cubicBezTo>
                    <a:pt x="1198" y="31109"/>
                    <a:pt x="6945" y="55863"/>
                    <a:pt x="10819" y="55863"/>
                  </a:cubicBezTo>
                  <a:cubicBezTo>
                    <a:pt x="10856" y="55863"/>
                    <a:pt x="10894" y="55860"/>
                    <a:pt x="10931" y="55856"/>
                  </a:cubicBezTo>
                  <a:cubicBezTo>
                    <a:pt x="14508" y="55415"/>
                    <a:pt x="11482" y="42385"/>
                    <a:pt x="11003" y="40367"/>
                  </a:cubicBezTo>
                  <a:cubicBezTo>
                    <a:pt x="10962" y="40226"/>
                    <a:pt x="10946" y="40135"/>
                    <a:pt x="10939" y="40112"/>
                  </a:cubicBezTo>
                  <a:lnTo>
                    <a:pt x="10939" y="40112"/>
                  </a:lnTo>
                  <a:cubicBezTo>
                    <a:pt x="10973" y="40127"/>
                    <a:pt x="11076" y="40191"/>
                    <a:pt x="11243" y="40298"/>
                  </a:cubicBezTo>
                  <a:cubicBezTo>
                    <a:pt x="13079" y="41427"/>
                    <a:pt x="22530" y="47101"/>
                    <a:pt x="26262" y="47101"/>
                  </a:cubicBezTo>
                  <a:cubicBezTo>
                    <a:pt x="26842" y="47101"/>
                    <a:pt x="27284" y="46964"/>
                    <a:pt x="27538" y="46651"/>
                  </a:cubicBezTo>
                  <a:cubicBezTo>
                    <a:pt x="29248" y="44529"/>
                    <a:pt x="19188" y="37534"/>
                    <a:pt x="15790" y="35253"/>
                  </a:cubicBezTo>
                  <a:cubicBezTo>
                    <a:pt x="15341" y="34967"/>
                    <a:pt x="15014" y="34743"/>
                    <a:pt x="14835" y="34629"/>
                  </a:cubicBezTo>
                  <a:cubicBezTo>
                    <a:pt x="14763" y="34583"/>
                    <a:pt x="14717" y="34550"/>
                    <a:pt x="14698" y="34542"/>
                  </a:cubicBezTo>
                  <a:lnTo>
                    <a:pt x="14698" y="34542"/>
                  </a:lnTo>
                  <a:cubicBezTo>
                    <a:pt x="15047" y="34625"/>
                    <a:pt x="24291" y="36892"/>
                    <a:pt x="29682" y="36892"/>
                  </a:cubicBezTo>
                  <a:cubicBezTo>
                    <a:pt x="31763" y="36892"/>
                    <a:pt x="33270" y="36554"/>
                    <a:pt x="33469" y="35622"/>
                  </a:cubicBezTo>
                  <a:cubicBezTo>
                    <a:pt x="34172" y="32340"/>
                    <a:pt x="16558" y="29299"/>
                    <a:pt x="15356" y="29094"/>
                  </a:cubicBezTo>
                  <a:lnTo>
                    <a:pt x="15349" y="29094"/>
                  </a:lnTo>
                  <a:cubicBezTo>
                    <a:pt x="15307" y="29082"/>
                    <a:pt x="15291" y="29082"/>
                    <a:pt x="15291" y="29082"/>
                  </a:cubicBezTo>
                  <a:cubicBezTo>
                    <a:pt x="15291" y="29082"/>
                    <a:pt x="15319" y="29075"/>
                    <a:pt x="15364" y="29059"/>
                  </a:cubicBezTo>
                  <a:cubicBezTo>
                    <a:pt x="16573" y="28698"/>
                    <a:pt x="32833" y="23756"/>
                    <a:pt x="32020" y="20722"/>
                  </a:cubicBezTo>
                  <a:cubicBezTo>
                    <a:pt x="31815" y="19962"/>
                    <a:pt x="30633" y="19673"/>
                    <a:pt x="28955" y="19673"/>
                  </a:cubicBezTo>
                  <a:cubicBezTo>
                    <a:pt x="23670" y="19673"/>
                    <a:pt x="13475" y="22539"/>
                    <a:pt x="13475" y="22539"/>
                  </a:cubicBezTo>
                  <a:cubicBezTo>
                    <a:pt x="13475" y="22539"/>
                    <a:pt x="13634" y="22375"/>
                    <a:pt x="13908" y="22082"/>
                  </a:cubicBezTo>
                  <a:cubicBezTo>
                    <a:pt x="13908" y="22075"/>
                    <a:pt x="13915" y="22075"/>
                    <a:pt x="13923" y="22064"/>
                  </a:cubicBezTo>
                  <a:cubicBezTo>
                    <a:pt x="16166" y="19695"/>
                    <a:pt x="25842" y="9125"/>
                    <a:pt x="23047" y="6548"/>
                  </a:cubicBezTo>
                  <a:cubicBezTo>
                    <a:pt x="22779" y="6299"/>
                    <a:pt x="22442" y="6185"/>
                    <a:pt x="22049" y="6185"/>
                  </a:cubicBezTo>
                  <a:cubicBezTo>
                    <a:pt x="18251" y="6185"/>
                    <a:pt x="9283" y="16845"/>
                    <a:pt x="7577" y="18920"/>
                  </a:cubicBezTo>
                  <a:cubicBezTo>
                    <a:pt x="7577" y="18927"/>
                    <a:pt x="7570" y="18934"/>
                    <a:pt x="7563" y="18943"/>
                  </a:cubicBezTo>
                  <a:cubicBezTo>
                    <a:pt x="7426" y="19106"/>
                    <a:pt x="7338" y="19216"/>
                    <a:pt x="7304" y="19247"/>
                  </a:cubicBezTo>
                  <a:cubicBezTo>
                    <a:pt x="7315" y="19201"/>
                    <a:pt x="7338" y="19041"/>
                    <a:pt x="7376" y="18802"/>
                  </a:cubicBezTo>
                  <a:cubicBezTo>
                    <a:pt x="7817" y="15855"/>
                    <a:pt x="10041" y="1"/>
                    <a:pt x="60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33"/>
            <p:cNvSpPr/>
            <p:nvPr/>
          </p:nvSpPr>
          <p:spPr>
            <a:xfrm rot="10800000">
              <a:off x="7958003" y="61908"/>
              <a:ext cx="372346" cy="709261"/>
            </a:xfrm>
            <a:custGeom>
              <a:avLst/>
              <a:gdLst/>
              <a:ahLst/>
              <a:cxnLst/>
              <a:rect l="l" t="t" r="r" b="b"/>
              <a:pathLst>
                <a:path w="13567" h="25843" extrusionOk="0">
                  <a:moveTo>
                    <a:pt x="1" y="1"/>
                  </a:moveTo>
                  <a:lnTo>
                    <a:pt x="97" y="423"/>
                  </a:lnTo>
                  <a:lnTo>
                    <a:pt x="256" y="1089"/>
                  </a:lnTo>
                  <a:cubicBezTo>
                    <a:pt x="256" y="1089"/>
                    <a:pt x="6003" y="25843"/>
                    <a:pt x="9877" y="25843"/>
                  </a:cubicBezTo>
                  <a:cubicBezTo>
                    <a:pt x="9914" y="25843"/>
                    <a:pt x="9952" y="25840"/>
                    <a:pt x="9989" y="25836"/>
                  </a:cubicBezTo>
                  <a:cubicBezTo>
                    <a:pt x="13566" y="25395"/>
                    <a:pt x="10540" y="12365"/>
                    <a:pt x="10061" y="10347"/>
                  </a:cubicBezTo>
                  <a:cubicBezTo>
                    <a:pt x="9978" y="10046"/>
                    <a:pt x="9153" y="8932"/>
                    <a:pt x="8985" y="8723"/>
                  </a:cubicBezTo>
                  <a:cubicBezTo>
                    <a:pt x="7023" y="6260"/>
                    <a:pt x="4659" y="4093"/>
                    <a:pt x="2355" y="1963"/>
                  </a:cubicBezTo>
                  <a:cubicBezTo>
                    <a:pt x="1609" y="1278"/>
                    <a:pt x="857" y="548"/>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33"/>
            <p:cNvSpPr/>
            <p:nvPr/>
          </p:nvSpPr>
          <p:spPr>
            <a:xfrm rot="10800000">
              <a:off x="7418325" y="582567"/>
              <a:ext cx="927147" cy="842754"/>
            </a:xfrm>
            <a:custGeom>
              <a:avLst/>
              <a:gdLst/>
              <a:ahLst/>
              <a:cxnLst/>
              <a:rect l="l" t="t" r="r" b="b"/>
              <a:pathLst>
                <a:path w="33782" h="30707" extrusionOk="0">
                  <a:moveTo>
                    <a:pt x="21658" y="0"/>
                  </a:moveTo>
                  <a:cubicBezTo>
                    <a:pt x="17860" y="0"/>
                    <a:pt x="8892" y="10660"/>
                    <a:pt x="7186" y="12735"/>
                  </a:cubicBezTo>
                  <a:cubicBezTo>
                    <a:pt x="7186" y="12742"/>
                    <a:pt x="7179" y="12749"/>
                    <a:pt x="7172" y="12758"/>
                  </a:cubicBezTo>
                  <a:cubicBezTo>
                    <a:pt x="7035" y="12921"/>
                    <a:pt x="6947" y="13031"/>
                    <a:pt x="6913" y="13062"/>
                  </a:cubicBezTo>
                  <a:cubicBezTo>
                    <a:pt x="6913" y="13061"/>
                    <a:pt x="6913" y="13061"/>
                    <a:pt x="6913" y="13061"/>
                  </a:cubicBezTo>
                  <a:cubicBezTo>
                    <a:pt x="6889" y="13061"/>
                    <a:pt x="964" y="20665"/>
                    <a:pt x="1" y="21965"/>
                  </a:cubicBezTo>
                  <a:lnTo>
                    <a:pt x="210" y="22388"/>
                  </a:lnTo>
                  <a:lnTo>
                    <a:pt x="271" y="22658"/>
                  </a:lnTo>
                  <a:lnTo>
                    <a:pt x="450" y="23403"/>
                  </a:lnTo>
                  <a:lnTo>
                    <a:pt x="522" y="23699"/>
                  </a:lnTo>
                  <a:cubicBezTo>
                    <a:pt x="2233" y="24338"/>
                    <a:pt x="8004" y="26475"/>
                    <a:pt x="14444" y="28444"/>
                  </a:cubicBezTo>
                  <a:cubicBezTo>
                    <a:pt x="14372" y="28398"/>
                    <a:pt x="14326" y="28365"/>
                    <a:pt x="14307" y="28357"/>
                  </a:cubicBezTo>
                  <a:lnTo>
                    <a:pt x="14307" y="28357"/>
                  </a:lnTo>
                  <a:cubicBezTo>
                    <a:pt x="14656" y="28440"/>
                    <a:pt x="23900" y="30707"/>
                    <a:pt x="29291" y="30707"/>
                  </a:cubicBezTo>
                  <a:cubicBezTo>
                    <a:pt x="31372" y="30707"/>
                    <a:pt x="32879" y="30369"/>
                    <a:pt x="33078" y="29437"/>
                  </a:cubicBezTo>
                  <a:cubicBezTo>
                    <a:pt x="33781" y="26155"/>
                    <a:pt x="16167" y="23114"/>
                    <a:pt x="14965" y="22909"/>
                  </a:cubicBezTo>
                  <a:lnTo>
                    <a:pt x="14958" y="22909"/>
                  </a:lnTo>
                  <a:cubicBezTo>
                    <a:pt x="12631" y="22812"/>
                    <a:pt x="10400" y="22779"/>
                    <a:pt x="8439" y="22779"/>
                  </a:cubicBezTo>
                  <a:cubicBezTo>
                    <a:pt x="4224" y="22779"/>
                    <a:pt x="1255" y="22932"/>
                    <a:pt x="1255" y="22932"/>
                  </a:cubicBezTo>
                  <a:cubicBezTo>
                    <a:pt x="5274" y="21730"/>
                    <a:pt x="9597" y="19065"/>
                    <a:pt x="13517" y="15897"/>
                  </a:cubicBezTo>
                  <a:cubicBezTo>
                    <a:pt x="13517" y="15890"/>
                    <a:pt x="13524" y="15890"/>
                    <a:pt x="13532" y="15879"/>
                  </a:cubicBezTo>
                  <a:cubicBezTo>
                    <a:pt x="15775" y="13510"/>
                    <a:pt x="25451" y="2940"/>
                    <a:pt x="22656" y="363"/>
                  </a:cubicBezTo>
                  <a:cubicBezTo>
                    <a:pt x="22388" y="114"/>
                    <a:pt x="22051" y="0"/>
                    <a:pt x="216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33"/>
            <p:cNvSpPr/>
            <p:nvPr/>
          </p:nvSpPr>
          <p:spPr>
            <a:xfrm rot="10800000">
              <a:off x="8232316" y="794058"/>
              <a:ext cx="105746" cy="442990"/>
            </a:xfrm>
            <a:custGeom>
              <a:avLst/>
              <a:gdLst/>
              <a:ahLst/>
              <a:cxnLst/>
              <a:rect l="l" t="t" r="r" b="b"/>
              <a:pathLst>
                <a:path w="3853" h="16141" extrusionOk="0">
                  <a:moveTo>
                    <a:pt x="3852" y="0"/>
                  </a:moveTo>
                  <a:cubicBezTo>
                    <a:pt x="1122" y="6023"/>
                    <a:pt x="1" y="15798"/>
                    <a:pt x="282" y="16140"/>
                  </a:cubicBezTo>
                  <a:lnTo>
                    <a:pt x="38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3"/>
            <p:cNvSpPr/>
            <p:nvPr/>
          </p:nvSpPr>
          <p:spPr>
            <a:xfrm rot="10800000">
              <a:off x="7811173" y="794058"/>
              <a:ext cx="545030" cy="103138"/>
            </a:xfrm>
            <a:custGeom>
              <a:avLst/>
              <a:gdLst/>
              <a:ahLst/>
              <a:cxnLst/>
              <a:rect l="l" t="t" r="r" b="b"/>
              <a:pathLst>
                <a:path w="19859" h="3758" extrusionOk="0">
                  <a:moveTo>
                    <a:pt x="19858" y="1"/>
                  </a:moveTo>
                  <a:lnTo>
                    <a:pt x="19858" y="1"/>
                  </a:lnTo>
                  <a:cubicBezTo>
                    <a:pt x="13132" y="441"/>
                    <a:pt x="0" y="3757"/>
                    <a:pt x="0" y="3757"/>
                  </a:cubicBezTo>
                  <a:lnTo>
                    <a:pt x="1985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3"/>
            <p:cNvSpPr/>
            <p:nvPr/>
          </p:nvSpPr>
          <p:spPr>
            <a:xfrm rot="10800000">
              <a:off x="7954875" y="540823"/>
              <a:ext cx="351543" cy="216431"/>
            </a:xfrm>
            <a:custGeom>
              <a:avLst/>
              <a:gdLst/>
              <a:ahLst/>
              <a:cxnLst/>
              <a:rect l="l" t="t" r="r" b="b"/>
              <a:pathLst>
                <a:path w="12809" h="7886" extrusionOk="0">
                  <a:moveTo>
                    <a:pt x="0" y="0"/>
                  </a:moveTo>
                  <a:lnTo>
                    <a:pt x="12808" y="7885"/>
                  </a:lnTo>
                  <a:cubicBezTo>
                    <a:pt x="9360" y="4088"/>
                    <a:pt x="1" y="1"/>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3"/>
            <p:cNvSpPr/>
            <p:nvPr/>
          </p:nvSpPr>
          <p:spPr>
            <a:xfrm rot="10800000">
              <a:off x="8255288" y="648984"/>
              <a:ext cx="243876" cy="231114"/>
            </a:xfrm>
            <a:custGeom>
              <a:avLst/>
              <a:gdLst/>
              <a:ahLst/>
              <a:cxnLst/>
              <a:rect l="l" t="t" r="r" b="b"/>
              <a:pathLst>
                <a:path w="8886" h="8421" extrusionOk="0">
                  <a:moveTo>
                    <a:pt x="5209" y="1"/>
                  </a:moveTo>
                  <a:cubicBezTo>
                    <a:pt x="5209" y="1"/>
                    <a:pt x="1" y="1297"/>
                    <a:pt x="457" y="5054"/>
                  </a:cubicBezTo>
                  <a:cubicBezTo>
                    <a:pt x="824" y="8051"/>
                    <a:pt x="4484" y="8420"/>
                    <a:pt x="6265" y="8420"/>
                  </a:cubicBezTo>
                  <a:cubicBezTo>
                    <a:pt x="6847" y="8420"/>
                    <a:pt x="7228" y="8381"/>
                    <a:pt x="7228" y="8381"/>
                  </a:cubicBezTo>
                  <a:cubicBezTo>
                    <a:pt x="8886" y="3180"/>
                    <a:pt x="5209"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33"/>
            <p:cNvSpPr/>
            <p:nvPr/>
          </p:nvSpPr>
          <p:spPr>
            <a:xfrm rot="10800000">
              <a:off x="8226772" y="1439290"/>
              <a:ext cx="23301" cy="44543"/>
            </a:xfrm>
            <a:custGeom>
              <a:avLst/>
              <a:gdLst/>
              <a:ahLst/>
              <a:cxnLst/>
              <a:rect l="l" t="t" r="r" b="b"/>
              <a:pathLst>
                <a:path w="849" h="1623" extrusionOk="0">
                  <a:moveTo>
                    <a:pt x="642" y="0"/>
                  </a:moveTo>
                  <a:cubicBezTo>
                    <a:pt x="588" y="0"/>
                    <a:pt x="533" y="25"/>
                    <a:pt x="498" y="81"/>
                  </a:cubicBezTo>
                  <a:cubicBezTo>
                    <a:pt x="365" y="290"/>
                    <a:pt x="269" y="515"/>
                    <a:pt x="186" y="743"/>
                  </a:cubicBezTo>
                  <a:cubicBezTo>
                    <a:pt x="102" y="966"/>
                    <a:pt x="0" y="1214"/>
                    <a:pt x="27" y="1454"/>
                  </a:cubicBezTo>
                  <a:cubicBezTo>
                    <a:pt x="41" y="1560"/>
                    <a:pt x="120" y="1623"/>
                    <a:pt x="202" y="1623"/>
                  </a:cubicBezTo>
                  <a:cubicBezTo>
                    <a:pt x="255" y="1623"/>
                    <a:pt x="310" y="1597"/>
                    <a:pt x="350" y="1541"/>
                  </a:cubicBezTo>
                  <a:cubicBezTo>
                    <a:pt x="483" y="1359"/>
                    <a:pt x="525" y="1119"/>
                    <a:pt x="593" y="906"/>
                  </a:cubicBezTo>
                  <a:cubicBezTo>
                    <a:pt x="665" y="674"/>
                    <a:pt x="748" y="450"/>
                    <a:pt x="813" y="213"/>
                  </a:cubicBezTo>
                  <a:cubicBezTo>
                    <a:pt x="849" y="89"/>
                    <a:pt x="746"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33"/>
            <p:cNvSpPr/>
            <p:nvPr/>
          </p:nvSpPr>
          <p:spPr>
            <a:xfrm rot="10800000">
              <a:off x="8200590" y="1489570"/>
              <a:ext cx="14217" cy="54588"/>
            </a:xfrm>
            <a:custGeom>
              <a:avLst/>
              <a:gdLst/>
              <a:ahLst/>
              <a:cxnLst/>
              <a:rect l="l" t="t" r="r" b="b"/>
              <a:pathLst>
                <a:path w="518" h="1989" extrusionOk="0">
                  <a:moveTo>
                    <a:pt x="378" y="0"/>
                  </a:moveTo>
                  <a:cubicBezTo>
                    <a:pt x="334" y="0"/>
                    <a:pt x="291" y="30"/>
                    <a:pt x="285" y="89"/>
                  </a:cubicBezTo>
                  <a:cubicBezTo>
                    <a:pt x="244" y="693"/>
                    <a:pt x="65" y="1271"/>
                    <a:pt x="7" y="1869"/>
                  </a:cubicBezTo>
                  <a:cubicBezTo>
                    <a:pt x="1" y="1943"/>
                    <a:pt x="68" y="1989"/>
                    <a:pt x="133" y="1989"/>
                  </a:cubicBezTo>
                  <a:cubicBezTo>
                    <a:pt x="174" y="1989"/>
                    <a:pt x="215" y="1970"/>
                    <a:pt x="235" y="1929"/>
                  </a:cubicBezTo>
                  <a:cubicBezTo>
                    <a:pt x="509" y="1385"/>
                    <a:pt x="517" y="682"/>
                    <a:pt x="472" y="89"/>
                  </a:cubicBezTo>
                  <a:cubicBezTo>
                    <a:pt x="466" y="30"/>
                    <a:pt x="422" y="0"/>
                    <a:pt x="3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33"/>
            <p:cNvSpPr/>
            <p:nvPr/>
          </p:nvSpPr>
          <p:spPr>
            <a:xfrm rot="10800000">
              <a:off x="8170867" y="1399028"/>
              <a:ext cx="17647" cy="40536"/>
            </a:xfrm>
            <a:custGeom>
              <a:avLst/>
              <a:gdLst/>
              <a:ahLst/>
              <a:cxnLst/>
              <a:rect l="l" t="t" r="r" b="b"/>
              <a:pathLst>
                <a:path w="643" h="1477" extrusionOk="0">
                  <a:moveTo>
                    <a:pt x="450" y="0"/>
                  </a:moveTo>
                  <a:cubicBezTo>
                    <a:pt x="395" y="0"/>
                    <a:pt x="342" y="30"/>
                    <a:pt x="327" y="99"/>
                  </a:cubicBezTo>
                  <a:cubicBezTo>
                    <a:pt x="277" y="316"/>
                    <a:pt x="205" y="529"/>
                    <a:pt x="141" y="737"/>
                  </a:cubicBezTo>
                  <a:cubicBezTo>
                    <a:pt x="79" y="939"/>
                    <a:pt x="0" y="1125"/>
                    <a:pt x="34" y="1334"/>
                  </a:cubicBezTo>
                  <a:cubicBezTo>
                    <a:pt x="46" y="1427"/>
                    <a:pt x="134" y="1477"/>
                    <a:pt x="220" y="1477"/>
                  </a:cubicBezTo>
                  <a:cubicBezTo>
                    <a:pt x="272" y="1477"/>
                    <a:pt x="324" y="1459"/>
                    <a:pt x="358" y="1422"/>
                  </a:cubicBezTo>
                  <a:cubicBezTo>
                    <a:pt x="642" y="1118"/>
                    <a:pt x="597" y="525"/>
                    <a:pt x="593" y="133"/>
                  </a:cubicBezTo>
                  <a:cubicBezTo>
                    <a:pt x="593" y="50"/>
                    <a:pt x="520" y="0"/>
                    <a:pt x="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33"/>
            <p:cNvSpPr/>
            <p:nvPr/>
          </p:nvSpPr>
          <p:spPr>
            <a:xfrm rot="10800000">
              <a:off x="8218978" y="1364805"/>
              <a:ext cx="17675" cy="48687"/>
            </a:xfrm>
            <a:custGeom>
              <a:avLst/>
              <a:gdLst/>
              <a:ahLst/>
              <a:cxnLst/>
              <a:rect l="l" t="t" r="r" b="b"/>
              <a:pathLst>
                <a:path w="644" h="1774" extrusionOk="0">
                  <a:moveTo>
                    <a:pt x="499" y="1"/>
                  </a:moveTo>
                  <a:cubicBezTo>
                    <a:pt x="445" y="1"/>
                    <a:pt x="389" y="36"/>
                    <a:pt x="382" y="103"/>
                  </a:cubicBezTo>
                  <a:cubicBezTo>
                    <a:pt x="351" y="381"/>
                    <a:pt x="268" y="654"/>
                    <a:pt x="191" y="921"/>
                  </a:cubicBezTo>
                  <a:cubicBezTo>
                    <a:pt x="127" y="1149"/>
                    <a:pt x="13" y="1362"/>
                    <a:pt x="5" y="1597"/>
                  </a:cubicBezTo>
                  <a:cubicBezTo>
                    <a:pt x="1" y="1715"/>
                    <a:pt x="88" y="1773"/>
                    <a:pt x="180" y="1773"/>
                  </a:cubicBezTo>
                  <a:cubicBezTo>
                    <a:pt x="242" y="1773"/>
                    <a:pt x="307" y="1746"/>
                    <a:pt x="347" y="1693"/>
                  </a:cubicBezTo>
                  <a:cubicBezTo>
                    <a:pt x="644" y="1278"/>
                    <a:pt x="591" y="586"/>
                    <a:pt x="598" y="103"/>
                  </a:cubicBezTo>
                  <a:cubicBezTo>
                    <a:pt x="600" y="34"/>
                    <a:pt x="551" y="1"/>
                    <a:pt x="4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33"/>
            <p:cNvSpPr/>
            <p:nvPr/>
          </p:nvSpPr>
          <p:spPr>
            <a:xfrm rot="10800000">
              <a:off x="8260310" y="1256452"/>
              <a:ext cx="16055" cy="49593"/>
            </a:xfrm>
            <a:custGeom>
              <a:avLst/>
              <a:gdLst/>
              <a:ahLst/>
              <a:cxnLst/>
              <a:rect l="l" t="t" r="r" b="b"/>
              <a:pathLst>
                <a:path w="585" h="1807" extrusionOk="0">
                  <a:moveTo>
                    <a:pt x="382" y="0"/>
                  </a:moveTo>
                  <a:cubicBezTo>
                    <a:pt x="328" y="0"/>
                    <a:pt x="268" y="40"/>
                    <a:pt x="266" y="105"/>
                  </a:cubicBezTo>
                  <a:cubicBezTo>
                    <a:pt x="255" y="428"/>
                    <a:pt x="201" y="751"/>
                    <a:pt x="148" y="1066"/>
                  </a:cubicBezTo>
                  <a:cubicBezTo>
                    <a:pt x="106" y="1302"/>
                    <a:pt x="0" y="1526"/>
                    <a:pt x="148" y="1731"/>
                  </a:cubicBezTo>
                  <a:cubicBezTo>
                    <a:pt x="177" y="1774"/>
                    <a:pt x="228" y="1806"/>
                    <a:pt x="279" y="1806"/>
                  </a:cubicBezTo>
                  <a:cubicBezTo>
                    <a:pt x="302" y="1806"/>
                    <a:pt x="325" y="1800"/>
                    <a:pt x="346" y="1784"/>
                  </a:cubicBezTo>
                  <a:cubicBezTo>
                    <a:pt x="585" y="1621"/>
                    <a:pt x="559" y="1332"/>
                    <a:pt x="562" y="1063"/>
                  </a:cubicBezTo>
                  <a:cubicBezTo>
                    <a:pt x="566" y="731"/>
                    <a:pt x="517" y="405"/>
                    <a:pt x="467" y="74"/>
                  </a:cubicBezTo>
                  <a:cubicBezTo>
                    <a:pt x="461" y="23"/>
                    <a:pt x="423" y="0"/>
                    <a:pt x="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33"/>
            <p:cNvSpPr/>
            <p:nvPr/>
          </p:nvSpPr>
          <p:spPr>
            <a:xfrm rot="10800000">
              <a:off x="8191011" y="1249536"/>
              <a:ext cx="19239" cy="45970"/>
            </a:xfrm>
            <a:custGeom>
              <a:avLst/>
              <a:gdLst/>
              <a:ahLst/>
              <a:cxnLst/>
              <a:rect l="l" t="t" r="r" b="b"/>
              <a:pathLst>
                <a:path w="701" h="1675" extrusionOk="0">
                  <a:moveTo>
                    <a:pt x="446" y="1"/>
                  </a:moveTo>
                  <a:cubicBezTo>
                    <a:pt x="351" y="1"/>
                    <a:pt x="252" y="67"/>
                    <a:pt x="248" y="180"/>
                  </a:cubicBezTo>
                  <a:cubicBezTo>
                    <a:pt x="245" y="419"/>
                    <a:pt x="210" y="656"/>
                    <a:pt x="150" y="888"/>
                  </a:cubicBezTo>
                  <a:cubicBezTo>
                    <a:pt x="96" y="1104"/>
                    <a:pt x="1" y="1283"/>
                    <a:pt x="36" y="1507"/>
                  </a:cubicBezTo>
                  <a:cubicBezTo>
                    <a:pt x="56" y="1624"/>
                    <a:pt x="153" y="1675"/>
                    <a:pt x="253" y="1675"/>
                  </a:cubicBezTo>
                  <a:cubicBezTo>
                    <a:pt x="319" y="1675"/>
                    <a:pt x="386" y="1653"/>
                    <a:pt x="434" y="1614"/>
                  </a:cubicBezTo>
                  <a:cubicBezTo>
                    <a:pt x="625" y="1458"/>
                    <a:pt x="655" y="1149"/>
                    <a:pt x="678" y="914"/>
                  </a:cubicBezTo>
                  <a:cubicBezTo>
                    <a:pt x="701" y="648"/>
                    <a:pt x="666" y="389"/>
                    <a:pt x="610" y="131"/>
                  </a:cubicBezTo>
                  <a:cubicBezTo>
                    <a:pt x="590" y="41"/>
                    <a:pt x="519" y="1"/>
                    <a:pt x="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33"/>
            <p:cNvSpPr/>
            <p:nvPr/>
          </p:nvSpPr>
          <p:spPr>
            <a:xfrm rot="10800000">
              <a:off x="8192054" y="1152957"/>
              <a:ext cx="14738" cy="38999"/>
            </a:xfrm>
            <a:custGeom>
              <a:avLst/>
              <a:gdLst/>
              <a:ahLst/>
              <a:cxnLst/>
              <a:rect l="l" t="t" r="r" b="b"/>
              <a:pathLst>
                <a:path w="537" h="1421" extrusionOk="0">
                  <a:moveTo>
                    <a:pt x="299" y="1"/>
                  </a:moveTo>
                  <a:cubicBezTo>
                    <a:pt x="221" y="1"/>
                    <a:pt x="143" y="52"/>
                    <a:pt x="149" y="149"/>
                  </a:cubicBezTo>
                  <a:cubicBezTo>
                    <a:pt x="161" y="354"/>
                    <a:pt x="152" y="563"/>
                    <a:pt x="115" y="768"/>
                  </a:cubicBezTo>
                  <a:cubicBezTo>
                    <a:pt x="80" y="947"/>
                    <a:pt x="1" y="1110"/>
                    <a:pt x="50" y="1293"/>
                  </a:cubicBezTo>
                  <a:cubicBezTo>
                    <a:pt x="71" y="1378"/>
                    <a:pt x="140" y="1420"/>
                    <a:pt x="214" y="1420"/>
                  </a:cubicBezTo>
                  <a:cubicBezTo>
                    <a:pt x="259" y="1420"/>
                    <a:pt x="305" y="1404"/>
                    <a:pt x="343" y="1372"/>
                  </a:cubicBezTo>
                  <a:cubicBezTo>
                    <a:pt x="506" y="1232"/>
                    <a:pt x="514" y="984"/>
                    <a:pt x="526" y="784"/>
                  </a:cubicBezTo>
                  <a:cubicBezTo>
                    <a:pt x="536" y="551"/>
                    <a:pt x="503" y="331"/>
                    <a:pt x="445" y="107"/>
                  </a:cubicBezTo>
                  <a:cubicBezTo>
                    <a:pt x="426" y="35"/>
                    <a:pt x="362" y="1"/>
                    <a:pt x="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3"/>
            <p:cNvSpPr/>
            <p:nvPr/>
          </p:nvSpPr>
          <p:spPr>
            <a:xfrm rot="10800000">
              <a:off x="8262698" y="1183311"/>
              <a:ext cx="18663" cy="45559"/>
            </a:xfrm>
            <a:custGeom>
              <a:avLst/>
              <a:gdLst/>
              <a:ahLst/>
              <a:cxnLst/>
              <a:rect l="l" t="t" r="r" b="b"/>
              <a:pathLst>
                <a:path w="680" h="1660" extrusionOk="0">
                  <a:moveTo>
                    <a:pt x="557" y="1"/>
                  </a:moveTo>
                  <a:cubicBezTo>
                    <a:pt x="510" y="1"/>
                    <a:pt x="466" y="26"/>
                    <a:pt x="456" y="83"/>
                  </a:cubicBezTo>
                  <a:cubicBezTo>
                    <a:pt x="414" y="315"/>
                    <a:pt x="349" y="555"/>
                    <a:pt x="265" y="778"/>
                  </a:cubicBezTo>
                  <a:cubicBezTo>
                    <a:pt x="182" y="999"/>
                    <a:pt x="49" y="1223"/>
                    <a:pt x="14" y="1459"/>
                  </a:cubicBezTo>
                  <a:cubicBezTo>
                    <a:pt x="0" y="1563"/>
                    <a:pt x="80" y="1660"/>
                    <a:pt x="172" y="1660"/>
                  </a:cubicBezTo>
                  <a:cubicBezTo>
                    <a:pt x="208" y="1660"/>
                    <a:pt x="246" y="1645"/>
                    <a:pt x="281" y="1611"/>
                  </a:cubicBezTo>
                  <a:cubicBezTo>
                    <a:pt x="646" y="1250"/>
                    <a:pt x="672" y="592"/>
                    <a:pt x="679" y="109"/>
                  </a:cubicBezTo>
                  <a:cubicBezTo>
                    <a:pt x="679" y="41"/>
                    <a:pt x="617"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3"/>
            <p:cNvSpPr/>
            <p:nvPr/>
          </p:nvSpPr>
          <p:spPr>
            <a:xfrm rot="10800000">
              <a:off x="8200398" y="1070567"/>
              <a:ext cx="14848" cy="41963"/>
            </a:xfrm>
            <a:custGeom>
              <a:avLst/>
              <a:gdLst/>
              <a:ahLst/>
              <a:cxnLst/>
              <a:rect l="l" t="t" r="r" b="b"/>
              <a:pathLst>
                <a:path w="541" h="1529" extrusionOk="0">
                  <a:moveTo>
                    <a:pt x="280" y="0"/>
                  </a:moveTo>
                  <a:cubicBezTo>
                    <a:pt x="211" y="0"/>
                    <a:pt x="137" y="49"/>
                    <a:pt x="137" y="132"/>
                  </a:cubicBezTo>
                  <a:cubicBezTo>
                    <a:pt x="134" y="550"/>
                    <a:pt x="0" y="984"/>
                    <a:pt x="31" y="1398"/>
                  </a:cubicBezTo>
                  <a:cubicBezTo>
                    <a:pt x="38" y="1480"/>
                    <a:pt x="102" y="1529"/>
                    <a:pt x="168" y="1529"/>
                  </a:cubicBezTo>
                  <a:cubicBezTo>
                    <a:pt x="210" y="1529"/>
                    <a:pt x="253" y="1509"/>
                    <a:pt x="282" y="1467"/>
                  </a:cubicBezTo>
                  <a:cubicBezTo>
                    <a:pt x="541" y="1079"/>
                    <a:pt x="483" y="528"/>
                    <a:pt x="400" y="94"/>
                  </a:cubicBezTo>
                  <a:cubicBezTo>
                    <a:pt x="387" y="30"/>
                    <a:pt x="335"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33"/>
            <p:cNvSpPr/>
            <p:nvPr/>
          </p:nvSpPr>
          <p:spPr>
            <a:xfrm rot="10800000">
              <a:off x="8225455" y="1100372"/>
              <a:ext cx="14601" cy="31836"/>
            </a:xfrm>
            <a:custGeom>
              <a:avLst/>
              <a:gdLst/>
              <a:ahLst/>
              <a:cxnLst/>
              <a:rect l="l" t="t" r="r" b="b"/>
              <a:pathLst>
                <a:path w="532" h="1160" extrusionOk="0">
                  <a:moveTo>
                    <a:pt x="415" y="0"/>
                  </a:moveTo>
                  <a:cubicBezTo>
                    <a:pt x="376" y="0"/>
                    <a:pt x="338" y="21"/>
                    <a:pt x="323" y="70"/>
                  </a:cubicBezTo>
                  <a:cubicBezTo>
                    <a:pt x="269" y="234"/>
                    <a:pt x="197" y="393"/>
                    <a:pt x="137" y="557"/>
                  </a:cubicBezTo>
                  <a:cubicBezTo>
                    <a:pt x="83" y="705"/>
                    <a:pt x="0" y="860"/>
                    <a:pt x="15" y="1025"/>
                  </a:cubicBezTo>
                  <a:cubicBezTo>
                    <a:pt x="22" y="1111"/>
                    <a:pt x="85" y="1160"/>
                    <a:pt x="153" y="1160"/>
                  </a:cubicBezTo>
                  <a:cubicBezTo>
                    <a:pt x="197" y="1160"/>
                    <a:pt x="244" y="1139"/>
                    <a:pt x="278" y="1093"/>
                  </a:cubicBezTo>
                  <a:cubicBezTo>
                    <a:pt x="372" y="967"/>
                    <a:pt x="383" y="788"/>
                    <a:pt x="414" y="632"/>
                  </a:cubicBezTo>
                  <a:cubicBezTo>
                    <a:pt x="452" y="465"/>
                    <a:pt x="471" y="290"/>
                    <a:pt x="513" y="123"/>
                  </a:cubicBezTo>
                  <a:cubicBezTo>
                    <a:pt x="531" y="48"/>
                    <a:pt x="473" y="0"/>
                    <a:pt x="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33"/>
            <p:cNvSpPr/>
            <p:nvPr/>
          </p:nvSpPr>
          <p:spPr>
            <a:xfrm rot="10800000">
              <a:off x="8245160" y="968993"/>
              <a:ext cx="15836" cy="37545"/>
            </a:xfrm>
            <a:custGeom>
              <a:avLst/>
              <a:gdLst/>
              <a:ahLst/>
              <a:cxnLst/>
              <a:rect l="l" t="t" r="r" b="b"/>
              <a:pathLst>
                <a:path w="577" h="1368" extrusionOk="0">
                  <a:moveTo>
                    <a:pt x="391" y="1"/>
                  </a:moveTo>
                  <a:cubicBezTo>
                    <a:pt x="355" y="1"/>
                    <a:pt x="318" y="24"/>
                    <a:pt x="318" y="65"/>
                  </a:cubicBezTo>
                  <a:cubicBezTo>
                    <a:pt x="322" y="263"/>
                    <a:pt x="284" y="475"/>
                    <a:pt x="219" y="661"/>
                  </a:cubicBezTo>
                  <a:cubicBezTo>
                    <a:pt x="158" y="836"/>
                    <a:pt x="41" y="996"/>
                    <a:pt x="14" y="1179"/>
                  </a:cubicBezTo>
                  <a:cubicBezTo>
                    <a:pt x="0" y="1280"/>
                    <a:pt x="75" y="1367"/>
                    <a:pt x="161" y="1367"/>
                  </a:cubicBezTo>
                  <a:cubicBezTo>
                    <a:pt x="194" y="1367"/>
                    <a:pt x="229" y="1354"/>
                    <a:pt x="261" y="1323"/>
                  </a:cubicBezTo>
                  <a:cubicBezTo>
                    <a:pt x="576" y="1023"/>
                    <a:pt x="512" y="433"/>
                    <a:pt x="451" y="50"/>
                  </a:cubicBezTo>
                  <a:cubicBezTo>
                    <a:pt x="446" y="16"/>
                    <a:pt x="419" y="1"/>
                    <a:pt x="3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33"/>
            <p:cNvSpPr/>
            <p:nvPr/>
          </p:nvSpPr>
          <p:spPr>
            <a:xfrm rot="10800000">
              <a:off x="8311001" y="1032171"/>
              <a:ext cx="15973" cy="28131"/>
            </a:xfrm>
            <a:custGeom>
              <a:avLst/>
              <a:gdLst/>
              <a:ahLst/>
              <a:cxnLst/>
              <a:rect l="l" t="t" r="r" b="b"/>
              <a:pathLst>
                <a:path w="582" h="1025" extrusionOk="0">
                  <a:moveTo>
                    <a:pt x="424" y="0"/>
                  </a:moveTo>
                  <a:cubicBezTo>
                    <a:pt x="388" y="0"/>
                    <a:pt x="353" y="18"/>
                    <a:pt x="327" y="62"/>
                  </a:cubicBezTo>
                  <a:cubicBezTo>
                    <a:pt x="247" y="195"/>
                    <a:pt x="174" y="328"/>
                    <a:pt x="118" y="472"/>
                  </a:cubicBezTo>
                  <a:cubicBezTo>
                    <a:pt x="68" y="609"/>
                    <a:pt x="0" y="769"/>
                    <a:pt x="49" y="914"/>
                  </a:cubicBezTo>
                  <a:cubicBezTo>
                    <a:pt x="73" y="987"/>
                    <a:pt x="133" y="1025"/>
                    <a:pt x="195" y="1025"/>
                  </a:cubicBezTo>
                  <a:cubicBezTo>
                    <a:pt x="245" y="1025"/>
                    <a:pt x="297" y="1001"/>
                    <a:pt x="330" y="951"/>
                  </a:cubicBezTo>
                  <a:cubicBezTo>
                    <a:pt x="407" y="846"/>
                    <a:pt x="399" y="709"/>
                    <a:pt x="425" y="583"/>
                  </a:cubicBezTo>
                  <a:cubicBezTo>
                    <a:pt x="453" y="450"/>
                    <a:pt x="486" y="316"/>
                    <a:pt x="539" y="191"/>
                  </a:cubicBezTo>
                  <a:cubicBezTo>
                    <a:pt x="582" y="92"/>
                    <a:pt x="504" y="0"/>
                    <a:pt x="4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33"/>
            <p:cNvSpPr/>
            <p:nvPr/>
          </p:nvSpPr>
          <p:spPr>
            <a:xfrm rot="10800000">
              <a:off x="7916259" y="944320"/>
              <a:ext cx="54259" cy="23630"/>
            </a:xfrm>
            <a:custGeom>
              <a:avLst/>
              <a:gdLst/>
              <a:ahLst/>
              <a:cxnLst/>
              <a:rect l="l" t="t" r="r" b="b"/>
              <a:pathLst>
                <a:path w="1977" h="861" extrusionOk="0">
                  <a:moveTo>
                    <a:pt x="1690" y="1"/>
                  </a:moveTo>
                  <a:cubicBezTo>
                    <a:pt x="1416" y="1"/>
                    <a:pt x="1157" y="118"/>
                    <a:pt x="904" y="222"/>
                  </a:cubicBezTo>
                  <a:cubicBezTo>
                    <a:pt x="631" y="339"/>
                    <a:pt x="349" y="457"/>
                    <a:pt x="102" y="632"/>
                  </a:cubicBezTo>
                  <a:cubicBezTo>
                    <a:pt x="0" y="705"/>
                    <a:pt x="48" y="860"/>
                    <a:pt x="166" y="860"/>
                  </a:cubicBezTo>
                  <a:cubicBezTo>
                    <a:pt x="176" y="860"/>
                    <a:pt x="186" y="859"/>
                    <a:pt x="197" y="857"/>
                  </a:cubicBezTo>
                  <a:cubicBezTo>
                    <a:pt x="513" y="788"/>
                    <a:pt x="817" y="666"/>
                    <a:pt x="1129" y="567"/>
                  </a:cubicBezTo>
                  <a:cubicBezTo>
                    <a:pt x="1391" y="487"/>
                    <a:pt x="1649" y="415"/>
                    <a:pt x="1870" y="244"/>
                  </a:cubicBezTo>
                  <a:cubicBezTo>
                    <a:pt x="1976" y="160"/>
                    <a:pt x="1877" y="13"/>
                    <a:pt x="1771" y="4"/>
                  </a:cubicBezTo>
                  <a:cubicBezTo>
                    <a:pt x="1744" y="2"/>
                    <a:pt x="1717" y="1"/>
                    <a:pt x="16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33"/>
            <p:cNvSpPr/>
            <p:nvPr/>
          </p:nvSpPr>
          <p:spPr>
            <a:xfrm rot="10800000">
              <a:off x="7927347" y="921156"/>
              <a:ext cx="40893" cy="17345"/>
            </a:xfrm>
            <a:custGeom>
              <a:avLst/>
              <a:gdLst/>
              <a:ahLst/>
              <a:cxnLst/>
              <a:rect l="l" t="t" r="r" b="b"/>
              <a:pathLst>
                <a:path w="1490" h="632" extrusionOk="0">
                  <a:moveTo>
                    <a:pt x="1219" y="1"/>
                  </a:moveTo>
                  <a:cubicBezTo>
                    <a:pt x="1208" y="1"/>
                    <a:pt x="1197" y="2"/>
                    <a:pt x="1186" y="4"/>
                  </a:cubicBezTo>
                  <a:cubicBezTo>
                    <a:pt x="1018" y="38"/>
                    <a:pt x="878" y="149"/>
                    <a:pt x="718" y="205"/>
                  </a:cubicBezTo>
                  <a:cubicBezTo>
                    <a:pt x="555" y="270"/>
                    <a:pt x="369" y="312"/>
                    <a:pt x="194" y="331"/>
                  </a:cubicBezTo>
                  <a:cubicBezTo>
                    <a:pt x="57" y="346"/>
                    <a:pt x="0" y="559"/>
                    <a:pt x="160" y="593"/>
                  </a:cubicBezTo>
                  <a:cubicBezTo>
                    <a:pt x="274" y="617"/>
                    <a:pt x="403" y="632"/>
                    <a:pt x="534" y="632"/>
                  </a:cubicBezTo>
                  <a:cubicBezTo>
                    <a:pt x="863" y="632"/>
                    <a:pt x="1211" y="541"/>
                    <a:pt x="1395" y="277"/>
                  </a:cubicBezTo>
                  <a:cubicBezTo>
                    <a:pt x="1490" y="144"/>
                    <a:pt x="1354" y="1"/>
                    <a:pt x="1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33"/>
            <p:cNvSpPr/>
            <p:nvPr/>
          </p:nvSpPr>
          <p:spPr>
            <a:xfrm rot="10800000">
              <a:off x="7794266" y="996548"/>
              <a:ext cx="26677" cy="12295"/>
            </a:xfrm>
            <a:custGeom>
              <a:avLst/>
              <a:gdLst/>
              <a:ahLst/>
              <a:cxnLst/>
              <a:rect l="l" t="t" r="r" b="b"/>
              <a:pathLst>
                <a:path w="972" h="448" extrusionOk="0">
                  <a:moveTo>
                    <a:pt x="726" y="0"/>
                  </a:moveTo>
                  <a:cubicBezTo>
                    <a:pt x="637" y="0"/>
                    <a:pt x="544" y="26"/>
                    <a:pt x="469" y="50"/>
                  </a:cubicBezTo>
                  <a:cubicBezTo>
                    <a:pt x="336" y="92"/>
                    <a:pt x="196" y="145"/>
                    <a:pt x="92" y="236"/>
                  </a:cubicBezTo>
                  <a:cubicBezTo>
                    <a:pt x="1" y="317"/>
                    <a:pt x="86" y="448"/>
                    <a:pt x="189" y="448"/>
                  </a:cubicBezTo>
                  <a:cubicBezTo>
                    <a:pt x="197" y="448"/>
                    <a:pt x="206" y="447"/>
                    <a:pt x="214" y="445"/>
                  </a:cubicBezTo>
                  <a:cubicBezTo>
                    <a:pt x="336" y="419"/>
                    <a:pt x="450" y="366"/>
                    <a:pt x="571" y="339"/>
                  </a:cubicBezTo>
                  <a:cubicBezTo>
                    <a:pt x="689" y="316"/>
                    <a:pt x="807" y="320"/>
                    <a:pt x="906" y="240"/>
                  </a:cubicBezTo>
                  <a:cubicBezTo>
                    <a:pt x="971" y="187"/>
                    <a:pt x="944" y="80"/>
                    <a:pt x="880" y="38"/>
                  </a:cubicBezTo>
                  <a:cubicBezTo>
                    <a:pt x="834" y="10"/>
                    <a:pt x="781" y="0"/>
                    <a:pt x="7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33"/>
            <p:cNvSpPr/>
            <p:nvPr/>
          </p:nvSpPr>
          <p:spPr>
            <a:xfrm rot="10800000">
              <a:off x="7794815" y="953953"/>
              <a:ext cx="29284" cy="14052"/>
            </a:xfrm>
            <a:custGeom>
              <a:avLst/>
              <a:gdLst/>
              <a:ahLst/>
              <a:cxnLst/>
              <a:rect l="l" t="t" r="r" b="b"/>
              <a:pathLst>
                <a:path w="1067" h="512" extrusionOk="0">
                  <a:moveTo>
                    <a:pt x="830" y="1"/>
                  </a:moveTo>
                  <a:cubicBezTo>
                    <a:pt x="710" y="1"/>
                    <a:pt x="600" y="68"/>
                    <a:pt x="493" y="113"/>
                  </a:cubicBezTo>
                  <a:cubicBezTo>
                    <a:pt x="363" y="166"/>
                    <a:pt x="242" y="227"/>
                    <a:pt x="120" y="284"/>
                  </a:cubicBezTo>
                  <a:cubicBezTo>
                    <a:pt x="1" y="340"/>
                    <a:pt x="70" y="512"/>
                    <a:pt x="184" y="512"/>
                  </a:cubicBezTo>
                  <a:cubicBezTo>
                    <a:pt x="192" y="512"/>
                    <a:pt x="202" y="511"/>
                    <a:pt x="211" y="508"/>
                  </a:cubicBezTo>
                  <a:cubicBezTo>
                    <a:pt x="348" y="475"/>
                    <a:pt x="481" y="444"/>
                    <a:pt x="614" y="406"/>
                  </a:cubicBezTo>
                  <a:cubicBezTo>
                    <a:pt x="744" y="368"/>
                    <a:pt x="873" y="345"/>
                    <a:pt x="967" y="250"/>
                  </a:cubicBezTo>
                  <a:cubicBezTo>
                    <a:pt x="1067" y="155"/>
                    <a:pt x="987" y="15"/>
                    <a:pt x="865" y="3"/>
                  </a:cubicBezTo>
                  <a:cubicBezTo>
                    <a:pt x="853" y="1"/>
                    <a:pt x="842"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33"/>
            <p:cNvSpPr/>
            <p:nvPr/>
          </p:nvSpPr>
          <p:spPr>
            <a:xfrm rot="10800000">
              <a:off x="7858268" y="922748"/>
              <a:ext cx="27198" cy="13585"/>
            </a:xfrm>
            <a:custGeom>
              <a:avLst/>
              <a:gdLst/>
              <a:ahLst/>
              <a:cxnLst/>
              <a:rect l="l" t="t" r="r" b="b"/>
              <a:pathLst>
                <a:path w="991" h="495" extrusionOk="0">
                  <a:moveTo>
                    <a:pt x="793" y="1"/>
                  </a:moveTo>
                  <a:cubicBezTo>
                    <a:pt x="693" y="1"/>
                    <a:pt x="612" y="41"/>
                    <a:pt x="512" y="73"/>
                  </a:cubicBezTo>
                  <a:cubicBezTo>
                    <a:pt x="406" y="111"/>
                    <a:pt x="299" y="145"/>
                    <a:pt x="185" y="168"/>
                  </a:cubicBezTo>
                  <a:cubicBezTo>
                    <a:pt x="0" y="202"/>
                    <a:pt x="44" y="495"/>
                    <a:pt x="224" y="495"/>
                  </a:cubicBezTo>
                  <a:cubicBezTo>
                    <a:pt x="225" y="495"/>
                    <a:pt x="226" y="495"/>
                    <a:pt x="227" y="495"/>
                  </a:cubicBezTo>
                  <a:cubicBezTo>
                    <a:pt x="451" y="488"/>
                    <a:pt x="820" y="457"/>
                    <a:pt x="945" y="240"/>
                  </a:cubicBezTo>
                  <a:cubicBezTo>
                    <a:pt x="991" y="161"/>
                    <a:pt x="957" y="19"/>
                    <a:pt x="850" y="5"/>
                  </a:cubicBezTo>
                  <a:cubicBezTo>
                    <a:pt x="830" y="2"/>
                    <a:pt x="812" y="1"/>
                    <a:pt x="7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3"/>
            <p:cNvSpPr/>
            <p:nvPr/>
          </p:nvSpPr>
          <p:spPr>
            <a:xfrm rot="10800000">
              <a:off x="7883792" y="835775"/>
              <a:ext cx="52118" cy="15808"/>
            </a:xfrm>
            <a:custGeom>
              <a:avLst/>
              <a:gdLst/>
              <a:ahLst/>
              <a:cxnLst/>
              <a:rect l="l" t="t" r="r" b="b"/>
              <a:pathLst>
                <a:path w="1899" h="576" extrusionOk="0">
                  <a:moveTo>
                    <a:pt x="1723" y="0"/>
                  </a:moveTo>
                  <a:cubicBezTo>
                    <a:pt x="1198" y="11"/>
                    <a:pt x="643" y="221"/>
                    <a:pt x="137" y="350"/>
                  </a:cubicBezTo>
                  <a:cubicBezTo>
                    <a:pt x="0" y="386"/>
                    <a:pt x="48" y="576"/>
                    <a:pt x="177" y="576"/>
                  </a:cubicBezTo>
                  <a:cubicBezTo>
                    <a:pt x="183" y="576"/>
                    <a:pt x="191" y="575"/>
                    <a:pt x="198" y="574"/>
                  </a:cubicBezTo>
                  <a:cubicBezTo>
                    <a:pt x="715" y="479"/>
                    <a:pt x="1300" y="437"/>
                    <a:pt x="1784" y="228"/>
                  </a:cubicBezTo>
                  <a:cubicBezTo>
                    <a:pt x="1898" y="179"/>
                    <a:pt x="1837" y="0"/>
                    <a:pt x="1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3"/>
            <p:cNvSpPr/>
            <p:nvPr/>
          </p:nvSpPr>
          <p:spPr>
            <a:xfrm rot="10800000">
              <a:off x="7967911" y="832591"/>
              <a:ext cx="49236" cy="17702"/>
            </a:xfrm>
            <a:custGeom>
              <a:avLst/>
              <a:gdLst/>
              <a:ahLst/>
              <a:cxnLst/>
              <a:rect l="l" t="t" r="r" b="b"/>
              <a:pathLst>
                <a:path w="1794" h="645" extrusionOk="0">
                  <a:moveTo>
                    <a:pt x="1508" y="1"/>
                  </a:moveTo>
                  <a:cubicBezTo>
                    <a:pt x="1083" y="1"/>
                    <a:pt x="596" y="181"/>
                    <a:pt x="204" y="306"/>
                  </a:cubicBezTo>
                  <a:cubicBezTo>
                    <a:pt x="0" y="371"/>
                    <a:pt x="69" y="644"/>
                    <a:pt x="259" y="644"/>
                  </a:cubicBezTo>
                  <a:cubicBezTo>
                    <a:pt x="271" y="644"/>
                    <a:pt x="283" y="643"/>
                    <a:pt x="296" y="641"/>
                  </a:cubicBezTo>
                  <a:cubicBezTo>
                    <a:pt x="729" y="569"/>
                    <a:pt x="1272" y="504"/>
                    <a:pt x="1656" y="283"/>
                  </a:cubicBezTo>
                  <a:cubicBezTo>
                    <a:pt x="1793" y="208"/>
                    <a:pt x="1728" y="6"/>
                    <a:pt x="1580" y="2"/>
                  </a:cubicBezTo>
                  <a:cubicBezTo>
                    <a:pt x="1556" y="1"/>
                    <a:pt x="1532"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33"/>
            <p:cNvSpPr/>
            <p:nvPr/>
          </p:nvSpPr>
          <p:spPr>
            <a:xfrm rot="10800000">
              <a:off x="7731637" y="890665"/>
              <a:ext cx="34636" cy="17482"/>
            </a:xfrm>
            <a:custGeom>
              <a:avLst/>
              <a:gdLst/>
              <a:ahLst/>
              <a:cxnLst/>
              <a:rect l="l" t="t" r="r" b="b"/>
              <a:pathLst>
                <a:path w="1262" h="637" extrusionOk="0">
                  <a:moveTo>
                    <a:pt x="1119" y="1"/>
                  </a:moveTo>
                  <a:cubicBezTo>
                    <a:pt x="1110" y="1"/>
                    <a:pt x="1101" y="2"/>
                    <a:pt x="1092" y="4"/>
                  </a:cubicBezTo>
                  <a:cubicBezTo>
                    <a:pt x="758" y="99"/>
                    <a:pt x="450" y="247"/>
                    <a:pt x="138" y="400"/>
                  </a:cubicBezTo>
                  <a:cubicBezTo>
                    <a:pt x="1" y="465"/>
                    <a:pt x="94" y="636"/>
                    <a:pt x="218" y="636"/>
                  </a:cubicBezTo>
                  <a:cubicBezTo>
                    <a:pt x="225" y="636"/>
                    <a:pt x="231" y="636"/>
                    <a:pt x="237" y="635"/>
                  </a:cubicBezTo>
                  <a:cubicBezTo>
                    <a:pt x="602" y="578"/>
                    <a:pt x="929" y="438"/>
                    <a:pt x="1196" y="179"/>
                  </a:cubicBezTo>
                  <a:cubicBezTo>
                    <a:pt x="1261" y="113"/>
                    <a:pt x="1204" y="1"/>
                    <a:pt x="1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33"/>
            <p:cNvSpPr/>
            <p:nvPr/>
          </p:nvSpPr>
          <p:spPr>
            <a:xfrm rot="10800000">
              <a:off x="7735232" y="917478"/>
              <a:ext cx="32714" cy="17400"/>
            </a:xfrm>
            <a:custGeom>
              <a:avLst/>
              <a:gdLst/>
              <a:ahLst/>
              <a:cxnLst/>
              <a:rect l="l" t="t" r="r" b="b"/>
              <a:pathLst>
                <a:path w="1192" h="634" extrusionOk="0">
                  <a:moveTo>
                    <a:pt x="1001" y="1"/>
                  </a:moveTo>
                  <a:cubicBezTo>
                    <a:pt x="841" y="1"/>
                    <a:pt x="687" y="69"/>
                    <a:pt x="546" y="134"/>
                  </a:cubicBezTo>
                  <a:cubicBezTo>
                    <a:pt x="390" y="203"/>
                    <a:pt x="218" y="263"/>
                    <a:pt x="89" y="377"/>
                  </a:cubicBezTo>
                  <a:cubicBezTo>
                    <a:pt x="1" y="459"/>
                    <a:pt x="63" y="633"/>
                    <a:pt x="184" y="633"/>
                  </a:cubicBezTo>
                  <a:cubicBezTo>
                    <a:pt x="188" y="633"/>
                    <a:pt x="192" y="633"/>
                    <a:pt x="195" y="633"/>
                  </a:cubicBezTo>
                  <a:cubicBezTo>
                    <a:pt x="370" y="617"/>
                    <a:pt x="530" y="541"/>
                    <a:pt x="690" y="477"/>
                  </a:cubicBezTo>
                  <a:cubicBezTo>
                    <a:pt x="838" y="415"/>
                    <a:pt x="1006" y="347"/>
                    <a:pt x="1116" y="226"/>
                  </a:cubicBezTo>
                  <a:cubicBezTo>
                    <a:pt x="1192" y="138"/>
                    <a:pt x="1139" y="5"/>
                    <a:pt x="1025" y="1"/>
                  </a:cubicBezTo>
                  <a:cubicBezTo>
                    <a:pt x="1017" y="1"/>
                    <a:pt x="1009"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33"/>
            <p:cNvSpPr/>
            <p:nvPr/>
          </p:nvSpPr>
          <p:spPr>
            <a:xfrm rot="10800000">
              <a:off x="7664342" y="1004754"/>
              <a:ext cx="48770" cy="17126"/>
            </a:xfrm>
            <a:custGeom>
              <a:avLst/>
              <a:gdLst/>
              <a:ahLst/>
              <a:cxnLst/>
              <a:rect l="l" t="t" r="r" b="b"/>
              <a:pathLst>
                <a:path w="1777" h="624" extrusionOk="0">
                  <a:moveTo>
                    <a:pt x="1615" y="0"/>
                  </a:moveTo>
                  <a:cubicBezTo>
                    <a:pt x="1612" y="0"/>
                    <a:pt x="1610" y="0"/>
                    <a:pt x="1608" y="0"/>
                  </a:cubicBezTo>
                  <a:cubicBezTo>
                    <a:pt x="1110" y="42"/>
                    <a:pt x="657" y="171"/>
                    <a:pt x="186" y="316"/>
                  </a:cubicBezTo>
                  <a:cubicBezTo>
                    <a:pt x="1" y="372"/>
                    <a:pt x="62" y="623"/>
                    <a:pt x="233" y="623"/>
                  </a:cubicBezTo>
                  <a:cubicBezTo>
                    <a:pt x="245" y="623"/>
                    <a:pt x="257" y="622"/>
                    <a:pt x="270" y="620"/>
                  </a:cubicBezTo>
                  <a:cubicBezTo>
                    <a:pt x="752" y="525"/>
                    <a:pt x="1212" y="426"/>
                    <a:pt x="1668" y="228"/>
                  </a:cubicBezTo>
                  <a:cubicBezTo>
                    <a:pt x="1777" y="180"/>
                    <a:pt x="1724" y="0"/>
                    <a:pt x="1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33"/>
            <p:cNvSpPr/>
            <p:nvPr/>
          </p:nvSpPr>
          <p:spPr>
            <a:xfrm rot="10800000">
              <a:off x="7655504" y="981178"/>
              <a:ext cx="38066" cy="16412"/>
            </a:xfrm>
            <a:custGeom>
              <a:avLst/>
              <a:gdLst/>
              <a:ahLst/>
              <a:cxnLst/>
              <a:rect l="l" t="t" r="r" b="b"/>
              <a:pathLst>
                <a:path w="1387" h="598" extrusionOk="0">
                  <a:moveTo>
                    <a:pt x="1152" y="0"/>
                  </a:moveTo>
                  <a:cubicBezTo>
                    <a:pt x="979" y="0"/>
                    <a:pt x="803" y="99"/>
                    <a:pt x="645" y="157"/>
                  </a:cubicBezTo>
                  <a:cubicBezTo>
                    <a:pt x="474" y="221"/>
                    <a:pt x="299" y="282"/>
                    <a:pt x="128" y="358"/>
                  </a:cubicBezTo>
                  <a:cubicBezTo>
                    <a:pt x="0" y="418"/>
                    <a:pt x="81" y="597"/>
                    <a:pt x="203" y="597"/>
                  </a:cubicBezTo>
                  <a:cubicBezTo>
                    <a:pt x="212" y="597"/>
                    <a:pt x="222" y="597"/>
                    <a:pt x="231" y="594"/>
                  </a:cubicBezTo>
                  <a:cubicBezTo>
                    <a:pt x="421" y="556"/>
                    <a:pt x="611" y="495"/>
                    <a:pt x="801" y="442"/>
                  </a:cubicBezTo>
                  <a:cubicBezTo>
                    <a:pt x="972" y="393"/>
                    <a:pt x="1147" y="366"/>
                    <a:pt x="1284" y="252"/>
                  </a:cubicBezTo>
                  <a:cubicBezTo>
                    <a:pt x="1386" y="165"/>
                    <a:pt x="1295" y="9"/>
                    <a:pt x="1181" y="1"/>
                  </a:cubicBezTo>
                  <a:cubicBezTo>
                    <a:pt x="1171" y="1"/>
                    <a:pt x="1162" y="0"/>
                    <a:pt x="1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33"/>
            <p:cNvSpPr/>
            <p:nvPr/>
          </p:nvSpPr>
          <p:spPr>
            <a:xfrm rot="10800000">
              <a:off x="7542102" y="1015100"/>
              <a:ext cx="24426" cy="11774"/>
            </a:xfrm>
            <a:custGeom>
              <a:avLst/>
              <a:gdLst/>
              <a:ahLst/>
              <a:cxnLst/>
              <a:rect l="l" t="t" r="r" b="b"/>
              <a:pathLst>
                <a:path w="890" h="429" extrusionOk="0">
                  <a:moveTo>
                    <a:pt x="689" y="1"/>
                  </a:moveTo>
                  <a:cubicBezTo>
                    <a:pt x="617" y="1"/>
                    <a:pt x="544" y="9"/>
                    <a:pt x="484" y="34"/>
                  </a:cubicBezTo>
                  <a:cubicBezTo>
                    <a:pt x="365" y="87"/>
                    <a:pt x="233" y="129"/>
                    <a:pt x="119" y="201"/>
                  </a:cubicBezTo>
                  <a:cubicBezTo>
                    <a:pt x="0" y="273"/>
                    <a:pt x="70" y="428"/>
                    <a:pt x="190" y="428"/>
                  </a:cubicBezTo>
                  <a:cubicBezTo>
                    <a:pt x="197" y="428"/>
                    <a:pt x="205" y="427"/>
                    <a:pt x="214" y="426"/>
                  </a:cubicBezTo>
                  <a:cubicBezTo>
                    <a:pt x="449" y="391"/>
                    <a:pt x="704" y="304"/>
                    <a:pt x="860" y="121"/>
                  </a:cubicBezTo>
                  <a:cubicBezTo>
                    <a:pt x="890" y="91"/>
                    <a:pt x="886" y="19"/>
                    <a:pt x="833" y="11"/>
                  </a:cubicBezTo>
                  <a:cubicBezTo>
                    <a:pt x="788" y="5"/>
                    <a:pt x="738" y="1"/>
                    <a:pt x="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33"/>
            <p:cNvSpPr/>
            <p:nvPr/>
          </p:nvSpPr>
          <p:spPr>
            <a:xfrm rot="10800000">
              <a:off x="7569108" y="968005"/>
              <a:ext cx="38231" cy="15589"/>
            </a:xfrm>
            <a:custGeom>
              <a:avLst/>
              <a:gdLst/>
              <a:ahLst/>
              <a:cxnLst/>
              <a:rect l="l" t="t" r="r" b="b"/>
              <a:pathLst>
                <a:path w="1393" h="568" extrusionOk="0">
                  <a:moveTo>
                    <a:pt x="1243" y="0"/>
                  </a:moveTo>
                  <a:cubicBezTo>
                    <a:pt x="866" y="0"/>
                    <a:pt x="482" y="201"/>
                    <a:pt x="134" y="327"/>
                  </a:cubicBezTo>
                  <a:cubicBezTo>
                    <a:pt x="1" y="377"/>
                    <a:pt x="39" y="568"/>
                    <a:pt x="168" y="568"/>
                  </a:cubicBezTo>
                  <a:cubicBezTo>
                    <a:pt x="179" y="568"/>
                    <a:pt x="190" y="566"/>
                    <a:pt x="202" y="563"/>
                  </a:cubicBezTo>
                  <a:cubicBezTo>
                    <a:pt x="564" y="469"/>
                    <a:pt x="1004" y="415"/>
                    <a:pt x="1313" y="190"/>
                  </a:cubicBezTo>
                  <a:cubicBezTo>
                    <a:pt x="1392" y="134"/>
                    <a:pt x="1369" y="4"/>
                    <a:pt x="1263" y="0"/>
                  </a:cubicBezTo>
                  <a:cubicBezTo>
                    <a:pt x="1257" y="0"/>
                    <a:pt x="1250" y="0"/>
                    <a:pt x="1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33"/>
            <p:cNvSpPr/>
            <p:nvPr/>
          </p:nvSpPr>
          <p:spPr>
            <a:xfrm rot="10800000">
              <a:off x="7895291" y="560117"/>
              <a:ext cx="34142" cy="19706"/>
            </a:xfrm>
            <a:custGeom>
              <a:avLst/>
              <a:gdLst/>
              <a:ahLst/>
              <a:cxnLst/>
              <a:rect l="l" t="t" r="r" b="b"/>
              <a:pathLst>
                <a:path w="1244" h="718" extrusionOk="0">
                  <a:moveTo>
                    <a:pt x="112" y="1"/>
                  </a:moveTo>
                  <a:cubicBezTo>
                    <a:pt x="33" y="1"/>
                    <a:pt x="1" y="121"/>
                    <a:pt x="73" y="165"/>
                  </a:cubicBezTo>
                  <a:cubicBezTo>
                    <a:pt x="243" y="276"/>
                    <a:pt x="415" y="390"/>
                    <a:pt x="590" y="493"/>
                  </a:cubicBezTo>
                  <a:cubicBezTo>
                    <a:pt x="745" y="584"/>
                    <a:pt x="897" y="694"/>
                    <a:pt x="1080" y="717"/>
                  </a:cubicBezTo>
                  <a:cubicBezTo>
                    <a:pt x="1085" y="717"/>
                    <a:pt x="1091" y="718"/>
                    <a:pt x="1096" y="718"/>
                  </a:cubicBezTo>
                  <a:cubicBezTo>
                    <a:pt x="1209" y="718"/>
                    <a:pt x="1244" y="558"/>
                    <a:pt x="1175" y="485"/>
                  </a:cubicBezTo>
                  <a:cubicBezTo>
                    <a:pt x="1050" y="348"/>
                    <a:pt x="836" y="288"/>
                    <a:pt x="669" y="215"/>
                  </a:cubicBezTo>
                  <a:cubicBezTo>
                    <a:pt x="494" y="139"/>
                    <a:pt x="316" y="74"/>
                    <a:pt x="141" y="6"/>
                  </a:cubicBezTo>
                  <a:cubicBezTo>
                    <a:pt x="131" y="2"/>
                    <a:pt x="121" y="1"/>
                    <a:pt x="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33"/>
            <p:cNvSpPr/>
            <p:nvPr/>
          </p:nvSpPr>
          <p:spPr>
            <a:xfrm rot="10800000">
              <a:off x="7902098" y="526634"/>
              <a:ext cx="29119" cy="17812"/>
            </a:xfrm>
            <a:custGeom>
              <a:avLst/>
              <a:gdLst/>
              <a:ahLst/>
              <a:cxnLst/>
              <a:rect l="l" t="t" r="r" b="b"/>
              <a:pathLst>
                <a:path w="1061" h="649" extrusionOk="0">
                  <a:moveTo>
                    <a:pt x="157" y="0"/>
                  </a:moveTo>
                  <a:cubicBezTo>
                    <a:pt x="72" y="0"/>
                    <a:pt x="1" y="122"/>
                    <a:pt x="76" y="189"/>
                  </a:cubicBezTo>
                  <a:cubicBezTo>
                    <a:pt x="293" y="375"/>
                    <a:pt x="597" y="649"/>
                    <a:pt x="903" y="649"/>
                  </a:cubicBezTo>
                  <a:cubicBezTo>
                    <a:pt x="909" y="649"/>
                    <a:pt x="915" y="649"/>
                    <a:pt x="920" y="648"/>
                  </a:cubicBezTo>
                  <a:cubicBezTo>
                    <a:pt x="1008" y="645"/>
                    <a:pt x="1061" y="534"/>
                    <a:pt x="997" y="470"/>
                  </a:cubicBezTo>
                  <a:cubicBezTo>
                    <a:pt x="898" y="371"/>
                    <a:pt x="738" y="310"/>
                    <a:pt x="613" y="249"/>
                  </a:cubicBezTo>
                  <a:cubicBezTo>
                    <a:pt x="472" y="185"/>
                    <a:pt x="339" y="108"/>
                    <a:pt x="210" y="17"/>
                  </a:cubicBezTo>
                  <a:cubicBezTo>
                    <a:pt x="192" y="5"/>
                    <a:pt x="174" y="0"/>
                    <a:pt x="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33"/>
            <p:cNvSpPr/>
            <p:nvPr/>
          </p:nvSpPr>
          <p:spPr>
            <a:xfrm rot="10800000">
              <a:off x="7966539" y="600461"/>
              <a:ext cx="33236" cy="16659"/>
            </a:xfrm>
            <a:custGeom>
              <a:avLst/>
              <a:gdLst/>
              <a:ahLst/>
              <a:cxnLst/>
              <a:rect l="l" t="t" r="r" b="b"/>
              <a:pathLst>
                <a:path w="1211" h="607" extrusionOk="0">
                  <a:moveTo>
                    <a:pt x="201" y="1"/>
                  </a:moveTo>
                  <a:cubicBezTo>
                    <a:pt x="77" y="1"/>
                    <a:pt x="0" y="178"/>
                    <a:pt x="130" y="259"/>
                  </a:cubicBezTo>
                  <a:cubicBezTo>
                    <a:pt x="270" y="342"/>
                    <a:pt x="419" y="422"/>
                    <a:pt x="567" y="491"/>
                  </a:cubicBezTo>
                  <a:cubicBezTo>
                    <a:pt x="716" y="555"/>
                    <a:pt x="864" y="582"/>
                    <a:pt x="1023" y="605"/>
                  </a:cubicBezTo>
                  <a:cubicBezTo>
                    <a:pt x="1030" y="606"/>
                    <a:pt x="1036" y="606"/>
                    <a:pt x="1042" y="606"/>
                  </a:cubicBezTo>
                  <a:cubicBezTo>
                    <a:pt x="1140" y="606"/>
                    <a:pt x="1211" y="472"/>
                    <a:pt x="1103" y="419"/>
                  </a:cubicBezTo>
                  <a:cubicBezTo>
                    <a:pt x="830" y="278"/>
                    <a:pt x="544" y="164"/>
                    <a:pt x="270" y="19"/>
                  </a:cubicBezTo>
                  <a:cubicBezTo>
                    <a:pt x="247" y="6"/>
                    <a:pt x="223" y="1"/>
                    <a:pt x="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33"/>
            <p:cNvSpPr/>
            <p:nvPr/>
          </p:nvSpPr>
          <p:spPr>
            <a:xfrm rot="10800000">
              <a:off x="7956823" y="480142"/>
              <a:ext cx="40207" cy="22450"/>
            </a:xfrm>
            <a:custGeom>
              <a:avLst/>
              <a:gdLst/>
              <a:ahLst/>
              <a:cxnLst/>
              <a:rect l="l" t="t" r="r" b="b"/>
              <a:pathLst>
                <a:path w="1465" h="818" extrusionOk="0">
                  <a:moveTo>
                    <a:pt x="137" y="1"/>
                  </a:moveTo>
                  <a:cubicBezTo>
                    <a:pt x="55" y="1"/>
                    <a:pt x="0" y="123"/>
                    <a:pt x="91" y="169"/>
                  </a:cubicBezTo>
                  <a:cubicBezTo>
                    <a:pt x="296" y="280"/>
                    <a:pt x="490" y="412"/>
                    <a:pt x="691" y="526"/>
                  </a:cubicBezTo>
                  <a:cubicBezTo>
                    <a:pt x="874" y="629"/>
                    <a:pt x="1064" y="770"/>
                    <a:pt x="1269" y="815"/>
                  </a:cubicBezTo>
                  <a:cubicBezTo>
                    <a:pt x="1277" y="817"/>
                    <a:pt x="1285" y="818"/>
                    <a:pt x="1293" y="818"/>
                  </a:cubicBezTo>
                  <a:cubicBezTo>
                    <a:pt x="1389" y="818"/>
                    <a:pt x="1464" y="695"/>
                    <a:pt x="1383" y="617"/>
                  </a:cubicBezTo>
                  <a:cubicBezTo>
                    <a:pt x="1228" y="477"/>
                    <a:pt x="1007" y="397"/>
                    <a:pt x="821" y="306"/>
                  </a:cubicBezTo>
                  <a:cubicBezTo>
                    <a:pt x="607" y="207"/>
                    <a:pt x="388" y="120"/>
                    <a:pt x="182" y="13"/>
                  </a:cubicBezTo>
                  <a:cubicBezTo>
                    <a:pt x="167" y="5"/>
                    <a:pt x="152" y="1"/>
                    <a:pt x="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33"/>
            <p:cNvSpPr/>
            <p:nvPr/>
          </p:nvSpPr>
          <p:spPr>
            <a:xfrm rot="10800000">
              <a:off x="7912417" y="484122"/>
              <a:ext cx="41826" cy="18745"/>
            </a:xfrm>
            <a:custGeom>
              <a:avLst/>
              <a:gdLst/>
              <a:ahLst/>
              <a:cxnLst/>
              <a:rect l="l" t="t" r="r" b="b"/>
              <a:pathLst>
                <a:path w="1524" h="683" extrusionOk="0">
                  <a:moveTo>
                    <a:pt x="143" y="0"/>
                  </a:moveTo>
                  <a:cubicBezTo>
                    <a:pt x="39" y="0"/>
                    <a:pt x="1" y="135"/>
                    <a:pt x="64" y="206"/>
                  </a:cubicBezTo>
                  <a:cubicBezTo>
                    <a:pt x="235" y="392"/>
                    <a:pt x="490" y="483"/>
                    <a:pt x="722" y="567"/>
                  </a:cubicBezTo>
                  <a:cubicBezTo>
                    <a:pt x="865" y="620"/>
                    <a:pt x="1024" y="683"/>
                    <a:pt x="1177" y="683"/>
                  </a:cubicBezTo>
                  <a:cubicBezTo>
                    <a:pt x="1264" y="683"/>
                    <a:pt x="1349" y="662"/>
                    <a:pt x="1429" y="609"/>
                  </a:cubicBezTo>
                  <a:cubicBezTo>
                    <a:pt x="1508" y="551"/>
                    <a:pt x="1524" y="449"/>
                    <a:pt x="1459" y="376"/>
                  </a:cubicBezTo>
                  <a:cubicBezTo>
                    <a:pt x="1300" y="194"/>
                    <a:pt x="1052" y="206"/>
                    <a:pt x="832" y="160"/>
                  </a:cubicBezTo>
                  <a:cubicBezTo>
                    <a:pt x="604" y="114"/>
                    <a:pt x="383" y="19"/>
                    <a:pt x="152" y="0"/>
                  </a:cubicBezTo>
                  <a:cubicBezTo>
                    <a:pt x="149" y="0"/>
                    <a:pt x="146"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33"/>
            <p:cNvSpPr/>
            <p:nvPr/>
          </p:nvSpPr>
          <p:spPr>
            <a:xfrm rot="10800000">
              <a:off x="7817759" y="406425"/>
              <a:ext cx="42622" cy="21050"/>
            </a:xfrm>
            <a:custGeom>
              <a:avLst/>
              <a:gdLst/>
              <a:ahLst/>
              <a:cxnLst/>
              <a:rect l="l" t="t" r="r" b="b"/>
              <a:pathLst>
                <a:path w="1553" h="767" extrusionOk="0">
                  <a:moveTo>
                    <a:pt x="197" y="1"/>
                  </a:moveTo>
                  <a:cubicBezTo>
                    <a:pt x="93" y="1"/>
                    <a:pt x="1" y="143"/>
                    <a:pt x="100" y="222"/>
                  </a:cubicBezTo>
                  <a:cubicBezTo>
                    <a:pt x="290" y="375"/>
                    <a:pt x="480" y="515"/>
                    <a:pt x="705" y="614"/>
                  </a:cubicBezTo>
                  <a:cubicBezTo>
                    <a:pt x="859" y="681"/>
                    <a:pt x="1045" y="766"/>
                    <a:pt x="1219" y="766"/>
                  </a:cubicBezTo>
                  <a:cubicBezTo>
                    <a:pt x="1272" y="766"/>
                    <a:pt x="1324" y="758"/>
                    <a:pt x="1373" y="740"/>
                  </a:cubicBezTo>
                  <a:cubicBezTo>
                    <a:pt x="1526" y="686"/>
                    <a:pt x="1552" y="500"/>
                    <a:pt x="1419" y="409"/>
                  </a:cubicBezTo>
                  <a:cubicBezTo>
                    <a:pt x="1259" y="303"/>
                    <a:pt x="1039" y="310"/>
                    <a:pt x="852" y="261"/>
                  </a:cubicBezTo>
                  <a:cubicBezTo>
                    <a:pt x="647" y="207"/>
                    <a:pt x="438" y="128"/>
                    <a:pt x="256" y="17"/>
                  </a:cubicBezTo>
                  <a:cubicBezTo>
                    <a:pt x="236" y="6"/>
                    <a:pt x="216" y="1"/>
                    <a:pt x="1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33"/>
            <p:cNvSpPr/>
            <p:nvPr/>
          </p:nvSpPr>
          <p:spPr>
            <a:xfrm rot="10800000">
              <a:off x="7800689" y="448279"/>
              <a:ext cx="40070" cy="16412"/>
            </a:xfrm>
            <a:custGeom>
              <a:avLst/>
              <a:gdLst/>
              <a:ahLst/>
              <a:cxnLst/>
              <a:rect l="l" t="t" r="r" b="b"/>
              <a:pathLst>
                <a:path w="1460" h="598" extrusionOk="0">
                  <a:moveTo>
                    <a:pt x="142" y="0"/>
                  </a:moveTo>
                  <a:cubicBezTo>
                    <a:pt x="22" y="0"/>
                    <a:pt x="0" y="195"/>
                    <a:pt x="123" y="225"/>
                  </a:cubicBezTo>
                  <a:cubicBezTo>
                    <a:pt x="347" y="278"/>
                    <a:pt x="560" y="347"/>
                    <a:pt x="769" y="434"/>
                  </a:cubicBezTo>
                  <a:cubicBezTo>
                    <a:pt x="948" y="510"/>
                    <a:pt x="1107" y="587"/>
                    <a:pt x="1305" y="598"/>
                  </a:cubicBezTo>
                  <a:cubicBezTo>
                    <a:pt x="1307" y="598"/>
                    <a:pt x="1308" y="598"/>
                    <a:pt x="1310" y="598"/>
                  </a:cubicBezTo>
                  <a:cubicBezTo>
                    <a:pt x="1420" y="598"/>
                    <a:pt x="1460" y="456"/>
                    <a:pt x="1392" y="381"/>
                  </a:cubicBezTo>
                  <a:cubicBezTo>
                    <a:pt x="1107" y="57"/>
                    <a:pt x="556" y="27"/>
                    <a:pt x="153" y="1"/>
                  </a:cubicBezTo>
                  <a:cubicBezTo>
                    <a:pt x="149" y="0"/>
                    <a:pt x="146" y="0"/>
                    <a:pt x="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33"/>
            <p:cNvSpPr/>
            <p:nvPr/>
          </p:nvSpPr>
          <p:spPr>
            <a:xfrm rot="10800000">
              <a:off x="7762238" y="474297"/>
              <a:ext cx="38286" cy="19541"/>
            </a:xfrm>
            <a:custGeom>
              <a:avLst/>
              <a:gdLst/>
              <a:ahLst/>
              <a:cxnLst/>
              <a:rect l="l" t="t" r="r" b="b"/>
              <a:pathLst>
                <a:path w="1395" h="712" extrusionOk="0">
                  <a:moveTo>
                    <a:pt x="211" y="1"/>
                  </a:moveTo>
                  <a:cubicBezTo>
                    <a:pt x="111" y="1"/>
                    <a:pt x="0" y="125"/>
                    <a:pt x="108" y="207"/>
                  </a:cubicBezTo>
                  <a:cubicBezTo>
                    <a:pt x="299" y="359"/>
                    <a:pt x="524" y="462"/>
                    <a:pt x="744" y="572"/>
                  </a:cubicBezTo>
                  <a:cubicBezTo>
                    <a:pt x="890" y="647"/>
                    <a:pt x="1005" y="712"/>
                    <a:pt x="1139" y="712"/>
                  </a:cubicBezTo>
                  <a:cubicBezTo>
                    <a:pt x="1196" y="712"/>
                    <a:pt x="1257" y="700"/>
                    <a:pt x="1326" y="671"/>
                  </a:cubicBezTo>
                  <a:cubicBezTo>
                    <a:pt x="1368" y="652"/>
                    <a:pt x="1394" y="584"/>
                    <a:pt x="1379" y="542"/>
                  </a:cubicBezTo>
                  <a:cubicBezTo>
                    <a:pt x="1295" y="326"/>
                    <a:pt x="1147" y="280"/>
                    <a:pt x="942" y="211"/>
                  </a:cubicBezTo>
                  <a:cubicBezTo>
                    <a:pt x="710" y="131"/>
                    <a:pt x="470" y="33"/>
                    <a:pt x="227" y="2"/>
                  </a:cubicBezTo>
                  <a:cubicBezTo>
                    <a:pt x="222" y="1"/>
                    <a:pt x="217" y="1"/>
                    <a:pt x="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33"/>
            <p:cNvSpPr/>
            <p:nvPr/>
          </p:nvSpPr>
          <p:spPr>
            <a:xfrm rot="10800000">
              <a:off x="7686600" y="360812"/>
              <a:ext cx="38066" cy="17098"/>
            </a:xfrm>
            <a:custGeom>
              <a:avLst/>
              <a:gdLst/>
              <a:ahLst/>
              <a:cxnLst/>
              <a:rect l="l" t="t" r="r" b="b"/>
              <a:pathLst>
                <a:path w="1387" h="623" extrusionOk="0">
                  <a:moveTo>
                    <a:pt x="174" y="0"/>
                  </a:moveTo>
                  <a:cubicBezTo>
                    <a:pt x="36" y="0"/>
                    <a:pt x="0" y="208"/>
                    <a:pt x="143" y="264"/>
                  </a:cubicBezTo>
                  <a:cubicBezTo>
                    <a:pt x="318" y="333"/>
                    <a:pt x="489" y="405"/>
                    <a:pt x="660" y="473"/>
                  </a:cubicBezTo>
                  <a:cubicBezTo>
                    <a:pt x="814" y="532"/>
                    <a:pt x="975" y="622"/>
                    <a:pt x="1143" y="622"/>
                  </a:cubicBezTo>
                  <a:cubicBezTo>
                    <a:pt x="1149" y="622"/>
                    <a:pt x="1156" y="622"/>
                    <a:pt x="1162" y="622"/>
                  </a:cubicBezTo>
                  <a:cubicBezTo>
                    <a:pt x="1287" y="618"/>
                    <a:pt x="1387" y="447"/>
                    <a:pt x="1273" y="355"/>
                  </a:cubicBezTo>
                  <a:cubicBezTo>
                    <a:pt x="1136" y="238"/>
                    <a:pt x="957" y="211"/>
                    <a:pt x="785" y="162"/>
                  </a:cubicBezTo>
                  <a:cubicBezTo>
                    <a:pt x="596" y="108"/>
                    <a:pt x="406" y="59"/>
                    <a:pt x="215" y="6"/>
                  </a:cubicBezTo>
                  <a:cubicBezTo>
                    <a:pt x="201" y="2"/>
                    <a:pt x="187"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33"/>
            <p:cNvSpPr/>
            <p:nvPr/>
          </p:nvSpPr>
          <p:spPr>
            <a:xfrm rot="10800000">
              <a:off x="7692555" y="397231"/>
              <a:ext cx="39329" cy="17620"/>
            </a:xfrm>
            <a:custGeom>
              <a:avLst/>
              <a:gdLst/>
              <a:ahLst/>
              <a:cxnLst/>
              <a:rect l="l" t="t" r="r" b="b"/>
              <a:pathLst>
                <a:path w="1433" h="642" extrusionOk="0">
                  <a:moveTo>
                    <a:pt x="227" y="0"/>
                  </a:moveTo>
                  <a:cubicBezTo>
                    <a:pt x="93" y="0"/>
                    <a:pt x="1" y="190"/>
                    <a:pt x="144" y="264"/>
                  </a:cubicBezTo>
                  <a:cubicBezTo>
                    <a:pt x="311" y="352"/>
                    <a:pt x="486" y="413"/>
                    <a:pt x="661" y="485"/>
                  </a:cubicBezTo>
                  <a:cubicBezTo>
                    <a:pt x="832" y="552"/>
                    <a:pt x="1000" y="641"/>
                    <a:pt x="1189" y="641"/>
                  </a:cubicBezTo>
                  <a:cubicBezTo>
                    <a:pt x="1193" y="641"/>
                    <a:pt x="1197" y="641"/>
                    <a:pt x="1201" y="641"/>
                  </a:cubicBezTo>
                  <a:cubicBezTo>
                    <a:pt x="1330" y="637"/>
                    <a:pt x="1433" y="454"/>
                    <a:pt x="1315" y="359"/>
                  </a:cubicBezTo>
                  <a:cubicBezTo>
                    <a:pt x="1171" y="242"/>
                    <a:pt x="1003" y="203"/>
                    <a:pt x="829" y="154"/>
                  </a:cubicBezTo>
                  <a:cubicBezTo>
                    <a:pt x="638" y="101"/>
                    <a:pt x="448" y="36"/>
                    <a:pt x="254" y="2"/>
                  </a:cubicBezTo>
                  <a:cubicBezTo>
                    <a:pt x="245" y="1"/>
                    <a:pt x="236" y="0"/>
                    <a:pt x="2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33"/>
            <p:cNvSpPr/>
            <p:nvPr/>
          </p:nvSpPr>
          <p:spPr>
            <a:xfrm rot="10800000">
              <a:off x="7755981" y="396737"/>
              <a:ext cx="26622" cy="17867"/>
            </a:xfrm>
            <a:custGeom>
              <a:avLst/>
              <a:gdLst/>
              <a:ahLst/>
              <a:cxnLst/>
              <a:rect l="l" t="t" r="r" b="b"/>
              <a:pathLst>
                <a:path w="970" h="651" extrusionOk="0">
                  <a:moveTo>
                    <a:pt x="139" y="1"/>
                  </a:moveTo>
                  <a:cubicBezTo>
                    <a:pt x="55" y="1"/>
                    <a:pt x="1" y="127"/>
                    <a:pt x="68" y="187"/>
                  </a:cubicBezTo>
                  <a:cubicBezTo>
                    <a:pt x="182" y="285"/>
                    <a:pt x="285" y="392"/>
                    <a:pt x="410" y="480"/>
                  </a:cubicBezTo>
                  <a:cubicBezTo>
                    <a:pt x="519" y="560"/>
                    <a:pt x="653" y="651"/>
                    <a:pt x="792" y="651"/>
                  </a:cubicBezTo>
                  <a:cubicBezTo>
                    <a:pt x="798" y="651"/>
                    <a:pt x="804" y="651"/>
                    <a:pt x="810" y="650"/>
                  </a:cubicBezTo>
                  <a:cubicBezTo>
                    <a:pt x="920" y="647"/>
                    <a:pt x="969" y="545"/>
                    <a:pt x="927" y="450"/>
                  </a:cubicBezTo>
                  <a:cubicBezTo>
                    <a:pt x="866" y="324"/>
                    <a:pt x="710" y="240"/>
                    <a:pt x="589" y="176"/>
                  </a:cubicBezTo>
                  <a:cubicBezTo>
                    <a:pt x="452" y="108"/>
                    <a:pt x="315" y="62"/>
                    <a:pt x="175" y="8"/>
                  </a:cubicBezTo>
                  <a:cubicBezTo>
                    <a:pt x="162" y="3"/>
                    <a:pt x="151" y="1"/>
                    <a:pt x="1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33"/>
            <p:cNvSpPr/>
            <p:nvPr/>
          </p:nvSpPr>
          <p:spPr>
            <a:xfrm rot="10800000">
              <a:off x="8176164" y="939627"/>
              <a:ext cx="33675" cy="31315"/>
            </a:xfrm>
            <a:custGeom>
              <a:avLst/>
              <a:gdLst/>
              <a:ahLst/>
              <a:cxnLst/>
              <a:rect l="l" t="t" r="r" b="b"/>
              <a:pathLst>
                <a:path w="1227" h="1141" extrusionOk="0">
                  <a:moveTo>
                    <a:pt x="1071" y="1"/>
                  </a:moveTo>
                  <a:cubicBezTo>
                    <a:pt x="1051" y="1"/>
                    <a:pt x="1030" y="5"/>
                    <a:pt x="1009" y="15"/>
                  </a:cubicBezTo>
                  <a:cubicBezTo>
                    <a:pt x="823" y="94"/>
                    <a:pt x="679" y="311"/>
                    <a:pt x="542" y="456"/>
                  </a:cubicBezTo>
                  <a:cubicBezTo>
                    <a:pt x="386" y="624"/>
                    <a:pt x="230" y="790"/>
                    <a:pt x="74" y="957"/>
                  </a:cubicBezTo>
                  <a:cubicBezTo>
                    <a:pt x="0" y="1037"/>
                    <a:pt x="69" y="1141"/>
                    <a:pt x="152" y="1141"/>
                  </a:cubicBezTo>
                  <a:cubicBezTo>
                    <a:pt x="176" y="1141"/>
                    <a:pt x="202" y="1132"/>
                    <a:pt x="226" y="1110"/>
                  </a:cubicBezTo>
                  <a:cubicBezTo>
                    <a:pt x="397" y="957"/>
                    <a:pt x="564" y="806"/>
                    <a:pt x="731" y="650"/>
                  </a:cubicBezTo>
                  <a:cubicBezTo>
                    <a:pt x="879" y="513"/>
                    <a:pt x="1096" y="368"/>
                    <a:pt x="1180" y="186"/>
                  </a:cubicBezTo>
                  <a:cubicBezTo>
                    <a:pt x="1227" y="89"/>
                    <a:pt x="1161" y="1"/>
                    <a:pt x="10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33"/>
            <p:cNvSpPr/>
            <p:nvPr/>
          </p:nvSpPr>
          <p:spPr>
            <a:xfrm rot="10800000">
              <a:off x="8167024" y="921650"/>
              <a:ext cx="23273" cy="18855"/>
            </a:xfrm>
            <a:custGeom>
              <a:avLst/>
              <a:gdLst/>
              <a:ahLst/>
              <a:cxnLst/>
              <a:rect l="l" t="t" r="r" b="b"/>
              <a:pathLst>
                <a:path w="848" h="687" extrusionOk="0">
                  <a:moveTo>
                    <a:pt x="675" y="1"/>
                  </a:moveTo>
                  <a:cubicBezTo>
                    <a:pt x="533" y="1"/>
                    <a:pt x="443" y="159"/>
                    <a:pt x="346" y="248"/>
                  </a:cubicBezTo>
                  <a:cubicBezTo>
                    <a:pt x="251" y="339"/>
                    <a:pt x="133" y="422"/>
                    <a:pt x="58" y="529"/>
                  </a:cubicBezTo>
                  <a:cubicBezTo>
                    <a:pt x="0" y="611"/>
                    <a:pt x="87" y="686"/>
                    <a:pt x="164" y="686"/>
                  </a:cubicBezTo>
                  <a:cubicBezTo>
                    <a:pt x="169" y="686"/>
                    <a:pt x="174" y="686"/>
                    <a:pt x="179" y="685"/>
                  </a:cubicBezTo>
                  <a:cubicBezTo>
                    <a:pt x="312" y="666"/>
                    <a:pt x="453" y="571"/>
                    <a:pt x="555" y="487"/>
                  </a:cubicBezTo>
                  <a:cubicBezTo>
                    <a:pt x="662" y="408"/>
                    <a:pt x="848" y="297"/>
                    <a:pt x="829" y="145"/>
                  </a:cubicBezTo>
                  <a:cubicBezTo>
                    <a:pt x="818" y="66"/>
                    <a:pt x="772" y="5"/>
                    <a:pt x="685" y="1"/>
                  </a:cubicBezTo>
                  <a:cubicBezTo>
                    <a:pt x="681" y="1"/>
                    <a:pt x="678" y="1"/>
                    <a:pt x="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33"/>
            <p:cNvSpPr/>
            <p:nvPr/>
          </p:nvSpPr>
          <p:spPr>
            <a:xfrm rot="10800000">
              <a:off x="8101266" y="1026353"/>
              <a:ext cx="34745" cy="31726"/>
            </a:xfrm>
            <a:custGeom>
              <a:avLst/>
              <a:gdLst/>
              <a:ahLst/>
              <a:cxnLst/>
              <a:rect l="l" t="t" r="r" b="b"/>
              <a:pathLst>
                <a:path w="1266" h="1156" extrusionOk="0">
                  <a:moveTo>
                    <a:pt x="1015" y="1"/>
                  </a:moveTo>
                  <a:cubicBezTo>
                    <a:pt x="990" y="1"/>
                    <a:pt x="965" y="5"/>
                    <a:pt x="942" y="15"/>
                  </a:cubicBezTo>
                  <a:cubicBezTo>
                    <a:pt x="744" y="103"/>
                    <a:pt x="584" y="293"/>
                    <a:pt x="440" y="449"/>
                  </a:cubicBezTo>
                  <a:cubicBezTo>
                    <a:pt x="300" y="600"/>
                    <a:pt x="125" y="768"/>
                    <a:pt x="37" y="962"/>
                  </a:cubicBezTo>
                  <a:cubicBezTo>
                    <a:pt x="0" y="1044"/>
                    <a:pt x="59" y="1156"/>
                    <a:pt x="145" y="1156"/>
                  </a:cubicBezTo>
                  <a:cubicBezTo>
                    <a:pt x="166" y="1156"/>
                    <a:pt x="189" y="1149"/>
                    <a:pt x="212" y="1133"/>
                  </a:cubicBezTo>
                  <a:cubicBezTo>
                    <a:pt x="391" y="1019"/>
                    <a:pt x="532" y="840"/>
                    <a:pt x="691" y="696"/>
                  </a:cubicBezTo>
                  <a:cubicBezTo>
                    <a:pt x="855" y="551"/>
                    <a:pt x="1049" y="430"/>
                    <a:pt x="1174" y="247"/>
                  </a:cubicBezTo>
                  <a:cubicBezTo>
                    <a:pt x="1266" y="117"/>
                    <a:pt x="1139" y="1"/>
                    <a:pt x="10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33"/>
            <p:cNvSpPr/>
            <p:nvPr/>
          </p:nvSpPr>
          <p:spPr>
            <a:xfrm rot="10800000">
              <a:off x="8090178" y="995807"/>
              <a:ext cx="37545" cy="28872"/>
            </a:xfrm>
            <a:custGeom>
              <a:avLst/>
              <a:gdLst/>
              <a:ahLst/>
              <a:cxnLst/>
              <a:rect l="l" t="t" r="r" b="b"/>
              <a:pathLst>
                <a:path w="1368" h="1052" extrusionOk="0">
                  <a:moveTo>
                    <a:pt x="1201" y="1"/>
                  </a:moveTo>
                  <a:cubicBezTo>
                    <a:pt x="1190" y="1"/>
                    <a:pt x="1180" y="2"/>
                    <a:pt x="1168" y="4"/>
                  </a:cubicBezTo>
                  <a:cubicBezTo>
                    <a:pt x="963" y="34"/>
                    <a:pt x="815" y="227"/>
                    <a:pt x="667" y="353"/>
                  </a:cubicBezTo>
                  <a:cubicBezTo>
                    <a:pt x="492" y="506"/>
                    <a:pt x="314" y="661"/>
                    <a:pt x="123" y="794"/>
                  </a:cubicBezTo>
                  <a:cubicBezTo>
                    <a:pt x="0" y="882"/>
                    <a:pt x="73" y="1051"/>
                    <a:pt x="196" y="1051"/>
                  </a:cubicBezTo>
                  <a:cubicBezTo>
                    <a:pt x="217" y="1051"/>
                    <a:pt x="240" y="1046"/>
                    <a:pt x="264" y="1034"/>
                  </a:cubicBezTo>
                  <a:cubicBezTo>
                    <a:pt x="484" y="920"/>
                    <a:pt x="701" y="809"/>
                    <a:pt x="903" y="661"/>
                  </a:cubicBezTo>
                  <a:cubicBezTo>
                    <a:pt x="1074" y="536"/>
                    <a:pt x="1302" y="403"/>
                    <a:pt x="1347" y="182"/>
                  </a:cubicBezTo>
                  <a:cubicBezTo>
                    <a:pt x="1368" y="76"/>
                    <a:pt x="1296" y="1"/>
                    <a:pt x="1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33"/>
            <p:cNvSpPr/>
            <p:nvPr/>
          </p:nvSpPr>
          <p:spPr>
            <a:xfrm rot="10800000">
              <a:off x="8072476" y="945802"/>
              <a:ext cx="32769" cy="25359"/>
            </a:xfrm>
            <a:custGeom>
              <a:avLst/>
              <a:gdLst/>
              <a:ahLst/>
              <a:cxnLst/>
              <a:rect l="l" t="t" r="r" b="b"/>
              <a:pathLst>
                <a:path w="1194" h="924" extrusionOk="0">
                  <a:moveTo>
                    <a:pt x="975" y="0"/>
                  </a:moveTo>
                  <a:cubicBezTo>
                    <a:pt x="792" y="0"/>
                    <a:pt x="653" y="157"/>
                    <a:pt x="517" y="270"/>
                  </a:cubicBezTo>
                  <a:cubicBezTo>
                    <a:pt x="376" y="392"/>
                    <a:pt x="224" y="509"/>
                    <a:pt x="102" y="654"/>
                  </a:cubicBezTo>
                  <a:cubicBezTo>
                    <a:pt x="1" y="772"/>
                    <a:pt x="91" y="924"/>
                    <a:pt x="221" y="924"/>
                  </a:cubicBezTo>
                  <a:cubicBezTo>
                    <a:pt x="246" y="924"/>
                    <a:pt x="273" y="918"/>
                    <a:pt x="300" y="905"/>
                  </a:cubicBezTo>
                  <a:cubicBezTo>
                    <a:pt x="467" y="825"/>
                    <a:pt x="623" y="715"/>
                    <a:pt x="779" y="612"/>
                  </a:cubicBezTo>
                  <a:cubicBezTo>
                    <a:pt x="928" y="513"/>
                    <a:pt x="1118" y="418"/>
                    <a:pt x="1163" y="239"/>
                  </a:cubicBezTo>
                  <a:cubicBezTo>
                    <a:pt x="1194" y="118"/>
                    <a:pt x="1106" y="4"/>
                    <a:pt x="981" y="0"/>
                  </a:cubicBezTo>
                  <a:cubicBezTo>
                    <a:pt x="979" y="0"/>
                    <a:pt x="977" y="0"/>
                    <a:pt x="9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33"/>
            <p:cNvSpPr/>
            <p:nvPr/>
          </p:nvSpPr>
          <p:spPr>
            <a:xfrm rot="10800000">
              <a:off x="8032956" y="1117525"/>
              <a:ext cx="29174" cy="31040"/>
            </a:xfrm>
            <a:custGeom>
              <a:avLst/>
              <a:gdLst/>
              <a:ahLst/>
              <a:cxnLst/>
              <a:rect l="l" t="t" r="r" b="b"/>
              <a:pathLst>
                <a:path w="1063" h="1131" extrusionOk="0">
                  <a:moveTo>
                    <a:pt x="882" y="0"/>
                  </a:moveTo>
                  <a:cubicBezTo>
                    <a:pt x="877" y="0"/>
                    <a:pt x="871" y="1"/>
                    <a:pt x="866" y="1"/>
                  </a:cubicBezTo>
                  <a:cubicBezTo>
                    <a:pt x="649" y="16"/>
                    <a:pt x="516" y="225"/>
                    <a:pt x="387" y="389"/>
                  </a:cubicBezTo>
                  <a:cubicBezTo>
                    <a:pt x="254" y="556"/>
                    <a:pt x="147" y="731"/>
                    <a:pt x="49" y="924"/>
                  </a:cubicBezTo>
                  <a:cubicBezTo>
                    <a:pt x="0" y="1021"/>
                    <a:pt x="81" y="1130"/>
                    <a:pt x="170" y="1130"/>
                  </a:cubicBezTo>
                  <a:cubicBezTo>
                    <a:pt x="200" y="1130"/>
                    <a:pt x="231" y="1118"/>
                    <a:pt x="258" y="1088"/>
                  </a:cubicBezTo>
                  <a:cubicBezTo>
                    <a:pt x="387" y="944"/>
                    <a:pt x="528" y="803"/>
                    <a:pt x="665" y="666"/>
                  </a:cubicBezTo>
                  <a:cubicBezTo>
                    <a:pt x="790" y="540"/>
                    <a:pt x="1014" y="415"/>
                    <a:pt x="1045" y="236"/>
                  </a:cubicBezTo>
                  <a:cubicBezTo>
                    <a:pt x="1063" y="131"/>
                    <a:pt x="1000" y="0"/>
                    <a:pt x="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33"/>
            <p:cNvSpPr/>
            <p:nvPr/>
          </p:nvSpPr>
          <p:spPr>
            <a:xfrm rot="10800000">
              <a:off x="8013881" y="1083521"/>
              <a:ext cx="38807" cy="32879"/>
            </a:xfrm>
            <a:custGeom>
              <a:avLst/>
              <a:gdLst/>
              <a:ahLst/>
              <a:cxnLst/>
              <a:rect l="l" t="t" r="r" b="b"/>
              <a:pathLst>
                <a:path w="1414" h="1198" extrusionOk="0">
                  <a:moveTo>
                    <a:pt x="1157" y="0"/>
                  </a:moveTo>
                  <a:cubicBezTo>
                    <a:pt x="1126" y="0"/>
                    <a:pt x="1094" y="7"/>
                    <a:pt x="1066" y="23"/>
                  </a:cubicBezTo>
                  <a:cubicBezTo>
                    <a:pt x="872" y="125"/>
                    <a:pt x="728" y="326"/>
                    <a:pt x="579" y="482"/>
                  </a:cubicBezTo>
                  <a:cubicBezTo>
                    <a:pt x="427" y="646"/>
                    <a:pt x="268" y="817"/>
                    <a:pt x="103" y="965"/>
                  </a:cubicBezTo>
                  <a:cubicBezTo>
                    <a:pt x="1" y="1055"/>
                    <a:pt x="94" y="1197"/>
                    <a:pt x="206" y="1197"/>
                  </a:cubicBezTo>
                  <a:cubicBezTo>
                    <a:pt x="226" y="1197"/>
                    <a:pt x="247" y="1193"/>
                    <a:pt x="268" y="1182"/>
                  </a:cubicBezTo>
                  <a:cubicBezTo>
                    <a:pt x="659" y="973"/>
                    <a:pt x="1198" y="695"/>
                    <a:pt x="1363" y="251"/>
                  </a:cubicBezTo>
                  <a:cubicBezTo>
                    <a:pt x="1414" y="111"/>
                    <a:pt x="1283" y="0"/>
                    <a:pt x="1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33"/>
            <p:cNvSpPr/>
            <p:nvPr/>
          </p:nvSpPr>
          <p:spPr>
            <a:xfrm rot="10800000">
              <a:off x="7926798" y="1229363"/>
              <a:ext cx="36914" cy="28762"/>
            </a:xfrm>
            <a:custGeom>
              <a:avLst/>
              <a:gdLst/>
              <a:ahLst/>
              <a:cxnLst/>
              <a:rect l="l" t="t" r="r" b="b"/>
              <a:pathLst>
                <a:path w="1345" h="1048" extrusionOk="0">
                  <a:moveTo>
                    <a:pt x="1145" y="1"/>
                  </a:moveTo>
                  <a:cubicBezTo>
                    <a:pt x="906" y="1"/>
                    <a:pt x="721" y="168"/>
                    <a:pt x="546" y="316"/>
                  </a:cubicBezTo>
                  <a:cubicBezTo>
                    <a:pt x="360" y="475"/>
                    <a:pt x="204" y="663"/>
                    <a:pt x="63" y="863"/>
                  </a:cubicBezTo>
                  <a:cubicBezTo>
                    <a:pt x="0" y="949"/>
                    <a:pt x="86" y="1048"/>
                    <a:pt x="172" y="1048"/>
                  </a:cubicBezTo>
                  <a:cubicBezTo>
                    <a:pt x="201" y="1048"/>
                    <a:pt x="230" y="1037"/>
                    <a:pt x="253" y="1012"/>
                  </a:cubicBezTo>
                  <a:cubicBezTo>
                    <a:pt x="409" y="845"/>
                    <a:pt x="592" y="693"/>
                    <a:pt x="781" y="571"/>
                  </a:cubicBezTo>
                  <a:cubicBezTo>
                    <a:pt x="964" y="453"/>
                    <a:pt x="1150" y="384"/>
                    <a:pt x="1280" y="210"/>
                  </a:cubicBezTo>
                  <a:cubicBezTo>
                    <a:pt x="1344" y="122"/>
                    <a:pt x="1257" y="5"/>
                    <a:pt x="1162" y="1"/>
                  </a:cubicBezTo>
                  <a:cubicBezTo>
                    <a:pt x="1156" y="1"/>
                    <a:pt x="1150"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33"/>
            <p:cNvSpPr/>
            <p:nvPr/>
          </p:nvSpPr>
          <p:spPr>
            <a:xfrm rot="10800000">
              <a:off x="7925646" y="1173897"/>
              <a:ext cx="33126" cy="27253"/>
            </a:xfrm>
            <a:custGeom>
              <a:avLst/>
              <a:gdLst/>
              <a:ahLst/>
              <a:cxnLst/>
              <a:rect l="l" t="t" r="r" b="b"/>
              <a:pathLst>
                <a:path w="1207" h="993" extrusionOk="0">
                  <a:moveTo>
                    <a:pt x="991" y="0"/>
                  </a:moveTo>
                  <a:cubicBezTo>
                    <a:pt x="987" y="0"/>
                    <a:pt x="982" y="1"/>
                    <a:pt x="978" y="1"/>
                  </a:cubicBezTo>
                  <a:cubicBezTo>
                    <a:pt x="754" y="12"/>
                    <a:pt x="655" y="217"/>
                    <a:pt x="506" y="361"/>
                  </a:cubicBezTo>
                  <a:cubicBezTo>
                    <a:pt x="366" y="503"/>
                    <a:pt x="217" y="635"/>
                    <a:pt x="80" y="776"/>
                  </a:cubicBezTo>
                  <a:cubicBezTo>
                    <a:pt x="1" y="864"/>
                    <a:pt x="71" y="992"/>
                    <a:pt x="177" y="992"/>
                  </a:cubicBezTo>
                  <a:cubicBezTo>
                    <a:pt x="187" y="992"/>
                    <a:pt x="196" y="991"/>
                    <a:pt x="206" y="989"/>
                  </a:cubicBezTo>
                  <a:cubicBezTo>
                    <a:pt x="404" y="943"/>
                    <a:pt x="617" y="837"/>
                    <a:pt x="780" y="715"/>
                  </a:cubicBezTo>
                  <a:cubicBezTo>
                    <a:pt x="944" y="598"/>
                    <a:pt x="1206" y="445"/>
                    <a:pt x="1191" y="213"/>
                  </a:cubicBezTo>
                  <a:cubicBezTo>
                    <a:pt x="1184" y="107"/>
                    <a:pt x="1105"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33"/>
            <p:cNvSpPr/>
            <p:nvPr/>
          </p:nvSpPr>
          <p:spPr>
            <a:xfrm rot="10800000">
              <a:off x="7991074" y="1136243"/>
              <a:ext cx="27308" cy="23630"/>
            </a:xfrm>
            <a:custGeom>
              <a:avLst/>
              <a:gdLst/>
              <a:ahLst/>
              <a:cxnLst/>
              <a:rect l="l" t="t" r="r" b="b"/>
              <a:pathLst>
                <a:path w="995" h="861" extrusionOk="0">
                  <a:moveTo>
                    <a:pt x="845" y="0"/>
                  </a:moveTo>
                  <a:cubicBezTo>
                    <a:pt x="833" y="0"/>
                    <a:pt x="821" y="2"/>
                    <a:pt x="808" y="6"/>
                  </a:cubicBezTo>
                  <a:cubicBezTo>
                    <a:pt x="462" y="124"/>
                    <a:pt x="245" y="375"/>
                    <a:pt x="55" y="679"/>
                  </a:cubicBezTo>
                  <a:cubicBezTo>
                    <a:pt x="1" y="767"/>
                    <a:pt x="82" y="861"/>
                    <a:pt x="168" y="861"/>
                  </a:cubicBezTo>
                  <a:cubicBezTo>
                    <a:pt x="196" y="861"/>
                    <a:pt x="225" y="851"/>
                    <a:pt x="249" y="827"/>
                  </a:cubicBezTo>
                  <a:cubicBezTo>
                    <a:pt x="466" y="610"/>
                    <a:pt x="717" y="436"/>
                    <a:pt x="926" y="208"/>
                  </a:cubicBezTo>
                  <a:cubicBezTo>
                    <a:pt x="994" y="133"/>
                    <a:pt x="943" y="0"/>
                    <a:pt x="8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33"/>
            <p:cNvSpPr/>
            <p:nvPr/>
          </p:nvSpPr>
          <p:spPr>
            <a:xfrm rot="10800000">
              <a:off x="7939505" y="1025502"/>
              <a:ext cx="38670" cy="28351"/>
            </a:xfrm>
            <a:custGeom>
              <a:avLst/>
              <a:gdLst/>
              <a:ahLst/>
              <a:cxnLst/>
              <a:rect l="l" t="t" r="r" b="b"/>
              <a:pathLst>
                <a:path w="1409" h="1033" extrusionOk="0">
                  <a:moveTo>
                    <a:pt x="1215" y="1"/>
                  </a:moveTo>
                  <a:cubicBezTo>
                    <a:pt x="1210" y="1"/>
                    <a:pt x="1204" y="1"/>
                    <a:pt x="1198" y="2"/>
                  </a:cubicBezTo>
                  <a:cubicBezTo>
                    <a:pt x="966" y="25"/>
                    <a:pt x="784" y="211"/>
                    <a:pt x="605" y="348"/>
                  </a:cubicBezTo>
                  <a:cubicBezTo>
                    <a:pt x="419" y="492"/>
                    <a:pt x="229" y="652"/>
                    <a:pt x="77" y="830"/>
                  </a:cubicBezTo>
                  <a:cubicBezTo>
                    <a:pt x="1" y="916"/>
                    <a:pt x="64" y="1032"/>
                    <a:pt x="160" y="1032"/>
                  </a:cubicBezTo>
                  <a:cubicBezTo>
                    <a:pt x="179" y="1032"/>
                    <a:pt x="200" y="1028"/>
                    <a:pt x="222" y="1017"/>
                  </a:cubicBezTo>
                  <a:cubicBezTo>
                    <a:pt x="427" y="911"/>
                    <a:pt x="628" y="778"/>
                    <a:pt x="826" y="652"/>
                  </a:cubicBezTo>
                  <a:cubicBezTo>
                    <a:pt x="1001" y="542"/>
                    <a:pt x="1244" y="446"/>
                    <a:pt x="1350" y="264"/>
                  </a:cubicBezTo>
                  <a:cubicBezTo>
                    <a:pt x="1409" y="162"/>
                    <a:pt x="1341"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33"/>
            <p:cNvSpPr/>
            <p:nvPr/>
          </p:nvSpPr>
          <p:spPr>
            <a:xfrm rot="10800000">
              <a:off x="7840978" y="1198927"/>
              <a:ext cx="27912" cy="29284"/>
            </a:xfrm>
            <a:custGeom>
              <a:avLst/>
              <a:gdLst/>
              <a:ahLst/>
              <a:cxnLst/>
              <a:rect l="l" t="t" r="r" b="b"/>
              <a:pathLst>
                <a:path w="1017" h="1067" extrusionOk="0">
                  <a:moveTo>
                    <a:pt x="886" y="0"/>
                  </a:moveTo>
                  <a:cubicBezTo>
                    <a:pt x="875" y="0"/>
                    <a:pt x="863" y="2"/>
                    <a:pt x="851" y="6"/>
                  </a:cubicBezTo>
                  <a:cubicBezTo>
                    <a:pt x="676" y="66"/>
                    <a:pt x="555" y="207"/>
                    <a:pt x="444" y="352"/>
                  </a:cubicBezTo>
                  <a:cubicBezTo>
                    <a:pt x="318" y="508"/>
                    <a:pt x="204" y="671"/>
                    <a:pt x="79" y="831"/>
                  </a:cubicBezTo>
                  <a:cubicBezTo>
                    <a:pt x="0" y="933"/>
                    <a:pt x="80" y="1066"/>
                    <a:pt x="180" y="1066"/>
                  </a:cubicBezTo>
                  <a:cubicBezTo>
                    <a:pt x="210" y="1066"/>
                    <a:pt x="243" y="1054"/>
                    <a:pt x="273" y="1024"/>
                  </a:cubicBezTo>
                  <a:cubicBezTo>
                    <a:pt x="414" y="884"/>
                    <a:pt x="562" y="751"/>
                    <a:pt x="702" y="606"/>
                  </a:cubicBezTo>
                  <a:cubicBezTo>
                    <a:pt x="828" y="477"/>
                    <a:pt x="965" y="344"/>
                    <a:pt x="1003" y="157"/>
                  </a:cubicBezTo>
                  <a:cubicBezTo>
                    <a:pt x="1016" y="85"/>
                    <a:pt x="963" y="0"/>
                    <a:pt x="8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33"/>
            <p:cNvSpPr/>
            <p:nvPr/>
          </p:nvSpPr>
          <p:spPr>
            <a:xfrm rot="10800000">
              <a:off x="7853136" y="1243168"/>
              <a:ext cx="25222" cy="21599"/>
            </a:xfrm>
            <a:custGeom>
              <a:avLst/>
              <a:gdLst/>
              <a:ahLst/>
              <a:cxnLst/>
              <a:rect l="l" t="t" r="r" b="b"/>
              <a:pathLst>
                <a:path w="919" h="787" extrusionOk="0">
                  <a:moveTo>
                    <a:pt x="745" y="1"/>
                  </a:moveTo>
                  <a:cubicBezTo>
                    <a:pt x="737" y="1"/>
                    <a:pt x="729" y="2"/>
                    <a:pt x="721" y="3"/>
                  </a:cubicBezTo>
                  <a:cubicBezTo>
                    <a:pt x="641" y="15"/>
                    <a:pt x="572" y="22"/>
                    <a:pt x="504" y="75"/>
                  </a:cubicBezTo>
                  <a:cubicBezTo>
                    <a:pt x="440" y="121"/>
                    <a:pt x="382" y="178"/>
                    <a:pt x="326" y="231"/>
                  </a:cubicBezTo>
                  <a:cubicBezTo>
                    <a:pt x="215" y="334"/>
                    <a:pt x="93" y="448"/>
                    <a:pt x="36" y="589"/>
                  </a:cubicBezTo>
                  <a:cubicBezTo>
                    <a:pt x="0" y="680"/>
                    <a:pt x="92" y="787"/>
                    <a:pt x="184" y="787"/>
                  </a:cubicBezTo>
                  <a:cubicBezTo>
                    <a:pt x="198" y="787"/>
                    <a:pt x="212" y="784"/>
                    <a:pt x="226" y="779"/>
                  </a:cubicBezTo>
                  <a:cubicBezTo>
                    <a:pt x="367" y="722"/>
                    <a:pt x="485" y="603"/>
                    <a:pt x="599" y="505"/>
                  </a:cubicBezTo>
                  <a:cubicBezTo>
                    <a:pt x="652" y="463"/>
                    <a:pt x="717" y="421"/>
                    <a:pt x="766" y="372"/>
                  </a:cubicBezTo>
                  <a:cubicBezTo>
                    <a:pt x="828" y="315"/>
                    <a:pt x="850" y="235"/>
                    <a:pt x="880" y="159"/>
                  </a:cubicBezTo>
                  <a:cubicBezTo>
                    <a:pt x="918" y="66"/>
                    <a:pt x="826" y="1"/>
                    <a:pt x="7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33"/>
            <p:cNvSpPr/>
            <p:nvPr/>
          </p:nvSpPr>
          <p:spPr>
            <a:xfrm rot="10800000">
              <a:off x="7836532" y="1311397"/>
              <a:ext cx="26292" cy="18086"/>
            </a:xfrm>
            <a:custGeom>
              <a:avLst/>
              <a:gdLst/>
              <a:ahLst/>
              <a:cxnLst/>
              <a:rect l="l" t="t" r="r" b="b"/>
              <a:pathLst>
                <a:path w="958" h="659" extrusionOk="0">
                  <a:moveTo>
                    <a:pt x="681" y="0"/>
                  </a:moveTo>
                  <a:cubicBezTo>
                    <a:pt x="641" y="0"/>
                    <a:pt x="599" y="15"/>
                    <a:pt x="558" y="50"/>
                  </a:cubicBezTo>
                  <a:cubicBezTo>
                    <a:pt x="402" y="183"/>
                    <a:pt x="250" y="315"/>
                    <a:pt x="94" y="448"/>
                  </a:cubicBezTo>
                  <a:cubicBezTo>
                    <a:pt x="1" y="525"/>
                    <a:pt x="86" y="659"/>
                    <a:pt x="188" y="659"/>
                  </a:cubicBezTo>
                  <a:cubicBezTo>
                    <a:pt x="207" y="659"/>
                    <a:pt x="227" y="654"/>
                    <a:pt x="246" y="643"/>
                  </a:cubicBezTo>
                  <a:cubicBezTo>
                    <a:pt x="421" y="540"/>
                    <a:pt x="599" y="441"/>
                    <a:pt x="778" y="338"/>
                  </a:cubicBezTo>
                  <a:cubicBezTo>
                    <a:pt x="958" y="235"/>
                    <a:pt x="840" y="0"/>
                    <a:pt x="6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33"/>
            <p:cNvSpPr/>
            <p:nvPr/>
          </p:nvSpPr>
          <p:spPr>
            <a:xfrm rot="10800000">
              <a:off x="7763802" y="1358575"/>
              <a:ext cx="30272" cy="21078"/>
            </a:xfrm>
            <a:custGeom>
              <a:avLst/>
              <a:gdLst/>
              <a:ahLst/>
              <a:cxnLst/>
              <a:rect l="l" t="t" r="r" b="b"/>
              <a:pathLst>
                <a:path w="1103" h="768" extrusionOk="0">
                  <a:moveTo>
                    <a:pt x="752" y="0"/>
                  </a:moveTo>
                  <a:cubicBezTo>
                    <a:pt x="701" y="0"/>
                    <a:pt x="646" y="19"/>
                    <a:pt x="593" y="64"/>
                  </a:cubicBezTo>
                  <a:cubicBezTo>
                    <a:pt x="489" y="151"/>
                    <a:pt x="384" y="239"/>
                    <a:pt x="284" y="327"/>
                  </a:cubicBezTo>
                  <a:cubicBezTo>
                    <a:pt x="186" y="414"/>
                    <a:pt x="83" y="483"/>
                    <a:pt x="33" y="604"/>
                  </a:cubicBezTo>
                  <a:cubicBezTo>
                    <a:pt x="0" y="682"/>
                    <a:pt x="76" y="767"/>
                    <a:pt x="151" y="767"/>
                  </a:cubicBezTo>
                  <a:cubicBezTo>
                    <a:pt x="152" y="767"/>
                    <a:pt x="154" y="767"/>
                    <a:pt x="155" y="767"/>
                  </a:cubicBezTo>
                  <a:cubicBezTo>
                    <a:pt x="284" y="767"/>
                    <a:pt x="403" y="683"/>
                    <a:pt x="512" y="627"/>
                  </a:cubicBezTo>
                  <a:cubicBezTo>
                    <a:pt x="634" y="562"/>
                    <a:pt x="756" y="493"/>
                    <a:pt x="874" y="429"/>
                  </a:cubicBezTo>
                  <a:cubicBezTo>
                    <a:pt x="1102" y="304"/>
                    <a:pt x="957" y="0"/>
                    <a:pt x="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33"/>
            <p:cNvSpPr/>
            <p:nvPr/>
          </p:nvSpPr>
          <p:spPr>
            <a:xfrm rot="10800000">
              <a:off x="8049423" y="748472"/>
              <a:ext cx="65978" cy="18525"/>
            </a:xfrm>
            <a:custGeom>
              <a:avLst/>
              <a:gdLst/>
              <a:ahLst/>
              <a:cxnLst/>
              <a:rect l="l" t="t" r="r" b="b"/>
              <a:pathLst>
                <a:path w="2404" h="675" extrusionOk="0">
                  <a:moveTo>
                    <a:pt x="179" y="0"/>
                  </a:moveTo>
                  <a:cubicBezTo>
                    <a:pt x="52" y="0"/>
                    <a:pt x="0" y="175"/>
                    <a:pt x="138" y="222"/>
                  </a:cubicBezTo>
                  <a:cubicBezTo>
                    <a:pt x="672" y="401"/>
                    <a:pt x="1352" y="675"/>
                    <a:pt x="1951" y="675"/>
                  </a:cubicBezTo>
                  <a:cubicBezTo>
                    <a:pt x="2039" y="675"/>
                    <a:pt x="2126" y="669"/>
                    <a:pt x="2210" y="656"/>
                  </a:cubicBezTo>
                  <a:cubicBezTo>
                    <a:pt x="2366" y="633"/>
                    <a:pt x="2404" y="366"/>
                    <a:pt x="2256" y="302"/>
                  </a:cubicBezTo>
                  <a:cubicBezTo>
                    <a:pt x="1978" y="180"/>
                    <a:pt x="1689" y="180"/>
                    <a:pt x="1389" y="146"/>
                  </a:cubicBezTo>
                  <a:cubicBezTo>
                    <a:pt x="993" y="100"/>
                    <a:pt x="594" y="54"/>
                    <a:pt x="198" y="1"/>
                  </a:cubicBezTo>
                  <a:cubicBezTo>
                    <a:pt x="192" y="0"/>
                    <a:pt x="185"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33"/>
            <p:cNvSpPr/>
            <p:nvPr/>
          </p:nvSpPr>
          <p:spPr>
            <a:xfrm rot="10800000">
              <a:off x="8096655" y="727614"/>
              <a:ext cx="32413" cy="10786"/>
            </a:xfrm>
            <a:custGeom>
              <a:avLst/>
              <a:gdLst/>
              <a:ahLst/>
              <a:cxnLst/>
              <a:rect l="l" t="t" r="r" b="b"/>
              <a:pathLst>
                <a:path w="1181" h="393" extrusionOk="0">
                  <a:moveTo>
                    <a:pt x="116" y="1"/>
                  </a:moveTo>
                  <a:cubicBezTo>
                    <a:pt x="16" y="1"/>
                    <a:pt x="1" y="166"/>
                    <a:pt x="100" y="191"/>
                  </a:cubicBezTo>
                  <a:cubicBezTo>
                    <a:pt x="363" y="259"/>
                    <a:pt x="684" y="392"/>
                    <a:pt x="969" y="392"/>
                  </a:cubicBezTo>
                  <a:cubicBezTo>
                    <a:pt x="1004" y="392"/>
                    <a:pt x="1039" y="390"/>
                    <a:pt x="1073" y="386"/>
                  </a:cubicBezTo>
                  <a:cubicBezTo>
                    <a:pt x="1176" y="370"/>
                    <a:pt x="1180" y="218"/>
                    <a:pt x="1100" y="168"/>
                  </a:cubicBezTo>
                  <a:cubicBezTo>
                    <a:pt x="959" y="89"/>
                    <a:pt x="796" y="84"/>
                    <a:pt x="636" y="66"/>
                  </a:cubicBezTo>
                  <a:cubicBezTo>
                    <a:pt x="465" y="43"/>
                    <a:pt x="298" y="24"/>
                    <a:pt x="126" y="1"/>
                  </a:cubicBezTo>
                  <a:cubicBezTo>
                    <a:pt x="123" y="1"/>
                    <a:pt x="119" y="1"/>
                    <a:pt x="1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33"/>
            <p:cNvSpPr/>
            <p:nvPr/>
          </p:nvSpPr>
          <p:spPr>
            <a:xfrm rot="10800000">
              <a:off x="8155525" y="761756"/>
              <a:ext cx="41140" cy="10649"/>
            </a:xfrm>
            <a:custGeom>
              <a:avLst/>
              <a:gdLst/>
              <a:ahLst/>
              <a:cxnLst/>
              <a:rect l="l" t="t" r="r" b="b"/>
              <a:pathLst>
                <a:path w="1499" h="388" extrusionOk="0">
                  <a:moveTo>
                    <a:pt x="169" y="10"/>
                  </a:moveTo>
                  <a:cubicBezTo>
                    <a:pt x="47" y="10"/>
                    <a:pt x="1" y="189"/>
                    <a:pt x="134" y="221"/>
                  </a:cubicBezTo>
                  <a:cubicBezTo>
                    <a:pt x="402" y="289"/>
                    <a:pt x="735" y="388"/>
                    <a:pt x="1040" y="388"/>
                  </a:cubicBezTo>
                  <a:cubicBezTo>
                    <a:pt x="1160" y="388"/>
                    <a:pt x="1275" y="373"/>
                    <a:pt x="1380" y="335"/>
                  </a:cubicBezTo>
                  <a:cubicBezTo>
                    <a:pt x="1487" y="297"/>
                    <a:pt x="1499" y="137"/>
                    <a:pt x="1380" y="103"/>
                  </a:cubicBezTo>
                  <a:cubicBezTo>
                    <a:pt x="1004" y="0"/>
                    <a:pt x="578" y="73"/>
                    <a:pt x="190" y="12"/>
                  </a:cubicBezTo>
                  <a:cubicBezTo>
                    <a:pt x="183" y="11"/>
                    <a:pt x="176" y="10"/>
                    <a:pt x="169" y="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33"/>
            <p:cNvSpPr/>
            <p:nvPr/>
          </p:nvSpPr>
          <p:spPr>
            <a:xfrm rot="10800000">
              <a:off x="7930256" y="675084"/>
              <a:ext cx="43638" cy="18525"/>
            </a:xfrm>
            <a:custGeom>
              <a:avLst/>
              <a:gdLst/>
              <a:ahLst/>
              <a:cxnLst/>
              <a:rect l="l" t="t" r="r" b="b"/>
              <a:pathLst>
                <a:path w="1590" h="675" extrusionOk="0">
                  <a:moveTo>
                    <a:pt x="176" y="1"/>
                  </a:moveTo>
                  <a:cubicBezTo>
                    <a:pt x="40" y="1"/>
                    <a:pt x="1" y="219"/>
                    <a:pt x="149" y="274"/>
                  </a:cubicBezTo>
                  <a:cubicBezTo>
                    <a:pt x="556" y="430"/>
                    <a:pt x="940" y="628"/>
                    <a:pt x="1380" y="673"/>
                  </a:cubicBezTo>
                  <a:cubicBezTo>
                    <a:pt x="1385" y="674"/>
                    <a:pt x="1389" y="674"/>
                    <a:pt x="1393" y="674"/>
                  </a:cubicBezTo>
                  <a:cubicBezTo>
                    <a:pt x="1456" y="674"/>
                    <a:pt x="1531" y="624"/>
                    <a:pt x="1559" y="570"/>
                  </a:cubicBezTo>
                  <a:cubicBezTo>
                    <a:pt x="1575" y="537"/>
                    <a:pt x="1589" y="506"/>
                    <a:pt x="1586" y="464"/>
                  </a:cubicBezTo>
                  <a:cubicBezTo>
                    <a:pt x="1575" y="373"/>
                    <a:pt x="1529" y="293"/>
                    <a:pt x="1434" y="266"/>
                  </a:cubicBezTo>
                  <a:cubicBezTo>
                    <a:pt x="1038" y="152"/>
                    <a:pt x="617" y="133"/>
                    <a:pt x="221" y="8"/>
                  </a:cubicBezTo>
                  <a:cubicBezTo>
                    <a:pt x="205" y="3"/>
                    <a:pt x="190"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33"/>
            <p:cNvSpPr/>
            <p:nvPr/>
          </p:nvSpPr>
          <p:spPr>
            <a:xfrm rot="10800000">
              <a:off x="7924712" y="703956"/>
              <a:ext cx="40728" cy="12350"/>
            </a:xfrm>
            <a:custGeom>
              <a:avLst/>
              <a:gdLst/>
              <a:ahLst/>
              <a:cxnLst/>
              <a:rect l="l" t="t" r="r" b="b"/>
              <a:pathLst>
                <a:path w="1484" h="450" extrusionOk="0">
                  <a:moveTo>
                    <a:pt x="464" y="1"/>
                  </a:moveTo>
                  <a:cubicBezTo>
                    <a:pt x="375" y="1"/>
                    <a:pt x="287" y="4"/>
                    <a:pt x="198" y="9"/>
                  </a:cubicBezTo>
                  <a:cubicBezTo>
                    <a:pt x="0" y="21"/>
                    <a:pt x="0" y="299"/>
                    <a:pt x="198" y="314"/>
                  </a:cubicBezTo>
                  <a:cubicBezTo>
                    <a:pt x="415" y="333"/>
                    <a:pt x="632" y="356"/>
                    <a:pt x="844" y="394"/>
                  </a:cubicBezTo>
                  <a:cubicBezTo>
                    <a:pt x="961" y="414"/>
                    <a:pt x="1074" y="449"/>
                    <a:pt x="1187" y="449"/>
                  </a:cubicBezTo>
                  <a:cubicBezTo>
                    <a:pt x="1244" y="449"/>
                    <a:pt x="1301" y="441"/>
                    <a:pt x="1358" y="416"/>
                  </a:cubicBezTo>
                  <a:cubicBezTo>
                    <a:pt x="1449" y="379"/>
                    <a:pt x="1483" y="283"/>
                    <a:pt x="1415" y="204"/>
                  </a:cubicBezTo>
                  <a:cubicBezTo>
                    <a:pt x="1278" y="51"/>
                    <a:pt x="1088" y="44"/>
                    <a:pt x="894" y="25"/>
                  </a:cubicBezTo>
                  <a:cubicBezTo>
                    <a:pt x="750" y="9"/>
                    <a:pt x="607" y="1"/>
                    <a:pt x="4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33"/>
            <p:cNvSpPr/>
            <p:nvPr/>
          </p:nvSpPr>
          <p:spPr>
            <a:xfrm rot="10800000">
              <a:off x="7940905" y="761591"/>
              <a:ext cx="41607" cy="14601"/>
            </a:xfrm>
            <a:custGeom>
              <a:avLst/>
              <a:gdLst/>
              <a:ahLst/>
              <a:cxnLst/>
              <a:rect l="l" t="t" r="r" b="b"/>
              <a:pathLst>
                <a:path w="1516" h="532" extrusionOk="0">
                  <a:moveTo>
                    <a:pt x="215" y="1"/>
                  </a:moveTo>
                  <a:cubicBezTo>
                    <a:pt x="35" y="1"/>
                    <a:pt x="1" y="304"/>
                    <a:pt x="185" y="344"/>
                  </a:cubicBezTo>
                  <a:cubicBezTo>
                    <a:pt x="495" y="412"/>
                    <a:pt x="845" y="532"/>
                    <a:pt x="1174" y="532"/>
                  </a:cubicBezTo>
                  <a:cubicBezTo>
                    <a:pt x="1233" y="532"/>
                    <a:pt x="1291" y="528"/>
                    <a:pt x="1349" y="519"/>
                  </a:cubicBezTo>
                  <a:cubicBezTo>
                    <a:pt x="1497" y="496"/>
                    <a:pt x="1516" y="272"/>
                    <a:pt x="1391" y="207"/>
                  </a:cubicBezTo>
                  <a:cubicBezTo>
                    <a:pt x="1059" y="33"/>
                    <a:pt x="596" y="43"/>
                    <a:pt x="231" y="1"/>
                  </a:cubicBezTo>
                  <a:cubicBezTo>
                    <a:pt x="226" y="1"/>
                    <a:pt x="220"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33"/>
            <p:cNvSpPr/>
            <p:nvPr/>
          </p:nvSpPr>
          <p:spPr>
            <a:xfrm rot="10800000">
              <a:off x="7728865" y="642507"/>
              <a:ext cx="56482" cy="14491"/>
            </a:xfrm>
            <a:custGeom>
              <a:avLst/>
              <a:gdLst/>
              <a:ahLst/>
              <a:cxnLst/>
              <a:rect l="l" t="t" r="r" b="b"/>
              <a:pathLst>
                <a:path w="2058" h="528" extrusionOk="0">
                  <a:moveTo>
                    <a:pt x="191" y="1"/>
                  </a:moveTo>
                  <a:cubicBezTo>
                    <a:pt x="23" y="1"/>
                    <a:pt x="1" y="253"/>
                    <a:pt x="160" y="305"/>
                  </a:cubicBezTo>
                  <a:cubicBezTo>
                    <a:pt x="468" y="400"/>
                    <a:pt x="780" y="449"/>
                    <a:pt x="1103" y="484"/>
                  </a:cubicBezTo>
                  <a:cubicBezTo>
                    <a:pt x="1253" y="501"/>
                    <a:pt x="1410" y="528"/>
                    <a:pt x="1562" y="528"/>
                  </a:cubicBezTo>
                  <a:cubicBezTo>
                    <a:pt x="1699" y="528"/>
                    <a:pt x="1832" y="506"/>
                    <a:pt x="1955" y="438"/>
                  </a:cubicBezTo>
                  <a:cubicBezTo>
                    <a:pt x="2057" y="385"/>
                    <a:pt x="2054" y="233"/>
                    <a:pt x="1955" y="175"/>
                  </a:cubicBezTo>
                  <a:cubicBezTo>
                    <a:pt x="1719" y="38"/>
                    <a:pt x="1434" y="77"/>
                    <a:pt x="1168" y="61"/>
                  </a:cubicBezTo>
                  <a:cubicBezTo>
                    <a:pt x="845" y="50"/>
                    <a:pt x="525" y="12"/>
                    <a:pt x="202" y="1"/>
                  </a:cubicBezTo>
                  <a:cubicBezTo>
                    <a:pt x="198" y="1"/>
                    <a:pt x="195" y="1"/>
                    <a:pt x="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3"/>
            <p:cNvSpPr/>
            <p:nvPr/>
          </p:nvSpPr>
          <p:spPr>
            <a:xfrm rot="10800000">
              <a:off x="7725846" y="674179"/>
              <a:ext cx="39164" cy="9908"/>
            </a:xfrm>
            <a:custGeom>
              <a:avLst/>
              <a:gdLst/>
              <a:ahLst/>
              <a:cxnLst/>
              <a:rect l="l" t="t" r="r" b="b"/>
              <a:pathLst>
                <a:path w="1427" h="361" extrusionOk="0">
                  <a:moveTo>
                    <a:pt x="1054" y="0"/>
                  </a:moveTo>
                  <a:cubicBezTo>
                    <a:pt x="952" y="0"/>
                    <a:pt x="848" y="14"/>
                    <a:pt x="750" y="18"/>
                  </a:cubicBezTo>
                  <a:cubicBezTo>
                    <a:pt x="556" y="30"/>
                    <a:pt x="362" y="41"/>
                    <a:pt x="169" y="49"/>
                  </a:cubicBezTo>
                  <a:cubicBezTo>
                    <a:pt x="1" y="56"/>
                    <a:pt x="1" y="304"/>
                    <a:pt x="169" y="311"/>
                  </a:cubicBezTo>
                  <a:cubicBezTo>
                    <a:pt x="362" y="323"/>
                    <a:pt x="556" y="330"/>
                    <a:pt x="750" y="341"/>
                  </a:cubicBezTo>
                  <a:cubicBezTo>
                    <a:pt x="850" y="346"/>
                    <a:pt x="957" y="360"/>
                    <a:pt x="1061" y="360"/>
                  </a:cubicBezTo>
                  <a:cubicBezTo>
                    <a:pt x="1138" y="360"/>
                    <a:pt x="1215" y="352"/>
                    <a:pt x="1286" y="326"/>
                  </a:cubicBezTo>
                  <a:cubicBezTo>
                    <a:pt x="1427" y="273"/>
                    <a:pt x="1427" y="90"/>
                    <a:pt x="1286" y="37"/>
                  </a:cubicBezTo>
                  <a:cubicBezTo>
                    <a:pt x="1212" y="9"/>
                    <a:pt x="1134" y="0"/>
                    <a:pt x="10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33"/>
            <p:cNvSpPr/>
            <p:nvPr/>
          </p:nvSpPr>
          <p:spPr>
            <a:xfrm rot="10800000">
              <a:off x="7828847" y="715730"/>
              <a:ext cx="41415" cy="11390"/>
            </a:xfrm>
            <a:custGeom>
              <a:avLst/>
              <a:gdLst/>
              <a:ahLst/>
              <a:cxnLst/>
              <a:rect l="l" t="t" r="r" b="b"/>
              <a:pathLst>
                <a:path w="1509" h="415" extrusionOk="0">
                  <a:moveTo>
                    <a:pt x="175" y="1"/>
                  </a:moveTo>
                  <a:cubicBezTo>
                    <a:pt x="37" y="1"/>
                    <a:pt x="1" y="226"/>
                    <a:pt x="145" y="256"/>
                  </a:cubicBezTo>
                  <a:cubicBezTo>
                    <a:pt x="357" y="298"/>
                    <a:pt x="570" y="331"/>
                    <a:pt x="784" y="366"/>
                  </a:cubicBezTo>
                  <a:cubicBezTo>
                    <a:pt x="921" y="385"/>
                    <a:pt x="1059" y="414"/>
                    <a:pt x="1195" y="414"/>
                  </a:cubicBezTo>
                  <a:cubicBezTo>
                    <a:pt x="1247" y="414"/>
                    <a:pt x="1298" y="410"/>
                    <a:pt x="1349" y="400"/>
                  </a:cubicBezTo>
                  <a:cubicBezTo>
                    <a:pt x="1472" y="373"/>
                    <a:pt x="1509" y="172"/>
                    <a:pt x="1388" y="115"/>
                  </a:cubicBezTo>
                  <a:cubicBezTo>
                    <a:pt x="1209" y="35"/>
                    <a:pt x="1023" y="38"/>
                    <a:pt x="829" y="27"/>
                  </a:cubicBezTo>
                  <a:cubicBezTo>
                    <a:pt x="612" y="12"/>
                    <a:pt x="396" y="5"/>
                    <a:pt x="179" y="1"/>
                  </a:cubicBezTo>
                  <a:cubicBezTo>
                    <a:pt x="177" y="1"/>
                    <a:pt x="176" y="1"/>
                    <a:pt x="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33"/>
            <p:cNvSpPr/>
            <p:nvPr/>
          </p:nvSpPr>
          <p:spPr>
            <a:xfrm rot="10800000">
              <a:off x="7835818" y="674426"/>
              <a:ext cx="46272" cy="12433"/>
            </a:xfrm>
            <a:custGeom>
              <a:avLst/>
              <a:gdLst/>
              <a:ahLst/>
              <a:cxnLst/>
              <a:rect l="l" t="t" r="r" b="b"/>
              <a:pathLst>
                <a:path w="1686" h="453" extrusionOk="0">
                  <a:moveTo>
                    <a:pt x="1150" y="1"/>
                  </a:moveTo>
                  <a:cubicBezTo>
                    <a:pt x="1077" y="1"/>
                    <a:pt x="999" y="10"/>
                    <a:pt x="929" y="13"/>
                  </a:cubicBezTo>
                  <a:cubicBezTo>
                    <a:pt x="697" y="17"/>
                    <a:pt x="462" y="20"/>
                    <a:pt x="234" y="51"/>
                  </a:cubicBezTo>
                  <a:cubicBezTo>
                    <a:pt x="1" y="77"/>
                    <a:pt x="1" y="378"/>
                    <a:pt x="234" y="405"/>
                  </a:cubicBezTo>
                  <a:cubicBezTo>
                    <a:pt x="462" y="431"/>
                    <a:pt x="697" y="438"/>
                    <a:pt x="929" y="442"/>
                  </a:cubicBezTo>
                  <a:cubicBezTo>
                    <a:pt x="991" y="445"/>
                    <a:pt x="1066" y="453"/>
                    <a:pt x="1135" y="453"/>
                  </a:cubicBezTo>
                  <a:cubicBezTo>
                    <a:pt x="1167" y="453"/>
                    <a:pt x="1198" y="451"/>
                    <a:pt x="1225" y="447"/>
                  </a:cubicBezTo>
                  <a:cubicBezTo>
                    <a:pt x="1340" y="431"/>
                    <a:pt x="1446" y="378"/>
                    <a:pt x="1560" y="355"/>
                  </a:cubicBezTo>
                  <a:cubicBezTo>
                    <a:pt x="1685" y="324"/>
                    <a:pt x="1685" y="127"/>
                    <a:pt x="1560" y="100"/>
                  </a:cubicBezTo>
                  <a:cubicBezTo>
                    <a:pt x="1446" y="73"/>
                    <a:pt x="1340" y="24"/>
                    <a:pt x="1225" y="5"/>
                  </a:cubicBezTo>
                  <a:cubicBezTo>
                    <a:pt x="1202" y="2"/>
                    <a:pt x="1176" y="1"/>
                    <a:pt x="11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33"/>
            <p:cNvSpPr/>
            <p:nvPr/>
          </p:nvSpPr>
          <p:spPr>
            <a:xfrm rot="10800000">
              <a:off x="7556263" y="677554"/>
              <a:ext cx="40536" cy="12762"/>
            </a:xfrm>
            <a:custGeom>
              <a:avLst/>
              <a:gdLst/>
              <a:ahLst/>
              <a:cxnLst/>
              <a:rect l="l" t="t" r="r" b="b"/>
              <a:pathLst>
                <a:path w="1477" h="465" extrusionOk="0">
                  <a:moveTo>
                    <a:pt x="514" y="1"/>
                  </a:moveTo>
                  <a:cubicBezTo>
                    <a:pt x="376" y="1"/>
                    <a:pt x="240" y="11"/>
                    <a:pt x="99" y="36"/>
                  </a:cubicBezTo>
                  <a:cubicBezTo>
                    <a:pt x="1" y="52"/>
                    <a:pt x="4" y="215"/>
                    <a:pt x="99" y="234"/>
                  </a:cubicBezTo>
                  <a:cubicBezTo>
                    <a:pt x="297" y="271"/>
                    <a:pt x="499" y="302"/>
                    <a:pt x="697" y="348"/>
                  </a:cubicBezTo>
                  <a:cubicBezTo>
                    <a:pt x="862" y="386"/>
                    <a:pt x="1034" y="465"/>
                    <a:pt x="1206" y="465"/>
                  </a:cubicBezTo>
                  <a:cubicBezTo>
                    <a:pt x="1224" y="465"/>
                    <a:pt x="1241" y="464"/>
                    <a:pt x="1259" y="462"/>
                  </a:cubicBezTo>
                  <a:cubicBezTo>
                    <a:pt x="1431" y="447"/>
                    <a:pt x="1476" y="257"/>
                    <a:pt x="1343" y="157"/>
                  </a:cubicBezTo>
                  <a:cubicBezTo>
                    <a:pt x="1180" y="36"/>
                    <a:pt x="940" y="29"/>
                    <a:pt x="743" y="10"/>
                  </a:cubicBezTo>
                  <a:cubicBezTo>
                    <a:pt x="666" y="4"/>
                    <a:pt x="590" y="1"/>
                    <a:pt x="5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33"/>
            <p:cNvSpPr/>
            <p:nvPr/>
          </p:nvSpPr>
          <p:spPr>
            <a:xfrm rot="10800000">
              <a:off x="7561999" y="654775"/>
              <a:ext cx="46684" cy="10292"/>
            </a:xfrm>
            <a:custGeom>
              <a:avLst/>
              <a:gdLst/>
              <a:ahLst/>
              <a:cxnLst/>
              <a:rect l="l" t="t" r="r" b="b"/>
              <a:pathLst>
                <a:path w="1701" h="375" extrusionOk="0">
                  <a:moveTo>
                    <a:pt x="1210" y="1"/>
                  </a:moveTo>
                  <a:cubicBezTo>
                    <a:pt x="1110" y="1"/>
                    <a:pt x="1008" y="8"/>
                    <a:pt x="909" y="9"/>
                  </a:cubicBezTo>
                  <a:cubicBezTo>
                    <a:pt x="666" y="18"/>
                    <a:pt x="426" y="32"/>
                    <a:pt x="183" y="44"/>
                  </a:cubicBezTo>
                  <a:cubicBezTo>
                    <a:pt x="0" y="55"/>
                    <a:pt x="0" y="321"/>
                    <a:pt x="183" y="329"/>
                  </a:cubicBezTo>
                  <a:cubicBezTo>
                    <a:pt x="426" y="344"/>
                    <a:pt x="666" y="360"/>
                    <a:pt x="909" y="367"/>
                  </a:cubicBezTo>
                  <a:cubicBezTo>
                    <a:pt x="1005" y="369"/>
                    <a:pt x="1102" y="374"/>
                    <a:pt x="1199" y="374"/>
                  </a:cubicBezTo>
                  <a:cubicBezTo>
                    <a:pt x="1325" y="374"/>
                    <a:pt x="1451" y="364"/>
                    <a:pt x="1567" y="321"/>
                  </a:cubicBezTo>
                  <a:cubicBezTo>
                    <a:pt x="1700" y="272"/>
                    <a:pt x="1700" y="104"/>
                    <a:pt x="1567" y="55"/>
                  </a:cubicBezTo>
                  <a:cubicBezTo>
                    <a:pt x="1454" y="11"/>
                    <a:pt x="1333"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33"/>
            <p:cNvSpPr/>
            <p:nvPr/>
          </p:nvSpPr>
          <p:spPr>
            <a:xfrm rot="10800000">
              <a:off x="7655614" y="651509"/>
              <a:ext cx="34389" cy="11115"/>
            </a:xfrm>
            <a:custGeom>
              <a:avLst/>
              <a:gdLst/>
              <a:ahLst/>
              <a:cxnLst/>
              <a:rect l="l" t="t" r="r" b="b"/>
              <a:pathLst>
                <a:path w="1253" h="405" extrusionOk="0">
                  <a:moveTo>
                    <a:pt x="176" y="0"/>
                  </a:moveTo>
                  <a:cubicBezTo>
                    <a:pt x="20" y="0"/>
                    <a:pt x="0" y="233"/>
                    <a:pt x="147" y="282"/>
                  </a:cubicBezTo>
                  <a:cubicBezTo>
                    <a:pt x="337" y="343"/>
                    <a:pt x="565" y="404"/>
                    <a:pt x="784" y="404"/>
                  </a:cubicBezTo>
                  <a:cubicBezTo>
                    <a:pt x="918" y="404"/>
                    <a:pt x="1049" y="381"/>
                    <a:pt x="1165" y="320"/>
                  </a:cubicBezTo>
                  <a:cubicBezTo>
                    <a:pt x="1245" y="278"/>
                    <a:pt x="1252" y="134"/>
                    <a:pt x="1165" y="96"/>
                  </a:cubicBezTo>
                  <a:cubicBezTo>
                    <a:pt x="976" y="12"/>
                    <a:pt x="754" y="1"/>
                    <a:pt x="536" y="1"/>
                  </a:cubicBezTo>
                  <a:cubicBezTo>
                    <a:pt x="460" y="1"/>
                    <a:pt x="386" y="3"/>
                    <a:pt x="313" y="3"/>
                  </a:cubicBezTo>
                  <a:cubicBezTo>
                    <a:pt x="269" y="3"/>
                    <a:pt x="226" y="2"/>
                    <a:pt x="184" y="1"/>
                  </a:cubicBezTo>
                  <a:cubicBezTo>
                    <a:pt x="181" y="1"/>
                    <a:pt x="179"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33"/>
            <p:cNvSpPr/>
            <p:nvPr/>
          </p:nvSpPr>
          <p:spPr>
            <a:xfrm rot="10800000">
              <a:off x="8249414" y="599775"/>
              <a:ext cx="21215" cy="32138"/>
            </a:xfrm>
            <a:custGeom>
              <a:avLst/>
              <a:gdLst/>
              <a:ahLst/>
              <a:cxnLst/>
              <a:rect l="l" t="t" r="r" b="b"/>
              <a:pathLst>
                <a:path w="773" h="1171" extrusionOk="0">
                  <a:moveTo>
                    <a:pt x="219" y="1"/>
                  </a:moveTo>
                  <a:cubicBezTo>
                    <a:pt x="171" y="1"/>
                    <a:pt x="124" y="31"/>
                    <a:pt x="106" y="82"/>
                  </a:cubicBezTo>
                  <a:cubicBezTo>
                    <a:pt x="0" y="421"/>
                    <a:pt x="235" y="1140"/>
                    <a:pt x="639" y="1170"/>
                  </a:cubicBezTo>
                  <a:cubicBezTo>
                    <a:pt x="642" y="1170"/>
                    <a:pt x="646" y="1171"/>
                    <a:pt x="649" y="1171"/>
                  </a:cubicBezTo>
                  <a:cubicBezTo>
                    <a:pt x="717" y="1171"/>
                    <a:pt x="772" y="1102"/>
                    <a:pt x="772" y="1037"/>
                  </a:cubicBezTo>
                  <a:cubicBezTo>
                    <a:pt x="767" y="847"/>
                    <a:pt x="631" y="718"/>
                    <a:pt x="539" y="566"/>
                  </a:cubicBezTo>
                  <a:cubicBezTo>
                    <a:pt x="441" y="402"/>
                    <a:pt x="402" y="216"/>
                    <a:pt x="311" y="56"/>
                  </a:cubicBezTo>
                  <a:cubicBezTo>
                    <a:pt x="290" y="18"/>
                    <a:pt x="254" y="1"/>
                    <a:pt x="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3"/>
            <p:cNvSpPr/>
            <p:nvPr/>
          </p:nvSpPr>
          <p:spPr>
            <a:xfrm rot="10800000">
              <a:off x="8230340" y="613717"/>
              <a:ext cx="18498" cy="25332"/>
            </a:xfrm>
            <a:custGeom>
              <a:avLst/>
              <a:gdLst/>
              <a:ahLst/>
              <a:cxnLst/>
              <a:rect l="l" t="t" r="r" b="b"/>
              <a:pathLst>
                <a:path w="674" h="923" extrusionOk="0">
                  <a:moveTo>
                    <a:pt x="172" y="0"/>
                  </a:moveTo>
                  <a:cubicBezTo>
                    <a:pt x="137" y="0"/>
                    <a:pt x="101" y="23"/>
                    <a:pt x="80" y="54"/>
                  </a:cubicBezTo>
                  <a:cubicBezTo>
                    <a:pt x="1" y="183"/>
                    <a:pt x="88" y="384"/>
                    <a:pt x="145" y="510"/>
                  </a:cubicBezTo>
                  <a:cubicBezTo>
                    <a:pt x="213" y="677"/>
                    <a:pt x="282" y="844"/>
                    <a:pt x="457" y="913"/>
                  </a:cubicBezTo>
                  <a:cubicBezTo>
                    <a:pt x="473" y="919"/>
                    <a:pt x="490" y="922"/>
                    <a:pt x="506" y="922"/>
                  </a:cubicBezTo>
                  <a:cubicBezTo>
                    <a:pt x="594" y="922"/>
                    <a:pt x="673" y="833"/>
                    <a:pt x="673" y="746"/>
                  </a:cubicBezTo>
                  <a:cubicBezTo>
                    <a:pt x="673" y="582"/>
                    <a:pt x="548" y="457"/>
                    <a:pt x="468" y="320"/>
                  </a:cubicBezTo>
                  <a:cubicBezTo>
                    <a:pt x="403" y="210"/>
                    <a:pt x="331" y="46"/>
                    <a:pt x="198" y="5"/>
                  </a:cubicBezTo>
                  <a:cubicBezTo>
                    <a:pt x="190" y="2"/>
                    <a:pt x="181" y="0"/>
                    <a:pt x="1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33"/>
            <p:cNvSpPr/>
            <p:nvPr/>
          </p:nvSpPr>
          <p:spPr>
            <a:xfrm rot="10800000">
              <a:off x="8145617" y="533358"/>
              <a:ext cx="29311" cy="34636"/>
            </a:xfrm>
            <a:custGeom>
              <a:avLst/>
              <a:gdLst/>
              <a:ahLst/>
              <a:cxnLst/>
              <a:rect l="l" t="t" r="r" b="b"/>
              <a:pathLst>
                <a:path w="1068" h="1262" extrusionOk="0">
                  <a:moveTo>
                    <a:pt x="163" y="1"/>
                  </a:moveTo>
                  <a:cubicBezTo>
                    <a:pt x="75" y="1"/>
                    <a:pt x="1" y="130"/>
                    <a:pt x="79" y="203"/>
                  </a:cubicBezTo>
                  <a:cubicBezTo>
                    <a:pt x="246" y="359"/>
                    <a:pt x="368" y="559"/>
                    <a:pt x="490" y="750"/>
                  </a:cubicBezTo>
                  <a:cubicBezTo>
                    <a:pt x="607" y="936"/>
                    <a:pt x="710" y="1089"/>
                    <a:pt x="874" y="1236"/>
                  </a:cubicBezTo>
                  <a:cubicBezTo>
                    <a:pt x="892" y="1253"/>
                    <a:pt x="913" y="1261"/>
                    <a:pt x="934" y="1261"/>
                  </a:cubicBezTo>
                  <a:cubicBezTo>
                    <a:pt x="976" y="1261"/>
                    <a:pt x="1017" y="1227"/>
                    <a:pt x="1022" y="1175"/>
                  </a:cubicBezTo>
                  <a:cubicBezTo>
                    <a:pt x="1067" y="636"/>
                    <a:pt x="623" y="297"/>
                    <a:pt x="220" y="20"/>
                  </a:cubicBezTo>
                  <a:cubicBezTo>
                    <a:pt x="201" y="7"/>
                    <a:pt x="18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33"/>
            <p:cNvSpPr/>
            <p:nvPr/>
          </p:nvSpPr>
          <p:spPr>
            <a:xfrm rot="10800000">
              <a:off x="8193317" y="534813"/>
              <a:ext cx="23685" cy="29256"/>
            </a:xfrm>
            <a:custGeom>
              <a:avLst/>
              <a:gdLst/>
              <a:ahLst/>
              <a:cxnLst/>
              <a:rect l="l" t="t" r="r" b="b"/>
              <a:pathLst>
                <a:path w="863" h="1066" extrusionOk="0">
                  <a:moveTo>
                    <a:pt x="216" y="1"/>
                  </a:moveTo>
                  <a:cubicBezTo>
                    <a:pt x="108" y="1"/>
                    <a:pt x="1" y="97"/>
                    <a:pt x="42" y="216"/>
                  </a:cubicBezTo>
                  <a:cubicBezTo>
                    <a:pt x="99" y="379"/>
                    <a:pt x="175" y="527"/>
                    <a:pt x="259" y="679"/>
                  </a:cubicBezTo>
                  <a:cubicBezTo>
                    <a:pt x="338" y="831"/>
                    <a:pt x="410" y="1009"/>
                    <a:pt x="585" y="1060"/>
                  </a:cubicBezTo>
                  <a:cubicBezTo>
                    <a:pt x="601" y="1064"/>
                    <a:pt x="617" y="1066"/>
                    <a:pt x="633" y="1066"/>
                  </a:cubicBezTo>
                  <a:cubicBezTo>
                    <a:pt x="720" y="1066"/>
                    <a:pt x="809" y="1009"/>
                    <a:pt x="825" y="923"/>
                  </a:cubicBezTo>
                  <a:cubicBezTo>
                    <a:pt x="863" y="732"/>
                    <a:pt x="749" y="603"/>
                    <a:pt x="647" y="455"/>
                  </a:cubicBezTo>
                  <a:cubicBezTo>
                    <a:pt x="547" y="310"/>
                    <a:pt x="449" y="174"/>
                    <a:pt x="331" y="48"/>
                  </a:cubicBezTo>
                  <a:cubicBezTo>
                    <a:pt x="298" y="15"/>
                    <a:pt x="257" y="1"/>
                    <a:pt x="2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3"/>
            <p:cNvSpPr/>
            <p:nvPr/>
          </p:nvSpPr>
          <p:spPr>
            <a:xfrm rot="10800000">
              <a:off x="8199245" y="457143"/>
              <a:ext cx="20941" cy="27582"/>
            </a:xfrm>
            <a:custGeom>
              <a:avLst/>
              <a:gdLst/>
              <a:ahLst/>
              <a:cxnLst/>
              <a:rect l="l" t="t" r="r" b="b"/>
              <a:pathLst>
                <a:path w="763" h="1005" extrusionOk="0">
                  <a:moveTo>
                    <a:pt x="163" y="1"/>
                  </a:moveTo>
                  <a:cubicBezTo>
                    <a:pt x="79" y="1"/>
                    <a:pt x="1" y="113"/>
                    <a:pt x="40" y="206"/>
                  </a:cubicBezTo>
                  <a:cubicBezTo>
                    <a:pt x="105" y="350"/>
                    <a:pt x="161" y="491"/>
                    <a:pt x="234" y="632"/>
                  </a:cubicBezTo>
                  <a:cubicBezTo>
                    <a:pt x="303" y="761"/>
                    <a:pt x="359" y="924"/>
                    <a:pt x="496" y="985"/>
                  </a:cubicBezTo>
                  <a:cubicBezTo>
                    <a:pt x="526" y="998"/>
                    <a:pt x="556" y="1004"/>
                    <a:pt x="584" y="1004"/>
                  </a:cubicBezTo>
                  <a:cubicBezTo>
                    <a:pt x="672" y="1004"/>
                    <a:pt x="745" y="945"/>
                    <a:pt x="751" y="841"/>
                  </a:cubicBezTo>
                  <a:cubicBezTo>
                    <a:pt x="763" y="678"/>
                    <a:pt x="633" y="545"/>
                    <a:pt x="542" y="419"/>
                  </a:cubicBezTo>
                  <a:cubicBezTo>
                    <a:pt x="451" y="286"/>
                    <a:pt x="348" y="171"/>
                    <a:pt x="249" y="46"/>
                  </a:cubicBezTo>
                  <a:cubicBezTo>
                    <a:pt x="223" y="14"/>
                    <a:pt x="19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3"/>
            <p:cNvSpPr/>
            <p:nvPr/>
          </p:nvSpPr>
          <p:spPr>
            <a:xfrm rot="10800000">
              <a:off x="8194552" y="504596"/>
              <a:ext cx="17318" cy="22038"/>
            </a:xfrm>
            <a:custGeom>
              <a:avLst/>
              <a:gdLst/>
              <a:ahLst/>
              <a:cxnLst/>
              <a:rect l="l" t="t" r="r" b="b"/>
              <a:pathLst>
                <a:path w="631" h="803" extrusionOk="0">
                  <a:moveTo>
                    <a:pt x="115" y="1"/>
                  </a:moveTo>
                  <a:cubicBezTo>
                    <a:pt x="52" y="1"/>
                    <a:pt x="1" y="54"/>
                    <a:pt x="14" y="133"/>
                  </a:cubicBezTo>
                  <a:cubicBezTo>
                    <a:pt x="33" y="270"/>
                    <a:pt x="83" y="380"/>
                    <a:pt x="148" y="501"/>
                  </a:cubicBezTo>
                  <a:cubicBezTo>
                    <a:pt x="205" y="619"/>
                    <a:pt x="254" y="763"/>
                    <a:pt x="395" y="798"/>
                  </a:cubicBezTo>
                  <a:cubicBezTo>
                    <a:pt x="408" y="801"/>
                    <a:pt x="421" y="802"/>
                    <a:pt x="433" y="802"/>
                  </a:cubicBezTo>
                  <a:cubicBezTo>
                    <a:pt x="504" y="802"/>
                    <a:pt x="569" y="759"/>
                    <a:pt x="588" y="687"/>
                  </a:cubicBezTo>
                  <a:cubicBezTo>
                    <a:pt x="630" y="543"/>
                    <a:pt x="528" y="433"/>
                    <a:pt x="451" y="322"/>
                  </a:cubicBezTo>
                  <a:cubicBezTo>
                    <a:pt x="376" y="208"/>
                    <a:pt x="304" y="110"/>
                    <a:pt x="193" y="30"/>
                  </a:cubicBezTo>
                  <a:cubicBezTo>
                    <a:pt x="168" y="10"/>
                    <a:pt x="140" y="1"/>
                    <a:pt x="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3"/>
            <p:cNvSpPr/>
            <p:nvPr/>
          </p:nvSpPr>
          <p:spPr>
            <a:xfrm rot="10800000">
              <a:off x="8083509" y="443970"/>
              <a:ext cx="22779" cy="42320"/>
            </a:xfrm>
            <a:custGeom>
              <a:avLst/>
              <a:gdLst/>
              <a:ahLst/>
              <a:cxnLst/>
              <a:rect l="l" t="t" r="r" b="b"/>
              <a:pathLst>
                <a:path w="830" h="1542" extrusionOk="0">
                  <a:moveTo>
                    <a:pt x="176" y="0"/>
                  </a:moveTo>
                  <a:cubicBezTo>
                    <a:pt x="90" y="0"/>
                    <a:pt x="0" y="73"/>
                    <a:pt x="38" y="168"/>
                  </a:cubicBezTo>
                  <a:cubicBezTo>
                    <a:pt x="221" y="605"/>
                    <a:pt x="293" y="1146"/>
                    <a:pt x="605" y="1510"/>
                  </a:cubicBezTo>
                  <a:cubicBezTo>
                    <a:pt x="624" y="1532"/>
                    <a:pt x="647" y="1542"/>
                    <a:pt x="670" y="1542"/>
                  </a:cubicBezTo>
                  <a:cubicBezTo>
                    <a:pt x="721" y="1542"/>
                    <a:pt x="771" y="1493"/>
                    <a:pt x="779" y="1437"/>
                  </a:cubicBezTo>
                  <a:cubicBezTo>
                    <a:pt x="829" y="958"/>
                    <a:pt x="505" y="472"/>
                    <a:pt x="289" y="65"/>
                  </a:cubicBezTo>
                  <a:cubicBezTo>
                    <a:pt x="264" y="20"/>
                    <a:pt x="221"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3"/>
            <p:cNvSpPr/>
            <p:nvPr/>
          </p:nvSpPr>
          <p:spPr>
            <a:xfrm rot="10800000">
              <a:off x="8125473" y="410707"/>
              <a:ext cx="17675" cy="28762"/>
            </a:xfrm>
            <a:custGeom>
              <a:avLst/>
              <a:gdLst/>
              <a:ahLst/>
              <a:cxnLst/>
              <a:rect l="l" t="t" r="r" b="b"/>
              <a:pathLst>
                <a:path w="644" h="1048" extrusionOk="0">
                  <a:moveTo>
                    <a:pt x="199" y="0"/>
                  </a:moveTo>
                  <a:cubicBezTo>
                    <a:pt x="102" y="0"/>
                    <a:pt x="1" y="95"/>
                    <a:pt x="23" y="211"/>
                  </a:cubicBezTo>
                  <a:cubicBezTo>
                    <a:pt x="77" y="484"/>
                    <a:pt x="107" y="819"/>
                    <a:pt x="335" y="1009"/>
                  </a:cubicBezTo>
                  <a:cubicBezTo>
                    <a:pt x="365" y="1034"/>
                    <a:pt x="403" y="1047"/>
                    <a:pt x="441" y="1047"/>
                  </a:cubicBezTo>
                  <a:cubicBezTo>
                    <a:pt x="501" y="1047"/>
                    <a:pt x="559" y="1015"/>
                    <a:pt x="575" y="945"/>
                  </a:cubicBezTo>
                  <a:cubicBezTo>
                    <a:pt x="644" y="637"/>
                    <a:pt x="457" y="352"/>
                    <a:pt x="324" y="82"/>
                  </a:cubicBezTo>
                  <a:cubicBezTo>
                    <a:pt x="295" y="24"/>
                    <a:pt x="248" y="0"/>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3"/>
            <p:cNvSpPr/>
            <p:nvPr/>
          </p:nvSpPr>
          <p:spPr>
            <a:xfrm rot="10800000">
              <a:off x="8156458" y="329250"/>
              <a:ext cx="24234" cy="40152"/>
            </a:xfrm>
            <a:custGeom>
              <a:avLst/>
              <a:gdLst/>
              <a:ahLst/>
              <a:cxnLst/>
              <a:rect l="l" t="t" r="r" b="b"/>
              <a:pathLst>
                <a:path w="883" h="1463" extrusionOk="0">
                  <a:moveTo>
                    <a:pt x="176" y="1"/>
                  </a:moveTo>
                  <a:cubicBezTo>
                    <a:pt x="86" y="1"/>
                    <a:pt x="0" y="116"/>
                    <a:pt x="45" y="212"/>
                  </a:cubicBezTo>
                  <a:cubicBezTo>
                    <a:pt x="148" y="418"/>
                    <a:pt x="243" y="628"/>
                    <a:pt x="312" y="844"/>
                  </a:cubicBezTo>
                  <a:cubicBezTo>
                    <a:pt x="373" y="1042"/>
                    <a:pt x="388" y="1247"/>
                    <a:pt x="521" y="1407"/>
                  </a:cubicBezTo>
                  <a:cubicBezTo>
                    <a:pt x="553" y="1445"/>
                    <a:pt x="601" y="1463"/>
                    <a:pt x="652" y="1463"/>
                  </a:cubicBezTo>
                  <a:cubicBezTo>
                    <a:pt x="740" y="1463"/>
                    <a:pt x="834" y="1409"/>
                    <a:pt x="848" y="1319"/>
                  </a:cubicBezTo>
                  <a:cubicBezTo>
                    <a:pt x="882" y="1084"/>
                    <a:pt x="761" y="867"/>
                    <a:pt x="654" y="661"/>
                  </a:cubicBezTo>
                  <a:cubicBezTo>
                    <a:pt x="540" y="445"/>
                    <a:pt x="415" y="240"/>
                    <a:pt x="263" y="45"/>
                  </a:cubicBezTo>
                  <a:cubicBezTo>
                    <a:pt x="237" y="14"/>
                    <a:pt x="206"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3"/>
            <p:cNvSpPr/>
            <p:nvPr/>
          </p:nvSpPr>
          <p:spPr>
            <a:xfrm rot="10800000">
              <a:off x="8130193" y="352798"/>
              <a:ext cx="16083" cy="29997"/>
            </a:xfrm>
            <a:custGeom>
              <a:avLst/>
              <a:gdLst/>
              <a:ahLst/>
              <a:cxnLst/>
              <a:rect l="l" t="t" r="r" b="b"/>
              <a:pathLst>
                <a:path w="586" h="1093" extrusionOk="0">
                  <a:moveTo>
                    <a:pt x="144" y="1"/>
                  </a:moveTo>
                  <a:cubicBezTo>
                    <a:pt x="77" y="1"/>
                    <a:pt x="12" y="46"/>
                    <a:pt x="9" y="142"/>
                  </a:cubicBezTo>
                  <a:cubicBezTo>
                    <a:pt x="0" y="332"/>
                    <a:pt x="12" y="511"/>
                    <a:pt x="73" y="690"/>
                  </a:cubicBezTo>
                  <a:cubicBezTo>
                    <a:pt x="103" y="773"/>
                    <a:pt x="134" y="860"/>
                    <a:pt x="183" y="937"/>
                  </a:cubicBezTo>
                  <a:cubicBezTo>
                    <a:pt x="237" y="1024"/>
                    <a:pt x="302" y="1047"/>
                    <a:pt x="396" y="1085"/>
                  </a:cubicBezTo>
                  <a:cubicBezTo>
                    <a:pt x="409" y="1090"/>
                    <a:pt x="422" y="1092"/>
                    <a:pt x="436" y="1092"/>
                  </a:cubicBezTo>
                  <a:cubicBezTo>
                    <a:pt x="510" y="1092"/>
                    <a:pt x="585" y="1018"/>
                    <a:pt x="579" y="944"/>
                  </a:cubicBezTo>
                  <a:cubicBezTo>
                    <a:pt x="571" y="788"/>
                    <a:pt x="510" y="705"/>
                    <a:pt x="438" y="568"/>
                  </a:cubicBezTo>
                  <a:cubicBezTo>
                    <a:pt x="370" y="439"/>
                    <a:pt x="316" y="286"/>
                    <a:pt x="297" y="142"/>
                  </a:cubicBezTo>
                  <a:cubicBezTo>
                    <a:pt x="285" y="49"/>
                    <a:pt x="213" y="1"/>
                    <a:pt x="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3"/>
            <p:cNvSpPr/>
            <p:nvPr/>
          </p:nvSpPr>
          <p:spPr>
            <a:xfrm rot="10800000">
              <a:off x="8053210" y="268020"/>
              <a:ext cx="24234" cy="32111"/>
            </a:xfrm>
            <a:custGeom>
              <a:avLst/>
              <a:gdLst/>
              <a:ahLst/>
              <a:cxnLst/>
              <a:rect l="l" t="t" r="r" b="b"/>
              <a:pathLst>
                <a:path w="883" h="1170" extrusionOk="0">
                  <a:moveTo>
                    <a:pt x="194" y="0"/>
                  </a:moveTo>
                  <a:cubicBezTo>
                    <a:pt x="98" y="0"/>
                    <a:pt x="0" y="114"/>
                    <a:pt x="63" y="213"/>
                  </a:cubicBezTo>
                  <a:cubicBezTo>
                    <a:pt x="161" y="369"/>
                    <a:pt x="249" y="522"/>
                    <a:pt x="333" y="685"/>
                  </a:cubicBezTo>
                  <a:cubicBezTo>
                    <a:pt x="409" y="829"/>
                    <a:pt x="466" y="1024"/>
                    <a:pt x="599" y="1129"/>
                  </a:cubicBezTo>
                  <a:cubicBezTo>
                    <a:pt x="633" y="1156"/>
                    <a:pt x="676" y="1169"/>
                    <a:pt x="718" y="1169"/>
                  </a:cubicBezTo>
                  <a:cubicBezTo>
                    <a:pt x="802" y="1169"/>
                    <a:pt x="883" y="1116"/>
                    <a:pt x="880" y="1012"/>
                  </a:cubicBezTo>
                  <a:cubicBezTo>
                    <a:pt x="873" y="822"/>
                    <a:pt x="744" y="659"/>
                    <a:pt x="637" y="506"/>
                  </a:cubicBezTo>
                  <a:cubicBezTo>
                    <a:pt x="526" y="346"/>
                    <a:pt x="409" y="194"/>
                    <a:pt x="287" y="46"/>
                  </a:cubicBezTo>
                  <a:cubicBezTo>
                    <a:pt x="261" y="14"/>
                    <a:pt x="228"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3"/>
            <p:cNvSpPr/>
            <p:nvPr/>
          </p:nvSpPr>
          <p:spPr>
            <a:xfrm rot="10800000">
              <a:off x="8031364" y="294065"/>
              <a:ext cx="24755" cy="33675"/>
            </a:xfrm>
            <a:custGeom>
              <a:avLst/>
              <a:gdLst/>
              <a:ahLst/>
              <a:cxnLst/>
              <a:rect l="l" t="t" r="r" b="b"/>
              <a:pathLst>
                <a:path w="902" h="1227" extrusionOk="0">
                  <a:moveTo>
                    <a:pt x="231" y="0"/>
                  </a:moveTo>
                  <a:cubicBezTo>
                    <a:pt x="138" y="0"/>
                    <a:pt x="38" y="80"/>
                    <a:pt x="31" y="182"/>
                  </a:cubicBezTo>
                  <a:cubicBezTo>
                    <a:pt x="0" y="565"/>
                    <a:pt x="316" y="1219"/>
                    <a:pt x="753" y="1227"/>
                  </a:cubicBezTo>
                  <a:cubicBezTo>
                    <a:pt x="755" y="1227"/>
                    <a:pt x="757" y="1227"/>
                    <a:pt x="760" y="1227"/>
                  </a:cubicBezTo>
                  <a:cubicBezTo>
                    <a:pt x="844" y="1227"/>
                    <a:pt x="901" y="1141"/>
                    <a:pt x="883" y="1060"/>
                  </a:cubicBezTo>
                  <a:cubicBezTo>
                    <a:pt x="844" y="900"/>
                    <a:pt x="704" y="737"/>
                    <a:pt x="609" y="600"/>
                  </a:cubicBezTo>
                  <a:cubicBezTo>
                    <a:pt x="498" y="440"/>
                    <a:pt x="449" y="265"/>
                    <a:pt x="365" y="91"/>
                  </a:cubicBezTo>
                  <a:cubicBezTo>
                    <a:pt x="335" y="27"/>
                    <a:pt x="284" y="0"/>
                    <a:pt x="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3"/>
            <p:cNvSpPr/>
            <p:nvPr/>
          </p:nvSpPr>
          <p:spPr>
            <a:xfrm rot="10800000">
              <a:off x="8097424" y="203058"/>
              <a:ext cx="22779" cy="34608"/>
            </a:xfrm>
            <a:custGeom>
              <a:avLst/>
              <a:gdLst/>
              <a:ahLst/>
              <a:cxnLst/>
              <a:rect l="l" t="t" r="r" b="b"/>
              <a:pathLst>
                <a:path w="830" h="1261" extrusionOk="0">
                  <a:moveTo>
                    <a:pt x="171" y="1"/>
                  </a:moveTo>
                  <a:cubicBezTo>
                    <a:pt x="87" y="1"/>
                    <a:pt x="0" y="89"/>
                    <a:pt x="28" y="180"/>
                  </a:cubicBezTo>
                  <a:cubicBezTo>
                    <a:pt x="85" y="374"/>
                    <a:pt x="176" y="568"/>
                    <a:pt x="259" y="755"/>
                  </a:cubicBezTo>
                  <a:cubicBezTo>
                    <a:pt x="340" y="929"/>
                    <a:pt x="404" y="1135"/>
                    <a:pt x="579" y="1238"/>
                  </a:cubicBezTo>
                  <a:cubicBezTo>
                    <a:pt x="605" y="1253"/>
                    <a:pt x="632" y="1260"/>
                    <a:pt x="658" y="1260"/>
                  </a:cubicBezTo>
                  <a:cubicBezTo>
                    <a:pt x="738" y="1260"/>
                    <a:pt x="806" y="1191"/>
                    <a:pt x="815" y="1104"/>
                  </a:cubicBezTo>
                  <a:cubicBezTo>
                    <a:pt x="830" y="906"/>
                    <a:pt x="689" y="724"/>
                    <a:pt x="591" y="561"/>
                  </a:cubicBezTo>
                  <a:cubicBezTo>
                    <a:pt x="488" y="382"/>
                    <a:pt x="385" y="203"/>
                    <a:pt x="259" y="43"/>
                  </a:cubicBezTo>
                  <a:cubicBezTo>
                    <a:pt x="234" y="13"/>
                    <a:pt x="203" y="1"/>
                    <a:pt x="1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3"/>
            <p:cNvSpPr/>
            <p:nvPr/>
          </p:nvSpPr>
          <p:spPr>
            <a:xfrm rot="10800000">
              <a:off x="8053210" y="200121"/>
              <a:ext cx="21160" cy="28433"/>
            </a:xfrm>
            <a:custGeom>
              <a:avLst/>
              <a:gdLst/>
              <a:ahLst/>
              <a:cxnLst/>
              <a:rect l="l" t="t" r="r" b="b"/>
              <a:pathLst>
                <a:path w="771" h="1036" extrusionOk="0">
                  <a:moveTo>
                    <a:pt x="149" y="0"/>
                  </a:moveTo>
                  <a:cubicBezTo>
                    <a:pt x="77" y="0"/>
                    <a:pt x="1" y="69"/>
                    <a:pt x="31" y="145"/>
                  </a:cubicBezTo>
                  <a:cubicBezTo>
                    <a:pt x="141" y="423"/>
                    <a:pt x="225" y="811"/>
                    <a:pt x="472" y="1001"/>
                  </a:cubicBezTo>
                  <a:cubicBezTo>
                    <a:pt x="504" y="1025"/>
                    <a:pt x="537" y="1036"/>
                    <a:pt x="568" y="1036"/>
                  </a:cubicBezTo>
                  <a:cubicBezTo>
                    <a:pt x="681" y="1036"/>
                    <a:pt x="771" y="895"/>
                    <a:pt x="753" y="783"/>
                  </a:cubicBezTo>
                  <a:cubicBezTo>
                    <a:pt x="734" y="636"/>
                    <a:pt x="605" y="499"/>
                    <a:pt x="517" y="381"/>
                  </a:cubicBezTo>
                  <a:cubicBezTo>
                    <a:pt x="426" y="259"/>
                    <a:pt x="319" y="149"/>
                    <a:pt x="225" y="35"/>
                  </a:cubicBezTo>
                  <a:cubicBezTo>
                    <a:pt x="204" y="11"/>
                    <a:pt x="177" y="0"/>
                    <a:pt x="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33"/>
            <p:cNvSpPr/>
            <p:nvPr/>
          </p:nvSpPr>
          <p:spPr>
            <a:xfrm rot="10800000">
              <a:off x="8066246" y="131591"/>
              <a:ext cx="20803" cy="30601"/>
            </a:xfrm>
            <a:custGeom>
              <a:avLst/>
              <a:gdLst/>
              <a:ahLst/>
              <a:cxnLst/>
              <a:rect l="l" t="t" r="r" b="b"/>
              <a:pathLst>
                <a:path w="758" h="1115" extrusionOk="0">
                  <a:moveTo>
                    <a:pt x="168" y="0"/>
                  </a:moveTo>
                  <a:cubicBezTo>
                    <a:pt x="86" y="0"/>
                    <a:pt x="1" y="72"/>
                    <a:pt x="37" y="160"/>
                  </a:cubicBezTo>
                  <a:cubicBezTo>
                    <a:pt x="143" y="423"/>
                    <a:pt x="197" y="685"/>
                    <a:pt x="276" y="951"/>
                  </a:cubicBezTo>
                  <a:cubicBezTo>
                    <a:pt x="311" y="1065"/>
                    <a:pt x="399" y="1115"/>
                    <a:pt x="488" y="1115"/>
                  </a:cubicBezTo>
                  <a:cubicBezTo>
                    <a:pt x="621" y="1115"/>
                    <a:pt x="757" y="1003"/>
                    <a:pt x="721" y="829"/>
                  </a:cubicBezTo>
                  <a:cubicBezTo>
                    <a:pt x="660" y="537"/>
                    <a:pt x="458" y="244"/>
                    <a:pt x="253" y="35"/>
                  </a:cubicBezTo>
                  <a:cubicBezTo>
                    <a:pt x="230" y="11"/>
                    <a:pt x="199" y="0"/>
                    <a:pt x="1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57"/>
        <p:cNvGrpSpPr/>
        <p:nvPr/>
      </p:nvGrpSpPr>
      <p:grpSpPr>
        <a:xfrm>
          <a:off x="0" y="0"/>
          <a:ext cx="0" cy="0"/>
          <a:chOff x="0" y="0"/>
          <a:chExt cx="0" cy="0"/>
        </a:xfrm>
      </p:grpSpPr>
      <p:sp>
        <p:nvSpPr>
          <p:cNvPr id="1758" name="Google Shape;1758;p33"/>
          <p:cNvSpPr/>
          <p:nvPr/>
        </p:nvSpPr>
        <p:spPr>
          <a:xfrm>
            <a:off x="5324214" y="238775"/>
            <a:ext cx="39" cy="195"/>
          </a:xfrm>
          <a:custGeom>
            <a:avLst/>
            <a:gdLst/>
            <a:ahLst/>
            <a:cxnLst/>
            <a:rect l="l" t="t" r="r" b="b"/>
            <a:pathLst>
              <a:path w="1" h="5" extrusionOk="0">
                <a:moveTo>
                  <a:pt x="1" y="0"/>
                </a:moveTo>
                <a:lnTo>
                  <a:pt x="1" y="4"/>
                </a:lnTo>
                <a:lnTo>
                  <a:pt x="1" y="4"/>
                </a:lnTo>
                <a:close/>
              </a:path>
            </a:pathLst>
          </a:custGeom>
          <a:solidFill>
            <a:srgbClr val="9FA3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3"/>
          <p:cNvSpPr txBox="1">
            <a:spLocks noGrp="1"/>
          </p:cNvSpPr>
          <p:nvPr>
            <p:ph type="body" idx="1"/>
          </p:nvPr>
        </p:nvSpPr>
        <p:spPr>
          <a:xfrm>
            <a:off x="213178" y="1010243"/>
            <a:ext cx="7393666" cy="3144900"/>
          </a:xfrm>
          <a:prstGeom prst="rect">
            <a:avLst/>
          </a:prstGeom>
        </p:spPr>
        <p:txBody>
          <a:bodyPr spcFirstLastPara="1" wrap="square" lIns="91425" tIns="91425" rIns="91425" bIns="91425" anchor="t" anchorCtr="0">
            <a:noAutofit/>
          </a:bodyPr>
          <a:lstStyle/>
          <a:p>
            <a:pPr marL="444500" indent="-285750" algn="just">
              <a:buFont typeface="Wingdings" panose="05000000000000000000" pitchFamily="2" charset="2"/>
              <a:buChar char="à"/>
            </a:pPr>
            <a:r>
              <a:rPr lang="id-ID" sz="1600" dirty="0" smtClean="0">
                <a:solidFill>
                  <a:schemeClr val="bg2">
                    <a:lumMod val="25000"/>
                  </a:schemeClr>
                </a:solidFill>
                <a:latin typeface="Bahnschrift" panose="020B0502040204020203" pitchFamily="34" charset="0"/>
              </a:rPr>
              <a:t>Astigmatisme</a:t>
            </a:r>
            <a:r>
              <a:rPr lang="id-ID" sz="1600" dirty="0">
                <a:solidFill>
                  <a:schemeClr val="bg2">
                    <a:lumMod val="25000"/>
                  </a:schemeClr>
                </a:solidFill>
                <a:latin typeface="Bahnschrift" panose="020B0502040204020203" pitchFamily="34" charset="0"/>
              </a:rPr>
              <a:t> merupakan kelainan mata yang disebabkan oleh kelengkungan kornea atau lensa yang tidak sempurna atau tidak </a:t>
            </a:r>
            <a:r>
              <a:rPr lang="id-ID" sz="1600" dirty="0" smtClean="0">
                <a:solidFill>
                  <a:schemeClr val="bg2">
                    <a:lumMod val="25000"/>
                  </a:schemeClr>
                </a:solidFill>
                <a:latin typeface="Bahnschrift" panose="020B0502040204020203" pitchFamily="34" charset="0"/>
              </a:rPr>
              <a:t>rata.</a:t>
            </a:r>
            <a:r>
              <a:rPr lang="en-US" sz="1600" dirty="0" smtClean="0">
                <a:solidFill>
                  <a:schemeClr val="bg2">
                    <a:lumMod val="25000"/>
                  </a:schemeClr>
                </a:solidFill>
                <a:latin typeface="Bahnschrift" panose="020B0502040204020203" pitchFamily="34" charset="0"/>
              </a:rPr>
              <a:t> </a:t>
            </a:r>
            <a:r>
              <a:rPr lang="id-ID" sz="1600" dirty="0" smtClean="0">
                <a:solidFill>
                  <a:schemeClr val="bg2">
                    <a:lumMod val="25000"/>
                  </a:schemeClr>
                </a:solidFill>
                <a:latin typeface="Bahnschrift" panose="020B0502040204020203" pitchFamily="34" charset="0"/>
              </a:rPr>
              <a:t>Kondisi </a:t>
            </a:r>
            <a:r>
              <a:rPr lang="id-ID" sz="1600" dirty="0">
                <a:solidFill>
                  <a:schemeClr val="bg2">
                    <a:lumMod val="25000"/>
                  </a:schemeClr>
                </a:solidFill>
                <a:latin typeface="Bahnschrift" panose="020B0502040204020203" pitchFamily="34" charset="0"/>
              </a:rPr>
              <a:t>ini mengakibatkan perubahan letak jatuhnya cahaya pada retina, sehingga menyebabkan penglihatan menjadi samar atau </a:t>
            </a:r>
            <a:r>
              <a:rPr lang="id-ID" sz="1600" dirty="0" smtClean="0">
                <a:solidFill>
                  <a:schemeClr val="bg2">
                    <a:lumMod val="25000"/>
                  </a:schemeClr>
                </a:solidFill>
                <a:latin typeface="Bahnschrift" panose="020B0502040204020203" pitchFamily="34" charset="0"/>
              </a:rPr>
              <a:t>berbayang.</a:t>
            </a:r>
            <a:endParaRPr lang="en-US" sz="1600" dirty="0">
              <a:solidFill>
                <a:schemeClr val="bg2">
                  <a:lumMod val="25000"/>
                </a:schemeClr>
              </a:solidFill>
              <a:latin typeface="Bahnschrift" panose="020B0502040204020203" pitchFamily="34" charset="0"/>
            </a:endParaRPr>
          </a:p>
          <a:p>
            <a:pPr marL="444500" indent="-285750" algn="just">
              <a:buFont typeface="Wingdings" panose="05000000000000000000" pitchFamily="2" charset="2"/>
              <a:buChar char="à"/>
            </a:pPr>
            <a:r>
              <a:rPr lang="en-US" sz="1600" dirty="0" err="1" smtClean="0">
                <a:solidFill>
                  <a:schemeClr val="bg2">
                    <a:lumMod val="25000"/>
                  </a:schemeClr>
                </a:solidFill>
                <a:latin typeface="Bahnschrift" panose="020B0502040204020203" pitchFamily="34" charset="0"/>
              </a:rPr>
              <a:t>Buta</a:t>
            </a:r>
            <a:r>
              <a:rPr lang="en-US" sz="1600" dirty="0" smtClean="0">
                <a:solidFill>
                  <a:schemeClr val="bg2">
                    <a:lumMod val="25000"/>
                  </a:schemeClr>
                </a:solidFill>
                <a:latin typeface="Bahnschrift" panose="020B0502040204020203" pitchFamily="34" charset="0"/>
              </a:rPr>
              <a:t> </a:t>
            </a:r>
            <a:r>
              <a:rPr lang="en-US" sz="1600" dirty="0" err="1" smtClean="0">
                <a:solidFill>
                  <a:schemeClr val="bg2">
                    <a:lumMod val="25000"/>
                  </a:schemeClr>
                </a:solidFill>
                <a:latin typeface="Bahnschrift" panose="020B0502040204020203" pitchFamily="34" charset="0"/>
              </a:rPr>
              <a:t>warna</a:t>
            </a:r>
            <a:r>
              <a:rPr lang="en-US" sz="1600" dirty="0" smtClean="0">
                <a:solidFill>
                  <a:schemeClr val="bg2">
                    <a:lumMod val="25000"/>
                  </a:schemeClr>
                </a:solidFill>
                <a:latin typeface="Bahnschrift" panose="020B0502040204020203" pitchFamily="34" charset="0"/>
              </a:rPr>
              <a:t>, </a:t>
            </a:r>
            <a:r>
              <a:rPr lang="id-ID" sz="1600" dirty="0">
                <a:solidFill>
                  <a:schemeClr val="bg2">
                    <a:lumMod val="25000"/>
                  </a:schemeClr>
                </a:solidFill>
                <a:latin typeface="Bahnschrift" panose="020B0502040204020203" pitchFamily="34" charset="0"/>
              </a:rPr>
              <a:t>tidak dapat melihat warna tertentu atau tidak mampu membedakan satu warna dengan warna yang lain (biasanya merah dan hijau</a:t>
            </a:r>
            <a:r>
              <a:rPr lang="id-ID" sz="1600" dirty="0" smtClean="0">
                <a:solidFill>
                  <a:schemeClr val="bg2">
                    <a:lumMod val="25000"/>
                  </a:schemeClr>
                </a:solidFill>
                <a:latin typeface="Bahnschrift" panose="020B0502040204020203" pitchFamily="34" charset="0"/>
              </a:rPr>
              <a:t>).</a:t>
            </a:r>
            <a:r>
              <a:rPr lang="en-US" sz="1600" dirty="0" smtClean="0">
                <a:solidFill>
                  <a:schemeClr val="bg2">
                    <a:lumMod val="25000"/>
                  </a:schemeClr>
                </a:solidFill>
                <a:latin typeface="Bahnschrift" panose="020B0502040204020203" pitchFamily="34" charset="0"/>
              </a:rPr>
              <a:t> </a:t>
            </a:r>
            <a:r>
              <a:rPr lang="id-ID" sz="1600" dirty="0" smtClean="0">
                <a:solidFill>
                  <a:schemeClr val="bg2">
                    <a:lumMod val="25000"/>
                  </a:schemeClr>
                </a:solidFill>
                <a:latin typeface="Bahnschrift" panose="020B0502040204020203" pitchFamily="34" charset="0"/>
              </a:rPr>
              <a:t>Kondisi </a:t>
            </a:r>
            <a:r>
              <a:rPr lang="id-ID" sz="1600" dirty="0">
                <a:solidFill>
                  <a:schemeClr val="bg2">
                    <a:lumMod val="25000"/>
                  </a:schemeClr>
                </a:solidFill>
                <a:latin typeface="Bahnschrift" panose="020B0502040204020203" pitchFamily="34" charset="0"/>
              </a:rPr>
              <a:t>ini terjadi ketika sel kerucut atau sel warna dalam mata tidak bekerja normal. Umumnya buta warna diderita sejak lahir, tapi bisa juga berkembang di usia dewasa akibat pengaruh konsumsi obat-obatan atau dampak penyakit tertentu</a:t>
            </a:r>
            <a:r>
              <a:rPr lang="id-ID" sz="1600" dirty="0" smtClean="0">
                <a:solidFill>
                  <a:schemeClr val="bg2">
                    <a:lumMod val="25000"/>
                  </a:schemeClr>
                </a:solidFill>
                <a:latin typeface="Bahnschrift" panose="020B0502040204020203" pitchFamily="34" charset="0"/>
              </a:rPr>
              <a:t>.</a:t>
            </a:r>
            <a:endParaRPr lang="en-US" sz="1600" dirty="0" smtClean="0">
              <a:solidFill>
                <a:schemeClr val="bg2">
                  <a:lumMod val="25000"/>
                </a:schemeClr>
              </a:solidFill>
              <a:latin typeface="Bahnschrift" panose="020B0502040204020203" pitchFamily="34" charset="0"/>
            </a:endParaRPr>
          </a:p>
          <a:p>
            <a:pPr marL="444500" indent="-285750" algn="just">
              <a:buFont typeface="Wingdings" panose="05000000000000000000" pitchFamily="2" charset="2"/>
              <a:buChar char="à"/>
            </a:pPr>
            <a:r>
              <a:rPr lang="id-ID" sz="1600" dirty="0">
                <a:solidFill>
                  <a:schemeClr val="bg2">
                    <a:lumMod val="25000"/>
                  </a:schemeClr>
                </a:solidFill>
                <a:latin typeface="Bahnschrift" panose="020B0502040204020203" pitchFamily="34" charset="0"/>
              </a:rPr>
              <a:t>Glaukoma adalah penyakit gangguan pada saraf penglihatan akibat peningkatan tekanan di dalam bola mata. Peningkatan tekanan ini diduga berkaitan dengan tekanan darah tinggi, adanya sumbatan di saluran air mata, atau penggunaan obat mata golongan </a:t>
            </a:r>
            <a:r>
              <a:rPr lang="id-ID" sz="1600" dirty="0" err="1">
                <a:solidFill>
                  <a:schemeClr val="bg2">
                    <a:lumMod val="25000"/>
                  </a:schemeClr>
                </a:solidFill>
                <a:latin typeface="Bahnschrift" panose="020B0502040204020203" pitchFamily="34" charset="0"/>
              </a:rPr>
              <a:t>kortikosteroid</a:t>
            </a:r>
            <a:r>
              <a:rPr lang="id-ID" sz="1600" dirty="0">
                <a:solidFill>
                  <a:schemeClr val="bg2">
                    <a:lumMod val="25000"/>
                  </a:schemeClr>
                </a:solidFill>
                <a:latin typeface="Bahnschrift" panose="020B0502040204020203" pitchFamily="34" charset="0"/>
              </a:rPr>
              <a:t> secara berlebihan.</a:t>
            </a:r>
          </a:p>
          <a:p>
            <a:pPr marL="444500" indent="-285750" algn="just">
              <a:buFont typeface="Wingdings" panose="05000000000000000000" pitchFamily="2" charset="2"/>
              <a:buChar char="à"/>
            </a:pPr>
            <a:endParaRPr lang="id-ID" sz="1600" dirty="0">
              <a:solidFill>
                <a:schemeClr val="bg2">
                  <a:lumMod val="25000"/>
                </a:schemeClr>
              </a:solidFill>
              <a:latin typeface="Bahnschrift" panose="020B0502040204020203" pitchFamily="34" charset="0"/>
            </a:endParaRPr>
          </a:p>
          <a:p>
            <a:pPr marL="444500" indent="-285750" algn="just">
              <a:buFont typeface="Wingdings" panose="05000000000000000000" pitchFamily="2" charset="2"/>
              <a:buChar char="à"/>
            </a:pPr>
            <a:endParaRPr lang="en-US" sz="1600" dirty="0" smtClean="0">
              <a:solidFill>
                <a:schemeClr val="bg2">
                  <a:lumMod val="25000"/>
                </a:schemeClr>
              </a:solidFill>
              <a:latin typeface="Bahnschrift" panose="020B0502040204020203" pitchFamily="34" charset="0"/>
            </a:endParaRPr>
          </a:p>
          <a:p>
            <a:pPr marL="285750" lvl="0" indent="-285750" algn="just" rtl="0">
              <a:spcBef>
                <a:spcPts val="0"/>
              </a:spcBef>
              <a:spcAft>
                <a:spcPts val="0"/>
              </a:spcAft>
              <a:buClr>
                <a:schemeClr val="dk1"/>
              </a:buClr>
              <a:buSzPts val="1100"/>
              <a:buFont typeface="Wingdings" panose="05000000000000000000" pitchFamily="2" charset="2"/>
              <a:buChar char="à"/>
            </a:pPr>
            <a:endParaRPr sz="1600" dirty="0">
              <a:solidFill>
                <a:schemeClr val="bg2">
                  <a:lumMod val="25000"/>
                </a:schemeClr>
              </a:solidFill>
              <a:latin typeface="Bahnschrift" panose="020B0502040204020203" pitchFamily="34" charset="0"/>
            </a:endParaRPr>
          </a:p>
        </p:txBody>
      </p:sp>
      <p:sp>
        <p:nvSpPr>
          <p:cNvPr id="1760" name="Google Shape;1760;p33"/>
          <p:cNvSpPr txBox="1">
            <a:spLocks noGrp="1"/>
          </p:cNvSpPr>
          <p:nvPr>
            <p:ph type="ctrTitle"/>
          </p:nvPr>
        </p:nvSpPr>
        <p:spPr>
          <a:xfrm>
            <a:off x="616663" y="501568"/>
            <a:ext cx="72654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rPr>
              <a:t>PENYAKIT  PADA  INDERA  PENGELIHATAN</a:t>
            </a:r>
            <a:endParaRPr u="sng" dirty="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endParaRPr>
          </a:p>
        </p:txBody>
      </p:sp>
      <p:grpSp>
        <p:nvGrpSpPr>
          <p:cNvPr id="1761" name="Google Shape;1761;p33"/>
          <p:cNvGrpSpPr/>
          <p:nvPr/>
        </p:nvGrpSpPr>
        <p:grpSpPr>
          <a:xfrm>
            <a:off x="7418325" y="-49354"/>
            <a:ext cx="1778985" cy="1644422"/>
            <a:chOff x="7418325" y="-49354"/>
            <a:chExt cx="1778985" cy="1644422"/>
          </a:xfrm>
        </p:grpSpPr>
        <p:sp>
          <p:nvSpPr>
            <p:cNvPr id="1762" name="Google Shape;1762;p33"/>
            <p:cNvSpPr/>
            <p:nvPr/>
          </p:nvSpPr>
          <p:spPr>
            <a:xfrm rot="10800000">
              <a:off x="8380492" y="231134"/>
              <a:ext cx="463436" cy="235615"/>
            </a:xfrm>
            <a:custGeom>
              <a:avLst/>
              <a:gdLst/>
              <a:ahLst/>
              <a:cxnLst/>
              <a:rect l="l" t="t" r="r" b="b"/>
              <a:pathLst>
                <a:path w="16886" h="8585" extrusionOk="0">
                  <a:moveTo>
                    <a:pt x="12837" y="1"/>
                  </a:moveTo>
                  <a:cubicBezTo>
                    <a:pt x="12792" y="1"/>
                    <a:pt x="12747" y="2"/>
                    <a:pt x="12703" y="4"/>
                  </a:cubicBezTo>
                  <a:cubicBezTo>
                    <a:pt x="12642" y="4"/>
                    <a:pt x="12577" y="4"/>
                    <a:pt x="12521" y="7"/>
                  </a:cubicBezTo>
                  <a:cubicBezTo>
                    <a:pt x="9703" y="83"/>
                    <a:pt x="7251" y="1224"/>
                    <a:pt x="5042" y="2920"/>
                  </a:cubicBezTo>
                  <a:cubicBezTo>
                    <a:pt x="3826" y="3855"/>
                    <a:pt x="2001" y="5144"/>
                    <a:pt x="1043" y="6554"/>
                  </a:cubicBezTo>
                  <a:cubicBezTo>
                    <a:pt x="910" y="6748"/>
                    <a:pt x="796" y="6942"/>
                    <a:pt x="701" y="7140"/>
                  </a:cubicBezTo>
                  <a:lnTo>
                    <a:pt x="1" y="8585"/>
                  </a:lnTo>
                  <a:cubicBezTo>
                    <a:pt x="3423" y="5821"/>
                    <a:pt x="8681" y="5049"/>
                    <a:pt x="12414" y="4531"/>
                  </a:cubicBezTo>
                  <a:cubicBezTo>
                    <a:pt x="12650" y="4498"/>
                    <a:pt x="12879" y="4467"/>
                    <a:pt x="13102" y="4433"/>
                  </a:cubicBezTo>
                  <a:cubicBezTo>
                    <a:pt x="14311" y="4266"/>
                    <a:pt x="15315" y="4114"/>
                    <a:pt x="15985" y="3908"/>
                  </a:cubicBezTo>
                  <a:cubicBezTo>
                    <a:pt x="16171" y="3851"/>
                    <a:pt x="16330" y="3790"/>
                    <a:pt x="16464" y="3722"/>
                  </a:cubicBezTo>
                  <a:cubicBezTo>
                    <a:pt x="16718" y="3592"/>
                    <a:pt x="16862" y="3440"/>
                    <a:pt x="16871" y="3250"/>
                  </a:cubicBezTo>
                  <a:cubicBezTo>
                    <a:pt x="16885" y="2966"/>
                    <a:pt x="16851" y="2687"/>
                    <a:pt x="16775" y="2418"/>
                  </a:cubicBezTo>
                  <a:cubicBezTo>
                    <a:pt x="16741" y="2300"/>
                    <a:pt x="16703" y="2185"/>
                    <a:pt x="16657" y="2071"/>
                  </a:cubicBezTo>
                  <a:cubicBezTo>
                    <a:pt x="16638" y="2034"/>
                    <a:pt x="16623" y="1992"/>
                    <a:pt x="16600" y="1954"/>
                  </a:cubicBezTo>
                  <a:cubicBezTo>
                    <a:pt x="16266" y="1239"/>
                    <a:pt x="15653" y="650"/>
                    <a:pt x="14932" y="350"/>
                  </a:cubicBezTo>
                  <a:cubicBezTo>
                    <a:pt x="14311" y="95"/>
                    <a:pt x="13642" y="15"/>
                    <a:pt x="12973" y="4"/>
                  </a:cubicBezTo>
                  <a:cubicBezTo>
                    <a:pt x="12928" y="2"/>
                    <a:pt x="12882" y="1"/>
                    <a:pt x="12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3"/>
            <p:cNvSpPr/>
            <p:nvPr/>
          </p:nvSpPr>
          <p:spPr>
            <a:xfrm rot="10800000">
              <a:off x="8380492" y="231134"/>
              <a:ext cx="463436" cy="183333"/>
            </a:xfrm>
            <a:custGeom>
              <a:avLst/>
              <a:gdLst/>
              <a:ahLst/>
              <a:cxnLst/>
              <a:rect l="l" t="t" r="r" b="b"/>
              <a:pathLst>
                <a:path w="16886" h="6680" extrusionOk="0">
                  <a:moveTo>
                    <a:pt x="15165" y="0"/>
                  </a:moveTo>
                  <a:cubicBezTo>
                    <a:pt x="11822" y="0"/>
                    <a:pt x="6499" y="765"/>
                    <a:pt x="1043" y="4649"/>
                  </a:cubicBezTo>
                  <a:cubicBezTo>
                    <a:pt x="910" y="4843"/>
                    <a:pt x="796" y="5037"/>
                    <a:pt x="701" y="5235"/>
                  </a:cubicBezTo>
                  <a:lnTo>
                    <a:pt x="1" y="6680"/>
                  </a:lnTo>
                  <a:cubicBezTo>
                    <a:pt x="3423" y="3916"/>
                    <a:pt x="8681" y="3144"/>
                    <a:pt x="12414" y="2626"/>
                  </a:cubicBezTo>
                  <a:cubicBezTo>
                    <a:pt x="12650" y="2593"/>
                    <a:pt x="12879" y="2562"/>
                    <a:pt x="13102" y="2528"/>
                  </a:cubicBezTo>
                  <a:cubicBezTo>
                    <a:pt x="14311" y="2361"/>
                    <a:pt x="15315" y="2209"/>
                    <a:pt x="15985" y="2003"/>
                  </a:cubicBezTo>
                  <a:cubicBezTo>
                    <a:pt x="16171" y="1946"/>
                    <a:pt x="16330" y="1885"/>
                    <a:pt x="16464" y="1817"/>
                  </a:cubicBezTo>
                  <a:cubicBezTo>
                    <a:pt x="16718" y="1687"/>
                    <a:pt x="16862" y="1535"/>
                    <a:pt x="16871" y="1345"/>
                  </a:cubicBezTo>
                  <a:cubicBezTo>
                    <a:pt x="16885" y="1061"/>
                    <a:pt x="16851" y="782"/>
                    <a:pt x="16775" y="513"/>
                  </a:cubicBezTo>
                  <a:cubicBezTo>
                    <a:pt x="16741" y="395"/>
                    <a:pt x="16703" y="280"/>
                    <a:pt x="16657" y="166"/>
                  </a:cubicBezTo>
                  <a:cubicBezTo>
                    <a:pt x="16638" y="129"/>
                    <a:pt x="16623" y="87"/>
                    <a:pt x="16600" y="49"/>
                  </a:cubicBezTo>
                  <a:cubicBezTo>
                    <a:pt x="16177" y="20"/>
                    <a:pt x="15696" y="0"/>
                    <a:pt x="151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3"/>
            <p:cNvSpPr/>
            <p:nvPr/>
          </p:nvSpPr>
          <p:spPr>
            <a:xfrm rot="10800000">
              <a:off x="8383538" y="311575"/>
              <a:ext cx="385959" cy="155174"/>
            </a:xfrm>
            <a:custGeom>
              <a:avLst/>
              <a:gdLst/>
              <a:ahLst/>
              <a:cxnLst/>
              <a:rect l="l" t="t" r="r" b="b"/>
              <a:pathLst>
                <a:path w="14063" h="5654" extrusionOk="0">
                  <a:moveTo>
                    <a:pt x="10125" y="1"/>
                  </a:moveTo>
                  <a:cubicBezTo>
                    <a:pt x="10080" y="1"/>
                    <a:pt x="10035" y="2"/>
                    <a:pt x="9991" y="4"/>
                  </a:cubicBezTo>
                  <a:cubicBezTo>
                    <a:pt x="9930" y="4"/>
                    <a:pt x="9865" y="4"/>
                    <a:pt x="9809" y="7"/>
                  </a:cubicBezTo>
                  <a:cubicBezTo>
                    <a:pt x="9584" y="338"/>
                    <a:pt x="9398" y="692"/>
                    <a:pt x="9170" y="1018"/>
                  </a:cubicBezTo>
                  <a:cubicBezTo>
                    <a:pt x="8870" y="1455"/>
                    <a:pt x="8497" y="1810"/>
                    <a:pt x="8155" y="2208"/>
                  </a:cubicBezTo>
                  <a:cubicBezTo>
                    <a:pt x="8151" y="2213"/>
                    <a:pt x="8151" y="2213"/>
                    <a:pt x="8151" y="2216"/>
                  </a:cubicBezTo>
                  <a:cubicBezTo>
                    <a:pt x="5216" y="2654"/>
                    <a:pt x="2406" y="3707"/>
                    <a:pt x="23" y="5604"/>
                  </a:cubicBezTo>
                  <a:cubicBezTo>
                    <a:pt x="1" y="5620"/>
                    <a:pt x="20" y="5654"/>
                    <a:pt x="43" y="5654"/>
                  </a:cubicBezTo>
                  <a:cubicBezTo>
                    <a:pt x="47" y="5654"/>
                    <a:pt x="52" y="5652"/>
                    <a:pt x="56" y="5649"/>
                  </a:cubicBezTo>
                  <a:cubicBezTo>
                    <a:pt x="2023" y="4220"/>
                    <a:pt x="4190" y="3311"/>
                    <a:pt x="6452" y="2801"/>
                  </a:cubicBezTo>
                  <a:cubicBezTo>
                    <a:pt x="6456" y="2801"/>
                    <a:pt x="6456" y="2806"/>
                    <a:pt x="6459" y="2806"/>
                  </a:cubicBezTo>
                  <a:cubicBezTo>
                    <a:pt x="7695" y="3269"/>
                    <a:pt x="8707" y="3836"/>
                    <a:pt x="9702" y="4531"/>
                  </a:cubicBezTo>
                  <a:cubicBezTo>
                    <a:pt x="9938" y="4498"/>
                    <a:pt x="10167" y="4467"/>
                    <a:pt x="10390" y="4433"/>
                  </a:cubicBezTo>
                  <a:cubicBezTo>
                    <a:pt x="9395" y="3623"/>
                    <a:pt x="8147" y="3022"/>
                    <a:pt x="6946" y="2699"/>
                  </a:cubicBezTo>
                  <a:cubicBezTo>
                    <a:pt x="7821" y="2524"/>
                    <a:pt x="8710" y="2406"/>
                    <a:pt x="9607" y="2345"/>
                  </a:cubicBezTo>
                  <a:cubicBezTo>
                    <a:pt x="11025" y="2642"/>
                    <a:pt x="12200" y="3152"/>
                    <a:pt x="13273" y="3908"/>
                  </a:cubicBezTo>
                  <a:cubicBezTo>
                    <a:pt x="13459" y="3851"/>
                    <a:pt x="13618" y="3790"/>
                    <a:pt x="13752" y="3722"/>
                  </a:cubicBezTo>
                  <a:cubicBezTo>
                    <a:pt x="12846" y="3029"/>
                    <a:pt x="11767" y="2532"/>
                    <a:pt x="10664" y="2292"/>
                  </a:cubicBezTo>
                  <a:cubicBezTo>
                    <a:pt x="10892" y="2286"/>
                    <a:pt x="11120" y="2283"/>
                    <a:pt x="11348" y="2283"/>
                  </a:cubicBezTo>
                  <a:cubicBezTo>
                    <a:pt x="12252" y="2283"/>
                    <a:pt x="13159" y="2330"/>
                    <a:pt x="14063" y="2418"/>
                  </a:cubicBezTo>
                  <a:cubicBezTo>
                    <a:pt x="14029" y="2300"/>
                    <a:pt x="13991" y="2185"/>
                    <a:pt x="13945" y="2071"/>
                  </a:cubicBezTo>
                  <a:cubicBezTo>
                    <a:pt x="13160" y="2003"/>
                    <a:pt x="12371" y="1966"/>
                    <a:pt x="11582" y="1966"/>
                  </a:cubicBezTo>
                  <a:cubicBezTo>
                    <a:pt x="10637" y="1966"/>
                    <a:pt x="9692" y="2019"/>
                    <a:pt x="8759" y="2133"/>
                  </a:cubicBezTo>
                  <a:cubicBezTo>
                    <a:pt x="9414" y="1597"/>
                    <a:pt x="9942" y="730"/>
                    <a:pt x="10261" y="4"/>
                  </a:cubicBezTo>
                  <a:cubicBezTo>
                    <a:pt x="10216" y="2"/>
                    <a:pt x="10170" y="1"/>
                    <a:pt x="101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3"/>
            <p:cNvSpPr/>
            <p:nvPr/>
          </p:nvSpPr>
          <p:spPr>
            <a:xfrm rot="10800000">
              <a:off x="8622364" y="455991"/>
              <a:ext cx="182098" cy="465467"/>
            </a:xfrm>
            <a:custGeom>
              <a:avLst/>
              <a:gdLst/>
              <a:ahLst/>
              <a:cxnLst/>
              <a:rect l="l" t="t" r="r" b="b"/>
              <a:pathLst>
                <a:path w="6635" h="16960" extrusionOk="0">
                  <a:moveTo>
                    <a:pt x="1484" y="0"/>
                  </a:moveTo>
                  <a:cubicBezTo>
                    <a:pt x="1350" y="0"/>
                    <a:pt x="1218" y="12"/>
                    <a:pt x="1091" y="37"/>
                  </a:cubicBezTo>
                  <a:cubicBezTo>
                    <a:pt x="977" y="63"/>
                    <a:pt x="871" y="93"/>
                    <a:pt x="768" y="144"/>
                  </a:cubicBezTo>
                  <a:cubicBezTo>
                    <a:pt x="696" y="177"/>
                    <a:pt x="623" y="219"/>
                    <a:pt x="559" y="269"/>
                  </a:cubicBezTo>
                  <a:cubicBezTo>
                    <a:pt x="381" y="402"/>
                    <a:pt x="235" y="592"/>
                    <a:pt x="149" y="851"/>
                  </a:cubicBezTo>
                  <a:cubicBezTo>
                    <a:pt x="0" y="1284"/>
                    <a:pt x="53" y="1759"/>
                    <a:pt x="126" y="2211"/>
                  </a:cubicBezTo>
                  <a:cubicBezTo>
                    <a:pt x="411" y="3934"/>
                    <a:pt x="1023" y="5561"/>
                    <a:pt x="1612" y="7196"/>
                  </a:cubicBezTo>
                  <a:cubicBezTo>
                    <a:pt x="1665" y="7340"/>
                    <a:pt x="1718" y="7489"/>
                    <a:pt x="1768" y="7633"/>
                  </a:cubicBezTo>
                  <a:cubicBezTo>
                    <a:pt x="1928" y="8074"/>
                    <a:pt x="2080" y="8516"/>
                    <a:pt x="2220" y="8960"/>
                  </a:cubicBezTo>
                  <a:cubicBezTo>
                    <a:pt x="2650" y="10295"/>
                    <a:pt x="3038" y="11641"/>
                    <a:pt x="3323" y="13013"/>
                  </a:cubicBezTo>
                  <a:cubicBezTo>
                    <a:pt x="3509" y="13929"/>
                    <a:pt x="4155" y="16077"/>
                    <a:pt x="3722" y="16960"/>
                  </a:cubicBezTo>
                  <a:lnTo>
                    <a:pt x="4269" y="15842"/>
                  </a:lnTo>
                  <a:lnTo>
                    <a:pt x="4441" y="15496"/>
                  </a:lnTo>
                  <a:cubicBezTo>
                    <a:pt x="4441" y="15496"/>
                    <a:pt x="6635" y="8663"/>
                    <a:pt x="5468" y="4428"/>
                  </a:cubicBezTo>
                  <a:cubicBezTo>
                    <a:pt x="5403" y="4196"/>
                    <a:pt x="5334" y="3953"/>
                    <a:pt x="5254" y="3706"/>
                  </a:cubicBezTo>
                  <a:cubicBezTo>
                    <a:pt x="5224" y="3611"/>
                    <a:pt x="5194" y="3520"/>
                    <a:pt x="5163" y="3424"/>
                  </a:cubicBezTo>
                  <a:cubicBezTo>
                    <a:pt x="4836" y="2470"/>
                    <a:pt x="4373" y="1493"/>
                    <a:pt x="3639" y="839"/>
                  </a:cubicBezTo>
                  <a:cubicBezTo>
                    <a:pt x="3525" y="737"/>
                    <a:pt x="3403" y="637"/>
                    <a:pt x="3269" y="554"/>
                  </a:cubicBezTo>
                  <a:lnTo>
                    <a:pt x="3167" y="486"/>
                  </a:lnTo>
                  <a:cubicBezTo>
                    <a:pt x="2730" y="225"/>
                    <a:pt x="2080" y="0"/>
                    <a:pt x="14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3"/>
            <p:cNvSpPr/>
            <p:nvPr/>
          </p:nvSpPr>
          <p:spPr>
            <a:xfrm rot="10800000">
              <a:off x="8672781" y="455991"/>
              <a:ext cx="131681" cy="461543"/>
            </a:xfrm>
            <a:custGeom>
              <a:avLst/>
              <a:gdLst/>
              <a:ahLst/>
              <a:cxnLst/>
              <a:rect l="l" t="t" r="r" b="b"/>
              <a:pathLst>
                <a:path w="4798" h="16817" extrusionOk="0">
                  <a:moveTo>
                    <a:pt x="768" y="1"/>
                  </a:moveTo>
                  <a:cubicBezTo>
                    <a:pt x="696" y="34"/>
                    <a:pt x="623" y="76"/>
                    <a:pt x="559" y="126"/>
                  </a:cubicBezTo>
                  <a:cubicBezTo>
                    <a:pt x="381" y="259"/>
                    <a:pt x="235" y="449"/>
                    <a:pt x="149" y="708"/>
                  </a:cubicBezTo>
                  <a:cubicBezTo>
                    <a:pt x="0" y="1141"/>
                    <a:pt x="53" y="1616"/>
                    <a:pt x="126" y="2068"/>
                  </a:cubicBezTo>
                  <a:cubicBezTo>
                    <a:pt x="411" y="3791"/>
                    <a:pt x="1023" y="5418"/>
                    <a:pt x="1612" y="7053"/>
                  </a:cubicBezTo>
                  <a:cubicBezTo>
                    <a:pt x="1665" y="7197"/>
                    <a:pt x="1718" y="7346"/>
                    <a:pt x="1768" y="7490"/>
                  </a:cubicBezTo>
                  <a:cubicBezTo>
                    <a:pt x="1928" y="7931"/>
                    <a:pt x="2080" y="8373"/>
                    <a:pt x="2220" y="8817"/>
                  </a:cubicBezTo>
                  <a:cubicBezTo>
                    <a:pt x="2650" y="10152"/>
                    <a:pt x="3038" y="11498"/>
                    <a:pt x="3323" y="12870"/>
                  </a:cubicBezTo>
                  <a:cubicBezTo>
                    <a:pt x="3509" y="13786"/>
                    <a:pt x="4155" y="15934"/>
                    <a:pt x="3722" y="16817"/>
                  </a:cubicBezTo>
                  <a:lnTo>
                    <a:pt x="4269" y="15699"/>
                  </a:lnTo>
                  <a:cubicBezTo>
                    <a:pt x="4296" y="15368"/>
                    <a:pt x="4315" y="15018"/>
                    <a:pt x="4334" y="14646"/>
                  </a:cubicBezTo>
                  <a:cubicBezTo>
                    <a:pt x="4798" y="4567"/>
                    <a:pt x="2106" y="1080"/>
                    <a:pt x="7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3"/>
            <p:cNvSpPr/>
            <p:nvPr/>
          </p:nvSpPr>
          <p:spPr>
            <a:xfrm rot="10800000">
              <a:off x="8660266" y="612098"/>
              <a:ext cx="128854" cy="308372"/>
            </a:xfrm>
            <a:custGeom>
              <a:avLst/>
              <a:gdLst/>
              <a:ahLst/>
              <a:cxnLst/>
              <a:rect l="l" t="t" r="r" b="b"/>
              <a:pathLst>
                <a:path w="4695" h="11236" extrusionOk="0">
                  <a:moveTo>
                    <a:pt x="532" y="1"/>
                  </a:moveTo>
                  <a:cubicBezTo>
                    <a:pt x="334" y="43"/>
                    <a:pt x="152" y="115"/>
                    <a:pt x="0" y="233"/>
                  </a:cubicBezTo>
                  <a:cubicBezTo>
                    <a:pt x="23" y="252"/>
                    <a:pt x="46" y="275"/>
                    <a:pt x="69" y="294"/>
                  </a:cubicBezTo>
                  <a:cubicBezTo>
                    <a:pt x="1072" y="1187"/>
                    <a:pt x="1657" y="2354"/>
                    <a:pt x="2159" y="3579"/>
                  </a:cubicBezTo>
                  <a:cubicBezTo>
                    <a:pt x="2745" y="5008"/>
                    <a:pt x="3198" y="6479"/>
                    <a:pt x="3501" y="7981"/>
                  </a:cubicBezTo>
                  <a:cubicBezTo>
                    <a:pt x="2779" y="7471"/>
                    <a:pt x="1931" y="7229"/>
                    <a:pt x="1053" y="7160"/>
                  </a:cubicBezTo>
                  <a:lnTo>
                    <a:pt x="1053" y="7160"/>
                  </a:lnTo>
                  <a:cubicBezTo>
                    <a:pt x="1106" y="7304"/>
                    <a:pt x="1159" y="7453"/>
                    <a:pt x="1209" y="7597"/>
                  </a:cubicBezTo>
                  <a:cubicBezTo>
                    <a:pt x="1980" y="7681"/>
                    <a:pt x="2738" y="7833"/>
                    <a:pt x="3513" y="8118"/>
                  </a:cubicBezTo>
                  <a:cubicBezTo>
                    <a:pt x="3516" y="8119"/>
                    <a:pt x="3518" y="8120"/>
                    <a:pt x="3520" y="8120"/>
                  </a:cubicBezTo>
                  <a:cubicBezTo>
                    <a:pt x="3523" y="8120"/>
                    <a:pt x="3527" y="8118"/>
                    <a:pt x="3532" y="8118"/>
                  </a:cubicBezTo>
                  <a:cubicBezTo>
                    <a:pt x="3730" y="9106"/>
                    <a:pt x="3863" y="10110"/>
                    <a:pt x="3928" y="11121"/>
                  </a:cubicBezTo>
                  <a:cubicBezTo>
                    <a:pt x="3933" y="11197"/>
                    <a:pt x="3992" y="11235"/>
                    <a:pt x="4049" y="11235"/>
                  </a:cubicBezTo>
                  <a:cubicBezTo>
                    <a:pt x="4107" y="11235"/>
                    <a:pt x="4163" y="11197"/>
                    <a:pt x="4163" y="11121"/>
                  </a:cubicBezTo>
                  <a:cubicBezTo>
                    <a:pt x="4182" y="9273"/>
                    <a:pt x="3882" y="7448"/>
                    <a:pt x="3376" y="5677"/>
                  </a:cubicBezTo>
                  <a:cubicBezTo>
                    <a:pt x="3517" y="5122"/>
                    <a:pt x="3931" y="4612"/>
                    <a:pt x="4270" y="4172"/>
                  </a:cubicBezTo>
                  <a:cubicBezTo>
                    <a:pt x="4403" y="3997"/>
                    <a:pt x="4547" y="3833"/>
                    <a:pt x="4695" y="3670"/>
                  </a:cubicBezTo>
                  <a:cubicBezTo>
                    <a:pt x="4665" y="3575"/>
                    <a:pt x="4635" y="3484"/>
                    <a:pt x="4604" y="3388"/>
                  </a:cubicBezTo>
                  <a:cubicBezTo>
                    <a:pt x="4387" y="3616"/>
                    <a:pt x="4186" y="3863"/>
                    <a:pt x="3996" y="4111"/>
                  </a:cubicBezTo>
                  <a:cubicBezTo>
                    <a:pt x="3749" y="4434"/>
                    <a:pt x="3414" y="4830"/>
                    <a:pt x="3247" y="5251"/>
                  </a:cubicBezTo>
                  <a:cubicBezTo>
                    <a:pt x="3003" y="4453"/>
                    <a:pt x="2719" y="3670"/>
                    <a:pt x="2399" y="2902"/>
                  </a:cubicBezTo>
                  <a:cubicBezTo>
                    <a:pt x="2563" y="2214"/>
                    <a:pt x="2696" y="1552"/>
                    <a:pt x="3026" y="906"/>
                  </a:cubicBezTo>
                  <a:cubicBezTo>
                    <a:pt x="3045" y="871"/>
                    <a:pt x="3064" y="838"/>
                    <a:pt x="3080" y="803"/>
                  </a:cubicBezTo>
                  <a:cubicBezTo>
                    <a:pt x="2966" y="701"/>
                    <a:pt x="2844" y="601"/>
                    <a:pt x="2710" y="518"/>
                  </a:cubicBezTo>
                  <a:cubicBezTo>
                    <a:pt x="2410" y="1088"/>
                    <a:pt x="2205" y="1715"/>
                    <a:pt x="2140" y="2316"/>
                  </a:cubicBezTo>
                  <a:cubicBezTo>
                    <a:pt x="1729" y="1461"/>
                    <a:pt x="1194" y="666"/>
                    <a:pt x="5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3"/>
            <p:cNvSpPr/>
            <p:nvPr/>
          </p:nvSpPr>
          <p:spPr>
            <a:xfrm rot="10800000">
              <a:off x="8865280" y="71377"/>
              <a:ext cx="177212" cy="469447"/>
            </a:xfrm>
            <a:custGeom>
              <a:avLst/>
              <a:gdLst/>
              <a:ahLst/>
              <a:cxnLst/>
              <a:rect l="l" t="t" r="r" b="b"/>
              <a:pathLst>
                <a:path w="6457"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lnTo>
                    <a:pt x="3442" y="16002"/>
                  </a:lnTo>
                  <a:cubicBezTo>
                    <a:pt x="3442" y="16002"/>
                    <a:pt x="5609" y="12900"/>
                    <a:pt x="6262" y="9387"/>
                  </a:cubicBezTo>
                  <a:cubicBezTo>
                    <a:pt x="6290" y="9269"/>
                    <a:pt x="6308" y="9147"/>
                    <a:pt x="6327" y="9025"/>
                  </a:cubicBezTo>
                  <a:cubicBezTo>
                    <a:pt x="6411" y="8481"/>
                    <a:pt x="6457" y="7927"/>
                    <a:pt x="6449" y="7379"/>
                  </a:cubicBezTo>
                  <a:cubicBezTo>
                    <a:pt x="6434" y="5930"/>
                    <a:pt x="6130" y="4542"/>
                    <a:pt x="5651" y="3368"/>
                  </a:cubicBezTo>
                  <a:cubicBezTo>
                    <a:pt x="5609" y="3269"/>
                    <a:pt x="5567" y="3174"/>
                    <a:pt x="5525" y="3075"/>
                  </a:cubicBezTo>
                  <a:cubicBezTo>
                    <a:pt x="4818" y="1494"/>
                    <a:pt x="3791" y="353"/>
                    <a:pt x="2731" y="68"/>
                  </a:cubicBezTo>
                  <a:cubicBezTo>
                    <a:pt x="2663" y="48"/>
                    <a:pt x="2590" y="37"/>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3"/>
            <p:cNvSpPr/>
            <p:nvPr/>
          </p:nvSpPr>
          <p:spPr>
            <a:xfrm rot="10800000">
              <a:off x="8856607" y="71377"/>
              <a:ext cx="185885" cy="469447"/>
            </a:xfrm>
            <a:custGeom>
              <a:avLst/>
              <a:gdLst/>
              <a:ahLst/>
              <a:cxnLst/>
              <a:rect l="l" t="t" r="r" b="b"/>
              <a:pathLst>
                <a:path w="6773"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cubicBezTo>
                    <a:pt x="6772" y="8839"/>
                    <a:pt x="3921" y="2429"/>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3"/>
            <p:cNvSpPr/>
            <p:nvPr/>
          </p:nvSpPr>
          <p:spPr>
            <a:xfrm rot="10800000">
              <a:off x="8868820" y="159063"/>
              <a:ext cx="122652" cy="381787"/>
            </a:xfrm>
            <a:custGeom>
              <a:avLst/>
              <a:gdLst/>
              <a:ahLst/>
              <a:cxnLst/>
              <a:rect l="l" t="t" r="r" b="b"/>
              <a:pathLst>
                <a:path w="4469" h="13911" extrusionOk="0">
                  <a:moveTo>
                    <a:pt x="364" y="1"/>
                  </a:moveTo>
                  <a:cubicBezTo>
                    <a:pt x="243" y="1"/>
                    <a:pt x="121" y="13"/>
                    <a:pt x="1" y="38"/>
                  </a:cubicBezTo>
                  <a:cubicBezTo>
                    <a:pt x="1183" y="1574"/>
                    <a:pt x="1879" y="3365"/>
                    <a:pt x="2381" y="5331"/>
                  </a:cubicBezTo>
                  <a:cubicBezTo>
                    <a:pt x="2567" y="6061"/>
                    <a:pt x="2655" y="6829"/>
                    <a:pt x="2670" y="7605"/>
                  </a:cubicBezTo>
                  <a:cubicBezTo>
                    <a:pt x="2236" y="7114"/>
                    <a:pt x="1525" y="6814"/>
                    <a:pt x="955" y="6578"/>
                  </a:cubicBezTo>
                  <a:cubicBezTo>
                    <a:pt x="815" y="6521"/>
                    <a:pt x="674" y="6468"/>
                    <a:pt x="533" y="6418"/>
                  </a:cubicBezTo>
                  <a:lnTo>
                    <a:pt x="533" y="6418"/>
                  </a:lnTo>
                  <a:cubicBezTo>
                    <a:pt x="583" y="6574"/>
                    <a:pt x="628" y="6730"/>
                    <a:pt x="674" y="6889"/>
                  </a:cubicBezTo>
                  <a:cubicBezTo>
                    <a:pt x="1400" y="7144"/>
                    <a:pt x="2076" y="7513"/>
                    <a:pt x="2674" y="8053"/>
                  </a:cubicBezTo>
                  <a:cubicBezTo>
                    <a:pt x="2647" y="10011"/>
                    <a:pt x="2176" y="12026"/>
                    <a:pt x="1575" y="13787"/>
                  </a:cubicBezTo>
                  <a:cubicBezTo>
                    <a:pt x="1550" y="13855"/>
                    <a:pt x="1617" y="13911"/>
                    <a:pt x="1678" y="13911"/>
                  </a:cubicBezTo>
                  <a:cubicBezTo>
                    <a:pt x="1709" y="13911"/>
                    <a:pt x="1738" y="13897"/>
                    <a:pt x="1753" y="13862"/>
                  </a:cubicBezTo>
                  <a:cubicBezTo>
                    <a:pt x="2210" y="12843"/>
                    <a:pt x="2578" y="11695"/>
                    <a:pt x="2815" y="10509"/>
                  </a:cubicBezTo>
                  <a:cubicBezTo>
                    <a:pt x="3194" y="10068"/>
                    <a:pt x="3776" y="9684"/>
                    <a:pt x="4403" y="9388"/>
                  </a:cubicBezTo>
                  <a:cubicBezTo>
                    <a:pt x="4431" y="9270"/>
                    <a:pt x="4449" y="9148"/>
                    <a:pt x="4468" y="9026"/>
                  </a:cubicBezTo>
                  <a:lnTo>
                    <a:pt x="4468" y="9026"/>
                  </a:lnTo>
                  <a:cubicBezTo>
                    <a:pt x="3963" y="9288"/>
                    <a:pt x="3331" y="9619"/>
                    <a:pt x="2898" y="10053"/>
                  </a:cubicBezTo>
                  <a:cubicBezTo>
                    <a:pt x="3187" y="8349"/>
                    <a:pt x="3199" y="6589"/>
                    <a:pt x="2818" y="5031"/>
                  </a:cubicBezTo>
                  <a:cubicBezTo>
                    <a:pt x="2792" y="4924"/>
                    <a:pt x="2765" y="4813"/>
                    <a:pt x="2734" y="4703"/>
                  </a:cubicBezTo>
                  <a:cubicBezTo>
                    <a:pt x="2871" y="4175"/>
                    <a:pt x="3331" y="3722"/>
                    <a:pt x="3792" y="3369"/>
                  </a:cubicBezTo>
                  <a:cubicBezTo>
                    <a:pt x="3750" y="3270"/>
                    <a:pt x="3708" y="3175"/>
                    <a:pt x="3666" y="3076"/>
                  </a:cubicBezTo>
                  <a:cubicBezTo>
                    <a:pt x="3650" y="3092"/>
                    <a:pt x="3636" y="3102"/>
                    <a:pt x="3620" y="3114"/>
                  </a:cubicBezTo>
                  <a:cubicBezTo>
                    <a:pt x="3320" y="3357"/>
                    <a:pt x="2803" y="3741"/>
                    <a:pt x="2594" y="4167"/>
                  </a:cubicBezTo>
                  <a:cubicBezTo>
                    <a:pt x="2233" y="2810"/>
                    <a:pt x="1711" y="1263"/>
                    <a:pt x="872" y="69"/>
                  </a:cubicBezTo>
                  <a:cubicBezTo>
                    <a:pt x="704" y="24"/>
                    <a:pt x="534" y="1"/>
                    <a:pt x="3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3"/>
            <p:cNvSpPr/>
            <p:nvPr/>
          </p:nvSpPr>
          <p:spPr>
            <a:xfrm rot="10800000">
              <a:off x="8432143" y="-49354"/>
              <a:ext cx="765167" cy="812701"/>
            </a:xfrm>
            <a:custGeom>
              <a:avLst/>
              <a:gdLst/>
              <a:ahLst/>
              <a:cxnLst/>
              <a:rect l="l" t="t" r="r" b="b"/>
              <a:pathLst>
                <a:path w="27880" h="29612" extrusionOk="0">
                  <a:moveTo>
                    <a:pt x="27186" y="1"/>
                  </a:moveTo>
                  <a:cubicBezTo>
                    <a:pt x="27175" y="1"/>
                    <a:pt x="27164" y="1"/>
                    <a:pt x="27153" y="2"/>
                  </a:cubicBezTo>
                  <a:cubicBezTo>
                    <a:pt x="21682" y="200"/>
                    <a:pt x="18948" y="6331"/>
                    <a:pt x="16302" y="12262"/>
                  </a:cubicBezTo>
                  <a:cubicBezTo>
                    <a:pt x="15257" y="14612"/>
                    <a:pt x="14173" y="17038"/>
                    <a:pt x="12957" y="19004"/>
                  </a:cubicBezTo>
                  <a:cubicBezTo>
                    <a:pt x="8888" y="25562"/>
                    <a:pt x="643" y="28243"/>
                    <a:pt x="559" y="28269"/>
                  </a:cubicBezTo>
                  <a:cubicBezTo>
                    <a:pt x="197" y="28383"/>
                    <a:pt x="0" y="28767"/>
                    <a:pt x="114" y="29129"/>
                  </a:cubicBezTo>
                  <a:cubicBezTo>
                    <a:pt x="205" y="29422"/>
                    <a:pt x="475" y="29611"/>
                    <a:pt x="768" y="29611"/>
                  </a:cubicBezTo>
                  <a:cubicBezTo>
                    <a:pt x="836" y="29611"/>
                    <a:pt x="904" y="29599"/>
                    <a:pt x="976" y="29577"/>
                  </a:cubicBezTo>
                  <a:cubicBezTo>
                    <a:pt x="1334" y="29463"/>
                    <a:pt x="9782" y="26725"/>
                    <a:pt x="14124" y="19730"/>
                  </a:cubicBezTo>
                  <a:cubicBezTo>
                    <a:pt x="15390" y="17681"/>
                    <a:pt x="16493" y="15213"/>
                    <a:pt x="17557" y="12825"/>
                  </a:cubicBezTo>
                  <a:cubicBezTo>
                    <a:pt x="20146" y="7024"/>
                    <a:pt x="22591" y="1541"/>
                    <a:pt x="27203" y="1374"/>
                  </a:cubicBezTo>
                  <a:cubicBezTo>
                    <a:pt x="27583" y="1358"/>
                    <a:pt x="27880" y="1044"/>
                    <a:pt x="27864" y="663"/>
                  </a:cubicBezTo>
                  <a:cubicBezTo>
                    <a:pt x="27854" y="294"/>
                    <a:pt x="27535" y="1"/>
                    <a:pt x="27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33"/>
            <p:cNvSpPr/>
            <p:nvPr/>
          </p:nvSpPr>
          <p:spPr>
            <a:xfrm rot="10800000">
              <a:off x="7418325" y="61908"/>
              <a:ext cx="937878" cy="1533160"/>
            </a:xfrm>
            <a:custGeom>
              <a:avLst/>
              <a:gdLst/>
              <a:ahLst/>
              <a:cxnLst/>
              <a:rect l="l" t="t" r="r" b="b"/>
              <a:pathLst>
                <a:path w="34173" h="55863" extrusionOk="0">
                  <a:moveTo>
                    <a:pt x="6091" y="1"/>
                  </a:moveTo>
                  <a:cubicBezTo>
                    <a:pt x="1727" y="1"/>
                    <a:pt x="0" y="26052"/>
                    <a:pt x="0" y="26052"/>
                  </a:cubicBezTo>
                  <a:lnTo>
                    <a:pt x="392" y="27706"/>
                  </a:lnTo>
                  <a:lnTo>
                    <a:pt x="601" y="28573"/>
                  </a:lnTo>
                  <a:lnTo>
                    <a:pt x="662" y="28843"/>
                  </a:lnTo>
                  <a:lnTo>
                    <a:pt x="841" y="29588"/>
                  </a:lnTo>
                  <a:lnTo>
                    <a:pt x="913" y="29884"/>
                  </a:lnTo>
                  <a:lnTo>
                    <a:pt x="943" y="30021"/>
                  </a:lnTo>
                  <a:lnTo>
                    <a:pt x="1039" y="30443"/>
                  </a:lnTo>
                  <a:lnTo>
                    <a:pt x="1198" y="31109"/>
                  </a:lnTo>
                  <a:cubicBezTo>
                    <a:pt x="1198" y="31109"/>
                    <a:pt x="6945" y="55863"/>
                    <a:pt x="10819" y="55863"/>
                  </a:cubicBezTo>
                  <a:cubicBezTo>
                    <a:pt x="10856" y="55863"/>
                    <a:pt x="10894" y="55860"/>
                    <a:pt x="10931" y="55856"/>
                  </a:cubicBezTo>
                  <a:cubicBezTo>
                    <a:pt x="14508" y="55415"/>
                    <a:pt x="11482" y="42385"/>
                    <a:pt x="11003" y="40367"/>
                  </a:cubicBezTo>
                  <a:cubicBezTo>
                    <a:pt x="10962" y="40226"/>
                    <a:pt x="10946" y="40135"/>
                    <a:pt x="10939" y="40112"/>
                  </a:cubicBezTo>
                  <a:lnTo>
                    <a:pt x="10939" y="40112"/>
                  </a:lnTo>
                  <a:cubicBezTo>
                    <a:pt x="10973" y="40127"/>
                    <a:pt x="11076" y="40191"/>
                    <a:pt x="11243" y="40298"/>
                  </a:cubicBezTo>
                  <a:cubicBezTo>
                    <a:pt x="13079" y="41427"/>
                    <a:pt x="22530" y="47101"/>
                    <a:pt x="26262" y="47101"/>
                  </a:cubicBezTo>
                  <a:cubicBezTo>
                    <a:pt x="26842" y="47101"/>
                    <a:pt x="27284" y="46964"/>
                    <a:pt x="27538" y="46651"/>
                  </a:cubicBezTo>
                  <a:cubicBezTo>
                    <a:pt x="29248" y="44529"/>
                    <a:pt x="19188" y="37534"/>
                    <a:pt x="15790" y="35253"/>
                  </a:cubicBezTo>
                  <a:cubicBezTo>
                    <a:pt x="15341" y="34967"/>
                    <a:pt x="15014" y="34743"/>
                    <a:pt x="14835" y="34629"/>
                  </a:cubicBezTo>
                  <a:cubicBezTo>
                    <a:pt x="14763" y="34583"/>
                    <a:pt x="14717" y="34550"/>
                    <a:pt x="14698" y="34542"/>
                  </a:cubicBezTo>
                  <a:lnTo>
                    <a:pt x="14698" y="34542"/>
                  </a:lnTo>
                  <a:cubicBezTo>
                    <a:pt x="15047" y="34625"/>
                    <a:pt x="24291" y="36892"/>
                    <a:pt x="29682" y="36892"/>
                  </a:cubicBezTo>
                  <a:cubicBezTo>
                    <a:pt x="31763" y="36892"/>
                    <a:pt x="33270" y="36554"/>
                    <a:pt x="33469" y="35622"/>
                  </a:cubicBezTo>
                  <a:cubicBezTo>
                    <a:pt x="34172" y="32340"/>
                    <a:pt x="16558" y="29299"/>
                    <a:pt x="15356" y="29094"/>
                  </a:cubicBezTo>
                  <a:lnTo>
                    <a:pt x="15349" y="29094"/>
                  </a:lnTo>
                  <a:cubicBezTo>
                    <a:pt x="15307" y="29082"/>
                    <a:pt x="15291" y="29082"/>
                    <a:pt x="15291" y="29082"/>
                  </a:cubicBezTo>
                  <a:cubicBezTo>
                    <a:pt x="15291" y="29082"/>
                    <a:pt x="15319" y="29075"/>
                    <a:pt x="15364" y="29059"/>
                  </a:cubicBezTo>
                  <a:cubicBezTo>
                    <a:pt x="16573" y="28698"/>
                    <a:pt x="32833" y="23756"/>
                    <a:pt x="32020" y="20722"/>
                  </a:cubicBezTo>
                  <a:cubicBezTo>
                    <a:pt x="31815" y="19962"/>
                    <a:pt x="30633" y="19673"/>
                    <a:pt x="28955" y="19673"/>
                  </a:cubicBezTo>
                  <a:cubicBezTo>
                    <a:pt x="23670" y="19673"/>
                    <a:pt x="13475" y="22539"/>
                    <a:pt x="13475" y="22539"/>
                  </a:cubicBezTo>
                  <a:cubicBezTo>
                    <a:pt x="13475" y="22539"/>
                    <a:pt x="13634" y="22375"/>
                    <a:pt x="13908" y="22082"/>
                  </a:cubicBezTo>
                  <a:cubicBezTo>
                    <a:pt x="13908" y="22075"/>
                    <a:pt x="13915" y="22075"/>
                    <a:pt x="13923" y="22064"/>
                  </a:cubicBezTo>
                  <a:cubicBezTo>
                    <a:pt x="16166" y="19695"/>
                    <a:pt x="25842" y="9125"/>
                    <a:pt x="23047" y="6548"/>
                  </a:cubicBezTo>
                  <a:cubicBezTo>
                    <a:pt x="22779" y="6299"/>
                    <a:pt x="22442" y="6185"/>
                    <a:pt x="22049" y="6185"/>
                  </a:cubicBezTo>
                  <a:cubicBezTo>
                    <a:pt x="18251" y="6185"/>
                    <a:pt x="9283" y="16845"/>
                    <a:pt x="7577" y="18920"/>
                  </a:cubicBezTo>
                  <a:cubicBezTo>
                    <a:pt x="7577" y="18927"/>
                    <a:pt x="7570" y="18934"/>
                    <a:pt x="7563" y="18943"/>
                  </a:cubicBezTo>
                  <a:cubicBezTo>
                    <a:pt x="7426" y="19106"/>
                    <a:pt x="7338" y="19216"/>
                    <a:pt x="7304" y="19247"/>
                  </a:cubicBezTo>
                  <a:cubicBezTo>
                    <a:pt x="7315" y="19201"/>
                    <a:pt x="7338" y="19041"/>
                    <a:pt x="7376" y="18802"/>
                  </a:cubicBezTo>
                  <a:cubicBezTo>
                    <a:pt x="7817" y="15855"/>
                    <a:pt x="10041" y="1"/>
                    <a:pt x="60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33"/>
            <p:cNvSpPr/>
            <p:nvPr/>
          </p:nvSpPr>
          <p:spPr>
            <a:xfrm rot="10800000">
              <a:off x="7958003" y="61908"/>
              <a:ext cx="372346" cy="709261"/>
            </a:xfrm>
            <a:custGeom>
              <a:avLst/>
              <a:gdLst/>
              <a:ahLst/>
              <a:cxnLst/>
              <a:rect l="l" t="t" r="r" b="b"/>
              <a:pathLst>
                <a:path w="13567" h="25843" extrusionOk="0">
                  <a:moveTo>
                    <a:pt x="1" y="1"/>
                  </a:moveTo>
                  <a:lnTo>
                    <a:pt x="97" y="423"/>
                  </a:lnTo>
                  <a:lnTo>
                    <a:pt x="256" y="1089"/>
                  </a:lnTo>
                  <a:cubicBezTo>
                    <a:pt x="256" y="1089"/>
                    <a:pt x="6003" y="25843"/>
                    <a:pt x="9877" y="25843"/>
                  </a:cubicBezTo>
                  <a:cubicBezTo>
                    <a:pt x="9914" y="25843"/>
                    <a:pt x="9952" y="25840"/>
                    <a:pt x="9989" y="25836"/>
                  </a:cubicBezTo>
                  <a:cubicBezTo>
                    <a:pt x="13566" y="25395"/>
                    <a:pt x="10540" y="12365"/>
                    <a:pt x="10061" y="10347"/>
                  </a:cubicBezTo>
                  <a:cubicBezTo>
                    <a:pt x="9978" y="10046"/>
                    <a:pt x="9153" y="8932"/>
                    <a:pt x="8985" y="8723"/>
                  </a:cubicBezTo>
                  <a:cubicBezTo>
                    <a:pt x="7023" y="6260"/>
                    <a:pt x="4659" y="4093"/>
                    <a:pt x="2355" y="1963"/>
                  </a:cubicBezTo>
                  <a:cubicBezTo>
                    <a:pt x="1609" y="1278"/>
                    <a:pt x="857" y="548"/>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33"/>
            <p:cNvSpPr/>
            <p:nvPr/>
          </p:nvSpPr>
          <p:spPr>
            <a:xfrm rot="10800000">
              <a:off x="7418325" y="582567"/>
              <a:ext cx="927147" cy="842754"/>
            </a:xfrm>
            <a:custGeom>
              <a:avLst/>
              <a:gdLst/>
              <a:ahLst/>
              <a:cxnLst/>
              <a:rect l="l" t="t" r="r" b="b"/>
              <a:pathLst>
                <a:path w="33782" h="30707" extrusionOk="0">
                  <a:moveTo>
                    <a:pt x="21658" y="0"/>
                  </a:moveTo>
                  <a:cubicBezTo>
                    <a:pt x="17860" y="0"/>
                    <a:pt x="8892" y="10660"/>
                    <a:pt x="7186" y="12735"/>
                  </a:cubicBezTo>
                  <a:cubicBezTo>
                    <a:pt x="7186" y="12742"/>
                    <a:pt x="7179" y="12749"/>
                    <a:pt x="7172" y="12758"/>
                  </a:cubicBezTo>
                  <a:cubicBezTo>
                    <a:pt x="7035" y="12921"/>
                    <a:pt x="6947" y="13031"/>
                    <a:pt x="6913" y="13062"/>
                  </a:cubicBezTo>
                  <a:cubicBezTo>
                    <a:pt x="6913" y="13061"/>
                    <a:pt x="6913" y="13061"/>
                    <a:pt x="6913" y="13061"/>
                  </a:cubicBezTo>
                  <a:cubicBezTo>
                    <a:pt x="6889" y="13061"/>
                    <a:pt x="964" y="20665"/>
                    <a:pt x="1" y="21965"/>
                  </a:cubicBezTo>
                  <a:lnTo>
                    <a:pt x="210" y="22388"/>
                  </a:lnTo>
                  <a:lnTo>
                    <a:pt x="271" y="22658"/>
                  </a:lnTo>
                  <a:lnTo>
                    <a:pt x="450" y="23403"/>
                  </a:lnTo>
                  <a:lnTo>
                    <a:pt x="522" y="23699"/>
                  </a:lnTo>
                  <a:cubicBezTo>
                    <a:pt x="2233" y="24338"/>
                    <a:pt x="8004" y="26475"/>
                    <a:pt x="14444" y="28444"/>
                  </a:cubicBezTo>
                  <a:cubicBezTo>
                    <a:pt x="14372" y="28398"/>
                    <a:pt x="14326" y="28365"/>
                    <a:pt x="14307" y="28357"/>
                  </a:cubicBezTo>
                  <a:lnTo>
                    <a:pt x="14307" y="28357"/>
                  </a:lnTo>
                  <a:cubicBezTo>
                    <a:pt x="14656" y="28440"/>
                    <a:pt x="23900" y="30707"/>
                    <a:pt x="29291" y="30707"/>
                  </a:cubicBezTo>
                  <a:cubicBezTo>
                    <a:pt x="31372" y="30707"/>
                    <a:pt x="32879" y="30369"/>
                    <a:pt x="33078" y="29437"/>
                  </a:cubicBezTo>
                  <a:cubicBezTo>
                    <a:pt x="33781" y="26155"/>
                    <a:pt x="16167" y="23114"/>
                    <a:pt x="14965" y="22909"/>
                  </a:cubicBezTo>
                  <a:lnTo>
                    <a:pt x="14958" y="22909"/>
                  </a:lnTo>
                  <a:cubicBezTo>
                    <a:pt x="12631" y="22812"/>
                    <a:pt x="10400" y="22779"/>
                    <a:pt x="8439" y="22779"/>
                  </a:cubicBezTo>
                  <a:cubicBezTo>
                    <a:pt x="4224" y="22779"/>
                    <a:pt x="1255" y="22932"/>
                    <a:pt x="1255" y="22932"/>
                  </a:cubicBezTo>
                  <a:cubicBezTo>
                    <a:pt x="5274" y="21730"/>
                    <a:pt x="9597" y="19065"/>
                    <a:pt x="13517" y="15897"/>
                  </a:cubicBezTo>
                  <a:cubicBezTo>
                    <a:pt x="13517" y="15890"/>
                    <a:pt x="13524" y="15890"/>
                    <a:pt x="13532" y="15879"/>
                  </a:cubicBezTo>
                  <a:cubicBezTo>
                    <a:pt x="15775" y="13510"/>
                    <a:pt x="25451" y="2940"/>
                    <a:pt x="22656" y="363"/>
                  </a:cubicBezTo>
                  <a:cubicBezTo>
                    <a:pt x="22388" y="114"/>
                    <a:pt x="22051" y="0"/>
                    <a:pt x="216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33"/>
            <p:cNvSpPr/>
            <p:nvPr/>
          </p:nvSpPr>
          <p:spPr>
            <a:xfrm rot="10800000">
              <a:off x="8232316" y="794058"/>
              <a:ext cx="105746" cy="442990"/>
            </a:xfrm>
            <a:custGeom>
              <a:avLst/>
              <a:gdLst/>
              <a:ahLst/>
              <a:cxnLst/>
              <a:rect l="l" t="t" r="r" b="b"/>
              <a:pathLst>
                <a:path w="3853" h="16141" extrusionOk="0">
                  <a:moveTo>
                    <a:pt x="3852" y="0"/>
                  </a:moveTo>
                  <a:cubicBezTo>
                    <a:pt x="1122" y="6023"/>
                    <a:pt x="1" y="15798"/>
                    <a:pt x="282" y="16140"/>
                  </a:cubicBezTo>
                  <a:lnTo>
                    <a:pt x="38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3"/>
            <p:cNvSpPr/>
            <p:nvPr/>
          </p:nvSpPr>
          <p:spPr>
            <a:xfrm rot="10800000">
              <a:off x="7811173" y="794058"/>
              <a:ext cx="545030" cy="103138"/>
            </a:xfrm>
            <a:custGeom>
              <a:avLst/>
              <a:gdLst/>
              <a:ahLst/>
              <a:cxnLst/>
              <a:rect l="l" t="t" r="r" b="b"/>
              <a:pathLst>
                <a:path w="19859" h="3758" extrusionOk="0">
                  <a:moveTo>
                    <a:pt x="19858" y="1"/>
                  </a:moveTo>
                  <a:lnTo>
                    <a:pt x="19858" y="1"/>
                  </a:lnTo>
                  <a:cubicBezTo>
                    <a:pt x="13132" y="441"/>
                    <a:pt x="0" y="3757"/>
                    <a:pt x="0" y="3757"/>
                  </a:cubicBezTo>
                  <a:lnTo>
                    <a:pt x="1985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3"/>
            <p:cNvSpPr/>
            <p:nvPr/>
          </p:nvSpPr>
          <p:spPr>
            <a:xfrm rot="10800000">
              <a:off x="7954875" y="540823"/>
              <a:ext cx="351543" cy="216431"/>
            </a:xfrm>
            <a:custGeom>
              <a:avLst/>
              <a:gdLst/>
              <a:ahLst/>
              <a:cxnLst/>
              <a:rect l="l" t="t" r="r" b="b"/>
              <a:pathLst>
                <a:path w="12809" h="7886" extrusionOk="0">
                  <a:moveTo>
                    <a:pt x="0" y="0"/>
                  </a:moveTo>
                  <a:lnTo>
                    <a:pt x="12808" y="7885"/>
                  </a:lnTo>
                  <a:cubicBezTo>
                    <a:pt x="9360" y="4088"/>
                    <a:pt x="1" y="1"/>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3"/>
            <p:cNvSpPr/>
            <p:nvPr/>
          </p:nvSpPr>
          <p:spPr>
            <a:xfrm rot="10800000">
              <a:off x="8255288" y="648984"/>
              <a:ext cx="243876" cy="231114"/>
            </a:xfrm>
            <a:custGeom>
              <a:avLst/>
              <a:gdLst/>
              <a:ahLst/>
              <a:cxnLst/>
              <a:rect l="l" t="t" r="r" b="b"/>
              <a:pathLst>
                <a:path w="8886" h="8421" extrusionOk="0">
                  <a:moveTo>
                    <a:pt x="5209" y="1"/>
                  </a:moveTo>
                  <a:cubicBezTo>
                    <a:pt x="5209" y="1"/>
                    <a:pt x="1" y="1297"/>
                    <a:pt x="457" y="5054"/>
                  </a:cubicBezTo>
                  <a:cubicBezTo>
                    <a:pt x="824" y="8051"/>
                    <a:pt x="4484" y="8420"/>
                    <a:pt x="6265" y="8420"/>
                  </a:cubicBezTo>
                  <a:cubicBezTo>
                    <a:pt x="6847" y="8420"/>
                    <a:pt x="7228" y="8381"/>
                    <a:pt x="7228" y="8381"/>
                  </a:cubicBezTo>
                  <a:cubicBezTo>
                    <a:pt x="8886" y="3180"/>
                    <a:pt x="5209"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33"/>
            <p:cNvSpPr/>
            <p:nvPr/>
          </p:nvSpPr>
          <p:spPr>
            <a:xfrm rot="10800000">
              <a:off x="8226772" y="1439290"/>
              <a:ext cx="23301" cy="44543"/>
            </a:xfrm>
            <a:custGeom>
              <a:avLst/>
              <a:gdLst/>
              <a:ahLst/>
              <a:cxnLst/>
              <a:rect l="l" t="t" r="r" b="b"/>
              <a:pathLst>
                <a:path w="849" h="1623" extrusionOk="0">
                  <a:moveTo>
                    <a:pt x="642" y="0"/>
                  </a:moveTo>
                  <a:cubicBezTo>
                    <a:pt x="588" y="0"/>
                    <a:pt x="533" y="25"/>
                    <a:pt x="498" y="81"/>
                  </a:cubicBezTo>
                  <a:cubicBezTo>
                    <a:pt x="365" y="290"/>
                    <a:pt x="269" y="515"/>
                    <a:pt x="186" y="743"/>
                  </a:cubicBezTo>
                  <a:cubicBezTo>
                    <a:pt x="102" y="966"/>
                    <a:pt x="0" y="1214"/>
                    <a:pt x="27" y="1454"/>
                  </a:cubicBezTo>
                  <a:cubicBezTo>
                    <a:pt x="41" y="1560"/>
                    <a:pt x="120" y="1623"/>
                    <a:pt x="202" y="1623"/>
                  </a:cubicBezTo>
                  <a:cubicBezTo>
                    <a:pt x="255" y="1623"/>
                    <a:pt x="310" y="1597"/>
                    <a:pt x="350" y="1541"/>
                  </a:cubicBezTo>
                  <a:cubicBezTo>
                    <a:pt x="483" y="1359"/>
                    <a:pt x="525" y="1119"/>
                    <a:pt x="593" y="906"/>
                  </a:cubicBezTo>
                  <a:cubicBezTo>
                    <a:pt x="665" y="674"/>
                    <a:pt x="748" y="450"/>
                    <a:pt x="813" y="213"/>
                  </a:cubicBezTo>
                  <a:cubicBezTo>
                    <a:pt x="849" y="89"/>
                    <a:pt x="746"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33"/>
            <p:cNvSpPr/>
            <p:nvPr/>
          </p:nvSpPr>
          <p:spPr>
            <a:xfrm rot="10800000">
              <a:off x="8200590" y="1489570"/>
              <a:ext cx="14217" cy="54588"/>
            </a:xfrm>
            <a:custGeom>
              <a:avLst/>
              <a:gdLst/>
              <a:ahLst/>
              <a:cxnLst/>
              <a:rect l="l" t="t" r="r" b="b"/>
              <a:pathLst>
                <a:path w="518" h="1989" extrusionOk="0">
                  <a:moveTo>
                    <a:pt x="378" y="0"/>
                  </a:moveTo>
                  <a:cubicBezTo>
                    <a:pt x="334" y="0"/>
                    <a:pt x="291" y="30"/>
                    <a:pt x="285" y="89"/>
                  </a:cubicBezTo>
                  <a:cubicBezTo>
                    <a:pt x="244" y="693"/>
                    <a:pt x="65" y="1271"/>
                    <a:pt x="7" y="1869"/>
                  </a:cubicBezTo>
                  <a:cubicBezTo>
                    <a:pt x="1" y="1943"/>
                    <a:pt x="68" y="1989"/>
                    <a:pt x="133" y="1989"/>
                  </a:cubicBezTo>
                  <a:cubicBezTo>
                    <a:pt x="174" y="1989"/>
                    <a:pt x="215" y="1970"/>
                    <a:pt x="235" y="1929"/>
                  </a:cubicBezTo>
                  <a:cubicBezTo>
                    <a:pt x="509" y="1385"/>
                    <a:pt x="517" y="682"/>
                    <a:pt x="472" y="89"/>
                  </a:cubicBezTo>
                  <a:cubicBezTo>
                    <a:pt x="466" y="30"/>
                    <a:pt x="422" y="0"/>
                    <a:pt x="3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33"/>
            <p:cNvSpPr/>
            <p:nvPr/>
          </p:nvSpPr>
          <p:spPr>
            <a:xfrm rot="10800000">
              <a:off x="8170867" y="1399028"/>
              <a:ext cx="17647" cy="40536"/>
            </a:xfrm>
            <a:custGeom>
              <a:avLst/>
              <a:gdLst/>
              <a:ahLst/>
              <a:cxnLst/>
              <a:rect l="l" t="t" r="r" b="b"/>
              <a:pathLst>
                <a:path w="643" h="1477" extrusionOk="0">
                  <a:moveTo>
                    <a:pt x="450" y="0"/>
                  </a:moveTo>
                  <a:cubicBezTo>
                    <a:pt x="395" y="0"/>
                    <a:pt x="342" y="30"/>
                    <a:pt x="327" y="99"/>
                  </a:cubicBezTo>
                  <a:cubicBezTo>
                    <a:pt x="277" y="316"/>
                    <a:pt x="205" y="529"/>
                    <a:pt x="141" y="737"/>
                  </a:cubicBezTo>
                  <a:cubicBezTo>
                    <a:pt x="79" y="939"/>
                    <a:pt x="0" y="1125"/>
                    <a:pt x="34" y="1334"/>
                  </a:cubicBezTo>
                  <a:cubicBezTo>
                    <a:pt x="46" y="1427"/>
                    <a:pt x="134" y="1477"/>
                    <a:pt x="220" y="1477"/>
                  </a:cubicBezTo>
                  <a:cubicBezTo>
                    <a:pt x="272" y="1477"/>
                    <a:pt x="324" y="1459"/>
                    <a:pt x="358" y="1422"/>
                  </a:cubicBezTo>
                  <a:cubicBezTo>
                    <a:pt x="642" y="1118"/>
                    <a:pt x="597" y="525"/>
                    <a:pt x="593" y="133"/>
                  </a:cubicBezTo>
                  <a:cubicBezTo>
                    <a:pt x="593" y="50"/>
                    <a:pt x="520" y="0"/>
                    <a:pt x="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33"/>
            <p:cNvSpPr/>
            <p:nvPr/>
          </p:nvSpPr>
          <p:spPr>
            <a:xfrm rot="10800000">
              <a:off x="8218978" y="1364805"/>
              <a:ext cx="17675" cy="48687"/>
            </a:xfrm>
            <a:custGeom>
              <a:avLst/>
              <a:gdLst/>
              <a:ahLst/>
              <a:cxnLst/>
              <a:rect l="l" t="t" r="r" b="b"/>
              <a:pathLst>
                <a:path w="644" h="1774" extrusionOk="0">
                  <a:moveTo>
                    <a:pt x="499" y="1"/>
                  </a:moveTo>
                  <a:cubicBezTo>
                    <a:pt x="445" y="1"/>
                    <a:pt x="389" y="36"/>
                    <a:pt x="382" y="103"/>
                  </a:cubicBezTo>
                  <a:cubicBezTo>
                    <a:pt x="351" y="381"/>
                    <a:pt x="268" y="654"/>
                    <a:pt x="191" y="921"/>
                  </a:cubicBezTo>
                  <a:cubicBezTo>
                    <a:pt x="127" y="1149"/>
                    <a:pt x="13" y="1362"/>
                    <a:pt x="5" y="1597"/>
                  </a:cubicBezTo>
                  <a:cubicBezTo>
                    <a:pt x="1" y="1715"/>
                    <a:pt x="88" y="1773"/>
                    <a:pt x="180" y="1773"/>
                  </a:cubicBezTo>
                  <a:cubicBezTo>
                    <a:pt x="242" y="1773"/>
                    <a:pt x="307" y="1746"/>
                    <a:pt x="347" y="1693"/>
                  </a:cubicBezTo>
                  <a:cubicBezTo>
                    <a:pt x="644" y="1278"/>
                    <a:pt x="591" y="586"/>
                    <a:pt x="598" y="103"/>
                  </a:cubicBezTo>
                  <a:cubicBezTo>
                    <a:pt x="600" y="34"/>
                    <a:pt x="551" y="1"/>
                    <a:pt x="4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33"/>
            <p:cNvSpPr/>
            <p:nvPr/>
          </p:nvSpPr>
          <p:spPr>
            <a:xfrm rot="10800000">
              <a:off x="8260310" y="1256452"/>
              <a:ext cx="16055" cy="49593"/>
            </a:xfrm>
            <a:custGeom>
              <a:avLst/>
              <a:gdLst/>
              <a:ahLst/>
              <a:cxnLst/>
              <a:rect l="l" t="t" r="r" b="b"/>
              <a:pathLst>
                <a:path w="585" h="1807" extrusionOk="0">
                  <a:moveTo>
                    <a:pt x="382" y="0"/>
                  </a:moveTo>
                  <a:cubicBezTo>
                    <a:pt x="328" y="0"/>
                    <a:pt x="268" y="40"/>
                    <a:pt x="266" y="105"/>
                  </a:cubicBezTo>
                  <a:cubicBezTo>
                    <a:pt x="255" y="428"/>
                    <a:pt x="201" y="751"/>
                    <a:pt x="148" y="1066"/>
                  </a:cubicBezTo>
                  <a:cubicBezTo>
                    <a:pt x="106" y="1302"/>
                    <a:pt x="0" y="1526"/>
                    <a:pt x="148" y="1731"/>
                  </a:cubicBezTo>
                  <a:cubicBezTo>
                    <a:pt x="177" y="1774"/>
                    <a:pt x="228" y="1806"/>
                    <a:pt x="279" y="1806"/>
                  </a:cubicBezTo>
                  <a:cubicBezTo>
                    <a:pt x="302" y="1806"/>
                    <a:pt x="325" y="1800"/>
                    <a:pt x="346" y="1784"/>
                  </a:cubicBezTo>
                  <a:cubicBezTo>
                    <a:pt x="585" y="1621"/>
                    <a:pt x="559" y="1332"/>
                    <a:pt x="562" y="1063"/>
                  </a:cubicBezTo>
                  <a:cubicBezTo>
                    <a:pt x="566" y="731"/>
                    <a:pt x="517" y="405"/>
                    <a:pt x="467" y="74"/>
                  </a:cubicBezTo>
                  <a:cubicBezTo>
                    <a:pt x="461" y="23"/>
                    <a:pt x="423" y="0"/>
                    <a:pt x="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33"/>
            <p:cNvSpPr/>
            <p:nvPr/>
          </p:nvSpPr>
          <p:spPr>
            <a:xfrm rot="10800000">
              <a:off x="8191011" y="1249536"/>
              <a:ext cx="19239" cy="45970"/>
            </a:xfrm>
            <a:custGeom>
              <a:avLst/>
              <a:gdLst/>
              <a:ahLst/>
              <a:cxnLst/>
              <a:rect l="l" t="t" r="r" b="b"/>
              <a:pathLst>
                <a:path w="701" h="1675" extrusionOk="0">
                  <a:moveTo>
                    <a:pt x="446" y="1"/>
                  </a:moveTo>
                  <a:cubicBezTo>
                    <a:pt x="351" y="1"/>
                    <a:pt x="252" y="67"/>
                    <a:pt x="248" y="180"/>
                  </a:cubicBezTo>
                  <a:cubicBezTo>
                    <a:pt x="245" y="419"/>
                    <a:pt x="210" y="656"/>
                    <a:pt x="150" y="888"/>
                  </a:cubicBezTo>
                  <a:cubicBezTo>
                    <a:pt x="96" y="1104"/>
                    <a:pt x="1" y="1283"/>
                    <a:pt x="36" y="1507"/>
                  </a:cubicBezTo>
                  <a:cubicBezTo>
                    <a:pt x="56" y="1624"/>
                    <a:pt x="153" y="1675"/>
                    <a:pt x="253" y="1675"/>
                  </a:cubicBezTo>
                  <a:cubicBezTo>
                    <a:pt x="319" y="1675"/>
                    <a:pt x="386" y="1653"/>
                    <a:pt x="434" y="1614"/>
                  </a:cubicBezTo>
                  <a:cubicBezTo>
                    <a:pt x="625" y="1458"/>
                    <a:pt x="655" y="1149"/>
                    <a:pt x="678" y="914"/>
                  </a:cubicBezTo>
                  <a:cubicBezTo>
                    <a:pt x="701" y="648"/>
                    <a:pt x="666" y="389"/>
                    <a:pt x="610" y="131"/>
                  </a:cubicBezTo>
                  <a:cubicBezTo>
                    <a:pt x="590" y="41"/>
                    <a:pt x="519" y="1"/>
                    <a:pt x="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33"/>
            <p:cNvSpPr/>
            <p:nvPr/>
          </p:nvSpPr>
          <p:spPr>
            <a:xfrm rot="10800000">
              <a:off x="8192054" y="1152957"/>
              <a:ext cx="14738" cy="38999"/>
            </a:xfrm>
            <a:custGeom>
              <a:avLst/>
              <a:gdLst/>
              <a:ahLst/>
              <a:cxnLst/>
              <a:rect l="l" t="t" r="r" b="b"/>
              <a:pathLst>
                <a:path w="537" h="1421" extrusionOk="0">
                  <a:moveTo>
                    <a:pt x="299" y="1"/>
                  </a:moveTo>
                  <a:cubicBezTo>
                    <a:pt x="221" y="1"/>
                    <a:pt x="143" y="52"/>
                    <a:pt x="149" y="149"/>
                  </a:cubicBezTo>
                  <a:cubicBezTo>
                    <a:pt x="161" y="354"/>
                    <a:pt x="152" y="563"/>
                    <a:pt x="115" y="768"/>
                  </a:cubicBezTo>
                  <a:cubicBezTo>
                    <a:pt x="80" y="947"/>
                    <a:pt x="1" y="1110"/>
                    <a:pt x="50" y="1293"/>
                  </a:cubicBezTo>
                  <a:cubicBezTo>
                    <a:pt x="71" y="1378"/>
                    <a:pt x="140" y="1420"/>
                    <a:pt x="214" y="1420"/>
                  </a:cubicBezTo>
                  <a:cubicBezTo>
                    <a:pt x="259" y="1420"/>
                    <a:pt x="305" y="1404"/>
                    <a:pt x="343" y="1372"/>
                  </a:cubicBezTo>
                  <a:cubicBezTo>
                    <a:pt x="506" y="1232"/>
                    <a:pt x="514" y="984"/>
                    <a:pt x="526" y="784"/>
                  </a:cubicBezTo>
                  <a:cubicBezTo>
                    <a:pt x="536" y="551"/>
                    <a:pt x="503" y="331"/>
                    <a:pt x="445" y="107"/>
                  </a:cubicBezTo>
                  <a:cubicBezTo>
                    <a:pt x="426" y="35"/>
                    <a:pt x="362" y="1"/>
                    <a:pt x="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3"/>
            <p:cNvSpPr/>
            <p:nvPr/>
          </p:nvSpPr>
          <p:spPr>
            <a:xfrm rot="10800000">
              <a:off x="8262698" y="1183311"/>
              <a:ext cx="18663" cy="45559"/>
            </a:xfrm>
            <a:custGeom>
              <a:avLst/>
              <a:gdLst/>
              <a:ahLst/>
              <a:cxnLst/>
              <a:rect l="l" t="t" r="r" b="b"/>
              <a:pathLst>
                <a:path w="680" h="1660" extrusionOk="0">
                  <a:moveTo>
                    <a:pt x="557" y="1"/>
                  </a:moveTo>
                  <a:cubicBezTo>
                    <a:pt x="510" y="1"/>
                    <a:pt x="466" y="26"/>
                    <a:pt x="456" y="83"/>
                  </a:cubicBezTo>
                  <a:cubicBezTo>
                    <a:pt x="414" y="315"/>
                    <a:pt x="349" y="555"/>
                    <a:pt x="265" y="778"/>
                  </a:cubicBezTo>
                  <a:cubicBezTo>
                    <a:pt x="182" y="999"/>
                    <a:pt x="49" y="1223"/>
                    <a:pt x="14" y="1459"/>
                  </a:cubicBezTo>
                  <a:cubicBezTo>
                    <a:pt x="0" y="1563"/>
                    <a:pt x="80" y="1660"/>
                    <a:pt x="172" y="1660"/>
                  </a:cubicBezTo>
                  <a:cubicBezTo>
                    <a:pt x="208" y="1660"/>
                    <a:pt x="246" y="1645"/>
                    <a:pt x="281" y="1611"/>
                  </a:cubicBezTo>
                  <a:cubicBezTo>
                    <a:pt x="646" y="1250"/>
                    <a:pt x="672" y="592"/>
                    <a:pt x="679" y="109"/>
                  </a:cubicBezTo>
                  <a:cubicBezTo>
                    <a:pt x="679" y="41"/>
                    <a:pt x="617"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3"/>
            <p:cNvSpPr/>
            <p:nvPr/>
          </p:nvSpPr>
          <p:spPr>
            <a:xfrm rot="10800000">
              <a:off x="8200398" y="1070567"/>
              <a:ext cx="14848" cy="41963"/>
            </a:xfrm>
            <a:custGeom>
              <a:avLst/>
              <a:gdLst/>
              <a:ahLst/>
              <a:cxnLst/>
              <a:rect l="l" t="t" r="r" b="b"/>
              <a:pathLst>
                <a:path w="541" h="1529" extrusionOk="0">
                  <a:moveTo>
                    <a:pt x="280" y="0"/>
                  </a:moveTo>
                  <a:cubicBezTo>
                    <a:pt x="211" y="0"/>
                    <a:pt x="137" y="49"/>
                    <a:pt x="137" y="132"/>
                  </a:cubicBezTo>
                  <a:cubicBezTo>
                    <a:pt x="134" y="550"/>
                    <a:pt x="0" y="984"/>
                    <a:pt x="31" y="1398"/>
                  </a:cubicBezTo>
                  <a:cubicBezTo>
                    <a:pt x="38" y="1480"/>
                    <a:pt x="102" y="1529"/>
                    <a:pt x="168" y="1529"/>
                  </a:cubicBezTo>
                  <a:cubicBezTo>
                    <a:pt x="210" y="1529"/>
                    <a:pt x="253" y="1509"/>
                    <a:pt x="282" y="1467"/>
                  </a:cubicBezTo>
                  <a:cubicBezTo>
                    <a:pt x="541" y="1079"/>
                    <a:pt x="483" y="528"/>
                    <a:pt x="400" y="94"/>
                  </a:cubicBezTo>
                  <a:cubicBezTo>
                    <a:pt x="387" y="30"/>
                    <a:pt x="335"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33"/>
            <p:cNvSpPr/>
            <p:nvPr/>
          </p:nvSpPr>
          <p:spPr>
            <a:xfrm rot="10800000">
              <a:off x="8225455" y="1100372"/>
              <a:ext cx="14601" cy="31836"/>
            </a:xfrm>
            <a:custGeom>
              <a:avLst/>
              <a:gdLst/>
              <a:ahLst/>
              <a:cxnLst/>
              <a:rect l="l" t="t" r="r" b="b"/>
              <a:pathLst>
                <a:path w="532" h="1160" extrusionOk="0">
                  <a:moveTo>
                    <a:pt x="415" y="0"/>
                  </a:moveTo>
                  <a:cubicBezTo>
                    <a:pt x="376" y="0"/>
                    <a:pt x="338" y="21"/>
                    <a:pt x="323" y="70"/>
                  </a:cubicBezTo>
                  <a:cubicBezTo>
                    <a:pt x="269" y="234"/>
                    <a:pt x="197" y="393"/>
                    <a:pt x="137" y="557"/>
                  </a:cubicBezTo>
                  <a:cubicBezTo>
                    <a:pt x="83" y="705"/>
                    <a:pt x="0" y="860"/>
                    <a:pt x="15" y="1025"/>
                  </a:cubicBezTo>
                  <a:cubicBezTo>
                    <a:pt x="22" y="1111"/>
                    <a:pt x="85" y="1160"/>
                    <a:pt x="153" y="1160"/>
                  </a:cubicBezTo>
                  <a:cubicBezTo>
                    <a:pt x="197" y="1160"/>
                    <a:pt x="244" y="1139"/>
                    <a:pt x="278" y="1093"/>
                  </a:cubicBezTo>
                  <a:cubicBezTo>
                    <a:pt x="372" y="967"/>
                    <a:pt x="383" y="788"/>
                    <a:pt x="414" y="632"/>
                  </a:cubicBezTo>
                  <a:cubicBezTo>
                    <a:pt x="452" y="465"/>
                    <a:pt x="471" y="290"/>
                    <a:pt x="513" y="123"/>
                  </a:cubicBezTo>
                  <a:cubicBezTo>
                    <a:pt x="531" y="48"/>
                    <a:pt x="473" y="0"/>
                    <a:pt x="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33"/>
            <p:cNvSpPr/>
            <p:nvPr/>
          </p:nvSpPr>
          <p:spPr>
            <a:xfrm rot="10800000">
              <a:off x="8245160" y="968993"/>
              <a:ext cx="15836" cy="37545"/>
            </a:xfrm>
            <a:custGeom>
              <a:avLst/>
              <a:gdLst/>
              <a:ahLst/>
              <a:cxnLst/>
              <a:rect l="l" t="t" r="r" b="b"/>
              <a:pathLst>
                <a:path w="577" h="1368" extrusionOk="0">
                  <a:moveTo>
                    <a:pt x="391" y="1"/>
                  </a:moveTo>
                  <a:cubicBezTo>
                    <a:pt x="355" y="1"/>
                    <a:pt x="318" y="24"/>
                    <a:pt x="318" y="65"/>
                  </a:cubicBezTo>
                  <a:cubicBezTo>
                    <a:pt x="322" y="263"/>
                    <a:pt x="284" y="475"/>
                    <a:pt x="219" y="661"/>
                  </a:cubicBezTo>
                  <a:cubicBezTo>
                    <a:pt x="158" y="836"/>
                    <a:pt x="41" y="996"/>
                    <a:pt x="14" y="1179"/>
                  </a:cubicBezTo>
                  <a:cubicBezTo>
                    <a:pt x="0" y="1280"/>
                    <a:pt x="75" y="1367"/>
                    <a:pt x="161" y="1367"/>
                  </a:cubicBezTo>
                  <a:cubicBezTo>
                    <a:pt x="194" y="1367"/>
                    <a:pt x="229" y="1354"/>
                    <a:pt x="261" y="1323"/>
                  </a:cubicBezTo>
                  <a:cubicBezTo>
                    <a:pt x="576" y="1023"/>
                    <a:pt x="512" y="433"/>
                    <a:pt x="451" y="50"/>
                  </a:cubicBezTo>
                  <a:cubicBezTo>
                    <a:pt x="446" y="16"/>
                    <a:pt x="419" y="1"/>
                    <a:pt x="3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33"/>
            <p:cNvSpPr/>
            <p:nvPr/>
          </p:nvSpPr>
          <p:spPr>
            <a:xfrm rot="10800000">
              <a:off x="8311001" y="1032171"/>
              <a:ext cx="15973" cy="28131"/>
            </a:xfrm>
            <a:custGeom>
              <a:avLst/>
              <a:gdLst/>
              <a:ahLst/>
              <a:cxnLst/>
              <a:rect l="l" t="t" r="r" b="b"/>
              <a:pathLst>
                <a:path w="582" h="1025" extrusionOk="0">
                  <a:moveTo>
                    <a:pt x="424" y="0"/>
                  </a:moveTo>
                  <a:cubicBezTo>
                    <a:pt x="388" y="0"/>
                    <a:pt x="353" y="18"/>
                    <a:pt x="327" y="62"/>
                  </a:cubicBezTo>
                  <a:cubicBezTo>
                    <a:pt x="247" y="195"/>
                    <a:pt x="174" y="328"/>
                    <a:pt x="118" y="472"/>
                  </a:cubicBezTo>
                  <a:cubicBezTo>
                    <a:pt x="68" y="609"/>
                    <a:pt x="0" y="769"/>
                    <a:pt x="49" y="914"/>
                  </a:cubicBezTo>
                  <a:cubicBezTo>
                    <a:pt x="73" y="987"/>
                    <a:pt x="133" y="1025"/>
                    <a:pt x="195" y="1025"/>
                  </a:cubicBezTo>
                  <a:cubicBezTo>
                    <a:pt x="245" y="1025"/>
                    <a:pt x="297" y="1001"/>
                    <a:pt x="330" y="951"/>
                  </a:cubicBezTo>
                  <a:cubicBezTo>
                    <a:pt x="407" y="846"/>
                    <a:pt x="399" y="709"/>
                    <a:pt x="425" y="583"/>
                  </a:cubicBezTo>
                  <a:cubicBezTo>
                    <a:pt x="453" y="450"/>
                    <a:pt x="486" y="316"/>
                    <a:pt x="539" y="191"/>
                  </a:cubicBezTo>
                  <a:cubicBezTo>
                    <a:pt x="582" y="92"/>
                    <a:pt x="504" y="0"/>
                    <a:pt x="4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33"/>
            <p:cNvSpPr/>
            <p:nvPr/>
          </p:nvSpPr>
          <p:spPr>
            <a:xfrm rot="10800000">
              <a:off x="7916259" y="944320"/>
              <a:ext cx="54259" cy="23630"/>
            </a:xfrm>
            <a:custGeom>
              <a:avLst/>
              <a:gdLst/>
              <a:ahLst/>
              <a:cxnLst/>
              <a:rect l="l" t="t" r="r" b="b"/>
              <a:pathLst>
                <a:path w="1977" h="861" extrusionOk="0">
                  <a:moveTo>
                    <a:pt x="1690" y="1"/>
                  </a:moveTo>
                  <a:cubicBezTo>
                    <a:pt x="1416" y="1"/>
                    <a:pt x="1157" y="118"/>
                    <a:pt x="904" y="222"/>
                  </a:cubicBezTo>
                  <a:cubicBezTo>
                    <a:pt x="631" y="339"/>
                    <a:pt x="349" y="457"/>
                    <a:pt x="102" y="632"/>
                  </a:cubicBezTo>
                  <a:cubicBezTo>
                    <a:pt x="0" y="705"/>
                    <a:pt x="48" y="860"/>
                    <a:pt x="166" y="860"/>
                  </a:cubicBezTo>
                  <a:cubicBezTo>
                    <a:pt x="176" y="860"/>
                    <a:pt x="186" y="859"/>
                    <a:pt x="197" y="857"/>
                  </a:cubicBezTo>
                  <a:cubicBezTo>
                    <a:pt x="513" y="788"/>
                    <a:pt x="817" y="666"/>
                    <a:pt x="1129" y="567"/>
                  </a:cubicBezTo>
                  <a:cubicBezTo>
                    <a:pt x="1391" y="487"/>
                    <a:pt x="1649" y="415"/>
                    <a:pt x="1870" y="244"/>
                  </a:cubicBezTo>
                  <a:cubicBezTo>
                    <a:pt x="1976" y="160"/>
                    <a:pt x="1877" y="13"/>
                    <a:pt x="1771" y="4"/>
                  </a:cubicBezTo>
                  <a:cubicBezTo>
                    <a:pt x="1744" y="2"/>
                    <a:pt x="1717" y="1"/>
                    <a:pt x="16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33"/>
            <p:cNvSpPr/>
            <p:nvPr/>
          </p:nvSpPr>
          <p:spPr>
            <a:xfrm rot="10800000">
              <a:off x="7927347" y="921156"/>
              <a:ext cx="40893" cy="17345"/>
            </a:xfrm>
            <a:custGeom>
              <a:avLst/>
              <a:gdLst/>
              <a:ahLst/>
              <a:cxnLst/>
              <a:rect l="l" t="t" r="r" b="b"/>
              <a:pathLst>
                <a:path w="1490" h="632" extrusionOk="0">
                  <a:moveTo>
                    <a:pt x="1219" y="1"/>
                  </a:moveTo>
                  <a:cubicBezTo>
                    <a:pt x="1208" y="1"/>
                    <a:pt x="1197" y="2"/>
                    <a:pt x="1186" y="4"/>
                  </a:cubicBezTo>
                  <a:cubicBezTo>
                    <a:pt x="1018" y="38"/>
                    <a:pt x="878" y="149"/>
                    <a:pt x="718" y="205"/>
                  </a:cubicBezTo>
                  <a:cubicBezTo>
                    <a:pt x="555" y="270"/>
                    <a:pt x="369" y="312"/>
                    <a:pt x="194" y="331"/>
                  </a:cubicBezTo>
                  <a:cubicBezTo>
                    <a:pt x="57" y="346"/>
                    <a:pt x="0" y="559"/>
                    <a:pt x="160" y="593"/>
                  </a:cubicBezTo>
                  <a:cubicBezTo>
                    <a:pt x="274" y="617"/>
                    <a:pt x="403" y="632"/>
                    <a:pt x="534" y="632"/>
                  </a:cubicBezTo>
                  <a:cubicBezTo>
                    <a:pt x="863" y="632"/>
                    <a:pt x="1211" y="541"/>
                    <a:pt x="1395" y="277"/>
                  </a:cubicBezTo>
                  <a:cubicBezTo>
                    <a:pt x="1490" y="144"/>
                    <a:pt x="1354" y="1"/>
                    <a:pt x="1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33"/>
            <p:cNvSpPr/>
            <p:nvPr/>
          </p:nvSpPr>
          <p:spPr>
            <a:xfrm rot="10800000">
              <a:off x="7794266" y="996548"/>
              <a:ext cx="26677" cy="12295"/>
            </a:xfrm>
            <a:custGeom>
              <a:avLst/>
              <a:gdLst/>
              <a:ahLst/>
              <a:cxnLst/>
              <a:rect l="l" t="t" r="r" b="b"/>
              <a:pathLst>
                <a:path w="972" h="448" extrusionOk="0">
                  <a:moveTo>
                    <a:pt x="726" y="0"/>
                  </a:moveTo>
                  <a:cubicBezTo>
                    <a:pt x="637" y="0"/>
                    <a:pt x="544" y="26"/>
                    <a:pt x="469" y="50"/>
                  </a:cubicBezTo>
                  <a:cubicBezTo>
                    <a:pt x="336" y="92"/>
                    <a:pt x="196" y="145"/>
                    <a:pt x="92" y="236"/>
                  </a:cubicBezTo>
                  <a:cubicBezTo>
                    <a:pt x="1" y="317"/>
                    <a:pt x="86" y="448"/>
                    <a:pt x="189" y="448"/>
                  </a:cubicBezTo>
                  <a:cubicBezTo>
                    <a:pt x="197" y="448"/>
                    <a:pt x="206" y="447"/>
                    <a:pt x="214" y="445"/>
                  </a:cubicBezTo>
                  <a:cubicBezTo>
                    <a:pt x="336" y="419"/>
                    <a:pt x="450" y="366"/>
                    <a:pt x="571" y="339"/>
                  </a:cubicBezTo>
                  <a:cubicBezTo>
                    <a:pt x="689" y="316"/>
                    <a:pt x="807" y="320"/>
                    <a:pt x="906" y="240"/>
                  </a:cubicBezTo>
                  <a:cubicBezTo>
                    <a:pt x="971" y="187"/>
                    <a:pt x="944" y="80"/>
                    <a:pt x="880" y="38"/>
                  </a:cubicBezTo>
                  <a:cubicBezTo>
                    <a:pt x="834" y="10"/>
                    <a:pt x="781" y="0"/>
                    <a:pt x="7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33"/>
            <p:cNvSpPr/>
            <p:nvPr/>
          </p:nvSpPr>
          <p:spPr>
            <a:xfrm rot="10800000">
              <a:off x="7794815" y="953953"/>
              <a:ext cx="29284" cy="14052"/>
            </a:xfrm>
            <a:custGeom>
              <a:avLst/>
              <a:gdLst/>
              <a:ahLst/>
              <a:cxnLst/>
              <a:rect l="l" t="t" r="r" b="b"/>
              <a:pathLst>
                <a:path w="1067" h="512" extrusionOk="0">
                  <a:moveTo>
                    <a:pt x="830" y="1"/>
                  </a:moveTo>
                  <a:cubicBezTo>
                    <a:pt x="710" y="1"/>
                    <a:pt x="600" y="68"/>
                    <a:pt x="493" y="113"/>
                  </a:cubicBezTo>
                  <a:cubicBezTo>
                    <a:pt x="363" y="166"/>
                    <a:pt x="242" y="227"/>
                    <a:pt x="120" y="284"/>
                  </a:cubicBezTo>
                  <a:cubicBezTo>
                    <a:pt x="1" y="340"/>
                    <a:pt x="70" y="512"/>
                    <a:pt x="184" y="512"/>
                  </a:cubicBezTo>
                  <a:cubicBezTo>
                    <a:pt x="192" y="512"/>
                    <a:pt x="202" y="511"/>
                    <a:pt x="211" y="508"/>
                  </a:cubicBezTo>
                  <a:cubicBezTo>
                    <a:pt x="348" y="475"/>
                    <a:pt x="481" y="444"/>
                    <a:pt x="614" y="406"/>
                  </a:cubicBezTo>
                  <a:cubicBezTo>
                    <a:pt x="744" y="368"/>
                    <a:pt x="873" y="345"/>
                    <a:pt x="967" y="250"/>
                  </a:cubicBezTo>
                  <a:cubicBezTo>
                    <a:pt x="1067" y="155"/>
                    <a:pt x="987" y="15"/>
                    <a:pt x="865" y="3"/>
                  </a:cubicBezTo>
                  <a:cubicBezTo>
                    <a:pt x="853" y="1"/>
                    <a:pt x="842"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33"/>
            <p:cNvSpPr/>
            <p:nvPr/>
          </p:nvSpPr>
          <p:spPr>
            <a:xfrm rot="10800000">
              <a:off x="7858268" y="922748"/>
              <a:ext cx="27198" cy="13585"/>
            </a:xfrm>
            <a:custGeom>
              <a:avLst/>
              <a:gdLst/>
              <a:ahLst/>
              <a:cxnLst/>
              <a:rect l="l" t="t" r="r" b="b"/>
              <a:pathLst>
                <a:path w="991" h="495" extrusionOk="0">
                  <a:moveTo>
                    <a:pt x="793" y="1"/>
                  </a:moveTo>
                  <a:cubicBezTo>
                    <a:pt x="693" y="1"/>
                    <a:pt x="612" y="41"/>
                    <a:pt x="512" y="73"/>
                  </a:cubicBezTo>
                  <a:cubicBezTo>
                    <a:pt x="406" y="111"/>
                    <a:pt x="299" y="145"/>
                    <a:pt x="185" y="168"/>
                  </a:cubicBezTo>
                  <a:cubicBezTo>
                    <a:pt x="0" y="202"/>
                    <a:pt x="44" y="495"/>
                    <a:pt x="224" y="495"/>
                  </a:cubicBezTo>
                  <a:cubicBezTo>
                    <a:pt x="225" y="495"/>
                    <a:pt x="226" y="495"/>
                    <a:pt x="227" y="495"/>
                  </a:cubicBezTo>
                  <a:cubicBezTo>
                    <a:pt x="451" y="488"/>
                    <a:pt x="820" y="457"/>
                    <a:pt x="945" y="240"/>
                  </a:cubicBezTo>
                  <a:cubicBezTo>
                    <a:pt x="991" y="161"/>
                    <a:pt x="957" y="19"/>
                    <a:pt x="850" y="5"/>
                  </a:cubicBezTo>
                  <a:cubicBezTo>
                    <a:pt x="830" y="2"/>
                    <a:pt x="812" y="1"/>
                    <a:pt x="7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3"/>
            <p:cNvSpPr/>
            <p:nvPr/>
          </p:nvSpPr>
          <p:spPr>
            <a:xfrm rot="10800000">
              <a:off x="7883792" y="835775"/>
              <a:ext cx="52118" cy="15808"/>
            </a:xfrm>
            <a:custGeom>
              <a:avLst/>
              <a:gdLst/>
              <a:ahLst/>
              <a:cxnLst/>
              <a:rect l="l" t="t" r="r" b="b"/>
              <a:pathLst>
                <a:path w="1899" h="576" extrusionOk="0">
                  <a:moveTo>
                    <a:pt x="1723" y="0"/>
                  </a:moveTo>
                  <a:cubicBezTo>
                    <a:pt x="1198" y="11"/>
                    <a:pt x="643" y="221"/>
                    <a:pt x="137" y="350"/>
                  </a:cubicBezTo>
                  <a:cubicBezTo>
                    <a:pt x="0" y="386"/>
                    <a:pt x="48" y="576"/>
                    <a:pt x="177" y="576"/>
                  </a:cubicBezTo>
                  <a:cubicBezTo>
                    <a:pt x="183" y="576"/>
                    <a:pt x="191" y="575"/>
                    <a:pt x="198" y="574"/>
                  </a:cubicBezTo>
                  <a:cubicBezTo>
                    <a:pt x="715" y="479"/>
                    <a:pt x="1300" y="437"/>
                    <a:pt x="1784" y="228"/>
                  </a:cubicBezTo>
                  <a:cubicBezTo>
                    <a:pt x="1898" y="179"/>
                    <a:pt x="1837" y="0"/>
                    <a:pt x="1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3"/>
            <p:cNvSpPr/>
            <p:nvPr/>
          </p:nvSpPr>
          <p:spPr>
            <a:xfrm rot="10800000">
              <a:off x="7967911" y="832591"/>
              <a:ext cx="49236" cy="17702"/>
            </a:xfrm>
            <a:custGeom>
              <a:avLst/>
              <a:gdLst/>
              <a:ahLst/>
              <a:cxnLst/>
              <a:rect l="l" t="t" r="r" b="b"/>
              <a:pathLst>
                <a:path w="1794" h="645" extrusionOk="0">
                  <a:moveTo>
                    <a:pt x="1508" y="1"/>
                  </a:moveTo>
                  <a:cubicBezTo>
                    <a:pt x="1083" y="1"/>
                    <a:pt x="596" y="181"/>
                    <a:pt x="204" y="306"/>
                  </a:cubicBezTo>
                  <a:cubicBezTo>
                    <a:pt x="0" y="371"/>
                    <a:pt x="69" y="644"/>
                    <a:pt x="259" y="644"/>
                  </a:cubicBezTo>
                  <a:cubicBezTo>
                    <a:pt x="271" y="644"/>
                    <a:pt x="283" y="643"/>
                    <a:pt x="296" y="641"/>
                  </a:cubicBezTo>
                  <a:cubicBezTo>
                    <a:pt x="729" y="569"/>
                    <a:pt x="1272" y="504"/>
                    <a:pt x="1656" y="283"/>
                  </a:cubicBezTo>
                  <a:cubicBezTo>
                    <a:pt x="1793" y="208"/>
                    <a:pt x="1728" y="6"/>
                    <a:pt x="1580" y="2"/>
                  </a:cubicBezTo>
                  <a:cubicBezTo>
                    <a:pt x="1556" y="1"/>
                    <a:pt x="1532"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33"/>
            <p:cNvSpPr/>
            <p:nvPr/>
          </p:nvSpPr>
          <p:spPr>
            <a:xfrm rot="10800000">
              <a:off x="7731637" y="890665"/>
              <a:ext cx="34636" cy="17482"/>
            </a:xfrm>
            <a:custGeom>
              <a:avLst/>
              <a:gdLst/>
              <a:ahLst/>
              <a:cxnLst/>
              <a:rect l="l" t="t" r="r" b="b"/>
              <a:pathLst>
                <a:path w="1262" h="637" extrusionOk="0">
                  <a:moveTo>
                    <a:pt x="1119" y="1"/>
                  </a:moveTo>
                  <a:cubicBezTo>
                    <a:pt x="1110" y="1"/>
                    <a:pt x="1101" y="2"/>
                    <a:pt x="1092" y="4"/>
                  </a:cubicBezTo>
                  <a:cubicBezTo>
                    <a:pt x="758" y="99"/>
                    <a:pt x="450" y="247"/>
                    <a:pt x="138" y="400"/>
                  </a:cubicBezTo>
                  <a:cubicBezTo>
                    <a:pt x="1" y="465"/>
                    <a:pt x="94" y="636"/>
                    <a:pt x="218" y="636"/>
                  </a:cubicBezTo>
                  <a:cubicBezTo>
                    <a:pt x="225" y="636"/>
                    <a:pt x="231" y="636"/>
                    <a:pt x="237" y="635"/>
                  </a:cubicBezTo>
                  <a:cubicBezTo>
                    <a:pt x="602" y="578"/>
                    <a:pt x="929" y="438"/>
                    <a:pt x="1196" y="179"/>
                  </a:cubicBezTo>
                  <a:cubicBezTo>
                    <a:pt x="1261" y="113"/>
                    <a:pt x="1204" y="1"/>
                    <a:pt x="1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33"/>
            <p:cNvSpPr/>
            <p:nvPr/>
          </p:nvSpPr>
          <p:spPr>
            <a:xfrm rot="10800000">
              <a:off x="7735232" y="917478"/>
              <a:ext cx="32714" cy="17400"/>
            </a:xfrm>
            <a:custGeom>
              <a:avLst/>
              <a:gdLst/>
              <a:ahLst/>
              <a:cxnLst/>
              <a:rect l="l" t="t" r="r" b="b"/>
              <a:pathLst>
                <a:path w="1192" h="634" extrusionOk="0">
                  <a:moveTo>
                    <a:pt x="1001" y="1"/>
                  </a:moveTo>
                  <a:cubicBezTo>
                    <a:pt x="841" y="1"/>
                    <a:pt x="687" y="69"/>
                    <a:pt x="546" y="134"/>
                  </a:cubicBezTo>
                  <a:cubicBezTo>
                    <a:pt x="390" y="203"/>
                    <a:pt x="218" y="263"/>
                    <a:pt x="89" y="377"/>
                  </a:cubicBezTo>
                  <a:cubicBezTo>
                    <a:pt x="1" y="459"/>
                    <a:pt x="63" y="633"/>
                    <a:pt x="184" y="633"/>
                  </a:cubicBezTo>
                  <a:cubicBezTo>
                    <a:pt x="188" y="633"/>
                    <a:pt x="192" y="633"/>
                    <a:pt x="195" y="633"/>
                  </a:cubicBezTo>
                  <a:cubicBezTo>
                    <a:pt x="370" y="617"/>
                    <a:pt x="530" y="541"/>
                    <a:pt x="690" y="477"/>
                  </a:cubicBezTo>
                  <a:cubicBezTo>
                    <a:pt x="838" y="415"/>
                    <a:pt x="1006" y="347"/>
                    <a:pt x="1116" y="226"/>
                  </a:cubicBezTo>
                  <a:cubicBezTo>
                    <a:pt x="1192" y="138"/>
                    <a:pt x="1139" y="5"/>
                    <a:pt x="1025" y="1"/>
                  </a:cubicBezTo>
                  <a:cubicBezTo>
                    <a:pt x="1017" y="1"/>
                    <a:pt x="1009"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33"/>
            <p:cNvSpPr/>
            <p:nvPr/>
          </p:nvSpPr>
          <p:spPr>
            <a:xfrm rot="10800000">
              <a:off x="7664342" y="1004754"/>
              <a:ext cx="48770" cy="17126"/>
            </a:xfrm>
            <a:custGeom>
              <a:avLst/>
              <a:gdLst/>
              <a:ahLst/>
              <a:cxnLst/>
              <a:rect l="l" t="t" r="r" b="b"/>
              <a:pathLst>
                <a:path w="1777" h="624" extrusionOk="0">
                  <a:moveTo>
                    <a:pt x="1615" y="0"/>
                  </a:moveTo>
                  <a:cubicBezTo>
                    <a:pt x="1612" y="0"/>
                    <a:pt x="1610" y="0"/>
                    <a:pt x="1608" y="0"/>
                  </a:cubicBezTo>
                  <a:cubicBezTo>
                    <a:pt x="1110" y="42"/>
                    <a:pt x="657" y="171"/>
                    <a:pt x="186" y="316"/>
                  </a:cubicBezTo>
                  <a:cubicBezTo>
                    <a:pt x="1" y="372"/>
                    <a:pt x="62" y="623"/>
                    <a:pt x="233" y="623"/>
                  </a:cubicBezTo>
                  <a:cubicBezTo>
                    <a:pt x="245" y="623"/>
                    <a:pt x="257" y="622"/>
                    <a:pt x="270" y="620"/>
                  </a:cubicBezTo>
                  <a:cubicBezTo>
                    <a:pt x="752" y="525"/>
                    <a:pt x="1212" y="426"/>
                    <a:pt x="1668" y="228"/>
                  </a:cubicBezTo>
                  <a:cubicBezTo>
                    <a:pt x="1777" y="180"/>
                    <a:pt x="1724" y="0"/>
                    <a:pt x="1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33"/>
            <p:cNvSpPr/>
            <p:nvPr/>
          </p:nvSpPr>
          <p:spPr>
            <a:xfrm rot="10800000">
              <a:off x="7655504" y="981178"/>
              <a:ext cx="38066" cy="16412"/>
            </a:xfrm>
            <a:custGeom>
              <a:avLst/>
              <a:gdLst/>
              <a:ahLst/>
              <a:cxnLst/>
              <a:rect l="l" t="t" r="r" b="b"/>
              <a:pathLst>
                <a:path w="1387" h="598" extrusionOk="0">
                  <a:moveTo>
                    <a:pt x="1152" y="0"/>
                  </a:moveTo>
                  <a:cubicBezTo>
                    <a:pt x="979" y="0"/>
                    <a:pt x="803" y="99"/>
                    <a:pt x="645" y="157"/>
                  </a:cubicBezTo>
                  <a:cubicBezTo>
                    <a:pt x="474" y="221"/>
                    <a:pt x="299" y="282"/>
                    <a:pt x="128" y="358"/>
                  </a:cubicBezTo>
                  <a:cubicBezTo>
                    <a:pt x="0" y="418"/>
                    <a:pt x="81" y="597"/>
                    <a:pt x="203" y="597"/>
                  </a:cubicBezTo>
                  <a:cubicBezTo>
                    <a:pt x="212" y="597"/>
                    <a:pt x="222" y="597"/>
                    <a:pt x="231" y="594"/>
                  </a:cubicBezTo>
                  <a:cubicBezTo>
                    <a:pt x="421" y="556"/>
                    <a:pt x="611" y="495"/>
                    <a:pt x="801" y="442"/>
                  </a:cubicBezTo>
                  <a:cubicBezTo>
                    <a:pt x="972" y="393"/>
                    <a:pt x="1147" y="366"/>
                    <a:pt x="1284" y="252"/>
                  </a:cubicBezTo>
                  <a:cubicBezTo>
                    <a:pt x="1386" y="165"/>
                    <a:pt x="1295" y="9"/>
                    <a:pt x="1181" y="1"/>
                  </a:cubicBezTo>
                  <a:cubicBezTo>
                    <a:pt x="1171" y="1"/>
                    <a:pt x="1162" y="0"/>
                    <a:pt x="1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33"/>
            <p:cNvSpPr/>
            <p:nvPr/>
          </p:nvSpPr>
          <p:spPr>
            <a:xfrm rot="10800000">
              <a:off x="7542102" y="1015100"/>
              <a:ext cx="24426" cy="11774"/>
            </a:xfrm>
            <a:custGeom>
              <a:avLst/>
              <a:gdLst/>
              <a:ahLst/>
              <a:cxnLst/>
              <a:rect l="l" t="t" r="r" b="b"/>
              <a:pathLst>
                <a:path w="890" h="429" extrusionOk="0">
                  <a:moveTo>
                    <a:pt x="689" y="1"/>
                  </a:moveTo>
                  <a:cubicBezTo>
                    <a:pt x="617" y="1"/>
                    <a:pt x="544" y="9"/>
                    <a:pt x="484" y="34"/>
                  </a:cubicBezTo>
                  <a:cubicBezTo>
                    <a:pt x="365" y="87"/>
                    <a:pt x="233" y="129"/>
                    <a:pt x="119" y="201"/>
                  </a:cubicBezTo>
                  <a:cubicBezTo>
                    <a:pt x="0" y="273"/>
                    <a:pt x="70" y="428"/>
                    <a:pt x="190" y="428"/>
                  </a:cubicBezTo>
                  <a:cubicBezTo>
                    <a:pt x="197" y="428"/>
                    <a:pt x="205" y="427"/>
                    <a:pt x="214" y="426"/>
                  </a:cubicBezTo>
                  <a:cubicBezTo>
                    <a:pt x="449" y="391"/>
                    <a:pt x="704" y="304"/>
                    <a:pt x="860" y="121"/>
                  </a:cubicBezTo>
                  <a:cubicBezTo>
                    <a:pt x="890" y="91"/>
                    <a:pt x="886" y="19"/>
                    <a:pt x="833" y="11"/>
                  </a:cubicBezTo>
                  <a:cubicBezTo>
                    <a:pt x="788" y="5"/>
                    <a:pt x="738" y="1"/>
                    <a:pt x="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33"/>
            <p:cNvSpPr/>
            <p:nvPr/>
          </p:nvSpPr>
          <p:spPr>
            <a:xfrm rot="10800000">
              <a:off x="7569108" y="968005"/>
              <a:ext cx="38231" cy="15589"/>
            </a:xfrm>
            <a:custGeom>
              <a:avLst/>
              <a:gdLst/>
              <a:ahLst/>
              <a:cxnLst/>
              <a:rect l="l" t="t" r="r" b="b"/>
              <a:pathLst>
                <a:path w="1393" h="568" extrusionOk="0">
                  <a:moveTo>
                    <a:pt x="1243" y="0"/>
                  </a:moveTo>
                  <a:cubicBezTo>
                    <a:pt x="866" y="0"/>
                    <a:pt x="482" y="201"/>
                    <a:pt x="134" y="327"/>
                  </a:cubicBezTo>
                  <a:cubicBezTo>
                    <a:pt x="1" y="377"/>
                    <a:pt x="39" y="568"/>
                    <a:pt x="168" y="568"/>
                  </a:cubicBezTo>
                  <a:cubicBezTo>
                    <a:pt x="179" y="568"/>
                    <a:pt x="190" y="566"/>
                    <a:pt x="202" y="563"/>
                  </a:cubicBezTo>
                  <a:cubicBezTo>
                    <a:pt x="564" y="469"/>
                    <a:pt x="1004" y="415"/>
                    <a:pt x="1313" y="190"/>
                  </a:cubicBezTo>
                  <a:cubicBezTo>
                    <a:pt x="1392" y="134"/>
                    <a:pt x="1369" y="4"/>
                    <a:pt x="1263" y="0"/>
                  </a:cubicBezTo>
                  <a:cubicBezTo>
                    <a:pt x="1257" y="0"/>
                    <a:pt x="1250" y="0"/>
                    <a:pt x="1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33"/>
            <p:cNvSpPr/>
            <p:nvPr/>
          </p:nvSpPr>
          <p:spPr>
            <a:xfrm rot="10800000">
              <a:off x="7895291" y="560117"/>
              <a:ext cx="34142" cy="19706"/>
            </a:xfrm>
            <a:custGeom>
              <a:avLst/>
              <a:gdLst/>
              <a:ahLst/>
              <a:cxnLst/>
              <a:rect l="l" t="t" r="r" b="b"/>
              <a:pathLst>
                <a:path w="1244" h="718" extrusionOk="0">
                  <a:moveTo>
                    <a:pt x="112" y="1"/>
                  </a:moveTo>
                  <a:cubicBezTo>
                    <a:pt x="33" y="1"/>
                    <a:pt x="1" y="121"/>
                    <a:pt x="73" y="165"/>
                  </a:cubicBezTo>
                  <a:cubicBezTo>
                    <a:pt x="243" y="276"/>
                    <a:pt x="415" y="390"/>
                    <a:pt x="590" y="493"/>
                  </a:cubicBezTo>
                  <a:cubicBezTo>
                    <a:pt x="745" y="584"/>
                    <a:pt x="897" y="694"/>
                    <a:pt x="1080" y="717"/>
                  </a:cubicBezTo>
                  <a:cubicBezTo>
                    <a:pt x="1085" y="717"/>
                    <a:pt x="1091" y="718"/>
                    <a:pt x="1096" y="718"/>
                  </a:cubicBezTo>
                  <a:cubicBezTo>
                    <a:pt x="1209" y="718"/>
                    <a:pt x="1244" y="558"/>
                    <a:pt x="1175" y="485"/>
                  </a:cubicBezTo>
                  <a:cubicBezTo>
                    <a:pt x="1050" y="348"/>
                    <a:pt x="836" y="288"/>
                    <a:pt x="669" y="215"/>
                  </a:cubicBezTo>
                  <a:cubicBezTo>
                    <a:pt x="494" y="139"/>
                    <a:pt x="316" y="74"/>
                    <a:pt x="141" y="6"/>
                  </a:cubicBezTo>
                  <a:cubicBezTo>
                    <a:pt x="131" y="2"/>
                    <a:pt x="121" y="1"/>
                    <a:pt x="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33"/>
            <p:cNvSpPr/>
            <p:nvPr/>
          </p:nvSpPr>
          <p:spPr>
            <a:xfrm rot="10800000">
              <a:off x="7902098" y="526634"/>
              <a:ext cx="29119" cy="17812"/>
            </a:xfrm>
            <a:custGeom>
              <a:avLst/>
              <a:gdLst/>
              <a:ahLst/>
              <a:cxnLst/>
              <a:rect l="l" t="t" r="r" b="b"/>
              <a:pathLst>
                <a:path w="1061" h="649" extrusionOk="0">
                  <a:moveTo>
                    <a:pt x="157" y="0"/>
                  </a:moveTo>
                  <a:cubicBezTo>
                    <a:pt x="72" y="0"/>
                    <a:pt x="1" y="122"/>
                    <a:pt x="76" y="189"/>
                  </a:cubicBezTo>
                  <a:cubicBezTo>
                    <a:pt x="293" y="375"/>
                    <a:pt x="597" y="649"/>
                    <a:pt x="903" y="649"/>
                  </a:cubicBezTo>
                  <a:cubicBezTo>
                    <a:pt x="909" y="649"/>
                    <a:pt x="915" y="649"/>
                    <a:pt x="920" y="648"/>
                  </a:cubicBezTo>
                  <a:cubicBezTo>
                    <a:pt x="1008" y="645"/>
                    <a:pt x="1061" y="534"/>
                    <a:pt x="997" y="470"/>
                  </a:cubicBezTo>
                  <a:cubicBezTo>
                    <a:pt x="898" y="371"/>
                    <a:pt x="738" y="310"/>
                    <a:pt x="613" y="249"/>
                  </a:cubicBezTo>
                  <a:cubicBezTo>
                    <a:pt x="472" y="185"/>
                    <a:pt x="339" y="108"/>
                    <a:pt x="210" y="17"/>
                  </a:cubicBezTo>
                  <a:cubicBezTo>
                    <a:pt x="192" y="5"/>
                    <a:pt x="174" y="0"/>
                    <a:pt x="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33"/>
            <p:cNvSpPr/>
            <p:nvPr/>
          </p:nvSpPr>
          <p:spPr>
            <a:xfrm rot="10800000">
              <a:off x="7966539" y="600461"/>
              <a:ext cx="33236" cy="16659"/>
            </a:xfrm>
            <a:custGeom>
              <a:avLst/>
              <a:gdLst/>
              <a:ahLst/>
              <a:cxnLst/>
              <a:rect l="l" t="t" r="r" b="b"/>
              <a:pathLst>
                <a:path w="1211" h="607" extrusionOk="0">
                  <a:moveTo>
                    <a:pt x="201" y="1"/>
                  </a:moveTo>
                  <a:cubicBezTo>
                    <a:pt x="77" y="1"/>
                    <a:pt x="0" y="178"/>
                    <a:pt x="130" y="259"/>
                  </a:cubicBezTo>
                  <a:cubicBezTo>
                    <a:pt x="270" y="342"/>
                    <a:pt x="419" y="422"/>
                    <a:pt x="567" y="491"/>
                  </a:cubicBezTo>
                  <a:cubicBezTo>
                    <a:pt x="716" y="555"/>
                    <a:pt x="864" y="582"/>
                    <a:pt x="1023" y="605"/>
                  </a:cubicBezTo>
                  <a:cubicBezTo>
                    <a:pt x="1030" y="606"/>
                    <a:pt x="1036" y="606"/>
                    <a:pt x="1042" y="606"/>
                  </a:cubicBezTo>
                  <a:cubicBezTo>
                    <a:pt x="1140" y="606"/>
                    <a:pt x="1211" y="472"/>
                    <a:pt x="1103" y="419"/>
                  </a:cubicBezTo>
                  <a:cubicBezTo>
                    <a:pt x="830" y="278"/>
                    <a:pt x="544" y="164"/>
                    <a:pt x="270" y="19"/>
                  </a:cubicBezTo>
                  <a:cubicBezTo>
                    <a:pt x="247" y="6"/>
                    <a:pt x="223" y="1"/>
                    <a:pt x="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33"/>
            <p:cNvSpPr/>
            <p:nvPr/>
          </p:nvSpPr>
          <p:spPr>
            <a:xfrm rot="10800000">
              <a:off x="7956823" y="480142"/>
              <a:ext cx="40207" cy="22450"/>
            </a:xfrm>
            <a:custGeom>
              <a:avLst/>
              <a:gdLst/>
              <a:ahLst/>
              <a:cxnLst/>
              <a:rect l="l" t="t" r="r" b="b"/>
              <a:pathLst>
                <a:path w="1465" h="818" extrusionOk="0">
                  <a:moveTo>
                    <a:pt x="137" y="1"/>
                  </a:moveTo>
                  <a:cubicBezTo>
                    <a:pt x="55" y="1"/>
                    <a:pt x="0" y="123"/>
                    <a:pt x="91" y="169"/>
                  </a:cubicBezTo>
                  <a:cubicBezTo>
                    <a:pt x="296" y="280"/>
                    <a:pt x="490" y="412"/>
                    <a:pt x="691" y="526"/>
                  </a:cubicBezTo>
                  <a:cubicBezTo>
                    <a:pt x="874" y="629"/>
                    <a:pt x="1064" y="770"/>
                    <a:pt x="1269" y="815"/>
                  </a:cubicBezTo>
                  <a:cubicBezTo>
                    <a:pt x="1277" y="817"/>
                    <a:pt x="1285" y="818"/>
                    <a:pt x="1293" y="818"/>
                  </a:cubicBezTo>
                  <a:cubicBezTo>
                    <a:pt x="1389" y="818"/>
                    <a:pt x="1464" y="695"/>
                    <a:pt x="1383" y="617"/>
                  </a:cubicBezTo>
                  <a:cubicBezTo>
                    <a:pt x="1228" y="477"/>
                    <a:pt x="1007" y="397"/>
                    <a:pt x="821" y="306"/>
                  </a:cubicBezTo>
                  <a:cubicBezTo>
                    <a:pt x="607" y="207"/>
                    <a:pt x="388" y="120"/>
                    <a:pt x="182" y="13"/>
                  </a:cubicBezTo>
                  <a:cubicBezTo>
                    <a:pt x="167" y="5"/>
                    <a:pt x="152" y="1"/>
                    <a:pt x="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33"/>
            <p:cNvSpPr/>
            <p:nvPr/>
          </p:nvSpPr>
          <p:spPr>
            <a:xfrm rot="10800000">
              <a:off x="7912417" y="484122"/>
              <a:ext cx="41826" cy="18745"/>
            </a:xfrm>
            <a:custGeom>
              <a:avLst/>
              <a:gdLst/>
              <a:ahLst/>
              <a:cxnLst/>
              <a:rect l="l" t="t" r="r" b="b"/>
              <a:pathLst>
                <a:path w="1524" h="683" extrusionOk="0">
                  <a:moveTo>
                    <a:pt x="143" y="0"/>
                  </a:moveTo>
                  <a:cubicBezTo>
                    <a:pt x="39" y="0"/>
                    <a:pt x="1" y="135"/>
                    <a:pt x="64" y="206"/>
                  </a:cubicBezTo>
                  <a:cubicBezTo>
                    <a:pt x="235" y="392"/>
                    <a:pt x="490" y="483"/>
                    <a:pt x="722" y="567"/>
                  </a:cubicBezTo>
                  <a:cubicBezTo>
                    <a:pt x="865" y="620"/>
                    <a:pt x="1024" y="683"/>
                    <a:pt x="1177" y="683"/>
                  </a:cubicBezTo>
                  <a:cubicBezTo>
                    <a:pt x="1264" y="683"/>
                    <a:pt x="1349" y="662"/>
                    <a:pt x="1429" y="609"/>
                  </a:cubicBezTo>
                  <a:cubicBezTo>
                    <a:pt x="1508" y="551"/>
                    <a:pt x="1524" y="449"/>
                    <a:pt x="1459" y="376"/>
                  </a:cubicBezTo>
                  <a:cubicBezTo>
                    <a:pt x="1300" y="194"/>
                    <a:pt x="1052" y="206"/>
                    <a:pt x="832" y="160"/>
                  </a:cubicBezTo>
                  <a:cubicBezTo>
                    <a:pt x="604" y="114"/>
                    <a:pt x="383" y="19"/>
                    <a:pt x="152" y="0"/>
                  </a:cubicBezTo>
                  <a:cubicBezTo>
                    <a:pt x="149" y="0"/>
                    <a:pt x="146"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33"/>
            <p:cNvSpPr/>
            <p:nvPr/>
          </p:nvSpPr>
          <p:spPr>
            <a:xfrm rot="10800000">
              <a:off x="7817759" y="406425"/>
              <a:ext cx="42622" cy="21050"/>
            </a:xfrm>
            <a:custGeom>
              <a:avLst/>
              <a:gdLst/>
              <a:ahLst/>
              <a:cxnLst/>
              <a:rect l="l" t="t" r="r" b="b"/>
              <a:pathLst>
                <a:path w="1553" h="767" extrusionOk="0">
                  <a:moveTo>
                    <a:pt x="197" y="1"/>
                  </a:moveTo>
                  <a:cubicBezTo>
                    <a:pt x="93" y="1"/>
                    <a:pt x="1" y="143"/>
                    <a:pt x="100" y="222"/>
                  </a:cubicBezTo>
                  <a:cubicBezTo>
                    <a:pt x="290" y="375"/>
                    <a:pt x="480" y="515"/>
                    <a:pt x="705" y="614"/>
                  </a:cubicBezTo>
                  <a:cubicBezTo>
                    <a:pt x="859" y="681"/>
                    <a:pt x="1045" y="766"/>
                    <a:pt x="1219" y="766"/>
                  </a:cubicBezTo>
                  <a:cubicBezTo>
                    <a:pt x="1272" y="766"/>
                    <a:pt x="1324" y="758"/>
                    <a:pt x="1373" y="740"/>
                  </a:cubicBezTo>
                  <a:cubicBezTo>
                    <a:pt x="1526" y="686"/>
                    <a:pt x="1552" y="500"/>
                    <a:pt x="1419" y="409"/>
                  </a:cubicBezTo>
                  <a:cubicBezTo>
                    <a:pt x="1259" y="303"/>
                    <a:pt x="1039" y="310"/>
                    <a:pt x="852" y="261"/>
                  </a:cubicBezTo>
                  <a:cubicBezTo>
                    <a:pt x="647" y="207"/>
                    <a:pt x="438" y="128"/>
                    <a:pt x="256" y="17"/>
                  </a:cubicBezTo>
                  <a:cubicBezTo>
                    <a:pt x="236" y="6"/>
                    <a:pt x="216" y="1"/>
                    <a:pt x="1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33"/>
            <p:cNvSpPr/>
            <p:nvPr/>
          </p:nvSpPr>
          <p:spPr>
            <a:xfrm rot="10800000">
              <a:off x="7800689" y="448279"/>
              <a:ext cx="40070" cy="16412"/>
            </a:xfrm>
            <a:custGeom>
              <a:avLst/>
              <a:gdLst/>
              <a:ahLst/>
              <a:cxnLst/>
              <a:rect l="l" t="t" r="r" b="b"/>
              <a:pathLst>
                <a:path w="1460" h="598" extrusionOk="0">
                  <a:moveTo>
                    <a:pt x="142" y="0"/>
                  </a:moveTo>
                  <a:cubicBezTo>
                    <a:pt x="22" y="0"/>
                    <a:pt x="0" y="195"/>
                    <a:pt x="123" y="225"/>
                  </a:cubicBezTo>
                  <a:cubicBezTo>
                    <a:pt x="347" y="278"/>
                    <a:pt x="560" y="347"/>
                    <a:pt x="769" y="434"/>
                  </a:cubicBezTo>
                  <a:cubicBezTo>
                    <a:pt x="948" y="510"/>
                    <a:pt x="1107" y="587"/>
                    <a:pt x="1305" y="598"/>
                  </a:cubicBezTo>
                  <a:cubicBezTo>
                    <a:pt x="1307" y="598"/>
                    <a:pt x="1308" y="598"/>
                    <a:pt x="1310" y="598"/>
                  </a:cubicBezTo>
                  <a:cubicBezTo>
                    <a:pt x="1420" y="598"/>
                    <a:pt x="1460" y="456"/>
                    <a:pt x="1392" y="381"/>
                  </a:cubicBezTo>
                  <a:cubicBezTo>
                    <a:pt x="1107" y="57"/>
                    <a:pt x="556" y="27"/>
                    <a:pt x="153" y="1"/>
                  </a:cubicBezTo>
                  <a:cubicBezTo>
                    <a:pt x="149" y="0"/>
                    <a:pt x="146" y="0"/>
                    <a:pt x="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33"/>
            <p:cNvSpPr/>
            <p:nvPr/>
          </p:nvSpPr>
          <p:spPr>
            <a:xfrm rot="10800000">
              <a:off x="7762238" y="474297"/>
              <a:ext cx="38286" cy="19541"/>
            </a:xfrm>
            <a:custGeom>
              <a:avLst/>
              <a:gdLst/>
              <a:ahLst/>
              <a:cxnLst/>
              <a:rect l="l" t="t" r="r" b="b"/>
              <a:pathLst>
                <a:path w="1395" h="712" extrusionOk="0">
                  <a:moveTo>
                    <a:pt x="211" y="1"/>
                  </a:moveTo>
                  <a:cubicBezTo>
                    <a:pt x="111" y="1"/>
                    <a:pt x="0" y="125"/>
                    <a:pt x="108" y="207"/>
                  </a:cubicBezTo>
                  <a:cubicBezTo>
                    <a:pt x="299" y="359"/>
                    <a:pt x="524" y="462"/>
                    <a:pt x="744" y="572"/>
                  </a:cubicBezTo>
                  <a:cubicBezTo>
                    <a:pt x="890" y="647"/>
                    <a:pt x="1005" y="712"/>
                    <a:pt x="1139" y="712"/>
                  </a:cubicBezTo>
                  <a:cubicBezTo>
                    <a:pt x="1196" y="712"/>
                    <a:pt x="1257" y="700"/>
                    <a:pt x="1326" y="671"/>
                  </a:cubicBezTo>
                  <a:cubicBezTo>
                    <a:pt x="1368" y="652"/>
                    <a:pt x="1394" y="584"/>
                    <a:pt x="1379" y="542"/>
                  </a:cubicBezTo>
                  <a:cubicBezTo>
                    <a:pt x="1295" y="326"/>
                    <a:pt x="1147" y="280"/>
                    <a:pt x="942" y="211"/>
                  </a:cubicBezTo>
                  <a:cubicBezTo>
                    <a:pt x="710" y="131"/>
                    <a:pt x="470" y="33"/>
                    <a:pt x="227" y="2"/>
                  </a:cubicBezTo>
                  <a:cubicBezTo>
                    <a:pt x="222" y="1"/>
                    <a:pt x="217" y="1"/>
                    <a:pt x="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33"/>
            <p:cNvSpPr/>
            <p:nvPr/>
          </p:nvSpPr>
          <p:spPr>
            <a:xfrm rot="10800000">
              <a:off x="7686600" y="360812"/>
              <a:ext cx="38066" cy="17098"/>
            </a:xfrm>
            <a:custGeom>
              <a:avLst/>
              <a:gdLst/>
              <a:ahLst/>
              <a:cxnLst/>
              <a:rect l="l" t="t" r="r" b="b"/>
              <a:pathLst>
                <a:path w="1387" h="623" extrusionOk="0">
                  <a:moveTo>
                    <a:pt x="174" y="0"/>
                  </a:moveTo>
                  <a:cubicBezTo>
                    <a:pt x="36" y="0"/>
                    <a:pt x="0" y="208"/>
                    <a:pt x="143" y="264"/>
                  </a:cubicBezTo>
                  <a:cubicBezTo>
                    <a:pt x="318" y="333"/>
                    <a:pt x="489" y="405"/>
                    <a:pt x="660" y="473"/>
                  </a:cubicBezTo>
                  <a:cubicBezTo>
                    <a:pt x="814" y="532"/>
                    <a:pt x="975" y="622"/>
                    <a:pt x="1143" y="622"/>
                  </a:cubicBezTo>
                  <a:cubicBezTo>
                    <a:pt x="1149" y="622"/>
                    <a:pt x="1156" y="622"/>
                    <a:pt x="1162" y="622"/>
                  </a:cubicBezTo>
                  <a:cubicBezTo>
                    <a:pt x="1287" y="618"/>
                    <a:pt x="1387" y="447"/>
                    <a:pt x="1273" y="355"/>
                  </a:cubicBezTo>
                  <a:cubicBezTo>
                    <a:pt x="1136" y="238"/>
                    <a:pt x="957" y="211"/>
                    <a:pt x="785" y="162"/>
                  </a:cubicBezTo>
                  <a:cubicBezTo>
                    <a:pt x="596" y="108"/>
                    <a:pt x="406" y="59"/>
                    <a:pt x="215" y="6"/>
                  </a:cubicBezTo>
                  <a:cubicBezTo>
                    <a:pt x="201" y="2"/>
                    <a:pt x="187"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33"/>
            <p:cNvSpPr/>
            <p:nvPr/>
          </p:nvSpPr>
          <p:spPr>
            <a:xfrm rot="10800000">
              <a:off x="7692555" y="397231"/>
              <a:ext cx="39329" cy="17620"/>
            </a:xfrm>
            <a:custGeom>
              <a:avLst/>
              <a:gdLst/>
              <a:ahLst/>
              <a:cxnLst/>
              <a:rect l="l" t="t" r="r" b="b"/>
              <a:pathLst>
                <a:path w="1433" h="642" extrusionOk="0">
                  <a:moveTo>
                    <a:pt x="227" y="0"/>
                  </a:moveTo>
                  <a:cubicBezTo>
                    <a:pt x="93" y="0"/>
                    <a:pt x="1" y="190"/>
                    <a:pt x="144" y="264"/>
                  </a:cubicBezTo>
                  <a:cubicBezTo>
                    <a:pt x="311" y="352"/>
                    <a:pt x="486" y="413"/>
                    <a:pt x="661" y="485"/>
                  </a:cubicBezTo>
                  <a:cubicBezTo>
                    <a:pt x="832" y="552"/>
                    <a:pt x="1000" y="641"/>
                    <a:pt x="1189" y="641"/>
                  </a:cubicBezTo>
                  <a:cubicBezTo>
                    <a:pt x="1193" y="641"/>
                    <a:pt x="1197" y="641"/>
                    <a:pt x="1201" y="641"/>
                  </a:cubicBezTo>
                  <a:cubicBezTo>
                    <a:pt x="1330" y="637"/>
                    <a:pt x="1433" y="454"/>
                    <a:pt x="1315" y="359"/>
                  </a:cubicBezTo>
                  <a:cubicBezTo>
                    <a:pt x="1171" y="242"/>
                    <a:pt x="1003" y="203"/>
                    <a:pt x="829" y="154"/>
                  </a:cubicBezTo>
                  <a:cubicBezTo>
                    <a:pt x="638" y="101"/>
                    <a:pt x="448" y="36"/>
                    <a:pt x="254" y="2"/>
                  </a:cubicBezTo>
                  <a:cubicBezTo>
                    <a:pt x="245" y="1"/>
                    <a:pt x="236" y="0"/>
                    <a:pt x="2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33"/>
            <p:cNvSpPr/>
            <p:nvPr/>
          </p:nvSpPr>
          <p:spPr>
            <a:xfrm rot="10800000">
              <a:off x="7755981" y="396737"/>
              <a:ext cx="26622" cy="17867"/>
            </a:xfrm>
            <a:custGeom>
              <a:avLst/>
              <a:gdLst/>
              <a:ahLst/>
              <a:cxnLst/>
              <a:rect l="l" t="t" r="r" b="b"/>
              <a:pathLst>
                <a:path w="970" h="651" extrusionOk="0">
                  <a:moveTo>
                    <a:pt x="139" y="1"/>
                  </a:moveTo>
                  <a:cubicBezTo>
                    <a:pt x="55" y="1"/>
                    <a:pt x="1" y="127"/>
                    <a:pt x="68" y="187"/>
                  </a:cubicBezTo>
                  <a:cubicBezTo>
                    <a:pt x="182" y="285"/>
                    <a:pt x="285" y="392"/>
                    <a:pt x="410" y="480"/>
                  </a:cubicBezTo>
                  <a:cubicBezTo>
                    <a:pt x="519" y="560"/>
                    <a:pt x="653" y="651"/>
                    <a:pt x="792" y="651"/>
                  </a:cubicBezTo>
                  <a:cubicBezTo>
                    <a:pt x="798" y="651"/>
                    <a:pt x="804" y="651"/>
                    <a:pt x="810" y="650"/>
                  </a:cubicBezTo>
                  <a:cubicBezTo>
                    <a:pt x="920" y="647"/>
                    <a:pt x="969" y="545"/>
                    <a:pt x="927" y="450"/>
                  </a:cubicBezTo>
                  <a:cubicBezTo>
                    <a:pt x="866" y="324"/>
                    <a:pt x="710" y="240"/>
                    <a:pt x="589" y="176"/>
                  </a:cubicBezTo>
                  <a:cubicBezTo>
                    <a:pt x="452" y="108"/>
                    <a:pt x="315" y="62"/>
                    <a:pt x="175" y="8"/>
                  </a:cubicBezTo>
                  <a:cubicBezTo>
                    <a:pt x="162" y="3"/>
                    <a:pt x="151" y="1"/>
                    <a:pt x="1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33"/>
            <p:cNvSpPr/>
            <p:nvPr/>
          </p:nvSpPr>
          <p:spPr>
            <a:xfrm rot="10800000">
              <a:off x="8176164" y="939627"/>
              <a:ext cx="33675" cy="31315"/>
            </a:xfrm>
            <a:custGeom>
              <a:avLst/>
              <a:gdLst/>
              <a:ahLst/>
              <a:cxnLst/>
              <a:rect l="l" t="t" r="r" b="b"/>
              <a:pathLst>
                <a:path w="1227" h="1141" extrusionOk="0">
                  <a:moveTo>
                    <a:pt x="1071" y="1"/>
                  </a:moveTo>
                  <a:cubicBezTo>
                    <a:pt x="1051" y="1"/>
                    <a:pt x="1030" y="5"/>
                    <a:pt x="1009" y="15"/>
                  </a:cubicBezTo>
                  <a:cubicBezTo>
                    <a:pt x="823" y="94"/>
                    <a:pt x="679" y="311"/>
                    <a:pt x="542" y="456"/>
                  </a:cubicBezTo>
                  <a:cubicBezTo>
                    <a:pt x="386" y="624"/>
                    <a:pt x="230" y="790"/>
                    <a:pt x="74" y="957"/>
                  </a:cubicBezTo>
                  <a:cubicBezTo>
                    <a:pt x="0" y="1037"/>
                    <a:pt x="69" y="1141"/>
                    <a:pt x="152" y="1141"/>
                  </a:cubicBezTo>
                  <a:cubicBezTo>
                    <a:pt x="176" y="1141"/>
                    <a:pt x="202" y="1132"/>
                    <a:pt x="226" y="1110"/>
                  </a:cubicBezTo>
                  <a:cubicBezTo>
                    <a:pt x="397" y="957"/>
                    <a:pt x="564" y="806"/>
                    <a:pt x="731" y="650"/>
                  </a:cubicBezTo>
                  <a:cubicBezTo>
                    <a:pt x="879" y="513"/>
                    <a:pt x="1096" y="368"/>
                    <a:pt x="1180" y="186"/>
                  </a:cubicBezTo>
                  <a:cubicBezTo>
                    <a:pt x="1227" y="89"/>
                    <a:pt x="1161" y="1"/>
                    <a:pt x="10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33"/>
            <p:cNvSpPr/>
            <p:nvPr/>
          </p:nvSpPr>
          <p:spPr>
            <a:xfrm rot="10800000">
              <a:off x="8167024" y="921650"/>
              <a:ext cx="23273" cy="18855"/>
            </a:xfrm>
            <a:custGeom>
              <a:avLst/>
              <a:gdLst/>
              <a:ahLst/>
              <a:cxnLst/>
              <a:rect l="l" t="t" r="r" b="b"/>
              <a:pathLst>
                <a:path w="848" h="687" extrusionOk="0">
                  <a:moveTo>
                    <a:pt x="675" y="1"/>
                  </a:moveTo>
                  <a:cubicBezTo>
                    <a:pt x="533" y="1"/>
                    <a:pt x="443" y="159"/>
                    <a:pt x="346" y="248"/>
                  </a:cubicBezTo>
                  <a:cubicBezTo>
                    <a:pt x="251" y="339"/>
                    <a:pt x="133" y="422"/>
                    <a:pt x="58" y="529"/>
                  </a:cubicBezTo>
                  <a:cubicBezTo>
                    <a:pt x="0" y="611"/>
                    <a:pt x="87" y="686"/>
                    <a:pt x="164" y="686"/>
                  </a:cubicBezTo>
                  <a:cubicBezTo>
                    <a:pt x="169" y="686"/>
                    <a:pt x="174" y="686"/>
                    <a:pt x="179" y="685"/>
                  </a:cubicBezTo>
                  <a:cubicBezTo>
                    <a:pt x="312" y="666"/>
                    <a:pt x="453" y="571"/>
                    <a:pt x="555" y="487"/>
                  </a:cubicBezTo>
                  <a:cubicBezTo>
                    <a:pt x="662" y="408"/>
                    <a:pt x="848" y="297"/>
                    <a:pt x="829" y="145"/>
                  </a:cubicBezTo>
                  <a:cubicBezTo>
                    <a:pt x="818" y="66"/>
                    <a:pt x="772" y="5"/>
                    <a:pt x="685" y="1"/>
                  </a:cubicBezTo>
                  <a:cubicBezTo>
                    <a:pt x="681" y="1"/>
                    <a:pt x="678" y="1"/>
                    <a:pt x="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33"/>
            <p:cNvSpPr/>
            <p:nvPr/>
          </p:nvSpPr>
          <p:spPr>
            <a:xfrm rot="10800000">
              <a:off x="8101266" y="1026353"/>
              <a:ext cx="34745" cy="31726"/>
            </a:xfrm>
            <a:custGeom>
              <a:avLst/>
              <a:gdLst/>
              <a:ahLst/>
              <a:cxnLst/>
              <a:rect l="l" t="t" r="r" b="b"/>
              <a:pathLst>
                <a:path w="1266" h="1156" extrusionOk="0">
                  <a:moveTo>
                    <a:pt x="1015" y="1"/>
                  </a:moveTo>
                  <a:cubicBezTo>
                    <a:pt x="990" y="1"/>
                    <a:pt x="965" y="5"/>
                    <a:pt x="942" y="15"/>
                  </a:cubicBezTo>
                  <a:cubicBezTo>
                    <a:pt x="744" y="103"/>
                    <a:pt x="584" y="293"/>
                    <a:pt x="440" y="449"/>
                  </a:cubicBezTo>
                  <a:cubicBezTo>
                    <a:pt x="300" y="600"/>
                    <a:pt x="125" y="768"/>
                    <a:pt x="37" y="962"/>
                  </a:cubicBezTo>
                  <a:cubicBezTo>
                    <a:pt x="0" y="1044"/>
                    <a:pt x="59" y="1156"/>
                    <a:pt x="145" y="1156"/>
                  </a:cubicBezTo>
                  <a:cubicBezTo>
                    <a:pt x="166" y="1156"/>
                    <a:pt x="189" y="1149"/>
                    <a:pt x="212" y="1133"/>
                  </a:cubicBezTo>
                  <a:cubicBezTo>
                    <a:pt x="391" y="1019"/>
                    <a:pt x="532" y="840"/>
                    <a:pt x="691" y="696"/>
                  </a:cubicBezTo>
                  <a:cubicBezTo>
                    <a:pt x="855" y="551"/>
                    <a:pt x="1049" y="430"/>
                    <a:pt x="1174" y="247"/>
                  </a:cubicBezTo>
                  <a:cubicBezTo>
                    <a:pt x="1266" y="117"/>
                    <a:pt x="1139" y="1"/>
                    <a:pt x="10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33"/>
            <p:cNvSpPr/>
            <p:nvPr/>
          </p:nvSpPr>
          <p:spPr>
            <a:xfrm rot="10800000">
              <a:off x="8090178" y="995807"/>
              <a:ext cx="37545" cy="28872"/>
            </a:xfrm>
            <a:custGeom>
              <a:avLst/>
              <a:gdLst/>
              <a:ahLst/>
              <a:cxnLst/>
              <a:rect l="l" t="t" r="r" b="b"/>
              <a:pathLst>
                <a:path w="1368" h="1052" extrusionOk="0">
                  <a:moveTo>
                    <a:pt x="1201" y="1"/>
                  </a:moveTo>
                  <a:cubicBezTo>
                    <a:pt x="1190" y="1"/>
                    <a:pt x="1180" y="2"/>
                    <a:pt x="1168" y="4"/>
                  </a:cubicBezTo>
                  <a:cubicBezTo>
                    <a:pt x="963" y="34"/>
                    <a:pt x="815" y="227"/>
                    <a:pt x="667" y="353"/>
                  </a:cubicBezTo>
                  <a:cubicBezTo>
                    <a:pt x="492" y="506"/>
                    <a:pt x="314" y="661"/>
                    <a:pt x="123" y="794"/>
                  </a:cubicBezTo>
                  <a:cubicBezTo>
                    <a:pt x="0" y="882"/>
                    <a:pt x="73" y="1051"/>
                    <a:pt x="196" y="1051"/>
                  </a:cubicBezTo>
                  <a:cubicBezTo>
                    <a:pt x="217" y="1051"/>
                    <a:pt x="240" y="1046"/>
                    <a:pt x="264" y="1034"/>
                  </a:cubicBezTo>
                  <a:cubicBezTo>
                    <a:pt x="484" y="920"/>
                    <a:pt x="701" y="809"/>
                    <a:pt x="903" y="661"/>
                  </a:cubicBezTo>
                  <a:cubicBezTo>
                    <a:pt x="1074" y="536"/>
                    <a:pt x="1302" y="403"/>
                    <a:pt x="1347" y="182"/>
                  </a:cubicBezTo>
                  <a:cubicBezTo>
                    <a:pt x="1368" y="76"/>
                    <a:pt x="1296" y="1"/>
                    <a:pt x="1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33"/>
            <p:cNvSpPr/>
            <p:nvPr/>
          </p:nvSpPr>
          <p:spPr>
            <a:xfrm rot="10800000">
              <a:off x="8072476" y="945802"/>
              <a:ext cx="32769" cy="25359"/>
            </a:xfrm>
            <a:custGeom>
              <a:avLst/>
              <a:gdLst/>
              <a:ahLst/>
              <a:cxnLst/>
              <a:rect l="l" t="t" r="r" b="b"/>
              <a:pathLst>
                <a:path w="1194" h="924" extrusionOk="0">
                  <a:moveTo>
                    <a:pt x="975" y="0"/>
                  </a:moveTo>
                  <a:cubicBezTo>
                    <a:pt x="792" y="0"/>
                    <a:pt x="653" y="157"/>
                    <a:pt x="517" y="270"/>
                  </a:cubicBezTo>
                  <a:cubicBezTo>
                    <a:pt x="376" y="392"/>
                    <a:pt x="224" y="509"/>
                    <a:pt x="102" y="654"/>
                  </a:cubicBezTo>
                  <a:cubicBezTo>
                    <a:pt x="1" y="772"/>
                    <a:pt x="91" y="924"/>
                    <a:pt x="221" y="924"/>
                  </a:cubicBezTo>
                  <a:cubicBezTo>
                    <a:pt x="246" y="924"/>
                    <a:pt x="273" y="918"/>
                    <a:pt x="300" y="905"/>
                  </a:cubicBezTo>
                  <a:cubicBezTo>
                    <a:pt x="467" y="825"/>
                    <a:pt x="623" y="715"/>
                    <a:pt x="779" y="612"/>
                  </a:cubicBezTo>
                  <a:cubicBezTo>
                    <a:pt x="928" y="513"/>
                    <a:pt x="1118" y="418"/>
                    <a:pt x="1163" y="239"/>
                  </a:cubicBezTo>
                  <a:cubicBezTo>
                    <a:pt x="1194" y="118"/>
                    <a:pt x="1106" y="4"/>
                    <a:pt x="981" y="0"/>
                  </a:cubicBezTo>
                  <a:cubicBezTo>
                    <a:pt x="979" y="0"/>
                    <a:pt x="977" y="0"/>
                    <a:pt x="9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33"/>
            <p:cNvSpPr/>
            <p:nvPr/>
          </p:nvSpPr>
          <p:spPr>
            <a:xfrm rot="10800000">
              <a:off x="8032956" y="1117525"/>
              <a:ext cx="29174" cy="31040"/>
            </a:xfrm>
            <a:custGeom>
              <a:avLst/>
              <a:gdLst/>
              <a:ahLst/>
              <a:cxnLst/>
              <a:rect l="l" t="t" r="r" b="b"/>
              <a:pathLst>
                <a:path w="1063" h="1131" extrusionOk="0">
                  <a:moveTo>
                    <a:pt x="882" y="0"/>
                  </a:moveTo>
                  <a:cubicBezTo>
                    <a:pt x="877" y="0"/>
                    <a:pt x="871" y="1"/>
                    <a:pt x="866" y="1"/>
                  </a:cubicBezTo>
                  <a:cubicBezTo>
                    <a:pt x="649" y="16"/>
                    <a:pt x="516" y="225"/>
                    <a:pt x="387" y="389"/>
                  </a:cubicBezTo>
                  <a:cubicBezTo>
                    <a:pt x="254" y="556"/>
                    <a:pt x="147" y="731"/>
                    <a:pt x="49" y="924"/>
                  </a:cubicBezTo>
                  <a:cubicBezTo>
                    <a:pt x="0" y="1021"/>
                    <a:pt x="81" y="1130"/>
                    <a:pt x="170" y="1130"/>
                  </a:cubicBezTo>
                  <a:cubicBezTo>
                    <a:pt x="200" y="1130"/>
                    <a:pt x="231" y="1118"/>
                    <a:pt x="258" y="1088"/>
                  </a:cubicBezTo>
                  <a:cubicBezTo>
                    <a:pt x="387" y="944"/>
                    <a:pt x="528" y="803"/>
                    <a:pt x="665" y="666"/>
                  </a:cubicBezTo>
                  <a:cubicBezTo>
                    <a:pt x="790" y="540"/>
                    <a:pt x="1014" y="415"/>
                    <a:pt x="1045" y="236"/>
                  </a:cubicBezTo>
                  <a:cubicBezTo>
                    <a:pt x="1063" y="131"/>
                    <a:pt x="1000" y="0"/>
                    <a:pt x="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33"/>
            <p:cNvSpPr/>
            <p:nvPr/>
          </p:nvSpPr>
          <p:spPr>
            <a:xfrm rot="10800000">
              <a:off x="8013881" y="1083521"/>
              <a:ext cx="38807" cy="32879"/>
            </a:xfrm>
            <a:custGeom>
              <a:avLst/>
              <a:gdLst/>
              <a:ahLst/>
              <a:cxnLst/>
              <a:rect l="l" t="t" r="r" b="b"/>
              <a:pathLst>
                <a:path w="1414" h="1198" extrusionOk="0">
                  <a:moveTo>
                    <a:pt x="1157" y="0"/>
                  </a:moveTo>
                  <a:cubicBezTo>
                    <a:pt x="1126" y="0"/>
                    <a:pt x="1094" y="7"/>
                    <a:pt x="1066" y="23"/>
                  </a:cubicBezTo>
                  <a:cubicBezTo>
                    <a:pt x="872" y="125"/>
                    <a:pt x="728" y="326"/>
                    <a:pt x="579" y="482"/>
                  </a:cubicBezTo>
                  <a:cubicBezTo>
                    <a:pt x="427" y="646"/>
                    <a:pt x="268" y="817"/>
                    <a:pt x="103" y="965"/>
                  </a:cubicBezTo>
                  <a:cubicBezTo>
                    <a:pt x="1" y="1055"/>
                    <a:pt x="94" y="1197"/>
                    <a:pt x="206" y="1197"/>
                  </a:cubicBezTo>
                  <a:cubicBezTo>
                    <a:pt x="226" y="1197"/>
                    <a:pt x="247" y="1193"/>
                    <a:pt x="268" y="1182"/>
                  </a:cubicBezTo>
                  <a:cubicBezTo>
                    <a:pt x="659" y="973"/>
                    <a:pt x="1198" y="695"/>
                    <a:pt x="1363" y="251"/>
                  </a:cubicBezTo>
                  <a:cubicBezTo>
                    <a:pt x="1414" y="111"/>
                    <a:pt x="1283" y="0"/>
                    <a:pt x="1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33"/>
            <p:cNvSpPr/>
            <p:nvPr/>
          </p:nvSpPr>
          <p:spPr>
            <a:xfrm rot="10800000">
              <a:off x="7926798" y="1229363"/>
              <a:ext cx="36914" cy="28762"/>
            </a:xfrm>
            <a:custGeom>
              <a:avLst/>
              <a:gdLst/>
              <a:ahLst/>
              <a:cxnLst/>
              <a:rect l="l" t="t" r="r" b="b"/>
              <a:pathLst>
                <a:path w="1345" h="1048" extrusionOk="0">
                  <a:moveTo>
                    <a:pt x="1145" y="1"/>
                  </a:moveTo>
                  <a:cubicBezTo>
                    <a:pt x="906" y="1"/>
                    <a:pt x="721" y="168"/>
                    <a:pt x="546" y="316"/>
                  </a:cubicBezTo>
                  <a:cubicBezTo>
                    <a:pt x="360" y="475"/>
                    <a:pt x="204" y="663"/>
                    <a:pt x="63" y="863"/>
                  </a:cubicBezTo>
                  <a:cubicBezTo>
                    <a:pt x="0" y="949"/>
                    <a:pt x="86" y="1048"/>
                    <a:pt x="172" y="1048"/>
                  </a:cubicBezTo>
                  <a:cubicBezTo>
                    <a:pt x="201" y="1048"/>
                    <a:pt x="230" y="1037"/>
                    <a:pt x="253" y="1012"/>
                  </a:cubicBezTo>
                  <a:cubicBezTo>
                    <a:pt x="409" y="845"/>
                    <a:pt x="592" y="693"/>
                    <a:pt x="781" y="571"/>
                  </a:cubicBezTo>
                  <a:cubicBezTo>
                    <a:pt x="964" y="453"/>
                    <a:pt x="1150" y="384"/>
                    <a:pt x="1280" y="210"/>
                  </a:cubicBezTo>
                  <a:cubicBezTo>
                    <a:pt x="1344" y="122"/>
                    <a:pt x="1257" y="5"/>
                    <a:pt x="1162" y="1"/>
                  </a:cubicBezTo>
                  <a:cubicBezTo>
                    <a:pt x="1156" y="1"/>
                    <a:pt x="1150"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33"/>
            <p:cNvSpPr/>
            <p:nvPr/>
          </p:nvSpPr>
          <p:spPr>
            <a:xfrm rot="10800000">
              <a:off x="7925646" y="1173897"/>
              <a:ext cx="33126" cy="27253"/>
            </a:xfrm>
            <a:custGeom>
              <a:avLst/>
              <a:gdLst/>
              <a:ahLst/>
              <a:cxnLst/>
              <a:rect l="l" t="t" r="r" b="b"/>
              <a:pathLst>
                <a:path w="1207" h="993" extrusionOk="0">
                  <a:moveTo>
                    <a:pt x="991" y="0"/>
                  </a:moveTo>
                  <a:cubicBezTo>
                    <a:pt x="987" y="0"/>
                    <a:pt x="982" y="1"/>
                    <a:pt x="978" y="1"/>
                  </a:cubicBezTo>
                  <a:cubicBezTo>
                    <a:pt x="754" y="12"/>
                    <a:pt x="655" y="217"/>
                    <a:pt x="506" y="361"/>
                  </a:cubicBezTo>
                  <a:cubicBezTo>
                    <a:pt x="366" y="503"/>
                    <a:pt x="217" y="635"/>
                    <a:pt x="80" y="776"/>
                  </a:cubicBezTo>
                  <a:cubicBezTo>
                    <a:pt x="1" y="864"/>
                    <a:pt x="71" y="992"/>
                    <a:pt x="177" y="992"/>
                  </a:cubicBezTo>
                  <a:cubicBezTo>
                    <a:pt x="187" y="992"/>
                    <a:pt x="196" y="991"/>
                    <a:pt x="206" y="989"/>
                  </a:cubicBezTo>
                  <a:cubicBezTo>
                    <a:pt x="404" y="943"/>
                    <a:pt x="617" y="837"/>
                    <a:pt x="780" y="715"/>
                  </a:cubicBezTo>
                  <a:cubicBezTo>
                    <a:pt x="944" y="598"/>
                    <a:pt x="1206" y="445"/>
                    <a:pt x="1191" y="213"/>
                  </a:cubicBezTo>
                  <a:cubicBezTo>
                    <a:pt x="1184" y="107"/>
                    <a:pt x="1105"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33"/>
            <p:cNvSpPr/>
            <p:nvPr/>
          </p:nvSpPr>
          <p:spPr>
            <a:xfrm rot="10800000">
              <a:off x="7991074" y="1136243"/>
              <a:ext cx="27308" cy="23630"/>
            </a:xfrm>
            <a:custGeom>
              <a:avLst/>
              <a:gdLst/>
              <a:ahLst/>
              <a:cxnLst/>
              <a:rect l="l" t="t" r="r" b="b"/>
              <a:pathLst>
                <a:path w="995" h="861" extrusionOk="0">
                  <a:moveTo>
                    <a:pt x="845" y="0"/>
                  </a:moveTo>
                  <a:cubicBezTo>
                    <a:pt x="833" y="0"/>
                    <a:pt x="821" y="2"/>
                    <a:pt x="808" y="6"/>
                  </a:cubicBezTo>
                  <a:cubicBezTo>
                    <a:pt x="462" y="124"/>
                    <a:pt x="245" y="375"/>
                    <a:pt x="55" y="679"/>
                  </a:cubicBezTo>
                  <a:cubicBezTo>
                    <a:pt x="1" y="767"/>
                    <a:pt x="82" y="861"/>
                    <a:pt x="168" y="861"/>
                  </a:cubicBezTo>
                  <a:cubicBezTo>
                    <a:pt x="196" y="861"/>
                    <a:pt x="225" y="851"/>
                    <a:pt x="249" y="827"/>
                  </a:cubicBezTo>
                  <a:cubicBezTo>
                    <a:pt x="466" y="610"/>
                    <a:pt x="717" y="436"/>
                    <a:pt x="926" y="208"/>
                  </a:cubicBezTo>
                  <a:cubicBezTo>
                    <a:pt x="994" y="133"/>
                    <a:pt x="943" y="0"/>
                    <a:pt x="8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33"/>
            <p:cNvSpPr/>
            <p:nvPr/>
          </p:nvSpPr>
          <p:spPr>
            <a:xfrm rot="10800000">
              <a:off x="7939505" y="1025502"/>
              <a:ext cx="38670" cy="28351"/>
            </a:xfrm>
            <a:custGeom>
              <a:avLst/>
              <a:gdLst/>
              <a:ahLst/>
              <a:cxnLst/>
              <a:rect l="l" t="t" r="r" b="b"/>
              <a:pathLst>
                <a:path w="1409" h="1033" extrusionOk="0">
                  <a:moveTo>
                    <a:pt x="1215" y="1"/>
                  </a:moveTo>
                  <a:cubicBezTo>
                    <a:pt x="1210" y="1"/>
                    <a:pt x="1204" y="1"/>
                    <a:pt x="1198" y="2"/>
                  </a:cubicBezTo>
                  <a:cubicBezTo>
                    <a:pt x="966" y="25"/>
                    <a:pt x="784" y="211"/>
                    <a:pt x="605" y="348"/>
                  </a:cubicBezTo>
                  <a:cubicBezTo>
                    <a:pt x="419" y="492"/>
                    <a:pt x="229" y="652"/>
                    <a:pt x="77" y="830"/>
                  </a:cubicBezTo>
                  <a:cubicBezTo>
                    <a:pt x="1" y="916"/>
                    <a:pt x="64" y="1032"/>
                    <a:pt x="160" y="1032"/>
                  </a:cubicBezTo>
                  <a:cubicBezTo>
                    <a:pt x="179" y="1032"/>
                    <a:pt x="200" y="1028"/>
                    <a:pt x="222" y="1017"/>
                  </a:cubicBezTo>
                  <a:cubicBezTo>
                    <a:pt x="427" y="911"/>
                    <a:pt x="628" y="778"/>
                    <a:pt x="826" y="652"/>
                  </a:cubicBezTo>
                  <a:cubicBezTo>
                    <a:pt x="1001" y="542"/>
                    <a:pt x="1244" y="446"/>
                    <a:pt x="1350" y="264"/>
                  </a:cubicBezTo>
                  <a:cubicBezTo>
                    <a:pt x="1409" y="162"/>
                    <a:pt x="1341"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33"/>
            <p:cNvSpPr/>
            <p:nvPr/>
          </p:nvSpPr>
          <p:spPr>
            <a:xfrm rot="10800000">
              <a:off x="7840978" y="1198927"/>
              <a:ext cx="27912" cy="29284"/>
            </a:xfrm>
            <a:custGeom>
              <a:avLst/>
              <a:gdLst/>
              <a:ahLst/>
              <a:cxnLst/>
              <a:rect l="l" t="t" r="r" b="b"/>
              <a:pathLst>
                <a:path w="1017" h="1067" extrusionOk="0">
                  <a:moveTo>
                    <a:pt x="886" y="0"/>
                  </a:moveTo>
                  <a:cubicBezTo>
                    <a:pt x="875" y="0"/>
                    <a:pt x="863" y="2"/>
                    <a:pt x="851" y="6"/>
                  </a:cubicBezTo>
                  <a:cubicBezTo>
                    <a:pt x="676" y="66"/>
                    <a:pt x="555" y="207"/>
                    <a:pt x="444" y="352"/>
                  </a:cubicBezTo>
                  <a:cubicBezTo>
                    <a:pt x="318" y="508"/>
                    <a:pt x="204" y="671"/>
                    <a:pt x="79" y="831"/>
                  </a:cubicBezTo>
                  <a:cubicBezTo>
                    <a:pt x="0" y="933"/>
                    <a:pt x="80" y="1066"/>
                    <a:pt x="180" y="1066"/>
                  </a:cubicBezTo>
                  <a:cubicBezTo>
                    <a:pt x="210" y="1066"/>
                    <a:pt x="243" y="1054"/>
                    <a:pt x="273" y="1024"/>
                  </a:cubicBezTo>
                  <a:cubicBezTo>
                    <a:pt x="414" y="884"/>
                    <a:pt x="562" y="751"/>
                    <a:pt x="702" y="606"/>
                  </a:cubicBezTo>
                  <a:cubicBezTo>
                    <a:pt x="828" y="477"/>
                    <a:pt x="965" y="344"/>
                    <a:pt x="1003" y="157"/>
                  </a:cubicBezTo>
                  <a:cubicBezTo>
                    <a:pt x="1016" y="85"/>
                    <a:pt x="963" y="0"/>
                    <a:pt x="8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33"/>
            <p:cNvSpPr/>
            <p:nvPr/>
          </p:nvSpPr>
          <p:spPr>
            <a:xfrm rot="10800000">
              <a:off x="7853136" y="1243168"/>
              <a:ext cx="25222" cy="21599"/>
            </a:xfrm>
            <a:custGeom>
              <a:avLst/>
              <a:gdLst/>
              <a:ahLst/>
              <a:cxnLst/>
              <a:rect l="l" t="t" r="r" b="b"/>
              <a:pathLst>
                <a:path w="919" h="787" extrusionOk="0">
                  <a:moveTo>
                    <a:pt x="745" y="1"/>
                  </a:moveTo>
                  <a:cubicBezTo>
                    <a:pt x="737" y="1"/>
                    <a:pt x="729" y="2"/>
                    <a:pt x="721" y="3"/>
                  </a:cubicBezTo>
                  <a:cubicBezTo>
                    <a:pt x="641" y="15"/>
                    <a:pt x="572" y="22"/>
                    <a:pt x="504" y="75"/>
                  </a:cubicBezTo>
                  <a:cubicBezTo>
                    <a:pt x="440" y="121"/>
                    <a:pt x="382" y="178"/>
                    <a:pt x="326" y="231"/>
                  </a:cubicBezTo>
                  <a:cubicBezTo>
                    <a:pt x="215" y="334"/>
                    <a:pt x="93" y="448"/>
                    <a:pt x="36" y="589"/>
                  </a:cubicBezTo>
                  <a:cubicBezTo>
                    <a:pt x="0" y="680"/>
                    <a:pt x="92" y="787"/>
                    <a:pt x="184" y="787"/>
                  </a:cubicBezTo>
                  <a:cubicBezTo>
                    <a:pt x="198" y="787"/>
                    <a:pt x="212" y="784"/>
                    <a:pt x="226" y="779"/>
                  </a:cubicBezTo>
                  <a:cubicBezTo>
                    <a:pt x="367" y="722"/>
                    <a:pt x="485" y="603"/>
                    <a:pt x="599" y="505"/>
                  </a:cubicBezTo>
                  <a:cubicBezTo>
                    <a:pt x="652" y="463"/>
                    <a:pt x="717" y="421"/>
                    <a:pt x="766" y="372"/>
                  </a:cubicBezTo>
                  <a:cubicBezTo>
                    <a:pt x="828" y="315"/>
                    <a:pt x="850" y="235"/>
                    <a:pt x="880" y="159"/>
                  </a:cubicBezTo>
                  <a:cubicBezTo>
                    <a:pt x="918" y="66"/>
                    <a:pt x="826" y="1"/>
                    <a:pt x="7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33"/>
            <p:cNvSpPr/>
            <p:nvPr/>
          </p:nvSpPr>
          <p:spPr>
            <a:xfrm rot="10800000">
              <a:off x="7836532" y="1311397"/>
              <a:ext cx="26292" cy="18086"/>
            </a:xfrm>
            <a:custGeom>
              <a:avLst/>
              <a:gdLst/>
              <a:ahLst/>
              <a:cxnLst/>
              <a:rect l="l" t="t" r="r" b="b"/>
              <a:pathLst>
                <a:path w="958" h="659" extrusionOk="0">
                  <a:moveTo>
                    <a:pt x="681" y="0"/>
                  </a:moveTo>
                  <a:cubicBezTo>
                    <a:pt x="641" y="0"/>
                    <a:pt x="599" y="15"/>
                    <a:pt x="558" y="50"/>
                  </a:cubicBezTo>
                  <a:cubicBezTo>
                    <a:pt x="402" y="183"/>
                    <a:pt x="250" y="315"/>
                    <a:pt x="94" y="448"/>
                  </a:cubicBezTo>
                  <a:cubicBezTo>
                    <a:pt x="1" y="525"/>
                    <a:pt x="86" y="659"/>
                    <a:pt x="188" y="659"/>
                  </a:cubicBezTo>
                  <a:cubicBezTo>
                    <a:pt x="207" y="659"/>
                    <a:pt x="227" y="654"/>
                    <a:pt x="246" y="643"/>
                  </a:cubicBezTo>
                  <a:cubicBezTo>
                    <a:pt x="421" y="540"/>
                    <a:pt x="599" y="441"/>
                    <a:pt x="778" y="338"/>
                  </a:cubicBezTo>
                  <a:cubicBezTo>
                    <a:pt x="958" y="235"/>
                    <a:pt x="840" y="0"/>
                    <a:pt x="6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33"/>
            <p:cNvSpPr/>
            <p:nvPr/>
          </p:nvSpPr>
          <p:spPr>
            <a:xfrm rot="10800000">
              <a:off x="7763802" y="1358575"/>
              <a:ext cx="30272" cy="21078"/>
            </a:xfrm>
            <a:custGeom>
              <a:avLst/>
              <a:gdLst/>
              <a:ahLst/>
              <a:cxnLst/>
              <a:rect l="l" t="t" r="r" b="b"/>
              <a:pathLst>
                <a:path w="1103" h="768" extrusionOk="0">
                  <a:moveTo>
                    <a:pt x="752" y="0"/>
                  </a:moveTo>
                  <a:cubicBezTo>
                    <a:pt x="701" y="0"/>
                    <a:pt x="646" y="19"/>
                    <a:pt x="593" y="64"/>
                  </a:cubicBezTo>
                  <a:cubicBezTo>
                    <a:pt x="489" y="151"/>
                    <a:pt x="384" y="239"/>
                    <a:pt x="284" y="327"/>
                  </a:cubicBezTo>
                  <a:cubicBezTo>
                    <a:pt x="186" y="414"/>
                    <a:pt x="83" y="483"/>
                    <a:pt x="33" y="604"/>
                  </a:cubicBezTo>
                  <a:cubicBezTo>
                    <a:pt x="0" y="682"/>
                    <a:pt x="76" y="767"/>
                    <a:pt x="151" y="767"/>
                  </a:cubicBezTo>
                  <a:cubicBezTo>
                    <a:pt x="152" y="767"/>
                    <a:pt x="154" y="767"/>
                    <a:pt x="155" y="767"/>
                  </a:cubicBezTo>
                  <a:cubicBezTo>
                    <a:pt x="284" y="767"/>
                    <a:pt x="403" y="683"/>
                    <a:pt x="512" y="627"/>
                  </a:cubicBezTo>
                  <a:cubicBezTo>
                    <a:pt x="634" y="562"/>
                    <a:pt x="756" y="493"/>
                    <a:pt x="874" y="429"/>
                  </a:cubicBezTo>
                  <a:cubicBezTo>
                    <a:pt x="1102" y="304"/>
                    <a:pt x="957" y="0"/>
                    <a:pt x="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33"/>
            <p:cNvSpPr/>
            <p:nvPr/>
          </p:nvSpPr>
          <p:spPr>
            <a:xfrm rot="10800000">
              <a:off x="8049423" y="748472"/>
              <a:ext cx="65978" cy="18525"/>
            </a:xfrm>
            <a:custGeom>
              <a:avLst/>
              <a:gdLst/>
              <a:ahLst/>
              <a:cxnLst/>
              <a:rect l="l" t="t" r="r" b="b"/>
              <a:pathLst>
                <a:path w="2404" h="675" extrusionOk="0">
                  <a:moveTo>
                    <a:pt x="179" y="0"/>
                  </a:moveTo>
                  <a:cubicBezTo>
                    <a:pt x="52" y="0"/>
                    <a:pt x="0" y="175"/>
                    <a:pt x="138" y="222"/>
                  </a:cubicBezTo>
                  <a:cubicBezTo>
                    <a:pt x="672" y="401"/>
                    <a:pt x="1352" y="675"/>
                    <a:pt x="1951" y="675"/>
                  </a:cubicBezTo>
                  <a:cubicBezTo>
                    <a:pt x="2039" y="675"/>
                    <a:pt x="2126" y="669"/>
                    <a:pt x="2210" y="656"/>
                  </a:cubicBezTo>
                  <a:cubicBezTo>
                    <a:pt x="2366" y="633"/>
                    <a:pt x="2404" y="366"/>
                    <a:pt x="2256" y="302"/>
                  </a:cubicBezTo>
                  <a:cubicBezTo>
                    <a:pt x="1978" y="180"/>
                    <a:pt x="1689" y="180"/>
                    <a:pt x="1389" y="146"/>
                  </a:cubicBezTo>
                  <a:cubicBezTo>
                    <a:pt x="993" y="100"/>
                    <a:pt x="594" y="54"/>
                    <a:pt x="198" y="1"/>
                  </a:cubicBezTo>
                  <a:cubicBezTo>
                    <a:pt x="192" y="0"/>
                    <a:pt x="185"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33"/>
            <p:cNvSpPr/>
            <p:nvPr/>
          </p:nvSpPr>
          <p:spPr>
            <a:xfrm rot="10800000">
              <a:off x="8096655" y="727614"/>
              <a:ext cx="32413" cy="10786"/>
            </a:xfrm>
            <a:custGeom>
              <a:avLst/>
              <a:gdLst/>
              <a:ahLst/>
              <a:cxnLst/>
              <a:rect l="l" t="t" r="r" b="b"/>
              <a:pathLst>
                <a:path w="1181" h="393" extrusionOk="0">
                  <a:moveTo>
                    <a:pt x="116" y="1"/>
                  </a:moveTo>
                  <a:cubicBezTo>
                    <a:pt x="16" y="1"/>
                    <a:pt x="1" y="166"/>
                    <a:pt x="100" y="191"/>
                  </a:cubicBezTo>
                  <a:cubicBezTo>
                    <a:pt x="363" y="259"/>
                    <a:pt x="684" y="392"/>
                    <a:pt x="969" y="392"/>
                  </a:cubicBezTo>
                  <a:cubicBezTo>
                    <a:pt x="1004" y="392"/>
                    <a:pt x="1039" y="390"/>
                    <a:pt x="1073" y="386"/>
                  </a:cubicBezTo>
                  <a:cubicBezTo>
                    <a:pt x="1176" y="370"/>
                    <a:pt x="1180" y="218"/>
                    <a:pt x="1100" y="168"/>
                  </a:cubicBezTo>
                  <a:cubicBezTo>
                    <a:pt x="959" y="89"/>
                    <a:pt x="796" y="84"/>
                    <a:pt x="636" y="66"/>
                  </a:cubicBezTo>
                  <a:cubicBezTo>
                    <a:pt x="465" y="43"/>
                    <a:pt x="298" y="24"/>
                    <a:pt x="126" y="1"/>
                  </a:cubicBezTo>
                  <a:cubicBezTo>
                    <a:pt x="123" y="1"/>
                    <a:pt x="119" y="1"/>
                    <a:pt x="1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33"/>
            <p:cNvSpPr/>
            <p:nvPr/>
          </p:nvSpPr>
          <p:spPr>
            <a:xfrm rot="10800000">
              <a:off x="8155525" y="761756"/>
              <a:ext cx="41140" cy="10649"/>
            </a:xfrm>
            <a:custGeom>
              <a:avLst/>
              <a:gdLst/>
              <a:ahLst/>
              <a:cxnLst/>
              <a:rect l="l" t="t" r="r" b="b"/>
              <a:pathLst>
                <a:path w="1499" h="388" extrusionOk="0">
                  <a:moveTo>
                    <a:pt x="169" y="10"/>
                  </a:moveTo>
                  <a:cubicBezTo>
                    <a:pt x="47" y="10"/>
                    <a:pt x="1" y="189"/>
                    <a:pt x="134" y="221"/>
                  </a:cubicBezTo>
                  <a:cubicBezTo>
                    <a:pt x="402" y="289"/>
                    <a:pt x="735" y="388"/>
                    <a:pt x="1040" y="388"/>
                  </a:cubicBezTo>
                  <a:cubicBezTo>
                    <a:pt x="1160" y="388"/>
                    <a:pt x="1275" y="373"/>
                    <a:pt x="1380" y="335"/>
                  </a:cubicBezTo>
                  <a:cubicBezTo>
                    <a:pt x="1487" y="297"/>
                    <a:pt x="1499" y="137"/>
                    <a:pt x="1380" y="103"/>
                  </a:cubicBezTo>
                  <a:cubicBezTo>
                    <a:pt x="1004" y="0"/>
                    <a:pt x="578" y="73"/>
                    <a:pt x="190" y="12"/>
                  </a:cubicBezTo>
                  <a:cubicBezTo>
                    <a:pt x="183" y="11"/>
                    <a:pt x="176" y="10"/>
                    <a:pt x="169" y="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33"/>
            <p:cNvSpPr/>
            <p:nvPr/>
          </p:nvSpPr>
          <p:spPr>
            <a:xfrm rot="10800000">
              <a:off x="7930256" y="675084"/>
              <a:ext cx="43638" cy="18525"/>
            </a:xfrm>
            <a:custGeom>
              <a:avLst/>
              <a:gdLst/>
              <a:ahLst/>
              <a:cxnLst/>
              <a:rect l="l" t="t" r="r" b="b"/>
              <a:pathLst>
                <a:path w="1590" h="675" extrusionOk="0">
                  <a:moveTo>
                    <a:pt x="176" y="1"/>
                  </a:moveTo>
                  <a:cubicBezTo>
                    <a:pt x="40" y="1"/>
                    <a:pt x="1" y="219"/>
                    <a:pt x="149" y="274"/>
                  </a:cubicBezTo>
                  <a:cubicBezTo>
                    <a:pt x="556" y="430"/>
                    <a:pt x="940" y="628"/>
                    <a:pt x="1380" y="673"/>
                  </a:cubicBezTo>
                  <a:cubicBezTo>
                    <a:pt x="1385" y="674"/>
                    <a:pt x="1389" y="674"/>
                    <a:pt x="1393" y="674"/>
                  </a:cubicBezTo>
                  <a:cubicBezTo>
                    <a:pt x="1456" y="674"/>
                    <a:pt x="1531" y="624"/>
                    <a:pt x="1559" y="570"/>
                  </a:cubicBezTo>
                  <a:cubicBezTo>
                    <a:pt x="1575" y="537"/>
                    <a:pt x="1589" y="506"/>
                    <a:pt x="1586" y="464"/>
                  </a:cubicBezTo>
                  <a:cubicBezTo>
                    <a:pt x="1575" y="373"/>
                    <a:pt x="1529" y="293"/>
                    <a:pt x="1434" y="266"/>
                  </a:cubicBezTo>
                  <a:cubicBezTo>
                    <a:pt x="1038" y="152"/>
                    <a:pt x="617" y="133"/>
                    <a:pt x="221" y="8"/>
                  </a:cubicBezTo>
                  <a:cubicBezTo>
                    <a:pt x="205" y="3"/>
                    <a:pt x="190"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33"/>
            <p:cNvSpPr/>
            <p:nvPr/>
          </p:nvSpPr>
          <p:spPr>
            <a:xfrm rot="10800000">
              <a:off x="7924712" y="703956"/>
              <a:ext cx="40728" cy="12350"/>
            </a:xfrm>
            <a:custGeom>
              <a:avLst/>
              <a:gdLst/>
              <a:ahLst/>
              <a:cxnLst/>
              <a:rect l="l" t="t" r="r" b="b"/>
              <a:pathLst>
                <a:path w="1484" h="450" extrusionOk="0">
                  <a:moveTo>
                    <a:pt x="464" y="1"/>
                  </a:moveTo>
                  <a:cubicBezTo>
                    <a:pt x="375" y="1"/>
                    <a:pt x="287" y="4"/>
                    <a:pt x="198" y="9"/>
                  </a:cubicBezTo>
                  <a:cubicBezTo>
                    <a:pt x="0" y="21"/>
                    <a:pt x="0" y="299"/>
                    <a:pt x="198" y="314"/>
                  </a:cubicBezTo>
                  <a:cubicBezTo>
                    <a:pt x="415" y="333"/>
                    <a:pt x="632" y="356"/>
                    <a:pt x="844" y="394"/>
                  </a:cubicBezTo>
                  <a:cubicBezTo>
                    <a:pt x="961" y="414"/>
                    <a:pt x="1074" y="449"/>
                    <a:pt x="1187" y="449"/>
                  </a:cubicBezTo>
                  <a:cubicBezTo>
                    <a:pt x="1244" y="449"/>
                    <a:pt x="1301" y="441"/>
                    <a:pt x="1358" y="416"/>
                  </a:cubicBezTo>
                  <a:cubicBezTo>
                    <a:pt x="1449" y="379"/>
                    <a:pt x="1483" y="283"/>
                    <a:pt x="1415" y="204"/>
                  </a:cubicBezTo>
                  <a:cubicBezTo>
                    <a:pt x="1278" y="51"/>
                    <a:pt x="1088" y="44"/>
                    <a:pt x="894" y="25"/>
                  </a:cubicBezTo>
                  <a:cubicBezTo>
                    <a:pt x="750" y="9"/>
                    <a:pt x="607" y="1"/>
                    <a:pt x="4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33"/>
            <p:cNvSpPr/>
            <p:nvPr/>
          </p:nvSpPr>
          <p:spPr>
            <a:xfrm rot="10800000">
              <a:off x="7940905" y="761591"/>
              <a:ext cx="41607" cy="14601"/>
            </a:xfrm>
            <a:custGeom>
              <a:avLst/>
              <a:gdLst/>
              <a:ahLst/>
              <a:cxnLst/>
              <a:rect l="l" t="t" r="r" b="b"/>
              <a:pathLst>
                <a:path w="1516" h="532" extrusionOk="0">
                  <a:moveTo>
                    <a:pt x="215" y="1"/>
                  </a:moveTo>
                  <a:cubicBezTo>
                    <a:pt x="35" y="1"/>
                    <a:pt x="1" y="304"/>
                    <a:pt x="185" y="344"/>
                  </a:cubicBezTo>
                  <a:cubicBezTo>
                    <a:pt x="495" y="412"/>
                    <a:pt x="845" y="532"/>
                    <a:pt x="1174" y="532"/>
                  </a:cubicBezTo>
                  <a:cubicBezTo>
                    <a:pt x="1233" y="532"/>
                    <a:pt x="1291" y="528"/>
                    <a:pt x="1349" y="519"/>
                  </a:cubicBezTo>
                  <a:cubicBezTo>
                    <a:pt x="1497" y="496"/>
                    <a:pt x="1516" y="272"/>
                    <a:pt x="1391" y="207"/>
                  </a:cubicBezTo>
                  <a:cubicBezTo>
                    <a:pt x="1059" y="33"/>
                    <a:pt x="596" y="43"/>
                    <a:pt x="231" y="1"/>
                  </a:cubicBezTo>
                  <a:cubicBezTo>
                    <a:pt x="226" y="1"/>
                    <a:pt x="220"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33"/>
            <p:cNvSpPr/>
            <p:nvPr/>
          </p:nvSpPr>
          <p:spPr>
            <a:xfrm rot="10800000">
              <a:off x="7728865" y="642507"/>
              <a:ext cx="56482" cy="14491"/>
            </a:xfrm>
            <a:custGeom>
              <a:avLst/>
              <a:gdLst/>
              <a:ahLst/>
              <a:cxnLst/>
              <a:rect l="l" t="t" r="r" b="b"/>
              <a:pathLst>
                <a:path w="2058" h="528" extrusionOk="0">
                  <a:moveTo>
                    <a:pt x="191" y="1"/>
                  </a:moveTo>
                  <a:cubicBezTo>
                    <a:pt x="23" y="1"/>
                    <a:pt x="1" y="253"/>
                    <a:pt x="160" y="305"/>
                  </a:cubicBezTo>
                  <a:cubicBezTo>
                    <a:pt x="468" y="400"/>
                    <a:pt x="780" y="449"/>
                    <a:pt x="1103" y="484"/>
                  </a:cubicBezTo>
                  <a:cubicBezTo>
                    <a:pt x="1253" y="501"/>
                    <a:pt x="1410" y="528"/>
                    <a:pt x="1562" y="528"/>
                  </a:cubicBezTo>
                  <a:cubicBezTo>
                    <a:pt x="1699" y="528"/>
                    <a:pt x="1832" y="506"/>
                    <a:pt x="1955" y="438"/>
                  </a:cubicBezTo>
                  <a:cubicBezTo>
                    <a:pt x="2057" y="385"/>
                    <a:pt x="2054" y="233"/>
                    <a:pt x="1955" y="175"/>
                  </a:cubicBezTo>
                  <a:cubicBezTo>
                    <a:pt x="1719" y="38"/>
                    <a:pt x="1434" y="77"/>
                    <a:pt x="1168" y="61"/>
                  </a:cubicBezTo>
                  <a:cubicBezTo>
                    <a:pt x="845" y="50"/>
                    <a:pt x="525" y="12"/>
                    <a:pt x="202" y="1"/>
                  </a:cubicBezTo>
                  <a:cubicBezTo>
                    <a:pt x="198" y="1"/>
                    <a:pt x="195" y="1"/>
                    <a:pt x="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3"/>
            <p:cNvSpPr/>
            <p:nvPr/>
          </p:nvSpPr>
          <p:spPr>
            <a:xfrm rot="10800000">
              <a:off x="7725846" y="674179"/>
              <a:ext cx="39164" cy="9908"/>
            </a:xfrm>
            <a:custGeom>
              <a:avLst/>
              <a:gdLst/>
              <a:ahLst/>
              <a:cxnLst/>
              <a:rect l="l" t="t" r="r" b="b"/>
              <a:pathLst>
                <a:path w="1427" h="361" extrusionOk="0">
                  <a:moveTo>
                    <a:pt x="1054" y="0"/>
                  </a:moveTo>
                  <a:cubicBezTo>
                    <a:pt x="952" y="0"/>
                    <a:pt x="848" y="14"/>
                    <a:pt x="750" y="18"/>
                  </a:cubicBezTo>
                  <a:cubicBezTo>
                    <a:pt x="556" y="30"/>
                    <a:pt x="362" y="41"/>
                    <a:pt x="169" y="49"/>
                  </a:cubicBezTo>
                  <a:cubicBezTo>
                    <a:pt x="1" y="56"/>
                    <a:pt x="1" y="304"/>
                    <a:pt x="169" y="311"/>
                  </a:cubicBezTo>
                  <a:cubicBezTo>
                    <a:pt x="362" y="323"/>
                    <a:pt x="556" y="330"/>
                    <a:pt x="750" y="341"/>
                  </a:cubicBezTo>
                  <a:cubicBezTo>
                    <a:pt x="850" y="346"/>
                    <a:pt x="957" y="360"/>
                    <a:pt x="1061" y="360"/>
                  </a:cubicBezTo>
                  <a:cubicBezTo>
                    <a:pt x="1138" y="360"/>
                    <a:pt x="1215" y="352"/>
                    <a:pt x="1286" y="326"/>
                  </a:cubicBezTo>
                  <a:cubicBezTo>
                    <a:pt x="1427" y="273"/>
                    <a:pt x="1427" y="90"/>
                    <a:pt x="1286" y="37"/>
                  </a:cubicBezTo>
                  <a:cubicBezTo>
                    <a:pt x="1212" y="9"/>
                    <a:pt x="1134" y="0"/>
                    <a:pt x="10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33"/>
            <p:cNvSpPr/>
            <p:nvPr/>
          </p:nvSpPr>
          <p:spPr>
            <a:xfrm rot="10800000">
              <a:off x="7828847" y="715730"/>
              <a:ext cx="41415" cy="11390"/>
            </a:xfrm>
            <a:custGeom>
              <a:avLst/>
              <a:gdLst/>
              <a:ahLst/>
              <a:cxnLst/>
              <a:rect l="l" t="t" r="r" b="b"/>
              <a:pathLst>
                <a:path w="1509" h="415" extrusionOk="0">
                  <a:moveTo>
                    <a:pt x="175" y="1"/>
                  </a:moveTo>
                  <a:cubicBezTo>
                    <a:pt x="37" y="1"/>
                    <a:pt x="1" y="226"/>
                    <a:pt x="145" y="256"/>
                  </a:cubicBezTo>
                  <a:cubicBezTo>
                    <a:pt x="357" y="298"/>
                    <a:pt x="570" y="331"/>
                    <a:pt x="784" y="366"/>
                  </a:cubicBezTo>
                  <a:cubicBezTo>
                    <a:pt x="921" y="385"/>
                    <a:pt x="1059" y="414"/>
                    <a:pt x="1195" y="414"/>
                  </a:cubicBezTo>
                  <a:cubicBezTo>
                    <a:pt x="1247" y="414"/>
                    <a:pt x="1298" y="410"/>
                    <a:pt x="1349" y="400"/>
                  </a:cubicBezTo>
                  <a:cubicBezTo>
                    <a:pt x="1472" y="373"/>
                    <a:pt x="1509" y="172"/>
                    <a:pt x="1388" y="115"/>
                  </a:cubicBezTo>
                  <a:cubicBezTo>
                    <a:pt x="1209" y="35"/>
                    <a:pt x="1023" y="38"/>
                    <a:pt x="829" y="27"/>
                  </a:cubicBezTo>
                  <a:cubicBezTo>
                    <a:pt x="612" y="12"/>
                    <a:pt x="396" y="5"/>
                    <a:pt x="179" y="1"/>
                  </a:cubicBezTo>
                  <a:cubicBezTo>
                    <a:pt x="177" y="1"/>
                    <a:pt x="176" y="1"/>
                    <a:pt x="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33"/>
            <p:cNvSpPr/>
            <p:nvPr/>
          </p:nvSpPr>
          <p:spPr>
            <a:xfrm rot="10800000">
              <a:off x="7835818" y="674426"/>
              <a:ext cx="46272" cy="12433"/>
            </a:xfrm>
            <a:custGeom>
              <a:avLst/>
              <a:gdLst/>
              <a:ahLst/>
              <a:cxnLst/>
              <a:rect l="l" t="t" r="r" b="b"/>
              <a:pathLst>
                <a:path w="1686" h="453" extrusionOk="0">
                  <a:moveTo>
                    <a:pt x="1150" y="1"/>
                  </a:moveTo>
                  <a:cubicBezTo>
                    <a:pt x="1077" y="1"/>
                    <a:pt x="999" y="10"/>
                    <a:pt x="929" y="13"/>
                  </a:cubicBezTo>
                  <a:cubicBezTo>
                    <a:pt x="697" y="17"/>
                    <a:pt x="462" y="20"/>
                    <a:pt x="234" y="51"/>
                  </a:cubicBezTo>
                  <a:cubicBezTo>
                    <a:pt x="1" y="77"/>
                    <a:pt x="1" y="378"/>
                    <a:pt x="234" y="405"/>
                  </a:cubicBezTo>
                  <a:cubicBezTo>
                    <a:pt x="462" y="431"/>
                    <a:pt x="697" y="438"/>
                    <a:pt x="929" y="442"/>
                  </a:cubicBezTo>
                  <a:cubicBezTo>
                    <a:pt x="991" y="445"/>
                    <a:pt x="1066" y="453"/>
                    <a:pt x="1135" y="453"/>
                  </a:cubicBezTo>
                  <a:cubicBezTo>
                    <a:pt x="1167" y="453"/>
                    <a:pt x="1198" y="451"/>
                    <a:pt x="1225" y="447"/>
                  </a:cubicBezTo>
                  <a:cubicBezTo>
                    <a:pt x="1340" y="431"/>
                    <a:pt x="1446" y="378"/>
                    <a:pt x="1560" y="355"/>
                  </a:cubicBezTo>
                  <a:cubicBezTo>
                    <a:pt x="1685" y="324"/>
                    <a:pt x="1685" y="127"/>
                    <a:pt x="1560" y="100"/>
                  </a:cubicBezTo>
                  <a:cubicBezTo>
                    <a:pt x="1446" y="73"/>
                    <a:pt x="1340" y="24"/>
                    <a:pt x="1225" y="5"/>
                  </a:cubicBezTo>
                  <a:cubicBezTo>
                    <a:pt x="1202" y="2"/>
                    <a:pt x="1176" y="1"/>
                    <a:pt x="11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33"/>
            <p:cNvSpPr/>
            <p:nvPr/>
          </p:nvSpPr>
          <p:spPr>
            <a:xfrm rot="10800000">
              <a:off x="7556263" y="677554"/>
              <a:ext cx="40536" cy="12762"/>
            </a:xfrm>
            <a:custGeom>
              <a:avLst/>
              <a:gdLst/>
              <a:ahLst/>
              <a:cxnLst/>
              <a:rect l="l" t="t" r="r" b="b"/>
              <a:pathLst>
                <a:path w="1477" h="465" extrusionOk="0">
                  <a:moveTo>
                    <a:pt x="514" y="1"/>
                  </a:moveTo>
                  <a:cubicBezTo>
                    <a:pt x="376" y="1"/>
                    <a:pt x="240" y="11"/>
                    <a:pt x="99" y="36"/>
                  </a:cubicBezTo>
                  <a:cubicBezTo>
                    <a:pt x="1" y="52"/>
                    <a:pt x="4" y="215"/>
                    <a:pt x="99" y="234"/>
                  </a:cubicBezTo>
                  <a:cubicBezTo>
                    <a:pt x="297" y="271"/>
                    <a:pt x="499" y="302"/>
                    <a:pt x="697" y="348"/>
                  </a:cubicBezTo>
                  <a:cubicBezTo>
                    <a:pt x="862" y="386"/>
                    <a:pt x="1034" y="465"/>
                    <a:pt x="1206" y="465"/>
                  </a:cubicBezTo>
                  <a:cubicBezTo>
                    <a:pt x="1224" y="465"/>
                    <a:pt x="1241" y="464"/>
                    <a:pt x="1259" y="462"/>
                  </a:cubicBezTo>
                  <a:cubicBezTo>
                    <a:pt x="1431" y="447"/>
                    <a:pt x="1476" y="257"/>
                    <a:pt x="1343" y="157"/>
                  </a:cubicBezTo>
                  <a:cubicBezTo>
                    <a:pt x="1180" y="36"/>
                    <a:pt x="940" y="29"/>
                    <a:pt x="743" y="10"/>
                  </a:cubicBezTo>
                  <a:cubicBezTo>
                    <a:pt x="666" y="4"/>
                    <a:pt x="590" y="1"/>
                    <a:pt x="5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33"/>
            <p:cNvSpPr/>
            <p:nvPr/>
          </p:nvSpPr>
          <p:spPr>
            <a:xfrm rot="10800000">
              <a:off x="7561999" y="654775"/>
              <a:ext cx="46684" cy="10292"/>
            </a:xfrm>
            <a:custGeom>
              <a:avLst/>
              <a:gdLst/>
              <a:ahLst/>
              <a:cxnLst/>
              <a:rect l="l" t="t" r="r" b="b"/>
              <a:pathLst>
                <a:path w="1701" h="375" extrusionOk="0">
                  <a:moveTo>
                    <a:pt x="1210" y="1"/>
                  </a:moveTo>
                  <a:cubicBezTo>
                    <a:pt x="1110" y="1"/>
                    <a:pt x="1008" y="8"/>
                    <a:pt x="909" y="9"/>
                  </a:cubicBezTo>
                  <a:cubicBezTo>
                    <a:pt x="666" y="18"/>
                    <a:pt x="426" y="32"/>
                    <a:pt x="183" y="44"/>
                  </a:cubicBezTo>
                  <a:cubicBezTo>
                    <a:pt x="0" y="55"/>
                    <a:pt x="0" y="321"/>
                    <a:pt x="183" y="329"/>
                  </a:cubicBezTo>
                  <a:cubicBezTo>
                    <a:pt x="426" y="344"/>
                    <a:pt x="666" y="360"/>
                    <a:pt x="909" y="367"/>
                  </a:cubicBezTo>
                  <a:cubicBezTo>
                    <a:pt x="1005" y="369"/>
                    <a:pt x="1102" y="374"/>
                    <a:pt x="1199" y="374"/>
                  </a:cubicBezTo>
                  <a:cubicBezTo>
                    <a:pt x="1325" y="374"/>
                    <a:pt x="1451" y="364"/>
                    <a:pt x="1567" y="321"/>
                  </a:cubicBezTo>
                  <a:cubicBezTo>
                    <a:pt x="1700" y="272"/>
                    <a:pt x="1700" y="104"/>
                    <a:pt x="1567" y="55"/>
                  </a:cubicBezTo>
                  <a:cubicBezTo>
                    <a:pt x="1454" y="11"/>
                    <a:pt x="1333"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33"/>
            <p:cNvSpPr/>
            <p:nvPr/>
          </p:nvSpPr>
          <p:spPr>
            <a:xfrm rot="10800000">
              <a:off x="7655614" y="651509"/>
              <a:ext cx="34389" cy="11115"/>
            </a:xfrm>
            <a:custGeom>
              <a:avLst/>
              <a:gdLst/>
              <a:ahLst/>
              <a:cxnLst/>
              <a:rect l="l" t="t" r="r" b="b"/>
              <a:pathLst>
                <a:path w="1253" h="405" extrusionOk="0">
                  <a:moveTo>
                    <a:pt x="176" y="0"/>
                  </a:moveTo>
                  <a:cubicBezTo>
                    <a:pt x="20" y="0"/>
                    <a:pt x="0" y="233"/>
                    <a:pt x="147" y="282"/>
                  </a:cubicBezTo>
                  <a:cubicBezTo>
                    <a:pt x="337" y="343"/>
                    <a:pt x="565" y="404"/>
                    <a:pt x="784" y="404"/>
                  </a:cubicBezTo>
                  <a:cubicBezTo>
                    <a:pt x="918" y="404"/>
                    <a:pt x="1049" y="381"/>
                    <a:pt x="1165" y="320"/>
                  </a:cubicBezTo>
                  <a:cubicBezTo>
                    <a:pt x="1245" y="278"/>
                    <a:pt x="1252" y="134"/>
                    <a:pt x="1165" y="96"/>
                  </a:cubicBezTo>
                  <a:cubicBezTo>
                    <a:pt x="976" y="12"/>
                    <a:pt x="754" y="1"/>
                    <a:pt x="536" y="1"/>
                  </a:cubicBezTo>
                  <a:cubicBezTo>
                    <a:pt x="460" y="1"/>
                    <a:pt x="386" y="3"/>
                    <a:pt x="313" y="3"/>
                  </a:cubicBezTo>
                  <a:cubicBezTo>
                    <a:pt x="269" y="3"/>
                    <a:pt x="226" y="2"/>
                    <a:pt x="184" y="1"/>
                  </a:cubicBezTo>
                  <a:cubicBezTo>
                    <a:pt x="181" y="1"/>
                    <a:pt x="179"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33"/>
            <p:cNvSpPr/>
            <p:nvPr/>
          </p:nvSpPr>
          <p:spPr>
            <a:xfrm rot="10800000">
              <a:off x="8249414" y="599775"/>
              <a:ext cx="21215" cy="32138"/>
            </a:xfrm>
            <a:custGeom>
              <a:avLst/>
              <a:gdLst/>
              <a:ahLst/>
              <a:cxnLst/>
              <a:rect l="l" t="t" r="r" b="b"/>
              <a:pathLst>
                <a:path w="773" h="1171" extrusionOk="0">
                  <a:moveTo>
                    <a:pt x="219" y="1"/>
                  </a:moveTo>
                  <a:cubicBezTo>
                    <a:pt x="171" y="1"/>
                    <a:pt x="124" y="31"/>
                    <a:pt x="106" y="82"/>
                  </a:cubicBezTo>
                  <a:cubicBezTo>
                    <a:pt x="0" y="421"/>
                    <a:pt x="235" y="1140"/>
                    <a:pt x="639" y="1170"/>
                  </a:cubicBezTo>
                  <a:cubicBezTo>
                    <a:pt x="642" y="1170"/>
                    <a:pt x="646" y="1171"/>
                    <a:pt x="649" y="1171"/>
                  </a:cubicBezTo>
                  <a:cubicBezTo>
                    <a:pt x="717" y="1171"/>
                    <a:pt x="772" y="1102"/>
                    <a:pt x="772" y="1037"/>
                  </a:cubicBezTo>
                  <a:cubicBezTo>
                    <a:pt x="767" y="847"/>
                    <a:pt x="631" y="718"/>
                    <a:pt x="539" y="566"/>
                  </a:cubicBezTo>
                  <a:cubicBezTo>
                    <a:pt x="441" y="402"/>
                    <a:pt x="402" y="216"/>
                    <a:pt x="311" y="56"/>
                  </a:cubicBezTo>
                  <a:cubicBezTo>
                    <a:pt x="290" y="18"/>
                    <a:pt x="254" y="1"/>
                    <a:pt x="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3"/>
            <p:cNvSpPr/>
            <p:nvPr/>
          </p:nvSpPr>
          <p:spPr>
            <a:xfrm rot="10800000">
              <a:off x="8230340" y="613717"/>
              <a:ext cx="18498" cy="25332"/>
            </a:xfrm>
            <a:custGeom>
              <a:avLst/>
              <a:gdLst/>
              <a:ahLst/>
              <a:cxnLst/>
              <a:rect l="l" t="t" r="r" b="b"/>
              <a:pathLst>
                <a:path w="674" h="923" extrusionOk="0">
                  <a:moveTo>
                    <a:pt x="172" y="0"/>
                  </a:moveTo>
                  <a:cubicBezTo>
                    <a:pt x="137" y="0"/>
                    <a:pt x="101" y="23"/>
                    <a:pt x="80" y="54"/>
                  </a:cubicBezTo>
                  <a:cubicBezTo>
                    <a:pt x="1" y="183"/>
                    <a:pt x="88" y="384"/>
                    <a:pt x="145" y="510"/>
                  </a:cubicBezTo>
                  <a:cubicBezTo>
                    <a:pt x="213" y="677"/>
                    <a:pt x="282" y="844"/>
                    <a:pt x="457" y="913"/>
                  </a:cubicBezTo>
                  <a:cubicBezTo>
                    <a:pt x="473" y="919"/>
                    <a:pt x="490" y="922"/>
                    <a:pt x="506" y="922"/>
                  </a:cubicBezTo>
                  <a:cubicBezTo>
                    <a:pt x="594" y="922"/>
                    <a:pt x="673" y="833"/>
                    <a:pt x="673" y="746"/>
                  </a:cubicBezTo>
                  <a:cubicBezTo>
                    <a:pt x="673" y="582"/>
                    <a:pt x="548" y="457"/>
                    <a:pt x="468" y="320"/>
                  </a:cubicBezTo>
                  <a:cubicBezTo>
                    <a:pt x="403" y="210"/>
                    <a:pt x="331" y="46"/>
                    <a:pt x="198" y="5"/>
                  </a:cubicBezTo>
                  <a:cubicBezTo>
                    <a:pt x="190" y="2"/>
                    <a:pt x="181" y="0"/>
                    <a:pt x="1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33"/>
            <p:cNvSpPr/>
            <p:nvPr/>
          </p:nvSpPr>
          <p:spPr>
            <a:xfrm rot="10800000">
              <a:off x="8145617" y="533358"/>
              <a:ext cx="29311" cy="34636"/>
            </a:xfrm>
            <a:custGeom>
              <a:avLst/>
              <a:gdLst/>
              <a:ahLst/>
              <a:cxnLst/>
              <a:rect l="l" t="t" r="r" b="b"/>
              <a:pathLst>
                <a:path w="1068" h="1262" extrusionOk="0">
                  <a:moveTo>
                    <a:pt x="163" y="1"/>
                  </a:moveTo>
                  <a:cubicBezTo>
                    <a:pt x="75" y="1"/>
                    <a:pt x="1" y="130"/>
                    <a:pt x="79" y="203"/>
                  </a:cubicBezTo>
                  <a:cubicBezTo>
                    <a:pt x="246" y="359"/>
                    <a:pt x="368" y="559"/>
                    <a:pt x="490" y="750"/>
                  </a:cubicBezTo>
                  <a:cubicBezTo>
                    <a:pt x="607" y="936"/>
                    <a:pt x="710" y="1089"/>
                    <a:pt x="874" y="1236"/>
                  </a:cubicBezTo>
                  <a:cubicBezTo>
                    <a:pt x="892" y="1253"/>
                    <a:pt x="913" y="1261"/>
                    <a:pt x="934" y="1261"/>
                  </a:cubicBezTo>
                  <a:cubicBezTo>
                    <a:pt x="976" y="1261"/>
                    <a:pt x="1017" y="1227"/>
                    <a:pt x="1022" y="1175"/>
                  </a:cubicBezTo>
                  <a:cubicBezTo>
                    <a:pt x="1067" y="636"/>
                    <a:pt x="623" y="297"/>
                    <a:pt x="220" y="20"/>
                  </a:cubicBezTo>
                  <a:cubicBezTo>
                    <a:pt x="201" y="7"/>
                    <a:pt x="18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33"/>
            <p:cNvSpPr/>
            <p:nvPr/>
          </p:nvSpPr>
          <p:spPr>
            <a:xfrm rot="10800000">
              <a:off x="8193317" y="534813"/>
              <a:ext cx="23685" cy="29256"/>
            </a:xfrm>
            <a:custGeom>
              <a:avLst/>
              <a:gdLst/>
              <a:ahLst/>
              <a:cxnLst/>
              <a:rect l="l" t="t" r="r" b="b"/>
              <a:pathLst>
                <a:path w="863" h="1066" extrusionOk="0">
                  <a:moveTo>
                    <a:pt x="216" y="1"/>
                  </a:moveTo>
                  <a:cubicBezTo>
                    <a:pt x="108" y="1"/>
                    <a:pt x="1" y="97"/>
                    <a:pt x="42" y="216"/>
                  </a:cubicBezTo>
                  <a:cubicBezTo>
                    <a:pt x="99" y="379"/>
                    <a:pt x="175" y="527"/>
                    <a:pt x="259" y="679"/>
                  </a:cubicBezTo>
                  <a:cubicBezTo>
                    <a:pt x="338" y="831"/>
                    <a:pt x="410" y="1009"/>
                    <a:pt x="585" y="1060"/>
                  </a:cubicBezTo>
                  <a:cubicBezTo>
                    <a:pt x="601" y="1064"/>
                    <a:pt x="617" y="1066"/>
                    <a:pt x="633" y="1066"/>
                  </a:cubicBezTo>
                  <a:cubicBezTo>
                    <a:pt x="720" y="1066"/>
                    <a:pt x="809" y="1009"/>
                    <a:pt x="825" y="923"/>
                  </a:cubicBezTo>
                  <a:cubicBezTo>
                    <a:pt x="863" y="732"/>
                    <a:pt x="749" y="603"/>
                    <a:pt x="647" y="455"/>
                  </a:cubicBezTo>
                  <a:cubicBezTo>
                    <a:pt x="547" y="310"/>
                    <a:pt x="449" y="174"/>
                    <a:pt x="331" y="48"/>
                  </a:cubicBezTo>
                  <a:cubicBezTo>
                    <a:pt x="298" y="15"/>
                    <a:pt x="257" y="1"/>
                    <a:pt x="2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3"/>
            <p:cNvSpPr/>
            <p:nvPr/>
          </p:nvSpPr>
          <p:spPr>
            <a:xfrm rot="10800000">
              <a:off x="8199245" y="457143"/>
              <a:ext cx="20941" cy="27582"/>
            </a:xfrm>
            <a:custGeom>
              <a:avLst/>
              <a:gdLst/>
              <a:ahLst/>
              <a:cxnLst/>
              <a:rect l="l" t="t" r="r" b="b"/>
              <a:pathLst>
                <a:path w="763" h="1005" extrusionOk="0">
                  <a:moveTo>
                    <a:pt x="163" y="1"/>
                  </a:moveTo>
                  <a:cubicBezTo>
                    <a:pt x="79" y="1"/>
                    <a:pt x="1" y="113"/>
                    <a:pt x="40" y="206"/>
                  </a:cubicBezTo>
                  <a:cubicBezTo>
                    <a:pt x="105" y="350"/>
                    <a:pt x="161" y="491"/>
                    <a:pt x="234" y="632"/>
                  </a:cubicBezTo>
                  <a:cubicBezTo>
                    <a:pt x="303" y="761"/>
                    <a:pt x="359" y="924"/>
                    <a:pt x="496" y="985"/>
                  </a:cubicBezTo>
                  <a:cubicBezTo>
                    <a:pt x="526" y="998"/>
                    <a:pt x="556" y="1004"/>
                    <a:pt x="584" y="1004"/>
                  </a:cubicBezTo>
                  <a:cubicBezTo>
                    <a:pt x="672" y="1004"/>
                    <a:pt x="745" y="945"/>
                    <a:pt x="751" y="841"/>
                  </a:cubicBezTo>
                  <a:cubicBezTo>
                    <a:pt x="763" y="678"/>
                    <a:pt x="633" y="545"/>
                    <a:pt x="542" y="419"/>
                  </a:cubicBezTo>
                  <a:cubicBezTo>
                    <a:pt x="451" y="286"/>
                    <a:pt x="348" y="171"/>
                    <a:pt x="249" y="46"/>
                  </a:cubicBezTo>
                  <a:cubicBezTo>
                    <a:pt x="223" y="14"/>
                    <a:pt x="19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3"/>
            <p:cNvSpPr/>
            <p:nvPr/>
          </p:nvSpPr>
          <p:spPr>
            <a:xfrm rot="10800000">
              <a:off x="8194552" y="504596"/>
              <a:ext cx="17318" cy="22038"/>
            </a:xfrm>
            <a:custGeom>
              <a:avLst/>
              <a:gdLst/>
              <a:ahLst/>
              <a:cxnLst/>
              <a:rect l="l" t="t" r="r" b="b"/>
              <a:pathLst>
                <a:path w="631" h="803" extrusionOk="0">
                  <a:moveTo>
                    <a:pt x="115" y="1"/>
                  </a:moveTo>
                  <a:cubicBezTo>
                    <a:pt x="52" y="1"/>
                    <a:pt x="1" y="54"/>
                    <a:pt x="14" y="133"/>
                  </a:cubicBezTo>
                  <a:cubicBezTo>
                    <a:pt x="33" y="270"/>
                    <a:pt x="83" y="380"/>
                    <a:pt x="148" y="501"/>
                  </a:cubicBezTo>
                  <a:cubicBezTo>
                    <a:pt x="205" y="619"/>
                    <a:pt x="254" y="763"/>
                    <a:pt x="395" y="798"/>
                  </a:cubicBezTo>
                  <a:cubicBezTo>
                    <a:pt x="408" y="801"/>
                    <a:pt x="421" y="802"/>
                    <a:pt x="433" y="802"/>
                  </a:cubicBezTo>
                  <a:cubicBezTo>
                    <a:pt x="504" y="802"/>
                    <a:pt x="569" y="759"/>
                    <a:pt x="588" y="687"/>
                  </a:cubicBezTo>
                  <a:cubicBezTo>
                    <a:pt x="630" y="543"/>
                    <a:pt x="528" y="433"/>
                    <a:pt x="451" y="322"/>
                  </a:cubicBezTo>
                  <a:cubicBezTo>
                    <a:pt x="376" y="208"/>
                    <a:pt x="304" y="110"/>
                    <a:pt x="193" y="30"/>
                  </a:cubicBezTo>
                  <a:cubicBezTo>
                    <a:pt x="168" y="10"/>
                    <a:pt x="140" y="1"/>
                    <a:pt x="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3"/>
            <p:cNvSpPr/>
            <p:nvPr/>
          </p:nvSpPr>
          <p:spPr>
            <a:xfrm rot="10800000">
              <a:off x="8083509" y="443970"/>
              <a:ext cx="22779" cy="42320"/>
            </a:xfrm>
            <a:custGeom>
              <a:avLst/>
              <a:gdLst/>
              <a:ahLst/>
              <a:cxnLst/>
              <a:rect l="l" t="t" r="r" b="b"/>
              <a:pathLst>
                <a:path w="830" h="1542" extrusionOk="0">
                  <a:moveTo>
                    <a:pt x="176" y="0"/>
                  </a:moveTo>
                  <a:cubicBezTo>
                    <a:pt x="90" y="0"/>
                    <a:pt x="0" y="73"/>
                    <a:pt x="38" y="168"/>
                  </a:cubicBezTo>
                  <a:cubicBezTo>
                    <a:pt x="221" y="605"/>
                    <a:pt x="293" y="1146"/>
                    <a:pt x="605" y="1510"/>
                  </a:cubicBezTo>
                  <a:cubicBezTo>
                    <a:pt x="624" y="1532"/>
                    <a:pt x="647" y="1542"/>
                    <a:pt x="670" y="1542"/>
                  </a:cubicBezTo>
                  <a:cubicBezTo>
                    <a:pt x="721" y="1542"/>
                    <a:pt x="771" y="1493"/>
                    <a:pt x="779" y="1437"/>
                  </a:cubicBezTo>
                  <a:cubicBezTo>
                    <a:pt x="829" y="958"/>
                    <a:pt x="505" y="472"/>
                    <a:pt x="289" y="65"/>
                  </a:cubicBezTo>
                  <a:cubicBezTo>
                    <a:pt x="264" y="20"/>
                    <a:pt x="221"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3"/>
            <p:cNvSpPr/>
            <p:nvPr/>
          </p:nvSpPr>
          <p:spPr>
            <a:xfrm rot="10800000">
              <a:off x="8125473" y="410707"/>
              <a:ext cx="17675" cy="28762"/>
            </a:xfrm>
            <a:custGeom>
              <a:avLst/>
              <a:gdLst/>
              <a:ahLst/>
              <a:cxnLst/>
              <a:rect l="l" t="t" r="r" b="b"/>
              <a:pathLst>
                <a:path w="644" h="1048" extrusionOk="0">
                  <a:moveTo>
                    <a:pt x="199" y="0"/>
                  </a:moveTo>
                  <a:cubicBezTo>
                    <a:pt x="102" y="0"/>
                    <a:pt x="1" y="95"/>
                    <a:pt x="23" y="211"/>
                  </a:cubicBezTo>
                  <a:cubicBezTo>
                    <a:pt x="77" y="484"/>
                    <a:pt x="107" y="819"/>
                    <a:pt x="335" y="1009"/>
                  </a:cubicBezTo>
                  <a:cubicBezTo>
                    <a:pt x="365" y="1034"/>
                    <a:pt x="403" y="1047"/>
                    <a:pt x="441" y="1047"/>
                  </a:cubicBezTo>
                  <a:cubicBezTo>
                    <a:pt x="501" y="1047"/>
                    <a:pt x="559" y="1015"/>
                    <a:pt x="575" y="945"/>
                  </a:cubicBezTo>
                  <a:cubicBezTo>
                    <a:pt x="644" y="637"/>
                    <a:pt x="457" y="352"/>
                    <a:pt x="324" y="82"/>
                  </a:cubicBezTo>
                  <a:cubicBezTo>
                    <a:pt x="295" y="24"/>
                    <a:pt x="248" y="0"/>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3"/>
            <p:cNvSpPr/>
            <p:nvPr/>
          </p:nvSpPr>
          <p:spPr>
            <a:xfrm rot="10800000">
              <a:off x="8156458" y="329250"/>
              <a:ext cx="24234" cy="40152"/>
            </a:xfrm>
            <a:custGeom>
              <a:avLst/>
              <a:gdLst/>
              <a:ahLst/>
              <a:cxnLst/>
              <a:rect l="l" t="t" r="r" b="b"/>
              <a:pathLst>
                <a:path w="883" h="1463" extrusionOk="0">
                  <a:moveTo>
                    <a:pt x="176" y="1"/>
                  </a:moveTo>
                  <a:cubicBezTo>
                    <a:pt x="86" y="1"/>
                    <a:pt x="0" y="116"/>
                    <a:pt x="45" y="212"/>
                  </a:cubicBezTo>
                  <a:cubicBezTo>
                    <a:pt x="148" y="418"/>
                    <a:pt x="243" y="628"/>
                    <a:pt x="312" y="844"/>
                  </a:cubicBezTo>
                  <a:cubicBezTo>
                    <a:pt x="373" y="1042"/>
                    <a:pt x="388" y="1247"/>
                    <a:pt x="521" y="1407"/>
                  </a:cubicBezTo>
                  <a:cubicBezTo>
                    <a:pt x="553" y="1445"/>
                    <a:pt x="601" y="1463"/>
                    <a:pt x="652" y="1463"/>
                  </a:cubicBezTo>
                  <a:cubicBezTo>
                    <a:pt x="740" y="1463"/>
                    <a:pt x="834" y="1409"/>
                    <a:pt x="848" y="1319"/>
                  </a:cubicBezTo>
                  <a:cubicBezTo>
                    <a:pt x="882" y="1084"/>
                    <a:pt x="761" y="867"/>
                    <a:pt x="654" y="661"/>
                  </a:cubicBezTo>
                  <a:cubicBezTo>
                    <a:pt x="540" y="445"/>
                    <a:pt x="415" y="240"/>
                    <a:pt x="263" y="45"/>
                  </a:cubicBezTo>
                  <a:cubicBezTo>
                    <a:pt x="237" y="14"/>
                    <a:pt x="206"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3"/>
            <p:cNvSpPr/>
            <p:nvPr/>
          </p:nvSpPr>
          <p:spPr>
            <a:xfrm rot="10800000">
              <a:off x="8130193" y="352798"/>
              <a:ext cx="16083" cy="29997"/>
            </a:xfrm>
            <a:custGeom>
              <a:avLst/>
              <a:gdLst/>
              <a:ahLst/>
              <a:cxnLst/>
              <a:rect l="l" t="t" r="r" b="b"/>
              <a:pathLst>
                <a:path w="586" h="1093" extrusionOk="0">
                  <a:moveTo>
                    <a:pt x="144" y="1"/>
                  </a:moveTo>
                  <a:cubicBezTo>
                    <a:pt x="77" y="1"/>
                    <a:pt x="12" y="46"/>
                    <a:pt x="9" y="142"/>
                  </a:cubicBezTo>
                  <a:cubicBezTo>
                    <a:pt x="0" y="332"/>
                    <a:pt x="12" y="511"/>
                    <a:pt x="73" y="690"/>
                  </a:cubicBezTo>
                  <a:cubicBezTo>
                    <a:pt x="103" y="773"/>
                    <a:pt x="134" y="860"/>
                    <a:pt x="183" y="937"/>
                  </a:cubicBezTo>
                  <a:cubicBezTo>
                    <a:pt x="237" y="1024"/>
                    <a:pt x="302" y="1047"/>
                    <a:pt x="396" y="1085"/>
                  </a:cubicBezTo>
                  <a:cubicBezTo>
                    <a:pt x="409" y="1090"/>
                    <a:pt x="422" y="1092"/>
                    <a:pt x="436" y="1092"/>
                  </a:cubicBezTo>
                  <a:cubicBezTo>
                    <a:pt x="510" y="1092"/>
                    <a:pt x="585" y="1018"/>
                    <a:pt x="579" y="944"/>
                  </a:cubicBezTo>
                  <a:cubicBezTo>
                    <a:pt x="571" y="788"/>
                    <a:pt x="510" y="705"/>
                    <a:pt x="438" y="568"/>
                  </a:cubicBezTo>
                  <a:cubicBezTo>
                    <a:pt x="370" y="439"/>
                    <a:pt x="316" y="286"/>
                    <a:pt x="297" y="142"/>
                  </a:cubicBezTo>
                  <a:cubicBezTo>
                    <a:pt x="285" y="49"/>
                    <a:pt x="213" y="1"/>
                    <a:pt x="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3"/>
            <p:cNvSpPr/>
            <p:nvPr/>
          </p:nvSpPr>
          <p:spPr>
            <a:xfrm rot="10800000">
              <a:off x="8053210" y="268020"/>
              <a:ext cx="24234" cy="32111"/>
            </a:xfrm>
            <a:custGeom>
              <a:avLst/>
              <a:gdLst/>
              <a:ahLst/>
              <a:cxnLst/>
              <a:rect l="l" t="t" r="r" b="b"/>
              <a:pathLst>
                <a:path w="883" h="1170" extrusionOk="0">
                  <a:moveTo>
                    <a:pt x="194" y="0"/>
                  </a:moveTo>
                  <a:cubicBezTo>
                    <a:pt x="98" y="0"/>
                    <a:pt x="0" y="114"/>
                    <a:pt x="63" y="213"/>
                  </a:cubicBezTo>
                  <a:cubicBezTo>
                    <a:pt x="161" y="369"/>
                    <a:pt x="249" y="522"/>
                    <a:pt x="333" y="685"/>
                  </a:cubicBezTo>
                  <a:cubicBezTo>
                    <a:pt x="409" y="829"/>
                    <a:pt x="466" y="1024"/>
                    <a:pt x="599" y="1129"/>
                  </a:cubicBezTo>
                  <a:cubicBezTo>
                    <a:pt x="633" y="1156"/>
                    <a:pt x="676" y="1169"/>
                    <a:pt x="718" y="1169"/>
                  </a:cubicBezTo>
                  <a:cubicBezTo>
                    <a:pt x="802" y="1169"/>
                    <a:pt x="883" y="1116"/>
                    <a:pt x="880" y="1012"/>
                  </a:cubicBezTo>
                  <a:cubicBezTo>
                    <a:pt x="873" y="822"/>
                    <a:pt x="744" y="659"/>
                    <a:pt x="637" y="506"/>
                  </a:cubicBezTo>
                  <a:cubicBezTo>
                    <a:pt x="526" y="346"/>
                    <a:pt x="409" y="194"/>
                    <a:pt x="287" y="46"/>
                  </a:cubicBezTo>
                  <a:cubicBezTo>
                    <a:pt x="261" y="14"/>
                    <a:pt x="228"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3"/>
            <p:cNvSpPr/>
            <p:nvPr/>
          </p:nvSpPr>
          <p:spPr>
            <a:xfrm rot="10800000">
              <a:off x="8031364" y="294065"/>
              <a:ext cx="24755" cy="33675"/>
            </a:xfrm>
            <a:custGeom>
              <a:avLst/>
              <a:gdLst/>
              <a:ahLst/>
              <a:cxnLst/>
              <a:rect l="l" t="t" r="r" b="b"/>
              <a:pathLst>
                <a:path w="902" h="1227" extrusionOk="0">
                  <a:moveTo>
                    <a:pt x="231" y="0"/>
                  </a:moveTo>
                  <a:cubicBezTo>
                    <a:pt x="138" y="0"/>
                    <a:pt x="38" y="80"/>
                    <a:pt x="31" y="182"/>
                  </a:cubicBezTo>
                  <a:cubicBezTo>
                    <a:pt x="0" y="565"/>
                    <a:pt x="316" y="1219"/>
                    <a:pt x="753" y="1227"/>
                  </a:cubicBezTo>
                  <a:cubicBezTo>
                    <a:pt x="755" y="1227"/>
                    <a:pt x="757" y="1227"/>
                    <a:pt x="760" y="1227"/>
                  </a:cubicBezTo>
                  <a:cubicBezTo>
                    <a:pt x="844" y="1227"/>
                    <a:pt x="901" y="1141"/>
                    <a:pt x="883" y="1060"/>
                  </a:cubicBezTo>
                  <a:cubicBezTo>
                    <a:pt x="844" y="900"/>
                    <a:pt x="704" y="737"/>
                    <a:pt x="609" y="600"/>
                  </a:cubicBezTo>
                  <a:cubicBezTo>
                    <a:pt x="498" y="440"/>
                    <a:pt x="449" y="265"/>
                    <a:pt x="365" y="91"/>
                  </a:cubicBezTo>
                  <a:cubicBezTo>
                    <a:pt x="335" y="27"/>
                    <a:pt x="284" y="0"/>
                    <a:pt x="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3"/>
            <p:cNvSpPr/>
            <p:nvPr/>
          </p:nvSpPr>
          <p:spPr>
            <a:xfrm rot="10800000">
              <a:off x="8097424" y="203058"/>
              <a:ext cx="22779" cy="34608"/>
            </a:xfrm>
            <a:custGeom>
              <a:avLst/>
              <a:gdLst/>
              <a:ahLst/>
              <a:cxnLst/>
              <a:rect l="l" t="t" r="r" b="b"/>
              <a:pathLst>
                <a:path w="830" h="1261" extrusionOk="0">
                  <a:moveTo>
                    <a:pt x="171" y="1"/>
                  </a:moveTo>
                  <a:cubicBezTo>
                    <a:pt x="87" y="1"/>
                    <a:pt x="0" y="89"/>
                    <a:pt x="28" y="180"/>
                  </a:cubicBezTo>
                  <a:cubicBezTo>
                    <a:pt x="85" y="374"/>
                    <a:pt x="176" y="568"/>
                    <a:pt x="259" y="755"/>
                  </a:cubicBezTo>
                  <a:cubicBezTo>
                    <a:pt x="340" y="929"/>
                    <a:pt x="404" y="1135"/>
                    <a:pt x="579" y="1238"/>
                  </a:cubicBezTo>
                  <a:cubicBezTo>
                    <a:pt x="605" y="1253"/>
                    <a:pt x="632" y="1260"/>
                    <a:pt x="658" y="1260"/>
                  </a:cubicBezTo>
                  <a:cubicBezTo>
                    <a:pt x="738" y="1260"/>
                    <a:pt x="806" y="1191"/>
                    <a:pt x="815" y="1104"/>
                  </a:cubicBezTo>
                  <a:cubicBezTo>
                    <a:pt x="830" y="906"/>
                    <a:pt x="689" y="724"/>
                    <a:pt x="591" y="561"/>
                  </a:cubicBezTo>
                  <a:cubicBezTo>
                    <a:pt x="488" y="382"/>
                    <a:pt x="385" y="203"/>
                    <a:pt x="259" y="43"/>
                  </a:cubicBezTo>
                  <a:cubicBezTo>
                    <a:pt x="234" y="13"/>
                    <a:pt x="203" y="1"/>
                    <a:pt x="1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3"/>
            <p:cNvSpPr/>
            <p:nvPr/>
          </p:nvSpPr>
          <p:spPr>
            <a:xfrm rot="10800000">
              <a:off x="8053210" y="200121"/>
              <a:ext cx="21160" cy="28433"/>
            </a:xfrm>
            <a:custGeom>
              <a:avLst/>
              <a:gdLst/>
              <a:ahLst/>
              <a:cxnLst/>
              <a:rect l="l" t="t" r="r" b="b"/>
              <a:pathLst>
                <a:path w="771" h="1036" extrusionOk="0">
                  <a:moveTo>
                    <a:pt x="149" y="0"/>
                  </a:moveTo>
                  <a:cubicBezTo>
                    <a:pt x="77" y="0"/>
                    <a:pt x="1" y="69"/>
                    <a:pt x="31" y="145"/>
                  </a:cubicBezTo>
                  <a:cubicBezTo>
                    <a:pt x="141" y="423"/>
                    <a:pt x="225" y="811"/>
                    <a:pt x="472" y="1001"/>
                  </a:cubicBezTo>
                  <a:cubicBezTo>
                    <a:pt x="504" y="1025"/>
                    <a:pt x="537" y="1036"/>
                    <a:pt x="568" y="1036"/>
                  </a:cubicBezTo>
                  <a:cubicBezTo>
                    <a:pt x="681" y="1036"/>
                    <a:pt x="771" y="895"/>
                    <a:pt x="753" y="783"/>
                  </a:cubicBezTo>
                  <a:cubicBezTo>
                    <a:pt x="734" y="636"/>
                    <a:pt x="605" y="499"/>
                    <a:pt x="517" y="381"/>
                  </a:cubicBezTo>
                  <a:cubicBezTo>
                    <a:pt x="426" y="259"/>
                    <a:pt x="319" y="149"/>
                    <a:pt x="225" y="35"/>
                  </a:cubicBezTo>
                  <a:cubicBezTo>
                    <a:pt x="204" y="11"/>
                    <a:pt x="177" y="0"/>
                    <a:pt x="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33"/>
            <p:cNvSpPr/>
            <p:nvPr/>
          </p:nvSpPr>
          <p:spPr>
            <a:xfrm rot="10800000">
              <a:off x="8066246" y="131591"/>
              <a:ext cx="20803" cy="30601"/>
            </a:xfrm>
            <a:custGeom>
              <a:avLst/>
              <a:gdLst/>
              <a:ahLst/>
              <a:cxnLst/>
              <a:rect l="l" t="t" r="r" b="b"/>
              <a:pathLst>
                <a:path w="758" h="1115" extrusionOk="0">
                  <a:moveTo>
                    <a:pt x="168" y="0"/>
                  </a:moveTo>
                  <a:cubicBezTo>
                    <a:pt x="86" y="0"/>
                    <a:pt x="1" y="72"/>
                    <a:pt x="37" y="160"/>
                  </a:cubicBezTo>
                  <a:cubicBezTo>
                    <a:pt x="143" y="423"/>
                    <a:pt x="197" y="685"/>
                    <a:pt x="276" y="951"/>
                  </a:cubicBezTo>
                  <a:cubicBezTo>
                    <a:pt x="311" y="1065"/>
                    <a:pt x="399" y="1115"/>
                    <a:pt x="488" y="1115"/>
                  </a:cubicBezTo>
                  <a:cubicBezTo>
                    <a:pt x="621" y="1115"/>
                    <a:pt x="757" y="1003"/>
                    <a:pt x="721" y="829"/>
                  </a:cubicBezTo>
                  <a:cubicBezTo>
                    <a:pt x="660" y="537"/>
                    <a:pt x="458" y="244"/>
                    <a:pt x="253" y="35"/>
                  </a:cubicBezTo>
                  <a:cubicBezTo>
                    <a:pt x="230" y="11"/>
                    <a:pt x="199" y="0"/>
                    <a:pt x="1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962961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57"/>
        <p:cNvGrpSpPr/>
        <p:nvPr/>
      </p:nvGrpSpPr>
      <p:grpSpPr>
        <a:xfrm>
          <a:off x="0" y="0"/>
          <a:ext cx="0" cy="0"/>
          <a:chOff x="0" y="0"/>
          <a:chExt cx="0" cy="0"/>
        </a:xfrm>
      </p:grpSpPr>
      <p:sp>
        <p:nvSpPr>
          <p:cNvPr id="1758" name="Google Shape;1758;p33"/>
          <p:cNvSpPr/>
          <p:nvPr/>
        </p:nvSpPr>
        <p:spPr>
          <a:xfrm>
            <a:off x="5324214" y="238775"/>
            <a:ext cx="39" cy="195"/>
          </a:xfrm>
          <a:custGeom>
            <a:avLst/>
            <a:gdLst/>
            <a:ahLst/>
            <a:cxnLst/>
            <a:rect l="l" t="t" r="r" b="b"/>
            <a:pathLst>
              <a:path w="1" h="5" extrusionOk="0">
                <a:moveTo>
                  <a:pt x="1" y="0"/>
                </a:moveTo>
                <a:lnTo>
                  <a:pt x="1" y="4"/>
                </a:lnTo>
                <a:lnTo>
                  <a:pt x="1" y="4"/>
                </a:lnTo>
                <a:close/>
              </a:path>
            </a:pathLst>
          </a:custGeom>
          <a:solidFill>
            <a:srgbClr val="9FA3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3"/>
          <p:cNvSpPr txBox="1">
            <a:spLocks noGrp="1"/>
          </p:cNvSpPr>
          <p:nvPr>
            <p:ph type="body" idx="1"/>
          </p:nvPr>
        </p:nvSpPr>
        <p:spPr>
          <a:xfrm>
            <a:off x="213178" y="1010243"/>
            <a:ext cx="7393666" cy="3144900"/>
          </a:xfrm>
          <a:prstGeom prst="rect">
            <a:avLst/>
          </a:prstGeom>
        </p:spPr>
        <p:txBody>
          <a:bodyPr spcFirstLastPara="1" wrap="square" lIns="91425" tIns="91425" rIns="91425" bIns="91425" anchor="t" anchorCtr="0">
            <a:noAutofit/>
          </a:bodyPr>
          <a:lstStyle/>
          <a:p>
            <a:pPr marL="444500" indent="-285750" algn="just">
              <a:buFont typeface="Wingdings" panose="05000000000000000000" pitchFamily="2" charset="2"/>
              <a:buChar char="à"/>
            </a:pPr>
            <a:r>
              <a:rPr lang="id-ID" sz="1600" dirty="0" err="1" smtClean="0">
                <a:solidFill>
                  <a:schemeClr val="bg2">
                    <a:lumMod val="25000"/>
                  </a:schemeClr>
                </a:solidFill>
                <a:latin typeface="Bahnschrift" panose="020B0502040204020203" pitchFamily="34" charset="0"/>
              </a:rPr>
              <a:t>Konjungtivitis</a:t>
            </a:r>
            <a:r>
              <a:rPr lang="id-ID" sz="1600" dirty="0" smtClean="0">
                <a:solidFill>
                  <a:schemeClr val="bg2">
                    <a:lumMod val="25000"/>
                  </a:schemeClr>
                </a:solidFill>
                <a:latin typeface="Bahnschrift" panose="020B0502040204020203" pitchFamily="34" charset="0"/>
              </a:rPr>
              <a:t> </a:t>
            </a:r>
            <a:r>
              <a:rPr lang="id-ID" sz="1600" dirty="0">
                <a:solidFill>
                  <a:schemeClr val="bg2">
                    <a:lumMod val="25000"/>
                  </a:schemeClr>
                </a:solidFill>
                <a:latin typeface="Bahnschrift" panose="020B0502040204020203" pitchFamily="34" charset="0"/>
              </a:rPr>
              <a:t>merupakan kelainan mata yang terjadi karena peradangan pada </a:t>
            </a:r>
            <a:r>
              <a:rPr lang="id-ID" sz="1600" dirty="0" err="1">
                <a:solidFill>
                  <a:schemeClr val="bg2">
                    <a:lumMod val="25000"/>
                  </a:schemeClr>
                </a:solidFill>
                <a:latin typeface="Bahnschrift" panose="020B0502040204020203" pitchFamily="34" charset="0"/>
              </a:rPr>
              <a:t>konjungtiva</a:t>
            </a:r>
            <a:r>
              <a:rPr lang="id-ID" sz="1600" dirty="0">
                <a:solidFill>
                  <a:schemeClr val="bg2">
                    <a:lumMod val="25000"/>
                  </a:schemeClr>
                </a:solidFill>
                <a:latin typeface="Bahnschrift" panose="020B0502040204020203" pitchFamily="34" charset="0"/>
              </a:rPr>
              <a:t> (selaput tipis yang melapisi bola mata dan kelopak mata </a:t>
            </a:r>
            <a:r>
              <a:rPr lang="id-ID" sz="1600" dirty="0" smtClean="0">
                <a:solidFill>
                  <a:schemeClr val="bg2">
                    <a:lumMod val="25000"/>
                  </a:schemeClr>
                </a:solidFill>
                <a:latin typeface="Bahnschrift" panose="020B0502040204020203" pitchFamily="34" charset="0"/>
              </a:rPr>
              <a:t>bagian </a:t>
            </a:r>
            <a:r>
              <a:rPr lang="id-ID" sz="1600" dirty="0">
                <a:solidFill>
                  <a:schemeClr val="bg2">
                    <a:lumMod val="25000"/>
                  </a:schemeClr>
                </a:solidFill>
                <a:latin typeface="Bahnschrift" panose="020B0502040204020203" pitchFamily="34" charset="0"/>
              </a:rPr>
              <a:t>dalam</a:t>
            </a:r>
            <a:r>
              <a:rPr lang="id-ID" sz="1600" dirty="0" smtClean="0">
                <a:solidFill>
                  <a:schemeClr val="bg2">
                    <a:lumMod val="25000"/>
                  </a:schemeClr>
                </a:solidFill>
                <a:latin typeface="Bahnschrift" panose="020B0502040204020203" pitchFamily="34" charset="0"/>
              </a:rPr>
              <a:t>).Kondisi </a:t>
            </a:r>
            <a:r>
              <a:rPr lang="id-ID" sz="1600" dirty="0">
                <a:solidFill>
                  <a:schemeClr val="bg2">
                    <a:lumMod val="25000"/>
                  </a:schemeClr>
                </a:solidFill>
                <a:latin typeface="Bahnschrift" panose="020B0502040204020203" pitchFamily="34" charset="0"/>
              </a:rPr>
              <a:t>ini biasanya disebabkan oleh bakteri, virus, alergi, hingga paparan asap rokok, debu atau barang kosmetik </a:t>
            </a:r>
            <a:r>
              <a:rPr lang="id-ID" sz="1600" dirty="0" smtClean="0">
                <a:solidFill>
                  <a:schemeClr val="bg2">
                    <a:lumMod val="25000"/>
                  </a:schemeClr>
                </a:solidFill>
                <a:latin typeface="Bahnschrift" panose="020B0502040204020203" pitchFamily="34" charset="0"/>
              </a:rPr>
              <a:t>tertentu</a:t>
            </a:r>
            <a:r>
              <a:rPr lang="en-US" sz="1600" dirty="0" smtClean="0">
                <a:solidFill>
                  <a:schemeClr val="bg2">
                    <a:lumMod val="25000"/>
                  </a:schemeClr>
                </a:solidFill>
                <a:latin typeface="Bahnschrift" panose="020B0502040204020203" pitchFamily="34" charset="0"/>
              </a:rPr>
              <a:t>.</a:t>
            </a:r>
          </a:p>
          <a:p>
            <a:pPr marL="444500" indent="-285750" algn="just">
              <a:buFont typeface="Wingdings" panose="05000000000000000000" pitchFamily="2" charset="2"/>
              <a:buChar char="à"/>
            </a:pPr>
            <a:r>
              <a:rPr lang="id-ID" sz="1600" dirty="0" smtClean="0">
                <a:solidFill>
                  <a:schemeClr val="bg2">
                    <a:lumMod val="25000"/>
                  </a:schemeClr>
                </a:solidFill>
                <a:latin typeface="Bahnschrift" panose="020B0502040204020203" pitchFamily="34" charset="0"/>
              </a:rPr>
              <a:t>Katarak</a:t>
            </a:r>
            <a:r>
              <a:rPr lang="id-ID" sz="1600" dirty="0">
                <a:solidFill>
                  <a:schemeClr val="bg2">
                    <a:lumMod val="25000"/>
                  </a:schemeClr>
                </a:solidFill>
                <a:latin typeface="Bahnschrift" panose="020B0502040204020203" pitchFamily="34" charset="0"/>
              </a:rPr>
              <a:t> merupakan kelainan mata yang terjadi akibat penumpukan protein pada lensa mata, sehingga menjadikan penglihatan samar. Jenis katarak yang paling sering terjadi adalah katarak nuklir. Tumpukan protein ini dapat terjadi akibat proses penuaan, radiasi sinar ultraviolet, diabetes, obesitas, cedera mata, atau bisa juga faktor bawaan dari </a:t>
            </a:r>
            <a:r>
              <a:rPr lang="id-ID" sz="1600" dirty="0" smtClean="0">
                <a:solidFill>
                  <a:schemeClr val="bg2">
                    <a:lumMod val="25000"/>
                  </a:schemeClr>
                </a:solidFill>
                <a:latin typeface="Bahnschrift" panose="020B0502040204020203" pitchFamily="34" charset="0"/>
              </a:rPr>
              <a:t>lahir.</a:t>
            </a:r>
            <a:endParaRPr lang="id-ID" sz="1600" dirty="0">
              <a:solidFill>
                <a:schemeClr val="bg2">
                  <a:lumMod val="25000"/>
                </a:schemeClr>
              </a:solidFill>
              <a:latin typeface="Bahnschrift" panose="020B0502040204020203" pitchFamily="34" charset="0"/>
            </a:endParaRPr>
          </a:p>
          <a:p>
            <a:pPr marL="444500" indent="-285750" algn="just">
              <a:buFont typeface="Wingdings" panose="05000000000000000000" pitchFamily="2" charset="2"/>
              <a:buChar char="à"/>
            </a:pPr>
            <a:endParaRPr lang="id-ID" sz="1600" dirty="0">
              <a:solidFill>
                <a:schemeClr val="bg2">
                  <a:lumMod val="25000"/>
                </a:schemeClr>
              </a:solidFill>
              <a:latin typeface="Bahnschrift" panose="020B0502040204020203" pitchFamily="34" charset="0"/>
            </a:endParaRPr>
          </a:p>
          <a:p>
            <a:pPr marL="444500" indent="-285750" algn="just">
              <a:buFont typeface="Wingdings" panose="05000000000000000000" pitchFamily="2" charset="2"/>
              <a:buChar char="à"/>
            </a:pPr>
            <a:endParaRPr lang="en-US" sz="1600" dirty="0" smtClean="0">
              <a:solidFill>
                <a:schemeClr val="bg2">
                  <a:lumMod val="25000"/>
                </a:schemeClr>
              </a:solidFill>
              <a:latin typeface="Bahnschrift" panose="020B0502040204020203" pitchFamily="34" charset="0"/>
            </a:endParaRPr>
          </a:p>
          <a:p>
            <a:pPr marL="285750" lvl="0" indent="-285750" algn="just" rtl="0">
              <a:spcBef>
                <a:spcPts val="0"/>
              </a:spcBef>
              <a:spcAft>
                <a:spcPts val="0"/>
              </a:spcAft>
              <a:buClr>
                <a:schemeClr val="dk1"/>
              </a:buClr>
              <a:buSzPts val="1100"/>
              <a:buFont typeface="Wingdings" panose="05000000000000000000" pitchFamily="2" charset="2"/>
              <a:buChar char="à"/>
            </a:pPr>
            <a:endParaRPr sz="1600" dirty="0">
              <a:solidFill>
                <a:schemeClr val="bg2">
                  <a:lumMod val="25000"/>
                </a:schemeClr>
              </a:solidFill>
              <a:latin typeface="Bahnschrift" panose="020B0502040204020203" pitchFamily="34" charset="0"/>
            </a:endParaRPr>
          </a:p>
        </p:txBody>
      </p:sp>
      <p:sp>
        <p:nvSpPr>
          <p:cNvPr id="1760" name="Google Shape;1760;p33"/>
          <p:cNvSpPr txBox="1">
            <a:spLocks noGrp="1"/>
          </p:cNvSpPr>
          <p:nvPr>
            <p:ph type="ctrTitle"/>
          </p:nvPr>
        </p:nvSpPr>
        <p:spPr>
          <a:xfrm>
            <a:off x="616663" y="501568"/>
            <a:ext cx="72654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rPr>
              <a:t>PENYAKIT  PADA  INDERA  PENGELIHATAN</a:t>
            </a:r>
            <a:endParaRPr u="sng" dirty="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endParaRPr>
          </a:p>
        </p:txBody>
      </p:sp>
      <p:grpSp>
        <p:nvGrpSpPr>
          <p:cNvPr id="1761" name="Google Shape;1761;p33"/>
          <p:cNvGrpSpPr/>
          <p:nvPr/>
        </p:nvGrpSpPr>
        <p:grpSpPr>
          <a:xfrm>
            <a:off x="7418325" y="-49354"/>
            <a:ext cx="1778985" cy="1644422"/>
            <a:chOff x="7418325" y="-49354"/>
            <a:chExt cx="1778985" cy="1644422"/>
          </a:xfrm>
        </p:grpSpPr>
        <p:sp>
          <p:nvSpPr>
            <p:cNvPr id="1762" name="Google Shape;1762;p33"/>
            <p:cNvSpPr/>
            <p:nvPr/>
          </p:nvSpPr>
          <p:spPr>
            <a:xfrm rot="10800000">
              <a:off x="8380492" y="231134"/>
              <a:ext cx="463436" cy="235615"/>
            </a:xfrm>
            <a:custGeom>
              <a:avLst/>
              <a:gdLst/>
              <a:ahLst/>
              <a:cxnLst/>
              <a:rect l="l" t="t" r="r" b="b"/>
              <a:pathLst>
                <a:path w="16886" h="8585" extrusionOk="0">
                  <a:moveTo>
                    <a:pt x="12837" y="1"/>
                  </a:moveTo>
                  <a:cubicBezTo>
                    <a:pt x="12792" y="1"/>
                    <a:pt x="12747" y="2"/>
                    <a:pt x="12703" y="4"/>
                  </a:cubicBezTo>
                  <a:cubicBezTo>
                    <a:pt x="12642" y="4"/>
                    <a:pt x="12577" y="4"/>
                    <a:pt x="12521" y="7"/>
                  </a:cubicBezTo>
                  <a:cubicBezTo>
                    <a:pt x="9703" y="83"/>
                    <a:pt x="7251" y="1224"/>
                    <a:pt x="5042" y="2920"/>
                  </a:cubicBezTo>
                  <a:cubicBezTo>
                    <a:pt x="3826" y="3855"/>
                    <a:pt x="2001" y="5144"/>
                    <a:pt x="1043" y="6554"/>
                  </a:cubicBezTo>
                  <a:cubicBezTo>
                    <a:pt x="910" y="6748"/>
                    <a:pt x="796" y="6942"/>
                    <a:pt x="701" y="7140"/>
                  </a:cubicBezTo>
                  <a:lnTo>
                    <a:pt x="1" y="8585"/>
                  </a:lnTo>
                  <a:cubicBezTo>
                    <a:pt x="3423" y="5821"/>
                    <a:pt x="8681" y="5049"/>
                    <a:pt x="12414" y="4531"/>
                  </a:cubicBezTo>
                  <a:cubicBezTo>
                    <a:pt x="12650" y="4498"/>
                    <a:pt x="12879" y="4467"/>
                    <a:pt x="13102" y="4433"/>
                  </a:cubicBezTo>
                  <a:cubicBezTo>
                    <a:pt x="14311" y="4266"/>
                    <a:pt x="15315" y="4114"/>
                    <a:pt x="15985" y="3908"/>
                  </a:cubicBezTo>
                  <a:cubicBezTo>
                    <a:pt x="16171" y="3851"/>
                    <a:pt x="16330" y="3790"/>
                    <a:pt x="16464" y="3722"/>
                  </a:cubicBezTo>
                  <a:cubicBezTo>
                    <a:pt x="16718" y="3592"/>
                    <a:pt x="16862" y="3440"/>
                    <a:pt x="16871" y="3250"/>
                  </a:cubicBezTo>
                  <a:cubicBezTo>
                    <a:pt x="16885" y="2966"/>
                    <a:pt x="16851" y="2687"/>
                    <a:pt x="16775" y="2418"/>
                  </a:cubicBezTo>
                  <a:cubicBezTo>
                    <a:pt x="16741" y="2300"/>
                    <a:pt x="16703" y="2185"/>
                    <a:pt x="16657" y="2071"/>
                  </a:cubicBezTo>
                  <a:cubicBezTo>
                    <a:pt x="16638" y="2034"/>
                    <a:pt x="16623" y="1992"/>
                    <a:pt x="16600" y="1954"/>
                  </a:cubicBezTo>
                  <a:cubicBezTo>
                    <a:pt x="16266" y="1239"/>
                    <a:pt x="15653" y="650"/>
                    <a:pt x="14932" y="350"/>
                  </a:cubicBezTo>
                  <a:cubicBezTo>
                    <a:pt x="14311" y="95"/>
                    <a:pt x="13642" y="15"/>
                    <a:pt x="12973" y="4"/>
                  </a:cubicBezTo>
                  <a:cubicBezTo>
                    <a:pt x="12928" y="2"/>
                    <a:pt x="12882" y="1"/>
                    <a:pt x="12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3"/>
            <p:cNvSpPr/>
            <p:nvPr/>
          </p:nvSpPr>
          <p:spPr>
            <a:xfrm rot="10800000">
              <a:off x="8380492" y="231134"/>
              <a:ext cx="463436" cy="183333"/>
            </a:xfrm>
            <a:custGeom>
              <a:avLst/>
              <a:gdLst/>
              <a:ahLst/>
              <a:cxnLst/>
              <a:rect l="l" t="t" r="r" b="b"/>
              <a:pathLst>
                <a:path w="16886" h="6680" extrusionOk="0">
                  <a:moveTo>
                    <a:pt x="15165" y="0"/>
                  </a:moveTo>
                  <a:cubicBezTo>
                    <a:pt x="11822" y="0"/>
                    <a:pt x="6499" y="765"/>
                    <a:pt x="1043" y="4649"/>
                  </a:cubicBezTo>
                  <a:cubicBezTo>
                    <a:pt x="910" y="4843"/>
                    <a:pt x="796" y="5037"/>
                    <a:pt x="701" y="5235"/>
                  </a:cubicBezTo>
                  <a:lnTo>
                    <a:pt x="1" y="6680"/>
                  </a:lnTo>
                  <a:cubicBezTo>
                    <a:pt x="3423" y="3916"/>
                    <a:pt x="8681" y="3144"/>
                    <a:pt x="12414" y="2626"/>
                  </a:cubicBezTo>
                  <a:cubicBezTo>
                    <a:pt x="12650" y="2593"/>
                    <a:pt x="12879" y="2562"/>
                    <a:pt x="13102" y="2528"/>
                  </a:cubicBezTo>
                  <a:cubicBezTo>
                    <a:pt x="14311" y="2361"/>
                    <a:pt x="15315" y="2209"/>
                    <a:pt x="15985" y="2003"/>
                  </a:cubicBezTo>
                  <a:cubicBezTo>
                    <a:pt x="16171" y="1946"/>
                    <a:pt x="16330" y="1885"/>
                    <a:pt x="16464" y="1817"/>
                  </a:cubicBezTo>
                  <a:cubicBezTo>
                    <a:pt x="16718" y="1687"/>
                    <a:pt x="16862" y="1535"/>
                    <a:pt x="16871" y="1345"/>
                  </a:cubicBezTo>
                  <a:cubicBezTo>
                    <a:pt x="16885" y="1061"/>
                    <a:pt x="16851" y="782"/>
                    <a:pt x="16775" y="513"/>
                  </a:cubicBezTo>
                  <a:cubicBezTo>
                    <a:pt x="16741" y="395"/>
                    <a:pt x="16703" y="280"/>
                    <a:pt x="16657" y="166"/>
                  </a:cubicBezTo>
                  <a:cubicBezTo>
                    <a:pt x="16638" y="129"/>
                    <a:pt x="16623" y="87"/>
                    <a:pt x="16600" y="49"/>
                  </a:cubicBezTo>
                  <a:cubicBezTo>
                    <a:pt x="16177" y="20"/>
                    <a:pt x="15696" y="0"/>
                    <a:pt x="151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3"/>
            <p:cNvSpPr/>
            <p:nvPr/>
          </p:nvSpPr>
          <p:spPr>
            <a:xfrm rot="10800000">
              <a:off x="8383538" y="311575"/>
              <a:ext cx="385959" cy="155174"/>
            </a:xfrm>
            <a:custGeom>
              <a:avLst/>
              <a:gdLst/>
              <a:ahLst/>
              <a:cxnLst/>
              <a:rect l="l" t="t" r="r" b="b"/>
              <a:pathLst>
                <a:path w="14063" h="5654" extrusionOk="0">
                  <a:moveTo>
                    <a:pt x="10125" y="1"/>
                  </a:moveTo>
                  <a:cubicBezTo>
                    <a:pt x="10080" y="1"/>
                    <a:pt x="10035" y="2"/>
                    <a:pt x="9991" y="4"/>
                  </a:cubicBezTo>
                  <a:cubicBezTo>
                    <a:pt x="9930" y="4"/>
                    <a:pt x="9865" y="4"/>
                    <a:pt x="9809" y="7"/>
                  </a:cubicBezTo>
                  <a:cubicBezTo>
                    <a:pt x="9584" y="338"/>
                    <a:pt x="9398" y="692"/>
                    <a:pt x="9170" y="1018"/>
                  </a:cubicBezTo>
                  <a:cubicBezTo>
                    <a:pt x="8870" y="1455"/>
                    <a:pt x="8497" y="1810"/>
                    <a:pt x="8155" y="2208"/>
                  </a:cubicBezTo>
                  <a:cubicBezTo>
                    <a:pt x="8151" y="2213"/>
                    <a:pt x="8151" y="2213"/>
                    <a:pt x="8151" y="2216"/>
                  </a:cubicBezTo>
                  <a:cubicBezTo>
                    <a:pt x="5216" y="2654"/>
                    <a:pt x="2406" y="3707"/>
                    <a:pt x="23" y="5604"/>
                  </a:cubicBezTo>
                  <a:cubicBezTo>
                    <a:pt x="1" y="5620"/>
                    <a:pt x="20" y="5654"/>
                    <a:pt x="43" y="5654"/>
                  </a:cubicBezTo>
                  <a:cubicBezTo>
                    <a:pt x="47" y="5654"/>
                    <a:pt x="52" y="5652"/>
                    <a:pt x="56" y="5649"/>
                  </a:cubicBezTo>
                  <a:cubicBezTo>
                    <a:pt x="2023" y="4220"/>
                    <a:pt x="4190" y="3311"/>
                    <a:pt x="6452" y="2801"/>
                  </a:cubicBezTo>
                  <a:cubicBezTo>
                    <a:pt x="6456" y="2801"/>
                    <a:pt x="6456" y="2806"/>
                    <a:pt x="6459" y="2806"/>
                  </a:cubicBezTo>
                  <a:cubicBezTo>
                    <a:pt x="7695" y="3269"/>
                    <a:pt x="8707" y="3836"/>
                    <a:pt x="9702" y="4531"/>
                  </a:cubicBezTo>
                  <a:cubicBezTo>
                    <a:pt x="9938" y="4498"/>
                    <a:pt x="10167" y="4467"/>
                    <a:pt x="10390" y="4433"/>
                  </a:cubicBezTo>
                  <a:cubicBezTo>
                    <a:pt x="9395" y="3623"/>
                    <a:pt x="8147" y="3022"/>
                    <a:pt x="6946" y="2699"/>
                  </a:cubicBezTo>
                  <a:cubicBezTo>
                    <a:pt x="7821" y="2524"/>
                    <a:pt x="8710" y="2406"/>
                    <a:pt x="9607" y="2345"/>
                  </a:cubicBezTo>
                  <a:cubicBezTo>
                    <a:pt x="11025" y="2642"/>
                    <a:pt x="12200" y="3152"/>
                    <a:pt x="13273" y="3908"/>
                  </a:cubicBezTo>
                  <a:cubicBezTo>
                    <a:pt x="13459" y="3851"/>
                    <a:pt x="13618" y="3790"/>
                    <a:pt x="13752" y="3722"/>
                  </a:cubicBezTo>
                  <a:cubicBezTo>
                    <a:pt x="12846" y="3029"/>
                    <a:pt x="11767" y="2532"/>
                    <a:pt x="10664" y="2292"/>
                  </a:cubicBezTo>
                  <a:cubicBezTo>
                    <a:pt x="10892" y="2286"/>
                    <a:pt x="11120" y="2283"/>
                    <a:pt x="11348" y="2283"/>
                  </a:cubicBezTo>
                  <a:cubicBezTo>
                    <a:pt x="12252" y="2283"/>
                    <a:pt x="13159" y="2330"/>
                    <a:pt x="14063" y="2418"/>
                  </a:cubicBezTo>
                  <a:cubicBezTo>
                    <a:pt x="14029" y="2300"/>
                    <a:pt x="13991" y="2185"/>
                    <a:pt x="13945" y="2071"/>
                  </a:cubicBezTo>
                  <a:cubicBezTo>
                    <a:pt x="13160" y="2003"/>
                    <a:pt x="12371" y="1966"/>
                    <a:pt x="11582" y="1966"/>
                  </a:cubicBezTo>
                  <a:cubicBezTo>
                    <a:pt x="10637" y="1966"/>
                    <a:pt x="9692" y="2019"/>
                    <a:pt x="8759" y="2133"/>
                  </a:cubicBezTo>
                  <a:cubicBezTo>
                    <a:pt x="9414" y="1597"/>
                    <a:pt x="9942" y="730"/>
                    <a:pt x="10261" y="4"/>
                  </a:cubicBezTo>
                  <a:cubicBezTo>
                    <a:pt x="10216" y="2"/>
                    <a:pt x="10170" y="1"/>
                    <a:pt x="101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3"/>
            <p:cNvSpPr/>
            <p:nvPr/>
          </p:nvSpPr>
          <p:spPr>
            <a:xfrm rot="10800000">
              <a:off x="8622364" y="455991"/>
              <a:ext cx="182098" cy="465467"/>
            </a:xfrm>
            <a:custGeom>
              <a:avLst/>
              <a:gdLst/>
              <a:ahLst/>
              <a:cxnLst/>
              <a:rect l="l" t="t" r="r" b="b"/>
              <a:pathLst>
                <a:path w="6635" h="16960" extrusionOk="0">
                  <a:moveTo>
                    <a:pt x="1484" y="0"/>
                  </a:moveTo>
                  <a:cubicBezTo>
                    <a:pt x="1350" y="0"/>
                    <a:pt x="1218" y="12"/>
                    <a:pt x="1091" y="37"/>
                  </a:cubicBezTo>
                  <a:cubicBezTo>
                    <a:pt x="977" y="63"/>
                    <a:pt x="871" y="93"/>
                    <a:pt x="768" y="144"/>
                  </a:cubicBezTo>
                  <a:cubicBezTo>
                    <a:pt x="696" y="177"/>
                    <a:pt x="623" y="219"/>
                    <a:pt x="559" y="269"/>
                  </a:cubicBezTo>
                  <a:cubicBezTo>
                    <a:pt x="381" y="402"/>
                    <a:pt x="235" y="592"/>
                    <a:pt x="149" y="851"/>
                  </a:cubicBezTo>
                  <a:cubicBezTo>
                    <a:pt x="0" y="1284"/>
                    <a:pt x="53" y="1759"/>
                    <a:pt x="126" y="2211"/>
                  </a:cubicBezTo>
                  <a:cubicBezTo>
                    <a:pt x="411" y="3934"/>
                    <a:pt x="1023" y="5561"/>
                    <a:pt x="1612" y="7196"/>
                  </a:cubicBezTo>
                  <a:cubicBezTo>
                    <a:pt x="1665" y="7340"/>
                    <a:pt x="1718" y="7489"/>
                    <a:pt x="1768" y="7633"/>
                  </a:cubicBezTo>
                  <a:cubicBezTo>
                    <a:pt x="1928" y="8074"/>
                    <a:pt x="2080" y="8516"/>
                    <a:pt x="2220" y="8960"/>
                  </a:cubicBezTo>
                  <a:cubicBezTo>
                    <a:pt x="2650" y="10295"/>
                    <a:pt x="3038" y="11641"/>
                    <a:pt x="3323" y="13013"/>
                  </a:cubicBezTo>
                  <a:cubicBezTo>
                    <a:pt x="3509" y="13929"/>
                    <a:pt x="4155" y="16077"/>
                    <a:pt x="3722" y="16960"/>
                  </a:cubicBezTo>
                  <a:lnTo>
                    <a:pt x="4269" y="15842"/>
                  </a:lnTo>
                  <a:lnTo>
                    <a:pt x="4441" y="15496"/>
                  </a:lnTo>
                  <a:cubicBezTo>
                    <a:pt x="4441" y="15496"/>
                    <a:pt x="6635" y="8663"/>
                    <a:pt x="5468" y="4428"/>
                  </a:cubicBezTo>
                  <a:cubicBezTo>
                    <a:pt x="5403" y="4196"/>
                    <a:pt x="5334" y="3953"/>
                    <a:pt x="5254" y="3706"/>
                  </a:cubicBezTo>
                  <a:cubicBezTo>
                    <a:pt x="5224" y="3611"/>
                    <a:pt x="5194" y="3520"/>
                    <a:pt x="5163" y="3424"/>
                  </a:cubicBezTo>
                  <a:cubicBezTo>
                    <a:pt x="4836" y="2470"/>
                    <a:pt x="4373" y="1493"/>
                    <a:pt x="3639" y="839"/>
                  </a:cubicBezTo>
                  <a:cubicBezTo>
                    <a:pt x="3525" y="737"/>
                    <a:pt x="3403" y="637"/>
                    <a:pt x="3269" y="554"/>
                  </a:cubicBezTo>
                  <a:lnTo>
                    <a:pt x="3167" y="486"/>
                  </a:lnTo>
                  <a:cubicBezTo>
                    <a:pt x="2730" y="225"/>
                    <a:pt x="2080" y="0"/>
                    <a:pt x="14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3"/>
            <p:cNvSpPr/>
            <p:nvPr/>
          </p:nvSpPr>
          <p:spPr>
            <a:xfrm rot="10800000">
              <a:off x="8672781" y="455991"/>
              <a:ext cx="131681" cy="461543"/>
            </a:xfrm>
            <a:custGeom>
              <a:avLst/>
              <a:gdLst/>
              <a:ahLst/>
              <a:cxnLst/>
              <a:rect l="l" t="t" r="r" b="b"/>
              <a:pathLst>
                <a:path w="4798" h="16817" extrusionOk="0">
                  <a:moveTo>
                    <a:pt x="768" y="1"/>
                  </a:moveTo>
                  <a:cubicBezTo>
                    <a:pt x="696" y="34"/>
                    <a:pt x="623" y="76"/>
                    <a:pt x="559" y="126"/>
                  </a:cubicBezTo>
                  <a:cubicBezTo>
                    <a:pt x="381" y="259"/>
                    <a:pt x="235" y="449"/>
                    <a:pt x="149" y="708"/>
                  </a:cubicBezTo>
                  <a:cubicBezTo>
                    <a:pt x="0" y="1141"/>
                    <a:pt x="53" y="1616"/>
                    <a:pt x="126" y="2068"/>
                  </a:cubicBezTo>
                  <a:cubicBezTo>
                    <a:pt x="411" y="3791"/>
                    <a:pt x="1023" y="5418"/>
                    <a:pt x="1612" y="7053"/>
                  </a:cubicBezTo>
                  <a:cubicBezTo>
                    <a:pt x="1665" y="7197"/>
                    <a:pt x="1718" y="7346"/>
                    <a:pt x="1768" y="7490"/>
                  </a:cubicBezTo>
                  <a:cubicBezTo>
                    <a:pt x="1928" y="7931"/>
                    <a:pt x="2080" y="8373"/>
                    <a:pt x="2220" y="8817"/>
                  </a:cubicBezTo>
                  <a:cubicBezTo>
                    <a:pt x="2650" y="10152"/>
                    <a:pt x="3038" y="11498"/>
                    <a:pt x="3323" y="12870"/>
                  </a:cubicBezTo>
                  <a:cubicBezTo>
                    <a:pt x="3509" y="13786"/>
                    <a:pt x="4155" y="15934"/>
                    <a:pt x="3722" y="16817"/>
                  </a:cubicBezTo>
                  <a:lnTo>
                    <a:pt x="4269" y="15699"/>
                  </a:lnTo>
                  <a:cubicBezTo>
                    <a:pt x="4296" y="15368"/>
                    <a:pt x="4315" y="15018"/>
                    <a:pt x="4334" y="14646"/>
                  </a:cubicBezTo>
                  <a:cubicBezTo>
                    <a:pt x="4798" y="4567"/>
                    <a:pt x="2106" y="1080"/>
                    <a:pt x="7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3"/>
            <p:cNvSpPr/>
            <p:nvPr/>
          </p:nvSpPr>
          <p:spPr>
            <a:xfrm rot="10800000">
              <a:off x="8660266" y="612098"/>
              <a:ext cx="128854" cy="308372"/>
            </a:xfrm>
            <a:custGeom>
              <a:avLst/>
              <a:gdLst/>
              <a:ahLst/>
              <a:cxnLst/>
              <a:rect l="l" t="t" r="r" b="b"/>
              <a:pathLst>
                <a:path w="4695" h="11236" extrusionOk="0">
                  <a:moveTo>
                    <a:pt x="532" y="1"/>
                  </a:moveTo>
                  <a:cubicBezTo>
                    <a:pt x="334" y="43"/>
                    <a:pt x="152" y="115"/>
                    <a:pt x="0" y="233"/>
                  </a:cubicBezTo>
                  <a:cubicBezTo>
                    <a:pt x="23" y="252"/>
                    <a:pt x="46" y="275"/>
                    <a:pt x="69" y="294"/>
                  </a:cubicBezTo>
                  <a:cubicBezTo>
                    <a:pt x="1072" y="1187"/>
                    <a:pt x="1657" y="2354"/>
                    <a:pt x="2159" y="3579"/>
                  </a:cubicBezTo>
                  <a:cubicBezTo>
                    <a:pt x="2745" y="5008"/>
                    <a:pt x="3198" y="6479"/>
                    <a:pt x="3501" y="7981"/>
                  </a:cubicBezTo>
                  <a:cubicBezTo>
                    <a:pt x="2779" y="7471"/>
                    <a:pt x="1931" y="7229"/>
                    <a:pt x="1053" y="7160"/>
                  </a:cubicBezTo>
                  <a:lnTo>
                    <a:pt x="1053" y="7160"/>
                  </a:lnTo>
                  <a:cubicBezTo>
                    <a:pt x="1106" y="7304"/>
                    <a:pt x="1159" y="7453"/>
                    <a:pt x="1209" y="7597"/>
                  </a:cubicBezTo>
                  <a:cubicBezTo>
                    <a:pt x="1980" y="7681"/>
                    <a:pt x="2738" y="7833"/>
                    <a:pt x="3513" y="8118"/>
                  </a:cubicBezTo>
                  <a:cubicBezTo>
                    <a:pt x="3516" y="8119"/>
                    <a:pt x="3518" y="8120"/>
                    <a:pt x="3520" y="8120"/>
                  </a:cubicBezTo>
                  <a:cubicBezTo>
                    <a:pt x="3523" y="8120"/>
                    <a:pt x="3527" y="8118"/>
                    <a:pt x="3532" y="8118"/>
                  </a:cubicBezTo>
                  <a:cubicBezTo>
                    <a:pt x="3730" y="9106"/>
                    <a:pt x="3863" y="10110"/>
                    <a:pt x="3928" y="11121"/>
                  </a:cubicBezTo>
                  <a:cubicBezTo>
                    <a:pt x="3933" y="11197"/>
                    <a:pt x="3992" y="11235"/>
                    <a:pt x="4049" y="11235"/>
                  </a:cubicBezTo>
                  <a:cubicBezTo>
                    <a:pt x="4107" y="11235"/>
                    <a:pt x="4163" y="11197"/>
                    <a:pt x="4163" y="11121"/>
                  </a:cubicBezTo>
                  <a:cubicBezTo>
                    <a:pt x="4182" y="9273"/>
                    <a:pt x="3882" y="7448"/>
                    <a:pt x="3376" y="5677"/>
                  </a:cubicBezTo>
                  <a:cubicBezTo>
                    <a:pt x="3517" y="5122"/>
                    <a:pt x="3931" y="4612"/>
                    <a:pt x="4270" y="4172"/>
                  </a:cubicBezTo>
                  <a:cubicBezTo>
                    <a:pt x="4403" y="3997"/>
                    <a:pt x="4547" y="3833"/>
                    <a:pt x="4695" y="3670"/>
                  </a:cubicBezTo>
                  <a:cubicBezTo>
                    <a:pt x="4665" y="3575"/>
                    <a:pt x="4635" y="3484"/>
                    <a:pt x="4604" y="3388"/>
                  </a:cubicBezTo>
                  <a:cubicBezTo>
                    <a:pt x="4387" y="3616"/>
                    <a:pt x="4186" y="3863"/>
                    <a:pt x="3996" y="4111"/>
                  </a:cubicBezTo>
                  <a:cubicBezTo>
                    <a:pt x="3749" y="4434"/>
                    <a:pt x="3414" y="4830"/>
                    <a:pt x="3247" y="5251"/>
                  </a:cubicBezTo>
                  <a:cubicBezTo>
                    <a:pt x="3003" y="4453"/>
                    <a:pt x="2719" y="3670"/>
                    <a:pt x="2399" y="2902"/>
                  </a:cubicBezTo>
                  <a:cubicBezTo>
                    <a:pt x="2563" y="2214"/>
                    <a:pt x="2696" y="1552"/>
                    <a:pt x="3026" y="906"/>
                  </a:cubicBezTo>
                  <a:cubicBezTo>
                    <a:pt x="3045" y="871"/>
                    <a:pt x="3064" y="838"/>
                    <a:pt x="3080" y="803"/>
                  </a:cubicBezTo>
                  <a:cubicBezTo>
                    <a:pt x="2966" y="701"/>
                    <a:pt x="2844" y="601"/>
                    <a:pt x="2710" y="518"/>
                  </a:cubicBezTo>
                  <a:cubicBezTo>
                    <a:pt x="2410" y="1088"/>
                    <a:pt x="2205" y="1715"/>
                    <a:pt x="2140" y="2316"/>
                  </a:cubicBezTo>
                  <a:cubicBezTo>
                    <a:pt x="1729" y="1461"/>
                    <a:pt x="1194" y="666"/>
                    <a:pt x="5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3"/>
            <p:cNvSpPr/>
            <p:nvPr/>
          </p:nvSpPr>
          <p:spPr>
            <a:xfrm rot="10800000">
              <a:off x="8865280" y="71377"/>
              <a:ext cx="177212" cy="469447"/>
            </a:xfrm>
            <a:custGeom>
              <a:avLst/>
              <a:gdLst/>
              <a:ahLst/>
              <a:cxnLst/>
              <a:rect l="l" t="t" r="r" b="b"/>
              <a:pathLst>
                <a:path w="6457"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lnTo>
                    <a:pt x="3442" y="16002"/>
                  </a:lnTo>
                  <a:cubicBezTo>
                    <a:pt x="3442" y="16002"/>
                    <a:pt x="5609" y="12900"/>
                    <a:pt x="6262" y="9387"/>
                  </a:cubicBezTo>
                  <a:cubicBezTo>
                    <a:pt x="6290" y="9269"/>
                    <a:pt x="6308" y="9147"/>
                    <a:pt x="6327" y="9025"/>
                  </a:cubicBezTo>
                  <a:cubicBezTo>
                    <a:pt x="6411" y="8481"/>
                    <a:pt x="6457" y="7927"/>
                    <a:pt x="6449" y="7379"/>
                  </a:cubicBezTo>
                  <a:cubicBezTo>
                    <a:pt x="6434" y="5930"/>
                    <a:pt x="6130" y="4542"/>
                    <a:pt x="5651" y="3368"/>
                  </a:cubicBezTo>
                  <a:cubicBezTo>
                    <a:pt x="5609" y="3269"/>
                    <a:pt x="5567" y="3174"/>
                    <a:pt x="5525" y="3075"/>
                  </a:cubicBezTo>
                  <a:cubicBezTo>
                    <a:pt x="4818" y="1494"/>
                    <a:pt x="3791" y="353"/>
                    <a:pt x="2731" y="68"/>
                  </a:cubicBezTo>
                  <a:cubicBezTo>
                    <a:pt x="2663" y="48"/>
                    <a:pt x="2590" y="37"/>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3"/>
            <p:cNvSpPr/>
            <p:nvPr/>
          </p:nvSpPr>
          <p:spPr>
            <a:xfrm rot="10800000">
              <a:off x="8856607" y="71377"/>
              <a:ext cx="185885" cy="469447"/>
            </a:xfrm>
            <a:custGeom>
              <a:avLst/>
              <a:gdLst/>
              <a:ahLst/>
              <a:cxnLst/>
              <a:rect l="l" t="t" r="r" b="b"/>
              <a:pathLst>
                <a:path w="6773"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cubicBezTo>
                    <a:pt x="6772" y="8839"/>
                    <a:pt x="3921" y="2429"/>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3"/>
            <p:cNvSpPr/>
            <p:nvPr/>
          </p:nvSpPr>
          <p:spPr>
            <a:xfrm rot="10800000">
              <a:off x="8868820" y="159063"/>
              <a:ext cx="122652" cy="381787"/>
            </a:xfrm>
            <a:custGeom>
              <a:avLst/>
              <a:gdLst/>
              <a:ahLst/>
              <a:cxnLst/>
              <a:rect l="l" t="t" r="r" b="b"/>
              <a:pathLst>
                <a:path w="4469" h="13911" extrusionOk="0">
                  <a:moveTo>
                    <a:pt x="364" y="1"/>
                  </a:moveTo>
                  <a:cubicBezTo>
                    <a:pt x="243" y="1"/>
                    <a:pt x="121" y="13"/>
                    <a:pt x="1" y="38"/>
                  </a:cubicBezTo>
                  <a:cubicBezTo>
                    <a:pt x="1183" y="1574"/>
                    <a:pt x="1879" y="3365"/>
                    <a:pt x="2381" y="5331"/>
                  </a:cubicBezTo>
                  <a:cubicBezTo>
                    <a:pt x="2567" y="6061"/>
                    <a:pt x="2655" y="6829"/>
                    <a:pt x="2670" y="7605"/>
                  </a:cubicBezTo>
                  <a:cubicBezTo>
                    <a:pt x="2236" y="7114"/>
                    <a:pt x="1525" y="6814"/>
                    <a:pt x="955" y="6578"/>
                  </a:cubicBezTo>
                  <a:cubicBezTo>
                    <a:pt x="815" y="6521"/>
                    <a:pt x="674" y="6468"/>
                    <a:pt x="533" y="6418"/>
                  </a:cubicBezTo>
                  <a:lnTo>
                    <a:pt x="533" y="6418"/>
                  </a:lnTo>
                  <a:cubicBezTo>
                    <a:pt x="583" y="6574"/>
                    <a:pt x="628" y="6730"/>
                    <a:pt x="674" y="6889"/>
                  </a:cubicBezTo>
                  <a:cubicBezTo>
                    <a:pt x="1400" y="7144"/>
                    <a:pt x="2076" y="7513"/>
                    <a:pt x="2674" y="8053"/>
                  </a:cubicBezTo>
                  <a:cubicBezTo>
                    <a:pt x="2647" y="10011"/>
                    <a:pt x="2176" y="12026"/>
                    <a:pt x="1575" y="13787"/>
                  </a:cubicBezTo>
                  <a:cubicBezTo>
                    <a:pt x="1550" y="13855"/>
                    <a:pt x="1617" y="13911"/>
                    <a:pt x="1678" y="13911"/>
                  </a:cubicBezTo>
                  <a:cubicBezTo>
                    <a:pt x="1709" y="13911"/>
                    <a:pt x="1738" y="13897"/>
                    <a:pt x="1753" y="13862"/>
                  </a:cubicBezTo>
                  <a:cubicBezTo>
                    <a:pt x="2210" y="12843"/>
                    <a:pt x="2578" y="11695"/>
                    <a:pt x="2815" y="10509"/>
                  </a:cubicBezTo>
                  <a:cubicBezTo>
                    <a:pt x="3194" y="10068"/>
                    <a:pt x="3776" y="9684"/>
                    <a:pt x="4403" y="9388"/>
                  </a:cubicBezTo>
                  <a:cubicBezTo>
                    <a:pt x="4431" y="9270"/>
                    <a:pt x="4449" y="9148"/>
                    <a:pt x="4468" y="9026"/>
                  </a:cubicBezTo>
                  <a:lnTo>
                    <a:pt x="4468" y="9026"/>
                  </a:lnTo>
                  <a:cubicBezTo>
                    <a:pt x="3963" y="9288"/>
                    <a:pt x="3331" y="9619"/>
                    <a:pt x="2898" y="10053"/>
                  </a:cubicBezTo>
                  <a:cubicBezTo>
                    <a:pt x="3187" y="8349"/>
                    <a:pt x="3199" y="6589"/>
                    <a:pt x="2818" y="5031"/>
                  </a:cubicBezTo>
                  <a:cubicBezTo>
                    <a:pt x="2792" y="4924"/>
                    <a:pt x="2765" y="4813"/>
                    <a:pt x="2734" y="4703"/>
                  </a:cubicBezTo>
                  <a:cubicBezTo>
                    <a:pt x="2871" y="4175"/>
                    <a:pt x="3331" y="3722"/>
                    <a:pt x="3792" y="3369"/>
                  </a:cubicBezTo>
                  <a:cubicBezTo>
                    <a:pt x="3750" y="3270"/>
                    <a:pt x="3708" y="3175"/>
                    <a:pt x="3666" y="3076"/>
                  </a:cubicBezTo>
                  <a:cubicBezTo>
                    <a:pt x="3650" y="3092"/>
                    <a:pt x="3636" y="3102"/>
                    <a:pt x="3620" y="3114"/>
                  </a:cubicBezTo>
                  <a:cubicBezTo>
                    <a:pt x="3320" y="3357"/>
                    <a:pt x="2803" y="3741"/>
                    <a:pt x="2594" y="4167"/>
                  </a:cubicBezTo>
                  <a:cubicBezTo>
                    <a:pt x="2233" y="2810"/>
                    <a:pt x="1711" y="1263"/>
                    <a:pt x="872" y="69"/>
                  </a:cubicBezTo>
                  <a:cubicBezTo>
                    <a:pt x="704" y="24"/>
                    <a:pt x="534" y="1"/>
                    <a:pt x="3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3"/>
            <p:cNvSpPr/>
            <p:nvPr/>
          </p:nvSpPr>
          <p:spPr>
            <a:xfrm rot="10800000">
              <a:off x="8432143" y="-49354"/>
              <a:ext cx="765167" cy="812701"/>
            </a:xfrm>
            <a:custGeom>
              <a:avLst/>
              <a:gdLst/>
              <a:ahLst/>
              <a:cxnLst/>
              <a:rect l="l" t="t" r="r" b="b"/>
              <a:pathLst>
                <a:path w="27880" h="29612" extrusionOk="0">
                  <a:moveTo>
                    <a:pt x="27186" y="1"/>
                  </a:moveTo>
                  <a:cubicBezTo>
                    <a:pt x="27175" y="1"/>
                    <a:pt x="27164" y="1"/>
                    <a:pt x="27153" y="2"/>
                  </a:cubicBezTo>
                  <a:cubicBezTo>
                    <a:pt x="21682" y="200"/>
                    <a:pt x="18948" y="6331"/>
                    <a:pt x="16302" y="12262"/>
                  </a:cubicBezTo>
                  <a:cubicBezTo>
                    <a:pt x="15257" y="14612"/>
                    <a:pt x="14173" y="17038"/>
                    <a:pt x="12957" y="19004"/>
                  </a:cubicBezTo>
                  <a:cubicBezTo>
                    <a:pt x="8888" y="25562"/>
                    <a:pt x="643" y="28243"/>
                    <a:pt x="559" y="28269"/>
                  </a:cubicBezTo>
                  <a:cubicBezTo>
                    <a:pt x="197" y="28383"/>
                    <a:pt x="0" y="28767"/>
                    <a:pt x="114" y="29129"/>
                  </a:cubicBezTo>
                  <a:cubicBezTo>
                    <a:pt x="205" y="29422"/>
                    <a:pt x="475" y="29611"/>
                    <a:pt x="768" y="29611"/>
                  </a:cubicBezTo>
                  <a:cubicBezTo>
                    <a:pt x="836" y="29611"/>
                    <a:pt x="904" y="29599"/>
                    <a:pt x="976" y="29577"/>
                  </a:cubicBezTo>
                  <a:cubicBezTo>
                    <a:pt x="1334" y="29463"/>
                    <a:pt x="9782" y="26725"/>
                    <a:pt x="14124" y="19730"/>
                  </a:cubicBezTo>
                  <a:cubicBezTo>
                    <a:pt x="15390" y="17681"/>
                    <a:pt x="16493" y="15213"/>
                    <a:pt x="17557" y="12825"/>
                  </a:cubicBezTo>
                  <a:cubicBezTo>
                    <a:pt x="20146" y="7024"/>
                    <a:pt x="22591" y="1541"/>
                    <a:pt x="27203" y="1374"/>
                  </a:cubicBezTo>
                  <a:cubicBezTo>
                    <a:pt x="27583" y="1358"/>
                    <a:pt x="27880" y="1044"/>
                    <a:pt x="27864" y="663"/>
                  </a:cubicBezTo>
                  <a:cubicBezTo>
                    <a:pt x="27854" y="294"/>
                    <a:pt x="27535" y="1"/>
                    <a:pt x="27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33"/>
            <p:cNvSpPr/>
            <p:nvPr/>
          </p:nvSpPr>
          <p:spPr>
            <a:xfrm rot="10800000">
              <a:off x="7418325" y="61908"/>
              <a:ext cx="937878" cy="1533160"/>
            </a:xfrm>
            <a:custGeom>
              <a:avLst/>
              <a:gdLst/>
              <a:ahLst/>
              <a:cxnLst/>
              <a:rect l="l" t="t" r="r" b="b"/>
              <a:pathLst>
                <a:path w="34173" h="55863" extrusionOk="0">
                  <a:moveTo>
                    <a:pt x="6091" y="1"/>
                  </a:moveTo>
                  <a:cubicBezTo>
                    <a:pt x="1727" y="1"/>
                    <a:pt x="0" y="26052"/>
                    <a:pt x="0" y="26052"/>
                  </a:cubicBezTo>
                  <a:lnTo>
                    <a:pt x="392" y="27706"/>
                  </a:lnTo>
                  <a:lnTo>
                    <a:pt x="601" y="28573"/>
                  </a:lnTo>
                  <a:lnTo>
                    <a:pt x="662" y="28843"/>
                  </a:lnTo>
                  <a:lnTo>
                    <a:pt x="841" y="29588"/>
                  </a:lnTo>
                  <a:lnTo>
                    <a:pt x="913" y="29884"/>
                  </a:lnTo>
                  <a:lnTo>
                    <a:pt x="943" y="30021"/>
                  </a:lnTo>
                  <a:lnTo>
                    <a:pt x="1039" y="30443"/>
                  </a:lnTo>
                  <a:lnTo>
                    <a:pt x="1198" y="31109"/>
                  </a:lnTo>
                  <a:cubicBezTo>
                    <a:pt x="1198" y="31109"/>
                    <a:pt x="6945" y="55863"/>
                    <a:pt x="10819" y="55863"/>
                  </a:cubicBezTo>
                  <a:cubicBezTo>
                    <a:pt x="10856" y="55863"/>
                    <a:pt x="10894" y="55860"/>
                    <a:pt x="10931" y="55856"/>
                  </a:cubicBezTo>
                  <a:cubicBezTo>
                    <a:pt x="14508" y="55415"/>
                    <a:pt x="11482" y="42385"/>
                    <a:pt x="11003" y="40367"/>
                  </a:cubicBezTo>
                  <a:cubicBezTo>
                    <a:pt x="10962" y="40226"/>
                    <a:pt x="10946" y="40135"/>
                    <a:pt x="10939" y="40112"/>
                  </a:cubicBezTo>
                  <a:lnTo>
                    <a:pt x="10939" y="40112"/>
                  </a:lnTo>
                  <a:cubicBezTo>
                    <a:pt x="10973" y="40127"/>
                    <a:pt x="11076" y="40191"/>
                    <a:pt x="11243" y="40298"/>
                  </a:cubicBezTo>
                  <a:cubicBezTo>
                    <a:pt x="13079" y="41427"/>
                    <a:pt x="22530" y="47101"/>
                    <a:pt x="26262" y="47101"/>
                  </a:cubicBezTo>
                  <a:cubicBezTo>
                    <a:pt x="26842" y="47101"/>
                    <a:pt x="27284" y="46964"/>
                    <a:pt x="27538" y="46651"/>
                  </a:cubicBezTo>
                  <a:cubicBezTo>
                    <a:pt x="29248" y="44529"/>
                    <a:pt x="19188" y="37534"/>
                    <a:pt x="15790" y="35253"/>
                  </a:cubicBezTo>
                  <a:cubicBezTo>
                    <a:pt x="15341" y="34967"/>
                    <a:pt x="15014" y="34743"/>
                    <a:pt x="14835" y="34629"/>
                  </a:cubicBezTo>
                  <a:cubicBezTo>
                    <a:pt x="14763" y="34583"/>
                    <a:pt x="14717" y="34550"/>
                    <a:pt x="14698" y="34542"/>
                  </a:cubicBezTo>
                  <a:lnTo>
                    <a:pt x="14698" y="34542"/>
                  </a:lnTo>
                  <a:cubicBezTo>
                    <a:pt x="15047" y="34625"/>
                    <a:pt x="24291" y="36892"/>
                    <a:pt x="29682" y="36892"/>
                  </a:cubicBezTo>
                  <a:cubicBezTo>
                    <a:pt x="31763" y="36892"/>
                    <a:pt x="33270" y="36554"/>
                    <a:pt x="33469" y="35622"/>
                  </a:cubicBezTo>
                  <a:cubicBezTo>
                    <a:pt x="34172" y="32340"/>
                    <a:pt x="16558" y="29299"/>
                    <a:pt x="15356" y="29094"/>
                  </a:cubicBezTo>
                  <a:lnTo>
                    <a:pt x="15349" y="29094"/>
                  </a:lnTo>
                  <a:cubicBezTo>
                    <a:pt x="15307" y="29082"/>
                    <a:pt x="15291" y="29082"/>
                    <a:pt x="15291" y="29082"/>
                  </a:cubicBezTo>
                  <a:cubicBezTo>
                    <a:pt x="15291" y="29082"/>
                    <a:pt x="15319" y="29075"/>
                    <a:pt x="15364" y="29059"/>
                  </a:cubicBezTo>
                  <a:cubicBezTo>
                    <a:pt x="16573" y="28698"/>
                    <a:pt x="32833" y="23756"/>
                    <a:pt x="32020" y="20722"/>
                  </a:cubicBezTo>
                  <a:cubicBezTo>
                    <a:pt x="31815" y="19962"/>
                    <a:pt x="30633" y="19673"/>
                    <a:pt x="28955" y="19673"/>
                  </a:cubicBezTo>
                  <a:cubicBezTo>
                    <a:pt x="23670" y="19673"/>
                    <a:pt x="13475" y="22539"/>
                    <a:pt x="13475" y="22539"/>
                  </a:cubicBezTo>
                  <a:cubicBezTo>
                    <a:pt x="13475" y="22539"/>
                    <a:pt x="13634" y="22375"/>
                    <a:pt x="13908" y="22082"/>
                  </a:cubicBezTo>
                  <a:cubicBezTo>
                    <a:pt x="13908" y="22075"/>
                    <a:pt x="13915" y="22075"/>
                    <a:pt x="13923" y="22064"/>
                  </a:cubicBezTo>
                  <a:cubicBezTo>
                    <a:pt x="16166" y="19695"/>
                    <a:pt x="25842" y="9125"/>
                    <a:pt x="23047" y="6548"/>
                  </a:cubicBezTo>
                  <a:cubicBezTo>
                    <a:pt x="22779" y="6299"/>
                    <a:pt x="22442" y="6185"/>
                    <a:pt x="22049" y="6185"/>
                  </a:cubicBezTo>
                  <a:cubicBezTo>
                    <a:pt x="18251" y="6185"/>
                    <a:pt x="9283" y="16845"/>
                    <a:pt x="7577" y="18920"/>
                  </a:cubicBezTo>
                  <a:cubicBezTo>
                    <a:pt x="7577" y="18927"/>
                    <a:pt x="7570" y="18934"/>
                    <a:pt x="7563" y="18943"/>
                  </a:cubicBezTo>
                  <a:cubicBezTo>
                    <a:pt x="7426" y="19106"/>
                    <a:pt x="7338" y="19216"/>
                    <a:pt x="7304" y="19247"/>
                  </a:cubicBezTo>
                  <a:cubicBezTo>
                    <a:pt x="7315" y="19201"/>
                    <a:pt x="7338" y="19041"/>
                    <a:pt x="7376" y="18802"/>
                  </a:cubicBezTo>
                  <a:cubicBezTo>
                    <a:pt x="7817" y="15855"/>
                    <a:pt x="10041" y="1"/>
                    <a:pt x="60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33"/>
            <p:cNvSpPr/>
            <p:nvPr/>
          </p:nvSpPr>
          <p:spPr>
            <a:xfrm rot="10800000">
              <a:off x="7958003" y="61908"/>
              <a:ext cx="372346" cy="709261"/>
            </a:xfrm>
            <a:custGeom>
              <a:avLst/>
              <a:gdLst/>
              <a:ahLst/>
              <a:cxnLst/>
              <a:rect l="l" t="t" r="r" b="b"/>
              <a:pathLst>
                <a:path w="13567" h="25843" extrusionOk="0">
                  <a:moveTo>
                    <a:pt x="1" y="1"/>
                  </a:moveTo>
                  <a:lnTo>
                    <a:pt x="97" y="423"/>
                  </a:lnTo>
                  <a:lnTo>
                    <a:pt x="256" y="1089"/>
                  </a:lnTo>
                  <a:cubicBezTo>
                    <a:pt x="256" y="1089"/>
                    <a:pt x="6003" y="25843"/>
                    <a:pt x="9877" y="25843"/>
                  </a:cubicBezTo>
                  <a:cubicBezTo>
                    <a:pt x="9914" y="25843"/>
                    <a:pt x="9952" y="25840"/>
                    <a:pt x="9989" y="25836"/>
                  </a:cubicBezTo>
                  <a:cubicBezTo>
                    <a:pt x="13566" y="25395"/>
                    <a:pt x="10540" y="12365"/>
                    <a:pt x="10061" y="10347"/>
                  </a:cubicBezTo>
                  <a:cubicBezTo>
                    <a:pt x="9978" y="10046"/>
                    <a:pt x="9153" y="8932"/>
                    <a:pt x="8985" y="8723"/>
                  </a:cubicBezTo>
                  <a:cubicBezTo>
                    <a:pt x="7023" y="6260"/>
                    <a:pt x="4659" y="4093"/>
                    <a:pt x="2355" y="1963"/>
                  </a:cubicBezTo>
                  <a:cubicBezTo>
                    <a:pt x="1609" y="1278"/>
                    <a:pt x="857" y="548"/>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33"/>
            <p:cNvSpPr/>
            <p:nvPr/>
          </p:nvSpPr>
          <p:spPr>
            <a:xfrm rot="10800000">
              <a:off x="7418325" y="582567"/>
              <a:ext cx="927147" cy="842754"/>
            </a:xfrm>
            <a:custGeom>
              <a:avLst/>
              <a:gdLst/>
              <a:ahLst/>
              <a:cxnLst/>
              <a:rect l="l" t="t" r="r" b="b"/>
              <a:pathLst>
                <a:path w="33782" h="30707" extrusionOk="0">
                  <a:moveTo>
                    <a:pt x="21658" y="0"/>
                  </a:moveTo>
                  <a:cubicBezTo>
                    <a:pt x="17860" y="0"/>
                    <a:pt x="8892" y="10660"/>
                    <a:pt x="7186" y="12735"/>
                  </a:cubicBezTo>
                  <a:cubicBezTo>
                    <a:pt x="7186" y="12742"/>
                    <a:pt x="7179" y="12749"/>
                    <a:pt x="7172" y="12758"/>
                  </a:cubicBezTo>
                  <a:cubicBezTo>
                    <a:pt x="7035" y="12921"/>
                    <a:pt x="6947" y="13031"/>
                    <a:pt x="6913" y="13062"/>
                  </a:cubicBezTo>
                  <a:cubicBezTo>
                    <a:pt x="6913" y="13061"/>
                    <a:pt x="6913" y="13061"/>
                    <a:pt x="6913" y="13061"/>
                  </a:cubicBezTo>
                  <a:cubicBezTo>
                    <a:pt x="6889" y="13061"/>
                    <a:pt x="964" y="20665"/>
                    <a:pt x="1" y="21965"/>
                  </a:cubicBezTo>
                  <a:lnTo>
                    <a:pt x="210" y="22388"/>
                  </a:lnTo>
                  <a:lnTo>
                    <a:pt x="271" y="22658"/>
                  </a:lnTo>
                  <a:lnTo>
                    <a:pt x="450" y="23403"/>
                  </a:lnTo>
                  <a:lnTo>
                    <a:pt x="522" y="23699"/>
                  </a:lnTo>
                  <a:cubicBezTo>
                    <a:pt x="2233" y="24338"/>
                    <a:pt x="8004" y="26475"/>
                    <a:pt x="14444" y="28444"/>
                  </a:cubicBezTo>
                  <a:cubicBezTo>
                    <a:pt x="14372" y="28398"/>
                    <a:pt x="14326" y="28365"/>
                    <a:pt x="14307" y="28357"/>
                  </a:cubicBezTo>
                  <a:lnTo>
                    <a:pt x="14307" y="28357"/>
                  </a:lnTo>
                  <a:cubicBezTo>
                    <a:pt x="14656" y="28440"/>
                    <a:pt x="23900" y="30707"/>
                    <a:pt x="29291" y="30707"/>
                  </a:cubicBezTo>
                  <a:cubicBezTo>
                    <a:pt x="31372" y="30707"/>
                    <a:pt x="32879" y="30369"/>
                    <a:pt x="33078" y="29437"/>
                  </a:cubicBezTo>
                  <a:cubicBezTo>
                    <a:pt x="33781" y="26155"/>
                    <a:pt x="16167" y="23114"/>
                    <a:pt x="14965" y="22909"/>
                  </a:cubicBezTo>
                  <a:lnTo>
                    <a:pt x="14958" y="22909"/>
                  </a:lnTo>
                  <a:cubicBezTo>
                    <a:pt x="12631" y="22812"/>
                    <a:pt x="10400" y="22779"/>
                    <a:pt x="8439" y="22779"/>
                  </a:cubicBezTo>
                  <a:cubicBezTo>
                    <a:pt x="4224" y="22779"/>
                    <a:pt x="1255" y="22932"/>
                    <a:pt x="1255" y="22932"/>
                  </a:cubicBezTo>
                  <a:cubicBezTo>
                    <a:pt x="5274" y="21730"/>
                    <a:pt x="9597" y="19065"/>
                    <a:pt x="13517" y="15897"/>
                  </a:cubicBezTo>
                  <a:cubicBezTo>
                    <a:pt x="13517" y="15890"/>
                    <a:pt x="13524" y="15890"/>
                    <a:pt x="13532" y="15879"/>
                  </a:cubicBezTo>
                  <a:cubicBezTo>
                    <a:pt x="15775" y="13510"/>
                    <a:pt x="25451" y="2940"/>
                    <a:pt x="22656" y="363"/>
                  </a:cubicBezTo>
                  <a:cubicBezTo>
                    <a:pt x="22388" y="114"/>
                    <a:pt x="22051" y="0"/>
                    <a:pt x="216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33"/>
            <p:cNvSpPr/>
            <p:nvPr/>
          </p:nvSpPr>
          <p:spPr>
            <a:xfrm rot="10800000">
              <a:off x="8232316" y="794058"/>
              <a:ext cx="105746" cy="442990"/>
            </a:xfrm>
            <a:custGeom>
              <a:avLst/>
              <a:gdLst/>
              <a:ahLst/>
              <a:cxnLst/>
              <a:rect l="l" t="t" r="r" b="b"/>
              <a:pathLst>
                <a:path w="3853" h="16141" extrusionOk="0">
                  <a:moveTo>
                    <a:pt x="3852" y="0"/>
                  </a:moveTo>
                  <a:cubicBezTo>
                    <a:pt x="1122" y="6023"/>
                    <a:pt x="1" y="15798"/>
                    <a:pt x="282" y="16140"/>
                  </a:cubicBezTo>
                  <a:lnTo>
                    <a:pt x="38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3"/>
            <p:cNvSpPr/>
            <p:nvPr/>
          </p:nvSpPr>
          <p:spPr>
            <a:xfrm rot="10800000">
              <a:off x="7811173" y="794058"/>
              <a:ext cx="545030" cy="103138"/>
            </a:xfrm>
            <a:custGeom>
              <a:avLst/>
              <a:gdLst/>
              <a:ahLst/>
              <a:cxnLst/>
              <a:rect l="l" t="t" r="r" b="b"/>
              <a:pathLst>
                <a:path w="19859" h="3758" extrusionOk="0">
                  <a:moveTo>
                    <a:pt x="19858" y="1"/>
                  </a:moveTo>
                  <a:lnTo>
                    <a:pt x="19858" y="1"/>
                  </a:lnTo>
                  <a:cubicBezTo>
                    <a:pt x="13132" y="441"/>
                    <a:pt x="0" y="3757"/>
                    <a:pt x="0" y="3757"/>
                  </a:cubicBezTo>
                  <a:lnTo>
                    <a:pt x="1985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3"/>
            <p:cNvSpPr/>
            <p:nvPr/>
          </p:nvSpPr>
          <p:spPr>
            <a:xfrm rot="10800000">
              <a:off x="7954875" y="540823"/>
              <a:ext cx="351543" cy="216431"/>
            </a:xfrm>
            <a:custGeom>
              <a:avLst/>
              <a:gdLst/>
              <a:ahLst/>
              <a:cxnLst/>
              <a:rect l="l" t="t" r="r" b="b"/>
              <a:pathLst>
                <a:path w="12809" h="7886" extrusionOk="0">
                  <a:moveTo>
                    <a:pt x="0" y="0"/>
                  </a:moveTo>
                  <a:lnTo>
                    <a:pt x="12808" y="7885"/>
                  </a:lnTo>
                  <a:cubicBezTo>
                    <a:pt x="9360" y="4088"/>
                    <a:pt x="1" y="1"/>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3"/>
            <p:cNvSpPr/>
            <p:nvPr/>
          </p:nvSpPr>
          <p:spPr>
            <a:xfrm rot="10800000">
              <a:off x="8255288" y="648984"/>
              <a:ext cx="243876" cy="231114"/>
            </a:xfrm>
            <a:custGeom>
              <a:avLst/>
              <a:gdLst/>
              <a:ahLst/>
              <a:cxnLst/>
              <a:rect l="l" t="t" r="r" b="b"/>
              <a:pathLst>
                <a:path w="8886" h="8421" extrusionOk="0">
                  <a:moveTo>
                    <a:pt x="5209" y="1"/>
                  </a:moveTo>
                  <a:cubicBezTo>
                    <a:pt x="5209" y="1"/>
                    <a:pt x="1" y="1297"/>
                    <a:pt x="457" y="5054"/>
                  </a:cubicBezTo>
                  <a:cubicBezTo>
                    <a:pt x="824" y="8051"/>
                    <a:pt x="4484" y="8420"/>
                    <a:pt x="6265" y="8420"/>
                  </a:cubicBezTo>
                  <a:cubicBezTo>
                    <a:pt x="6847" y="8420"/>
                    <a:pt x="7228" y="8381"/>
                    <a:pt x="7228" y="8381"/>
                  </a:cubicBezTo>
                  <a:cubicBezTo>
                    <a:pt x="8886" y="3180"/>
                    <a:pt x="5209"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33"/>
            <p:cNvSpPr/>
            <p:nvPr/>
          </p:nvSpPr>
          <p:spPr>
            <a:xfrm rot="10800000">
              <a:off x="8226772" y="1439290"/>
              <a:ext cx="23301" cy="44543"/>
            </a:xfrm>
            <a:custGeom>
              <a:avLst/>
              <a:gdLst/>
              <a:ahLst/>
              <a:cxnLst/>
              <a:rect l="l" t="t" r="r" b="b"/>
              <a:pathLst>
                <a:path w="849" h="1623" extrusionOk="0">
                  <a:moveTo>
                    <a:pt x="642" y="0"/>
                  </a:moveTo>
                  <a:cubicBezTo>
                    <a:pt x="588" y="0"/>
                    <a:pt x="533" y="25"/>
                    <a:pt x="498" y="81"/>
                  </a:cubicBezTo>
                  <a:cubicBezTo>
                    <a:pt x="365" y="290"/>
                    <a:pt x="269" y="515"/>
                    <a:pt x="186" y="743"/>
                  </a:cubicBezTo>
                  <a:cubicBezTo>
                    <a:pt x="102" y="966"/>
                    <a:pt x="0" y="1214"/>
                    <a:pt x="27" y="1454"/>
                  </a:cubicBezTo>
                  <a:cubicBezTo>
                    <a:pt x="41" y="1560"/>
                    <a:pt x="120" y="1623"/>
                    <a:pt x="202" y="1623"/>
                  </a:cubicBezTo>
                  <a:cubicBezTo>
                    <a:pt x="255" y="1623"/>
                    <a:pt x="310" y="1597"/>
                    <a:pt x="350" y="1541"/>
                  </a:cubicBezTo>
                  <a:cubicBezTo>
                    <a:pt x="483" y="1359"/>
                    <a:pt x="525" y="1119"/>
                    <a:pt x="593" y="906"/>
                  </a:cubicBezTo>
                  <a:cubicBezTo>
                    <a:pt x="665" y="674"/>
                    <a:pt x="748" y="450"/>
                    <a:pt x="813" y="213"/>
                  </a:cubicBezTo>
                  <a:cubicBezTo>
                    <a:pt x="849" y="89"/>
                    <a:pt x="746"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33"/>
            <p:cNvSpPr/>
            <p:nvPr/>
          </p:nvSpPr>
          <p:spPr>
            <a:xfrm rot="10800000">
              <a:off x="8200590" y="1489570"/>
              <a:ext cx="14217" cy="54588"/>
            </a:xfrm>
            <a:custGeom>
              <a:avLst/>
              <a:gdLst/>
              <a:ahLst/>
              <a:cxnLst/>
              <a:rect l="l" t="t" r="r" b="b"/>
              <a:pathLst>
                <a:path w="518" h="1989" extrusionOk="0">
                  <a:moveTo>
                    <a:pt x="378" y="0"/>
                  </a:moveTo>
                  <a:cubicBezTo>
                    <a:pt x="334" y="0"/>
                    <a:pt x="291" y="30"/>
                    <a:pt x="285" y="89"/>
                  </a:cubicBezTo>
                  <a:cubicBezTo>
                    <a:pt x="244" y="693"/>
                    <a:pt x="65" y="1271"/>
                    <a:pt x="7" y="1869"/>
                  </a:cubicBezTo>
                  <a:cubicBezTo>
                    <a:pt x="1" y="1943"/>
                    <a:pt x="68" y="1989"/>
                    <a:pt x="133" y="1989"/>
                  </a:cubicBezTo>
                  <a:cubicBezTo>
                    <a:pt x="174" y="1989"/>
                    <a:pt x="215" y="1970"/>
                    <a:pt x="235" y="1929"/>
                  </a:cubicBezTo>
                  <a:cubicBezTo>
                    <a:pt x="509" y="1385"/>
                    <a:pt x="517" y="682"/>
                    <a:pt x="472" y="89"/>
                  </a:cubicBezTo>
                  <a:cubicBezTo>
                    <a:pt x="466" y="30"/>
                    <a:pt x="422" y="0"/>
                    <a:pt x="3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33"/>
            <p:cNvSpPr/>
            <p:nvPr/>
          </p:nvSpPr>
          <p:spPr>
            <a:xfrm rot="10800000">
              <a:off x="8170867" y="1399028"/>
              <a:ext cx="17647" cy="40536"/>
            </a:xfrm>
            <a:custGeom>
              <a:avLst/>
              <a:gdLst/>
              <a:ahLst/>
              <a:cxnLst/>
              <a:rect l="l" t="t" r="r" b="b"/>
              <a:pathLst>
                <a:path w="643" h="1477" extrusionOk="0">
                  <a:moveTo>
                    <a:pt x="450" y="0"/>
                  </a:moveTo>
                  <a:cubicBezTo>
                    <a:pt x="395" y="0"/>
                    <a:pt x="342" y="30"/>
                    <a:pt x="327" y="99"/>
                  </a:cubicBezTo>
                  <a:cubicBezTo>
                    <a:pt x="277" y="316"/>
                    <a:pt x="205" y="529"/>
                    <a:pt x="141" y="737"/>
                  </a:cubicBezTo>
                  <a:cubicBezTo>
                    <a:pt x="79" y="939"/>
                    <a:pt x="0" y="1125"/>
                    <a:pt x="34" y="1334"/>
                  </a:cubicBezTo>
                  <a:cubicBezTo>
                    <a:pt x="46" y="1427"/>
                    <a:pt x="134" y="1477"/>
                    <a:pt x="220" y="1477"/>
                  </a:cubicBezTo>
                  <a:cubicBezTo>
                    <a:pt x="272" y="1477"/>
                    <a:pt x="324" y="1459"/>
                    <a:pt x="358" y="1422"/>
                  </a:cubicBezTo>
                  <a:cubicBezTo>
                    <a:pt x="642" y="1118"/>
                    <a:pt x="597" y="525"/>
                    <a:pt x="593" y="133"/>
                  </a:cubicBezTo>
                  <a:cubicBezTo>
                    <a:pt x="593" y="50"/>
                    <a:pt x="520" y="0"/>
                    <a:pt x="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33"/>
            <p:cNvSpPr/>
            <p:nvPr/>
          </p:nvSpPr>
          <p:spPr>
            <a:xfrm rot="10800000">
              <a:off x="8218978" y="1364805"/>
              <a:ext cx="17675" cy="48687"/>
            </a:xfrm>
            <a:custGeom>
              <a:avLst/>
              <a:gdLst/>
              <a:ahLst/>
              <a:cxnLst/>
              <a:rect l="l" t="t" r="r" b="b"/>
              <a:pathLst>
                <a:path w="644" h="1774" extrusionOk="0">
                  <a:moveTo>
                    <a:pt x="499" y="1"/>
                  </a:moveTo>
                  <a:cubicBezTo>
                    <a:pt x="445" y="1"/>
                    <a:pt x="389" y="36"/>
                    <a:pt x="382" y="103"/>
                  </a:cubicBezTo>
                  <a:cubicBezTo>
                    <a:pt x="351" y="381"/>
                    <a:pt x="268" y="654"/>
                    <a:pt x="191" y="921"/>
                  </a:cubicBezTo>
                  <a:cubicBezTo>
                    <a:pt x="127" y="1149"/>
                    <a:pt x="13" y="1362"/>
                    <a:pt x="5" y="1597"/>
                  </a:cubicBezTo>
                  <a:cubicBezTo>
                    <a:pt x="1" y="1715"/>
                    <a:pt x="88" y="1773"/>
                    <a:pt x="180" y="1773"/>
                  </a:cubicBezTo>
                  <a:cubicBezTo>
                    <a:pt x="242" y="1773"/>
                    <a:pt x="307" y="1746"/>
                    <a:pt x="347" y="1693"/>
                  </a:cubicBezTo>
                  <a:cubicBezTo>
                    <a:pt x="644" y="1278"/>
                    <a:pt x="591" y="586"/>
                    <a:pt x="598" y="103"/>
                  </a:cubicBezTo>
                  <a:cubicBezTo>
                    <a:pt x="600" y="34"/>
                    <a:pt x="551" y="1"/>
                    <a:pt x="4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33"/>
            <p:cNvSpPr/>
            <p:nvPr/>
          </p:nvSpPr>
          <p:spPr>
            <a:xfrm rot="10800000">
              <a:off x="8260310" y="1256452"/>
              <a:ext cx="16055" cy="49593"/>
            </a:xfrm>
            <a:custGeom>
              <a:avLst/>
              <a:gdLst/>
              <a:ahLst/>
              <a:cxnLst/>
              <a:rect l="l" t="t" r="r" b="b"/>
              <a:pathLst>
                <a:path w="585" h="1807" extrusionOk="0">
                  <a:moveTo>
                    <a:pt x="382" y="0"/>
                  </a:moveTo>
                  <a:cubicBezTo>
                    <a:pt x="328" y="0"/>
                    <a:pt x="268" y="40"/>
                    <a:pt x="266" y="105"/>
                  </a:cubicBezTo>
                  <a:cubicBezTo>
                    <a:pt x="255" y="428"/>
                    <a:pt x="201" y="751"/>
                    <a:pt x="148" y="1066"/>
                  </a:cubicBezTo>
                  <a:cubicBezTo>
                    <a:pt x="106" y="1302"/>
                    <a:pt x="0" y="1526"/>
                    <a:pt x="148" y="1731"/>
                  </a:cubicBezTo>
                  <a:cubicBezTo>
                    <a:pt x="177" y="1774"/>
                    <a:pt x="228" y="1806"/>
                    <a:pt x="279" y="1806"/>
                  </a:cubicBezTo>
                  <a:cubicBezTo>
                    <a:pt x="302" y="1806"/>
                    <a:pt x="325" y="1800"/>
                    <a:pt x="346" y="1784"/>
                  </a:cubicBezTo>
                  <a:cubicBezTo>
                    <a:pt x="585" y="1621"/>
                    <a:pt x="559" y="1332"/>
                    <a:pt x="562" y="1063"/>
                  </a:cubicBezTo>
                  <a:cubicBezTo>
                    <a:pt x="566" y="731"/>
                    <a:pt x="517" y="405"/>
                    <a:pt x="467" y="74"/>
                  </a:cubicBezTo>
                  <a:cubicBezTo>
                    <a:pt x="461" y="23"/>
                    <a:pt x="423" y="0"/>
                    <a:pt x="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33"/>
            <p:cNvSpPr/>
            <p:nvPr/>
          </p:nvSpPr>
          <p:spPr>
            <a:xfrm rot="10800000">
              <a:off x="8191011" y="1249536"/>
              <a:ext cx="19239" cy="45970"/>
            </a:xfrm>
            <a:custGeom>
              <a:avLst/>
              <a:gdLst/>
              <a:ahLst/>
              <a:cxnLst/>
              <a:rect l="l" t="t" r="r" b="b"/>
              <a:pathLst>
                <a:path w="701" h="1675" extrusionOk="0">
                  <a:moveTo>
                    <a:pt x="446" y="1"/>
                  </a:moveTo>
                  <a:cubicBezTo>
                    <a:pt x="351" y="1"/>
                    <a:pt x="252" y="67"/>
                    <a:pt x="248" y="180"/>
                  </a:cubicBezTo>
                  <a:cubicBezTo>
                    <a:pt x="245" y="419"/>
                    <a:pt x="210" y="656"/>
                    <a:pt x="150" y="888"/>
                  </a:cubicBezTo>
                  <a:cubicBezTo>
                    <a:pt x="96" y="1104"/>
                    <a:pt x="1" y="1283"/>
                    <a:pt x="36" y="1507"/>
                  </a:cubicBezTo>
                  <a:cubicBezTo>
                    <a:pt x="56" y="1624"/>
                    <a:pt x="153" y="1675"/>
                    <a:pt x="253" y="1675"/>
                  </a:cubicBezTo>
                  <a:cubicBezTo>
                    <a:pt x="319" y="1675"/>
                    <a:pt x="386" y="1653"/>
                    <a:pt x="434" y="1614"/>
                  </a:cubicBezTo>
                  <a:cubicBezTo>
                    <a:pt x="625" y="1458"/>
                    <a:pt x="655" y="1149"/>
                    <a:pt x="678" y="914"/>
                  </a:cubicBezTo>
                  <a:cubicBezTo>
                    <a:pt x="701" y="648"/>
                    <a:pt x="666" y="389"/>
                    <a:pt x="610" y="131"/>
                  </a:cubicBezTo>
                  <a:cubicBezTo>
                    <a:pt x="590" y="41"/>
                    <a:pt x="519" y="1"/>
                    <a:pt x="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33"/>
            <p:cNvSpPr/>
            <p:nvPr/>
          </p:nvSpPr>
          <p:spPr>
            <a:xfrm rot="10800000">
              <a:off x="8192054" y="1152957"/>
              <a:ext cx="14738" cy="38999"/>
            </a:xfrm>
            <a:custGeom>
              <a:avLst/>
              <a:gdLst/>
              <a:ahLst/>
              <a:cxnLst/>
              <a:rect l="l" t="t" r="r" b="b"/>
              <a:pathLst>
                <a:path w="537" h="1421" extrusionOk="0">
                  <a:moveTo>
                    <a:pt x="299" y="1"/>
                  </a:moveTo>
                  <a:cubicBezTo>
                    <a:pt x="221" y="1"/>
                    <a:pt x="143" y="52"/>
                    <a:pt x="149" y="149"/>
                  </a:cubicBezTo>
                  <a:cubicBezTo>
                    <a:pt x="161" y="354"/>
                    <a:pt x="152" y="563"/>
                    <a:pt x="115" y="768"/>
                  </a:cubicBezTo>
                  <a:cubicBezTo>
                    <a:pt x="80" y="947"/>
                    <a:pt x="1" y="1110"/>
                    <a:pt x="50" y="1293"/>
                  </a:cubicBezTo>
                  <a:cubicBezTo>
                    <a:pt x="71" y="1378"/>
                    <a:pt x="140" y="1420"/>
                    <a:pt x="214" y="1420"/>
                  </a:cubicBezTo>
                  <a:cubicBezTo>
                    <a:pt x="259" y="1420"/>
                    <a:pt x="305" y="1404"/>
                    <a:pt x="343" y="1372"/>
                  </a:cubicBezTo>
                  <a:cubicBezTo>
                    <a:pt x="506" y="1232"/>
                    <a:pt x="514" y="984"/>
                    <a:pt x="526" y="784"/>
                  </a:cubicBezTo>
                  <a:cubicBezTo>
                    <a:pt x="536" y="551"/>
                    <a:pt x="503" y="331"/>
                    <a:pt x="445" y="107"/>
                  </a:cubicBezTo>
                  <a:cubicBezTo>
                    <a:pt x="426" y="35"/>
                    <a:pt x="362" y="1"/>
                    <a:pt x="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3"/>
            <p:cNvSpPr/>
            <p:nvPr/>
          </p:nvSpPr>
          <p:spPr>
            <a:xfrm rot="10800000">
              <a:off x="8262698" y="1183311"/>
              <a:ext cx="18663" cy="45559"/>
            </a:xfrm>
            <a:custGeom>
              <a:avLst/>
              <a:gdLst/>
              <a:ahLst/>
              <a:cxnLst/>
              <a:rect l="l" t="t" r="r" b="b"/>
              <a:pathLst>
                <a:path w="680" h="1660" extrusionOk="0">
                  <a:moveTo>
                    <a:pt x="557" y="1"/>
                  </a:moveTo>
                  <a:cubicBezTo>
                    <a:pt x="510" y="1"/>
                    <a:pt x="466" y="26"/>
                    <a:pt x="456" y="83"/>
                  </a:cubicBezTo>
                  <a:cubicBezTo>
                    <a:pt x="414" y="315"/>
                    <a:pt x="349" y="555"/>
                    <a:pt x="265" y="778"/>
                  </a:cubicBezTo>
                  <a:cubicBezTo>
                    <a:pt x="182" y="999"/>
                    <a:pt x="49" y="1223"/>
                    <a:pt x="14" y="1459"/>
                  </a:cubicBezTo>
                  <a:cubicBezTo>
                    <a:pt x="0" y="1563"/>
                    <a:pt x="80" y="1660"/>
                    <a:pt x="172" y="1660"/>
                  </a:cubicBezTo>
                  <a:cubicBezTo>
                    <a:pt x="208" y="1660"/>
                    <a:pt x="246" y="1645"/>
                    <a:pt x="281" y="1611"/>
                  </a:cubicBezTo>
                  <a:cubicBezTo>
                    <a:pt x="646" y="1250"/>
                    <a:pt x="672" y="592"/>
                    <a:pt x="679" y="109"/>
                  </a:cubicBezTo>
                  <a:cubicBezTo>
                    <a:pt x="679" y="41"/>
                    <a:pt x="617"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3"/>
            <p:cNvSpPr/>
            <p:nvPr/>
          </p:nvSpPr>
          <p:spPr>
            <a:xfrm rot="10800000">
              <a:off x="8200398" y="1070567"/>
              <a:ext cx="14848" cy="41963"/>
            </a:xfrm>
            <a:custGeom>
              <a:avLst/>
              <a:gdLst/>
              <a:ahLst/>
              <a:cxnLst/>
              <a:rect l="l" t="t" r="r" b="b"/>
              <a:pathLst>
                <a:path w="541" h="1529" extrusionOk="0">
                  <a:moveTo>
                    <a:pt x="280" y="0"/>
                  </a:moveTo>
                  <a:cubicBezTo>
                    <a:pt x="211" y="0"/>
                    <a:pt x="137" y="49"/>
                    <a:pt x="137" y="132"/>
                  </a:cubicBezTo>
                  <a:cubicBezTo>
                    <a:pt x="134" y="550"/>
                    <a:pt x="0" y="984"/>
                    <a:pt x="31" y="1398"/>
                  </a:cubicBezTo>
                  <a:cubicBezTo>
                    <a:pt x="38" y="1480"/>
                    <a:pt x="102" y="1529"/>
                    <a:pt x="168" y="1529"/>
                  </a:cubicBezTo>
                  <a:cubicBezTo>
                    <a:pt x="210" y="1529"/>
                    <a:pt x="253" y="1509"/>
                    <a:pt x="282" y="1467"/>
                  </a:cubicBezTo>
                  <a:cubicBezTo>
                    <a:pt x="541" y="1079"/>
                    <a:pt x="483" y="528"/>
                    <a:pt x="400" y="94"/>
                  </a:cubicBezTo>
                  <a:cubicBezTo>
                    <a:pt x="387" y="30"/>
                    <a:pt x="335"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33"/>
            <p:cNvSpPr/>
            <p:nvPr/>
          </p:nvSpPr>
          <p:spPr>
            <a:xfrm rot="10800000">
              <a:off x="8225455" y="1100372"/>
              <a:ext cx="14601" cy="31836"/>
            </a:xfrm>
            <a:custGeom>
              <a:avLst/>
              <a:gdLst/>
              <a:ahLst/>
              <a:cxnLst/>
              <a:rect l="l" t="t" r="r" b="b"/>
              <a:pathLst>
                <a:path w="532" h="1160" extrusionOk="0">
                  <a:moveTo>
                    <a:pt x="415" y="0"/>
                  </a:moveTo>
                  <a:cubicBezTo>
                    <a:pt x="376" y="0"/>
                    <a:pt x="338" y="21"/>
                    <a:pt x="323" y="70"/>
                  </a:cubicBezTo>
                  <a:cubicBezTo>
                    <a:pt x="269" y="234"/>
                    <a:pt x="197" y="393"/>
                    <a:pt x="137" y="557"/>
                  </a:cubicBezTo>
                  <a:cubicBezTo>
                    <a:pt x="83" y="705"/>
                    <a:pt x="0" y="860"/>
                    <a:pt x="15" y="1025"/>
                  </a:cubicBezTo>
                  <a:cubicBezTo>
                    <a:pt x="22" y="1111"/>
                    <a:pt x="85" y="1160"/>
                    <a:pt x="153" y="1160"/>
                  </a:cubicBezTo>
                  <a:cubicBezTo>
                    <a:pt x="197" y="1160"/>
                    <a:pt x="244" y="1139"/>
                    <a:pt x="278" y="1093"/>
                  </a:cubicBezTo>
                  <a:cubicBezTo>
                    <a:pt x="372" y="967"/>
                    <a:pt x="383" y="788"/>
                    <a:pt x="414" y="632"/>
                  </a:cubicBezTo>
                  <a:cubicBezTo>
                    <a:pt x="452" y="465"/>
                    <a:pt x="471" y="290"/>
                    <a:pt x="513" y="123"/>
                  </a:cubicBezTo>
                  <a:cubicBezTo>
                    <a:pt x="531" y="48"/>
                    <a:pt x="473" y="0"/>
                    <a:pt x="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33"/>
            <p:cNvSpPr/>
            <p:nvPr/>
          </p:nvSpPr>
          <p:spPr>
            <a:xfrm rot="10800000">
              <a:off x="8245160" y="968993"/>
              <a:ext cx="15836" cy="37545"/>
            </a:xfrm>
            <a:custGeom>
              <a:avLst/>
              <a:gdLst/>
              <a:ahLst/>
              <a:cxnLst/>
              <a:rect l="l" t="t" r="r" b="b"/>
              <a:pathLst>
                <a:path w="577" h="1368" extrusionOk="0">
                  <a:moveTo>
                    <a:pt x="391" y="1"/>
                  </a:moveTo>
                  <a:cubicBezTo>
                    <a:pt x="355" y="1"/>
                    <a:pt x="318" y="24"/>
                    <a:pt x="318" y="65"/>
                  </a:cubicBezTo>
                  <a:cubicBezTo>
                    <a:pt x="322" y="263"/>
                    <a:pt x="284" y="475"/>
                    <a:pt x="219" y="661"/>
                  </a:cubicBezTo>
                  <a:cubicBezTo>
                    <a:pt x="158" y="836"/>
                    <a:pt x="41" y="996"/>
                    <a:pt x="14" y="1179"/>
                  </a:cubicBezTo>
                  <a:cubicBezTo>
                    <a:pt x="0" y="1280"/>
                    <a:pt x="75" y="1367"/>
                    <a:pt x="161" y="1367"/>
                  </a:cubicBezTo>
                  <a:cubicBezTo>
                    <a:pt x="194" y="1367"/>
                    <a:pt x="229" y="1354"/>
                    <a:pt x="261" y="1323"/>
                  </a:cubicBezTo>
                  <a:cubicBezTo>
                    <a:pt x="576" y="1023"/>
                    <a:pt x="512" y="433"/>
                    <a:pt x="451" y="50"/>
                  </a:cubicBezTo>
                  <a:cubicBezTo>
                    <a:pt x="446" y="16"/>
                    <a:pt x="419" y="1"/>
                    <a:pt x="3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33"/>
            <p:cNvSpPr/>
            <p:nvPr/>
          </p:nvSpPr>
          <p:spPr>
            <a:xfrm rot="10800000">
              <a:off x="8311001" y="1032171"/>
              <a:ext cx="15973" cy="28131"/>
            </a:xfrm>
            <a:custGeom>
              <a:avLst/>
              <a:gdLst/>
              <a:ahLst/>
              <a:cxnLst/>
              <a:rect l="l" t="t" r="r" b="b"/>
              <a:pathLst>
                <a:path w="582" h="1025" extrusionOk="0">
                  <a:moveTo>
                    <a:pt x="424" y="0"/>
                  </a:moveTo>
                  <a:cubicBezTo>
                    <a:pt x="388" y="0"/>
                    <a:pt x="353" y="18"/>
                    <a:pt x="327" y="62"/>
                  </a:cubicBezTo>
                  <a:cubicBezTo>
                    <a:pt x="247" y="195"/>
                    <a:pt x="174" y="328"/>
                    <a:pt x="118" y="472"/>
                  </a:cubicBezTo>
                  <a:cubicBezTo>
                    <a:pt x="68" y="609"/>
                    <a:pt x="0" y="769"/>
                    <a:pt x="49" y="914"/>
                  </a:cubicBezTo>
                  <a:cubicBezTo>
                    <a:pt x="73" y="987"/>
                    <a:pt x="133" y="1025"/>
                    <a:pt x="195" y="1025"/>
                  </a:cubicBezTo>
                  <a:cubicBezTo>
                    <a:pt x="245" y="1025"/>
                    <a:pt x="297" y="1001"/>
                    <a:pt x="330" y="951"/>
                  </a:cubicBezTo>
                  <a:cubicBezTo>
                    <a:pt x="407" y="846"/>
                    <a:pt x="399" y="709"/>
                    <a:pt x="425" y="583"/>
                  </a:cubicBezTo>
                  <a:cubicBezTo>
                    <a:pt x="453" y="450"/>
                    <a:pt x="486" y="316"/>
                    <a:pt x="539" y="191"/>
                  </a:cubicBezTo>
                  <a:cubicBezTo>
                    <a:pt x="582" y="92"/>
                    <a:pt x="504" y="0"/>
                    <a:pt x="4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33"/>
            <p:cNvSpPr/>
            <p:nvPr/>
          </p:nvSpPr>
          <p:spPr>
            <a:xfrm rot="10800000">
              <a:off x="7916259" y="944320"/>
              <a:ext cx="54259" cy="23630"/>
            </a:xfrm>
            <a:custGeom>
              <a:avLst/>
              <a:gdLst/>
              <a:ahLst/>
              <a:cxnLst/>
              <a:rect l="l" t="t" r="r" b="b"/>
              <a:pathLst>
                <a:path w="1977" h="861" extrusionOk="0">
                  <a:moveTo>
                    <a:pt x="1690" y="1"/>
                  </a:moveTo>
                  <a:cubicBezTo>
                    <a:pt x="1416" y="1"/>
                    <a:pt x="1157" y="118"/>
                    <a:pt x="904" y="222"/>
                  </a:cubicBezTo>
                  <a:cubicBezTo>
                    <a:pt x="631" y="339"/>
                    <a:pt x="349" y="457"/>
                    <a:pt x="102" y="632"/>
                  </a:cubicBezTo>
                  <a:cubicBezTo>
                    <a:pt x="0" y="705"/>
                    <a:pt x="48" y="860"/>
                    <a:pt x="166" y="860"/>
                  </a:cubicBezTo>
                  <a:cubicBezTo>
                    <a:pt x="176" y="860"/>
                    <a:pt x="186" y="859"/>
                    <a:pt x="197" y="857"/>
                  </a:cubicBezTo>
                  <a:cubicBezTo>
                    <a:pt x="513" y="788"/>
                    <a:pt x="817" y="666"/>
                    <a:pt x="1129" y="567"/>
                  </a:cubicBezTo>
                  <a:cubicBezTo>
                    <a:pt x="1391" y="487"/>
                    <a:pt x="1649" y="415"/>
                    <a:pt x="1870" y="244"/>
                  </a:cubicBezTo>
                  <a:cubicBezTo>
                    <a:pt x="1976" y="160"/>
                    <a:pt x="1877" y="13"/>
                    <a:pt x="1771" y="4"/>
                  </a:cubicBezTo>
                  <a:cubicBezTo>
                    <a:pt x="1744" y="2"/>
                    <a:pt x="1717" y="1"/>
                    <a:pt x="16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33"/>
            <p:cNvSpPr/>
            <p:nvPr/>
          </p:nvSpPr>
          <p:spPr>
            <a:xfrm rot="10800000">
              <a:off x="7927347" y="921156"/>
              <a:ext cx="40893" cy="17345"/>
            </a:xfrm>
            <a:custGeom>
              <a:avLst/>
              <a:gdLst/>
              <a:ahLst/>
              <a:cxnLst/>
              <a:rect l="l" t="t" r="r" b="b"/>
              <a:pathLst>
                <a:path w="1490" h="632" extrusionOk="0">
                  <a:moveTo>
                    <a:pt x="1219" y="1"/>
                  </a:moveTo>
                  <a:cubicBezTo>
                    <a:pt x="1208" y="1"/>
                    <a:pt x="1197" y="2"/>
                    <a:pt x="1186" y="4"/>
                  </a:cubicBezTo>
                  <a:cubicBezTo>
                    <a:pt x="1018" y="38"/>
                    <a:pt x="878" y="149"/>
                    <a:pt x="718" y="205"/>
                  </a:cubicBezTo>
                  <a:cubicBezTo>
                    <a:pt x="555" y="270"/>
                    <a:pt x="369" y="312"/>
                    <a:pt x="194" y="331"/>
                  </a:cubicBezTo>
                  <a:cubicBezTo>
                    <a:pt x="57" y="346"/>
                    <a:pt x="0" y="559"/>
                    <a:pt x="160" y="593"/>
                  </a:cubicBezTo>
                  <a:cubicBezTo>
                    <a:pt x="274" y="617"/>
                    <a:pt x="403" y="632"/>
                    <a:pt x="534" y="632"/>
                  </a:cubicBezTo>
                  <a:cubicBezTo>
                    <a:pt x="863" y="632"/>
                    <a:pt x="1211" y="541"/>
                    <a:pt x="1395" y="277"/>
                  </a:cubicBezTo>
                  <a:cubicBezTo>
                    <a:pt x="1490" y="144"/>
                    <a:pt x="1354" y="1"/>
                    <a:pt x="1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33"/>
            <p:cNvSpPr/>
            <p:nvPr/>
          </p:nvSpPr>
          <p:spPr>
            <a:xfrm rot="10800000">
              <a:off x="7794266" y="996548"/>
              <a:ext cx="26677" cy="12295"/>
            </a:xfrm>
            <a:custGeom>
              <a:avLst/>
              <a:gdLst/>
              <a:ahLst/>
              <a:cxnLst/>
              <a:rect l="l" t="t" r="r" b="b"/>
              <a:pathLst>
                <a:path w="972" h="448" extrusionOk="0">
                  <a:moveTo>
                    <a:pt x="726" y="0"/>
                  </a:moveTo>
                  <a:cubicBezTo>
                    <a:pt x="637" y="0"/>
                    <a:pt x="544" y="26"/>
                    <a:pt x="469" y="50"/>
                  </a:cubicBezTo>
                  <a:cubicBezTo>
                    <a:pt x="336" y="92"/>
                    <a:pt x="196" y="145"/>
                    <a:pt x="92" y="236"/>
                  </a:cubicBezTo>
                  <a:cubicBezTo>
                    <a:pt x="1" y="317"/>
                    <a:pt x="86" y="448"/>
                    <a:pt x="189" y="448"/>
                  </a:cubicBezTo>
                  <a:cubicBezTo>
                    <a:pt x="197" y="448"/>
                    <a:pt x="206" y="447"/>
                    <a:pt x="214" y="445"/>
                  </a:cubicBezTo>
                  <a:cubicBezTo>
                    <a:pt x="336" y="419"/>
                    <a:pt x="450" y="366"/>
                    <a:pt x="571" y="339"/>
                  </a:cubicBezTo>
                  <a:cubicBezTo>
                    <a:pt x="689" y="316"/>
                    <a:pt x="807" y="320"/>
                    <a:pt x="906" y="240"/>
                  </a:cubicBezTo>
                  <a:cubicBezTo>
                    <a:pt x="971" y="187"/>
                    <a:pt x="944" y="80"/>
                    <a:pt x="880" y="38"/>
                  </a:cubicBezTo>
                  <a:cubicBezTo>
                    <a:pt x="834" y="10"/>
                    <a:pt x="781" y="0"/>
                    <a:pt x="7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33"/>
            <p:cNvSpPr/>
            <p:nvPr/>
          </p:nvSpPr>
          <p:spPr>
            <a:xfrm rot="10800000">
              <a:off x="7794815" y="953953"/>
              <a:ext cx="29284" cy="14052"/>
            </a:xfrm>
            <a:custGeom>
              <a:avLst/>
              <a:gdLst/>
              <a:ahLst/>
              <a:cxnLst/>
              <a:rect l="l" t="t" r="r" b="b"/>
              <a:pathLst>
                <a:path w="1067" h="512" extrusionOk="0">
                  <a:moveTo>
                    <a:pt x="830" y="1"/>
                  </a:moveTo>
                  <a:cubicBezTo>
                    <a:pt x="710" y="1"/>
                    <a:pt x="600" y="68"/>
                    <a:pt x="493" y="113"/>
                  </a:cubicBezTo>
                  <a:cubicBezTo>
                    <a:pt x="363" y="166"/>
                    <a:pt x="242" y="227"/>
                    <a:pt x="120" y="284"/>
                  </a:cubicBezTo>
                  <a:cubicBezTo>
                    <a:pt x="1" y="340"/>
                    <a:pt x="70" y="512"/>
                    <a:pt x="184" y="512"/>
                  </a:cubicBezTo>
                  <a:cubicBezTo>
                    <a:pt x="192" y="512"/>
                    <a:pt x="202" y="511"/>
                    <a:pt x="211" y="508"/>
                  </a:cubicBezTo>
                  <a:cubicBezTo>
                    <a:pt x="348" y="475"/>
                    <a:pt x="481" y="444"/>
                    <a:pt x="614" y="406"/>
                  </a:cubicBezTo>
                  <a:cubicBezTo>
                    <a:pt x="744" y="368"/>
                    <a:pt x="873" y="345"/>
                    <a:pt x="967" y="250"/>
                  </a:cubicBezTo>
                  <a:cubicBezTo>
                    <a:pt x="1067" y="155"/>
                    <a:pt x="987" y="15"/>
                    <a:pt x="865" y="3"/>
                  </a:cubicBezTo>
                  <a:cubicBezTo>
                    <a:pt x="853" y="1"/>
                    <a:pt x="842"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33"/>
            <p:cNvSpPr/>
            <p:nvPr/>
          </p:nvSpPr>
          <p:spPr>
            <a:xfrm rot="10800000">
              <a:off x="7858268" y="922748"/>
              <a:ext cx="27198" cy="13585"/>
            </a:xfrm>
            <a:custGeom>
              <a:avLst/>
              <a:gdLst/>
              <a:ahLst/>
              <a:cxnLst/>
              <a:rect l="l" t="t" r="r" b="b"/>
              <a:pathLst>
                <a:path w="991" h="495" extrusionOk="0">
                  <a:moveTo>
                    <a:pt x="793" y="1"/>
                  </a:moveTo>
                  <a:cubicBezTo>
                    <a:pt x="693" y="1"/>
                    <a:pt x="612" y="41"/>
                    <a:pt x="512" y="73"/>
                  </a:cubicBezTo>
                  <a:cubicBezTo>
                    <a:pt x="406" y="111"/>
                    <a:pt x="299" y="145"/>
                    <a:pt x="185" y="168"/>
                  </a:cubicBezTo>
                  <a:cubicBezTo>
                    <a:pt x="0" y="202"/>
                    <a:pt x="44" y="495"/>
                    <a:pt x="224" y="495"/>
                  </a:cubicBezTo>
                  <a:cubicBezTo>
                    <a:pt x="225" y="495"/>
                    <a:pt x="226" y="495"/>
                    <a:pt x="227" y="495"/>
                  </a:cubicBezTo>
                  <a:cubicBezTo>
                    <a:pt x="451" y="488"/>
                    <a:pt x="820" y="457"/>
                    <a:pt x="945" y="240"/>
                  </a:cubicBezTo>
                  <a:cubicBezTo>
                    <a:pt x="991" y="161"/>
                    <a:pt x="957" y="19"/>
                    <a:pt x="850" y="5"/>
                  </a:cubicBezTo>
                  <a:cubicBezTo>
                    <a:pt x="830" y="2"/>
                    <a:pt x="812" y="1"/>
                    <a:pt x="7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3"/>
            <p:cNvSpPr/>
            <p:nvPr/>
          </p:nvSpPr>
          <p:spPr>
            <a:xfrm rot="10800000">
              <a:off x="7883792" y="835775"/>
              <a:ext cx="52118" cy="15808"/>
            </a:xfrm>
            <a:custGeom>
              <a:avLst/>
              <a:gdLst/>
              <a:ahLst/>
              <a:cxnLst/>
              <a:rect l="l" t="t" r="r" b="b"/>
              <a:pathLst>
                <a:path w="1899" h="576" extrusionOk="0">
                  <a:moveTo>
                    <a:pt x="1723" y="0"/>
                  </a:moveTo>
                  <a:cubicBezTo>
                    <a:pt x="1198" y="11"/>
                    <a:pt x="643" y="221"/>
                    <a:pt x="137" y="350"/>
                  </a:cubicBezTo>
                  <a:cubicBezTo>
                    <a:pt x="0" y="386"/>
                    <a:pt x="48" y="576"/>
                    <a:pt x="177" y="576"/>
                  </a:cubicBezTo>
                  <a:cubicBezTo>
                    <a:pt x="183" y="576"/>
                    <a:pt x="191" y="575"/>
                    <a:pt x="198" y="574"/>
                  </a:cubicBezTo>
                  <a:cubicBezTo>
                    <a:pt x="715" y="479"/>
                    <a:pt x="1300" y="437"/>
                    <a:pt x="1784" y="228"/>
                  </a:cubicBezTo>
                  <a:cubicBezTo>
                    <a:pt x="1898" y="179"/>
                    <a:pt x="1837" y="0"/>
                    <a:pt x="1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3"/>
            <p:cNvSpPr/>
            <p:nvPr/>
          </p:nvSpPr>
          <p:spPr>
            <a:xfrm rot="10800000">
              <a:off x="7967911" y="832591"/>
              <a:ext cx="49236" cy="17702"/>
            </a:xfrm>
            <a:custGeom>
              <a:avLst/>
              <a:gdLst/>
              <a:ahLst/>
              <a:cxnLst/>
              <a:rect l="l" t="t" r="r" b="b"/>
              <a:pathLst>
                <a:path w="1794" h="645" extrusionOk="0">
                  <a:moveTo>
                    <a:pt x="1508" y="1"/>
                  </a:moveTo>
                  <a:cubicBezTo>
                    <a:pt x="1083" y="1"/>
                    <a:pt x="596" y="181"/>
                    <a:pt x="204" y="306"/>
                  </a:cubicBezTo>
                  <a:cubicBezTo>
                    <a:pt x="0" y="371"/>
                    <a:pt x="69" y="644"/>
                    <a:pt x="259" y="644"/>
                  </a:cubicBezTo>
                  <a:cubicBezTo>
                    <a:pt x="271" y="644"/>
                    <a:pt x="283" y="643"/>
                    <a:pt x="296" y="641"/>
                  </a:cubicBezTo>
                  <a:cubicBezTo>
                    <a:pt x="729" y="569"/>
                    <a:pt x="1272" y="504"/>
                    <a:pt x="1656" y="283"/>
                  </a:cubicBezTo>
                  <a:cubicBezTo>
                    <a:pt x="1793" y="208"/>
                    <a:pt x="1728" y="6"/>
                    <a:pt x="1580" y="2"/>
                  </a:cubicBezTo>
                  <a:cubicBezTo>
                    <a:pt x="1556" y="1"/>
                    <a:pt x="1532"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33"/>
            <p:cNvSpPr/>
            <p:nvPr/>
          </p:nvSpPr>
          <p:spPr>
            <a:xfrm rot="10800000">
              <a:off x="7731637" y="890665"/>
              <a:ext cx="34636" cy="17482"/>
            </a:xfrm>
            <a:custGeom>
              <a:avLst/>
              <a:gdLst/>
              <a:ahLst/>
              <a:cxnLst/>
              <a:rect l="l" t="t" r="r" b="b"/>
              <a:pathLst>
                <a:path w="1262" h="637" extrusionOk="0">
                  <a:moveTo>
                    <a:pt x="1119" y="1"/>
                  </a:moveTo>
                  <a:cubicBezTo>
                    <a:pt x="1110" y="1"/>
                    <a:pt x="1101" y="2"/>
                    <a:pt x="1092" y="4"/>
                  </a:cubicBezTo>
                  <a:cubicBezTo>
                    <a:pt x="758" y="99"/>
                    <a:pt x="450" y="247"/>
                    <a:pt x="138" y="400"/>
                  </a:cubicBezTo>
                  <a:cubicBezTo>
                    <a:pt x="1" y="465"/>
                    <a:pt x="94" y="636"/>
                    <a:pt x="218" y="636"/>
                  </a:cubicBezTo>
                  <a:cubicBezTo>
                    <a:pt x="225" y="636"/>
                    <a:pt x="231" y="636"/>
                    <a:pt x="237" y="635"/>
                  </a:cubicBezTo>
                  <a:cubicBezTo>
                    <a:pt x="602" y="578"/>
                    <a:pt x="929" y="438"/>
                    <a:pt x="1196" y="179"/>
                  </a:cubicBezTo>
                  <a:cubicBezTo>
                    <a:pt x="1261" y="113"/>
                    <a:pt x="1204" y="1"/>
                    <a:pt x="1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33"/>
            <p:cNvSpPr/>
            <p:nvPr/>
          </p:nvSpPr>
          <p:spPr>
            <a:xfrm rot="10800000">
              <a:off x="7735232" y="917478"/>
              <a:ext cx="32714" cy="17400"/>
            </a:xfrm>
            <a:custGeom>
              <a:avLst/>
              <a:gdLst/>
              <a:ahLst/>
              <a:cxnLst/>
              <a:rect l="l" t="t" r="r" b="b"/>
              <a:pathLst>
                <a:path w="1192" h="634" extrusionOk="0">
                  <a:moveTo>
                    <a:pt x="1001" y="1"/>
                  </a:moveTo>
                  <a:cubicBezTo>
                    <a:pt x="841" y="1"/>
                    <a:pt x="687" y="69"/>
                    <a:pt x="546" y="134"/>
                  </a:cubicBezTo>
                  <a:cubicBezTo>
                    <a:pt x="390" y="203"/>
                    <a:pt x="218" y="263"/>
                    <a:pt x="89" y="377"/>
                  </a:cubicBezTo>
                  <a:cubicBezTo>
                    <a:pt x="1" y="459"/>
                    <a:pt x="63" y="633"/>
                    <a:pt x="184" y="633"/>
                  </a:cubicBezTo>
                  <a:cubicBezTo>
                    <a:pt x="188" y="633"/>
                    <a:pt x="192" y="633"/>
                    <a:pt x="195" y="633"/>
                  </a:cubicBezTo>
                  <a:cubicBezTo>
                    <a:pt x="370" y="617"/>
                    <a:pt x="530" y="541"/>
                    <a:pt x="690" y="477"/>
                  </a:cubicBezTo>
                  <a:cubicBezTo>
                    <a:pt x="838" y="415"/>
                    <a:pt x="1006" y="347"/>
                    <a:pt x="1116" y="226"/>
                  </a:cubicBezTo>
                  <a:cubicBezTo>
                    <a:pt x="1192" y="138"/>
                    <a:pt x="1139" y="5"/>
                    <a:pt x="1025" y="1"/>
                  </a:cubicBezTo>
                  <a:cubicBezTo>
                    <a:pt x="1017" y="1"/>
                    <a:pt x="1009"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33"/>
            <p:cNvSpPr/>
            <p:nvPr/>
          </p:nvSpPr>
          <p:spPr>
            <a:xfrm rot="10800000">
              <a:off x="7664342" y="1004754"/>
              <a:ext cx="48770" cy="17126"/>
            </a:xfrm>
            <a:custGeom>
              <a:avLst/>
              <a:gdLst/>
              <a:ahLst/>
              <a:cxnLst/>
              <a:rect l="l" t="t" r="r" b="b"/>
              <a:pathLst>
                <a:path w="1777" h="624" extrusionOk="0">
                  <a:moveTo>
                    <a:pt x="1615" y="0"/>
                  </a:moveTo>
                  <a:cubicBezTo>
                    <a:pt x="1612" y="0"/>
                    <a:pt x="1610" y="0"/>
                    <a:pt x="1608" y="0"/>
                  </a:cubicBezTo>
                  <a:cubicBezTo>
                    <a:pt x="1110" y="42"/>
                    <a:pt x="657" y="171"/>
                    <a:pt x="186" y="316"/>
                  </a:cubicBezTo>
                  <a:cubicBezTo>
                    <a:pt x="1" y="372"/>
                    <a:pt x="62" y="623"/>
                    <a:pt x="233" y="623"/>
                  </a:cubicBezTo>
                  <a:cubicBezTo>
                    <a:pt x="245" y="623"/>
                    <a:pt x="257" y="622"/>
                    <a:pt x="270" y="620"/>
                  </a:cubicBezTo>
                  <a:cubicBezTo>
                    <a:pt x="752" y="525"/>
                    <a:pt x="1212" y="426"/>
                    <a:pt x="1668" y="228"/>
                  </a:cubicBezTo>
                  <a:cubicBezTo>
                    <a:pt x="1777" y="180"/>
                    <a:pt x="1724" y="0"/>
                    <a:pt x="1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33"/>
            <p:cNvSpPr/>
            <p:nvPr/>
          </p:nvSpPr>
          <p:spPr>
            <a:xfrm rot="10800000">
              <a:off x="7655504" y="981178"/>
              <a:ext cx="38066" cy="16412"/>
            </a:xfrm>
            <a:custGeom>
              <a:avLst/>
              <a:gdLst/>
              <a:ahLst/>
              <a:cxnLst/>
              <a:rect l="l" t="t" r="r" b="b"/>
              <a:pathLst>
                <a:path w="1387" h="598" extrusionOk="0">
                  <a:moveTo>
                    <a:pt x="1152" y="0"/>
                  </a:moveTo>
                  <a:cubicBezTo>
                    <a:pt x="979" y="0"/>
                    <a:pt x="803" y="99"/>
                    <a:pt x="645" y="157"/>
                  </a:cubicBezTo>
                  <a:cubicBezTo>
                    <a:pt x="474" y="221"/>
                    <a:pt x="299" y="282"/>
                    <a:pt x="128" y="358"/>
                  </a:cubicBezTo>
                  <a:cubicBezTo>
                    <a:pt x="0" y="418"/>
                    <a:pt x="81" y="597"/>
                    <a:pt x="203" y="597"/>
                  </a:cubicBezTo>
                  <a:cubicBezTo>
                    <a:pt x="212" y="597"/>
                    <a:pt x="222" y="597"/>
                    <a:pt x="231" y="594"/>
                  </a:cubicBezTo>
                  <a:cubicBezTo>
                    <a:pt x="421" y="556"/>
                    <a:pt x="611" y="495"/>
                    <a:pt x="801" y="442"/>
                  </a:cubicBezTo>
                  <a:cubicBezTo>
                    <a:pt x="972" y="393"/>
                    <a:pt x="1147" y="366"/>
                    <a:pt x="1284" y="252"/>
                  </a:cubicBezTo>
                  <a:cubicBezTo>
                    <a:pt x="1386" y="165"/>
                    <a:pt x="1295" y="9"/>
                    <a:pt x="1181" y="1"/>
                  </a:cubicBezTo>
                  <a:cubicBezTo>
                    <a:pt x="1171" y="1"/>
                    <a:pt x="1162" y="0"/>
                    <a:pt x="1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33"/>
            <p:cNvSpPr/>
            <p:nvPr/>
          </p:nvSpPr>
          <p:spPr>
            <a:xfrm rot="10800000">
              <a:off x="7542102" y="1015100"/>
              <a:ext cx="24426" cy="11774"/>
            </a:xfrm>
            <a:custGeom>
              <a:avLst/>
              <a:gdLst/>
              <a:ahLst/>
              <a:cxnLst/>
              <a:rect l="l" t="t" r="r" b="b"/>
              <a:pathLst>
                <a:path w="890" h="429" extrusionOk="0">
                  <a:moveTo>
                    <a:pt x="689" y="1"/>
                  </a:moveTo>
                  <a:cubicBezTo>
                    <a:pt x="617" y="1"/>
                    <a:pt x="544" y="9"/>
                    <a:pt x="484" y="34"/>
                  </a:cubicBezTo>
                  <a:cubicBezTo>
                    <a:pt x="365" y="87"/>
                    <a:pt x="233" y="129"/>
                    <a:pt x="119" y="201"/>
                  </a:cubicBezTo>
                  <a:cubicBezTo>
                    <a:pt x="0" y="273"/>
                    <a:pt x="70" y="428"/>
                    <a:pt x="190" y="428"/>
                  </a:cubicBezTo>
                  <a:cubicBezTo>
                    <a:pt x="197" y="428"/>
                    <a:pt x="205" y="427"/>
                    <a:pt x="214" y="426"/>
                  </a:cubicBezTo>
                  <a:cubicBezTo>
                    <a:pt x="449" y="391"/>
                    <a:pt x="704" y="304"/>
                    <a:pt x="860" y="121"/>
                  </a:cubicBezTo>
                  <a:cubicBezTo>
                    <a:pt x="890" y="91"/>
                    <a:pt x="886" y="19"/>
                    <a:pt x="833" y="11"/>
                  </a:cubicBezTo>
                  <a:cubicBezTo>
                    <a:pt x="788" y="5"/>
                    <a:pt x="738" y="1"/>
                    <a:pt x="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33"/>
            <p:cNvSpPr/>
            <p:nvPr/>
          </p:nvSpPr>
          <p:spPr>
            <a:xfrm rot="10800000">
              <a:off x="7569108" y="968005"/>
              <a:ext cx="38231" cy="15589"/>
            </a:xfrm>
            <a:custGeom>
              <a:avLst/>
              <a:gdLst/>
              <a:ahLst/>
              <a:cxnLst/>
              <a:rect l="l" t="t" r="r" b="b"/>
              <a:pathLst>
                <a:path w="1393" h="568" extrusionOk="0">
                  <a:moveTo>
                    <a:pt x="1243" y="0"/>
                  </a:moveTo>
                  <a:cubicBezTo>
                    <a:pt x="866" y="0"/>
                    <a:pt x="482" y="201"/>
                    <a:pt x="134" y="327"/>
                  </a:cubicBezTo>
                  <a:cubicBezTo>
                    <a:pt x="1" y="377"/>
                    <a:pt x="39" y="568"/>
                    <a:pt x="168" y="568"/>
                  </a:cubicBezTo>
                  <a:cubicBezTo>
                    <a:pt x="179" y="568"/>
                    <a:pt x="190" y="566"/>
                    <a:pt x="202" y="563"/>
                  </a:cubicBezTo>
                  <a:cubicBezTo>
                    <a:pt x="564" y="469"/>
                    <a:pt x="1004" y="415"/>
                    <a:pt x="1313" y="190"/>
                  </a:cubicBezTo>
                  <a:cubicBezTo>
                    <a:pt x="1392" y="134"/>
                    <a:pt x="1369" y="4"/>
                    <a:pt x="1263" y="0"/>
                  </a:cubicBezTo>
                  <a:cubicBezTo>
                    <a:pt x="1257" y="0"/>
                    <a:pt x="1250" y="0"/>
                    <a:pt x="1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33"/>
            <p:cNvSpPr/>
            <p:nvPr/>
          </p:nvSpPr>
          <p:spPr>
            <a:xfrm rot="10800000">
              <a:off x="7895291" y="560117"/>
              <a:ext cx="34142" cy="19706"/>
            </a:xfrm>
            <a:custGeom>
              <a:avLst/>
              <a:gdLst/>
              <a:ahLst/>
              <a:cxnLst/>
              <a:rect l="l" t="t" r="r" b="b"/>
              <a:pathLst>
                <a:path w="1244" h="718" extrusionOk="0">
                  <a:moveTo>
                    <a:pt x="112" y="1"/>
                  </a:moveTo>
                  <a:cubicBezTo>
                    <a:pt x="33" y="1"/>
                    <a:pt x="1" y="121"/>
                    <a:pt x="73" y="165"/>
                  </a:cubicBezTo>
                  <a:cubicBezTo>
                    <a:pt x="243" y="276"/>
                    <a:pt x="415" y="390"/>
                    <a:pt x="590" y="493"/>
                  </a:cubicBezTo>
                  <a:cubicBezTo>
                    <a:pt x="745" y="584"/>
                    <a:pt x="897" y="694"/>
                    <a:pt x="1080" y="717"/>
                  </a:cubicBezTo>
                  <a:cubicBezTo>
                    <a:pt x="1085" y="717"/>
                    <a:pt x="1091" y="718"/>
                    <a:pt x="1096" y="718"/>
                  </a:cubicBezTo>
                  <a:cubicBezTo>
                    <a:pt x="1209" y="718"/>
                    <a:pt x="1244" y="558"/>
                    <a:pt x="1175" y="485"/>
                  </a:cubicBezTo>
                  <a:cubicBezTo>
                    <a:pt x="1050" y="348"/>
                    <a:pt x="836" y="288"/>
                    <a:pt x="669" y="215"/>
                  </a:cubicBezTo>
                  <a:cubicBezTo>
                    <a:pt x="494" y="139"/>
                    <a:pt x="316" y="74"/>
                    <a:pt x="141" y="6"/>
                  </a:cubicBezTo>
                  <a:cubicBezTo>
                    <a:pt x="131" y="2"/>
                    <a:pt x="121" y="1"/>
                    <a:pt x="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33"/>
            <p:cNvSpPr/>
            <p:nvPr/>
          </p:nvSpPr>
          <p:spPr>
            <a:xfrm rot="10800000">
              <a:off x="7902098" y="526634"/>
              <a:ext cx="29119" cy="17812"/>
            </a:xfrm>
            <a:custGeom>
              <a:avLst/>
              <a:gdLst/>
              <a:ahLst/>
              <a:cxnLst/>
              <a:rect l="l" t="t" r="r" b="b"/>
              <a:pathLst>
                <a:path w="1061" h="649" extrusionOk="0">
                  <a:moveTo>
                    <a:pt x="157" y="0"/>
                  </a:moveTo>
                  <a:cubicBezTo>
                    <a:pt x="72" y="0"/>
                    <a:pt x="1" y="122"/>
                    <a:pt x="76" y="189"/>
                  </a:cubicBezTo>
                  <a:cubicBezTo>
                    <a:pt x="293" y="375"/>
                    <a:pt x="597" y="649"/>
                    <a:pt x="903" y="649"/>
                  </a:cubicBezTo>
                  <a:cubicBezTo>
                    <a:pt x="909" y="649"/>
                    <a:pt x="915" y="649"/>
                    <a:pt x="920" y="648"/>
                  </a:cubicBezTo>
                  <a:cubicBezTo>
                    <a:pt x="1008" y="645"/>
                    <a:pt x="1061" y="534"/>
                    <a:pt x="997" y="470"/>
                  </a:cubicBezTo>
                  <a:cubicBezTo>
                    <a:pt x="898" y="371"/>
                    <a:pt x="738" y="310"/>
                    <a:pt x="613" y="249"/>
                  </a:cubicBezTo>
                  <a:cubicBezTo>
                    <a:pt x="472" y="185"/>
                    <a:pt x="339" y="108"/>
                    <a:pt x="210" y="17"/>
                  </a:cubicBezTo>
                  <a:cubicBezTo>
                    <a:pt x="192" y="5"/>
                    <a:pt x="174" y="0"/>
                    <a:pt x="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33"/>
            <p:cNvSpPr/>
            <p:nvPr/>
          </p:nvSpPr>
          <p:spPr>
            <a:xfrm rot="10800000">
              <a:off x="7966539" y="600461"/>
              <a:ext cx="33236" cy="16659"/>
            </a:xfrm>
            <a:custGeom>
              <a:avLst/>
              <a:gdLst/>
              <a:ahLst/>
              <a:cxnLst/>
              <a:rect l="l" t="t" r="r" b="b"/>
              <a:pathLst>
                <a:path w="1211" h="607" extrusionOk="0">
                  <a:moveTo>
                    <a:pt x="201" y="1"/>
                  </a:moveTo>
                  <a:cubicBezTo>
                    <a:pt x="77" y="1"/>
                    <a:pt x="0" y="178"/>
                    <a:pt x="130" y="259"/>
                  </a:cubicBezTo>
                  <a:cubicBezTo>
                    <a:pt x="270" y="342"/>
                    <a:pt x="419" y="422"/>
                    <a:pt x="567" y="491"/>
                  </a:cubicBezTo>
                  <a:cubicBezTo>
                    <a:pt x="716" y="555"/>
                    <a:pt x="864" y="582"/>
                    <a:pt x="1023" y="605"/>
                  </a:cubicBezTo>
                  <a:cubicBezTo>
                    <a:pt x="1030" y="606"/>
                    <a:pt x="1036" y="606"/>
                    <a:pt x="1042" y="606"/>
                  </a:cubicBezTo>
                  <a:cubicBezTo>
                    <a:pt x="1140" y="606"/>
                    <a:pt x="1211" y="472"/>
                    <a:pt x="1103" y="419"/>
                  </a:cubicBezTo>
                  <a:cubicBezTo>
                    <a:pt x="830" y="278"/>
                    <a:pt x="544" y="164"/>
                    <a:pt x="270" y="19"/>
                  </a:cubicBezTo>
                  <a:cubicBezTo>
                    <a:pt x="247" y="6"/>
                    <a:pt x="223" y="1"/>
                    <a:pt x="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33"/>
            <p:cNvSpPr/>
            <p:nvPr/>
          </p:nvSpPr>
          <p:spPr>
            <a:xfrm rot="10800000">
              <a:off x="7956823" y="480142"/>
              <a:ext cx="40207" cy="22450"/>
            </a:xfrm>
            <a:custGeom>
              <a:avLst/>
              <a:gdLst/>
              <a:ahLst/>
              <a:cxnLst/>
              <a:rect l="l" t="t" r="r" b="b"/>
              <a:pathLst>
                <a:path w="1465" h="818" extrusionOk="0">
                  <a:moveTo>
                    <a:pt x="137" y="1"/>
                  </a:moveTo>
                  <a:cubicBezTo>
                    <a:pt x="55" y="1"/>
                    <a:pt x="0" y="123"/>
                    <a:pt x="91" y="169"/>
                  </a:cubicBezTo>
                  <a:cubicBezTo>
                    <a:pt x="296" y="280"/>
                    <a:pt x="490" y="412"/>
                    <a:pt x="691" y="526"/>
                  </a:cubicBezTo>
                  <a:cubicBezTo>
                    <a:pt x="874" y="629"/>
                    <a:pt x="1064" y="770"/>
                    <a:pt x="1269" y="815"/>
                  </a:cubicBezTo>
                  <a:cubicBezTo>
                    <a:pt x="1277" y="817"/>
                    <a:pt x="1285" y="818"/>
                    <a:pt x="1293" y="818"/>
                  </a:cubicBezTo>
                  <a:cubicBezTo>
                    <a:pt x="1389" y="818"/>
                    <a:pt x="1464" y="695"/>
                    <a:pt x="1383" y="617"/>
                  </a:cubicBezTo>
                  <a:cubicBezTo>
                    <a:pt x="1228" y="477"/>
                    <a:pt x="1007" y="397"/>
                    <a:pt x="821" y="306"/>
                  </a:cubicBezTo>
                  <a:cubicBezTo>
                    <a:pt x="607" y="207"/>
                    <a:pt x="388" y="120"/>
                    <a:pt x="182" y="13"/>
                  </a:cubicBezTo>
                  <a:cubicBezTo>
                    <a:pt x="167" y="5"/>
                    <a:pt x="152" y="1"/>
                    <a:pt x="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33"/>
            <p:cNvSpPr/>
            <p:nvPr/>
          </p:nvSpPr>
          <p:spPr>
            <a:xfrm rot="10800000">
              <a:off x="7912417" y="484122"/>
              <a:ext cx="41826" cy="18745"/>
            </a:xfrm>
            <a:custGeom>
              <a:avLst/>
              <a:gdLst/>
              <a:ahLst/>
              <a:cxnLst/>
              <a:rect l="l" t="t" r="r" b="b"/>
              <a:pathLst>
                <a:path w="1524" h="683" extrusionOk="0">
                  <a:moveTo>
                    <a:pt x="143" y="0"/>
                  </a:moveTo>
                  <a:cubicBezTo>
                    <a:pt x="39" y="0"/>
                    <a:pt x="1" y="135"/>
                    <a:pt x="64" y="206"/>
                  </a:cubicBezTo>
                  <a:cubicBezTo>
                    <a:pt x="235" y="392"/>
                    <a:pt x="490" y="483"/>
                    <a:pt x="722" y="567"/>
                  </a:cubicBezTo>
                  <a:cubicBezTo>
                    <a:pt x="865" y="620"/>
                    <a:pt x="1024" y="683"/>
                    <a:pt x="1177" y="683"/>
                  </a:cubicBezTo>
                  <a:cubicBezTo>
                    <a:pt x="1264" y="683"/>
                    <a:pt x="1349" y="662"/>
                    <a:pt x="1429" y="609"/>
                  </a:cubicBezTo>
                  <a:cubicBezTo>
                    <a:pt x="1508" y="551"/>
                    <a:pt x="1524" y="449"/>
                    <a:pt x="1459" y="376"/>
                  </a:cubicBezTo>
                  <a:cubicBezTo>
                    <a:pt x="1300" y="194"/>
                    <a:pt x="1052" y="206"/>
                    <a:pt x="832" y="160"/>
                  </a:cubicBezTo>
                  <a:cubicBezTo>
                    <a:pt x="604" y="114"/>
                    <a:pt x="383" y="19"/>
                    <a:pt x="152" y="0"/>
                  </a:cubicBezTo>
                  <a:cubicBezTo>
                    <a:pt x="149" y="0"/>
                    <a:pt x="146"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33"/>
            <p:cNvSpPr/>
            <p:nvPr/>
          </p:nvSpPr>
          <p:spPr>
            <a:xfrm rot="10800000">
              <a:off x="7817759" y="406425"/>
              <a:ext cx="42622" cy="21050"/>
            </a:xfrm>
            <a:custGeom>
              <a:avLst/>
              <a:gdLst/>
              <a:ahLst/>
              <a:cxnLst/>
              <a:rect l="l" t="t" r="r" b="b"/>
              <a:pathLst>
                <a:path w="1553" h="767" extrusionOk="0">
                  <a:moveTo>
                    <a:pt x="197" y="1"/>
                  </a:moveTo>
                  <a:cubicBezTo>
                    <a:pt x="93" y="1"/>
                    <a:pt x="1" y="143"/>
                    <a:pt x="100" y="222"/>
                  </a:cubicBezTo>
                  <a:cubicBezTo>
                    <a:pt x="290" y="375"/>
                    <a:pt x="480" y="515"/>
                    <a:pt x="705" y="614"/>
                  </a:cubicBezTo>
                  <a:cubicBezTo>
                    <a:pt x="859" y="681"/>
                    <a:pt x="1045" y="766"/>
                    <a:pt x="1219" y="766"/>
                  </a:cubicBezTo>
                  <a:cubicBezTo>
                    <a:pt x="1272" y="766"/>
                    <a:pt x="1324" y="758"/>
                    <a:pt x="1373" y="740"/>
                  </a:cubicBezTo>
                  <a:cubicBezTo>
                    <a:pt x="1526" y="686"/>
                    <a:pt x="1552" y="500"/>
                    <a:pt x="1419" y="409"/>
                  </a:cubicBezTo>
                  <a:cubicBezTo>
                    <a:pt x="1259" y="303"/>
                    <a:pt x="1039" y="310"/>
                    <a:pt x="852" y="261"/>
                  </a:cubicBezTo>
                  <a:cubicBezTo>
                    <a:pt x="647" y="207"/>
                    <a:pt x="438" y="128"/>
                    <a:pt x="256" y="17"/>
                  </a:cubicBezTo>
                  <a:cubicBezTo>
                    <a:pt x="236" y="6"/>
                    <a:pt x="216" y="1"/>
                    <a:pt x="1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33"/>
            <p:cNvSpPr/>
            <p:nvPr/>
          </p:nvSpPr>
          <p:spPr>
            <a:xfrm rot="10800000">
              <a:off x="7800689" y="448279"/>
              <a:ext cx="40070" cy="16412"/>
            </a:xfrm>
            <a:custGeom>
              <a:avLst/>
              <a:gdLst/>
              <a:ahLst/>
              <a:cxnLst/>
              <a:rect l="l" t="t" r="r" b="b"/>
              <a:pathLst>
                <a:path w="1460" h="598" extrusionOk="0">
                  <a:moveTo>
                    <a:pt x="142" y="0"/>
                  </a:moveTo>
                  <a:cubicBezTo>
                    <a:pt x="22" y="0"/>
                    <a:pt x="0" y="195"/>
                    <a:pt x="123" y="225"/>
                  </a:cubicBezTo>
                  <a:cubicBezTo>
                    <a:pt x="347" y="278"/>
                    <a:pt x="560" y="347"/>
                    <a:pt x="769" y="434"/>
                  </a:cubicBezTo>
                  <a:cubicBezTo>
                    <a:pt x="948" y="510"/>
                    <a:pt x="1107" y="587"/>
                    <a:pt x="1305" y="598"/>
                  </a:cubicBezTo>
                  <a:cubicBezTo>
                    <a:pt x="1307" y="598"/>
                    <a:pt x="1308" y="598"/>
                    <a:pt x="1310" y="598"/>
                  </a:cubicBezTo>
                  <a:cubicBezTo>
                    <a:pt x="1420" y="598"/>
                    <a:pt x="1460" y="456"/>
                    <a:pt x="1392" y="381"/>
                  </a:cubicBezTo>
                  <a:cubicBezTo>
                    <a:pt x="1107" y="57"/>
                    <a:pt x="556" y="27"/>
                    <a:pt x="153" y="1"/>
                  </a:cubicBezTo>
                  <a:cubicBezTo>
                    <a:pt x="149" y="0"/>
                    <a:pt x="146" y="0"/>
                    <a:pt x="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33"/>
            <p:cNvSpPr/>
            <p:nvPr/>
          </p:nvSpPr>
          <p:spPr>
            <a:xfrm rot="10800000">
              <a:off x="7762238" y="474297"/>
              <a:ext cx="38286" cy="19541"/>
            </a:xfrm>
            <a:custGeom>
              <a:avLst/>
              <a:gdLst/>
              <a:ahLst/>
              <a:cxnLst/>
              <a:rect l="l" t="t" r="r" b="b"/>
              <a:pathLst>
                <a:path w="1395" h="712" extrusionOk="0">
                  <a:moveTo>
                    <a:pt x="211" y="1"/>
                  </a:moveTo>
                  <a:cubicBezTo>
                    <a:pt x="111" y="1"/>
                    <a:pt x="0" y="125"/>
                    <a:pt x="108" y="207"/>
                  </a:cubicBezTo>
                  <a:cubicBezTo>
                    <a:pt x="299" y="359"/>
                    <a:pt x="524" y="462"/>
                    <a:pt x="744" y="572"/>
                  </a:cubicBezTo>
                  <a:cubicBezTo>
                    <a:pt x="890" y="647"/>
                    <a:pt x="1005" y="712"/>
                    <a:pt x="1139" y="712"/>
                  </a:cubicBezTo>
                  <a:cubicBezTo>
                    <a:pt x="1196" y="712"/>
                    <a:pt x="1257" y="700"/>
                    <a:pt x="1326" y="671"/>
                  </a:cubicBezTo>
                  <a:cubicBezTo>
                    <a:pt x="1368" y="652"/>
                    <a:pt x="1394" y="584"/>
                    <a:pt x="1379" y="542"/>
                  </a:cubicBezTo>
                  <a:cubicBezTo>
                    <a:pt x="1295" y="326"/>
                    <a:pt x="1147" y="280"/>
                    <a:pt x="942" y="211"/>
                  </a:cubicBezTo>
                  <a:cubicBezTo>
                    <a:pt x="710" y="131"/>
                    <a:pt x="470" y="33"/>
                    <a:pt x="227" y="2"/>
                  </a:cubicBezTo>
                  <a:cubicBezTo>
                    <a:pt x="222" y="1"/>
                    <a:pt x="217" y="1"/>
                    <a:pt x="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33"/>
            <p:cNvSpPr/>
            <p:nvPr/>
          </p:nvSpPr>
          <p:spPr>
            <a:xfrm rot="10800000">
              <a:off x="7686600" y="360812"/>
              <a:ext cx="38066" cy="17098"/>
            </a:xfrm>
            <a:custGeom>
              <a:avLst/>
              <a:gdLst/>
              <a:ahLst/>
              <a:cxnLst/>
              <a:rect l="l" t="t" r="r" b="b"/>
              <a:pathLst>
                <a:path w="1387" h="623" extrusionOk="0">
                  <a:moveTo>
                    <a:pt x="174" y="0"/>
                  </a:moveTo>
                  <a:cubicBezTo>
                    <a:pt x="36" y="0"/>
                    <a:pt x="0" y="208"/>
                    <a:pt x="143" y="264"/>
                  </a:cubicBezTo>
                  <a:cubicBezTo>
                    <a:pt x="318" y="333"/>
                    <a:pt x="489" y="405"/>
                    <a:pt x="660" y="473"/>
                  </a:cubicBezTo>
                  <a:cubicBezTo>
                    <a:pt x="814" y="532"/>
                    <a:pt x="975" y="622"/>
                    <a:pt x="1143" y="622"/>
                  </a:cubicBezTo>
                  <a:cubicBezTo>
                    <a:pt x="1149" y="622"/>
                    <a:pt x="1156" y="622"/>
                    <a:pt x="1162" y="622"/>
                  </a:cubicBezTo>
                  <a:cubicBezTo>
                    <a:pt x="1287" y="618"/>
                    <a:pt x="1387" y="447"/>
                    <a:pt x="1273" y="355"/>
                  </a:cubicBezTo>
                  <a:cubicBezTo>
                    <a:pt x="1136" y="238"/>
                    <a:pt x="957" y="211"/>
                    <a:pt x="785" y="162"/>
                  </a:cubicBezTo>
                  <a:cubicBezTo>
                    <a:pt x="596" y="108"/>
                    <a:pt x="406" y="59"/>
                    <a:pt x="215" y="6"/>
                  </a:cubicBezTo>
                  <a:cubicBezTo>
                    <a:pt x="201" y="2"/>
                    <a:pt x="187"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33"/>
            <p:cNvSpPr/>
            <p:nvPr/>
          </p:nvSpPr>
          <p:spPr>
            <a:xfrm rot="10800000">
              <a:off x="7692555" y="397231"/>
              <a:ext cx="39329" cy="17620"/>
            </a:xfrm>
            <a:custGeom>
              <a:avLst/>
              <a:gdLst/>
              <a:ahLst/>
              <a:cxnLst/>
              <a:rect l="l" t="t" r="r" b="b"/>
              <a:pathLst>
                <a:path w="1433" h="642" extrusionOk="0">
                  <a:moveTo>
                    <a:pt x="227" y="0"/>
                  </a:moveTo>
                  <a:cubicBezTo>
                    <a:pt x="93" y="0"/>
                    <a:pt x="1" y="190"/>
                    <a:pt x="144" y="264"/>
                  </a:cubicBezTo>
                  <a:cubicBezTo>
                    <a:pt x="311" y="352"/>
                    <a:pt x="486" y="413"/>
                    <a:pt x="661" y="485"/>
                  </a:cubicBezTo>
                  <a:cubicBezTo>
                    <a:pt x="832" y="552"/>
                    <a:pt x="1000" y="641"/>
                    <a:pt x="1189" y="641"/>
                  </a:cubicBezTo>
                  <a:cubicBezTo>
                    <a:pt x="1193" y="641"/>
                    <a:pt x="1197" y="641"/>
                    <a:pt x="1201" y="641"/>
                  </a:cubicBezTo>
                  <a:cubicBezTo>
                    <a:pt x="1330" y="637"/>
                    <a:pt x="1433" y="454"/>
                    <a:pt x="1315" y="359"/>
                  </a:cubicBezTo>
                  <a:cubicBezTo>
                    <a:pt x="1171" y="242"/>
                    <a:pt x="1003" y="203"/>
                    <a:pt x="829" y="154"/>
                  </a:cubicBezTo>
                  <a:cubicBezTo>
                    <a:pt x="638" y="101"/>
                    <a:pt x="448" y="36"/>
                    <a:pt x="254" y="2"/>
                  </a:cubicBezTo>
                  <a:cubicBezTo>
                    <a:pt x="245" y="1"/>
                    <a:pt x="236" y="0"/>
                    <a:pt x="2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33"/>
            <p:cNvSpPr/>
            <p:nvPr/>
          </p:nvSpPr>
          <p:spPr>
            <a:xfrm rot="10800000">
              <a:off x="7755981" y="396737"/>
              <a:ext cx="26622" cy="17867"/>
            </a:xfrm>
            <a:custGeom>
              <a:avLst/>
              <a:gdLst/>
              <a:ahLst/>
              <a:cxnLst/>
              <a:rect l="l" t="t" r="r" b="b"/>
              <a:pathLst>
                <a:path w="970" h="651" extrusionOk="0">
                  <a:moveTo>
                    <a:pt x="139" y="1"/>
                  </a:moveTo>
                  <a:cubicBezTo>
                    <a:pt x="55" y="1"/>
                    <a:pt x="1" y="127"/>
                    <a:pt x="68" y="187"/>
                  </a:cubicBezTo>
                  <a:cubicBezTo>
                    <a:pt x="182" y="285"/>
                    <a:pt x="285" y="392"/>
                    <a:pt x="410" y="480"/>
                  </a:cubicBezTo>
                  <a:cubicBezTo>
                    <a:pt x="519" y="560"/>
                    <a:pt x="653" y="651"/>
                    <a:pt x="792" y="651"/>
                  </a:cubicBezTo>
                  <a:cubicBezTo>
                    <a:pt x="798" y="651"/>
                    <a:pt x="804" y="651"/>
                    <a:pt x="810" y="650"/>
                  </a:cubicBezTo>
                  <a:cubicBezTo>
                    <a:pt x="920" y="647"/>
                    <a:pt x="969" y="545"/>
                    <a:pt x="927" y="450"/>
                  </a:cubicBezTo>
                  <a:cubicBezTo>
                    <a:pt x="866" y="324"/>
                    <a:pt x="710" y="240"/>
                    <a:pt x="589" y="176"/>
                  </a:cubicBezTo>
                  <a:cubicBezTo>
                    <a:pt x="452" y="108"/>
                    <a:pt x="315" y="62"/>
                    <a:pt x="175" y="8"/>
                  </a:cubicBezTo>
                  <a:cubicBezTo>
                    <a:pt x="162" y="3"/>
                    <a:pt x="151" y="1"/>
                    <a:pt x="1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33"/>
            <p:cNvSpPr/>
            <p:nvPr/>
          </p:nvSpPr>
          <p:spPr>
            <a:xfrm rot="10800000">
              <a:off x="8176164" y="939627"/>
              <a:ext cx="33675" cy="31315"/>
            </a:xfrm>
            <a:custGeom>
              <a:avLst/>
              <a:gdLst/>
              <a:ahLst/>
              <a:cxnLst/>
              <a:rect l="l" t="t" r="r" b="b"/>
              <a:pathLst>
                <a:path w="1227" h="1141" extrusionOk="0">
                  <a:moveTo>
                    <a:pt x="1071" y="1"/>
                  </a:moveTo>
                  <a:cubicBezTo>
                    <a:pt x="1051" y="1"/>
                    <a:pt x="1030" y="5"/>
                    <a:pt x="1009" y="15"/>
                  </a:cubicBezTo>
                  <a:cubicBezTo>
                    <a:pt x="823" y="94"/>
                    <a:pt x="679" y="311"/>
                    <a:pt x="542" y="456"/>
                  </a:cubicBezTo>
                  <a:cubicBezTo>
                    <a:pt x="386" y="624"/>
                    <a:pt x="230" y="790"/>
                    <a:pt x="74" y="957"/>
                  </a:cubicBezTo>
                  <a:cubicBezTo>
                    <a:pt x="0" y="1037"/>
                    <a:pt x="69" y="1141"/>
                    <a:pt x="152" y="1141"/>
                  </a:cubicBezTo>
                  <a:cubicBezTo>
                    <a:pt x="176" y="1141"/>
                    <a:pt x="202" y="1132"/>
                    <a:pt x="226" y="1110"/>
                  </a:cubicBezTo>
                  <a:cubicBezTo>
                    <a:pt x="397" y="957"/>
                    <a:pt x="564" y="806"/>
                    <a:pt x="731" y="650"/>
                  </a:cubicBezTo>
                  <a:cubicBezTo>
                    <a:pt x="879" y="513"/>
                    <a:pt x="1096" y="368"/>
                    <a:pt x="1180" y="186"/>
                  </a:cubicBezTo>
                  <a:cubicBezTo>
                    <a:pt x="1227" y="89"/>
                    <a:pt x="1161" y="1"/>
                    <a:pt x="10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33"/>
            <p:cNvSpPr/>
            <p:nvPr/>
          </p:nvSpPr>
          <p:spPr>
            <a:xfrm rot="10800000">
              <a:off x="8167024" y="921650"/>
              <a:ext cx="23273" cy="18855"/>
            </a:xfrm>
            <a:custGeom>
              <a:avLst/>
              <a:gdLst/>
              <a:ahLst/>
              <a:cxnLst/>
              <a:rect l="l" t="t" r="r" b="b"/>
              <a:pathLst>
                <a:path w="848" h="687" extrusionOk="0">
                  <a:moveTo>
                    <a:pt x="675" y="1"/>
                  </a:moveTo>
                  <a:cubicBezTo>
                    <a:pt x="533" y="1"/>
                    <a:pt x="443" y="159"/>
                    <a:pt x="346" y="248"/>
                  </a:cubicBezTo>
                  <a:cubicBezTo>
                    <a:pt x="251" y="339"/>
                    <a:pt x="133" y="422"/>
                    <a:pt x="58" y="529"/>
                  </a:cubicBezTo>
                  <a:cubicBezTo>
                    <a:pt x="0" y="611"/>
                    <a:pt x="87" y="686"/>
                    <a:pt x="164" y="686"/>
                  </a:cubicBezTo>
                  <a:cubicBezTo>
                    <a:pt x="169" y="686"/>
                    <a:pt x="174" y="686"/>
                    <a:pt x="179" y="685"/>
                  </a:cubicBezTo>
                  <a:cubicBezTo>
                    <a:pt x="312" y="666"/>
                    <a:pt x="453" y="571"/>
                    <a:pt x="555" y="487"/>
                  </a:cubicBezTo>
                  <a:cubicBezTo>
                    <a:pt x="662" y="408"/>
                    <a:pt x="848" y="297"/>
                    <a:pt x="829" y="145"/>
                  </a:cubicBezTo>
                  <a:cubicBezTo>
                    <a:pt x="818" y="66"/>
                    <a:pt x="772" y="5"/>
                    <a:pt x="685" y="1"/>
                  </a:cubicBezTo>
                  <a:cubicBezTo>
                    <a:pt x="681" y="1"/>
                    <a:pt x="678" y="1"/>
                    <a:pt x="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33"/>
            <p:cNvSpPr/>
            <p:nvPr/>
          </p:nvSpPr>
          <p:spPr>
            <a:xfrm rot="10800000">
              <a:off x="8101266" y="1026353"/>
              <a:ext cx="34745" cy="31726"/>
            </a:xfrm>
            <a:custGeom>
              <a:avLst/>
              <a:gdLst/>
              <a:ahLst/>
              <a:cxnLst/>
              <a:rect l="l" t="t" r="r" b="b"/>
              <a:pathLst>
                <a:path w="1266" h="1156" extrusionOk="0">
                  <a:moveTo>
                    <a:pt x="1015" y="1"/>
                  </a:moveTo>
                  <a:cubicBezTo>
                    <a:pt x="990" y="1"/>
                    <a:pt x="965" y="5"/>
                    <a:pt x="942" y="15"/>
                  </a:cubicBezTo>
                  <a:cubicBezTo>
                    <a:pt x="744" y="103"/>
                    <a:pt x="584" y="293"/>
                    <a:pt x="440" y="449"/>
                  </a:cubicBezTo>
                  <a:cubicBezTo>
                    <a:pt x="300" y="600"/>
                    <a:pt x="125" y="768"/>
                    <a:pt x="37" y="962"/>
                  </a:cubicBezTo>
                  <a:cubicBezTo>
                    <a:pt x="0" y="1044"/>
                    <a:pt x="59" y="1156"/>
                    <a:pt x="145" y="1156"/>
                  </a:cubicBezTo>
                  <a:cubicBezTo>
                    <a:pt x="166" y="1156"/>
                    <a:pt x="189" y="1149"/>
                    <a:pt x="212" y="1133"/>
                  </a:cubicBezTo>
                  <a:cubicBezTo>
                    <a:pt x="391" y="1019"/>
                    <a:pt x="532" y="840"/>
                    <a:pt x="691" y="696"/>
                  </a:cubicBezTo>
                  <a:cubicBezTo>
                    <a:pt x="855" y="551"/>
                    <a:pt x="1049" y="430"/>
                    <a:pt x="1174" y="247"/>
                  </a:cubicBezTo>
                  <a:cubicBezTo>
                    <a:pt x="1266" y="117"/>
                    <a:pt x="1139" y="1"/>
                    <a:pt x="10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33"/>
            <p:cNvSpPr/>
            <p:nvPr/>
          </p:nvSpPr>
          <p:spPr>
            <a:xfrm rot="10800000">
              <a:off x="8090178" y="995807"/>
              <a:ext cx="37545" cy="28872"/>
            </a:xfrm>
            <a:custGeom>
              <a:avLst/>
              <a:gdLst/>
              <a:ahLst/>
              <a:cxnLst/>
              <a:rect l="l" t="t" r="r" b="b"/>
              <a:pathLst>
                <a:path w="1368" h="1052" extrusionOk="0">
                  <a:moveTo>
                    <a:pt x="1201" y="1"/>
                  </a:moveTo>
                  <a:cubicBezTo>
                    <a:pt x="1190" y="1"/>
                    <a:pt x="1180" y="2"/>
                    <a:pt x="1168" y="4"/>
                  </a:cubicBezTo>
                  <a:cubicBezTo>
                    <a:pt x="963" y="34"/>
                    <a:pt x="815" y="227"/>
                    <a:pt x="667" y="353"/>
                  </a:cubicBezTo>
                  <a:cubicBezTo>
                    <a:pt x="492" y="506"/>
                    <a:pt x="314" y="661"/>
                    <a:pt x="123" y="794"/>
                  </a:cubicBezTo>
                  <a:cubicBezTo>
                    <a:pt x="0" y="882"/>
                    <a:pt x="73" y="1051"/>
                    <a:pt x="196" y="1051"/>
                  </a:cubicBezTo>
                  <a:cubicBezTo>
                    <a:pt x="217" y="1051"/>
                    <a:pt x="240" y="1046"/>
                    <a:pt x="264" y="1034"/>
                  </a:cubicBezTo>
                  <a:cubicBezTo>
                    <a:pt x="484" y="920"/>
                    <a:pt x="701" y="809"/>
                    <a:pt x="903" y="661"/>
                  </a:cubicBezTo>
                  <a:cubicBezTo>
                    <a:pt x="1074" y="536"/>
                    <a:pt x="1302" y="403"/>
                    <a:pt x="1347" y="182"/>
                  </a:cubicBezTo>
                  <a:cubicBezTo>
                    <a:pt x="1368" y="76"/>
                    <a:pt x="1296" y="1"/>
                    <a:pt x="1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33"/>
            <p:cNvSpPr/>
            <p:nvPr/>
          </p:nvSpPr>
          <p:spPr>
            <a:xfrm rot="10800000">
              <a:off x="8072476" y="945802"/>
              <a:ext cx="32769" cy="25359"/>
            </a:xfrm>
            <a:custGeom>
              <a:avLst/>
              <a:gdLst/>
              <a:ahLst/>
              <a:cxnLst/>
              <a:rect l="l" t="t" r="r" b="b"/>
              <a:pathLst>
                <a:path w="1194" h="924" extrusionOk="0">
                  <a:moveTo>
                    <a:pt x="975" y="0"/>
                  </a:moveTo>
                  <a:cubicBezTo>
                    <a:pt x="792" y="0"/>
                    <a:pt x="653" y="157"/>
                    <a:pt x="517" y="270"/>
                  </a:cubicBezTo>
                  <a:cubicBezTo>
                    <a:pt x="376" y="392"/>
                    <a:pt x="224" y="509"/>
                    <a:pt x="102" y="654"/>
                  </a:cubicBezTo>
                  <a:cubicBezTo>
                    <a:pt x="1" y="772"/>
                    <a:pt x="91" y="924"/>
                    <a:pt x="221" y="924"/>
                  </a:cubicBezTo>
                  <a:cubicBezTo>
                    <a:pt x="246" y="924"/>
                    <a:pt x="273" y="918"/>
                    <a:pt x="300" y="905"/>
                  </a:cubicBezTo>
                  <a:cubicBezTo>
                    <a:pt x="467" y="825"/>
                    <a:pt x="623" y="715"/>
                    <a:pt x="779" y="612"/>
                  </a:cubicBezTo>
                  <a:cubicBezTo>
                    <a:pt x="928" y="513"/>
                    <a:pt x="1118" y="418"/>
                    <a:pt x="1163" y="239"/>
                  </a:cubicBezTo>
                  <a:cubicBezTo>
                    <a:pt x="1194" y="118"/>
                    <a:pt x="1106" y="4"/>
                    <a:pt x="981" y="0"/>
                  </a:cubicBezTo>
                  <a:cubicBezTo>
                    <a:pt x="979" y="0"/>
                    <a:pt x="977" y="0"/>
                    <a:pt x="9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33"/>
            <p:cNvSpPr/>
            <p:nvPr/>
          </p:nvSpPr>
          <p:spPr>
            <a:xfrm rot="10800000">
              <a:off x="8032956" y="1117525"/>
              <a:ext cx="29174" cy="31040"/>
            </a:xfrm>
            <a:custGeom>
              <a:avLst/>
              <a:gdLst/>
              <a:ahLst/>
              <a:cxnLst/>
              <a:rect l="l" t="t" r="r" b="b"/>
              <a:pathLst>
                <a:path w="1063" h="1131" extrusionOk="0">
                  <a:moveTo>
                    <a:pt x="882" y="0"/>
                  </a:moveTo>
                  <a:cubicBezTo>
                    <a:pt x="877" y="0"/>
                    <a:pt x="871" y="1"/>
                    <a:pt x="866" y="1"/>
                  </a:cubicBezTo>
                  <a:cubicBezTo>
                    <a:pt x="649" y="16"/>
                    <a:pt x="516" y="225"/>
                    <a:pt x="387" y="389"/>
                  </a:cubicBezTo>
                  <a:cubicBezTo>
                    <a:pt x="254" y="556"/>
                    <a:pt x="147" y="731"/>
                    <a:pt x="49" y="924"/>
                  </a:cubicBezTo>
                  <a:cubicBezTo>
                    <a:pt x="0" y="1021"/>
                    <a:pt x="81" y="1130"/>
                    <a:pt x="170" y="1130"/>
                  </a:cubicBezTo>
                  <a:cubicBezTo>
                    <a:pt x="200" y="1130"/>
                    <a:pt x="231" y="1118"/>
                    <a:pt x="258" y="1088"/>
                  </a:cubicBezTo>
                  <a:cubicBezTo>
                    <a:pt x="387" y="944"/>
                    <a:pt x="528" y="803"/>
                    <a:pt x="665" y="666"/>
                  </a:cubicBezTo>
                  <a:cubicBezTo>
                    <a:pt x="790" y="540"/>
                    <a:pt x="1014" y="415"/>
                    <a:pt x="1045" y="236"/>
                  </a:cubicBezTo>
                  <a:cubicBezTo>
                    <a:pt x="1063" y="131"/>
                    <a:pt x="1000" y="0"/>
                    <a:pt x="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33"/>
            <p:cNvSpPr/>
            <p:nvPr/>
          </p:nvSpPr>
          <p:spPr>
            <a:xfrm rot="10800000">
              <a:off x="8013881" y="1083521"/>
              <a:ext cx="38807" cy="32879"/>
            </a:xfrm>
            <a:custGeom>
              <a:avLst/>
              <a:gdLst/>
              <a:ahLst/>
              <a:cxnLst/>
              <a:rect l="l" t="t" r="r" b="b"/>
              <a:pathLst>
                <a:path w="1414" h="1198" extrusionOk="0">
                  <a:moveTo>
                    <a:pt x="1157" y="0"/>
                  </a:moveTo>
                  <a:cubicBezTo>
                    <a:pt x="1126" y="0"/>
                    <a:pt x="1094" y="7"/>
                    <a:pt x="1066" y="23"/>
                  </a:cubicBezTo>
                  <a:cubicBezTo>
                    <a:pt x="872" y="125"/>
                    <a:pt x="728" y="326"/>
                    <a:pt x="579" y="482"/>
                  </a:cubicBezTo>
                  <a:cubicBezTo>
                    <a:pt x="427" y="646"/>
                    <a:pt x="268" y="817"/>
                    <a:pt x="103" y="965"/>
                  </a:cubicBezTo>
                  <a:cubicBezTo>
                    <a:pt x="1" y="1055"/>
                    <a:pt x="94" y="1197"/>
                    <a:pt x="206" y="1197"/>
                  </a:cubicBezTo>
                  <a:cubicBezTo>
                    <a:pt x="226" y="1197"/>
                    <a:pt x="247" y="1193"/>
                    <a:pt x="268" y="1182"/>
                  </a:cubicBezTo>
                  <a:cubicBezTo>
                    <a:pt x="659" y="973"/>
                    <a:pt x="1198" y="695"/>
                    <a:pt x="1363" y="251"/>
                  </a:cubicBezTo>
                  <a:cubicBezTo>
                    <a:pt x="1414" y="111"/>
                    <a:pt x="1283" y="0"/>
                    <a:pt x="1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33"/>
            <p:cNvSpPr/>
            <p:nvPr/>
          </p:nvSpPr>
          <p:spPr>
            <a:xfrm rot="10800000">
              <a:off x="7926798" y="1229363"/>
              <a:ext cx="36914" cy="28762"/>
            </a:xfrm>
            <a:custGeom>
              <a:avLst/>
              <a:gdLst/>
              <a:ahLst/>
              <a:cxnLst/>
              <a:rect l="l" t="t" r="r" b="b"/>
              <a:pathLst>
                <a:path w="1345" h="1048" extrusionOk="0">
                  <a:moveTo>
                    <a:pt x="1145" y="1"/>
                  </a:moveTo>
                  <a:cubicBezTo>
                    <a:pt x="906" y="1"/>
                    <a:pt x="721" y="168"/>
                    <a:pt x="546" y="316"/>
                  </a:cubicBezTo>
                  <a:cubicBezTo>
                    <a:pt x="360" y="475"/>
                    <a:pt x="204" y="663"/>
                    <a:pt x="63" y="863"/>
                  </a:cubicBezTo>
                  <a:cubicBezTo>
                    <a:pt x="0" y="949"/>
                    <a:pt x="86" y="1048"/>
                    <a:pt x="172" y="1048"/>
                  </a:cubicBezTo>
                  <a:cubicBezTo>
                    <a:pt x="201" y="1048"/>
                    <a:pt x="230" y="1037"/>
                    <a:pt x="253" y="1012"/>
                  </a:cubicBezTo>
                  <a:cubicBezTo>
                    <a:pt x="409" y="845"/>
                    <a:pt x="592" y="693"/>
                    <a:pt x="781" y="571"/>
                  </a:cubicBezTo>
                  <a:cubicBezTo>
                    <a:pt x="964" y="453"/>
                    <a:pt x="1150" y="384"/>
                    <a:pt x="1280" y="210"/>
                  </a:cubicBezTo>
                  <a:cubicBezTo>
                    <a:pt x="1344" y="122"/>
                    <a:pt x="1257" y="5"/>
                    <a:pt x="1162" y="1"/>
                  </a:cubicBezTo>
                  <a:cubicBezTo>
                    <a:pt x="1156" y="1"/>
                    <a:pt x="1150"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33"/>
            <p:cNvSpPr/>
            <p:nvPr/>
          </p:nvSpPr>
          <p:spPr>
            <a:xfrm rot="10800000">
              <a:off x="7925646" y="1173897"/>
              <a:ext cx="33126" cy="27253"/>
            </a:xfrm>
            <a:custGeom>
              <a:avLst/>
              <a:gdLst/>
              <a:ahLst/>
              <a:cxnLst/>
              <a:rect l="l" t="t" r="r" b="b"/>
              <a:pathLst>
                <a:path w="1207" h="993" extrusionOk="0">
                  <a:moveTo>
                    <a:pt x="991" y="0"/>
                  </a:moveTo>
                  <a:cubicBezTo>
                    <a:pt x="987" y="0"/>
                    <a:pt x="982" y="1"/>
                    <a:pt x="978" y="1"/>
                  </a:cubicBezTo>
                  <a:cubicBezTo>
                    <a:pt x="754" y="12"/>
                    <a:pt x="655" y="217"/>
                    <a:pt x="506" y="361"/>
                  </a:cubicBezTo>
                  <a:cubicBezTo>
                    <a:pt x="366" y="503"/>
                    <a:pt x="217" y="635"/>
                    <a:pt x="80" y="776"/>
                  </a:cubicBezTo>
                  <a:cubicBezTo>
                    <a:pt x="1" y="864"/>
                    <a:pt x="71" y="992"/>
                    <a:pt x="177" y="992"/>
                  </a:cubicBezTo>
                  <a:cubicBezTo>
                    <a:pt x="187" y="992"/>
                    <a:pt x="196" y="991"/>
                    <a:pt x="206" y="989"/>
                  </a:cubicBezTo>
                  <a:cubicBezTo>
                    <a:pt x="404" y="943"/>
                    <a:pt x="617" y="837"/>
                    <a:pt x="780" y="715"/>
                  </a:cubicBezTo>
                  <a:cubicBezTo>
                    <a:pt x="944" y="598"/>
                    <a:pt x="1206" y="445"/>
                    <a:pt x="1191" y="213"/>
                  </a:cubicBezTo>
                  <a:cubicBezTo>
                    <a:pt x="1184" y="107"/>
                    <a:pt x="1105"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33"/>
            <p:cNvSpPr/>
            <p:nvPr/>
          </p:nvSpPr>
          <p:spPr>
            <a:xfrm rot="10800000">
              <a:off x="7991074" y="1136243"/>
              <a:ext cx="27308" cy="23630"/>
            </a:xfrm>
            <a:custGeom>
              <a:avLst/>
              <a:gdLst/>
              <a:ahLst/>
              <a:cxnLst/>
              <a:rect l="l" t="t" r="r" b="b"/>
              <a:pathLst>
                <a:path w="995" h="861" extrusionOk="0">
                  <a:moveTo>
                    <a:pt x="845" y="0"/>
                  </a:moveTo>
                  <a:cubicBezTo>
                    <a:pt x="833" y="0"/>
                    <a:pt x="821" y="2"/>
                    <a:pt x="808" y="6"/>
                  </a:cubicBezTo>
                  <a:cubicBezTo>
                    <a:pt x="462" y="124"/>
                    <a:pt x="245" y="375"/>
                    <a:pt x="55" y="679"/>
                  </a:cubicBezTo>
                  <a:cubicBezTo>
                    <a:pt x="1" y="767"/>
                    <a:pt x="82" y="861"/>
                    <a:pt x="168" y="861"/>
                  </a:cubicBezTo>
                  <a:cubicBezTo>
                    <a:pt x="196" y="861"/>
                    <a:pt x="225" y="851"/>
                    <a:pt x="249" y="827"/>
                  </a:cubicBezTo>
                  <a:cubicBezTo>
                    <a:pt x="466" y="610"/>
                    <a:pt x="717" y="436"/>
                    <a:pt x="926" y="208"/>
                  </a:cubicBezTo>
                  <a:cubicBezTo>
                    <a:pt x="994" y="133"/>
                    <a:pt x="943" y="0"/>
                    <a:pt x="8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33"/>
            <p:cNvSpPr/>
            <p:nvPr/>
          </p:nvSpPr>
          <p:spPr>
            <a:xfrm rot="10800000">
              <a:off x="7939505" y="1025502"/>
              <a:ext cx="38670" cy="28351"/>
            </a:xfrm>
            <a:custGeom>
              <a:avLst/>
              <a:gdLst/>
              <a:ahLst/>
              <a:cxnLst/>
              <a:rect l="l" t="t" r="r" b="b"/>
              <a:pathLst>
                <a:path w="1409" h="1033" extrusionOk="0">
                  <a:moveTo>
                    <a:pt x="1215" y="1"/>
                  </a:moveTo>
                  <a:cubicBezTo>
                    <a:pt x="1210" y="1"/>
                    <a:pt x="1204" y="1"/>
                    <a:pt x="1198" y="2"/>
                  </a:cubicBezTo>
                  <a:cubicBezTo>
                    <a:pt x="966" y="25"/>
                    <a:pt x="784" y="211"/>
                    <a:pt x="605" y="348"/>
                  </a:cubicBezTo>
                  <a:cubicBezTo>
                    <a:pt x="419" y="492"/>
                    <a:pt x="229" y="652"/>
                    <a:pt x="77" y="830"/>
                  </a:cubicBezTo>
                  <a:cubicBezTo>
                    <a:pt x="1" y="916"/>
                    <a:pt x="64" y="1032"/>
                    <a:pt x="160" y="1032"/>
                  </a:cubicBezTo>
                  <a:cubicBezTo>
                    <a:pt x="179" y="1032"/>
                    <a:pt x="200" y="1028"/>
                    <a:pt x="222" y="1017"/>
                  </a:cubicBezTo>
                  <a:cubicBezTo>
                    <a:pt x="427" y="911"/>
                    <a:pt x="628" y="778"/>
                    <a:pt x="826" y="652"/>
                  </a:cubicBezTo>
                  <a:cubicBezTo>
                    <a:pt x="1001" y="542"/>
                    <a:pt x="1244" y="446"/>
                    <a:pt x="1350" y="264"/>
                  </a:cubicBezTo>
                  <a:cubicBezTo>
                    <a:pt x="1409" y="162"/>
                    <a:pt x="1341"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33"/>
            <p:cNvSpPr/>
            <p:nvPr/>
          </p:nvSpPr>
          <p:spPr>
            <a:xfrm rot="10800000">
              <a:off x="7840978" y="1198927"/>
              <a:ext cx="27912" cy="29284"/>
            </a:xfrm>
            <a:custGeom>
              <a:avLst/>
              <a:gdLst/>
              <a:ahLst/>
              <a:cxnLst/>
              <a:rect l="l" t="t" r="r" b="b"/>
              <a:pathLst>
                <a:path w="1017" h="1067" extrusionOk="0">
                  <a:moveTo>
                    <a:pt x="886" y="0"/>
                  </a:moveTo>
                  <a:cubicBezTo>
                    <a:pt x="875" y="0"/>
                    <a:pt x="863" y="2"/>
                    <a:pt x="851" y="6"/>
                  </a:cubicBezTo>
                  <a:cubicBezTo>
                    <a:pt x="676" y="66"/>
                    <a:pt x="555" y="207"/>
                    <a:pt x="444" y="352"/>
                  </a:cubicBezTo>
                  <a:cubicBezTo>
                    <a:pt x="318" y="508"/>
                    <a:pt x="204" y="671"/>
                    <a:pt x="79" y="831"/>
                  </a:cubicBezTo>
                  <a:cubicBezTo>
                    <a:pt x="0" y="933"/>
                    <a:pt x="80" y="1066"/>
                    <a:pt x="180" y="1066"/>
                  </a:cubicBezTo>
                  <a:cubicBezTo>
                    <a:pt x="210" y="1066"/>
                    <a:pt x="243" y="1054"/>
                    <a:pt x="273" y="1024"/>
                  </a:cubicBezTo>
                  <a:cubicBezTo>
                    <a:pt x="414" y="884"/>
                    <a:pt x="562" y="751"/>
                    <a:pt x="702" y="606"/>
                  </a:cubicBezTo>
                  <a:cubicBezTo>
                    <a:pt x="828" y="477"/>
                    <a:pt x="965" y="344"/>
                    <a:pt x="1003" y="157"/>
                  </a:cubicBezTo>
                  <a:cubicBezTo>
                    <a:pt x="1016" y="85"/>
                    <a:pt x="963" y="0"/>
                    <a:pt x="8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33"/>
            <p:cNvSpPr/>
            <p:nvPr/>
          </p:nvSpPr>
          <p:spPr>
            <a:xfrm rot="10800000">
              <a:off x="7853136" y="1243168"/>
              <a:ext cx="25222" cy="21599"/>
            </a:xfrm>
            <a:custGeom>
              <a:avLst/>
              <a:gdLst/>
              <a:ahLst/>
              <a:cxnLst/>
              <a:rect l="l" t="t" r="r" b="b"/>
              <a:pathLst>
                <a:path w="919" h="787" extrusionOk="0">
                  <a:moveTo>
                    <a:pt x="745" y="1"/>
                  </a:moveTo>
                  <a:cubicBezTo>
                    <a:pt x="737" y="1"/>
                    <a:pt x="729" y="2"/>
                    <a:pt x="721" y="3"/>
                  </a:cubicBezTo>
                  <a:cubicBezTo>
                    <a:pt x="641" y="15"/>
                    <a:pt x="572" y="22"/>
                    <a:pt x="504" y="75"/>
                  </a:cubicBezTo>
                  <a:cubicBezTo>
                    <a:pt x="440" y="121"/>
                    <a:pt x="382" y="178"/>
                    <a:pt x="326" y="231"/>
                  </a:cubicBezTo>
                  <a:cubicBezTo>
                    <a:pt x="215" y="334"/>
                    <a:pt x="93" y="448"/>
                    <a:pt x="36" y="589"/>
                  </a:cubicBezTo>
                  <a:cubicBezTo>
                    <a:pt x="0" y="680"/>
                    <a:pt x="92" y="787"/>
                    <a:pt x="184" y="787"/>
                  </a:cubicBezTo>
                  <a:cubicBezTo>
                    <a:pt x="198" y="787"/>
                    <a:pt x="212" y="784"/>
                    <a:pt x="226" y="779"/>
                  </a:cubicBezTo>
                  <a:cubicBezTo>
                    <a:pt x="367" y="722"/>
                    <a:pt x="485" y="603"/>
                    <a:pt x="599" y="505"/>
                  </a:cubicBezTo>
                  <a:cubicBezTo>
                    <a:pt x="652" y="463"/>
                    <a:pt x="717" y="421"/>
                    <a:pt x="766" y="372"/>
                  </a:cubicBezTo>
                  <a:cubicBezTo>
                    <a:pt x="828" y="315"/>
                    <a:pt x="850" y="235"/>
                    <a:pt x="880" y="159"/>
                  </a:cubicBezTo>
                  <a:cubicBezTo>
                    <a:pt x="918" y="66"/>
                    <a:pt x="826" y="1"/>
                    <a:pt x="7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33"/>
            <p:cNvSpPr/>
            <p:nvPr/>
          </p:nvSpPr>
          <p:spPr>
            <a:xfrm rot="10800000">
              <a:off x="7836532" y="1311397"/>
              <a:ext cx="26292" cy="18086"/>
            </a:xfrm>
            <a:custGeom>
              <a:avLst/>
              <a:gdLst/>
              <a:ahLst/>
              <a:cxnLst/>
              <a:rect l="l" t="t" r="r" b="b"/>
              <a:pathLst>
                <a:path w="958" h="659" extrusionOk="0">
                  <a:moveTo>
                    <a:pt x="681" y="0"/>
                  </a:moveTo>
                  <a:cubicBezTo>
                    <a:pt x="641" y="0"/>
                    <a:pt x="599" y="15"/>
                    <a:pt x="558" y="50"/>
                  </a:cubicBezTo>
                  <a:cubicBezTo>
                    <a:pt x="402" y="183"/>
                    <a:pt x="250" y="315"/>
                    <a:pt x="94" y="448"/>
                  </a:cubicBezTo>
                  <a:cubicBezTo>
                    <a:pt x="1" y="525"/>
                    <a:pt x="86" y="659"/>
                    <a:pt x="188" y="659"/>
                  </a:cubicBezTo>
                  <a:cubicBezTo>
                    <a:pt x="207" y="659"/>
                    <a:pt x="227" y="654"/>
                    <a:pt x="246" y="643"/>
                  </a:cubicBezTo>
                  <a:cubicBezTo>
                    <a:pt x="421" y="540"/>
                    <a:pt x="599" y="441"/>
                    <a:pt x="778" y="338"/>
                  </a:cubicBezTo>
                  <a:cubicBezTo>
                    <a:pt x="958" y="235"/>
                    <a:pt x="840" y="0"/>
                    <a:pt x="6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33"/>
            <p:cNvSpPr/>
            <p:nvPr/>
          </p:nvSpPr>
          <p:spPr>
            <a:xfrm rot="10800000">
              <a:off x="7763802" y="1358575"/>
              <a:ext cx="30272" cy="21078"/>
            </a:xfrm>
            <a:custGeom>
              <a:avLst/>
              <a:gdLst/>
              <a:ahLst/>
              <a:cxnLst/>
              <a:rect l="l" t="t" r="r" b="b"/>
              <a:pathLst>
                <a:path w="1103" h="768" extrusionOk="0">
                  <a:moveTo>
                    <a:pt x="752" y="0"/>
                  </a:moveTo>
                  <a:cubicBezTo>
                    <a:pt x="701" y="0"/>
                    <a:pt x="646" y="19"/>
                    <a:pt x="593" y="64"/>
                  </a:cubicBezTo>
                  <a:cubicBezTo>
                    <a:pt x="489" y="151"/>
                    <a:pt x="384" y="239"/>
                    <a:pt x="284" y="327"/>
                  </a:cubicBezTo>
                  <a:cubicBezTo>
                    <a:pt x="186" y="414"/>
                    <a:pt x="83" y="483"/>
                    <a:pt x="33" y="604"/>
                  </a:cubicBezTo>
                  <a:cubicBezTo>
                    <a:pt x="0" y="682"/>
                    <a:pt x="76" y="767"/>
                    <a:pt x="151" y="767"/>
                  </a:cubicBezTo>
                  <a:cubicBezTo>
                    <a:pt x="152" y="767"/>
                    <a:pt x="154" y="767"/>
                    <a:pt x="155" y="767"/>
                  </a:cubicBezTo>
                  <a:cubicBezTo>
                    <a:pt x="284" y="767"/>
                    <a:pt x="403" y="683"/>
                    <a:pt x="512" y="627"/>
                  </a:cubicBezTo>
                  <a:cubicBezTo>
                    <a:pt x="634" y="562"/>
                    <a:pt x="756" y="493"/>
                    <a:pt x="874" y="429"/>
                  </a:cubicBezTo>
                  <a:cubicBezTo>
                    <a:pt x="1102" y="304"/>
                    <a:pt x="957" y="0"/>
                    <a:pt x="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33"/>
            <p:cNvSpPr/>
            <p:nvPr/>
          </p:nvSpPr>
          <p:spPr>
            <a:xfrm rot="10800000">
              <a:off x="8049423" y="748472"/>
              <a:ext cx="65978" cy="18525"/>
            </a:xfrm>
            <a:custGeom>
              <a:avLst/>
              <a:gdLst/>
              <a:ahLst/>
              <a:cxnLst/>
              <a:rect l="l" t="t" r="r" b="b"/>
              <a:pathLst>
                <a:path w="2404" h="675" extrusionOk="0">
                  <a:moveTo>
                    <a:pt x="179" y="0"/>
                  </a:moveTo>
                  <a:cubicBezTo>
                    <a:pt x="52" y="0"/>
                    <a:pt x="0" y="175"/>
                    <a:pt x="138" y="222"/>
                  </a:cubicBezTo>
                  <a:cubicBezTo>
                    <a:pt x="672" y="401"/>
                    <a:pt x="1352" y="675"/>
                    <a:pt x="1951" y="675"/>
                  </a:cubicBezTo>
                  <a:cubicBezTo>
                    <a:pt x="2039" y="675"/>
                    <a:pt x="2126" y="669"/>
                    <a:pt x="2210" y="656"/>
                  </a:cubicBezTo>
                  <a:cubicBezTo>
                    <a:pt x="2366" y="633"/>
                    <a:pt x="2404" y="366"/>
                    <a:pt x="2256" y="302"/>
                  </a:cubicBezTo>
                  <a:cubicBezTo>
                    <a:pt x="1978" y="180"/>
                    <a:pt x="1689" y="180"/>
                    <a:pt x="1389" y="146"/>
                  </a:cubicBezTo>
                  <a:cubicBezTo>
                    <a:pt x="993" y="100"/>
                    <a:pt x="594" y="54"/>
                    <a:pt x="198" y="1"/>
                  </a:cubicBezTo>
                  <a:cubicBezTo>
                    <a:pt x="192" y="0"/>
                    <a:pt x="185"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33"/>
            <p:cNvSpPr/>
            <p:nvPr/>
          </p:nvSpPr>
          <p:spPr>
            <a:xfrm rot="10800000">
              <a:off x="8096655" y="727614"/>
              <a:ext cx="32413" cy="10786"/>
            </a:xfrm>
            <a:custGeom>
              <a:avLst/>
              <a:gdLst/>
              <a:ahLst/>
              <a:cxnLst/>
              <a:rect l="l" t="t" r="r" b="b"/>
              <a:pathLst>
                <a:path w="1181" h="393" extrusionOk="0">
                  <a:moveTo>
                    <a:pt x="116" y="1"/>
                  </a:moveTo>
                  <a:cubicBezTo>
                    <a:pt x="16" y="1"/>
                    <a:pt x="1" y="166"/>
                    <a:pt x="100" y="191"/>
                  </a:cubicBezTo>
                  <a:cubicBezTo>
                    <a:pt x="363" y="259"/>
                    <a:pt x="684" y="392"/>
                    <a:pt x="969" y="392"/>
                  </a:cubicBezTo>
                  <a:cubicBezTo>
                    <a:pt x="1004" y="392"/>
                    <a:pt x="1039" y="390"/>
                    <a:pt x="1073" y="386"/>
                  </a:cubicBezTo>
                  <a:cubicBezTo>
                    <a:pt x="1176" y="370"/>
                    <a:pt x="1180" y="218"/>
                    <a:pt x="1100" y="168"/>
                  </a:cubicBezTo>
                  <a:cubicBezTo>
                    <a:pt x="959" y="89"/>
                    <a:pt x="796" y="84"/>
                    <a:pt x="636" y="66"/>
                  </a:cubicBezTo>
                  <a:cubicBezTo>
                    <a:pt x="465" y="43"/>
                    <a:pt x="298" y="24"/>
                    <a:pt x="126" y="1"/>
                  </a:cubicBezTo>
                  <a:cubicBezTo>
                    <a:pt x="123" y="1"/>
                    <a:pt x="119" y="1"/>
                    <a:pt x="1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33"/>
            <p:cNvSpPr/>
            <p:nvPr/>
          </p:nvSpPr>
          <p:spPr>
            <a:xfrm rot="10800000">
              <a:off x="8155525" y="761756"/>
              <a:ext cx="41140" cy="10649"/>
            </a:xfrm>
            <a:custGeom>
              <a:avLst/>
              <a:gdLst/>
              <a:ahLst/>
              <a:cxnLst/>
              <a:rect l="l" t="t" r="r" b="b"/>
              <a:pathLst>
                <a:path w="1499" h="388" extrusionOk="0">
                  <a:moveTo>
                    <a:pt x="169" y="10"/>
                  </a:moveTo>
                  <a:cubicBezTo>
                    <a:pt x="47" y="10"/>
                    <a:pt x="1" y="189"/>
                    <a:pt x="134" y="221"/>
                  </a:cubicBezTo>
                  <a:cubicBezTo>
                    <a:pt x="402" y="289"/>
                    <a:pt x="735" y="388"/>
                    <a:pt x="1040" y="388"/>
                  </a:cubicBezTo>
                  <a:cubicBezTo>
                    <a:pt x="1160" y="388"/>
                    <a:pt x="1275" y="373"/>
                    <a:pt x="1380" y="335"/>
                  </a:cubicBezTo>
                  <a:cubicBezTo>
                    <a:pt x="1487" y="297"/>
                    <a:pt x="1499" y="137"/>
                    <a:pt x="1380" y="103"/>
                  </a:cubicBezTo>
                  <a:cubicBezTo>
                    <a:pt x="1004" y="0"/>
                    <a:pt x="578" y="73"/>
                    <a:pt x="190" y="12"/>
                  </a:cubicBezTo>
                  <a:cubicBezTo>
                    <a:pt x="183" y="11"/>
                    <a:pt x="176" y="10"/>
                    <a:pt x="169" y="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33"/>
            <p:cNvSpPr/>
            <p:nvPr/>
          </p:nvSpPr>
          <p:spPr>
            <a:xfrm rot="10800000">
              <a:off x="7930256" y="675084"/>
              <a:ext cx="43638" cy="18525"/>
            </a:xfrm>
            <a:custGeom>
              <a:avLst/>
              <a:gdLst/>
              <a:ahLst/>
              <a:cxnLst/>
              <a:rect l="l" t="t" r="r" b="b"/>
              <a:pathLst>
                <a:path w="1590" h="675" extrusionOk="0">
                  <a:moveTo>
                    <a:pt x="176" y="1"/>
                  </a:moveTo>
                  <a:cubicBezTo>
                    <a:pt x="40" y="1"/>
                    <a:pt x="1" y="219"/>
                    <a:pt x="149" y="274"/>
                  </a:cubicBezTo>
                  <a:cubicBezTo>
                    <a:pt x="556" y="430"/>
                    <a:pt x="940" y="628"/>
                    <a:pt x="1380" y="673"/>
                  </a:cubicBezTo>
                  <a:cubicBezTo>
                    <a:pt x="1385" y="674"/>
                    <a:pt x="1389" y="674"/>
                    <a:pt x="1393" y="674"/>
                  </a:cubicBezTo>
                  <a:cubicBezTo>
                    <a:pt x="1456" y="674"/>
                    <a:pt x="1531" y="624"/>
                    <a:pt x="1559" y="570"/>
                  </a:cubicBezTo>
                  <a:cubicBezTo>
                    <a:pt x="1575" y="537"/>
                    <a:pt x="1589" y="506"/>
                    <a:pt x="1586" y="464"/>
                  </a:cubicBezTo>
                  <a:cubicBezTo>
                    <a:pt x="1575" y="373"/>
                    <a:pt x="1529" y="293"/>
                    <a:pt x="1434" y="266"/>
                  </a:cubicBezTo>
                  <a:cubicBezTo>
                    <a:pt x="1038" y="152"/>
                    <a:pt x="617" y="133"/>
                    <a:pt x="221" y="8"/>
                  </a:cubicBezTo>
                  <a:cubicBezTo>
                    <a:pt x="205" y="3"/>
                    <a:pt x="190"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33"/>
            <p:cNvSpPr/>
            <p:nvPr/>
          </p:nvSpPr>
          <p:spPr>
            <a:xfrm rot="10800000">
              <a:off x="7924712" y="703956"/>
              <a:ext cx="40728" cy="12350"/>
            </a:xfrm>
            <a:custGeom>
              <a:avLst/>
              <a:gdLst/>
              <a:ahLst/>
              <a:cxnLst/>
              <a:rect l="l" t="t" r="r" b="b"/>
              <a:pathLst>
                <a:path w="1484" h="450" extrusionOk="0">
                  <a:moveTo>
                    <a:pt x="464" y="1"/>
                  </a:moveTo>
                  <a:cubicBezTo>
                    <a:pt x="375" y="1"/>
                    <a:pt x="287" y="4"/>
                    <a:pt x="198" y="9"/>
                  </a:cubicBezTo>
                  <a:cubicBezTo>
                    <a:pt x="0" y="21"/>
                    <a:pt x="0" y="299"/>
                    <a:pt x="198" y="314"/>
                  </a:cubicBezTo>
                  <a:cubicBezTo>
                    <a:pt x="415" y="333"/>
                    <a:pt x="632" y="356"/>
                    <a:pt x="844" y="394"/>
                  </a:cubicBezTo>
                  <a:cubicBezTo>
                    <a:pt x="961" y="414"/>
                    <a:pt x="1074" y="449"/>
                    <a:pt x="1187" y="449"/>
                  </a:cubicBezTo>
                  <a:cubicBezTo>
                    <a:pt x="1244" y="449"/>
                    <a:pt x="1301" y="441"/>
                    <a:pt x="1358" y="416"/>
                  </a:cubicBezTo>
                  <a:cubicBezTo>
                    <a:pt x="1449" y="379"/>
                    <a:pt x="1483" y="283"/>
                    <a:pt x="1415" y="204"/>
                  </a:cubicBezTo>
                  <a:cubicBezTo>
                    <a:pt x="1278" y="51"/>
                    <a:pt x="1088" y="44"/>
                    <a:pt x="894" y="25"/>
                  </a:cubicBezTo>
                  <a:cubicBezTo>
                    <a:pt x="750" y="9"/>
                    <a:pt x="607" y="1"/>
                    <a:pt x="4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33"/>
            <p:cNvSpPr/>
            <p:nvPr/>
          </p:nvSpPr>
          <p:spPr>
            <a:xfrm rot="10800000">
              <a:off x="7940905" y="761591"/>
              <a:ext cx="41607" cy="14601"/>
            </a:xfrm>
            <a:custGeom>
              <a:avLst/>
              <a:gdLst/>
              <a:ahLst/>
              <a:cxnLst/>
              <a:rect l="l" t="t" r="r" b="b"/>
              <a:pathLst>
                <a:path w="1516" h="532" extrusionOk="0">
                  <a:moveTo>
                    <a:pt x="215" y="1"/>
                  </a:moveTo>
                  <a:cubicBezTo>
                    <a:pt x="35" y="1"/>
                    <a:pt x="1" y="304"/>
                    <a:pt x="185" y="344"/>
                  </a:cubicBezTo>
                  <a:cubicBezTo>
                    <a:pt x="495" y="412"/>
                    <a:pt x="845" y="532"/>
                    <a:pt x="1174" y="532"/>
                  </a:cubicBezTo>
                  <a:cubicBezTo>
                    <a:pt x="1233" y="532"/>
                    <a:pt x="1291" y="528"/>
                    <a:pt x="1349" y="519"/>
                  </a:cubicBezTo>
                  <a:cubicBezTo>
                    <a:pt x="1497" y="496"/>
                    <a:pt x="1516" y="272"/>
                    <a:pt x="1391" y="207"/>
                  </a:cubicBezTo>
                  <a:cubicBezTo>
                    <a:pt x="1059" y="33"/>
                    <a:pt x="596" y="43"/>
                    <a:pt x="231" y="1"/>
                  </a:cubicBezTo>
                  <a:cubicBezTo>
                    <a:pt x="226" y="1"/>
                    <a:pt x="220"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33"/>
            <p:cNvSpPr/>
            <p:nvPr/>
          </p:nvSpPr>
          <p:spPr>
            <a:xfrm rot="10800000">
              <a:off x="7728865" y="642507"/>
              <a:ext cx="56482" cy="14491"/>
            </a:xfrm>
            <a:custGeom>
              <a:avLst/>
              <a:gdLst/>
              <a:ahLst/>
              <a:cxnLst/>
              <a:rect l="l" t="t" r="r" b="b"/>
              <a:pathLst>
                <a:path w="2058" h="528" extrusionOk="0">
                  <a:moveTo>
                    <a:pt x="191" y="1"/>
                  </a:moveTo>
                  <a:cubicBezTo>
                    <a:pt x="23" y="1"/>
                    <a:pt x="1" y="253"/>
                    <a:pt x="160" y="305"/>
                  </a:cubicBezTo>
                  <a:cubicBezTo>
                    <a:pt x="468" y="400"/>
                    <a:pt x="780" y="449"/>
                    <a:pt x="1103" y="484"/>
                  </a:cubicBezTo>
                  <a:cubicBezTo>
                    <a:pt x="1253" y="501"/>
                    <a:pt x="1410" y="528"/>
                    <a:pt x="1562" y="528"/>
                  </a:cubicBezTo>
                  <a:cubicBezTo>
                    <a:pt x="1699" y="528"/>
                    <a:pt x="1832" y="506"/>
                    <a:pt x="1955" y="438"/>
                  </a:cubicBezTo>
                  <a:cubicBezTo>
                    <a:pt x="2057" y="385"/>
                    <a:pt x="2054" y="233"/>
                    <a:pt x="1955" y="175"/>
                  </a:cubicBezTo>
                  <a:cubicBezTo>
                    <a:pt x="1719" y="38"/>
                    <a:pt x="1434" y="77"/>
                    <a:pt x="1168" y="61"/>
                  </a:cubicBezTo>
                  <a:cubicBezTo>
                    <a:pt x="845" y="50"/>
                    <a:pt x="525" y="12"/>
                    <a:pt x="202" y="1"/>
                  </a:cubicBezTo>
                  <a:cubicBezTo>
                    <a:pt x="198" y="1"/>
                    <a:pt x="195" y="1"/>
                    <a:pt x="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3"/>
            <p:cNvSpPr/>
            <p:nvPr/>
          </p:nvSpPr>
          <p:spPr>
            <a:xfrm rot="10800000">
              <a:off x="7725846" y="674179"/>
              <a:ext cx="39164" cy="9908"/>
            </a:xfrm>
            <a:custGeom>
              <a:avLst/>
              <a:gdLst/>
              <a:ahLst/>
              <a:cxnLst/>
              <a:rect l="l" t="t" r="r" b="b"/>
              <a:pathLst>
                <a:path w="1427" h="361" extrusionOk="0">
                  <a:moveTo>
                    <a:pt x="1054" y="0"/>
                  </a:moveTo>
                  <a:cubicBezTo>
                    <a:pt x="952" y="0"/>
                    <a:pt x="848" y="14"/>
                    <a:pt x="750" y="18"/>
                  </a:cubicBezTo>
                  <a:cubicBezTo>
                    <a:pt x="556" y="30"/>
                    <a:pt x="362" y="41"/>
                    <a:pt x="169" y="49"/>
                  </a:cubicBezTo>
                  <a:cubicBezTo>
                    <a:pt x="1" y="56"/>
                    <a:pt x="1" y="304"/>
                    <a:pt x="169" y="311"/>
                  </a:cubicBezTo>
                  <a:cubicBezTo>
                    <a:pt x="362" y="323"/>
                    <a:pt x="556" y="330"/>
                    <a:pt x="750" y="341"/>
                  </a:cubicBezTo>
                  <a:cubicBezTo>
                    <a:pt x="850" y="346"/>
                    <a:pt x="957" y="360"/>
                    <a:pt x="1061" y="360"/>
                  </a:cubicBezTo>
                  <a:cubicBezTo>
                    <a:pt x="1138" y="360"/>
                    <a:pt x="1215" y="352"/>
                    <a:pt x="1286" y="326"/>
                  </a:cubicBezTo>
                  <a:cubicBezTo>
                    <a:pt x="1427" y="273"/>
                    <a:pt x="1427" y="90"/>
                    <a:pt x="1286" y="37"/>
                  </a:cubicBezTo>
                  <a:cubicBezTo>
                    <a:pt x="1212" y="9"/>
                    <a:pt x="1134" y="0"/>
                    <a:pt x="10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33"/>
            <p:cNvSpPr/>
            <p:nvPr/>
          </p:nvSpPr>
          <p:spPr>
            <a:xfrm rot="10800000">
              <a:off x="7828847" y="715730"/>
              <a:ext cx="41415" cy="11390"/>
            </a:xfrm>
            <a:custGeom>
              <a:avLst/>
              <a:gdLst/>
              <a:ahLst/>
              <a:cxnLst/>
              <a:rect l="l" t="t" r="r" b="b"/>
              <a:pathLst>
                <a:path w="1509" h="415" extrusionOk="0">
                  <a:moveTo>
                    <a:pt x="175" y="1"/>
                  </a:moveTo>
                  <a:cubicBezTo>
                    <a:pt x="37" y="1"/>
                    <a:pt x="1" y="226"/>
                    <a:pt x="145" y="256"/>
                  </a:cubicBezTo>
                  <a:cubicBezTo>
                    <a:pt x="357" y="298"/>
                    <a:pt x="570" y="331"/>
                    <a:pt x="784" y="366"/>
                  </a:cubicBezTo>
                  <a:cubicBezTo>
                    <a:pt x="921" y="385"/>
                    <a:pt x="1059" y="414"/>
                    <a:pt x="1195" y="414"/>
                  </a:cubicBezTo>
                  <a:cubicBezTo>
                    <a:pt x="1247" y="414"/>
                    <a:pt x="1298" y="410"/>
                    <a:pt x="1349" y="400"/>
                  </a:cubicBezTo>
                  <a:cubicBezTo>
                    <a:pt x="1472" y="373"/>
                    <a:pt x="1509" y="172"/>
                    <a:pt x="1388" y="115"/>
                  </a:cubicBezTo>
                  <a:cubicBezTo>
                    <a:pt x="1209" y="35"/>
                    <a:pt x="1023" y="38"/>
                    <a:pt x="829" y="27"/>
                  </a:cubicBezTo>
                  <a:cubicBezTo>
                    <a:pt x="612" y="12"/>
                    <a:pt x="396" y="5"/>
                    <a:pt x="179" y="1"/>
                  </a:cubicBezTo>
                  <a:cubicBezTo>
                    <a:pt x="177" y="1"/>
                    <a:pt x="176" y="1"/>
                    <a:pt x="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33"/>
            <p:cNvSpPr/>
            <p:nvPr/>
          </p:nvSpPr>
          <p:spPr>
            <a:xfrm rot="10800000">
              <a:off x="7835818" y="674426"/>
              <a:ext cx="46272" cy="12433"/>
            </a:xfrm>
            <a:custGeom>
              <a:avLst/>
              <a:gdLst/>
              <a:ahLst/>
              <a:cxnLst/>
              <a:rect l="l" t="t" r="r" b="b"/>
              <a:pathLst>
                <a:path w="1686" h="453" extrusionOk="0">
                  <a:moveTo>
                    <a:pt x="1150" y="1"/>
                  </a:moveTo>
                  <a:cubicBezTo>
                    <a:pt x="1077" y="1"/>
                    <a:pt x="999" y="10"/>
                    <a:pt x="929" y="13"/>
                  </a:cubicBezTo>
                  <a:cubicBezTo>
                    <a:pt x="697" y="17"/>
                    <a:pt x="462" y="20"/>
                    <a:pt x="234" y="51"/>
                  </a:cubicBezTo>
                  <a:cubicBezTo>
                    <a:pt x="1" y="77"/>
                    <a:pt x="1" y="378"/>
                    <a:pt x="234" y="405"/>
                  </a:cubicBezTo>
                  <a:cubicBezTo>
                    <a:pt x="462" y="431"/>
                    <a:pt x="697" y="438"/>
                    <a:pt x="929" y="442"/>
                  </a:cubicBezTo>
                  <a:cubicBezTo>
                    <a:pt x="991" y="445"/>
                    <a:pt x="1066" y="453"/>
                    <a:pt x="1135" y="453"/>
                  </a:cubicBezTo>
                  <a:cubicBezTo>
                    <a:pt x="1167" y="453"/>
                    <a:pt x="1198" y="451"/>
                    <a:pt x="1225" y="447"/>
                  </a:cubicBezTo>
                  <a:cubicBezTo>
                    <a:pt x="1340" y="431"/>
                    <a:pt x="1446" y="378"/>
                    <a:pt x="1560" y="355"/>
                  </a:cubicBezTo>
                  <a:cubicBezTo>
                    <a:pt x="1685" y="324"/>
                    <a:pt x="1685" y="127"/>
                    <a:pt x="1560" y="100"/>
                  </a:cubicBezTo>
                  <a:cubicBezTo>
                    <a:pt x="1446" y="73"/>
                    <a:pt x="1340" y="24"/>
                    <a:pt x="1225" y="5"/>
                  </a:cubicBezTo>
                  <a:cubicBezTo>
                    <a:pt x="1202" y="2"/>
                    <a:pt x="1176" y="1"/>
                    <a:pt x="11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33"/>
            <p:cNvSpPr/>
            <p:nvPr/>
          </p:nvSpPr>
          <p:spPr>
            <a:xfrm rot="10800000">
              <a:off x="7556263" y="677554"/>
              <a:ext cx="40536" cy="12762"/>
            </a:xfrm>
            <a:custGeom>
              <a:avLst/>
              <a:gdLst/>
              <a:ahLst/>
              <a:cxnLst/>
              <a:rect l="l" t="t" r="r" b="b"/>
              <a:pathLst>
                <a:path w="1477" h="465" extrusionOk="0">
                  <a:moveTo>
                    <a:pt x="514" y="1"/>
                  </a:moveTo>
                  <a:cubicBezTo>
                    <a:pt x="376" y="1"/>
                    <a:pt x="240" y="11"/>
                    <a:pt x="99" y="36"/>
                  </a:cubicBezTo>
                  <a:cubicBezTo>
                    <a:pt x="1" y="52"/>
                    <a:pt x="4" y="215"/>
                    <a:pt x="99" y="234"/>
                  </a:cubicBezTo>
                  <a:cubicBezTo>
                    <a:pt x="297" y="271"/>
                    <a:pt x="499" y="302"/>
                    <a:pt x="697" y="348"/>
                  </a:cubicBezTo>
                  <a:cubicBezTo>
                    <a:pt x="862" y="386"/>
                    <a:pt x="1034" y="465"/>
                    <a:pt x="1206" y="465"/>
                  </a:cubicBezTo>
                  <a:cubicBezTo>
                    <a:pt x="1224" y="465"/>
                    <a:pt x="1241" y="464"/>
                    <a:pt x="1259" y="462"/>
                  </a:cubicBezTo>
                  <a:cubicBezTo>
                    <a:pt x="1431" y="447"/>
                    <a:pt x="1476" y="257"/>
                    <a:pt x="1343" y="157"/>
                  </a:cubicBezTo>
                  <a:cubicBezTo>
                    <a:pt x="1180" y="36"/>
                    <a:pt x="940" y="29"/>
                    <a:pt x="743" y="10"/>
                  </a:cubicBezTo>
                  <a:cubicBezTo>
                    <a:pt x="666" y="4"/>
                    <a:pt x="590" y="1"/>
                    <a:pt x="5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33"/>
            <p:cNvSpPr/>
            <p:nvPr/>
          </p:nvSpPr>
          <p:spPr>
            <a:xfrm rot="10800000">
              <a:off x="7561999" y="654775"/>
              <a:ext cx="46684" cy="10292"/>
            </a:xfrm>
            <a:custGeom>
              <a:avLst/>
              <a:gdLst/>
              <a:ahLst/>
              <a:cxnLst/>
              <a:rect l="l" t="t" r="r" b="b"/>
              <a:pathLst>
                <a:path w="1701" h="375" extrusionOk="0">
                  <a:moveTo>
                    <a:pt x="1210" y="1"/>
                  </a:moveTo>
                  <a:cubicBezTo>
                    <a:pt x="1110" y="1"/>
                    <a:pt x="1008" y="8"/>
                    <a:pt x="909" y="9"/>
                  </a:cubicBezTo>
                  <a:cubicBezTo>
                    <a:pt x="666" y="18"/>
                    <a:pt x="426" y="32"/>
                    <a:pt x="183" y="44"/>
                  </a:cubicBezTo>
                  <a:cubicBezTo>
                    <a:pt x="0" y="55"/>
                    <a:pt x="0" y="321"/>
                    <a:pt x="183" y="329"/>
                  </a:cubicBezTo>
                  <a:cubicBezTo>
                    <a:pt x="426" y="344"/>
                    <a:pt x="666" y="360"/>
                    <a:pt x="909" y="367"/>
                  </a:cubicBezTo>
                  <a:cubicBezTo>
                    <a:pt x="1005" y="369"/>
                    <a:pt x="1102" y="374"/>
                    <a:pt x="1199" y="374"/>
                  </a:cubicBezTo>
                  <a:cubicBezTo>
                    <a:pt x="1325" y="374"/>
                    <a:pt x="1451" y="364"/>
                    <a:pt x="1567" y="321"/>
                  </a:cubicBezTo>
                  <a:cubicBezTo>
                    <a:pt x="1700" y="272"/>
                    <a:pt x="1700" y="104"/>
                    <a:pt x="1567" y="55"/>
                  </a:cubicBezTo>
                  <a:cubicBezTo>
                    <a:pt x="1454" y="11"/>
                    <a:pt x="1333"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33"/>
            <p:cNvSpPr/>
            <p:nvPr/>
          </p:nvSpPr>
          <p:spPr>
            <a:xfrm rot="10800000">
              <a:off x="7655614" y="651509"/>
              <a:ext cx="34389" cy="11115"/>
            </a:xfrm>
            <a:custGeom>
              <a:avLst/>
              <a:gdLst/>
              <a:ahLst/>
              <a:cxnLst/>
              <a:rect l="l" t="t" r="r" b="b"/>
              <a:pathLst>
                <a:path w="1253" h="405" extrusionOk="0">
                  <a:moveTo>
                    <a:pt x="176" y="0"/>
                  </a:moveTo>
                  <a:cubicBezTo>
                    <a:pt x="20" y="0"/>
                    <a:pt x="0" y="233"/>
                    <a:pt x="147" y="282"/>
                  </a:cubicBezTo>
                  <a:cubicBezTo>
                    <a:pt x="337" y="343"/>
                    <a:pt x="565" y="404"/>
                    <a:pt x="784" y="404"/>
                  </a:cubicBezTo>
                  <a:cubicBezTo>
                    <a:pt x="918" y="404"/>
                    <a:pt x="1049" y="381"/>
                    <a:pt x="1165" y="320"/>
                  </a:cubicBezTo>
                  <a:cubicBezTo>
                    <a:pt x="1245" y="278"/>
                    <a:pt x="1252" y="134"/>
                    <a:pt x="1165" y="96"/>
                  </a:cubicBezTo>
                  <a:cubicBezTo>
                    <a:pt x="976" y="12"/>
                    <a:pt x="754" y="1"/>
                    <a:pt x="536" y="1"/>
                  </a:cubicBezTo>
                  <a:cubicBezTo>
                    <a:pt x="460" y="1"/>
                    <a:pt x="386" y="3"/>
                    <a:pt x="313" y="3"/>
                  </a:cubicBezTo>
                  <a:cubicBezTo>
                    <a:pt x="269" y="3"/>
                    <a:pt x="226" y="2"/>
                    <a:pt x="184" y="1"/>
                  </a:cubicBezTo>
                  <a:cubicBezTo>
                    <a:pt x="181" y="1"/>
                    <a:pt x="179"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33"/>
            <p:cNvSpPr/>
            <p:nvPr/>
          </p:nvSpPr>
          <p:spPr>
            <a:xfrm rot="10800000">
              <a:off x="8249414" y="599775"/>
              <a:ext cx="21215" cy="32138"/>
            </a:xfrm>
            <a:custGeom>
              <a:avLst/>
              <a:gdLst/>
              <a:ahLst/>
              <a:cxnLst/>
              <a:rect l="l" t="t" r="r" b="b"/>
              <a:pathLst>
                <a:path w="773" h="1171" extrusionOk="0">
                  <a:moveTo>
                    <a:pt x="219" y="1"/>
                  </a:moveTo>
                  <a:cubicBezTo>
                    <a:pt x="171" y="1"/>
                    <a:pt x="124" y="31"/>
                    <a:pt x="106" y="82"/>
                  </a:cubicBezTo>
                  <a:cubicBezTo>
                    <a:pt x="0" y="421"/>
                    <a:pt x="235" y="1140"/>
                    <a:pt x="639" y="1170"/>
                  </a:cubicBezTo>
                  <a:cubicBezTo>
                    <a:pt x="642" y="1170"/>
                    <a:pt x="646" y="1171"/>
                    <a:pt x="649" y="1171"/>
                  </a:cubicBezTo>
                  <a:cubicBezTo>
                    <a:pt x="717" y="1171"/>
                    <a:pt x="772" y="1102"/>
                    <a:pt x="772" y="1037"/>
                  </a:cubicBezTo>
                  <a:cubicBezTo>
                    <a:pt x="767" y="847"/>
                    <a:pt x="631" y="718"/>
                    <a:pt x="539" y="566"/>
                  </a:cubicBezTo>
                  <a:cubicBezTo>
                    <a:pt x="441" y="402"/>
                    <a:pt x="402" y="216"/>
                    <a:pt x="311" y="56"/>
                  </a:cubicBezTo>
                  <a:cubicBezTo>
                    <a:pt x="290" y="18"/>
                    <a:pt x="254" y="1"/>
                    <a:pt x="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3"/>
            <p:cNvSpPr/>
            <p:nvPr/>
          </p:nvSpPr>
          <p:spPr>
            <a:xfrm rot="10800000">
              <a:off x="8230340" y="613717"/>
              <a:ext cx="18498" cy="25332"/>
            </a:xfrm>
            <a:custGeom>
              <a:avLst/>
              <a:gdLst/>
              <a:ahLst/>
              <a:cxnLst/>
              <a:rect l="l" t="t" r="r" b="b"/>
              <a:pathLst>
                <a:path w="674" h="923" extrusionOk="0">
                  <a:moveTo>
                    <a:pt x="172" y="0"/>
                  </a:moveTo>
                  <a:cubicBezTo>
                    <a:pt x="137" y="0"/>
                    <a:pt x="101" y="23"/>
                    <a:pt x="80" y="54"/>
                  </a:cubicBezTo>
                  <a:cubicBezTo>
                    <a:pt x="1" y="183"/>
                    <a:pt x="88" y="384"/>
                    <a:pt x="145" y="510"/>
                  </a:cubicBezTo>
                  <a:cubicBezTo>
                    <a:pt x="213" y="677"/>
                    <a:pt x="282" y="844"/>
                    <a:pt x="457" y="913"/>
                  </a:cubicBezTo>
                  <a:cubicBezTo>
                    <a:pt x="473" y="919"/>
                    <a:pt x="490" y="922"/>
                    <a:pt x="506" y="922"/>
                  </a:cubicBezTo>
                  <a:cubicBezTo>
                    <a:pt x="594" y="922"/>
                    <a:pt x="673" y="833"/>
                    <a:pt x="673" y="746"/>
                  </a:cubicBezTo>
                  <a:cubicBezTo>
                    <a:pt x="673" y="582"/>
                    <a:pt x="548" y="457"/>
                    <a:pt x="468" y="320"/>
                  </a:cubicBezTo>
                  <a:cubicBezTo>
                    <a:pt x="403" y="210"/>
                    <a:pt x="331" y="46"/>
                    <a:pt x="198" y="5"/>
                  </a:cubicBezTo>
                  <a:cubicBezTo>
                    <a:pt x="190" y="2"/>
                    <a:pt x="181" y="0"/>
                    <a:pt x="1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33"/>
            <p:cNvSpPr/>
            <p:nvPr/>
          </p:nvSpPr>
          <p:spPr>
            <a:xfrm rot="10800000">
              <a:off x="8145617" y="533358"/>
              <a:ext cx="29311" cy="34636"/>
            </a:xfrm>
            <a:custGeom>
              <a:avLst/>
              <a:gdLst/>
              <a:ahLst/>
              <a:cxnLst/>
              <a:rect l="l" t="t" r="r" b="b"/>
              <a:pathLst>
                <a:path w="1068" h="1262" extrusionOk="0">
                  <a:moveTo>
                    <a:pt x="163" y="1"/>
                  </a:moveTo>
                  <a:cubicBezTo>
                    <a:pt x="75" y="1"/>
                    <a:pt x="1" y="130"/>
                    <a:pt x="79" y="203"/>
                  </a:cubicBezTo>
                  <a:cubicBezTo>
                    <a:pt x="246" y="359"/>
                    <a:pt x="368" y="559"/>
                    <a:pt x="490" y="750"/>
                  </a:cubicBezTo>
                  <a:cubicBezTo>
                    <a:pt x="607" y="936"/>
                    <a:pt x="710" y="1089"/>
                    <a:pt x="874" y="1236"/>
                  </a:cubicBezTo>
                  <a:cubicBezTo>
                    <a:pt x="892" y="1253"/>
                    <a:pt x="913" y="1261"/>
                    <a:pt x="934" y="1261"/>
                  </a:cubicBezTo>
                  <a:cubicBezTo>
                    <a:pt x="976" y="1261"/>
                    <a:pt x="1017" y="1227"/>
                    <a:pt x="1022" y="1175"/>
                  </a:cubicBezTo>
                  <a:cubicBezTo>
                    <a:pt x="1067" y="636"/>
                    <a:pt x="623" y="297"/>
                    <a:pt x="220" y="20"/>
                  </a:cubicBezTo>
                  <a:cubicBezTo>
                    <a:pt x="201" y="7"/>
                    <a:pt x="18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33"/>
            <p:cNvSpPr/>
            <p:nvPr/>
          </p:nvSpPr>
          <p:spPr>
            <a:xfrm rot="10800000">
              <a:off x="8193317" y="534813"/>
              <a:ext cx="23685" cy="29256"/>
            </a:xfrm>
            <a:custGeom>
              <a:avLst/>
              <a:gdLst/>
              <a:ahLst/>
              <a:cxnLst/>
              <a:rect l="l" t="t" r="r" b="b"/>
              <a:pathLst>
                <a:path w="863" h="1066" extrusionOk="0">
                  <a:moveTo>
                    <a:pt x="216" y="1"/>
                  </a:moveTo>
                  <a:cubicBezTo>
                    <a:pt x="108" y="1"/>
                    <a:pt x="1" y="97"/>
                    <a:pt x="42" y="216"/>
                  </a:cubicBezTo>
                  <a:cubicBezTo>
                    <a:pt x="99" y="379"/>
                    <a:pt x="175" y="527"/>
                    <a:pt x="259" y="679"/>
                  </a:cubicBezTo>
                  <a:cubicBezTo>
                    <a:pt x="338" y="831"/>
                    <a:pt x="410" y="1009"/>
                    <a:pt x="585" y="1060"/>
                  </a:cubicBezTo>
                  <a:cubicBezTo>
                    <a:pt x="601" y="1064"/>
                    <a:pt x="617" y="1066"/>
                    <a:pt x="633" y="1066"/>
                  </a:cubicBezTo>
                  <a:cubicBezTo>
                    <a:pt x="720" y="1066"/>
                    <a:pt x="809" y="1009"/>
                    <a:pt x="825" y="923"/>
                  </a:cubicBezTo>
                  <a:cubicBezTo>
                    <a:pt x="863" y="732"/>
                    <a:pt x="749" y="603"/>
                    <a:pt x="647" y="455"/>
                  </a:cubicBezTo>
                  <a:cubicBezTo>
                    <a:pt x="547" y="310"/>
                    <a:pt x="449" y="174"/>
                    <a:pt x="331" y="48"/>
                  </a:cubicBezTo>
                  <a:cubicBezTo>
                    <a:pt x="298" y="15"/>
                    <a:pt x="257" y="1"/>
                    <a:pt x="2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3"/>
            <p:cNvSpPr/>
            <p:nvPr/>
          </p:nvSpPr>
          <p:spPr>
            <a:xfrm rot="10800000">
              <a:off x="8199245" y="457143"/>
              <a:ext cx="20941" cy="27582"/>
            </a:xfrm>
            <a:custGeom>
              <a:avLst/>
              <a:gdLst/>
              <a:ahLst/>
              <a:cxnLst/>
              <a:rect l="l" t="t" r="r" b="b"/>
              <a:pathLst>
                <a:path w="763" h="1005" extrusionOk="0">
                  <a:moveTo>
                    <a:pt x="163" y="1"/>
                  </a:moveTo>
                  <a:cubicBezTo>
                    <a:pt x="79" y="1"/>
                    <a:pt x="1" y="113"/>
                    <a:pt x="40" y="206"/>
                  </a:cubicBezTo>
                  <a:cubicBezTo>
                    <a:pt x="105" y="350"/>
                    <a:pt x="161" y="491"/>
                    <a:pt x="234" y="632"/>
                  </a:cubicBezTo>
                  <a:cubicBezTo>
                    <a:pt x="303" y="761"/>
                    <a:pt x="359" y="924"/>
                    <a:pt x="496" y="985"/>
                  </a:cubicBezTo>
                  <a:cubicBezTo>
                    <a:pt x="526" y="998"/>
                    <a:pt x="556" y="1004"/>
                    <a:pt x="584" y="1004"/>
                  </a:cubicBezTo>
                  <a:cubicBezTo>
                    <a:pt x="672" y="1004"/>
                    <a:pt x="745" y="945"/>
                    <a:pt x="751" y="841"/>
                  </a:cubicBezTo>
                  <a:cubicBezTo>
                    <a:pt x="763" y="678"/>
                    <a:pt x="633" y="545"/>
                    <a:pt x="542" y="419"/>
                  </a:cubicBezTo>
                  <a:cubicBezTo>
                    <a:pt x="451" y="286"/>
                    <a:pt x="348" y="171"/>
                    <a:pt x="249" y="46"/>
                  </a:cubicBezTo>
                  <a:cubicBezTo>
                    <a:pt x="223" y="14"/>
                    <a:pt x="19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3"/>
            <p:cNvSpPr/>
            <p:nvPr/>
          </p:nvSpPr>
          <p:spPr>
            <a:xfrm rot="10800000">
              <a:off x="8194552" y="504596"/>
              <a:ext cx="17318" cy="22038"/>
            </a:xfrm>
            <a:custGeom>
              <a:avLst/>
              <a:gdLst/>
              <a:ahLst/>
              <a:cxnLst/>
              <a:rect l="l" t="t" r="r" b="b"/>
              <a:pathLst>
                <a:path w="631" h="803" extrusionOk="0">
                  <a:moveTo>
                    <a:pt x="115" y="1"/>
                  </a:moveTo>
                  <a:cubicBezTo>
                    <a:pt x="52" y="1"/>
                    <a:pt x="1" y="54"/>
                    <a:pt x="14" y="133"/>
                  </a:cubicBezTo>
                  <a:cubicBezTo>
                    <a:pt x="33" y="270"/>
                    <a:pt x="83" y="380"/>
                    <a:pt x="148" y="501"/>
                  </a:cubicBezTo>
                  <a:cubicBezTo>
                    <a:pt x="205" y="619"/>
                    <a:pt x="254" y="763"/>
                    <a:pt x="395" y="798"/>
                  </a:cubicBezTo>
                  <a:cubicBezTo>
                    <a:pt x="408" y="801"/>
                    <a:pt x="421" y="802"/>
                    <a:pt x="433" y="802"/>
                  </a:cubicBezTo>
                  <a:cubicBezTo>
                    <a:pt x="504" y="802"/>
                    <a:pt x="569" y="759"/>
                    <a:pt x="588" y="687"/>
                  </a:cubicBezTo>
                  <a:cubicBezTo>
                    <a:pt x="630" y="543"/>
                    <a:pt x="528" y="433"/>
                    <a:pt x="451" y="322"/>
                  </a:cubicBezTo>
                  <a:cubicBezTo>
                    <a:pt x="376" y="208"/>
                    <a:pt x="304" y="110"/>
                    <a:pt x="193" y="30"/>
                  </a:cubicBezTo>
                  <a:cubicBezTo>
                    <a:pt x="168" y="10"/>
                    <a:pt x="140" y="1"/>
                    <a:pt x="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3"/>
            <p:cNvSpPr/>
            <p:nvPr/>
          </p:nvSpPr>
          <p:spPr>
            <a:xfrm rot="10800000">
              <a:off x="8083509" y="443970"/>
              <a:ext cx="22779" cy="42320"/>
            </a:xfrm>
            <a:custGeom>
              <a:avLst/>
              <a:gdLst/>
              <a:ahLst/>
              <a:cxnLst/>
              <a:rect l="l" t="t" r="r" b="b"/>
              <a:pathLst>
                <a:path w="830" h="1542" extrusionOk="0">
                  <a:moveTo>
                    <a:pt x="176" y="0"/>
                  </a:moveTo>
                  <a:cubicBezTo>
                    <a:pt x="90" y="0"/>
                    <a:pt x="0" y="73"/>
                    <a:pt x="38" y="168"/>
                  </a:cubicBezTo>
                  <a:cubicBezTo>
                    <a:pt x="221" y="605"/>
                    <a:pt x="293" y="1146"/>
                    <a:pt x="605" y="1510"/>
                  </a:cubicBezTo>
                  <a:cubicBezTo>
                    <a:pt x="624" y="1532"/>
                    <a:pt x="647" y="1542"/>
                    <a:pt x="670" y="1542"/>
                  </a:cubicBezTo>
                  <a:cubicBezTo>
                    <a:pt x="721" y="1542"/>
                    <a:pt x="771" y="1493"/>
                    <a:pt x="779" y="1437"/>
                  </a:cubicBezTo>
                  <a:cubicBezTo>
                    <a:pt x="829" y="958"/>
                    <a:pt x="505" y="472"/>
                    <a:pt x="289" y="65"/>
                  </a:cubicBezTo>
                  <a:cubicBezTo>
                    <a:pt x="264" y="20"/>
                    <a:pt x="221"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3"/>
            <p:cNvSpPr/>
            <p:nvPr/>
          </p:nvSpPr>
          <p:spPr>
            <a:xfrm rot="10800000">
              <a:off x="8125473" y="410707"/>
              <a:ext cx="17675" cy="28762"/>
            </a:xfrm>
            <a:custGeom>
              <a:avLst/>
              <a:gdLst/>
              <a:ahLst/>
              <a:cxnLst/>
              <a:rect l="l" t="t" r="r" b="b"/>
              <a:pathLst>
                <a:path w="644" h="1048" extrusionOk="0">
                  <a:moveTo>
                    <a:pt x="199" y="0"/>
                  </a:moveTo>
                  <a:cubicBezTo>
                    <a:pt x="102" y="0"/>
                    <a:pt x="1" y="95"/>
                    <a:pt x="23" y="211"/>
                  </a:cubicBezTo>
                  <a:cubicBezTo>
                    <a:pt x="77" y="484"/>
                    <a:pt x="107" y="819"/>
                    <a:pt x="335" y="1009"/>
                  </a:cubicBezTo>
                  <a:cubicBezTo>
                    <a:pt x="365" y="1034"/>
                    <a:pt x="403" y="1047"/>
                    <a:pt x="441" y="1047"/>
                  </a:cubicBezTo>
                  <a:cubicBezTo>
                    <a:pt x="501" y="1047"/>
                    <a:pt x="559" y="1015"/>
                    <a:pt x="575" y="945"/>
                  </a:cubicBezTo>
                  <a:cubicBezTo>
                    <a:pt x="644" y="637"/>
                    <a:pt x="457" y="352"/>
                    <a:pt x="324" y="82"/>
                  </a:cubicBezTo>
                  <a:cubicBezTo>
                    <a:pt x="295" y="24"/>
                    <a:pt x="248" y="0"/>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3"/>
            <p:cNvSpPr/>
            <p:nvPr/>
          </p:nvSpPr>
          <p:spPr>
            <a:xfrm rot="10800000">
              <a:off x="8156458" y="329250"/>
              <a:ext cx="24234" cy="40152"/>
            </a:xfrm>
            <a:custGeom>
              <a:avLst/>
              <a:gdLst/>
              <a:ahLst/>
              <a:cxnLst/>
              <a:rect l="l" t="t" r="r" b="b"/>
              <a:pathLst>
                <a:path w="883" h="1463" extrusionOk="0">
                  <a:moveTo>
                    <a:pt x="176" y="1"/>
                  </a:moveTo>
                  <a:cubicBezTo>
                    <a:pt x="86" y="1"/>
                    <a:pt x="0" y="116"/>
                    <a:pt x="45" y="212"/>
                  </a:cubicBezTo>
                  <a:cubicBezTo>
                    <a:pt x="148" y="418"/>
                    <a:pt x="243" y="628"/>
                    <a:pt x="312" y="844"/>
                  </a:cubicBezTo>
                  <a:cubicBezTo>
                    <a:pt x="373" y="1042"/>
                    <a:pt x="388" y="1247"/>
                    <a:pt x="521" y="1407"/>
                  </a:cubicBezTo>
                  <a:cubicBezTo>
                    <a:pt x="553" y="1445"/>
                    <a:pt x="601" y="1463"/>
                    <a:pt x="652" y="1463"/>
                  </a:cubicBezTo>
                  <a:cubicBezTo>
                    <a:pt x="740" y="1463"/>
                    <a:pt x="834" y="1409"/>
                    <a:pt x="848" y="1319"/>
                  </a:cubicBezTo>
                  <a:cubicBezTo>
                    <a:pt x="882" y="1084"/>
                    <a:pt x="761" y="867"/>
                    <a:pt x="654" y="661"/>
                  </a:cubicBezTo>
                  <a:cubicBezTo>
                    <a:pt x="540" y="445"/>
                    <a:pt x="415" y="240"/>
                    <a:pt x="263" y="45"/>
                  </a:cubicBezTo>
                  <a:cubicBezTo>
                    <a:pt x="237" y="14"/>
                    <a:pt x="206"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3"/>
            <p:cNvSpPr/>
            <p:nvPr/>
          </p:nvSpPr>
          <p:spPr>
            <a:xfrm rot="10800000">
              <a:off x="8130193" y="352798"/>
              <a:ext cx="16083" cy="29997"/>
            </a:xfrm>
            <a:custGeom>
              <a:avLst/>
              <a:gdLst/>
              <a:ahLst/>
              <a:cxnLst/>
              <a:rect l="l" t="t" r="r" b="b"/>
              <a:pathLst>
                <a:path w="586" h="1093" extrusionOk="0">
                  <a:moveTo>
                    <a:pt x="144" y="1"/>
                  </a:moveTo>
                  <a:cubicBezTo>
                    <a:pt x="77" y="1"/>
                    <a:pt x="12" y="46"/>
                    <a:pt x="9" y="142"/>
                  </a:cubicBezTo>
                  <a:cubicBezTo>
                    <a:pt x="0" y="332"/>
                    <a:pt x="12" y="511"/>
                    <a:pt x="73" y="690"/>
                  </a:cubicBezTo>
                  <a:cubicBezTo>
                    <a:pt x="103" y="773"/>
                    <a:pt x="134" y="860"/>
                    <a:pt x="183" y="937"/>
                  </a:cubicBezTo>
                  <a:cubicBezTo>
                    <a:pt x="237" y="1024"/>
                    <a:pt x="302" y="1047"/>
                    <a:pt x="396" y="1085"/>
                  </a:cubicBezTo>
                  <a:cubicBezTo>
                    <a:pt x="409" y="1090"/>
                    <a:pt x="422" y="1092"/>
                    <a:pt x="436" y="1092"/>
                  </a:cubicBezTo>
                  <a:cubicBezTo>
                    <a:pt x="510" y="1092"/>
                    <a:pt x="585" y="1018"/>
                    <a:pt x="579" y="944"/>
                  </a:cubicBezTo>
                  <a:cubicBezTo>
                    <a:pt x="571" y="788"/>
                    <a:pt x="510" y="705"/>
                    <a:pt x="438" y="568"/>
                  </a:cubicBezTo>
                  <a:cubicBezTo>
                    <a:pt x="370" y="439"/>
                    <a:pt x="316" y="286"/>
                    <a:pt x="297" y="142"/>
                  </a:cubicBezTo>
                  <a:cubicBezTo>
                    <a:pt x="285" y="49"/>
                    <a:pt x="213" y="1"/>
                    <a:pt x="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3"/>
            <p:cNvSpPr/>
            <p:nvPr/>
          </p:nvSpPr>
          <p:spPr>
            <a:xfrm rot="10800000">
              <a:off x="8053210" y="268020"/>
              <a:ext cx="24234" cy="32111"/>
            </a:xfrm>
            <a:custGeom>
              <a:avLst/>
              <a:gdLst/>
              <a:ahLst/>
              <a:cxnLst/>
              <a:rect l="l" t="t" r="r" b="b"/>
              <a:pathLst>
                <a:path w="883" h="1170" extrusionOk="0">
                  <a:moveTo>
                    <a:pt x="194" y="0"/>
                  </a:moveTo>
                  <a:cubicBezTo>
                    <a:pt x="98" y="0"/>
                    <a:pt x="0" y="114"/>
                    <a:pt x="63" y="213"/>
                  </a:cubicBezTo>
                  <a:cubicBezTo>
                    <a:pt x="161" y="369"/>
                    <a:pt x="249" y="522"/>
                    <a:pt x="333" y="685"/>
                  </a:cubicBezTo>
                  <a:cubicBezTo>
                    <a:pt x="409" y="829"/>
                    <a:pt x="466" y="1024"/>
                    <a:pt x="599" y="1129"/>
                  </a:cubicBezTo>
                  <a:cubicBezTo>
                    <a:pt x="633" y="1156"/>
                    <a:pt x="676" y="1169"/>
                    <a:pt x="718" y="1169"/>
                  </a:cubicBezTo>
                  <a:cubicBezTo>
                    <a:pt x="802" y="1169"/>
                    <a:pt x="883" y="1116"/>
                    <a:pt x="880" y="1012"/>
                  </a:cubicBezTo>
                  <a:cubicBezTo>
                    <a:pt x="873" y="822"/>
                    <a:pt x="744" y="659"/>
                    <a:pt x="637" y="506"/>
                  </a:cubicBezTo>
                  <a:cubicBezTo>
                    <a:pt x="526" y="346"/>
                    <a:pt x="409" y="194"/>
                    <a:pt x="287" y="46"/>
                  </a:cubicBezTo>
                  <a:cubicBezTo>
                    <a:pt x="261" y="14"/>
                    <a:pt x="228"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3"/>
            <p:cNvSpPr/>
            <p:nvPr/>
          </p:nvSpPr>
          <p:spPr>
            <a:xfrm rot="10800000">
              <a:off x="8031364" y="294065"/>
              <a:ext cx="24755" cy="33675"/>
            </a:xfrm>
            <a:custGeom>
              <a:avLst/>
              <a:gdLst/>
              <a:ahLst/>
              <a:cxnLst/>
              <a:rect l="l" t="t" r="r" b="b"/>
              <a:pathLst>
                <a:path w="902" h="1227" extrusionOk="0">
                  <a:moveTo>
                    <a:pt x="231" y="0"/>
                  </a:moveTo>
                  <a:cubicBezTo>
                    <a:pt x="138" y="0"/>
                    <a:pt x="38" y="80"/>
                    <a:pt x="31" y="182"/>
                  </a:cubicBezTo>
                  <a:cubicBezTo>
                    <a:pt x="0" y="565"/>
                    <a:pt x="316" y="1219"/>
                    <a:pt x="753" y="1227"/>
                  </a:cubicBezTo>
                  <a:cubicBezTo>
                    <a:pt x="755" y="1227"/>
                    <a:pt x="757" y="1227"/>
                    <a:pt x="760" y="1227"/>
                  </a:cubicBezTo>
                  <a:cubicBezTo>
                    <a:pt x="844" y="1227"/>
                    <a:pt x="901" y="1141"/>
                    <a:pt x="883" y="1060"/>
                  </a:cubicBezTo>
                  <a:cubicBezTo>
                    <a:pt x="844" y="900"/>
                    <a:pt x="704" y="737"/>
                    <a:pt x="609" y="600"/>
                  </a:cubicBezTo>
                  <a:cubicBezTo>
                    <a:pt x="498" y="440"/>
                    <a:pt x="449" y="265"/>
                    <a:pt x="365" y="91"/>
                  </a:cubicBezTo>
                  <a:cubicBezTo>
                    <a:pt x="335" y="27"/>
                    <a:pt x="284" y="0"/>
                    <a:pt x="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3"/>
            <p:cNvSpPr/>
            <p:nvPr/>
          </p:nvSpPr>
          <p:spPr>
            <a:xfrm rot="10800000">
              <a:off x="8097424" y="203058"/>
              <a:ext cx="22779" cy="34608"/>
            </a:xfrm>
            <a:custGeom>
              <a:avLst/>
              <a:gdLst/>
              <a:ahLst/>
              <a:cxnLst/>
              <a:rect l="l" t="t" r="r" b="b"/>
              <a:pathLst>
                <a:path w="830" h="1261" extrusionOk="0">
                  <a:moveTo>
                    <a:pt x="171" y="1"/>
                  </a:moveTo>
                  <a:cubicBezTo>
                    <a:pt x="87" y="1"/>
                    <a:pt x="0" y="89"/>
                    <a:pt x="28" y="180"/>
                  </a:cubicBezTo>
                  <a:cubicBezTo>
                    <a:pt x="85" y="374"/>
                    <a:pt x="176" y="568"/>
                    <a:pt x="259" y="755"/>
                  </a:cubicBezTo>
                  <a:cubicBezTo>
                    <a:pt x="340" y="929"/>
                    <a:pt x="404" y="1135"/>
                    <a:pt x="579" y="1238"/>
                  </a:cubicBezTo>
                  <a:cubicBezTo>
                    <a:pt x="605" y="1253"/>
                    <a:pt x="632" y="1260"/>
                    <a:pt x="658" y="1260"/>
                  </a:cubicBezTo>
                  <a:cubicBezTo>
                    <a:pt x="738" y="1260"/>
                    <a:pt x="806" y="1191"/>
                    <a:pt x="815" y="1104"/>
                  </a:cubicBezTo>
                  <a:cubicBezTo>
                    <a:pt x="830" y="906"/>
                    <a:pt x="689" y="724"/>
                    <a:pt x="591" y="561"/>
                  </a:cubicBezTo>
                  <a:cubicBezTo>
                    <a:pt x="488" y="382"/>
                    <a:pt x="385" y="203"/>
                    <a:pt x="259" y="43"/>
                  </a:cubicBezTo>
                  <a:cubicBezTo>
                    <a:pt x="234" y="13"/>
                    <a:pt x="203" y="1"/>
                    <a:pt x="1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3"/>
            <p:cNvSpPr/>
            <p:nvPr/>
          </p:nvSpPr>
          <p:spPr>
            <a:xfrm rot="10800000">
              <a:off x="8053210" y="200121"/>
              <a:ext cx="21160" cy="28433"/>
            </a:xfrm>
            <a:custGeom>
              <a:avLst/>
              <a:gdLst/>
              <a:ahLst/>
              <a:cxnLst/>
              <a:rect l="l" t="t" r="r" b="b"/>
              <a:pathLst>
                <a:path w="771" h="1036" extrusionOk="0">
                  <a:moveTo>
                    <a:pt x="149" y="0"/>
                  </a:moveTo>
                  <a:cubicBezTo>
                    <a:pt x="77" y="0"/>
                    <a:pt x="1" y="69"/>
                    <a:pt x="31" y="145"/>
                  </a:cubicBezTo>
                  <a:cubicBezTo>
                    <a:pt x="141" y="423"/>
                    <a:pt x="225" y="811"/>
                    <a:pt x="472" y="1001"/>
                  </a:cubicBezTo>
                  <a:cubicBezTo>
                    <a:pt x="504" y="1025"/>
                    <a:pt x="537" y="1036"/>
                    <a:pt x="568" y="1036"/>
                  </a:cubicBezTo>
                  <a:cubicBezTo>
                    <a:pt x="681" y="1036"/>
                    <a:pt x="771" y="895"/>
                    <a:pt x="753" y="783"/>
                  </a:cubicBezTo>
                  <a:cubicBezTo>
                    <a:pt x="734" y="636"/>
                    <a:pt x="605" y="499"/>
                    <a:pt x="517" y="381"/>
                  </a:cubicBezTo>
                  <a:cubicBezTo>
                    <a:pt x="426" y="259"/>
                    <a:pt x="319" y="149"/>
                    <a:pt x="225" y="35"/>
                  </a:cubicBezTo>
                  <a:cubicBezTo>
                    <a:pt x="204" y="11"/>
                    <a:pt x="177" y="0"/>
                    <a:pt x="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33"/>
            <p:cNvSpPr/>
            <p:nvPr/>
          </p:nvSpPr>
          <p:spPr>
            <a:xfrm rot="10800000">
              <a:off x="8066246" y="131591"/>
              <a:ext cx="20803" cy="30601"/>
            </a:xfrm>
            <a:custGeom>
              <a:avLst/>
              <a:gdLst/>
              <a:ahLst/>
              <a:cxnLst/>
              <a:rect l="l" t="t" r="r" b="b"/>
              <a:pathLst>
                <a:path w="758" h="1115" extrusionOk="0">
                  <a:moveTo>
                    <a:pt x="168" y="0"/>
                  </a:moveTo>
                  <a:cubicBezTo>
                    <a:pt x="86" y="0"/>
                    <a:pt x="1" y="72"/>
                    <a:pt x="37" y="160"/>
                  </a:cubicBezTo>
                  <a:cubicBezTo>
                    <a:pt x="143" y="423"/>
                    <a:pt x="197" y="685"/>
                    <a:pt x="276" y="951"/>
                  </a:cubicBezTo>
                  <a:cubicBezTo>
                    <a:pt x="311" y="1065"/>
                    <a:pt x="399" y="1115"/>
                    <a:pt x="488" y="1115"/>
                  </a:cubicBezTo>
                  <a:cubicBezTo>
                    <a:pt x="621" y="1115"/>
                    <a:pt x="757" y="1003"/>
                    <a:pt x="721" y="829"/>
                  </a:cubicBezTo>
                  <a:cubicBezTo>
                    <a:pt x="660" y="537"/>
                    <a:pt x="458" y="244"/>
                    <a:pt x="253" y="35"/>
                  </a:cubicBezTo>
                  <a:cubicBezTo>
                    <a:pt x="230" y="11"/>
                    <a:pt x="199" y="0"/>
                    <a:pt x="1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92490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57"/>
        <p:cNvGrpSpPr/>
        <p:nvPr/>
      </p:nvGrpSpPr>
      <p:grpSpPr>
        <a:xfrm>
          <a:off x="0" y="0"/>
          <a:ext cx="0" cy="0"/>
          <a:chOff x="0" y="0"/>
          <a:chExt cx="0" cy="0"/>
        </a:xfrm>
      </p:grpSpPr>
      <p:sp>
        <p:nvSpPr>
          <p:cNvPr id="1758" name="Google Shape;1758;p33"/>
          <p:cNvSpPr/>
          <p:nvPr/>
        </p:nvSpPr>
        <p:spPr>
          <a:xfrm>
            <a:off x="5324214" y="238775"/>
            <a:ext cx="39" cy="195"/>
          </a:xfrm>
          <a:custGeom>
            <a:avLst/>
            <a:gdLst/>
            <a:ahLst/>
            <a:cxnLst/>
            <a:rect l="l" t="t" r="r" b="b"/>
            <a:pathLst>
              <a:path w="1" h="5" extrusionOk="0">
                <a:moveTo>
                  <a:pt x="1" y="0"/>
                </a:moveTo>
                <a:lnTo>
                  <a:pt x="1" y="4"/>
                </a:lnTo>
                <a:lnTo>
                  <a:pt x="1" y="4"/>
                </a:lnTo>
                <a:close/>
              </a:path>
            </a:pathLst>
          </a:custGeom>
          <a:solidFill>
            <a:srgbClr val="9FA3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3"/>
          <p:cNvSpPr txBox="1">
            <a:spLocks noGrp="1"/>
          </p:cNvSpPr>
          <p:nvPr>
            <p:ph type="body" idx="1"/>
          </p:nvPr>
        </p:nvSpPr>
        <p:spPr>
          <a:xfrm>
            <a:off x="213178" y="1010243"/>
            <a:ext cx="7393666" cy="3144900"/>
          </a:xfrm>
          <a:prstGeom prst="rect">
            <a:avLst/>
          </a:prstGeom>
        </p:spPr>
        <p:txBody>
          <a:bodyPr spcFirstLastPara="1" wrap="square" lIns="91425" tIns="91425" rIns="91425" bIns="91425" anchor="t" anchorCtr="0">
            <a:noAutofit/>
          </a:bodyPr>
          <a:lstStyle/>
          <a:p>
            <a:pPr marL="444500" indent="-285750" algn="just" fontAlgn="base">
              <a:buFont typeface="Wingdings" panose="05000000000000000000" pitchFamily="2" charset="2"/>
              <a:buChar char="à"/>
            </a:pPr>
            <a:r>
              <a:rPr lang="id-ID" sz="1600" dirty="0">
                <a:solidFill>
                  <a:schemeClr val="bg2">
                    <a:lumMod val="25000"/>
                  </a:schemeClr>
                </a:solidFill>
                <a:latin typeface="Bahnschrift" panose="020B0502040204020203" pitchFamily="34" charset="0"/>
              </a:rPr>
              <a:t>Tuli </a:t>
            </a:r>
            <a:r>
              <a:rPr lang="id-ID" sz="1600" dirty="0">
                <a:solidFill>
                  <a:schemeClr val="bg2">
                    <a:lumMod val="25000"/>
                  </a:schemeClr>
                </a:solidFill>
                <a:latin typeface="Bahnschrift" panose="020B0502040204020203" pitchFamily="34" charset="0"/>
              </a:rPr>
              <a:t>sejak lahir (Tuli </a:t>
            </a:r>
            <a:r>
              <a:rPr lang="id-ID" sz="1600" dirty="0">
                <a:solidFill>
                  <a:schemeClr val="bg2">
                    <a:lumMod val="25000"/>
                  </a:schemeClr>
                </a:solidFill>
                <a:latin typeface="Bahnschrift" panose="020B0502040204020203" pitchFamily="34" charset="0"/>
              </a:rPr>
              <a:t>Kongenital)</a:t>
            </a:r>
            <a:r>
              <a:rPr lang="en-US" sz="1600" dirty="0">
                <a:solidFill>
                  <a:schemeClr val="bg2">
                    <a:lumMod val="25000"/>
                  </a:schemeClr>
                </a:solidFill>
                <a:latin typeface="Bahnschrift" panose="020B0502040204020203" pitchFamily="34" charset="0"/>
              </a:rPr>
              <a:t>, k</a:t>
            </a:r>
            <a:r>
              <a:rPr lang="id-ID" sz="1600" dirty="0" err="1">
                <a:solidFill>
                  <a:schemeClr val="bg2">
                    <a:lumMod val="25000"/>
                  </a:schemeClr>
                </a:solidFill>
                <a:latin typeface="Bahnschrift" panose="020B0502040204020203" pitchFamily="34" charset="0"/>
              </a:rPr>
              <a:t>etulian</a:t>
            </a:r>
            <a:r>
              <a:rPr lang="id-ID" sz="1600" dirty="0">
                <a:solidFill>
                  <a:schemeClr val="bg2">
                    <a:lumMod val="25000"/>
                  </a:schemeClr>
                </a:solidFill>
                <a:latin typeface="Bahnschrift" panose="020B0502040204020203" pitchFamily="34" charset="0"/>
              </a:rPr>
              <a:t> </a:t>
            </a:r>
            <a:r>
              <a:rPr lang="id-ID" sz="1600" dirty="0">
                <a:solidFill>
                  <a:schemeClr val="bg2">
                    <a:lumMod val="25000"/>
                  </a:schemeClr>
                </a:solidFill>
                <a:latin typeface="Bahnschrift" panose="020B0502040204020203" pitchFamily="34" charset="0"/>
              </a:rPr>
              <a:t>yang terjadi pada seorang bayi, yang disebabkan oleh faktor yang mempengaruhi kehamilan ataupun pada saat lahir. Tuli Kongenital dapat dicegah dengan tidak meminum sembarang obat selama kehamilan dan kontrol kehamilan secara </a:t>
            </a:r>
            <a:r>
              <a:rPr lang="id-ID" sz="1600" dirty="0">
                <a:solidFill>
                  <a:schemeClr val="bg2">
                    <a:lumMod val="25000"/>
                  </a:schemeClr>
                </a:solidFill>
                <a:latin typeface="Bahnschrift" panose="020B0502040204020203" pitchFamily="34" charset="0"/>
              </a:rPr>
              <a:t>rutin.</a:t>
            </a:r>
            <a:endParaRPr lang="en-US" sz="1600" dirty="0">
              <a:solidFill>
                <a:schemeClr val="bg2">
                  <a:lumMod val="25000"/>
                </a:schemeClr>
              </a:solidFill>
              <a:latin typeface="Bahnschrift" panose="020B0502040204020203" pitchFamily="34" charset="0"/>
            </a:endParaRPr>
          </a:p>
          <a:p>
            <a:pPr marL="444500" indent="-285750" algn="just" fontAlgn="base">
              <a:buFont typeface="Wingdings" panose="05000000000000000000" pitchFamily="2" charset="2"/>
              <a:buChar char="à"/>
            </a:pPr>
            <a:r>
              <a:rPr lang="id-ID" sz="1600" dirty="0">
                <a:solidFill>
                  <a:schemeClr val="bg2">
                    <a:lumMod val="25000"/>
                  </a:schemeClr>
                </a:solidFill>
                <a:latin typeface="Bahnschrift" panose="020B0502040204020203" pitchFamily="34" charset="0"/>
              </a:rPr>
              <a:t>Serumen </a:t>
            </a:r>
            <a:r>
              <a:rPr lang="id-ID" sz="1600" dirty="0">
                <a:solidFill>
                  <a:schemeClr val="bg2">
                    <a:lumMod val="25000"/>
                  </a:schemeClr>
                </a:solidFill>
                <a:latin typeface="Bahnschrift" panose="020B0502040204020203" pitchFamily="34" charset="0"/>
              </a:rPr>
              <a:t>adalah kotoran telinga. Hal ini dapat dicegah dengan tidak mengorek telinga dan mendeteksi dini pada anak sekolah dasar atau sederajat jika memiliki kecenderungan telinga </a:t>
            </a:r>
            <a:r>
              <a:rPr lang="id-ID" sz="1600" dirty="0">
                <a:solidFill>
                  <a:schemeClr val="bg2">
                    <a:lumMod val="25000"/>
                  </a:schemeClr>
                </a:solidFill>
                <a:latin typeface="Bahnschrift" panose="020B0502040204020203" pitchFamily="34" charset="0"/>
              </a:rPr>
              <a:t>tersumbat.</a:t>
            </a:r>
            <a:endParaRPr lang="en-US" sz="1600" dirty="0">
              <a:solidFill>
                <a:schemeClr val="bg2">
                  <a:lumMod val="25000"/>
                </a:schemeClr>
              </a:solidFill>
              <a:latin typeface="Bahnschrift" panose="020B0502040204020203" pitchFamily="34" charset="0"/>
            </a:endParaRPr>
          </a:p>
          <a:p>
            <a:pPr marL="444500" indent="-285750" algn="just" fontAlgn="base">
              <a:buFont typeface="Wingdings" panose="05000000000000000000" pitchFamily="2" charset="2"/>
              <a:buChar char="à"/>
            </a:pPr>
            <a:r>
              <a:rPr lang="id-ID" sz="1600" dirty="0" err="1">
                <a:solidFill>
                  <a:schemeClr val="bg2">
                    <a:lumMod val="25000"/>
                  </a:schemeClr>
                </a:solidFill>
                <a:latin typeface="Bahnschrift" panose="020B0502040204020203" pitchFamily="34" charset="0"/>
              </a:rPr>
              <a:t>Otitis</a:t>
            </a:r>
            <a:r>
              <a:rPr lang="id-ID" sz="1600" dirty="0">
                <a:solidFill>
                  <a:schemeClr val="bg2">
                    <a:lumMod val="25000"/>
                  </a:schemeClr>
                </a:solidFill>
                <a:latin typeface="Bahnschrift" panose="020B0502040204020203" pitchFamily="34" charset="0"/>
              </a:rPr>
              <a:t> </a:t>
            </a:r>
            <a:r>
              <a:rPr lang="id-ID" sz="1600" dirty="0">
                <a:solidFill>
                  <a:schemeClr val="bg2">
                    <a:lumMod val="25000"/>
                  </a:schemeClr>
                </a:solidFill>
                <a:latin typeface="Bahnschrift" panose="020B0502040204020203" pitchFamily="34" charset="0"/>
              </a:rPr>
              <a:t>Media </a:t>
            </a:r>
            <a:r>
              <a:rPr lang="id-ID" sz="1600" dirty="0" err="1">
                <a:solidFill>
                  <a:schemeClr val="bg2">
                    <a:lumMod val="25000"/>
                  </a:schemeClr>
                </a:solidFill>
                <a:latin typeface="Bahnschrift" panose="020B0502040204020203" pitchFamily="34" charset="0"/>
              </a:rPr>
              <a:t>Supuratif</a:t>
            </a:r>
            <a:r>
              <a:rPr lang="id-ID" sz="1600" dirty="0">
                <a:solidFill>
                  <a:schemeClr val="bg2">
                    <a:lumMod val="25000"/>
                  </a:schemeClr>
                </a:solidFill>
                <a:latin typeface="Bahnschrift" panose="020B0502040204020203" pitchFamily="34" charset="0"/>
              </a:rPr>
              <a:t> Kronik (</a:t>
            </a:r>
            <a:r>
              <a:rPr lang="id-ID" sz="1600" dirty="0">
                <a:solidFill>
                  <a:schemeClr val="bg2">
                    <a:lumMod val="25000"/>
                  </a:schemeClr>
                </a:solidFill>
                <a:latin typeface="Bahnschrift" panose="020B0502040204020203" pitchFamily="34" charset="0"/>
              </a:rPr>
              <a:t>OMSK</a:t>
            </a:r>
            <a:r>
              <a:rPr lang="en-US" sz="1600" dirty="0">
                <a:solidFill>
                  <a:schemeClr val="bg2">
                    <a:lumMod val="25000"/>
                  </a:schemeClr>
                </a:solidFill>
                <a:latin typeface="Bahnschrift" panose="020B0502040204020203" pitchFamily="34" charset="0"/>
              </a:rPr>
              <a:t>), t</a:t>
            </a:r>
            <a:r>
              <a:rPr lang="id-ID" sz="1600" dirty="0" err="1">
                <a:solidFill>
                  <a:schemeClr val="bg2">
                    <a:lumMod val="25000"/>
                  </a:schemeClr>
                </a:solidFill>
                <a:latin typeface="Bahnschrift" panose="020B0502040204020203" pitchFamily="34" charset="0"/>
              </a:rPr>
              <a:t>erjadi</a:t>
            </a:r>
            <a:r>
              <a:rPr lang="id-ID" sz="1600" dirty="0">
                <a:solidFill>
                  <a:schemeClr val="bg2">
                    <a:lumMod val="25000"/>
                  </a:schemeClr>
                </a:solidFill>
                <a:latin typeface="Bahnschrift" panose="020B0502040204020203" pitchFamily="34" charset="0"/>
              </a:rPr>
              <a:t> </a:t>
            </a:r>
            <a:r>
              <a:rPr lang="id-ID" sz="1600" dirty="0">
                <a:solidFill>
                  <a:schemeClr val="bg2">
                    <a:lumMod val="25000"/>
                  </a:schemeClr>
                </a:solidFill>
                <a:latin typeface="Bahnschrift" panose="020B0502040204020203" pitchFamily="34" charset="0"/>
              </a:rPr>
              <a:t>akibat infeksi telinga tengah yang kronis, sehingga gendang telinga sobek dan cairan keluar. Pencegahannya, segera ke dokter jika mengalami batuk atau pilek dan menjaga kebersihan, serta perbaiki gizi</a:t>
            </a:r>
            <a:r>
              <a:rPr lang="id-ID" sz="1600" dirty="0">
                <a:solidFill>
                  <a:schemeClr val="bg2">
                    <a:lumMod val="25000"/>
                  </a:schemeClr>
                </a:solidFill>
                <a:latin typeface="Bahnschrift" panose="020B0502040204020203" pitchFamily="34" charset="0"/>
              </a:rPr>
              <a:t>.</a:t>
            </a:r>
            <a:endParaRPr lang="en-US" sz="1600" dirty="0">
              <a:solidFill>
                <a:schemeClr val="bg2">
                  <a:lumMod val="25000"/>
                </a:schemeClr>
              </a:solidFill>
              <a:latin typeface="Bahnschrift" panose="020B0502040204020203" pitchFamily="34" charset="0"/>
            </a:endParaRPr>
          </a:p>
          <a:p>
            <a:pPr marL="444500" indent="-285750" algn="just" fontAlgn="base">
              <a:buFont typeface="Wingdings" panose="05000000000000000000" pitchFamily="2" charset="2"/>
              <a:buChar char="à"/>
            </a:pPr>
            <a:r>
              <a:rPr lang="id-ID" sz="1600" dirty="0" err="1">
                <a:solidFill>
                  <a:schemeClr val="bg2">
                    <a:lumMod val="25000"/>
                  </a:schemeClr>
                </a:solidFill>
                <a:latin typeface="Bahnschrift" panose="020B0502040204020203" pitchFamily="34" charset="0"/>
              </a:rPr>
              <a:t>Presbikusis</a:t>
            </a:r>
            <a:r>
              <a:rPr lang="en-US" sz="1600" dirty="0">
                <a:solidFill>
                  <a:schemeClr val="bg2">
                    <a:lumMod val="25000"/>
                  </a:schemeClr>
                </a:solidFill>
                <a:latin typeface="Bahnschrift" panose="020B0502040204020203" pitchFamily="34" charset="0"/>
              </a:rPr>
              <a:t>, t</a:t>
            </a:r>
            <a:r>
              <a:rPr lang="id-ID" sz="1600" dirty="0">
                <a:solidFill>
                  <a:schemeClr val="bg2">
                    <a:lumMod val="25000"/>
                  </a:schemeClr>
                </a:solidFill>
                <a:latin typeface="Bahnschrift" panose="020B0502040204020203" pitchFamily="34" charset="0"/>
              </a:rPr>
              <a:t>uli </a:t>
            </a:r>
            <a:r>
              <a:rPr lang="id-ID" sz="1600" dirty="0">
                <a:solidFill>
                  <a:schemeClr val="bg2">
                    <a:lumMod val="25000"/>
                  </a:schemeClr>
                </a:solidFill>
                <a:latin typeface="Bahnschrift" panose="020B0502040204020203" pitchFamily="34" charset="0"/>
              </a:rPr>
              <a:t>saraf pada usia lanjut akibat proses </a:t>
            </a:r>
            <a:r>
              <a:rPr lang="id-ID" sz="1600" dirty="0" err="1">
                <a:solidFill>
                  <a:schemeClr val="bg2">
                    <a:lumMod val="25000"/>
                  </a:schemeClr>
                </a:solidFill>
                <a:latin typeface="Bahnschrift" panose="020B0502040204020203" pitchFamily="34" charset="0"/>
              </a:rPr>
              <a:t>degenerasi</a:t>
            </a:r>
            <a:r>
              <a:rPr lang="id-ID" sz="1600" dirty="0">
                <a:solidFill>
                  <a:schemeClr val="bg2">
                    <a:lumMod val="25000"/>
                  </a:schemeClr>
                </a:solidFill>
                <a:latin typeface="Bahnschrift" panose="020B0502040204020203" pitchFamily="34" charset="0"/>
              </a:rPr>
              <a:t> organ pendengaran terjadi secara berangsur-angsur dan simetris. Faktor risikonya adalah proses penuaan, penyakit sistemik (diabetes </a:t>
            </a:r>
            <a:r>
              <a:rPr lang="id-ID" sz="1600" dirty="0" err="1">
                <a:solidFill>
                  <a:schemeClr val="bg2">
                    <a:lumMod val="25000"/>
                  </a:schemeClr>
                </a:solidFill>
                <a:latin typeface="Bahnschrift" panose="020B0502040204020203" pitchFamily="34" charset="0"/>
              </a:rPr>
              <a:t>melitus</a:t>
            </a:r>
            <a:r>
              <a:rPr lang="id-ID" sz="1600" dirty="0">
                <a:solidFill>
                  <a:schemeClr val="bg2">
                    <a:lumMod val="25000"/>
                  </a:schemeClr>
                </a:solidFill>
                <a:latin typeface="Bahnschrift" panose="020B0502040204020203" pitchFamily="34" charset="0"/>
              </a:rPr>
              <a:t>, hipertensi, kolesterol tinggi), riwayat terpajan bising, efek samping pemakaian obat, serta gaya hidup (peminum alkohol dan perokok).</a:t>
            </a:r>
          </a:p>
          <a:p>
            <a:pPr marL="285750" lvl="0" indent="-285750" algn="just" rtl="0">
              <a:spcBef>
                <a:spcPts val="0"/>
              </a:spcBef>
              <a:spcAft>
                <a:spcPts val="0"/>
              </a:spcAft>
              <a:buClr>
                <a:schemeClr val="dk1"/>
              </a:buClr>
              <a:buSzPts val="1100"/>
              <a:buFont typeface="Wingdings" panose="05000000000000000000" pitchFamily="2" charset="2"/>
              <a:buChar char="à"/>
            </a:pPr>
            <a:endParaRPr sz="1600" dirty="0">
              <a:solidFill>
                <a:schemeClr val="bg2">
                  <a:lumMod val="25000"/>
                </a:schemeClr>
              </a:solidFill>
              <a:latin typeface="Bahnschrift" panose="020B0502040204020203" pitchFamily="34" charset="0"/>
            </a:endParaRPr>
          </a:p>
        </p:txBody>
      </p:sp>
      <p:sp>
        <p:nvSpPr>
          <p:cNvPr id="1760" name="Google Shape;1760;p33"/>
          <p:cNvSpPr txBox="1">
            <a:spLocks noGrp="1"/>
          </p:cNvSpPr>
          <p:nvPr>
            <p:ph type="ctrTitle"/>
          </p:nvPr>
        </p:nvSpPr>
        <p:spPr>
          <a:xfrm>
            <a:off x="616663" y="501568"/>
            <a:ext cx="72654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rPr>
              <a:t>PENYAKIT  PADA  INDERA  PENDENGARAN</a:t>
            </a:r>
            <a:endParaRPr u="sng" dirty="0">
              <a:solidFill>
                <a:schemeClr val="tx2">
                  <a:lumMod val="75000"/>
                </a:schemeClr>
              </a:solidFill>
              <a:effectLst>
                <a:outerShdw blurRad="38100" dist="38100" dir="2700000" algn="tl">
                  <a:srgbClr val="000000">
                    <a:alpha val="43137"/>
                  </a:srgbClr>
                </a:outerShdw>
              </a:effectLst>
              <a:latin typeface="Tekton Pro Cond" panose="020F0606020208020904" pitchFamily="34" charset="0"/>
            </a:endParaRPr>
          </a:p>
        </p:txBody>
      </p:sp>
      <p:grpSp>
        <p:nvGrpSpPr>
          <p:cNvPr id="1761" name="Google Shape;1761;p33"/>
          <p:cNvGrpSpPr/>
          <p:nvPr/>
        </p:nvGrpSpPr>
        <p:grpSpPr>
          <a:xfrm>
            <a:off x="7418325" y="-49354"/>
            <a:ext cx="1778985" cy="1644422"/>
            <a:chOff x="7418325" y="-49354"/>
            <a:chExt cx="1778985" cy="1644422"/>
          </a:xfrm>
        </p:grpSpPr>
        <p:sp>
          <p:nvSpPr>
            <p:cNvPr id="1762" name="Google Shape;1762;p33"/>
            <p:cNvSpPr/>
            <p:nvPr/>
          </p:nvSpPr>
          <p:spPr>
            <a:xfrm rot="10800000">
              <a:off x="8380492" y="231134"/>
              <a:ext cx="463436" cy="235615"/>
            </a:xfrm>
            <a:custGeom>
              <a:avLst/>
              <a:gdLst/>
              <a:ahLst/>
              <a:cxnLst/>
              <a:rect l="l" t="t" r="r" b="b"/>
              <a:pathLst>
                <a:path w="16886" h="8585" extrusionOk="0">
                  <a:moveTo>
                    <a:pt x="12837" y="1"/>
                  </a:moveTo>
                  <a:cubicBezTo>
                    <a:pt x="12792" y="1"/>
                    <a:pt x="12747" y="2"/>
                    <a:pt x="12703" y="4"/>
                  </a:cubicBezTo>
                  <a:cubicBezTo>
                    <a:pt x="12642" y="4"/>
                    <a:pt x="12577" y="4"/>
                    <a:pt x="12521" y="7"/>
                  </a:cubicBezTo>
                  <a:cubicBezTo>
                    <a:pt x="9703" y="83"/>
                    <a:pt x="7251" y="1224"/>
                    <a:pt x="5042" y="2920"/>
                  </a:cubicBezTo>
                  <a:cubicBezTo>
                    <a:pt x="3826" y="3855"/>
                    <a:pt x="2001" y="5144"/>
                    <a:pt x="1043" y="6554"/>
                  </a:cubicBezTo>
                  <a:cubicBezTo>
                    <a:pt x="910" y="6748"/>
                    <a:pt x="796" y="6942"/>
                    <a:pt x="701" y="7140"/>
                  </a:cubicBezTo>
                  <a:lnTo>
                    <a:pt x="1" y="8585"/>
                  </a:lnTo>
                  <a:cubicBezTo>
                    <a:pt x="3423" y="5821"/>
                    <a:pt x="8681" y="5049"/>
                    <a:pt x="12414" y="4531"/>
                  </a:cubicBezTo>
                  <a:cubicBezTo>
                    <a:pt x="12650" y="4498"/>
                    <a:pt x="12879" y="4467"/>
                    <a:pt x="13102" y="4433"/>
                  </a:cubicBezTo>
                  <a:cubicBezTo>
                    <a:pt x="14311" y="4266"/>
                    <a:pt x="15315" y="4114"/>
                    <a:pt x="15985" y="3908"/>
                  </a:cubicBezTo>
                  <a:cubicBezTo>
                    <a:pt x="16171" y="3851"/>
                    <a:pt x="16330" y="3790"/>
                    <a:pt x="16464" y="3722"/>
                  </a:cubicBezTo>
                  <a:cubicBezTo>
                    <a:pt x="16718" y="3592"/>
                    <a:pt x="16862" y="3440"/>
                    <a:pt x="16871" y="3250"/>
                  </a:cubicBezTo>
                  <a:cubicBezTo>
                    <a:pt x="16885" y="2966"/>
                    <a:pt x="16851" y="2687"/>
                    <a:pt x="16775" y="2418"/>
                  </a:cubicBezTo>
                  <a:cubicBezTo>
                    <a:pt x="16741" y="2300"/>
                    <a:pt x="16703" y="2185"/>
                    <a:pt x="16657" y="2071"/>
                  </a:cubicBezTo>
                  <a:cubicBezTo>
                    <a:pt x="16638" y="2034"/>
                    <a:pt x="16623" y="1992"/>
                    <a:pt x="16600" y="1954"/>
                  </a:cubicBezTo>
                  <a:cubicBezTo>
                    <a:pt x="16266" y="1239"/>
                    <a:pt x="15653" y="650"/>
                    <a:pt x="14932" y="350"/>
                  </a:cubicBezTo>
                  <a:cubicBezTo>
                    <a:pt x="14311" y="95"/>
                    <a:pt x="13642" y="15"/>
                    <a:pt x="12973" y="4"/>
                  </a:cubicBezTo>
                  <a:cubicBezTo>
                    <a:pt x="12928" y="2"/>
                    <a:pt x="12882" y="1"/>
                    <a:pt x="12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3"/>
            <p:cNvSpPr/>
            <p:nvPr/>
          </p:nvSpPr>
          <p:spPr>
            <a:xfrm rot="10800000">
              <a:off x="8380492" y="231134"/>
              <a:ext cx="463436" cy="183333"/>
            </a:xfrm>
            <a:custGeom>
              <a:avLst/>
              <a:gdLst/>
              <a:ahLst/>
              <a:cxnLst/>
              <a:rect l="l" t="t" r="r" b="b"/>
              <a:pathLst>
                <a:path w="16886" h="6680" extrusionOk="0">
                  <a:moveTo>
                    <a:pt x="15165" y="0"/>
                  </a:moveTo>
                  <a:cubicBezTo>
                    <a:pt x="11822" y="0"/>
                    <a:pt x="6499" y="765"/>
                    <a:pt x="1043" y="4649"/>
                  </a:cubicBezTo>
                  <a:cubicBezTo>
                    <a:pt x="910" y="4843"/>
                    <a:pt x="796" y="5037"/>
                    <a:pt x="701" y="5235"/>
                  </a:cubicBezTo>
                  <a:lnTo>
                    <a:pt x="1" y="6680"/>
                  </a:lnTo>
                  <a:cubicBezTo>
                    <a:pt x="3423" y="3916"/>
                    <a:pt x="8681" y="3144"/>
                    <a:pt x="12414" y="2626"/>
                  </a:cubicBezTo>
                  <a:cubicBezTo>
                    <a:pt x="12650" y="2593"/>
                    <a:pt x="12879" y="2562"/>
                    <a:pt x="13102" y="2528"/>
                  </a:cubicBezTo>
                  <a:cubicBezTo>
                    <a:pt x="14311" y="2361"/>
                    <a:pt x="15315" y="2209"/>
                    <a:pt x="15985" y="2003"/>
                  </a:cubicBezTo>
                  <a:cubicBezTo>
                    <a:pt x="16171" y="1946"/>
                    <a:pt x="16330" y="1885"/>
                    <a:pt x="16464" y="1817"/>
                  </a:cubicBezTo>
                  <a:cubicBezTo>
                    <a:pt x="16718" y="1687"/>
                    <a:pt x="16862" y="1535"/>
                    <a:pt x="16871" y="1345"/>
                  </a:cubicBezTo>
                  <a:cubicBezTo>
                    <a:pt x="16885" y="1061"/>
                    <a:pt x="16851" y="782"/>
                    <a:pt x="16775" y="513"/>
                  </a:cubicBezTo>
                  <a:cubicBezTo>
                    <a:pt x="16741" y="395"/>
                    <a:pt x="16703" y="280"/>
                    <a:pt x="16657" y="166"/>
                  </a:cubicBezTo>
                  <a:cubicBezTo>
                    <a:pt x="16638" y="129"/>
                    <a:pt x="16623" y="87"/>
                    <a:pt x="16600" y="49"/>
                  </a:cubicBezTo>
                  <a:cubicBezTo>
                    <a:pt x="16177" y="20"/>
                    <a:pt x="15696" y="0"/>
                    <a:pt x="151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3"/>
            <p:cNvSpPr/>
            <p:nvPr/>
          </p:nvSpPr>
          <p:spPr>
            <a:xfrm rot="10800000">
              <a:off x="8383538" y="311575"/>
              <a:ext cx="385959" cy="155174"/>
            </a:xfrm>
            <a:custGeom>
              <a:avLst/>
              <a:gdLst/>
              <a:ahLst/>
              <a:cxnLst/>
              <a:rect l="l" t="t" r="r" b="b"/>
              <a:pathLst>
                <a:path w="14063" h="5654" extrusionOk="0">
                  <a:moveTo>
                    <a:pt x="10125" y="1"/>
                  </a:moveTo>
                  <a:cubicBezTo>
                    <a:pt x="10080" y="1"/>
                    <a:pt x="10035" y="2"/>
                    <a:pt x="9991" y="4"/>
                  </a:cubicBezTo>
                  <a:cubicBezTo>
                    <a:pt x="9930" y="4"/>
                    <a:pt x="9865" y="4"/>
                    <a:pt x="9809" y="7"/>
                  </a:cubicBezTo>
                  <a:cubicBezTo>
                    <a:pt x="9584" y="338"/>
                    <a:pt x="9398" y="692"/>
                    <a:pt x="9170" y="1018"/>
                  </a:cubicBezTo>
                  <a:cubicBezTo>
                    <a:pt x="8870" y="1455"/>
                    <a:pt x="8497" y="1810"/>
                    <a:pt x="8155" y="2208"/>
                  </a:cubicBezTo>
                  <a:cubicBezTo>
                    <a:pt x="8151" y="2213"/>
                    <a:pt x="8151" y="2213"/>
                    <a:pt x="8151" y="2216"/>
                  </a:cubicBezTo>
                  <a:cubicBezTo>
                    <a:pt x="5216" y="2654"/>
                    <a:pt x="2406" y="3707"/>
                    <a:pt x="23" y="5604"/>
                  </a:cubicBezTo>
                  <a:cubicBezTo>
                    <a:pt x="1" y="5620"/>
                    <a:pt x="20" y="5654"/>
                    <a:pt x="43" y="5654"/>
                  </a:cubicBezTo>
                  <a:cubicBezTo>
                    <a:pt x="47" y="5654"/>
                    <a:pt x="52" y="5652"/>
                    <a:pt x="56" y="5649"/>
                  </a:cubicBezTo>
                  <a:cubicBezTo>
                    <a:pt x="2023" y="4220"/>
                    <a:pt x="4190" y="3311"/>
                    <a:pt x="6452" y="2801"/>
                  </a:cubicBezTo>
                  <a:cubicBezTo>
                    <a:pt x="6456" y="2801"/>
                    <a:pt x="6456" y="2806"/>
                    <a:pt x="6459" y="2806"/>
                  </a:cubicBezTo>
                  <a:cubicBezTo>
                    <a:pt x="7695" y="3269"/>
                    <a:pt x="8707" y="3836"/>
                    <a:pt x="9702" y="4531"/>
                  </a:cubicBezTo>
                  <a:cubicBezTo>
                    <a:pt x="9938" y="4498"/>
                    <a:pt x="10167" y="4467"/>
                    <a:pt x="10390" y="4433"/>
                  </a:cubicBezTo>
                  <a:cubicBezTo>
                    <a:pt x="9395" y="3623"/>
                    <a:pt x="8147" y="3022"/>
                    <a:pt x="6946" y="2699"/>
                  </a:cubicBezTo>
                  <a:cubicBezTo>
                    <a:pt x="7821" y="2524"/>
                    <a:pt x="8710" y="2406"/>
                    <a:pt x="9607" y="2345"/>
                  </a:cubicBezTo>
                  <a:cubicBezTo>
                    <a:pt x="11025" y="2642"/>
                    <a:pt x="12200" y="3152"/>
                    <a:pt x="13273" y="3908"/>
                  </a:cubicBezTo>
                  <a:cubicBezTo>
                    <a:pt x="13459" y="3851"/>
                    <a:pt x="13618" y="3790"/>
                    <a:pt x="13752" y="3722"/>
                  </a:cubicBezTo>
                  <a:cubicBezTo>
                    <a:pt x="12846" y="3029"/>
                    <a:pt x="11767" y="2532"/>
                    <a:pt x="10664" y="2292"/>
                  </a:cubicBezTo>
                  <a:cubicBezTo>
                    <a:pt x="10892" y="2286"/>
                    <a:pt x="11120" y="2283"/>
                    <a:pt x="11348" y="2283"/>
                  </a:cubicBezTo>
                  <a:cubicBezTo>
                    <a:pt x="12252" y="2283"/>
                    <a:pt x="13159" y="2330"/>
                    <a:pt x="14063" y="2418"/>
                  </a:cubicBezTo>
                  <a:cubicBezTo>
                    <a:pt x="14029" y="2300"/>
                    <a:pt x="13991" y="2185"/>
                    <a:pt x="13945" y="2071"/>
                  </a:cubicBezTo>
                  <a:cubicBezTo>
                    <a:pt x="13160" y="2003"/>
                    <a:pt x="12371" y="1966"/>
                    <a:pt x="11582" y="1966"/>
                  </a:cubicBezTo>
                  <a:cubicBezTo>
                    <a:pt x="10637" y="1966"/>
                    <a:pt x="9692" y="2019"/>
                    <a:pt x="8759" y="2133"/>
                  </a:cubicBezTo>
                  <a:cubicBezTo>
                    <a:pt x="9414" y="1597"/>
                    <a:pt x="9942" y="730"/>
                    <a:pt x="10261" y="4"/>
                  </a:cubicBezTo>
                  <a:cubicBezTo>
                    <a:pt x="10216" y="2"/>
                    <a:pt x="10170" y="1"/>
                    <a:pt x="1012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3"/>
            <p:cNvSpPr/>
            <p:nvPr/>
          </p:nvSpPr>
          <p:spPr>
            <a:xfrm rot="10800000">
              <a:off x="8622364" y="455991"/>
              <a:ext cx="182098" cy="465467"/>
            </a:xfrm>
            <a:custGeom>
              <a:avLst/>
              <a:gdLst/>
              <a:ahLst/>
              <a:cxnLst/>
              <a:rect l="l" t="t" r="r" b="b"/>
              <a:pathLst>
                <a:path w="6635" h="16960" extrusionOk="0">
                  <a:moveTo>
                    <a:pt x="1484" y="0"/>
                  </a:moveTo>
                  <a:cubicBezTo>
                    <a:pt x="1350" y="0"/>
                    <a:pt x="1218" y="12"/>
                    <a:pt x="1091" y="37"/>
                  </a:cubicBezTo>
                  <a:cubicBezTo>
                    <a:pt x="977" y="63"/>
                    <a:pt x="871" y="93"/>
                    <a:pt x="768" y="144"/>
                  </a:cubicBezTo>
                  <a:cubicBezTo>
                    <a:pt x="696" y="177"/>
                    <a:pt x="623" y="219"/>
                    <a:pt x="559" y="269"/>
                  </a:cubicBezTo>
                  <a:cubicBezTo>
                    <a:pt x="381" y="402"/>
                    <a:pt x="235" y="592"/>
                    <a:pt x="149" y="851"/>
                  </a:cubicBezTo>
                  <a:cubicBezTo>
                    <a:pt x="0" y="1284"/>
                    <a:pt x="53" y="1759"/>
                    <a:pt x="126" y="2211"/>
                  </a:cubicBezTo>
                  <a:cubicBezTo>
                    <a:pt x="411" y="3934"/>
                    <a:pt x="1023" y="5561"/>
                    <a:pt x="1612" y="7196"/>
                  </a:cubicBezTo>
                  <a:cubicBezTo>
                    <a:pt x="1665" y="7340"/>
                    <a:pt x="1718" y="7489"/>
                    <a:pt x="1768" y="7633"/>
                  </a:cubicBezTo>
                  <a:cubicBezTo>
                    <a:pt x="1928" y="8074"/>
                    <a:pt x="2080" y="8516"/>
                    <a:pt x="2220" y="8960"/>
                  </a:cubicBezTo>
                  <a:cubicBezTo>
                    <a:pt x="2650" y="10295"/>
                    <a:pt x="3038" y="11641"/>
                    <a:pt x="3323" y="13013"/>
                  </a:cubicBezTo>
                  <a:cubicBezTo>
                    <a:pt x="3509" y="13929"/>
                    <a:pt x="4155" y="16077"/>
                    <a:pt x="3722" y="16960"/>
                  </a:cubicBezTo>
                  <a:lnTo>
                    <a:pt x="4269" y="15842"/>
                  </a:lnTo>
                  <a:lnTo>
                    <a:pt x="4441" y="15496"/>
                  </a:lnTo>
                  <a:cubicBezTo>
                    <a:pt x="4441" y="15496"/>
                    <a:pt x="6635" y="8663"/>
                    <a:pt x="5468" y="4428"/>
                  </a:cubicBezTo>
                  <a:cubicBezTo>
                    <a:pt x="5403" y="4196"/>
                    <a:pt x="5334" y="3953"/>
                    <a:pt x="5254" y="3706"/>
                  </a:cubicBezTo>
                  <a:cubicBezTo>
                    <a:pt x="5224" y="3611"/>
                    <a:pt x="5194" y="3520"/>
                    <a:pt x="5163" y="3424"/>
                  </a:cubicBezTo>
                  <a:cubicBezTo>
                    <a:pt x="4836" y="2470"/>
                    <a:pt x="4373" y="1493"/>
                    <a:pt x="3639" y="839"/>
                  </a:cubicBezTo>
                  <a:cubicBezTo>
                    <a:pt x="3525" y="737"/>
                    <a:pt x="3403" y="637"/>
                    <a:pt x="3269" y="554"/>
                  </a:cubicBezTo>
                  <a:lnTo>
                    <a:pt x="3167" y="486"/>
                  </a:lnTo>
                  <a:cubicBezTo>
                    <a:pt x="2730" y="225"/>
                    <a:pt x="2080" y="0"/>
                    <a:pt x="14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3"/>
            <p:cNvSpPr/>
            <p:nvPr/>
          </p:nvSpPr>
          <p:spPr>
            <a:xfrm rot="10800000">
              <a:off x="8672781" y="455991"/>
              <a:ext cx="131681" cy="461543"/>
            </a:xfrm>
            <a:custGeom>
              <a:avLst/>
              <a:gdLst/>
              <a:ahLst/>
              <a:cxnLst/>
              <a:rect l="l" t="t" r="r" b="b"/>
              <a:pathLst>
                <a:path w="4798" h="16817" extrusionOk="0">
                  <a:moveTo>
                    <a:pt x="768" y="1"/>
                  </a:moveTo>
                  <a:cubicBezTo>
                    <a:pt x="696" y="34"/>
                    <a:pt x="623" y="76"/>
                    <a:pt x="559" y="126"/>
                  </a:cubicBezTo>
                  <a:cubicBezTo>
                    <a:pt x="381" y="259"/>
                    <a:pt x="235" y="449"/>
                    <a:pt x="149" y="708"/>
                  </a:cubicBezTo>
                  <a:cubicBezTo>
                    <a:pt x="0" y="1141"/>
                    <a:pt x="53" y="1616"/>
                    <a:pt x="126" y="2068"/>
                  </a:cubicBezTo>
                  <a:cubicBezTo>
                    <a:pt x="411" y="3791"/>
                    <a:pt x="1023" y="5418"/>
                    <a:pt x="1612" y="7053"/>
                  </a:cubicBezTo>
                  <a:cubicBezTo>
                    <a:pt x="1665" y="7197"/>
                    <a:pt x="1718" y="7346"/>
                    <a:pt x="1768" y="7490"/>
                  </a:cubicBezTo>
                  <a:cubicBezTo>
                    <a:pt x="1928" y="7931"/>
                    <a:pt x="2080" y="8373"/>
                    <a:pt x="2220" y="8817"/>
                  </a:cubicBezTo>
                  <a:cubicBezTo>
                    <a:pt x="2650" y="10152"/>
                    <a:pt x="3038" y="11498"/>
                    <a:pt x="3323" y="12870"/>
                  </a:cubicBezTo>
                  <a:cubicBezTo>
                    <a:pt x="3509" y="13786"/>
                    <a:pt x="4155" y="15934"/>
                    <a:pt x="3722" y="16817"/>
                  </a:cubicBezTo>
                  <a:lnTo>
                    <a:pt x="4269" y="15699"/>
                  </a:lnTo>
                  <a:cubicBezTo>
                    <a:pt x="4296" y="15368"/>
                    <a:pt x="4315" y="15018"/>
                    <a:pt x="4334" y="14646"/>
                  </a:cubicBezTo>
                  <a:cubicBezTo>
                    <a:pt x="4798" y="4567"/>
                    <a:pt x="2106" y="1080"/>
                    <a:pt x="7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3"/>
            <p:cNvSpPr/>
            <p:nvPr/>
          </p:nvSpPr>
          <p:spPr>
            <a:xfrm rot="10800000">
              <a:off x="8660266" y="612098"/>
              <a:ext cx="128854" cy="308372"/>
            </a:xfrm>
            <a:custGeom>
              <a:avLst/>
              <a:gdLst/>
              <a:ahLst/>
              <a:cxnLst/>
              <a:rect l="l" t="t" r="r" b="b"/>
              <a:pathLst>
                <a:path w="4695" h="11236" extrusionOk="0">
                  <a:moveTo>
                    <a:pt x="532" y="1"/>
                  </a:moveTo>
                  <a:cubicBezTo>
                    <a:pt x="334" y="43"/>
                    <a:pt x="152" y="115"/>
                    <a:pt x="0" y="233"/>
                  </a:cubicBezTo>
                  <a:cubicBezTo>
                    <a:pt x="23" y="252"/>
                    <a:pt x="46" y="275"/>
                    <a:pt x="69" y="294"/>
                  </a:cubicBezTo>
                  <a:cubicBezTo>
                    <a:pt x="1072" y="1187"/>
                    <a:pt x="1657" y="2354"/>
                    <a:pt x="2159" y="3579"/>
                  </a:cubicBezTo>
                  <a:cubicBezTo>
                    <a:pt x="2745" y="5008"/>
                    <a:pt x="3198" y="6479"/>
                    <a:pt x="3501" y="7981"/>
                  </a:cubicBezTo>
                  <a:cubicBezTo>
                    <a:pt x="2779" y="7471"/>
                    <a:pt x="1931" y="7229"/>
                    <a:pt x="1053" y="7160"/>
                  </a:cubicBezTo>
                  <a:lnTo>
                    <a:pt x="1053" y="7160"/>
                  </a:lnTo>
                  <a:cubicBezTo>
                    <a:pt x="1106" y="7304"/>
                    <a:pt x="1159" y="7453"/>
                    <a:pt x="1209" y="7597"/>
                  </a:cubicBezTo>
                  <a:cubicBezTo>
                    <a:pt x="1980" y="7681"/>
                    <a:pt x="2738" y="7833"/>
                    <a:pt x="3513" y="8118"/>
                  </a:cubicBezTo>
                  <a:cubicBezTo>
                    <a:pt x="3516" y="8119"/>
                    <a:pt x="3518" y="8120"/>
                    <a:pt x="3520" y="8120"/>
                  </a:cubicBezTo>
                  <a:cubicBezTo>
                    <a:pt x="3523" y="8120"/>
                    <a:pt x="3527" y="8118"/>
                    <a:pt x="3532" y="8118"/>
                  </a:cubicBezTo>
                  <a:cubicBezTo>
                    <a:pt x="3730" y="9106"/>
                    <a:pt x="3863" y="10110"/>
                    <a:pt x="3928" y="11121"/>
                  </a:cubicBezTo>
                  <a:cubicBezTo>
                    <a:pt x="3933" y="11197"/>
                    <a:pt x="3992" y="11235"/>
                    <a:pt x="4049" y="11235"/>
                  </a:cubicBezTo>
                  <a:cubicBezTo>
                    <a:pt x="4107" y="11235"/>
                    <a:pt x="4163" y="11197"/>
                    <a:pt x="4163" y="11121"/>
                  </a:cubicBezTo>
                  <a:cubicBezTo>
                    <a:pt x="4182" y="9273"/>
                    <a:pt x="3882" y="7448"/>
                    <a:pt x="3376" y="5677"/>
                  </a:cubicBezTo>
                  <a:cubicBezTo>
                    <a:pt x="3517" y="5122"/>
                    <a:pt x="3931" y="4612"/>
                    <a:pt x="4270" y="4172"/>
                  </a:cubicBezTo>
                  <a:cubicBezTo>
                    <a:pt x="4403" y="3997"/>
                    <a:pt x="4547" y="3833"/>
                    <a:pt x="4695" y="3670"/>
                  </a:cubicBezTo>
                  <a:cubicBezTo>
                    <a:pt x="4665" y="3575"/>
                    <a:pt x="4635" y="3484"/>
                    <a:pt x="4604" y="3388"/>
                  </a:cubicBezTo>
                  <a:cubicBezTo>
                    <a:pt x="4387" y="3616"/>
                    <a:pt x="4186" y="3863"/>
                    <a:pt x="3996" y="4111"/>
                  </a:cubicBezTo>
                  <a:cubicBezTo>
                    <a:pt x="3749" y="4434"/>
                    <a:pt x="3414" y="4830"/>
                    <a:pt x="3247" y="5251"/>
                  </a:cubicBezTo>
                  <a:cubicBezTo>
                    <a:pt x="3003" y="4453"/>
                    <a:pt x="2719" y="3670"/>
                    <a:pt x="2399" y="2902"/>
                  </a:cubicBezTo>
                  <a:cubicBezTo>
                    <a:pt x="2563" y="2214"/>
                    <a:pt x="2696" y="1552"/>
                    <a:pt x="3026" y="906"/>
                  </a:cubicBezTo>
                  <a:cubicBezTo>
                    <a:pt x="3045" y="871"/>
                    <a:pt x="3064" y="838"/>
                    <a:pt x="3080" y="803"/>
                  </a:cubicBezTo>
                  <a:cubicBezTo>
                    <a:pt x="2966" y="701"/>
                    <a:pt x="2844" y="601"/>
                    <a:pt x="2710" y="518"/>
                  </a:cubicBezTo>
                  <a:cubicBezTo>
                    <a:pt x="2410" y="1088"/>
                    <a:pt x="2205" y="1715"/>
                    <a:pt x="2140" y="2316"/>
                  </a:cubicBezTo>
                  <a:cubicBezTo>
                    <a:pt x="1729" y="1461"/>
                    <a:pt x="1194" y="666"/>
                    <a:pt x="5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3"/>
            <p:cNvSpPr/>
            <p:nvPr/>
          </p:nvSpPr>
          <p:spPr>
            <a:xfrm rot="10800000">
              <a:off x="8865280" y="71377"/>
              <a:ext cx="177212" cy="469447"/>
            </a:xfrm>
            <a:custGeom>
              <a:avLst/>
              <a:gdLst/>
              <a:ahLst/>
              <a:cxnLst/>
              <a:rect l="l" t="t" r="r" b="b"/>
              <a:pathLst>
                <a:path w="6457"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lnTo>
                    <a:pt x="3442" y="16002"/>
                  </a:lnTo>
                  <a:cubicBezTo>
                    <a:pt x="3442" y="16002"/>
                    <a:pt x="5609" y="12900"/>
                    <a:pt x="6262" y="9387"/>
                  </a:cubicBezTo>
                  <a:cubicBezTo>
                    <a:pt x="6290" y="9269"/>
                    <a:pt x="6308" y="9147"/>
                    <a:pt x="6327" y="9025"/>
                  </a:cubicBezTo>
                  <a:cubicBezTo>
                    <a:pt x="6411" y="8481"/>
                    <a:pt x="6457" y="7927"/>
                    <a:pt x="6449" y="7379"/>
                  </a:cubicBezTo>
                  <a:cubicBezTo>
                    <a:pt x="6434" y="5930"/>
                    <a:pt x="6130" y="4542"/>
                    <a:pt x="5651" y="3368"/>
                  </a:cubicBezTo>
                  <a:cubicBezTo>
                    <a:pt x="5609" y="3269"/>
                    <a:pt x="5567" y="3174"/>
                    <a:pt x="5525" y="3075"/>
                  </a:cubicBezTo>
                  <a:cubicBezTo>
                    <a:pt x="4818" y="1494"/>
                    <a:pt x="3791" y="353"/>
                    <a:pt x="2731" y="68"/>
                  </a:cubicBezTo>
                  <a:cubicBezTo>
                    <a:pt x="2663" y="48"/>
                    <a:pt x="2590" y="37"/>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3"/>
            <p:cNvSpPr/>
            <p:nvPr/>
          </p:nvSpPr>
          <p:spPr>
            <a:xfrm rot="10800000">
              <a:off x="8856607" y="71377"/>
              <a:ext cx="185885" cy="469447"/>
            </a:xfrm>
            <a:custGeom>
              <a:avLst/>
              <a:gdLst/>
              <a:ahLst/>
              <a:cxnLst/>
              <a:rect l="l" t="t" r="r" b="b"/>
              <a:pathLst>
                <a:path w="6773" h="17105" extrusionOk="0">
                  <a:moveTo>
                    <a:pt x="2218" y="0"/>
                  </a:moveTo>
                  <a:cubicBezTo>
                    <a:pt x="2098" y="0"/>
                    <a:pt x="1978" y="12"/>
                    <a:pt x="1860" y="37"/>
                  </a:cubicBezTo>
                  <a:cubicBezTo>
                    <a:pt x="1796" y="53"/>
                    <a:pt x="1731" y="68"/>
                    <a:pt x="1663" y="90"/>
                  </a:cubicBezTo>
                  <a:cubicBezTo>
                    <a:pt x="1" y="631"/>
                    <a:pt x="1594" y="4033"/>
                    <a:pt x="1921" y="4995"/>
                  </a:cubicBezTo>
                  <a:cubicBezTo>
                    <a:pt x="2080" y="5467"/>
                    <a:pt x="2244" y="5942"/>
                    <a:pt x="2392" y="6417"/>
                  </a:cubicBezTo>
                  <a:cubicBezTo>
                    <a:pt x="2442" y="6573"/>
                    <a:pt x="2487" y="6729"/>
                    <a:pt x="2533" y="6888"/>
                  </a:cubicBezTo>
                  <a:cubicBezTo>
                    <a:pt x="2693" y="7436"/>
                    <a:pt x="2822" y="7991"/>
                    <a:pt x="2902" y="8553"/>
                  </a:cubicBezTo>
                  <a:cubicBezTo>
                    <a:pt x="3156" y="10398"/>
                    <a:pt x="2810" y="12329"/>
                    <a:pt x="2540" y="14158"/>
                  </a:cubicBezTo>
                  <a:cubicBezTo>
                    <a:pt x="2434" y="14876"/>
                    <a:pt x="2316" y="15591"/>
                    <a:pt x="2184" y="16306"/>
                  </a:cubicBezTo>
                  <a:cubicBezTo>
                    <a:pt x="2161" y="16435"/>
                    <a:pt x="2142" y="17015"/>
                    <a:pt x="2033" y="17103"/>
                  </a:cubicBezTo>
                  <a:lnTo>
                    <a:pt x="2033" y="17103"/>
                  </a:lnTo>
                  <a:lnTo>
                    <a:pt x="2894" y="16427"/>
                  </a:lnTo>
                  <a:cubicBezTo>
                    <a:pt x="6772" y="8839"/>
                    <a:pt x="3921" y="2429"/>
                    <a:pt x="2518" y="26"/>
                  </a:cubicBezTo>
                  <a:cubicBezTo>
                    <a:pt x="2418" y="9"/>
                    <a:pt x="2318" y="0"/>
                    <a:pt x="2218" y="0"/>
                  </a:cubicBezTo>
                  <a:close/>
                  <a:moveTo>
                    <a:pt x="2033" y="17103"/>
                  </a:moveTo>
                  <a:lnTo>
                    <a:pt x="2031" y="17104"/>
                  </a:lnTo>
                  <a:cubicBezTo>
                    <a:pt x="2032" y="17104"/>
                    <a:pt x="2032" y="17103"/>
                    <a:pt x="2033" y="1710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3"/>
            <p:cNvSpPr/>
            <p:nvPr/>
          </p:nvSpPr>
          <p:spPr>
            <a:xfrm rot="10800000">
              <a:off x="8868820" y="159063"/>
              <a:ext cx="122652" cy="381787"/>
            </a:xfrm>
            <a:custGeom>
              <a:avLst/>
              <a:gdLst/>
              <a:ahLst/>
              <a:cxnLst/>
              <a:rect l="l" t="t" r="r" b="b"/>
              <a:pathLst>
                <a:path w="4469" h="13911" extrusionOk="0">
                  <a:moveTo>
                    <a:pt x="364" y="1"/>
                  </a:moveTo>
                  <a:cubicBezTo>
                    <a:pt x="243" y="1"/>
                    <a:pt x="121" y="13"/>
                    <a:pt x="1" y="38"/>
                  </a:cubicBezTo>
                  <a:cubicBezTo>
                    <a:pt x="1183" y="1574"/>
                    <a:pt x="1879" y="3365"/>
                    <a:pt x="2381" y="5331"/>
                  </a:cubicBezTo>
                  <a:cubicBezTo>
                    <a:pt x="2567" y="6061"/>
                    <a:pt x="2655" y="6829"/>
                    <a:pt x="2670" y="7605"/>
                  </a:cubicBezTo>
                  <a:cubicBezTo>
                    <a:pt x="2236" y="7114"/>
                    <a:pt x="1525" y="6814"/>
                    <a:pt x="955" y="6578"/>
                  </a:cubicBezTo>
                  <a:cubicBezTo>
                    <a:pt x="815" y="6521"/>
                    <a:pt x="674" y="6468"/>
                    <a:pt x="533" y="6418"/>
                  </a:cubicBezTo>
                  <a:lnTo>
                    <a:pt x="533" y="6418"/>
                  </a:lnTo>
                  <a:cubicBezTo>
                    <a:pt x="583" y="6574"/>
                    <a:pt x="628" y="6730"/>
                    <a:pt x="674" y="6889"/>
                  </a:cubicBezTo>
                  <a:cubicBezTo>
                    <a:pt x="1400" y="7144"/>
                    <a:pt x="2076" y="7513"/>
                    <a:pt x="2674" y="8053"/>
                  </a:cubicBezTo>
                  <a:cubicBezTo>
                    <a:pt x="2647" y="10011"/>
                    <a:pt x="2176" y="12026"/>
                    <a:pt x="1575" y="13787"/>
                  </a:cubicBezTo>
                  <a:cubicBezTo>
                    <a:pt x="1550" y="13855"/>
                    <a:pt x="1617" y="13911"/>
                    <a:pt x="1678" y="13911"/>
                  </a:cubicBezTo>
                  <a:cubicBezTo>
                    <a:pt x="1709" y="13911"/>
                    <a:pt x="1738" y="13897"/>
                    <a:pt x="1753" y="13862"/>
                  </a:cubicBezTo>
                  <a:cubicBezTo>
                    <a:pt x="2210" y="12843"/>
                    <a:pt x="2578" y="11695"/>
                    <a:pt x="2815" y="10509"/>
                  </a:cubicBezTo>
                  <a:cubicBezTo>
                    <a:pt x="3194" y="10068"/>
                    <a:pt x="3776" y="9684"/>
                    <a:pt x="4403" y="9388"/>
                  </a:cubicBezTo>
                  <a:cubicBezTo>
                    <a:pt x="4431" y="9270"/>
                    <a:pt x="4449" y="9148"/>
                    <a:pt x="4468" y="9026"/>
                  </a:cubicBezTo>
                  <a:lnTo>
                    <a:pt x="4468" y="9026"/>
                  </a:lnTo>
                  <a:cubicBezTo>
                    <a:pt x="3963" y="9288"/>
                    <a:pt x="3331" y="9619"/>
                    <a:pt x="2898" y="10053"/>
                  </a:cubicBezTo>
                  <a:cubicBezTo>
                    <a:pt x="3187" y="8349"/>
                    <a:pt x="3199" y="6589"/>
                    <a:pt x="2818" y="5031"/>
                  </a:cubicBezTo>
                  <a:cubicBezTo>
                    <a:pt x="2792" y="4924"/>
                    <a:pt x="2765" y="4813"/>
                    <a:pt x="2734" y="4703"/>
                  </a:cubicBezTo>
                  <a:cubicBezTo>
                    <a:pt x="2871" y="4175"/>
                    <a:pt x="3331" y="3722"/>
                    <a:pt x="3792" y="3369"/>
                  </a:cubicBezTo>
                  <a:cubicBezTo>
                    <a:pt x="3750" y="3270"/>
                    <a:pt x="3708" y="3175"/>
                    <a:pt x="3666" y="3076"/>
                  </a:cubicBezTo>
                  <a:cubicBezTo>
                    <a:pt x="3650" y="3092"/>
                    <a:pt x="3636" y="3102"/>
                    <a:pt x="3620" y="3114"/>
                  </a:cubicBezTo>
                  <a:cubicBezTo>
                    <a:pt x="3320" y="3357"/>
                    <a:pt x="2803" y="3741"/>
                    <a:pt x="2594" y="4167"/>
                  </a:cubicBezTo>
                  <a:cubicBezTo>
                    <a:pt x="2233" y="2810"/>
                    <a:pt x="1711" y="1263"/>
                    <a:pt x="872" y="69"/>
                  </a:cubicBezTo>
                  <a:cubicBezTo>
                    <a:pt x="704" y="24"/>
                    <a:pt x="534" y="1"/>
                    <a:pt x="3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3"/>
            <p:cNvSpPr/>
            <p:nvPr/>
          </p:nvSpPr>
          <p:spPr>
            <a:xfrm rot="10800000">
              <a:off x="8432143" y="-49354"/>
              <a:ext cx="765167" cy="812701"/>
            </a:xfrm>
            <a:custGeom>
              <a:avLst/>
              <a:gdLst/>
              <a:ahLst/>
              <a:cxnLst/>
              <a:rect l="l" t="t" r="r" b="b"/>
              <a:pathLst>
                <a:path w="27880" h="29612" extrusionOk="0">
                  <a:moveTo>
                    <a:pt x="27186" y="1"/>
                  </a:moveTo>
                  <a:cubicBezTo>
                    <a:pt x="27175" y="1"/>
                    <a:pt x="27164" y="1"/>
                    <a:pt x="27153" y="2"/>
                  </a:cubicBezTo>
                  <a:cubicBezTo>
                    <a:pt x="21682" y="200"/>
                    <a:pt x="18948" y="6331"/>
                    <a:pt x="16302" y="12262"/>
                  </a:cubicBezTo>
                  <a:cubicBezTo>
                    <a:pt x="15257" y="14612"/>
                    <a:pt x="14173" y="17038"/>
                    <a:pt x="12957" y="19004"/>
                  </a:cubicBezTo>
                  <a:cubicBezTo>
                    <a:pt x="8888" y="25562"/>
                    <a:pt x="643" y="28243"/>
                    <a:pt x="559" y="28269"/>
                  </a:cubicBezTo>
                  <a:cubicBezTo>
                    <a:pt x="197" y="28383"/>
                    <a:pt x="0" y="28767"/>
                    <a:pt x="114" y="29129"/>
                  </a:cubicBezTo>
                  <a:cubicBezTo>
                    <a:pt x="205" y="29422"/>
                    <a:pt x="475" y="29611"/>
                    <a:pt x="768" y="29611"/>
                  </a:cubicBezTo>
                  <a:cubicBezTo>
                    <a:pt x="836" y="29611"/>
                    <a:pt x="904" y="29599"/>
                    <a:pt x="976" y="29577"/>
                  </a:cubicBezTo>
                  <a:cubicBezTo>
                    <a:pt x="1334" y="29463"/>
                    <a:pt x="9782" y="26725"/>
                    <a:pt x="14124" y="19730"/>
                  </a:cubicBezTo>
                  <a:cubicBezTo>
                    <a:pt x="15390" y="17681"/>
                    <a:pt x="16493" y="15213"/>
                    <a:pt x="17557" y="12825"/>
                  </a:cubicBezTo>
                  <a:cubicBezTo>
                    <a:pt x="20146" y="7024"/>
                    <a:pt x="22591" y="1541"/>
                    <a:pt x="27203" y="1374"/>
                  </a:cubicBezTo>
                  <a:cubicBezTo>
                    <a:pt x="27583" y="1358"/>
                    <a:pt x="27880" y="1044"/>
                    <a:pt x="27864" y="663"/>
                  </a:cubicBezTo>
                  <a:cubicBezTo>
                    <a:pt x="27854" y="294"/>
                    <a:pt x="27535" y="1"/>
                    <a:pt x="271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33"/>
            <p:cNvSpPr/>
            <p:nvPr/>
          </p:nvSpPr>
          <p:spPr>
            <a:xfrm rot="10800000">
              <a:off x="7418325" y="61908"/>
              <a:ext cx="937878" cy="1533160"/>
            </a:xfrm>
            <a:custGeom>
              <a:avLst/>
              <a:gdLst/>
              <a:ahLst/>
              <a:cxnLst/>
              <a:rect l="l" t="t" r="r" b="b"/>
              <a:pathLst>
                <a:path w="34173" h="55863" extrusionOk="0">
                  <a:moveTo>
                    <a:pt x="6091" y="1"/>
                  </a:moveTo>
                  <a:cubicBezTo>
                    <a:pt x="1727" y="1"/>
                    <a:pt x="0" y="26052"/>
                    <a:pt x="0" y="26052"/>
                  </a:cubicBezTo>
                  <a:lnTo>
                    <a:pt x="392" y="27706"/>
                  </a:lnTo>
                  <a:lnTo>
                    <a:pt x="601" y="28573"/>
                  </a:lnTo>
                  <a:lnTo>
                    <a:pt x="662" y="28843"/>
                  </a:lnTo>
                  <a:lnTo>
                    <a:pt x="841" y="29588"/>
                  </a:lnTo>
                  <a:lnTo>
                    <a:pt x="913" y="29884"/>
                  </a:lnTo>
                  <a:lnTo>
                    <a:pt x="943" y="30021"/>
                  </a:lnTo>
                  <a:lnTo>
                    <a:pt x="1039" y="30443"/>
                  </a:lnTo>
                  <a:lnTo>
                    <a:pt x="1198" y="31109"/>
                  </a:lnTo>
                  <a:cubicBezTo>
                    <a:pt x="1198" y="31109"/>
                    <a:pt x="6945" y="55863"/>
                    <a:pt x="10819" y="55863"/>
                  </a:cubicBezTo>
                  <a:cubicBezTo>
                    <a:pt x="10856" y="55863"/>
                    <a:pt x="10894" y="55860"/>
                    <a:pt x="10931" y="55856"/>
                  </a:cubicBezTo>
                  <a:cubicBezTo>
                    <a:pt x="14508" y="55415"/>
                    <a:pt x="11482" y="42385"/>
                    <a:pt x="11003" y="40367"/>
                  </a:cubicBezTo>
                  <a:cubicBezTo>
                    <a:pt x="10962" y="40226"/>
                    <a:pt x="10946" y="40135"/>
                    <a:pt x="10939" y="40112"/>
                  </a:cubicBezTo>
                  <a:lnTo>
                    <a:pt x="10939" y="40112"/>
                  </a:lnTo>
                  <a:cubicBezTo>
                    <a:pt x="10973" y="40127"/>
                    <a:pt x="11076" y="40191"/>
                    <a:pt x="11243" y="40298"/>
                  </a:cubicBezTo>
                  <a:cubicBezTo>
                    <a:pt x="13079" y="41427"/>
                    <a:pt x="22530" y="47101"/>
                    <a:pt x="26262" y="47101"/>
                  </a:cubicBezTo>
                  <a:cubicBezTo>
                    <a:pt x="26842" y="47101"/>
                    <a:pt x="27284" y="46964"/>
                    <a:pt x="27538" y="46651"/>
                  </a:cubicBezTo>
                  <a:cubicBezTo>
                    <a:pt x="29248" y="44529"/>
                    <a:pt x="19188" y="37534"/>
                    <a:pt x="15790" y="35253"/>
                  </a:cubicBezTo>
                  <a:cubicBezTo>
                    <a:pt x="15341" y="34967"/>
                    <a:pt x="15014" y="34743"/>
                    <a:pt x="14835" y="34629"/>
                  </a:cubicBezTo>
                  <a:cubicBezTo>
                    <a:pt x="14763" y="34583"/>
                    <a:pt x="14717" y="34550"/>
                    <a:pt x="14698" y="34542"/>
                  </a:cubicBezTo>
                  <a:lnTo>
                    <a:pt x="14698" y="34542"/>
                  </a:lnTo>
                  <a:cubicBezTo>
                    <a:pt x="15047" y="34625"/>
                    <a:pt x="24291" y="36892"/>
                    <a:pt x="29682" y="36892"/>
                  </a:cubicBezTo>
                  <a:cubicBezTo>
                    <a:pt x="31763" y="36892"/>
                    <a:pt x="33270" y="36554"/>
                    <a:pt x="33469" y="35622"/>
                  </a:cubicBezTo>
                  <a:cubicBezTo>
                    <a:pt x="34172" y="32340"/>
                    <a:pt x="16558" y="29299"/>
                    <a:pt x="15356" y="29094"/>
                  </a:cubicBezTo>
                  <a:lnTo>
                    <a:pt x="15349" y="29094"/>
                  </a:lnTo>
                  <a:cubicBezTo>
                    <a:pt x="15307" y="29082"/>
                    <a:pt x="15291" y="29082"/>
                    <a:pt x="15291" y="29082"/>
                  </a:cubicBezTo>
                  <a:cubicBezTo>
                    <a:pt x="15291" y="29082"/>
                    <a:pt x="15319" y="29075"/>
                    <a:pt x="15364" y="29059"/>
                  </a:cubicBezTo>
                  <a:cubicBezTo>
                    <a:pt x="16573" y="28698"/>
                    <a:pt x="32833" y="23756"/>
                    <a:pt x="32020" y="20722"/>
                  </a:cubicBezTo>
                  <a:cubicBezTo>
                    <a:pt x="31815" y="19962"/>
                    <a:pt x="30633" y="19673"/>
                    <a:pt x="28955" y="19673"/>
                  </a:cubicBezTo>
                  <a:cubicBezTo>
                    <a:pt x="23670" y="19673"/>
                    <a:pt x="13475" y="22539"/>
                    <a:pt x="13475" y="22539"/>
                  </a:cubicBezTo>
                  <a:cubicBezTo>
                    <a:pt x="13475" y="22539"/>
                    <a:pt x="13634" y="22375"/>
                    <a:pt x="13908" y="22082"/>
                  </a:cubicBezTo>
                  <a:cubicBezTo>
                    <a:pt x="13908" y="22075"/>
                    <a:pt x="13915" y="22075"/>
                    <a:pt x="13923" y="22064"/>
                  </a:cubicBezTo>
                  <a:cubicBezTo>
                    <a:pt x="16166" y="19695"/>
                    <a:pt x="25842" y="9125"/>
                    <a:pt x="23047" y="6548"/>
                  </a:cubicBezTo>
                  <a:cubicBezTo>
                    <a:pt x="22779" y="6299"/>
                    <a:pt x="22442" y="6185"/>
                    <a:pt x="22049" y="6185"/>
                  </a:cubicBezTo>
                  <a:cubicBezTo>
                    <a:pt x="18251" y="6185"/>
                    <a:pt x="9283" y="16845"/>
                    <a:pt x="7577" y="18920"/>
                  </a:cubicBezTo>
                  <a:cubicBezTo>
                    <a:pt x="7577" y="18927"/>
                    <a:pt x="7570" y="18934"/>
                    <a:pt x="7563" y="18943"/>
                  </a:cubicBezTo>
                  <a:cubicBezTo>
                    <a:pt x="7426" y="19106"/>
                    <a:pt x="7338" y="19216"/>
                    <a:pt x="7304" y="19247"/>
                  </a:cubicBezTo>
                  <a:cubicBezTo>
                    <a:pt x="7315" y="19201"/>
                    <a:pt x="7338" y="19041"/>
                    <a:pt x="7376" y="18802"/>
                  </a:cubicBezTo>
                  <a:cubicBezTo>
                    <a:pt x="7817" y="15855"/>
                    <a:pt x="10041" y="1"/>
                    <a:pt x="60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33"/>
            <p:cNvSpPr/>
            <p:nvPr/>
          </p:nvSpPr>
          <p:spPr>
            <a:xfrm rot="10800000">
              <a:off x="7958003" y="61908"/>
              <a:ext cx="372346" cy="709261"/>
            </a:xfrm>
            <a:custGeom>
              <a:avLst/>
              <a:gdLst/>
              <a:ahLst/>
              <a:cxnLst/>
              <a:rect l="l" t="t" r="r" b="b"/>
              <a:pathLst>
                <a:path w="13567" h="25843" extrusionOk="0">
                  <a:moveTo>
                    <a:pt x="1" y="1"/>
                  </a:moveTo>
                  <a:lnTo>
                    <a:pt x="97" y="423"/>
                  </a:lnTo>
                  <a:lnTo>
                    <a:pt x="256" y="1089"/>
                  </a:lnTo>
                  <a:cubicBezTo>
                    <a:pt x="256" y="1089"/>
                    <a:pt x="6003" y="25843"/>
                    <a:pt x="9877" y="25843"/>
                  </a:cubicBezTo>
                  <a:cubicBezTo>
                    <a:pt x="9914" y="25843"/>
                    <a:pt x="9952" y="25840"/>
                    <a:pt x="9989" y="25836"/>
                  </a:cubicBezTo>
                  <a:cubicBezTo>
                    <a:pt x="13566" y="25395"/>
                    <a:pt x="10540" y="12365"/>
                    <a:pt x="10061" y="10347"/>
                  </a:cubicBezTo>
                  <a:cubicBezTo>
                    <a:pt x="9978" y="10046"/>
                    <a:pt x="9153" y="8932"/>
                    <a:pt x="8985" y="8723"/>
                  </a:cubicBezTo>
                  <a:cubicBezTo>
                    <a:pt x="7023" y="6260"/>
                    <a:pt x="4659" y="4093"/>
                    <a:pt x="2355" y="1963"/>
                  </a:cubicBezTo>
                  <a:cubicBezTo>
                    <a:pt x="1609" y="1278"/>
                    <a:pt x="857" y="548"/>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33"/>
            <p:cNvSpPr/>
            <p:nvPr/>
          </p:nvSpPr>
          <p:spPr>
            <a:xfrm rot="10800000">
              <a:off x="7418325" y="582567"/>
              <a:ext cx="927147" cy="842754"/>
            </a:xfrm>
            <a:custGeom>
              <a:avLst/>
              <a:gdLst/>
              <a:ahLst/>
              <a:cxnLst/>
              <a:rect l="l" t="t" r="r" b="b"/>
              <a:pathLst>
                <a:path w="33782" h="30707" extrusionOk="0">
                  <a:moveTo>
                    <a:pt x="21658" y="0"/>
                  </a:moveTo>
                  <a:cubicBezTo>
                    <a:pt x="17860" y="0"/>
                    <a:pt x="8892" y="10660"/>
                    <a:pt x="7186" y="12735"/>
                  </a:cubicBezTo>
                  <a:cubicBezTo>
                    <a:pt x="7186" y="12742"/>
                    <a:pt x="7179" y="12749"/>
                    <a:pt x="7172" y="12758"/>
                  </a:cubicBezTo>
                  <a:cubicBezTo>
                    <a:pt x="7035" y="12921"/>
                    <a:pt x="6947" y="13031"/>
                    <a:pt x="6913" y="13062"/>
                  </a:cubicBezTo>
                  <a:cubicBezTo>
                    <a:pt x="6913" y="13061"/>
                    <a:pt x="6913" y="13061"/>
                    <a:pt x="6913" y="13061"/>
                  </a:cubicBezTo>
                  <a:cubicBezTo>
                    <a:pt x="6889" y="13061"/>
                    <a:pt x="964" y="20665"/>
                    <a:pt x="1" y="21965"/>
                  </a:cubicBezTo>
                  <a:lnTo>
                    <a:pt x="210" y="22388"/>
                  </a:lnTo>
                  <a:lnTo>
                    <a:pt x="271" y="22658"/>
                  </a:lnTo>
                  <a:lnTo>
                    <a:pt x="450" y="23403"/>
                  </a:lnTo>
                  <a:lnTo>
                    <a:pt x="522" y="23699"/>
                  </a:lnTo>
                  <a:cubicBezTo>
                    <a:pt x="2233" y="24338"/>
                    <a:pt x="8004" y="26475"/>
                    <a:pt x="14444" y="28444"/>
                  </a:cubicBezTo>
                  <a:cubicBezTo>
                    <a:pt x="14372" y="28398"/>
                    <a:pt x="14326" y="28365"/>
                    <a:pt x="14307" y="28357"/>
                  </a:cubicBezTo>
                  <a:lnTo>
                    <a:pt x="14307" y="28357"/>
                  </a:lnTo>
                  <a:cubicBezTo>
                    <a:pt x="14656" y="28440"/>
                    <a:pt x="23900" y="30707"/>
                    <a:pt x="29291" y="30707"/>
                  </a:cubicBezTo>
                  <a:cubicBezTo>
                    <a:pt x="31372" y="30707"/>
                    <a:pt x="32879" y="30369"/>
                    <a:pt x="33078" y="29437"/>
                  </a:cubicBezTo>
                  <a:cubicBezTo>
                    <a:pt x="33781" y="26155"/>
                    <a:pt x="16167" y="23114"/>
                    <a:pt x="14965" y="22909"/>
                  </a:cubicBezTo>
                  <a:lnTo>
                    <a:pt x="14958" y="22909"/>
                  </a:lnTo>
                  <a:cubicBezTo>
                    <a:pt x="12631" y="22812"/>
                    <a:pt x="10400" y="22779"/>
                    <a:pt x="8439" y="22779"/>
                  </a:cubicBezTo>
                  <a:cubicBezTo>
                    <a:pt x="4224" y="22779"/>
                    <a:pt x="1255" y="22932"/>
                    <a:pt x="1255" y="22932"/>
                  </a:cubicBezTo>
                  <a:cubicBezTo>
                    <a:pt x="5274" y="21730"/>
                    <a:pt x="9597" y="19065"/>
                    <a:pt x="13517" y="15897"/>
                  </a:cubicBezTo>
                  <a:cubicBezTo>
                    <a:pt x="13517" y="15890"/>
                    <a:pt x="13524" y="15890"/>
                    <a:pt x="13532" y="15879"/>
                  </a:cubicBezTo>
                  <a:cubicBezTo>
                    <a:pt x="15775" y="13510"/>
                    <a:pt x="25451" y="2940"/>
                    <a:pt x="22656" y="363"/>
                  </a:cubicBezTo>
                  <a:cubicBezTo>
                    <a:pt x="22388" y="114"/>
                    <a:pt x="22051" y="0"/>
                    <a:pt x="216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33"/>
            <p:cNvSpPr/>
            <p:nvPr/>
          </p:nvSpPr>
          <p:spPr>
            <a:xfrm rot="10800000">
              <a:off x="8232316" y="794058"/>
              <a:ext cx="105746" cy="442990"/>
            </a:xfrm>
            <a:custGeom>
              <a:avLst/>
              <a:gdLst/>
              <a:ahLst/>
              <a:cxnLst/>
              <a:rect l="l" t="t" r="r" b="b"/>
              <a:pathLst>
                <a:path w="3853" h="16141" extrusionOk="0">
                  <a:moveTo>
                    <a:pt x="3852" y="0"/>
                  </a:moveTo>
                  <a:cubicBezTo>
                    <a:pt x="1122" y="6023"/>
                    <a:pt x="1" y="15798"/>
                    <a:pt x="282" y="16140"/>
                  </a:cubicBezTo>
                  <a:lnTo>
                    <a:pt x="38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3"/>
            <p:cNvSpPr/>
            <p:nvPr/>
          </p:nvSpPr>
          <p:spPr>
            <a:xfrm rot="10800000">
              <a:off x="7811173" y="794058"/>
              <a:ext cx="545030" cy="103138"/>
            </a:xfrm>
            <a:custGeom>
              <a:avLst/>
              <a:gdLst/>
              <a:ahLst/>
              <a:cxnLst/>
              <a:rect l="l" t="t" r="r" b="b"/>
              <a:pathLst>
                <a:path w="19859" h="3758" extrusionOk="0">
                  <a:moveTo>
                    <a:pt x="19858" y="1"/>
                  </a:moveTo>
                  <a:lnTo>
                    <a:pt x="19858" y="1"/>
                  </a:lnTo>
                  <a:cubicBezTo>
                    <a:pt x="13132" y="441"/>
                    <a:pt x="0" y="3757"/>
                    <a:pt x="0" y="3757"/>
                  </a:cubicBezTo>
                  <a:lnTo>
                    <a:pt x="1985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3"/>
            <p:cNvSpPr/>
            <p:nvPr/>
          </p:nvSpPr>
          <p:spPr>
            <a:xfrm rot="10800000">
              <a:off x="7954875" y="540823"/>
              <a:ext cx="351543" cy="216431"/>
            </a:xfrm>
            <a:custGeom>
              <a:avLst/>
              <a:gdLst/>
              <a:ahLst/>
              <a:cxnLst/>
              <a:rect l="l" t="t" r="r" b="b"/>
              <a:pathLst>
                <a:path w="12809" h="7886" extrusionOk="0">
                  <a:moveTo>
                    <a:pt x="0" y="0"/>
                  </a:moveTo>
                  <a:lnTo>
                    <a:pt x="12808" y="7885"/>
                  </a:lnTo>
                  <a:cubicBezTo>
                    <a:pt x="9360" y="4088"/>
                    <a:pt x="1" y="1"/>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3"/>
            <p:cNvSpPr/>
            <p:nvPr/>
          </p:nvSpPr>
          <p:spPr>
            <a:xfrm rot="10800000">
              <a:off x="8255288" y="648984"/>
              <a:ext cx="243876" cy="231114"/>
            </a:xfrm>
            <a:custGeom>
              <a:avLst/>
              <a:gdLst/>
              <a:ahLst/>
              <a:cxnLst/>
              <a:rect l="l" t="t" r="r" b="b"/>
              <a:pathLst>
                <a:path w="8886" h="8421" extrusionOk="0">
                  <a:moveTo>
                    <a:pt x="5209" y="1"/>
                  </a:moveTo>
                  <a:cubicBezTo>
                    <a:pt x="5209" y="1"/>
                    <a:pt x="1" y="1297"/>
                    <a:pt x="457" y="5054"/>
                  </a:cubicBezTo>
                  <a:cubicBezTo>
                    <a:pt x="824" y="8051"/>
                    <a:pt x="4484" y="8420"/>
                    <a:pt x="6265" y="8420"/>
                  </a:cubicBezTo>
                  <a:cubicBezTo>
                    <a:pt x="6847" y="8420"/>
                    <a:pt x="7228" y="8381"/>
                    <a:pt x="7228" y="8381"/>
                  </a:cubicBezTo>
                  <a:cubicBezTo>
                    <a:pt x="8886" y="3180"/>
                    <a:pt x="5209"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33"/>
            <p:cNvSpPr/>
            <p:nvPr/>
          </p:nvSpPr>
          <p:spPr>
            <a:xfrm rot="10800000">
              <a:off x="8226772" y="1439290"/>
              <a:ext cx="23301" cy="44543"/>
            </a:xfrm>
            <a:custGeom>
              <a:avLst/>
              <a:gdLst/>
              <a:ahLst/>
              <a:cxnLst/>
              <a:rect l="l" t="t" r="r" b="b"/>
              <a:pathLst>
                <a:path w="849" h="1623" extrusionOk="0">
                  <a:moveTo>
                    <a:pt x="642" y="0"/>
                  </a:moveTo>
                  <a:cubicBezTo>
                    <a:pt x="588" y="0"/>
                    <a:pt x="533" y="25"/>
                    <a:pt x="498" y="81"/>
                  </a:cubicBezTo>
                  <a:cubicBezTo>
                    <a:pt x="365" y="290"/>
                    <a:pt x="269" y="515"/>
                    <a:pt x="186" y="743"/>
                  </a:cubicBezTo>
                  <a:cubicBezTo>
                    <a:pt x="102" y="966"/>
                    <a:pt x="0" y="1214"/>
                    <a:pt x="27" y="1454"/>
                  </a:cubicBezTo>
                  <a:cubicBezTo>
                    <a:pt x="41" y="1560"/>
                    <a:pt x="120" y="1623"/>
                    <a:pt x="202" y="1623"/>
                  </a:cubicBezTo>
                  <a:cubicBezTo>
                    <a:pt x="255" y="1623"/>
                    <a:pt x="310" y="1597"/>
                    <a:pt x="350" y="1541"/>
                  </a:cubicBezTo>
                  <a:cubicBezTo>
                    <a:pt x="483" y="1359"/>
                    <a:pt x="525" y="1119"/>
                    <a:pt x="593" y="906"/>
                  </a:cubicBezTo>
                  <a:cubicBezTo>
                    <a:pt x="665" y="674"/>
                    <a:pt x="748" y="450"/>
                    <a:pt x="813" y="213"/>
                  </a:cubicBezTo>
                  <a:cubicBezTo>
                    <a:pt x="849" y="89"/>
                    <a:pt x="746"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33"/>
            <p:cNvSpPr/>
            <p:nvPr/>
          </p:nvSpPr>
          <p:spPr>
            <a:xfrm rot="10800000">
              <a:off x="8200590" y="1489570"/>
              <a:ext cx="14217" cy="54588"/>
            </a:xfrm>
            <a:custGeom>
              <a:avLst/>
              <a:gdLst/>
              <a:ahLst/>
              <a:cxnLst/>
              <a:rect l="l" t="t" r="r" b="b"/>
              <a:pathLst>
                <a:path w="518" h="1989" extrusionOk="0">
                  <a:moveTo>
                    <a:pt x="378" y="0"/>
                  </a:moveTo>
                  <a:cubicBezTo>
                    <a:pt x="334" y="0"/>
                    <a:pt x="291" y="30"/>
                    <a:pt x="285" y="89"/>
                  </a:cubicBezTo>
                  <a:cubicBezTo>
                    <a:pt x="244" y="693"/>
                    <a:pt x="65" y="1271"/>
                    <a:pt x="7" y="1869"/>
                  </a:cubicBezTo>
                  <a:cubicBezTo>
                    <a:pt x="1" y="1943"/>
                    <a:pt x="68" y="1989"/>
                    <a:pt x="133" y="1989"/>
                  </a:cubicBezTo>
                  <a:cubicBezTo>
                    <a:pt x="174" y="1989"/>
                    <a:pt x="215" y="1970"/>
                    <a:pt x="235" y="1929"/>
                  </a:cubicBezTo>
                  <a:cubicBezTo>
                    <a:pt x="509" y="1385"/>
                    <a:pt x="517" y="682"/>
                    <a:pt x="472" y="89"/>
                  </a:cubicBezTo>
                  <a:cubicBezTo>
                    <a:pt x="466" y="30"/>
                    <a:pt x="422" y="0"/>
                    <a:pt x="3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33"/>
            <p:cNvSpPr/>
            <p:nvPr/>
          </p:nvSpPr>
          <p:spPr>
            <a:xfrm rot="10800000">
              <a:off x="8170867" y="1399028"/>
              <a:ext cx="17647" cy="40536"/>
            </a:xfrm>
            <a:custGeom>
              <a:avLst/>
              <a:gdLst/>
              <a:ahLst/>
              <a:cxnLst/>
              <a:rect l="l" t="t" r="r" b="b"/>
              <a:pathLst>
                <a:path w="643" h="1477" extrusionOk="0">
                  <a:moveTo>
                    <a:pt x="450" y="0"/>
                  </a:moveTo>
                  <a:cubicBezTo>
                    <a:pt x="395" y="0"/>
                    <a:pt x="342" y="30"/>
                    <a:pt x="327" y="99"/>
                  </a:cubicBezTo>
                  <a:cubicBezTo>
                    <a:pt x="277" y="316"/>
                    <a:pt x="205" y="529"/>
                    <a:pt x="141" y="737"/>
                  </a:cubicBezTo>
                  <a:cubicBezTo>
                    <a:pt x="79" y="939"/>
                    <a:pt x="0" y="1125"/>
                    <a:pt x="34" y="1334"/>
                  </a:cubicBezTo>
                  <a:cubicBezTo>
                    <a:pt x="46" y="1427"/>
                    <a:pt x="134" y="1477"/>
                    <a:pt x="220" y="1477"/>
                  </a:cubicBezTo>
                  <a:cubicBezTo>
                    <a:pt x="272" y="1477"/>
                    <a:pt x="324" y="1459"/>
                    <a:pt x="358" y="1422"/>
                  </a:cubicBezTo>
                  <a:cubicBezTo>
                    <a:pt x="642" y="1118"/>
                    <a:pt x="597" y="525"/>
                    <a:pt x="593" y="133"/>
                  </a:cubicBezTo>
                  <a:cubicBezTo>
                    <a:pt x="593" y="50"/>
                    <a:pt x="520" y="0"/>
                    <a:pt x="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33"/>
            <p:cNvSpPr/>
            <p:nvPr/>
          </p:nvSpPr>
          <p:spPr>
            <a:xfrm rot="10800000">
              <a:off x="8218978" y="1364805"/>
              <a:ext cx="17675" cy="48687"/>
            </a:xfrm>
            <a:custGeom>
              <a:avLst/>
              <a:gdLst/>
              <a:ahLst/>
              <a:cxnLst/>
              <a:rect l="l" t="t" r="r" b="b"/>
              <a:pathLst>
                <a:path w="644" h="1774" extrusionOk="0">
                  <a:moveTo>
                    <a:pt x="499" y="1"/>
                  </a:moveTo>
                  <a:cubicBezTo>
                    <a:pt x="445" y="1"/>
                    <a:pt x="389" y="36"/>
                    <a:pt x="382" y="103"/>
                  </a:cubicBezTo>
                  <a:cubicBezTo>
                    <a:pt x="351" y="381"/>
                    <a:pt x="268" y="654"/>
                    <a:pt x="191" y="921"/>
                  </a:cubicBezTo>
                  <a:cubicBezTo>
                    <a:pt x="127" y="1149"/>
                    <a:pt x="13" y="1362"/>
                    <a:pt x="5" y="1597"/>
                  </a:cubicBezTo>
                  <a:cubicBezTo>
                    <a:pt x="1" y="1715"/>
                    <a:pt x="88" y="1773"/>
                    <a:pt x="180" y="1773"/>
                  </a:cubicBezTo>
                  <a:cubicBezTo>
                    <a:pt x="242" y="1773"/>
                    <a:pt x="307" y="1746"/>
                    <a:pt x="347" y="1693"/>
                  </a:cubicBezTo>
                  <a:cubicBezTo>
                    <a:pt x="644" y="1278"/>
                    <a:pt x="591" y="586"/>
                    <a:pt x="598" y="103"/>
                  </a:cubicBezTo>
                  <a:cubicBezTo>
                    <a:pt x="600" y="34"/>
                    <a:pt x="551" y="1"/>
                    <a:pt x="4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33"/>
            <p:cNvSpPr/>
            <p:nvPr/>
          </p:nvSpPr>
          <p:spPr>
            <a:xfrm rot="10800000">
              <a:off x="8260310" y="1256452"/>
              <a:ext cx="16055" cy="49593"/>
            </a:xfrm>
            <a:custGeom>
              <a:avLst/>
              <a:gdLst/>
              <a:ahLst/>
              <a:cxnLst/>
              <a:rect l="l" t="t" r="r" b="b"/>
              <a:pathLst>
                <a:path w="585" h="1807" extrusionOk="0">
                  <a:moveTo>
                    <a:pt x="382" y="0"/>
                  </a:moveTo>
                  <a:cubicBezTo>
                    <a:pt x="328" y="0"/>
                    <a:pt x="268" y="40"/>
                    <a:pt x="266" y="105"/>
                  </a:cubicBezTo>
                  <a:cubicBezTo>
                    <a:pt x="255" y="428"/>
                    <a:pt x="201" y="751"/>
                    <a:pt x="148" y="1066"/>
                  </a:cubicBezTo>
                  <a:cubicBezTo>
                    <a:pt x="106" y="1302"/>
                    <a:pt x="0" y="1526"/>
                    <a:pt x="148" y="1731"/>
                  </a:cubicBezTo>
                  <a:cubicBezTo>
                    <a:pt x="177" y="1774"/>
                    <a:pt x="228" y="1806"/>
                    <a:pt x="279" y="1806"/>
                  </a:cubicBezTo>
                  <a:cubicBezTo>
                    <a:pt x="302" y="1806"/>
                    <a:pt x="325" y="1800"/>
                    <a:pt x="346" y="1784"/>
                  </a:cubicBezTo>
                  <a:cubicBezTo>
                    <a:pt x="585" y="1621"/>
                    <a:pt x="559" y="1332"/>
                    <a:pt x="562" y="1063"/>
                  </a:cubicBezTo>
                  <a:cubicBezTo>
                    <a:pt x="566" y="731"/>
                    <a:pt x="517" y="405"/>
                    <a:pt x="467" y="74"/>
                  </a:cubicBezTo>
                  <a:cubicBezTo>
                    <a:pt x="461" y="23"/>
                    <a:pt x="423" y="0"/>
                    <a:pt x="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33"/>
            <p:cNvSpPr/>
            <p:nvPr/>
          </p:nvSpPr>
          <p:spPr>
            <a:xfrm rot="10800000">
              <a:off x="8191011" y="1249536"/>
              <a:ext cx="19239" cy="45970"/>
            </a:xfrm>
            <a:custGeom>
              <a:avLst/>
              <a:gdLst/>
              <a:ahLst/>
              <a:cxnLst/>
              <a:rect l="l" t="t" r="r" b="b"/>
              <a:pathLst>
                <a:path w="701" h="1675" extrusionOk="0">
                  <a:moveTo>
                    <a:pt x="446" y="1"/>
                  </a:moveTo>
                  <a:cubicBezTo>
                    <a:pt x="351" y="1"/>
                    <a:pt x="252" y="67"/>
                    <a:pt x="248" y="180"/>
                  </a:cubicBezTo>
                  <a:cubicBezTo>
                    <a:pt x="245" y="419"/>
                    <a:pt x="210" y="656"/>
                    <a:pt x="150" y="888"/>
                  </a:cubicBezTo>
                  <a:cubicBezTo>
                    <a:pt x="96" y="1104"/>
                    <a:pt x="1" y="1283"/>
                    <a:pt x="36" y="1507"/>
                  </a:cubicBezTo>
                  <a:cubicBezTo>
                    <a:pt x="56" y="1624"/>
                    <a:pt x="153" y="1675"/>
                    <a:pt x="253" y="1675"/>
                  </a:cubicBezTo>
                  <a:cubicBezTo>
                    <a:pt x="319" y="1675"/>
                    <a:pt x="386" y="1653"/>
                    <a:pt x="434" y="1614"/>
                  </a:cubicBezTo>
                  <a:cubicBezTo>
                    <a:pt x="625" y="1458"/>
                    <a:pt x="655" y="1149"/>
                    <a:pt x="678" y="914"/>
                  </a:cubicBezTo>
                  <a:cubicBezTo>
                    <a:pt x="701" y="648"/>
                    <a:pt x="666" y="389"/>
                    <a:pt x="610" y="131"/>
                  </a:cubicBezTo>
                  <a:cubicBezTo>
                    <a:pt x="590" y="41"/>
                    <a:pt x="519" y="1"/>
                    <a:pt x="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33"/>
            <p:cNvSpPr/>
            <p:nvPr/>
          </p:nvSpPr>
          <p:spPr>
            <a:xfrm rot="10800000">
              <a:off x="8192054" y="1152957"/>
              <a:ext cx="14738" cy="38999"/>
            </a:xfrm>
            <a:custGeom>
              <a:avLst/>
              <a:gdLst/>
              <a:ahLst/>
              <a:cxnLst/>
              <a:rect l="l" t="t" r="r" b="b"/>
              <a:pathLst>
                <a:path w="537" h="1421" extrusionOk="0">
                  <a:moveTo>
                    <a:pt x="299" y="1"/>
                  </a:moveTo>
                  <a:cubicBezTo>
                    <a:pt x="221" y="1"/>
                    <a:pt x="143" y="52"/>
                    <a:pt x="149" y="149"/>
                  </a:cubicBezTo>
                  <a:cubicBezTo>
                    <a:pt x="161" y="354"/>
                    <a:pt x="152" y="563"/>
                    <a:pt x="115" y="768"/>
                  </a:cubicBezTo>
                  <a:cubicBezTo>
                    <a:pt x="80" y="947"/>
                    <a:pt x="1" y="1110"/>
                    <a:pt x="50" y="1293"/>
                  </a:cubicBezTo>
                  <a:cubicBezTo>
                    <a:pt x="71" y="1378"/>
                    <a:pt x="140" y="1420"/>
                    <a:pt x="214" y="1420"/>
                  </a:cubicBezTo>
                  <a:cubicBezTo>
                    <a:pt x="259" y="1420"/>
                    <a:pt x="305" y="1404"/>
                    <a:pt x="343" y="1372"/>
                  </a:cubicBezTo>
                  <a:cubicBezTo>
                    <a:pt x="506" y="1232"/>
                    <a:pt x="514" y="984"/>
                    <a:pt x="526" y="784"/>
                  </a:cubicBezTo>
                  <a:cubicBezTo>
                    <a:pt x="536" y="551"/>
                    <a:pt x="503" y="331"/>
                    <a:pt x="445" y="107"/>
                  </a:cubicBezTo>
                  <a:cubicBezTo>
                    <a:pt x="426" y="35"/>
                    <a:pt x="362" y="1"/>
                    <a:pt x="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3"/>
            <p:cNvSpPr/>
            <p:nvPr/>
          </p:nvSpPr>
          <p:spPr>
            <a:xfrm rot="10800000">
              <a:off x="8262698" y="1183311"/>
              <a:ext cx="18663" cy="45559"/>
            </a:xfrm>
            <a:custGeom>
              <a:avLst/>
              <a:gdLst/>
              <a:ahLst/>
              <a:cxnLst/>
              <a:rect l="l" t="t" r="r" b="b"/>
              <a:pathLst>
                <a:path w="680" h="1660" extrusionOk="0">
                  <a:moveTo>
                    <a:pt x="557" y="1"/>
                  </a:moveTo>
                  <a:cubicBezTo>
                    <a:pt x="510" y="1"/>
                    <a:pt x="466" y="26"/>
                    <a:pt x="456" y="83"/>
                  </a:cubicBezTo>
                  <a:cubicBezTo>
                    <a:pt x="414" y="315"/>
                    <a:pt x="349" y="555"/>
                    <a:pt x="265" y="778"/>
                  </a:cubicBezTo>
                  <a:cubicBezTo>
                    <a:pt x="182" y="999"/>
                    <a:pt x="49" y="1223"/>
                    <a:pt x="14" y="1459"/>
                  </a:cubicBezTo>
                  <a:cubicBezTo>
                    <a:pt x="0" y="1563"/>
                    <a:pt x="80" y="1660"/>
                    <a:pt x="172" y="1660"/>
                  </a:cubicBezTo>
                  <a:cubicBezTo>
                    <a:pt x="208" y="1660"/>
                    <a:pt x="246" y="1645"/>
                    <a:pt x="281" y="1611"/>
                  </a:cubicBezTo>
                  <a:cubicBezTo>
                    <a:pt x="646" y="1250"/>
                    <a:pt x="672" y="592"/>
                    <a:pt x="679" y="109"/>
                  </a:cubicBezTo>
                  <a:cubicBezTo>
                    <a:pt x="679" y="41"/>
                    <a:pt x="617" y="1"/>
                    <a:pt x="5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3"/>
            <p:cNvSpPr/>
            <p:nvPr/>
          </p:nvSpPr>
          <p:spPr>
            <a:xfrm rot="10800000">
              <a:off x="8200398" y="1070567"/>
              <a:ext cx="14848" cy="41963"/>
            </a:xfrm>
            <a:custGeom>
              <a:avLst/>
              <a:gdLst/>
              <a:ahLst/>
              <a:cxnLst/>
              <a:rect l="l" t="t" r="r" b="b"/>
              <a:pathLst>
                <a:path w="541" h="1529" extrusionOk="0">
                  <a:moveTo>
                    <a:pt x="280" y="0"/>
                  </a:moveTo>
                  <a:cubicBezTo>
                    <a:pt x="211" y="0"/>
                    <a:pt x="137" y="49"/>
                    <a:pt x="137" y="132"/>
                  </a:cubicBezTo>
                  <a:cubicBezTo>
                    <a:pt x="134" y="550"/>
                    <a:pt x="0" y="984"/>
                    <a:pt x="31" y="1398"/>
                  </a:cubicBezTo>
                  <a:cubicBezTo>
                    <a:pt x="38" y="1480"/>
                    <a:pt x="102" y="1529"/>
                    <a:pt x="168" y="1529"/>
                  </a:cubicBezTo>
                  <a:cubicBezTo>
                    <a:pt x="210" y="1529"/>
                    <a:pt x="253" y="1509"/>
                    <a:pt x="282" y="1467"/>
                  </a:cubicBezTo>
                  <a:cubicBezTo>
                    <a:pt x="541" y="1079"/>
                    <a:pt x="483" y="528"/>
                    <a:pt x="400" y="94"/>
                  </a:cubicBezTo>
                  <a:cubicBezTo>
                    <a:pt x="387" y="30"/>
                    <a:pt x="335"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33"/>
            <p:cNvSpPr/>
            <p:nvPr/>
          </p:nvSpPr>
          <p:spPr>
            <a:xfrm rot="10800000">
              <a:off x="8225455" y="1100372"/>
              <a:ext cx="14601" cy="31836"/>
            </a:xfrm>
            <a:custGeom>
              <a:avLst/>
              <a:gdLst/>
              <a:ahLst/>
              <a:cxnLst/>
              <a:rect l="l" t="t" r="r" b="b"/>
              <a:pathLst>
                <a:path w="532" h="1160" extrusionOk="0">
                  <a:moveTo>
                    <a:pt x="415" y="0"/>
                  </a:moveTo>
                  <a:cubicBezTo>
                    <a:pt x="376" y="0"/>
                    <a:pt x="338" y="21"/>
                    <a:pt x="323" y="70"/>
                  </a:cubicBezTo>
                  <a:cubicBezTo>
                    <a:pt x="269" y="234"/>
                    <a:pt x="197" y="393"/>
                    <a:pt x="137" y="557"/>
                  </a:cubicBezTo>
                  <a:cubicBezTo>
                    <a:pt x="83" y="705"/>
                    <a:pt x="0" y="860"/>
                    <a:pt x="15" y="1025"/>
                  </a:cubicBezTo>
                  <a:cubicBezTo>
                    <a:pt x="22" y="1111"/>
                    <a:pt x="85" y="1160"/>
                    <a:pt x="153" y="1160"/>
                  </a:cubicBezTo>
                  <a:cubicBezTo>
                    <a:pt x="197" y="1160"/>
                    <a:pt x="244" y="1139"/>
                    <a:pt x="278" y="1093"/>
                  </a:cubicBezTo>
                  <a:cubicBezTo>
                    <a:pt x="372" y="967"/>
                    <a:pt x="383" y="788"/>
                    <a:pt x="414" y="632"/>
                  </a:cubicBezTo>
                  <a:cubicBezTo>
                    <a:pt x="452" y="465"/>
                    <a:pt x="471" y="290"/>
                    <a:pt x="513" y="123"/>
                  </a:cubicBezTo>
                  <a:cubicBezTo>
                    <a:pt x="531" y="48"/>
                    <a:pt x="473" y="0"/>
                    <a:pt x="4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33"/>
            <p:cNvSpPr/>
            <p:nvPr/>
          </p:nvSpPr>
          <p:spPr>
            <a:xfrm rot="10800000">
              <a:off x="8245160" y="968993"/>
              <a:ext cx="15836" cy="37545"/>
            </a:xfrm>
            <a:custGeom>
              <a:avLst/>
              <a:gdLst/>
              <a:ahLst/>
              <a:cxnLst/>
              <a:rect l="l" t="t" r="r" b="b"/>
              <a:pathLst>
                <a:path w="577" h="1368" extrusionOk="0">
                  <a:moveTo>
                    <a:pt x="391" y="1"/>
                  </a:moveTo>
                  <a:cubicBezTo>
                    <a:pt x="355" y="1"/>
                    <a:pt x="318" y="24"/>
                    <a:pt x="318" y="65"/>
                  </a:cubicBezTo>
                  <a:cubicBezTo>
                    <a:pt x="322" y="263"/>
                    <a:pt x="284" y="475"/>
                    <a:pt x="219" y="661"/>
                  </a:cubicBezTo>
                  <a:cubicBezTo>
                    <a:pt x="158" y="836"/>
                    <a:pt x="41" y="996"/>
                    <a:pt x="14" y="1179"/>
                  </a:cubicBezTo>
                  <a:cubicBezTo>
                    <a:pt x="0" y="1280"/>
                    <a:pt x="75" y="1367"/>
                    <a:pt x="161" y="1367"/>
                  </a:cubicBezTo>
                  <a:cubicBezTo>
                    <a:pt x="194" y="1367"/>
                    <a:pt x="229" y="1354"/>
                    <a:pt x="261" y="1323"/>
                  </a:cubicBezTo>
                  <a:cubicBezTo>
                    <a:pt x="576" y="1023"/>
                    <a:pt x="512" y="433"/>
                    <a:pt x="451" y="50"/>
                  </a:cubicBezTo>
                  <a:cubicBezTo>
                    <a:pt x="446" y="16"/>
                    <a:pt x="419" y="1"/>
                    <a:pt x="3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33"/>
            <p:cNvSpPr/>
            <p:nvPr/>
          </p:nvSpPr>
          <p:spPr>
            <a:xfrm rot="10800000">
              <a:off x="8311001" y="1032171"/>
              <a:ext cx="15973" cy="28131"/>
            </a:xfrm>
            <a:custGeom>
              <a:avLst/>
              <a:gdLst/>
              <a:ahLst/>
              <a:cxnLst/>
              <a:rect l="l" t="t" r="r" b="b"/>
              <a:pathLst>
                <a:path w="582" h="1025" extrusionOk="0">
                  <a:moveTo>
                    <a:pt x="424" y="0"/>
                  </a:moveTo>
                  <a:cubicBezTo>
                    <a:pt x="388" y="0"/>
                    <a:pt x="353" y="18"/>
                    <a:pt x="327" y="62"/>
                  </a:cubicBezTo>
                  <a:cubicBezTo>
                    <a:pt x="247" y="195"/>
                    <a:pt x="174" y="328"/>
                    <a:pt x="118" y="472"/>
                  </a:cubicBezTo>
                  <a:cubicBezTo>
                    <a:pt x="68" y="609"/>
                    <a:pt x="0" y="769"/>
                    <a:pt x="49" y="914"/>
                  </a:cubicBezTo>
                  <a:cubicBezTo>
                    <a:pt x="73" y="987"/>
                    <a:pt x="133" y="1025"/>
                    <a:pt x="195" y="1025"/>
                  </a:cubicBezTo>
                  <a:cubicBezTo>
                    <a:pt x="245" y="1025"/>
                    <a:pt x="297" y="1001"/>
                    <a:pt x="330" y="951"/>
                  </a:cubicBezTo>
                  <a:cubicBezTo>
                    <a:pt x="407" y="846"/>
                    <a:pt x="399" y="709"/>
                    <a:pt x="425" y="583"/>
                  </a:cubicBezTo>
                  <a:cubicBezTo>
                    <a:pt x="453" y="450"/>
                    <a:pt x="486" y="316"/>
                    <a:pt x="539" y="191"/>
                  </a:cubicBezTo>
                  <a:cubicBezTo>
                    <a:pt x="582" y="92"/>
                    <a:pt x="504" y="0"/>
                    <a:pt x="4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33"/>
            <p:cNvSpPr/>
            <p:nvPr/>
          </p:nvSpPr>
          <p:spPr>
            <a:xfrm rot="10800000">
              <a:off x="7916259" y="944320"/>
              <a:ext cx="54259" cy="23630"/>
            </a:xfrm>
            <a:custGeom>
              <a:avLst/>
              <a:gdLst/>
              <a:ahLst/>
              <a:cxnLst/>
              <a:rect l="l" t="t" r="r" b="b"/>
              <a:pathLst>
                <a:path w="1977" h="861" extrusionOk="0">
                  <a:moveTo>
                    <a:pt x="1690" y="1"/>
                  </a:moveTo>
                  <a:cubicBezTo>
                    <a:pt x="1416" y="1"/>
                    <a:pt x="1157" y="118"/>
                    <a:pt x="904" y="222"/>
                  </a:cubicBezTo>
                  <a:cubicBezTo>
                    <a:pt x="631" y="339"/>
                    <a:pt x="349" y="457"/>
                    <a:pt x="102" y="632"/>
                  </a:cubicBezTo>
                  <a:cubicBezTo>
                    <a:pt x="0" y="705"/>
                    <a:pt x="48" y="860"/>
                    <a:pt x="166" y="860"/>
                  </a:cubicBezTo>
                  <a:cubicBezTo>
                    <a:pt x="176" y="860"/>
                    <a:pt x="186" y="859"/>
                    <a:pt x="197" y="857"/>
                  </a:cubicBezTo>
                  <a:cubicBezTo>
                    <a:pt x="513" y="788"/>
                    <a:pt x="817" y="666"/>
                    <a:pt x="1129" y="567"/>
                  </a:cubicBezTo>
                  <a:cubicBezTo>
                    <a:pt x="1391" y="487"/>
                    <a:pt x="1649" y="415"/>
                    <a:pt x="1870" y="244"/>
                  </a:cubicBezTo>
                  <a:cubicBezTo>
                    <a:pt x="1976" y="160"/>
                    <a:pt x="1877" y="13"/>
                    <a:pt x="1771" y="4"/>
                  </a:cubicBezTo>
                  <a:cubicBezTo>
                    <a:pt x="1744" y="2"/>
                    <a:pt x="1717" y="1"/>
                    <a:pt x="16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33"/>
            <p:cNvSpPr/>
            <p:nvPr/>
          </p:nvSpPr>
          <p:spPr>
            <a:xfrm rot="10800000">
              <a:off x="7927347" y="921156"/>
              <a:ext cx="40893" cy="17345"/>
            </a:xfrm>
            <a:custGeom>
              <a:avLst/>
              <a:gdLst/>
              <a:ahLst/>
              <a:cxnLst/>
              <a:rect l="l" t="t" r="r" b="b"/>
              <a:pathLst>
                <a:path w="1490" h="632" extrusionOk="0">
                  <a:moveTo>
                    <a:pt x="1219" y="1"/>
                  </a:moveTo>
                  <a:cubicBezTo>
                    <a:pt x="1208" y="1"/>
                    <a:pt x="1197" y="2"/>
                    <a:pt x="1186" y="4"/>
                  </a:cubicBezTo>
                  <a:cubicBezTo>
                    <a:pt x="1018" y="38"/>
                    <a:pt x="878" y="149"/>
                    <a:pt x="718" y="205"/>
                  </a:cubicBezTo>
                  <a:cubicBezTo>
                    <a:pt x="555" y="270"/>
                    <a:pt x="369" y="312"/>
                    <a:pt x="194" y="331"/>
                  </a:cubicBezTo>
                  <a:cubicBezTo>
                    <a:pt x="57" y="346"/>
                    <a:pt x="0" y="559"/>
                    <a:pt x="160" y="593"/>
                  </a:cubicBezTo>
                  <a:cubicBezTo>
                    <a:pt x="274" y="617"/>
                    <a:pt x="403" y="632"/>
                    <a:pt x="534" y="632"/>
                  </a:cubicBezTo>
                  <a:cubicBezTo>
                    <a:pt x="863" y="632"/>
                    <a:pt x="1211" y="541"/>
                    <a:pt x="1395" y="277"/>
                  </a:cubicBezTo>
                  <a:cubicBezTo>
                    <a:pt x="1490" y="144"/>
                    <a:pt x="1354" y="1"/>
                    <a:pt x="1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33"/>
            <p:cNvSpPr/>
            <p:nvPr/>
          </p:nvSpPr>
          <p:spPr>
            <a:xfrm rot="10800000">
              <a:off x="7794266" y="996548"/>
              <a:ext cx="26677" cy="12295"/>
            </a:xfrm>
            <a:custGeom>
              <a:avLst/>
              <a:gdLst/>
              <a:ahLst/>
              <a:cxnLst/>
              <a:rect l="l" t="t" r="r" b="b"/>
              <a:pathLst>
                <a:path w="972" h="448" extrusionOk="0">
                  <a:moveTo>
                    <a:pt x="726" y="0"/>
                  </a:moveTo>
                  <a:cubicBezTo>
                    <a:pt x="637" y="0"/>
                    <a:pt x="544" y="26"/>
                    <a:pt x="469" y="50"/>
                  </a:cubicBezTo>
                  <a:cubicBezTo>
                    <a:pt x="336" y="92"/>
                    <a:pt x="196" y="145"/>
                    <a:pt x="92" y="236"/>
                  </a:cubicBezTo>
                  <a:cubicBezTo>
                    <a:pt x="1" y="317"/>
                    <a:pt x="86" y="448"/>
                    <a:pt x="189" y="448"/>
                  </a:cubicBezTo>
                  <a:cubicBezTo>
                    <a:pt x="197" y="448"/>
                    <a:pt x="206" y="447"/>
                    <a:pt x="214" y="445"/>
                  </a:cubicBezTo>
                  <a:cubicBezTo>
                    <a:pt x="336" y="419"/>
                    <a:pt x="450" y="366"/>
                    <a:pt x="571" y="339"/>
                  </a:cubicBezTo>
                  <a:cubicBezTo>
                    <a:pt x="689" y="316"/>
                    <a:pt x="807" y="320"/>
                    <a:pt x="906" y="240"/>
                  </a:cubicBezTo>
                  <a:cubicBezTo>
                    <a:pt x="971" y="187"/>
                    <a:pt x="944" y="80"/>
                    <a:pt x="880" y="38"/>
                  </a:cubicBezTo>
                  <a:cubicBezTo>
                    <a:pt x="834" y="10"/>
                    <a:pt x="781" y="0"/>
                    <a:pt x="7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33"/>
            <p:cNvSpPr/>
            <p:nvPr/>
          </p:nvSpPr>
          <p:spPr>
            <a:xfrm rot="10800000">
              <a:off x="7794815" y="953953"/>
              <a:ext cx="29284" cy="14052"/>
            </a:xfrm>
            <a:custGeom>
              <a:avLst/>
              <a:gdLst/>
              <a:ahLst/>
              <a:cxnLst/>
              <a:rect l="l" t="t" r="r" b="b"/>
              <a:pathLst>
                <a:path w="1067" h="512" extrusionOk="0">
                  <a:moveTo>
                    <a:pt x="830" y="1"/>
                  </a:moveTo>
                  <a:cubicBezTo>
                    <a:pt x="710" y="1"/>
                    <a:pt x="600" y="68"/>
                    <a:pt x="493" y="113"/>
                  </a:cubicBezTo>
                  <a:cubicBezTo>
                    <a:pt x="363" y="166"/>
                    <a:pt x="242" y="227"/>
                    <a:pt x="120" y="284"/>
                  </a:cubicBezTo>
                  <a:cubicBezTo>
                    <a:pt x="1" y="340"/>
                    <a:pt x="70" y="512"/>
                    <a:pt x="184" y="512"/>
                  </a:cubicBezTo>
                  <a:cubicBezTo>
                    <a:pt x="192" y="512"/>
                    <a:pt x="202" y="511"/>
                    <a:pt x="211" y="508"/>
                  </a:cubicBezTo>
                  <a:cubicBezTo>
                    <a:pt x="348" y="475"/>
                    <a:pt x="481" y="444"/>
                    <a:pt x="614" y="406"/>
                  </a:cubicBezTo>
                  <a:cubicBezTo>
                    <a:pt x="744" y="368"/>
                    <a:pt x="873" y="345"/>
                    <a:pt x="967" y="250"/>
                  </a:cubicBezTo>
                  <a:cubicBezTo>
                    <a:pt x="1067" y="155"/>
                    <a:pt x="987" y="15"/>
                    <a:pt x="865" y="3"/>
                  </a:cubicBezTo>
                  <a:cubicBezTo>
                    <a:pt x="853" y="1"/>
                    <a:pt x="842"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33"/>
            <p:cNvSpPr/>
            <p:nvPr/>
          </p:nvSpPr>
          <p:spPr>
            <a:xfrm rot="10800000">
              <a:off x="7858268" y="922748"/>
              <a:ext cx="27198" cy="13585"/>
            </a:xfrm>
            <a:custGeom>
              <a:avLst/>
              <a:gdLst/>
              <a:ahLst/>
              <a:cxnLst/>
              <a:rect l="l" t="t" r="r" b="b"/>
              <a:pathLst>
                <a:path w="991" h="495" extrusionOk="0">
                  <a:moveTo>
                    <a:pt x="793" y="1"/>
                  </a:moveTo>
                  <a:cubicBezTo>
                    <a:pt x="693" y="1"/>
                    <a:pt x="612" y="41"/>
                    <a:pt x="512" y="73"/>
                  </a:cubicBezTo>
                  <a:cubicBezTo>
                    <a:pt x="406" y="111"/>
                    <a:pt x="299" y="145"/>
                    <a:pt x="185" y="168"/>
                  </a:cubicBezTo>
                  <a:cubicBezTo>
                    <a:pt x="0" y="202"/>
                    <a:pt x="44" y="495"/>
                    <a:pt x="224" y="495"/>
                  </a:cubicBezTo>
                  <a:cubicBezTo>
                    <a:pt x="225" y="495"/>
                    <a:pt x="226" y="495"/>
                    <a:pt x="227" y="495"/>
                  </a:cubicBezTo>
                  <a:cubicBezTo>
                    <a:pt x="451" y="488"/>
                    <a:pt x="820" y="457"/>
                    <a:pt x="945" y="240"/>
                  </a:cubicBezTo>
                  <a:cubicBezTo>
                    <a:pt x="991" y="161"/>
                    <a:pt x="957" y="19"/>
                    <a:pt x="850" y="5"/>
                  </a:cubicBezTo>
                  <a:cubicBezTo>
                    <a:pt x="830" y="2"/>
                    <a:pt x="812" y="1"/>
                    <a:pt x="7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3"/>
            <p:cNvSpPr/>
            <p:nvPr/>
          </p:nvSpPr>
          <p:spPr>
            <a:xfrm rot="10800000">
              <a:off x="7883792" y="835775"/>
              <a:ext cx="52118" cy="15808"/>
            </a:xfrm>
            <a:custGeom>
              <a:avLst/>
              <a:gdLst/>
              <a:ahLst/>
              <a:cxnLst/>
              <a:rect l="l" t="t" r="r" b="b"/>
              <a:pathLst>
                <a:path w="1899" h="576" extrusionOk="0">
                  <a:moveTo>
                    <a:pt x="1723" y="0"/>
                  </a:moveTo>
                  <a:cubicBezTo>
                    <a:pt x="1198" y="11"/>
                    <a:pt x="643" y="221"/>
                    <a:pt x="137" y="350"/>
                  </a:cubicBezTo>
                  <a:cubicBezTo>
                    <a:pt x="0" y="386"/>
                    <a:pt x="48" y="576"/>
                    <a:pt x="177" y="576"/>
                  </a:cubicBezTo>
                  <a:cubicBezTo>
                    <a:pt x="183" y="576"/>
                    <a:pt x="191" y="575"/>
                    <a:pt x="198" y="574"/>
                  </a:cubicBezTo>
                  <a:cubicBezTo>
                    <a:pt x="715" y="479"/>
                    <a:pt x="1300" y="437"/>
                    <a:pt x="1784" y="228"/>
                  </a:cubicBezTo>
                  <a:cubicBezTo>
                    <a:pt x="1898" y="179"/>
                    <a:pt x="1837" y="0"/>
                    <a:pt x="1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3"/>
            <p:cNvSpPr/>
            <p:nvPr/>
          </p:nvSpPr>
          <p:spPr>
            <a:xfrm rot="10800000">
              <a:off x="7967911" y="832591"/>
              <a:ext cx="49236" cy="17702"/>
            </a:xfrm>
            <a:custGeom>
              <a:avLst/>
              <a:gdLst/>
              <a:ahLst/>
              <a:cxnLst/>
              <a:rect l="l" t="t" r="r" b="b"/>
              <a:pathLst>
                <a:path w="1794" h="645" extrusionOk="0">
                  <a:moveTo>
                    <a:pt x="1508" y="1"/>
                  </a:moveTo>
                  <a:cubicBezTo>
                    <a:pt x="1083" y="1"/>
                    <a:pt x="596" y="181"/>
                    <a:pt x="204" y="306"/>
                  </a:cubicBezTo>
                  <a:cubicBezTo>
                    <a:pt x="0" y="371"/>
                    <a:pt x="69" y="644"/>
                    <a:pt x="259" y="644"/>
                  </a:cubicBezTo>
                  <a:cubicBezTo>
                    <a:pt x="271" y="644"/>
                    <a:pt x="283" y="643"/>
                    <a:pt x="296" y="641"/>
                  </a:cubicBezTo>
                  <a:cubicBezTo>
                    <a:pt x="729" y="569"/>
                    <a:pt x="1272" y="504"/>
                    <a:pt x="1656" y="283"/>
                  </a:cubicBezTo>
                  <a:cubicBezTo>
                    <a:pt x="1793" y="208"/>
                    <a:pt x="1728" y="6"/>
                    <a:pt x="1580" y="2"/>
                  </a:cubicBezTo>
                  <a:cubicBezTo>
                    <a:pt x="1556" y="1"/>
                    <a:pt x="1532" y="1"/>
                    <a:pt x="1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33"/>
            <p:cNvSpPr/>
            <p:nvPr/>
          </p:nvSpPr>
          <p:spPr>
            <a:xfrm rot="10800000">
              <a:off x="7731637" y="890665"/>
              <a:ext cx="34636" cy="17482"/>
            </a:xfrm>
            <a:custGeom>
              <a:avLst/>
              <a:gdLst/>
              <a:ahLst/>
              <a:cxnLst/>
              <a:rect l="l" t="t" r="r" b="b"/>
              <a:pathLst>
                <a:path w="1262" h="637" extrusionOk="0">
                  <a:moveTo>
                    <a:pt x="1119" y="1"/>
                  </a:moveTo>
                  <a:cubicBezTo>
                    <a:pt x="1110" y="1"/>
                    <a:pt x="1101" y="2"/>
                    <a:pt x="1092" y="4"/>
                  </a:cubicBezTo>
                  <a:cubicBezTo>
                    <a:pt x="758" y="99"/>
                    <a:pt x="450" y="247"/>
                    <a:pt x="138" y="400"/>
                  </a:cubicBezTo>
                  <a:cubicBezTo>
                    <a:pt x="1" y="465"/>
                    <a:pt x="94" y="636"/>
                    <a:pt x="218" y="636"/>
                  </a:cubicBezTo>
                  <a:cubicBezTo>
                    <a:pt x="225" y="636"/>
                    <a:pt x="231" y="636"/>
                    <a:pt x="237" y="635"/>
                  </a:cubicBezTo>
                  <a:cubicBezTo>
                    <a:pt x="602" y="578"/>
                    <a:pt x="929" y="438"/>
                    <a:pt x="1196" y="179"/>
                  </a:cubicBezTo>
                  <a:cubicBezTo>
                    <a:pt x="1261" y="113"/>
                    <a:pt x="1204" y="1"/>
                    <a:pt x="1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33"/>
            <p:cNvSpPr/>
            <p:nvPr/>
          </p:nvSpPr>
          <p:spPr>
            <a:xfrm rot="10800000">
              <a:off x="7735232" y="917478"/>
              <a:ext cx="32714" cy="17400"/>
            </a:xfrm>
            <a:custGeom>
              <a:avLst/>
              <a:gdLst/>
              <a:ahLst/>
              <a:cxnLst/>
              <a:rect l="l" t="t" r="r" b="b"/>
              <a:pathLst>
                <a:path w="1192" h="634" extrusionOk="0">
                  <a:moveTo>
                    <a:pt x="1001" y="1"/>
                  </a:moveTo>
                  <a:cubicBezTo>
                    <a:pt x="841" y="1"/>
                    <a:pt x="687" y="69"/>
                    <a:pt x="546" y="134"/>
                  </a:cubicBezTo>
                  <a:cubicBezTo>
                    <a:pt x="390" y="203"/>
                    <a:pt x="218" y="263"/>
                    <a:pt x="89" y="377"/>
                  </a:cubicBezTo>
                  <a:cubicBezTo>
                    <a:pt x="1" y="459"/>
                    <a:pt x="63" y="633"/>
                    <a:pt x="184" y="633"/>
                  </a:cubicBezTo>
                  <a:cubicBezTo>
                    <a:pt x="188" y="633"/>
                    <a:pt x="192" y="633"/>
                    <a:pt x="195" y="633"/>
                  </a:cubicBezTo>
                  <a:cubicBezTo>
                    <a:pt x="370" y="617"/>
                    <a:pt x="530" y="541"/>
                    <a:pt x="690" y="477"/>
                  </a:cubicBezTo>
                  <a:cubicBezTo>
                    <a:pt x="838" y="415"/>
                    <a:pt x="1006" y="347"/>
                    <a:pt x="1116" y="226"/>
                  </a:cubicBezTo>
                  <a:cubicBezTo>
                    <a:pt x="1192" y="138"/>
                    <a:pt x="1139" y="5"/>
                    <a:pt x="1025" y="1"/>
                  </a:cubicBezTo>
                  <a:cubicBezTo>
                    <a:pt x="1017" y="1"/>
                    <a:pt x="1009"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33"/>
            <p:cNvSpPr/>
            <p:nvPr/>
          </p:nvSpPr>
          <p:spPr>
            <a:xfrm rot="10800000">
              <a:off x="7664342" y="1004754"/>
              <a:ext cx="48770" cy="17126"/>
            </a:xfrm>
            <a:custGeom>
              <a:avLst/>
              <a:gdLst/>
              <a:ahLst/>
              <a:cxnLst/>
              <a:rect l="l" t="t" r="r" b="b"/>
              <a:pathLst>
                <a:path w="1777" h="624" extrusionOk="0">
                  <a:moveTo>
                    <a:pt x="1615" y="0"/>
                  </a:moveTo>
                  <a:cubicBezTo>
                    <a:pt x="1612" y="0"/>
                    <a:pt x="1610" y="0"/>
                    <a:pt x="1608" y="0"/>
                  </a:cubicBezTo>
                  <a:cubicBezTo>
                    <a:pt x="1110" y="42"/>
                    <a:pt x="657" y="171"/>
                    <a:pt x="186" y="316"/>
                  </a:cubicBezTo>
                  <a:cubicBezTo>
                    <a:pt x="1" y="372"/>
                    <a:pt x="62" y="623"/>
                    <a:pt x="233" y="623"/>
                  </a:cubicBezTo>
                  <a:cubicBezTo>
                    <a:pt x="245" y="623"/>
                    <a:pt x="257" y="622"/>
                    <a:pt x="270" y="620"/>
                  </a:cubicBezTo>
                  <a:cubicBezTo>
                    <a:pt x="752" y="525"/>
                    <a:pt x="1212" y="426"/>
                    <a:pt x="1668" y="228"/>
                  </a:cubicBezTo>
                  <a:cubicBezTo>
                    <a:pt x="1777" y="180"/>
                    <a:pt x="1724" y="0"/>
                    <a:pt x="1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33"/>
            <p:cNvSpPr/>
            <p:nvPr/>
          </p:nvSpPr>
          <p:spPr>
            <a:xfrm rot="10800000">
              <a:off x="7655504" y="981178"/>
              <a:ext cx="38066" cy="16412"/>
            </a:xfrm>
            <a:custGeom>
              <a:avLst/>
              <a:gdLst/>
              <a:ahLst/>
              <a:cxnLst/>
              <a:rect l="l" t="t" r="r" b="b"/>
              <a:pathLst>
                <a:path w="1387" h="598" extrusionOk="0">
                  <a:moveTo>
                    <a:pt x="1152" y="0"/>
                  </a:moveTo>
                  <a:cubicBezTo>
                    <a:pt x="979" y="0"/>
                    <a:pt x="803" y="99"/>
                    <a:pt x="645" y="157"/>
                  </a:cubicBezTo>
                  <a:cubicBezTo>
                    <a:pt x="474" y="221"/>
                    <a:pt x="299" y="282"/>
                    <a:pt x="128" y="358"/>
                  </a:cubicBezTo>
                  <a:cubicBezTo>
                    <a:pt x="0" y="418"/>
                    <a:pt x="81" y="597"/>
                    <a:pt x="203" y="597"/>
                  </a:cubicBezTo>
                  <a:cubicBezTo>
                    <a:pt x="212" y="597"/>
                    <a:pt x="222" y="597"/>
                    <a:pt x="231" y="594"/>
                  </a:cubicBezTo>
                  <a:cubicBezTo>
                    <a:pt x="421" y="556"/>
                    <a:pt x="611" y="495"/>
                    <a:pt x="801" y="442"/>
                  </a:cubicBezTo>
                  <a:cubicBezTo>
                    <a:pt x="972" y="393"/>
                    <a:pt x="1147" y="366"/>
                    <a:pt x="1284" y="252"/>
                  </a:cubicBezTo>
                  <a:cubicBezTo>
                    <a:pt x="1386" y="165"/>
                    <a:pt x="1295" y="9"/>
                    <a:pt x="1181" y="1"/>
                  </a:cubicBezTo>
                  <a:cubicBezTo>
                    <a:pt x="1171" y="1"/>
                    <a:pt x="1162" y="0"/>
                    <a:pt x="11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33"/>
            <p:cNvSpPr/>
            <p:nvPr/>
          </p:nvSpPr>
          <p:spPr>
            <a:xfrm rot="10800000">
              <a:off x="7542102" y="1015100"/>
              <a:ext cx="24426" cy="11774"/>
            </a:xfrm>
            <a:custGeom>
              <a:avLst/>
              <a:gdLst/>
              <a:ahLst/>
              <a:cxnLst/>
              <a:rect l="l" t="t" r="r" b="b"/>
              <a:pathLst>
                <a:path w="890" h="429" extrusionOk="0">
                  <a:moveTo>
                    <a:pt x="689" y="1"/>
                  </a:moveTo>
                  <a:cubicBezTo>
                    <a:pt x="617" y="1"/>
                    <a:pt x="544" y="9"/>
                    <a:pt x="484" y="34"/>
                  </a:cubicBezTo>
                  <a:cubicBezTo>
                    <a:pt x="365" y="87"/>
                    <a:pt x="233" y="129"/>
                    <a:pt x="119" y="201"/>
                  </a:cubicBezTo>
                  <a:cubicBezTo>
                    <a:pt x="0" y="273"/>
                    <a:pt x="70" y="428"/>
                    <a:pt x="190" y="428"/>
                  </a:cubicBezTo>
                  <a:cubicBezTo>
                    <a:pt x="197" y="428"/>
                    <a:pt x="205" y="427"/>
                    <a:pt x="214" y="426"/>
                  </a:cubicBezTo>
                  <a:cubicBezTo>
                    <a:pt x="449" y="391"/>
                    <a:pt x="704" y="304"/>
                    <a:pt x="860" y="121"/>
                  </a:cubicBezTo>
                  <a:cubicBezTo>
                    <a:pt x="890" y="91"/>
                    <a:pt x="886" y="19"/>
                    <a:pt x="833" y="11"/>
                  </a:cubicBezTo>
                  <a:cubicBezTo>
                    <a:pt x="788" y="5"/>
                    <a:pt x="738" y="1"/>
                    <a:pt x="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33"/>
            <p:cNvSpPr/>
            <p:nvPr/>
          </p:nvSpPr>
          <p:spPr>
            <a:xfrm rot="10800000">
              <a:off x="7569108" y="968005"/>
              <a:ext cx="38231" cy="15589"/>
            </a:xfrm>
            <a:custGeom>
              <a:avLst/>
              <a:gdLst/>
              <a:ahLst/>
              <a:cxnLst/>
              <a:rect l="l" t="t" r="r" b="b"/>
              <a:pathLst>
                <a:path w="1393" h="568" extrusionOk="0">
                  <a:moveTo>
                    <a:pt x="1243" y="0"/>
                  </a:moveTo>
                  <a:cubicBezTo>
                    <a:pt x="866" y="0"/>
                    <a:pt x="482" y="201"/>
                    <a:pt x="134" y="327"/>
                  </a:cubicBezTo>
                  <a:cubicBezTo>
                    <a:pt x="1" y="377"/>
                    <a:pt x="39" y="568"/>
                    <a:pt x="168" y="568"/>
                  </a:cubicBezTo>
                  <a:cubicBezTo>
                    <a:pt x="179" y="568"/>
                    <a:pt x="190" y="566"/>
                    <a:pt x="202" y="563"/>
                  </a:cubicBezTo>
                  <a:cubicBezTo>
                    <a:pt x="564" y="469"/>
                    <a:pt x="1004" y="415"/>
                    <a:pt x="1313" y="190"/>
                  </a:cubicBezTo>
                  <a:cubicBezTo>
                    <a:pt x="1392" y="134"/>
                    <a:pt x="1369" y="4"/>
                    <a:pt x="1263" y="0"/>
                  </a:cubicBezTo>
                  <a:cubicBezTo>
                    <a:pt x="1257" y="0"/>
                    <a:pt x="1250" y="0"/>
                    <a:pt x="1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33"/>
            <p:cNvSpPr/>
            <p:nvPr/>
          </p:nvSpPr>
          <p:spPr>
            <a:xfrm rot="10800000">
              <a:off x="7895291" y="560117"/>
              <a:ext cx="34142" cy="19706"/>
            </a:xfrm>
            <a:custGeom>
              <a:avLst/>
              <a:gdLst/>
              <a:ahLst/>
              <a:cxnLst/>
              <a:rect l="l" t="t" r="r" b="b"/>
              <a:pathLst>
                <a:path w="1244" h="718" extrusionOk="0">
                  <a:moveTo>
                    <a:pt x="112" y="1"/>
                  </a:moveTo>
                  <a:cubicBezTo>
                    <a:pt x="33" y="1"/>
                    <a:pt x="1" y="121"/>
                    <a:pt x="73" y="165"/>
                  </a:cubicBezTo>
                  <a:cubicBezTo>
                    <a:pt x="243" y="276"/>
                    <a:pt x="415" y="390"/>
                    <a:pt x="590" y="493"/>
                  </a:cubicBezTo>
                  <a:cubicBezTo>
                    <a:pt x="745" y="584"/>
                    <a:pt x="897" y="694"/>
                    <a:pt x="1080" y="717"/>
                  </a:cubicBezTo>
                  <a:cubicBezTo>
                    <a:pt x="1085" y="717"/>
                    <a:pt x="1091" y="718"/>
                    <a:pt x="1096" y="718"/>
                  </a:cubicBezTo>
                  <a:cubicBezTo>
                    <a:pt x="1209" y="718"/>
                    <a:pt x="1244" y="558"/>
                    <a:pt x="1175" y="485"/>
                  </a:cubicBezTo>
                  <a:cubicBezTo>
                    <a:pt x="1050" y="348"/>
                    <a:pt x="836" y="288"/>
                    <a:pt x="669" y="215"/>
                  </a:cubicBezTo>
                  <a:cubicBezTo>
                    <a:pt x="494" y="139"/>
                    <a:pt x="316" y="74"/>
                    <a:pt x="141" y="6"/>
                  </a:cubicBezTo>
                  <a:cubicBezTo>
                    <a:pt x="131" y="2"/>
                    <a:pt x="121" y="1"/>
                    <a:pt x="1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33"/>
            <p:cNvSpPr/>
            <p:nvPr/>
          </p:nvSpPr>
          <p:spPr>
            <a:xfrm rot="10800000">
              <a:off x="7902098" y="526634"/>
              <a:ext cx="29119" cy="17812"/>
            </a:xfrm>
            <a:custGeom>
              <a:avLst/>
              <a:gdLst/>
              <a:ahLst/>
              <a:cxnLst/>
              <a:rect l="l" t="t" r="r" b="b"/>
              <a:pathLst>
                <a:path w="1061" h="649" extrusionOk="0">
                  <a:moveTo>
                    <a:pt x="157" y="0"/>
                  </a:moveTo>
                  <a:cubicBezTo>
                    <a:pt x="72" y="0"/>
                    <a:pt x="1" y="122"/>
                    <a:pt x="76" y="189"/>
                  </a:cubicBezTo>
                  <a:cubicBezTo>
                    <a:pt x="293" y="375"/>
                    <a:pt x="597" y="649"/>
                    <a:pt x="903" y="649"/>
                  </a:cubicBezTo>
                  <a:cubicBezTo>
                    <a:pt x="909" y="649"/>
                    <a:pt x="915" y="649"/>
                    <a:pt x="920" y="648"/>
                  </a:cubicBezTo>
                  <a:cubicBezTo>
                    <a:pt x="1008" y="645"/>
                    <a:pt x="1061" y="534"/>
                    <a:pt x="997" y="470"/>
                  </a:cubicBezTo>
                  <a:cubicBezTo>
                    <a:pt x="898" y="371"/>
                    <a:pt x="738" y="310"/>
                    <a:pt x="613" y="249"/>
                  </a:cubicBezTo>
                  <a:cubicBezTo>
                    <a:pt x="472" y="185"/>
                    <a:pt x="339" y="108"/>
                    <a:pt x="210" y="17"/>
                  </a:cubicBezTo>
                  <a:cubicBezTo>
                    <a:pt x="192" y="5"/>
                    <a:pt x="174" y="0"/>
                    <a:pt x="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33"/>
            <p:cNvSpPr/>
            <p:nvPr/>
          </p:nvSpPr>
          <p:spPr>
            <a:xfrm rot="10800000">
              <a:off x="7966539" y="600461"/>
              <a:ext cx="33236" cy="16659"/>
            </a:xfrm>
            <a:custGeom>
              <a:avLst/>
              <a:gdLst/>
              <a:ahLst/>
              <a:cxnLst/>
              <a:rect l="l" t="t" r="r" b="b"/>
              <a:pathLst>
                <a:path w="1211" h="607" extrusionOk="0">
                  <a:moveTo>
                    <a:pt x="201" y="1"/>
                  </a:moveTo>
                  <a:cubicBezTo>
                    <a:pt x="77" y="1"/>
                    <a:pt x="0" y="178"/>
                    <a:pt x="130" y="259"/>
                  </a:cubicBezTo>
                  <a:cubicBezTo>
                    <a:pt x="270" y="342"/>
                    <a:pt x="419" y="422"/>
                    <a:pt x="567" y="491"/>
                  </a:cubicBezTo>
                  <a:cubicBezTo>
                    <a:pt x="716" y="555"/>
                    <a:pt x="864" y="582"/>
                    <a:pt x="1023" y="605"/>
                  </a:cubicBezTo>
                  <a:cubicBezTo>
                    <a:pt x="1030" y="606"/>
                    <a:pt x="1036" y="606"/>
                    <a:pt x="1042" y="606"/>
                  </a:cubicBezTo>
                  <a:cubicBezTo>
                    <a:pt x="1140" y="606"/>
                    <a:pt x="1211" y="472"/>
                    <a:pt x="1103" y="419"/>
                  </a:cubicBezTo>
                  <a:cubicBezTo>
                    <a:pt x="830" y="278"/>
                    <a:pt x="544" y="164"/>
                    <a:pt x="270" y="19"/>
                  </a:cubicBezTo>
                  <a:cubicBezTo>
                    <a:pt x="247" y="6"/>
                    <a:pt x="223" y="1"/>
                    <a:pt x="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33"/>
            <p:cNvSpPr/>
            <p:nvPr/>
          </p:nvSpPr>
          <p:spPr>
            <a:xfrm rot="10800000">
              <a:off x="7956823" y="480142"/>
              <a:ext cx="40207" cy="22450"/>
            </a:xfrm>
            <a:custGeom>
              <a:avLst/>
              <a:gdLst/>
              <a:ahLst/>
              <a:cxnLst/>
              <a:rect l="l" t="t" r="r" b="b"/>
              <a:pathLst>
                <a:path w="1465" h="818" extrusionOk="0">
                  <a:moveTo>
                    <a:pt x="137" y="1"/>
                  </a:moveTo>
                  <a:cubicBezTo>
                    <a:pt x="55" y="1"/>
                    <a:pt x="0" y="123"/>
                    <a:pt x="91" y="169"/>
                  </a:cubicBezTo>
                  <a:cubicBezTo>
                    <a:pt x="296" y="280"/>
                    <a:pt x="490" y="412"/>
                    <a:pt x="691" y="526"/>
                  </a:cubicBezTo>
                  <a:cubicBezTo>
                    <a:pt x="874" y="629"/>
                    <a:pt x="1064" y="770"/>
                    <a:pt x="1269" y="815"/>
                  </a:cubicBezTo>
                  <a:cubicBezTo>
                    <a:pt x="1277" y="817"/>
                    <a:pt x="1285" y="818"/>
                    <a:pt x="1293" y="818"/>
                  </a:cubicBezTo>
                  <a:cubicBezTo>
                    <a:pt x="1389" y="818"/>
                    <a:pt x="1464" y="695"/>
                    <a:pt x="1383" y="617"/>
                  </a:cubicBezTo>
                  <a:cubicBezTo>
                    <a:pt x="1228" y="477"/>
                    <a:pt x="1007" y="397"/>
                    <a:pt x="821" y="306"/>
                  </a:cubicBezTo>
                  <a:cubicBezTo>
                    <a:pt x="607" y="207"/>
                    <a:pt x="388" y="120"/>
                    <a:pt x="182" y="13"/>
                  </a:cubicBezTo>
                  <a:cubicBezTo>
                    <a:pt x="167" y="5"/>
                    <a:pt x="152" y="1"/>
                    <a:pt x="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33"/>
            <p:cNvSpPr/>
            <p:nvPr/>
          </p:nvSpPr>
          <p:spPr>
            <a:xfrm rot="10800000">
              <a:off x="7912417" y="484122"/>
              <a:ext cx="41826" cy="18745"/>
            </a:xfrm>
            <a:custGeom>
              <a:avLst/>
              <a:gdLst/>
              <a:ahLst/>
              <a:cxnLst/>
              <a:rect l="l" t="t" r="r" b="b"/>
              <a:pathLst>
                <a:path w="1524" h="683" extrusionOk="0">
                  <a:moveTo>
                    <a:pt x="143" y="0"/>
                  </a:moveTo>
                  <a:cubicBezTo>
                    <a:pt x="39" y="0"/>
                    <a:pt x="1" y="135"/>
                    <a:pt x="64" y="206"/>
                  </a:cubicBezTo>
                  <a:cubicBezTo>
                    <a:pt x="235" y="392"/>
                    <a:pt x="490" y="483"/>
                    <a:pt x="722" y="567"/>
                  </a:cubicBezTo>
                  <a:cubicBezTo>
                    <a:pt x="865" y="620"/>
                    <a:pt x="1024" y="683"/>
                    <a:pt x="1177" y="683"/>
                  </a:cubicBezTo>
                  <a:cubicBezTo>
                    <a:pt x="1264" y="683"/>
                    <a:pt x="1349" y="662"/>
                    <a:pt x="1429" y="609"/>
                  </a:cubicBezTo>
                  <a:cubicBezTo>
                    <a:pt x="1508" y="551"/>
                    <a:pt x="1524" y="449"/>
                    <a:pt x="1459" y="376"/>
                  </a:cubicBezTo>
                  <a:cubicBezTo>
                    <a:pt x="1300" y="194"/>
                    <a:pt x="1052" y="206"/>
                    <a:pt x="832" y="160"/>
                  </a:cubicBezTo>
                  <a:cubicBezTo>
                    <a:pt x="604" y="114"/>
                    <a:pt x="383" y="19"/>
                    <a:pt x="152" y="0"/>
                  </a:cubicBezTo>
                  <a:cubicBezTo>
                    <a:pt x="149" y="0"/>
                    <a:pt x="146" y="0"/>
                    <a:pt x="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33"/>
            <p:cNvSpPr/>
            <p:nvPr/>
          </p:nvSpPr>
          <p:spPr>
            <a:xfrm rot="10800000">
              <a:off x="7817759" y="406425"/>
              <a:ext cx="42622" cy="21050"/>
            </a:xfrm>
            <a:custGeom>
              <a:avLst/>
              <a:gdLst/>
              <a:ahLst/>
              <a:cxnLst/>
              <a:rect l="l" t="t" r="r" b="b"/>
              <a:pathLst>
                <a:path w="1553" h="767" extrusionOk="0">
                  <a:moveTo>
                    <a:pt x="197" y="1"/>
                  </a:moveTo>
                  <a:cubicBezTo>
                    <a:pt x="93" y="1"/>
                    <a:pt x="1" y="143"/>
                    <a:pt x="100" y="222"/>
                  </a:cubicBezTo>
                  <a:cubicBezTo>
                    <a:pt x="290" y="375"/>
                    <a:pt x="480" y="515"/>
                    <a:pt x="705" y="614"/>
                  </a:cubicBezTo>
                  <a:cubicBezTo>
                    <a:pt x="859" y="681"/>
                    <a:pt x="1045" y="766"/>
                    <a:pt x="1219" y="766"/>
                  </a:cubicBezTo>
                  <a:cubicBezTo>
                    <a:pt x="1272" y="766"/>
                    <a:pt x="1324" y="758"/>
                    <a:pt x="1373" y="740"/>
                  </a:cubicBezTo>
                  <a:cubicBezTo>
                    <a:pt x="1526" y="686"/>
                    <a:pt x="1552" y="500"/>
                    <a:pt x="1419" y="409"/>
                  </a:cubicBezTo>
                  <a:cubicBezTo>
                    <a:pt x="1259" y="303"/>
                    <a:pt x="1039" y="310"/>
                    <a:pt x="852" y="261"/>
                  </a:cubicBezTo>
                  <a:cubicBezTo>
                    <a:pt x="647" y="207"/>
                    <a:pt x="438" y="128"/>
                    <a:pt x="256" y="17"/>
                  </a:cubicBezTo>
                  <a:cubicBezTo>
                    <a:pt x="236" y="6"/>
                    <a:pt x="216" y="1"/>
                    <a:pt x="1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33"/>
            <p:cNvSpPr/>
            <p:nvPr/>
          </p:nvSpPr>
          <p:spPr>
            <a:xfrm rot="10800000">
              <a:off x="7800689" y="448279"/>
              <a:ext cx="40070" cy="16412"/>
            </a:xfrm>
            <a:custGeom>
              <a:avLst/>
              <a:gdLst/>
              <a:ahLst/>
              <a:cxnLst/>
              <a:rect l="l" t="t" r="r" b="b"/>
              <a:pathLst>
                <a:path w="1460" h="598" extrusionOk="0">
                  <a:moveTo>
                    <a:pt x="142" y="0"/>
                  </a:moveTo>
                  <a:cubicBezTo>
                    <a:pt x="22" y="0"/>
                    <a:pt x="0" y="195"/>
                    <a:pt x="123" y="225"/>
                  </a:cubicBezTo>
                  <a:cubicBezTo>
                    <a:pt x="347" y="278"/>
                    <a:pt x="560" y="347"/>
                    <a:pt x="769" y="434"/>
                  </a:cubicBezTo>
                  <a:cubicBezTo>
                    <a:pt x="948" y="510"/>
                    <a:pt x="1107" y="587"/>
                    <a:pt x="1305" y="598"/>
                  </a:cubicBezTo>
                  <a:cubicBezTo>
                    <a:pt x="1307" y="598"/>
                    <a:pt x="1308" y="598"/>
                    <a:pt x="1310" y="598"/>
                  </a:cubicBezTo>
                  <a:cubicBezTo>
                    <a:pt x="1420" y="598"/>
                    <a:pt x="1460" y="456"/>
                    <a:pt x="1392" y="381"/>
                  </a:cubicBezTo>
                  <a:cubicBezTo>
                    <a:pt x="1107" y="57"/>
                    <a:pt x="556" y="27"/>
                    <a:pt x="153" y="1"/>
                  </a:cubicBezTo>
                  <a:cubicBezTo>
                    <a:pt x="149" y="0"/>
                    <a:pt x="146" y="0"/>
                    <a:pt x="1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33"/>
            <p:cNvSpPr/>
            <p:nvPr/>
          </p:nvSpPr>
          <p:spPr>
            <a:xfrm rot="10800000">
              <a:off x="7762238" y="474297"/>
              <a:ext cx="38286" cy="19541"/>
            </a:xfrm>
            <a:custGeom>
              <a:avLst/>
              <a:gdLst/>
              <a:ahLst/>
              <a:cxnLst/>
              <a:rect l="l" t="t" r="r" b="b"/>
              <a:pathLst>
                <a:path w="1395" h="712" extrusionOk="0">
                  <a:moveTo>
                    <a:pt x="211" y="1"/>
                  </a:moveTo>
                  <a:cubicBezTo>
                    <a:pt x="111" y="1"/>
                    <a:pt x="0" y="125"/>
                    <a:pt x="108" y="207"/>
                  </a:cubicBezTo>
                  <a:cubicBezTo>
                    <a:pt x="299" y="359"/>
                    <a:pt x="524" y="462"/>
                    <a:pt x="744" y="572"/>
                  </a:cubicBezTo>
                  <a:cubicBezTo>
                    <a:pt x="890" y="647"/>
                    <a:pt x="1005" y="712"/>
                    <a:pt x="1139" y="712"/>
                  </a:cubicBezTo>
                  <a:cubicBezTo>
                    <a:pt x="1196" y="712"/>
                    <a:pt x="1257" y="700"/>
                    <a:pt x="1326" y="671"/>
                  </a:cubicBezTo>
                  <a:cubicBezTo>
                    <a:pt x="1368" y="652"/>
                    <a:pt x="1394" y="584"/>
                    <a:pt x="1379" y="542"/>
                  </a:cubicBezTo>
                  <a:cubicBezTo>
                    <a:pt x="1295" y="326"/>
                    <a:pt x="1147" y="280"/>
                    <a:pt x="942" y="211"/>
                  </a:cubicBezTo>
                  <a:cubicBezTo>
                    <a:pt x="710" y="131"/>
                    <a:pt x="470" y="33"/>
                    <a:pt x="227" y="2"/>
                  </a:cubicBezTo>
                  <a:cubicBezTo>
                    <a:pt x="222" y="1"/>
                    <a:pt x="217" y="1"/>
                    <a:pt x="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33"/>
            <p:cNvSpPr/>
            <p:nvPr/>
          </p:nvSpPr>
          <p:spPr>
            <a:xfrm rot="10800000">
              <a:off x="7686600" y="360812"/>
              <a:ext cx="38066" cy="17098"/>
            </a:xfrm>
            <a:custGeom>
              <a:avLst/>
              <a:gdLst/>
              <a:ahLst/>
              <a:cxnLst/>
              <a:rect l="l" t="t" r="r" b="b"/>
              <a:pathLst>
                <a:path w="1387" h="623" extrusionOk="0">
                  <a:moveTo>
                    <a:pt x="174" y="0"/>
                  </a:moveTo>
                  <a:cubicBezTo>
                    <a:pt x="36" y="0"/>
                    <a:pt x="0" y="208"/>
                    <a:pt x="143" y="264"/>
                  </a:cubicBezTo>
                  <a:cubicBezTo>
                    <a:pt x="318" y="333"/>
                    <a:pt x="489" y="405"/>
                    <a:pt x="660" y="473"/>
                  </a:cubicBezTo>
                  <a:cubicBezTo>
                    <a:pt x="814" y="532"/>
                    <a:pt x="975" y="622"/>
                    <a:pt x="1143" y="622"/>
                  </a:cubicBezTo>
                  <a:cubicBezTo>
                    <a:pt x="1149" y="622"/>
                    <a:pt x="1156" y="622"/>
                    <a:pt x="1162" y="622"/>
                  </a:cubicBezTo>
                  <a:cubicBezTo>
                    <a:pt x="1287" y="618"/>
                    <a:pt x="1387" y="447"/>
                    <a:pt x="1273" y="355"/>
                  </a:cubicBezTo>
                  <a:cubicBezTo>
                    <a:pt x="1136" y="238"/>
                    <a:pt x="957" y="211"/>
                    <a:pt x="785" y="162"/>
                  </a:cubicBezTo>
                  <a:cubicBezTo>
                    <a:pt x="596" y="108"/>
                    <a:pt x="406" y="59"/>
                    <a:pt x="215" y="6"/>
                  </a:cubicBezTo>
                  <a:cubicBezTo>
                    <a:pt x="201" y="2"/>
                    <a:pt x="187" y="0"/>
                    <a:pt x="1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33"/>
            <p:cNvSpPr/>
            <p:nvPr/>
          </p:nvSpPr>
          <p:spPr>
            <a:xfrm rot="10800000">
              <a:off x="7692555" y="397231"/>
              <a:ext cx="39329" cy="17620"/>
            </a:xfrm>
            <a:custGeom>
              <a:avLst/>
              <a:gdLst/>
              <a:ahLst/>
              <a:cxnLst/>
              <a:rect l="l" t="t" r="r" b="b"/>
              <a:pathLst>
                <a:path w="1433" h="642" extrusionOk="0">
                  <a:moveTo>
                    <a:pt x="227" y="0"/>
                  </a:moveTo>
                  <a:cubicBezTo>
                    <a:pt x="93" y="0"/>
                    <a:pt x="1" y="190"/>
                    <a:pt x="144" y="264"/>
                  </a:cubicBezTo>
                  <a:cubicBezTo>
                    <a:pt x="311" y="352"/>
                    <a:pt x="486" y="413"/>
                    <a:pt x="661" y="485"/>
                  </a:cubicBezTo>
                  <a:cubicBezTo>
                    <a:pt x="832" y="552"/>
                    <a:pt x="1000" y="641"/>
                    <a:pt x="1189" y="641"/>
                  </a:cubicBezTo>
                  <a:cubicBezTo>
                    <a:pt x="1193" y="641"/>
                    <a:pt x="1197" y="641"/>
                    <a:pt x="1201" y="641"/>
                  </a:cubicBezTo>
                  <a:cubicBezTo>
                    <a:pt x="1330" y="637"/>
                    <a:pt x="1433" y="454"/>
                    <a:pt x="1315" y="359"/>
                  </a:cubicBezTo>
                  <a:cubicBezTo>
                    <a:pt x="1171" y="242"/>
                    <a:pt x="1003" y="203"/>
                    <a:pt x="829" y="154"/>
                  </a:cubicBezTo>
                  <a:cubicBezTo>
                    <a:pt x="638" y="101"/>
                    <a:pt x="448" y="36"/>
                    <a:pt x="254" y="2"/>
                  </a:cubicBezTo>
                  <a:cubicBezTo>
                    <a:pt x="245" y="1"/>
                    <a:pt x="236" y="0"/>
                    <a:pt x="2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33"/>
            <p:cNvSpPr/>
            <p:nvPr/>
          </p:nvSpPr>
          <p:spPr>
            <a:xfrm rot="10800000">
              <a:off x="7755981" y="396737"/>
              <a:ext cx="26622" cy="17867"/>
            </a:xfrm>
            <a:custGeom>
              <a:avLst/>
              <a:gdLst/>
              <a:ahLst/>
              <a:cxnLst/>
              <a:rect l="l" t="t" r="r" b="b"/>
              <a:pathLst>
                <a:path w="970" h="651" extrusionOk="0">
                  <a:moveTo>
                    <a:pt x="139" y="1"/>
                  </a:moveTo>
                  <a:cubicBezTo>
                    <a:pt x="55" y="1"/>
                    <a:pt x="1" y="127"/>
                    <a:pt x="68" y="187"/>
                  </a:cubicBezTo>
                  <a:cubicBezTo>
                    <a:pt x="182" y="285"/>
                    <a:pt x="285" y="392"/>
                    <a:pt x="410" y="480"/>
                  </a:cubicBezTo>
                  <a:cubicBezTo>
                    <a:pt x="519" y="560"/>
                    <a:pt x="653" y="651"/>
                    <a:pt x="792" y="651"/>
                  </a:cubicBezTo>
                  <a:cubicBezTo>
                    <a:pt x="798" y="651"/>
                    <a:pt x="804" y="651"/>
                    <a:pt x="810" y="650"/>
                  </a:cubicBezTo>
                  <a:cubicBezTo>
                    <a:pt x="920" y="647"/>
                    <a:pt x="969" y="545"/>
                    <a:pt x="927" y="450"/>
                  </a:cubicBezTo>
                  <a:cubicBezTo>
                    <a:pt x="866" y="324"/>
                    <a:pt x="710" y="240"/>
                    <a:pt x="589" y="176"/>
                  </a:cubicBezTo>
                  <a:cubicBezTo>
                    <a:pt x="452" y="108"/>
                    <a:pt x="315" y="62"/>
                    <a:pt x="175" y="8"/>
                  </a:cubicBezTo>
                  <a:cubicBezTo>
                    <a:pt x="162" y="3"/>
                    <a:pt x="151" y="1"/>
                    <a:pt x="1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33"/>
            <p:cNvSpPr/>
            <p:nvPr/>
          </p:nvSpPr>
          <p:spPr>
            <a:xfrm rot="10800000">
              <a:off x="8176164" y="939627"/>
              <a:ext cx="33675" cy="31315"/>
            </a:xfrm>
            <a:custGeom>
              <a:avLst/>
              <a:gdLst/>
              <a:ahLst/>
              <a:cxnLst/>
              <a:rect l="l" t="t" r="r" b="b"/>
              <a:pathLst>
                <a:path w="1227" h="1141" extrusionOk="0">
                  <a:moveTo>
                    <a:pt x="1071" y="1"/>
                  </a:moveTo>
                  <a:cubicBezTo>
                    <a:pt x="1051" y="1"/>
                    <a:pt x="1030" y="5"/>
                    <a:pt x="1009" y="15"/>
                  </a:cubicBezTo>
                  <a:cubicBezTo>
                    <a:pt x="823" y="94"/>
                    <a:pt x="679" y="311"/>
                    <a:pt x="542" y="456"/>
                  </a:cubicBezTo>
                  <a:cubicBezTo>
                    <a:pt x="386" y="624"/>
                    <a:pt x="230" y="790"/>
                    <a:pt x="74" y="957"/>
                  </a:cubicBezTo>
                  <a:cubicBezTo>
                    <a:pt x="0" y="1037"/>
                    <a:pt x="69" y="1141"/>
                    <a:pt x="152" y="1141"/>
                  </a:cubicBezTo>
                  <a:cubicBezTo>
                    <a:pt x="176" y="1141"/>
                    <a:pt x="202" y="1132"/>
                    <a:pt x="226" y="1110"/>
                  </a:cubicBezTo>
                  <a:cubicBezTo>
                    <a:pt x="397" y="957"/>
                    <a:pt x="564" y="806"/>
                    <a:pt x="731" y="650"/>
                  </a:cubicBezTo>
                  <a:cubicBezTo>
                    <a:pt x="879" y="513"/>
                    <a:pt x="1096" y="368"/>
                    <a:pt x="1180" y="186"/>
                  </a:cubicBezTo>
                  <a:cubicBezTo>
                    <a:pt x="1227" y="89"/>
                    <a:pt x="1161" y="1"/>
                    <a:pt x="10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33"/>
            <p:cNvSpPr/>
            <p:nvPr/>
          </p:nvSpPr>
          <p:spPr>
            <a:xfrm rot="10800000">
              <a:off x="8167024" y="921650"/>
              <a:ext cx="23273" cy="18855"/>
            </a:xfrm>
            <a:custGeom>
              <a:avLst/>
              <a:gdLst/>
              <a:ahLst/>
              <a:cxnLst/>
              <a:rect l="l" t="t" r="r" b="b"/>
              <a:pathLst>
                <a:path w="848" h="687" extrusionOk="0">
                  <a:moveTo>
                    <a:pt x="675" y="1"/>
                  </a:moveTo>
                  <a:cubicBezTo>
                    <a:pt x="533" y="1"/>
                    <a:pt x="443" y="159"/>
                    <a:pt x="346" y="248"/>
                  </a:cubicBezTo>
                  <a:cubicBezTo>
                    <a:pt x="251" y="339"/>
                    <a:pt x="133" y="422"/>
                    <a:pt x="58" y="529"/>
                  </a:cubicBezTo>
                  <a:cubicBezTo>
                    <a:pt x="0" y="611"/>
                    <a:pt x="87" y="686"/>
                    <a:pt x="164" y="686"/>
                  </a:cubicBezTo>
                  <a:cubicBezTo>
                    <a:pt x="169" y="686"/>
                    <a:pt x="174" y="686"/>
                    <a:pt x="179" y="685"/>
                  </a:cubicBezTo>
                  <a:cubicBezTo>
                    <a:pt x="312" y="666"/>
                    <a:pt x="453" y="571"/>
                    <a:pt x="555" y="487"/>
                  </a:cubicBezTo>
                  <a:cubicBezTo>
                    <a:pt x="662" y="408"/>
                    <a:pt x="848" y="297"/>
                    <a:pt x="829" y="145"/>
                  </a:cubicBezTo>
                  <a:cubicBezTo>
                    <a:pt x="818" y="66"/>
                    <a:pt x="772" y="5"/>
                    <a:pt x="685" y="1"/>
                  </a:cubicBezTo>
                  <a:cubicBezTo>
                    <a:pt x="681" y="1"/>
                    <a:pt x="678" y="1"/>
                    <a:pt x="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33"/>
            <p:cNvSpPr/>
            <p:nvPr/>
          </p:nvSpPr>
          <p:spPr>
            <a:xfrm rot="10800000">
              <a:off x="8101266" y="1026353"/>
              <a:ext cx="34745" cy="31726"/>
            </a:xfrm>
            <a:custGeom>
              <a:avLst/>
              <a:gdLst/>
              <a:ahLst/>
              <a:cxnLst/>
              <a:rect l="l" t="t" r="r" b="b"/>
              <a:pathLst>
                <a:path w="1266" h="1156" extrusionOk="0">
                  <a:moveTo>
                    <a:pt x="1015" y="1"/>
                  </a:moveTo>
                  <a:cubicBezTo>
                    <a:pt x="990" y="1"/>
                    <a:pt x="965" y="5"/>
                    <a:pt x="942" y="15"/>
                  </a:cubicBezTo>
                  <a:cubicBezTo>
                    <a:pt x="744" y="103"/>
                    <a:pt x="584" y="293"/>
                    <a:pt x="440" y="449"/>
                  </a:cubicBezTo>
                  <a:cubicBezTo>
                    <a:pt x="300" y="600"/>
                    <a:pt x="125" y="768"/>
                    <a:pt x="37" y="962"/>
                  </a:cubicBezTo>
                  <a:cubicBezTo>
                    <a:pt x="0" y="1044"/>
                    <a:pt x="59" y="1156"/>
                    <a:pt x="145" y="1156"/>
                  </a:cubicBezTo>
                  <a:cubicBezTo>
                    <a:pt x="166" y="1156"/>
                    <a:pt x="189" y="1149"/>
                    <a:pt x="212" y="1133"/>
                  </a:cubicBezTo>
                  <a:cubicBezTo>
                    <a:pt x="391" y="1019"/>
                    <a:pt x="532" y="840"/>
                    <a:pt x="691" y="696"/>
                  </a:cubicBezTo>
                  <a:cubicBezTo>
                    <a:pt x="855" y="551"/>
                    <a:pt x="1049" y="430"/>
                    <a:pt x="1174" y="247"/>
                  </a:cubicBezTo>
                  <a:cubicBezTo>
                    <a:pt x="1266" y="117"/>
                    <a:pt x="1139" y="1"/>
                    <a:pt x="10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33"/>
            <p:cNvSpPr/>
            <p:nvPr/>
          </p:nvSpPr>
          <p:spPr>
            <a:xfrm rot="10800000">
              <a:off x="8090178" y="995807"/>
              <a:ext cx="37545" cy="28872"/>
            </a:xfrm>
            <a:custGeom>
              <a:avLst/>
              <a:gdLst/>
              <a:ahLst/>
              <a:cxnLst/>
              <a:rect l="l" t="t" r="r" b="b"/>
              <a:pathLst>
                <a:path w="1368" h="1052" extrusionOk="0">
                  <a:moveTo>
                    <a:pt x="1201" y="1"/>
                  </a:moveTo>
                  <a:cubicBezTo>
                    <a:pt x="1190" y="1"/>
                    <a:pt x="1180" y="2"/>
                    <a:pt x="1168" y="4"/>
                  </a:cubicBezTo>
                  <a:cubicBezTo>
                    <a:pt x="963" y="34"/>
                    <a:pt x="815" y="227"/>
                    <a:pt x="667" y="353"/>
                  </a:cubicBezTo>
                  <a:cubicBezTo>
                    <a:pt x="492" y="506"/>
                    <a:pt x="314" y="661"/>
                    <a:pt x="123" y="794"/>
                  </a:cubicBezTo>
                  <a:cubicBezTo>
                    <a:pt x="0" y="882"/>
                    <a:pt x="73" y="1051"/>
                    <a:pt x="196" y="1051"/>
                  </a:cubicBezTo>
                  <a:cubicBezTo>
                    <a:pt x="217" y="1051"/>
                    <a:pt x="240" y="1046"/>
                    <a:pt x="264" y="1034"/>
                  </a:cubicBezTo>
                  <a:cubicBezTo>
                    <a:pt x="484" y="920"/>
                    <a:pt x="701" y="809"/>
                    <a:pt x="903" y="661"/>
                  </a:cubicBezTo>
                  <a:cubicBezTo>
                    <a:pt x="1074" y="536"/>
                    <a:pt x="1302" y="403"/>
                    <a:pt x="1347" y="182"/>
                  </a:cubicBezTo>
                  <a:cubicBezTo>
                    <a:pt x="1368" y="76"/>
                    <a:pt x="1296" y="1"/>
                    <a:pt x="12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33"/>
            <p:cNvSpPr/>
            <p:nvPr/>
          </p:nvSpPr>
          <p:spPr>
            <a:xfrm rot="10800000">
              <a:off x="8072476" y="945802"/>
              <a:ext cx="32769" cy="25359"/>
            </a:xfrm>
            <a:custGeom>
              <a:avLst/>
              <a:gdLst/>
              <a:ahLst/>
              <a:cxnLst/>
              <a:rect l="l" t="t" r="r" b="b"/>
              <a:pathLst>
                <a:path w="1194" h="924" extrusionOk="0">
                  <a:moveTo>
                    <a:pt x="975" y="0"/>
                  </a:moveTo>
                  <a:cubicBezTo>
                    <a:pt x="792" y="0"/>
                    <a:pt x="653" y="157"/>
                    <a:pt x="517" y="270"/>
                  </a:cubicBezTo>
                  <a:cubicBezTo>
                    <a:pt x="376" y="392"/>
                    <a:pt x="224" y="509"/>
                    <a:pt x="102" y="654"/>
                  </a:cubicBezTo>
                  <a:cubicBezTo>
                    <a:pt x="1" y="772"/>
                    <a:pt x="91" y="924"/>
                    <a:pt x="221" y="924"/>
                  </a:cubicBezTo>
                  <a:cubicBezTo>
                    <a:pt x="246" y="924"/>
                    <a:pt x="273" y="918"/>
                    <a:pt x="300" y="905"/>
                  </a:cubicBezTo>
                  <a:cubicBezTo>
                    <a:pt x="467" y="825"/>
                    <a:pt x="623" y="715"/>
                    <a:pt x="779" y="612"/>
                  </a:cubicBezTo>
                  <a:cubicBezTo>
                    <a:pt x="928" y="513"/>
                    <a:pt x="1118" y="418"/>
                    <a:pt x="1163" y="239"/>
                  </a:cubicBezTo>
                  <a:cubicBezTo>
                    <a:pt x="1194" y="118"/>
                    <a:pt x="1106" y="4"/>
                    <a:pt x="981" y="0"/>
                  </a:cubicBezTo>
                  <a:cubicBezTo>
                    <a:pt x="979" y="0"/>
                    <a:pt x="977" y="0"/>
                    <a:pt x="9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33"/>
            <p:cNvSpPr/>
            <p:nvPr/>
          </p:nvSpPr>
          <p:spPr>
            <a:xfrm rot="10800000">
              <a:off x="8032956" y="1117525"/>
              <a:ext cx="29174" cy="31040"/>
            </a:xfrm>
            <a:custGeom>
              <a:avLst/>
              <a:gdLst/>
              <a:ahLst/>
              <a:cxnLst/>
              <a:rect l="l" t="t" r="r" b="b"/>
              <a:pathLst>
                <a:path w="1063" h="1131" extrusionOk="0">
                  <a:moveTo>
                    <a:pt x="882" y="0"/>
                  </a:moveTo>
                  <a:cubicBezTo>
                    <a:pt x="877" y="0"/>
                    <a:pt x="871" y="1"/>
                    <a:pt x="866" y="1"/>
                  </a:cubicBezTo>
                  <a:cubicBezTo>
                    <a:pt x="649" y="16"/>
                    <a:pt x="516" y="225"/>
                    <a:pt x="387" y="389"/>
                  </a:cubicBezTo>
                  <a:cubicBezTo>
                    <a:pt x="254" y="556"/>
                    <a:pt x="147" y="731"/>
                    <a:pt x="49" y="924"/>
                  </a:cubicBezTo>
                  <a:cubicBezTo>
                    <a:pt x="0" y="1021"/>
                    <a:pt x="81" y="1130"/>
                    <a:pt x="170" y="1130"/>
                  </a:cubicBezTo>
                  <a:cubicBezTo>
                    <a:pt x="200" y="1130"/>
                    <a:pt x="231" y="1118"/>
                    <a:pt x="258" y="1088"/>
                  </a:cubicBezTo>
                  <a:cubicBezTo>
                    <a:pt x="387" y="944"/>
                    <a:pt x="528" y="803"/>
                    <a:pt x="665" y="666"/>
                  </a:cubicBezTo>
                  <a:cubicBezTo>
                    <a:pt x="790" y="540"/>
                    <a:pt x="1014" y="415"/>
                    <a:pt x="1045" y="236"/>
                  </a:cubicBezTo>
                  <a:cubicBezTo>
                    <a:pt x="1063" y="131"/>
                    <a:pt x="1000" y="0"/>
                    <a:pt x="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33"/>
            <p:cNvSpPr/>
            <p:nvPr/>
          </p:nvSpPr>
          <p:spPr>
            <a:xfrm rot="10800000">
              <a:off x="8013881" y="1083521"/>
              <a:ext cx="38807" cy="32879"/>
            </a:xfrm>
            <a:custGeom>
              <a:avLst/>
              <a:gdLst/>
              <a:ahLst/>
              <a:cxnLst/>
              <a:rect l="l" t="t" r="r" b="b"/>
              <a:pathLst>
                <a:path w="1414" h="1198" extrusionOk="0">
                  <a:moveTo>
                    <a:pt x="1157" y="0"/>
                  </a:moveTo>
                  <a:cubicBezTo>
                    <a:pt x="1126" y="0"/>
                    <a:pt x="1094" y="7"/>
                    <a:pt x="1066" y="23"/>
                  </a:cubicBezTo>
                  <a:cubicBezTo>
                    <a:pt x="872" y="125"/>
                    <a:pt x="728" y="326"/>
                    <a:pt x="579" y="482"/>
                  </a:cubicBezTo>
                  <a:cubicBezTo>
                    <a:pt x="427" y="646"/>
                    <a:pt x="268" y="817"/>
                    <a:pt x="103" y="965"/>
                  </a:cubicBezTo>
                  <a:cubicBezTo>
                    <a:pt x="1" y="1055"/>
                    <a:pt x="94" y="1197"/>
                    <a:pt x="206" y="1197"/>
                  </a:cubicBezTo>
                  <a:cubicBezTo>
                    <a:pt x="226" y="1197"/>
                    <a:pt x="247" y="1193"/>
                    <a:pt x="268" y="1182"/>
                  </a:cubicBezTo>
                  <a:cubicBezTo>
                    <a:pt x="659" y="973"/>
                    <a:pt x="1198" y="695"/>
                    <a:pt x="1363" y="251"/>
                  </a:cubicBezTo>
                  <a:cubicBezTo>
                    <a:pt x="1414" y="111"/>
                    <a:pt x="1283" y="0"/>
                    <a:pt x="11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33"/>
            <p:cNvSpPr/>
            <p:nvPr/>
          </p:nvSpPr>
          <p:spPr>
            <a:xfrm rot="10800000">
              <a:off x="7926798" y="1229363"/>
              <a:ext cx="36914" cy="28762"/>
            </a:xfrm>
            <a:custGeom>
              <a:avLst/>
              <a:gdLst/>
              <a:ahLst/>
              <a:cxnLst/>
              <a:rect l="l" t="t" r="r" b="b"/>
              <a:pathLst>
                <a:path w="1345" h="1048" extrusionOk="0">
                  <a:moveTo>
                    <a:pt x="1145" y="1"/>
                  </a:moveTo>
                  <a:cubicBezTo>
                    <a:pt x="906" y="1"/>
                    <a:pt x="721" y="168"/>
                    <a:pt x="546" y="316"/>
                  </a:cubicBezTo>
                  <a:cubicBezTo>
                    <a:pt x="360" y="475"/>
                    <a:pt x="204" y="663"/>
                    <a:pt x="63" y="863"/>
                  </a:cubicBezTo>
                  <a:cubicBezTo>
                    <a:pt x="0" y="949"/>
                    <a:pt x="86" y="1048"/>
                    <a:pt x="172" y="1048"/>
                  </a:cubicBezTo>
                  <a:cubicBezTo>
                    <a:pt x="201" y="1048"/>
                    <a:pt x="230" y="1037"/>
                    <a:pt x="253" y="1012"/>
                  </a:cubicBezTo>
                  <a:cubicBezTo>
                    <a:pt x="409" y="845"/>
                    <a:pt x="592" y="693"/>
                    <a:pt x="781" y="571"/>
                  </a:cubicBezTo>
                  <a:cubicBezTo>
                    <a:pt x="964" y="453"/>
                    <a:pt x="1150" y="384"/>
                    <a:pt x="1280" y="210"/>
                  </a:cubicBezTo>
                  <a:cubicBezTo>
                    <a:pt x="1344" y="122"/>
                    <a:pt x="1257" y="5"/>
                    <a:pt x="1162" y="1"/>
                  </a:cubicBezTo>
                  <a:cubicBezTo>
                    <a:pt x="1156" y="1"/>
                    <a:pt x="1150"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33"/>
            <p:cNvSpPr/>
            <p:nvPr/>
          </p:nvSpPr>
          <p:spPr>
            <a:xfrm rot="10800000">
              <a:off x="7925646" y="1173897"/>
              <a:ext cx="33126" cy="27253"/>
            </a:xfrm>
            <a:custGeom>
              <a:avLst/>
              <a:gdLst/>
              <a:ahLst/>
              <a:cxnLst/>
              <a:rect l="l" t="t" r="r" b="b"/>
              <a:pathLst>
                <a:path w="1207" h="993" extrusionOk="0">
                  <a:moveTo>
                    <a:pt x="991" y="0"/>
                  </a:moveTo>
                  <a:cubicBezTo>
                    <a:pt x="987" y="0"/>
                    <a:pt x="982" y="1"/>
                    <a:pt x="978" y="1"/>
                  </a:cubicBezTo>
                  <a:cubicBezTo>
                    <a:pt x="754" y="12"/>
                    <a:pt x="655" y="217"/>
                    <a:pt x="506" y="361"/>
                  </a:cubicBezTo>
                  <a:cubicBezTo>
                    <a:pt x="366" y="503"/>
                    <a:pt x="217" y="635"/>
                    <a:pt x="80" y="776"/>
                  </a:cubicBezTo>
                  <a:cubicBezTo>
                    <a:pt x="1" y="864"/>
                    <a:pt x="71" y="992"/>
                    <a:pt x="177" y="992"/>
                  </a:cubicBezTo>
                  <a:cubicBezTo>
                    <a:pt x="187" y="992"/>
                    <a:pt x="196" y="991"/>
                    <a:pt x="206" y="989"/>
                  </a:cubicBezTo>
                  <a:cubicBezTo>
                    <a:pt x="404" y="943"/>
                    <a:pt x="617" y="837"/>
                    <a:pt x="780" y="715"/>
                  </a:cubicBezTo>
                  <a:cubicBezTo>
                    <a:pt x="944" y="598"/>
                    <a:pt x="1206" y="445"/>
                    <a:pt x="1191" y="213"/>
                  </a:cubicBezTo>
                  <a:cubicBezTo>
                    <a:pt x="1184" y="107"/>
                    <a:pt x="1105"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33"/>
            <p:cNvSpPr/>
            <p:nvPr/>
          </p:nvSpPr>
          <p:spPr>
            <a:xfrm rot="10800000">
              <a:off x="7991074" y="1136243"/>
              <a:ext cx="27308" cy="23630"/>
            </a:xfrm>
            <a:custGeom>
              <a:avLst/>
              <a:gdLst/>
              <a:ahLst/>
              <a:cxnLst/>
              <a:rect l="l" t="t" r="r" b="b"/>
              <a:pathLst>
                <a:path w="995" h="861" extrusionOk="0">
                  <a:moveTo>
                    <a:pt x="845" y="0"/>
                  </a:moveTo>
                  <a:cubicBezTo>
                    <a:pt x="833" y="0"/>
                    <a:pt x="821" y="2"/>
                    <a:pt x="808" y="6"/>
                  </a:cubicBezTo>
                  <a:cubicBezTo>
                    <a:pt x="462" y="124"/>
                    <a:pt x="245" y="375"/>
                    <a:pt x="55" y="679"/>
                  </a:cubicBezTo>
                  <a:cubicBezTo>
                    <a:pt x="1" y="767"/>
                    <a:pt x="82" y="861"/>
                    <a:pt x="168" y="861"/>
                  </a:cubicBezTo>
                  <a:cubicBezTo>
                    <a:pt x="196" y="861"/>
                    <a:pt x="225" y="851"/>
                    <a:pt x="249" y="827"/>
                  </a:cubicBezTo>
                  <a:cubicBezTo>
                    <a:pt x="466" y="610"/>
                    <a:pt x="717" y="436"/>
                    <a:pt x="926" y="208"/>
                  </a:cubicBezTo>
                  <a:cubicBezTo>
                    <a:pt x="994" y="133"/>
                    <a:pt x="943" y="0"/>
                    <a:pt x="8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33"/>
            <p:cNvSpPr/>
            <p:nvPr/>
          </p:nvSpPr>
          <p:spPr>
            <a:xfrm rot="10800000">
              <a:off x="7939505" y="1025502"/>
              <a:ext cx="38670" cy="28351"/>
            </a:xfrm>
            <a:custGeom>
              <a:avLst/>
              <a:gdLst/>
              <a:ahLst/>
              <a:cxnLst/>
              <a:rect l="l" t="t" r="r" b="b"/>
              <a:pathLst>
                <a:path w="1409" h="1033" extrusionOk="0">
                  <a:moveTo>
                    <a:pt x="1215" y="1"/>
                  </a:moveTo>
                  <a:cubicBezTo>
                    <a:pt x="1210" y="1"/>
                    <a:pt x="1204" y="1"/>
                    <a:pt x="1198" y="2"/>
                  </a:cubicBezTo>
                  <a:cubicBezTo>
                    <a:pt x="966" y="25"/>
                    <a:pt x="784" y="211"/>
                    <a:pt x="605" y="348"/>
                  </a:cubicBezTo>
                  <a:cubicBezTo>
                    <a:pt x="419" y="492"/>
                    <a:pt x="229" y="652"/>
                    <a:pt x="77" y="830"/>
                  </a:cubicBezTo>
                  <a:cubicBezTo>
                    <a:pt x="1" y="916"/>
                    <a:pt x="64" y="1032"/>
                    <a:pt x="160" y="1032"/>
                  </a:cubicBezTo>
                  <a:cubicBezTo>
                    <a:pt x="179" y="1032"/>
                    <a:pt x="200" y="1028"/>
                    <a:pt x="222" y="1017"/>
                  </a:cubicBezTo>
                  <a:cubicBezTo>
                    <a:pt x="427" y="911"/>
                    <a:pt x="628" y="778"/>
                    <a:pt x="826" y="652"/>
                  </a:cubicBezTo>
                  <a:cubicBezTo>
                    <a:pt x="1001" y="542"/>
                    <a:pt x="1244" y="446"/>
                    <a:pt x="1350" y="264"/>
                  </a:cubicBezTo>
                  <a:cubicBezTo>
                    <a:pt x="1409" y="162"/>
                    <a:pt x="1341" y="1"/>
                    <a:pt x="1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33"/>
            <p:cNvSpPr/>
            <p:nvPr/>
          </p:nvSpPr>
          <p:spPr>
            <a:xfrm rot="10800000">
              <a:off x="7840978" y="1198927"/>
              <a:ext cx="27912" cy="29284"/>
            </a:xfrm>
            <a:custGeom>
              <a:avLst/>
              <a:gdLst/>
              <a:ahLst/>
              <a:cxnLst/>
              <a:rect l="l" t="t" r="r" b="b"/>
              <a:pathLst>
                <a:path w="1017" h="1067" extrusionOk="0">
                  <a:moveTo>
                    <a:pt x="886" y="0"/>
                  </a:moveTo>
                  <a:cubicBezTo>
                    <a:pt x="875" y="0"/>
                    <a:pt x="863" y="2"/>
                    <a:pt x="851" y="6"/>
                  </a:cubicBezTo>
                  <a:cubicBezTo>
                    <a:pt x="676" y="66"/>
                    <a:pt x="555" y="207"/>
                    <a:pt x="444" y="352"/>
                  </a:cubicBezTo>
                  <a:cubicBezTo>
                    <a:pt x="318" y="508"/>
                    <a:pt x="204" y="671"/>
                    <a:pt x="79" y="831"/>
                  </a:cubicBezTo>
                  <a:cubicBezTo>
                    <a:pt x="0" y="933"/>
                    <a:pt x="80" y="1066"/>
                    <a:pt x="180" y="1066"/>
                  </a:cubicBezTo>
                  <a:cubicBezTo>
                    <a:pt x="210" y="1066"/>
                    <a:pt x="243" y="1054"/>
                    <a:pt x="273" y="1024"/>
                  </a:cubicBezTo>
                  <a:cubicBezTo>
                    <a:pt x="414" y="884"/>
                    <a:pt x="562" y="751"/>
                    <a:pt x="702" y="606"/>
                  </a:cubicBezTo>
                  <a:cubicBezTo>
                    <a:pt x="828" y="477"/>
                    <a:pt x="965" y="344"/>
                    <a:pt x="1003" y="157"/>
                  </a:cubicBezTo>
                  <a:cubicBezTo>
                    <a:pt x="1016" y="85"/>
                    <a:pt x="963" y="0"/>
                    <a:pt x="8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33"/>
            <p:cNvSpPr/>
            <p:nvPr/>
          </p:nvSpPr>
          <p:spPr>
            <a:xfrm rot="10800000">
              <a:off x="7853136" y="1243168"/>
              <a:ext cx="25222" cy="21599"/>
            </a:xfrm>
            <a:custGeom>
              <a:avLst/>
              <a:gdLst/>
              <a:ahLst/>
              <a:cxnLst/>
              <a:rect l="l" t="t" r="r" b="b"/>
              <a:pathLst>
                <a:path w="919" h="787" extrusionOk="0">
                  <a:moveTo>
                    <a:pt x="745" y="1"/>
                  </a:moveTo>
                  <a:cubicBezTo>
                    <a:pt x="737" y="1"/>
                    <a:pt x="729" y="2"/>
                    <a:pt x="721" y="3"/>
                  </a:cubicBezTo>
                  <a:cubicBezTo>
                    <a:pt x="641" y="15"/>
                    <a:pt x="572" y="22"/>
                    <a:pt x="504" y="75"/>
                  </a:cubicBezTo>
                  <a:cubicBezTo>
                    <a:pt x="440" y="121"/>
                    <a:pt x="382" y="178"/>
                    <a:pt x="326" y="231"/>
                  </a:cubicBezTo>
                  <a:cubicBezTo>
                    <a:pt x="215" y="334"/>
                    <a:pt x="93" y="448"/>
                    <a:pt x="36" y="589"/>
                  </a:cubicBezTo>
                  <a:cubicBezTo>
                    <a:pt x="0" y="680"/>
                    <a:pt x="92" y="787"/>
                    <a:pt x="184" y="787"/>
                  </a:cubicBezTo>
                  <a:cubicBezTo>
                    <a:pt x="198" y="787"/>
                    <a:pt x="212" y="784"/>
                    <a:pt x="226" y="779"/>
                  </a:cubicBezTo>
                  <a:cubicBezTo>
                    <a:pt x="367" y="722"/>
                    <a:pt x="485" y="603"/>
                    <a:pt x="599" y="505"/>
                  </a:cubicBezTo>
                  <a:cubicBezTo>
                    <a:pt x="652" y="463"/>
                    <a:pt x="717" y="421"/>
                    <a:pt x="766" y="372"/>
                  </a:cubicBezTo>
                  <a:cubicBezTo>
                    <a:pt x="828" y="315"/>
                    <a:pt x="850" y="235"/>
                    <a:pt x="880" y="159"/>
                  </a:cubicBezTo>
                  <a:cubicBezTo>
                    <a:pt x="918" y="66"/>
                    <a:pt x="826" y="1"/>
                    <a:pt x="7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33"/>
            <p:cNvSpPr/>
            <p:nvPr/>
          </p:nvSpPr>
          <p:spPr>
            <a:xfrm rot="10800000">
              <a:off x="7836532" y="1311397"/>
              <a:ext cx="26292" cy="18086"/>
            </a:xfrm>
            <a:custGeom>
              <a:avLst/>
              <a:gdLst/>
              <a:ahLst/>
              <a:cxnLst/>
              <a:rect l="l" t="t" r="r" b="b"/>
              <a:pathLst>
                <a:path w="958" h="659" extrusionOk="0">
                  <a:moveTo>
                    <a:pt x="681" y="0"/>
                  </a:moveTo>
                  <a:cubicBezTo>
                    <a:pt x="641" y="0"/>
                    <a:pt x="599" y="15"/>
                    <a:pt x="558" y="50"/>
                  </a:cubicBezTo>
                  <a:cubicBezTo>
                    <a:pt x="402" y="183"/>
                    <a:pt x="250" y="315"/>
                    <a:pt x="94" y="448"/>
                  </a:cubicBezTo>
                  <a:cubicBezTo>
                    <a:pt x="1" y="525"/>
                    <a:pt x="86" y="659"/>
                    <a:pt x="188" y="659"/>
                  </a:cubicBezTo>
                  <a:cubicBezTo>
                    <a:pt x="207" y="659"/>
                    <a:pt x="227" y="654"/>
                    <a:pt x="246" y="643"/>
                  </a:cubicBezTo>
                  <a:cubicBezTo>
                    <a:pt x="421" y="540"/>
                    <a:pt x="599" y="441"/>
                    <a:pt x="778" y="338"/>
                  </a:cubicBezTo>
                  <a:cubicBezTo>
                    <a:pt x="958" y="235"/>
                    <a:pt x="840" y="0"/>
                    <a:pt x="6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33"/>
            <p:cNvSpPr/>
            <p:nvPr/>
          </p:nvSpPr>
          <p:spPr>
            <a:xfrm rot="10800000">
              <a:off x="7763802" y="1358575"/>
              <a:ext cx="30272" cy="21078"/>
            </a:xfrm>
            <a:custGeom>
              <a:avLst/>
              <a:gdLst/>
              <a:ahLst/>
              <a:cxnLst/>
              <a:rect l="l" t="t" r="r" b="b"/>
              <a:pathLst>
                <a:path w="1103" h="768" extrusionOk="0">
                  <a:moveTo>
                    <a:pt x="752" y="0"/>
                  </a:moveTo>
                  <a:cubicBezTo>
                    <a:pt x="701" y="0"/>
                    <a:pt x="646" y="19"/>
                    <a:pt x="593" y="64"/>
                  </a:cubicBezTo>
                  <a:cubicBezTo>
                    <a:pt x="489" y="151"/>
                    <a:pt x="384" y="239"/>
                    <a:pt x="284" y="327"/>
                  </a:cubicBezTo>
                  <a:cubicBezTo>
                    <a:pt x="186" y="414"/>
                    <a:pt x="83" y="483"/>
                    <a:pt x="33" y="604"/>
                  </a:cubicBezTo>
                  <a:cubicBezTo>
                    <a:pt x="0" y="682"/>
                    <a:pt x="76" y="767"/>
                    <a:pt x="151" y="767"/>
                  </a:cubicBezTo>
                  <a:cubicBezTo>
                    <a:pt x="152" y="767"/>
                    <a:pt x="154" y="767"/>
                    <a:pt x="155" y="767"/>
                  </a:cubicBezTo>
                  <a:cubicBezTo>
                    <a:pt x="284" y="767"/>
                    <a:pt x="403" y="683"/>
                    <a:pt x="512" y="627"/>
                  </a:cubicBezTo>
                  <a:cubicBezTo>
                    <a:pt x="634" y="562"/>
                    <a:pt x="756" y="493"/>
                    <a:pt x="874" y="429"/>
                  </a:cubicBezTo>
                  <a:cubicBezTo>
                    <a:pt x="1102" y="304"/>
                    <a:pt x="957" y="0"/>
                    <a:pt x="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33"/>
            <p:cNvSpPr/>
            <p:nvPr/>
          </p:nvSpPr>
          <p:spPr>
            <a:xfrm rot="10800000">
              <a:off x="8049423" y="748472"/>
              <a:ext cx="65978" cy="18525"/>
            </a:xfrm>
            <a:custGeom>
              <a:avLst/>
              <a:gdLst/>
              <a:ahLst/>
              <a:cxnLst/>
              <a:rect l="l" t="t" r="r" b="b"/>
              <a:pathLst>
                <a:path w="2404" h="675" extrusionOk="0">
                  <a:moveTo>
                    <a:pt x="179" y="0"/>
                  </a:moveTo>
                  <a:cubicBezTo>
                    <a:pt x="52" y="0"/>
                    <a:pt x="0" y="175"/>
                    <a:pt x="138" y="222"/>
                  </a:cubicBezTo>
                  <a:cubicBezTo>
                    <a:pt x="672" y="401"/>
                    <a:pt x="1352" y="675"/>
                    <a:pt x="1951" y="675"/>
                  </a:cubicBezTo>
                  <a:cubicBezTo>
                    <a:pt x="2039" y="675"/>
                    <a:pt x="2126" y="669"/>
                    <a:pt x="2210" y="656"/>
                  </a:cubicBezTo>
                  <a:cubicBezTo>
                    <a:pt x="2366" y="633"/>
                    <a:pt x="2404" y="366"/>
                    <a:pt x="2256" y="302"/>
                  </a:cubicBezTo>
                  <a:cubicBezTo>
                    <a:pt x="1978" y="180"/>
                    <a:pt x="1689" y="180"/>
                    <a:pt x="1389" y="146"/>
                  </a:cubicBezTo>
                  <a:cubicBezTo>
                    <a:pt x="993" y="100"/>
                    <a:pt x="594" y="54"/>
                    <a:pt x="198" y="1"/>
                  </a:cubicBezTo>
                  <a:cubicBezTo>
                    <a:pt x="192" y="0"/>
                    <a:pt x="185"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33"/>
            <p:cNvSpPr/>
            <p:nvPr/>
          </p:nvSpPr>
          <p:spPr>
            <a:xfrm rot="10800000">
              <a:off x="8096655" y="727614"/>
              <a:ext cx="32413" cy="10786"/>
            </a:xfrm>
            <a:custGeom>
              <a:avLst/>
              <a:gdLst/>
              <a:ahLst/>
              <a:cxnLst/>
              <a:rect l="l" t="t" r="r" b="b"/>
              <a:pathLst>
                <a:path w="1181" h="393" extrusionOk="0">
                  <a:moveTo>
                    <a:pt x="116" y="1"/>
                  </a:moveTo>
                  <a:cubicBezTo>
                    <a:pt x="16" y="1"/>
                    <a:pt x="1" y="166"/>
                    <a:pt x="100" y="191"/>
                  </a:cubicBezTo>
                  <a:cubicBezTo>
                    <a:pt x="363" y="259"/>
                    <a:pt x="684" y="392"/>
                    <a:pt x="969" y="392"/>
                  </a:cubicBezTo>
                  <a:cubicBezTo>
                    <a:pt x="1004" y="392"/>
                    <a:pt x="1039" y="390"/>
                    <a:pt x="1073" y="386"/>
                  </a:cubicBezTo>
                  <a:cubicBezTo>
                    <a:pt x="1176" y="370"/>
                    <a:pt x="1180" y="218"/>
                    <a:pt x="1100" y="168"/>
                  </a:cubicBezTo>
                  <a:cubicBezTo>
                    <a:pt x="959" y="89"/>
                    <a:pt x="796" y="84"/>
                    <a:pt x="636" y="66"/>
                  </a:cubicBezTo>
                  <a:cubicBezTo>
                    <a:pt x="465" y="43"/>
                    <a:pt x="298" y="24"/>
                    <a:pt x="126" y="1"/>
                  </a:cubicBezTo>
                  <a:cubicBezTo>
                    <a:pt x="123" y="1"/>
                    <a:pt x="119" y="1"/>
                    <a:pt x="1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33"/>
            <p:cNvSpPr/>
            <p:nvPr/>
          </p:nvSpPr>
          <p:spPr>
            <a:xfrm rot="10800000">
              <a:off x="8155525" y="761756"/>
              <a:ext cx="41140" cy="10649"/>
            </a:xfrm>
            <a:custGeom>
              <a:avLst/>
              <a:gdLst/>
              <a:ahLst/>
              <a:cxnLst/>
              <a:rect l="l" t="t" r="r" b="b"/>
              <a:pathLst>
                <a:path w="1499" h="388" extrusionOk="0">
                  <a:moveTo>
                    <a:pt x="169" y="10"/>
                  </a:moveTo>
                  <a:cubicBezTo>
                    <a:pt x="47" y="10"/>
                    <a:pt x="1" y="189"/>
                    <a:pt x="134" y="221"/>
                  </a:cubicBezTo>
                  <a:cubicBezTo>
                    <a:pt x="402" y="289"/>
                    <a:pt x="735" y="388"/>
                    <a:pt x="1040" y="388"/>
                  </a:cubicBezTo>
                  <a:cubicBezTo>
                    <a:pt x="1160" y="388"/>
                    <a:pt x="1275" y="373"/>
                    <a:pt x="1380" y="335"/>
                  </a:cubicBezTo>
                  <a:cubicBezTo>
                    <a:pt x="1487" y="297"/>
                    <a:pt x="1499" y="137"/>
                    <a:pt x="1380" y="103"/>
                  </a:cubicBezTo>
                  <a:cubicBezTo>
                    <a:pt x="1004" y="0"/>
                    <a:pt x="578" y="73"/>
                    <a:pt x="190" y="12"/>
                  </a:cubicBezTo>
                  <a:cubicBezTo>
                    <a:pt x="183" y="11"/>
                    <a:pt x="176" y="10"/>
                    <a:pt x="169" y="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33"/>
            <p:cNvSpPr/>
            <p:nvPr/>
          </p:nvSpPr>
          <p:spPr>
            <a:xfrm rot="10800000">
              <a:off x="7930256" y="675084"/>
              <a:ext cx="43638" cy="18525"/>
            </a:xfrm>
            <a:custGeom>
              <a:avLst/>
              <a:gdLst/>
              <a:ahLst/>
              <a:cxnLst/>
              <a:rect l="l" t="t" r="r" b="b"/>
              <a:pathLst>
                <a:path w="1590" h="675" extrusionOk="0">
                  <a:moveTo>
                    <a:pt x="176" y="1"/>
                  </a:moveTo>
                  <a:cubicBezTo>
                    <a:pt x="40" y="1"/>
                    <a:pt x="1" y="219"/>
                    <a:pt x="149" y="274"/>
                  </a:cubicBezTo>
                  <a:cubicBezTo>
                    <a:pt x="556" y="430"/>
                    <a:pt x="940" y="628"/>
                    <a:pt x="1380" y="673"/>
                  </a:cubicBezTo>
                  <a:cubicBezTo>
                    <a:pt x="1385" y="674"/>
                    <a:pt x="1389" y="674"/>
                    <a:pt x="1393" y="674"/>
                  </a:cubicBezTo>
                  <a:cubicBezTo>
                    <a:pt x="1456" y="674"/>
                    <a:pt x="1531" y="624"/>
                    <a:pt x="1559" y="570"/>
                  </a:cubicBezTo>
                  <a:cubicBezTo>
                    <a:pt x="1575" y="537"/>
                    <a:pt x="1589" y="506"/>
                    <a:pt x="1586" y="464"/>
                  </a:cubicBezTo>
                  <a:cubicBezTo>
                    <a:pt x="1575" y="373"/>
                    <a:pt x="1529" y="293"/>
                    <a:pt x="1434" y="266"/>
                  </a:cubicBezTo>
                  <a:cubicBezTo>
                    <a:pt x="1038" y="152"/>
                    <a:pt x="617" y="133"/>
                    <a:pt x="221" y="8"/>
                  </a:cubicBezTo>
                  <a:cubicBezTo>
                    <a:pt x="205" y="3"/>
                    <a:pt x="190"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33"/>
            <p:cNvSpPr/>
            <p:nvPr/>
          </p:nvSpPr>
          <p:spPr>
            <a:xfrm rot="10800000">
              <a:off x="7924712" y="703956"/>
              <a:ext cx="40728" cy="12350"/>
            </a:xfrm>
            <a:custGeom>
              <a:avLst/>
              <a:gdLst/>
              <a:ahLst/>
              <a:cxnLst/>
              <a:rect l="l" t="t" r="r" b="b"/>
              <a:pathLst>
                <a:path w="1484" h="450" extrusionOk="0">
                  <a:moveTo>
                    <a:pt x="464" y="1"/>
                  </a:moveTo>
                  <a:cubicBezTo>
                    <a:pt x="375" y="1"/>
                    <a:pt x="287" y="4"/>
                    <a:pt x="198" y="9"/>
                  </a:cubicBezTo>
                  <a:cubicBezTo>
                    <a:pt x="0" y="21"/>
                    <a:pt x="0" y="299"/>
                    <a:pt x="198" y="314"/>
                  </a:cubicBezTo>
                  <a:cubicBezTo>
                    <a:pt x="415" y="333"/>
                    <a:pt x="632" y="356"/>
                    <a:pt x="844" y="394"/>
                  </a:cubicBezTo>
                  <a:cubicBezTo>
                    <a:pt x="961" y="414"/>
                    <a:pt x="1074" y="449"/>
                    <a:pt x="1187" y="449"/>
                  </a:cubicBezTo>
                  <a:cubicBezTo>
                    <a:pt x="1244" y="449"/>
                    <a:pt x="1301" y="441"/>
                    <a:pt x="1358" y="416"/>
                  </a:cubicBezTo>
                  <a:cubicBezTo>
                    <a:pt x="1449" y="379"/>
                    <a:pt x="1483" y="283"/>
                    <a:pt x="1415" y="204"/>
                  </a:cubicBezTo>
                  <a:cubicBezTo>
                    <a:pt x="1278" y="51"/>
                    <a:pt x="1088" y="44"/>
                    <a:pt x="894" y="25"/>
                  </a:cubicBezTo>
                  <a:cubicBezTo>
                    <a:pt x="750" y="9"/>
                    <a:pt x="607" y="1"/>
                    <a:pt x="4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33"/>
            <p:cNvSpPr/>
            <p:nvPr/>
          </p:nvSpPr>
          <p:spPr>
            <a:xfrm rot="10800000">
              <a:off x="7940905" y="761591"/>
              <a:ext cx="41607" cy="14601"/>
            </a:xfrm>
            <a:custGeom>
              <a:avLst/>
              <a:gdLst/>
              <a:ahLst/>
              <a:cxnLst/>
              <a:rect l="l" t="t" r="r" b="b"/>
              <a:pathLst>
                <a:path w="1516" h="532" extrusionOk="0">
                  <a:moveTo>
                    <a:pt x="215" y="1"/>
                  </a:moveTo>
                  <a:cubicBezTo>
                    <a:pt x="35" y="1"/>
                    <a:pt x="1" y="304"/>
                    <a:pt x="185" y="344"/>
                  </a:cubicBezTo>
                  <a:cubicBezTo>
                    <a:pt x="495" y="412"/>
                    <a:pt x="845" y="532"/>
                    <a:pt x="1174" y="532"/>
                  </a:cubicBezTo>
                  <a:cubicBezTo>
                    <a:pt x="1233" y="532"/>
                    <a:pt x="1291" y="528"/>
                    <a:pt x="1349" y="519"/>
                  </a:cubicBezTo>
                  <a:cubicBezTo>
                    <a:pt x="1497" y="496"/>
                    <a:pt x="1516" y="272"/>
                    <a:pt x="1391" y="207"/>
                  </a:cubicBezTo>
                  <a:cubicBezTo>
                    <a:pt x="1059" y="33"/>
                    <a:pt x="596" y="43"/>
                    <a:pt x="231" y="1"/>
                  </a:cubicBezTo>
                  <a:cubicBezTo>
                    <a:pt x="226" y="1"/>
                    <a:pt x="220"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33"/>
            <p:cNvSpPr/>
            <p:nvPr/>
          </p:nvSpPr>
          <p:spPr>
            <a:xfrm rot="10800000">
              <a:off x="7728865" y="642507"/>
              <a:ext cx="56482" cy="14491"/>
            </a:xfrm>
            <a:custGeom>
              <a:avLst/>
              <a:gdLst/>
              <a:ahLst/>
              <a:cxnLst/>
              <a:rect l="l" t="t" r="r" b="b"/>
              <a:pathLst>
                <a:path w="2058" h="528" extrusionOk="0">
                  <a:moveTo>
                    <a:pt x="191" y="1"/>
                  </a:moveTo>
                  <a:cubicBezTo>
                    <a:pt x="23" y="1"/>
                    <a:pt x="1" y="253"/>
                    <a:pt x="160" y="305"/>
                  </a:cubicBezTo>
                  <a:cubicBezTo>
                    <a:pt x="468" y="400"/>
                    <a:pt x="780" y="449"/>
                    <a:pt x="1103" y="484"/>
                  </a:cubicBezTo>
                  <a:cubicBezTo>
                    <a:pt x="1253" y="501"/>
                    <a:pt x="1410" y="528"/>
                    <a:pt x="1562" y="528"/>
                  </a:cubicBezTo>
                  <a:cubicBezTo>
                    <a:pt x="1699" y="528"/>
                    <a:pt x="1832" y="506"/>
                    <a:pt x="1955" y="438"/>
                  </a:cubicBezTo>
                  <a:cubicBezTo>
                    <a:pt x="2057" y="385"/>
                    <a:pt x="2054" y="233"/>
                    <a:pt x="1955" y="175"/>
                  </a:cubicBezTo>
                  <a:cubicBezTo>
                    <a:pt x="1719" y="38"/>
                    <a:pt x="1434" y="77"/>
                    <a:pt x="1168" y="61"/>
                  </a:cubicBezTo>
                  <a:cubicBezTo>
                    <a:pt x="845" y="50"/>
                    <a:pt x="525" y="12"/>
                    <a:pt x="202" y="1"/>
                  </a:cubicBezTo>
                  <a:cubicBezTo>
                    <a:pt x="198" y="1"/>
                    <a:pt x="195" y="1"/>
                    <a:pt x="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3"/>
            <p:cNvSpPr/>
            <p:nvPr/>
          </p:nvSpPr>
          <p:spPr>
            <a:xfrm rot="10800000">
              <a:off x="7725846" y="674179"/>
              <a:ext cx="39164" cy="9908"/>
            </a:xfrm>
            <a:custGeom>
              <a:avLst/>
              <a:gdLst/>
              <a:ahLst/>
              <a:cxnLst/>
              <a:rect l="l" t="t" r="r" b="b"/>
              <a:pathLst>
                <a:path w="1427" h="361" extrusionOk="0">
                  <a:moveTo>
                    <a:pt x="1054" y="0"/>
                  </a:moveTo>
                  <a:cubicBezTo>
                    <a:pt x="952" y="0"/>
                    <a:pt x="848" y="14"/>
                    <a:pt x="750" y="18"/>
                  </a:cubicBezTo>
                  <a:cubicBezTo>
                    <a:pt x="556" y="30"/>
                    <a:pt x="362" y="41"/>
                    <a:pt x="169" y="49"/>
                  </a:cubicBezTo>
                  <a:cubicBezTo>
                    <a:pt x="1" y="56"/>
                    <a:pt x="1" y="304"/>
                    <a:pt x="169" y="311"/>
                  </a:cubicBezTo>
                  <a:cubicBezTo>
                    <a:pt x="362" y="323"/>
                    <a:pt x="556" y="330"/>
                    <a:pt x="750" y="341"/>
                  </a:cubicBezTo>
                  <a:cubicBezTo>
                    <a:pt x="850" y="346"/>
                    <a:pt x="957" y="360"/>
                    <a:pt x="1061" y="360"/>
                  </a:cubicBezTo>
                  <a:cubicBezTo>
                    <a:pt x="1138" y="360"/>
                    <a:pt x="1215" y="352"/>
                    <a:pt x="1286" y="326"/>
                  </a:cubicBezTo>
                  <a:cubicBezTo>
                    <a:pt x="1427" y="273"/>
                    <a:pt x="1427" y="90"/>
                    <a:pt x="1286" y="37"/>
                  </a:cubicBezTo>
                  <a:cubicBezTo>
                    <a:pt x="1212" y="9"/>
                    <a:pt x="1134" y="0"/>
                    <a:pt x="10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33"/>
            <p:cNvSpPr/>
            <p:nvPr/>
          </p:nvSpPr>
          <p:spPr>
            <a:xfrm rot="10800000">
              <a:off x="7828847" y="715730"/>
              <a:ext cx="41415" cy="11390"/>
            </a:xfrm>
            <a:custGeom>
              <a:avLst/>
              <a:gdLst/>
              <a:ahLst/>
              <a:cxnLst/>
              <a:rect l="l" t="t" r="r" b="b"/>
              <a:pathLst>
                <a:path w="1509" h="415" extrusionOk="0">
                  <a:moveTo>
                    <a:pt x="175" y="1"/>
                  </a:moveTo>
                  <a:cubicBezTo>
                    <a:pt x="37" y="1"/>
                    <a:pt x="1" y="226"/>
                    <a:pt x="145" y="256"/>
                  </a:cubicBezTo>
                  <a:cubicBezTo>
                    <a:pt x="357" y="298"/>
                    <a:pt x="570" y="331"/>
                    <a:pt x="784" y="366"/>
                  </a:cubicBezTo>
                  <a:cubicBezTo>
                    <a:pt x="921" y="385"/>
                    <a:pt x="1059" y="414"/>
                    <a:pt x="1195" y="414"/>
                  </a:cubicBezTo>
                  <a:cubicBezTo>
                    <a:pt x="1247" y="414"/>
                    <a:pt x="1298" y="410"/>
                    <a:pt x="1349" y="400"/>
                  </a:cubicBezTo>
                  <a:cubicBezTo>
                    <a:pt x="1472" y="373"/>
                    <a:pt x="1509" y="172"/>
                    <a:pt x="1388" y="115"/>
                  </a:cubicBezTo>
                  <a:cubicBezTo>
                    <a:pt x="1209" y="35"/>
                    <a:pt x="1023" y="38"/>
                    <a:pt x="829" y="27"/>
                  </a:cubicBezTo>
                  <a:cubicBezTo>
                    <a:pt x="612" y="12"/>
                    <a:pt x="396" y="5"/>
                    <a:pt x="179" y="1"/>
                  </a:cubicBezTo>
                  <a:cubicBezTo>
                    <a:pt x="177" y="1"/>
                    <a:pt x="176" y="1"/>
                    <a:pt x="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33"/>
            <p:cNvSpPr/>
            <p:nvPr/>
          </p:nvSpPr>
          <p:spPr>
            <a:xfrm rot="10800000">
              <a:off x="7835818" y="674426"/>
              <a:ext cx="46272" cy="12433"/>
            </a:xfrm>
            <a:custGeom>
              <a:avLst/>
              <a:gdLst/>
              <a:ahLst/>
              <a:cxnLst/>
              <a:rect l="l" t="t" r="r" b="b"/>
              <a:pathLst>
                <a:path w="1686" h="453" extrusionOk="0">
                  <a:moveTo>
                    <a:pt x="1150" y="1"/>
                  </a:moveTo>
                  <a:cubicBezTo>
                    <a:pt x="1077" y="1"/>
                    <a:pt x="999" y="10"/>
                    <a:pt x="929" y="13"/>
                  </a:cubicBezTo>
                  <a:cubicBezTo>
                    <a:pt x="697" y="17"/>
                    <a:pt x="462" y="20"/>
                    <a:pt x="234" y="51"/>
                  </a:cubicBezTo>
                  <a:cubicBezTo>
                    <a:pt x="1" y="77"/>
                    <a:pt x="1" y="378"/>
                    <a:pt x="234" y="405"/>
                  </a:cubicBezTo>
                  <a:cubicBezTo>
                    <a:pt x="462" y="431"/>
                    <a:pt x="697" y="438"/>
                    <a:pt x="929" y="442"/>
                  </a:cubicBezTo>
                  <a:cubicBezTo>
                    <a:pt x="991" y="445"/>
                    <a:pt x="1066" y="453"/>
                    <a:pt x="1135" y="453"/>
                  </a:cubicBezTo>
                  <a:cubicBezTo>
                    <a:pt x="1167" y="453"/>
                    <a:pt x="1198" y="451"/>
                    <a:pt x="1225" y="447"/>
                  </a:cubicBezTo>
                  <a:cubicBezTo>
                    <a:pt x="1340" y="431"/>
                    <a:pt x="1446" y="378"/>
                    <a:pt x="1560" y="355"/>
                  </a:cubicBezTo>
                  <a:cubicBezTo>
                    <a:pt x="1685" y="324"/>
                    <a:pt x="1685" y="127"/>
                    <a:pt x="1560" y="100"/>
                  </a:cubicBezTo>
                  <a:cubicBezTo>
                    <a:pt x="1446" y="73"/>
                    <a:pt x="1340" y="24"/>
                    <a:pt x="1225" y="5"/>
                  </a:cubicBezTo>
                  <a:cubicBezTo>
                    <a:pt x="1202" y="2"/>
                    <a:pt x="1176" y="1"/>
                    <a:pt x="11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33"/>
            <p:cNvSpPr/>
            <p:nvPr/>
          </p:nvSpPr>
          <p:spPr>
            <a:xfrm rot="10800000">
              <a:off x="7556263" y="677554"/>
              <a:ext cx="40536" cy="12762"/>
            </a:xfrm>
            <a:custGeom>
              <a:avLst/>
              <a:gdLst/>
              <a:ahLst/>
              <a:cxnLst/>
              <a:rect l="l" t="t" r="r" b="b"/>
              <a:pathLst>
                <a:path w="1477" h="465" extrusionOk="0">
                  <a:moveTo>
                    <a:pt x="514" y="1"/>
                  </a:moveTo>
                  <a:cubicBezTo>
                    <a:pt x="376" y="1"/>
                    <a:pt x="240" y="11"/>
                    <a:pt x="99" y="36"/>
                  </a:cubicBezTo>
                  <a:cubicBezTo>
                    <a:pt x="1" y="52"/>
                    <a:pt x="4" y="215"/>
                    <a:pt x="99" y="234"/>
                  </a:cubicBezTo>
                  <a:cubicBezTo>
                    <a:pt x="297" y="271"/>
                    <a:pt x="499" y="302"/>
                    <a:pt x="697" y="348"/>
                  </a:cubicBezTo>
                  <a:cubicBezTo>
                    <a:pt x="862" y="386"/>
                    <a:pt x="1034" y="465"/>
                    <a:pt x="1206" y="465"/>
                  </a:cubicBezTo>
                  <a:cubicBezTo>
                    <a:pt x="1224" y="465"/>
                    <a:pt x="1241" y="464"/>
                    <a:pt x="1259" y="462"/>
                  </a:cubicBezTo>
                  <a:cubicBezTo>
                    <a:pt x="1431" y="447"/>
                    <a:pt x="1476" y="257"/>
                    <a:pt x="1343" y="157"/>
                  </a:cubicBezTo>
                  <a:cubicBezTo>
                    <a:pt x="1180" y="36"/>
                    <a:pt x="940" y="29"/>
                    <a:pt x="743" y="10"/>
                  </a:cubicBezTo>
                  <a:cubicBezTo>
                    <a:pt x="666" y="4"/>
                    <a:pt x="590" y="1"/>
                    <a:pt x="5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33"/>
            <p:cNvSpPr/>
            <p:nvPr/>
          </p:nvSpPr>
          <p:spPr>
            <a:xfrm rot="10800000">
              <a:off x="7561999" y="654775"/>
              <a:ext cx="46684" cy="10292"/>
            </a:xfrm>
            <a:custGeom>
              <a:avLst/>
              <a:gdLst/>
              <a:ahLst/>
              <a:cxnLst/>
              <a:rect l="l" t="t" r="r" b="b"/>
              <a:pathLst>
                <a:path w="1701" h="375" extrusionOk="0">
                  <a:moveTo>
                    <a:pt x="1210" y="1"/>
                  </a:moveTo>
                  <a:cubicBezTo>
                    <a:pt x="1110" y="1"/>
                    <a:pt x="1008" y="8"/>
                    <a:pt x="909" y="9"/>
                  </a:cubicBezTo>
                  <a:cubicBezTo>
                    <a:pt x="666" y="18"/>
                    <a:pt x="426" y="32"/>
                    <a:pt x="183" y="44"/>
                  </a:cubicBezTo>
                  <a:cubicBezTo>
                    <a:pt x="0" y="55"/>
                    <a:pt x="0" y="321"/>
                    <a:pt x="183" y="329"/>
                  </a:cubicBezTo>
                  <a:cubicBezTo>
                    <a:pt x="426" y="344"/>
                    <a:pt x="666" y="360"/>
                    <a:pt x="909" y="367"/>
                  </a:cubicBezTo>
                  <a:cubicBezTo>
                    <a:pt x="1005" y="369"/>
                    <a:pt x="1102" y="374"/>
                    <a:pt x="1199" y="374"/>
                  </a:cubicBezTo>
                  <a:cubicBezTo>
                    <a:pt x="1325" y="374"/>
                    <a:pt x="1451" y="364"/>
                    <a:pt x="1567" y="321"/>
                  </a:cubicBezTo>
                  <a:cubicBezTo>
                    <a:pt x="1700" y="272"/>
                    <a:pt x="1700" y="104"/>
                    <a:pt x="1567" y="55"/>
                  </a:cubicBezTo>
                  <a:cubicBezTo>
                    <a:pt x="1454" y="11"/>
                    <a:pt x="1333"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33"/>
            <p:cNvSpPr/>
            <p:nvPr/>
          </p:nvSpPr>
          <p:spPr>
            <a:xfrm rot="10800000">
              <a:off x="7655614" y="651509"/>
              <a:ext cx="34389" cy="11115"/>
            </a:xfrm>
            <a:custGeom>
              <a:avLst/>
              <a:gdLst/>
              <a:ahLst/>
              <a:cxnLst/>
              <a:rect l="l" t="t" r="r" b="b"/>
              <a:pathLst>
                <a:path w="1253" h="405" extrusionOk="0">
                  <a:moveTo>
                    <a:pt x="176" y="0"/>
                  </a:moveTo>
                  <a:cubicBezTo>
                    <a:pt x="20" y="0"/>
                    <a:pt x="0" y="233"/>
                    <a:pt x="147" y="282"/>
                  </a:cubicBezTo>
                  <a:cubicBezTo>
                    <a:pt x="337" y="343"/>
                    <a:pt x="565" y="404"/>
                    <a:pt x="784" y="404"/>
                  </a:cubicBezTo>
                  <a:cubicBezTo>
                    <a:pt x="918" y="404"/>
                    <a:pt x="1049" y="381"/>
                    <a:pt x="1165" y="320"/>
                  </a:cubicBezTo>
                  <a:cubicBezTo>
                    <a:pt x="1245" y="278"/>
                    <a:pt x="1252" y="134"/>
                    <a:pt x="1165" y="96"/>
                  </a:cubicBezTo>
                  <a:cubicBezTo>
                    <a:pt x="976" y="12"/>
                    <a:pt x="754" y="1"/>
                    <a:pt x="536" y="1"/>
                  </a:cubicBezTo>
                  <a:cubicBezTo>
                    <a:pt x="460" y="1"/>
                    <a:pt x="386" y="3"/>
                    <a:pt x="313" y="3"/>
                  </a:cubicBezTo>
                  <a:cubicBezTo>
                    <a:pt x="269" y="3"/>
                    <a:pt x="226" y="2"/>
                    <a:pt x="184" y="1"/>
                  </a:cubicBezTo>
                  <a:cubicBezTo>
                    <a:pt x="181" y="1"/>
                    <a:pt x="179"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33"/>
            <p:cNvSpPr/>
            <p:nvPr/>
          </p:nvSpPr>
          <p:spPr>
            <a:xfrm rot="10800000">
              <a:off x="8249414" y="599775"/>
              <a:ext cx="21215" cy="32138"/>
            </a:xfrm>
            <a:custGeom>
              <a:avLst/>
              <a:gdLst/>
              <a:ahLst/>
              <a:cxnLst/>
              <a:rect l="l" t="t" r="r" b="b"/>
              <a:pathLst>
                <a:path w="773" h="1171" extrusionOk="0">
                  <a:moveTo>
                    <a:pt x="219" y="1"/>
                  </a:moveTo>
                  <a:cubicBezTo>
                    <a:pt x="171" y="1"/>
                    <a:pt x="124" y="31"/>
                    <a:pt x="106" y="82"/>
                  </a:cubicBezTo>
                  <a:cubicBezTo>
                    <a:pt x="0" y="421"/>
                    <a:pt x="235" y="1140"/>
                    <a:pt x="639" y="1170"/>
                  </a:cubicBezTo>
                  <a:cubicBezTo>
                    <a:pt x="642" y="1170"/>
                    <a:pt x="646" y="1171"/>
                    <a:pt x="649" y="1171"/>
                  </a:cubicBezTo>
                  <a:cubicBezTo>
                    <a:pt x="717" y="1171"/>
                    <a:pt x="772" y="1102"/>
                    <a:pt x="772" y="1037"/>
                  </a:cubicBezTo>
                  <a:cubicBezTo>
                    <a:pt x="767" y="847"/>
                    <a:pt x="631" y="718"/>
                    <a:pt x="539" y="566"/>
                  </a:cubicBezTo>
                  <a:cubicBezTo>
                    <a:pt x="441" y="402"/>
                    <a:pt x="402" y="216"/>
                    <a:pt x="311" y="56"/>
                  </a:cubicBezTo>
                  <a:cubicBezTo>
                    <a:pt x="290" y="18"/>
                    <a:pt x="254" y="1"/>
                    <a:pt x="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3"/>
            <p:cNvSpPr/>
            <p:nvPr/>
          </p:nvSpPr>
          <p:spPr>
            <a:xfrm rot="10800000">
              <a:off x="8230340" y="613717"/>
              <a:ext cx="18498" cy="25332"/>
            </a:xfrm>
            <a:custGeom>
              <a:avLst/>
              <a:gdLst/>
              <a:ahLst/>
              <a:cxnLst/>
              <a:rect l="l" t="t" r="r" b="b"/>
              <a:pathLst>
                <a:path w="674" h="923" extrusionOk="0">
                  <a:moveTo>
                    <a:pt x="172" y="0"/>
                  </a:moveTo>
                  <a:cubicBezTo>
                    <a:pt x="137" y="0"/>
                    <a:pt x="101" y="23"/>
                    <a:pt x="80" y="54"/>
                  </a:cubicBezTo>
                  <a:cubicBezTo>
                    <a:pt x="1" y="183"/>
                    <a:pt x="88" y="384"/>
                    <a:pt x="145" y="510"/>
                  </a:cubicBezTo>
                  <a:cubicBezTo>
                    <a:pt x="213" y="677"/>
                    <a:pt x="282" y="844"/>
                    <a:pt x="457" y="913"/>
                  </a:cubicBezTo>
                  <a:cubicBezTo>
                    <a:pt x="473" y="919"/>
                    <a:pt x="490" y="922"/>
                    <a:pt x="506" y="922"/>
                  </a:cubicBezTo>
                  <a:cubicBezTo>
                    <a:pt x="594" y="922"/>
                    <a:pt x="673" y="833"/>
                    <a:pt x="673" y="746"/>
                  </a:cubicBezTo>
                  <a:cubicBezTo>
                    <a:pt x="673" y="582"/>
                    <a:pt x="548" y="457"/>
                    <a:pt x="468" y="320"/>
                  </a:cubicBezTo>
                  <a:cubicBezTo>
                    <a:pt x="403" y="210"/>
                    <a:pt x="331" y="46"/>
                    <a:pt x="198" y="5"/>
                  </a:cubicBezTo>
                  <a:cubicBezTo>
                    <a:pt x="190" y="2"/>
                    <a:pt x="181" y="0"/>
                    <a:pt x="1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33"/>
            <p:cNvSpPr/>
            <p:nvPr/>
          </p:nvSpPr>
          <p:spPr>
            <a:xfrm rot="10800000">
              <a:off x="8145617" y="533358"/>
              <a:ext cx="29311" cy="34636"/>
            </a:xfrm>
            <a:custGeom>
              <a:avLst/>
              <a:gdLst/>
              <a:ahLst/>
              <a:cxnLst/>
              <a:rect l="l" t="t" r="r" b="b"/>
              <a:pathLst>
                <a:path w="1068" h="1262" extrusionOk="0">
                  <a:moveTo>
                    <a:pt x="163" y="1"/>
                  </a:moveTo>
                  <a:cubicBezTo>
                    <a:pt x="75" y="1"/>
                    <a:pt x="1" y="130"/>
                    <a:pt x="79" y="203"/>
                  </a:cubicBezTo>
                  <a:cubicBezTo>
                    <a:pt x="246" y="359"/>
                    <a:pt x="368" y="559"/>
                    <a:pt x="490" y="750"/>
                  </a:cubicBezTo>
                  <a:cubicBezTo>
                    <a:pt x="607" y="936"/>
                    <a:pt x="710" y="1089"/>
                    <a:pt x="874" y="1236"/>
                  </a:cubicBezTo>
                  <a:cubicBezTo>
                    <a:pt x="892" y="1253"/>
                    <a:pt x="913" y="1261"/>
                    <a:pt x="934" y="1261"/>
                  </a:cubicBezTo>
                  <a:cubicBezTo>
                    <a:pt x="976" y="1261"/>
                    <a:pt x="1017" y="1227"/>
                    <a:pt x="1022" y="1175"/>
                  </a:cubicBezTo>
                  <a:cubicBezTo>
                    <a:pt x="1067" y="636"/>
                    <a:pt x="623" y="297"/>
                    <a:pt x="220" y="20"/>
                  </a:cubicBezTo>
                  <a:cubicBezTo>
                    <a:pt x="201" y="7"/>
                    <a:pt x="18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33"/>
            <p:cNvSpPr/>
            <p:nvPr/>
          </p:nvSpPr>
          <p:spPr>
            <a:xfrm rot="10800000">
              <a:off x="8193317" y="534813"/>
              <a:ext cx="23685" cy="29256"/>
            </a:xfrm>
            <a:custGeom>
              <a:avLst/>
              <a:gdLst/>
              <a:ahLst/>
              <a:cxnLst/>
              <a:rect l="l" t="t" r="r" b="b"/>
              <a:pathLst>
                <a:path w="863" h="1066" extrusionOk="0">
                  <a:moveTo>
                    <a:pt x="216" y="1"/>
                  </a:moveTo>
                  <a:cubicBezTo>
                    <a:pt x="108" y="1"/>
                    <a:pt x="1" y="97"/>
                    <a:pt x="42" y="216"/>
                  </a:cubicBezTo>
                  <a:cubicBezTo>
                    <a:pt x="99" y="379"/>
                    <a:pt x="175" y="527"/>
                    <a:pt x="259" y="679"/>
                  </a:cubicBezTo>
                  <a:cubicBezTo>
                    <a:pt x="338" y="831"/>
                    <a:pt x="410" y="1009"/>
                    <a:pt x="585" y="1060"/>
                  </a:cubicBezTo>
                  <a:cubicBezTo>
                    <a:pt x="601" y="1064"/>
                    <a:pt x="617" y="1066"/>
                    <a:pt x="633" y="1066"/>
                  </a:cubicBezTo>
                  <a:cubicBezTo>
                    <a:pt x="720" y="1066"/>
                    <a:pt x="809" y="1009"/>
                    <a:pt x="825" y="923"/>
                  </a:cubicBezTo>
                  <a:cubicBezTo>
                    <a:pt x="863" y="732"/>
                    <a:pt x="749" y="603"/>
                    <a:pt x="647" y="455"/>
                  </a:cubicBezTo>
                  <a:cubicBezTo>
                    <a:pt x="547" y="310"/>
                    <a:pt x="449" y="174"/>
                    <a:pt x="331" y="48"/>
                  </a:cubicBezTo>
                  <a:cubicBezTo>
                    <a:pt x="298" y="15"/>
                    <a:pt x="257" y="1"/>
                    <a:pt x="2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3"/>
            <p:cNvSpPr/>
            <p:nvPr/>
          </p:nvSpPr>
          <p:spPr>
            <a:xfrm rot="10800000">
              <a:off x="8199245" y="457143"/>
              <a:ext cx="20941" cy="27582"/>
            </a:xfrm>
            <a:custGeom>
              <a:avLst/>
              <a:gdLst/>
              <a:ahLst/>
              <a:cxnLst/>
              <a:rect l="l" t="t" r="r" b="b"/>
              <a:pathLst>
                <a:path w="763" h="1005" extrusionOk="0">
                  <a:moveTo>
                    <a:pt x="163" y="1"/>
                  </a:moveTo>
                  <a:cubicBezTo>
                    <a:pt x="79" y="1"/>
                    <a:pt x="1" y="113"/>
                    <a:pt x="40" y="206"/>
                  </a:cubicBezTo>
                  <a:cubicBezTo>
                    <a:pt x="105" y="350"/>
                    <a:pt x="161" y="491"/>
                    <a:pt x="234" y="632"/>
                  </a:cubicBezTo>
                  <a:cubicBezTo>
                    <a:pt x="303" y="761"/>
                    <a:pt x="359" y="924"/>
                    <a:pt x="496" y="985"/>
                  </a:cubicBezTo>
                  <a:cubicBezTo>
                    <a:pt x="526" y="998"/>
                    <a:pt x="556" y="1004"/>
                    <a:pt x="584" y="1004"/>
                  </a:cubicBezTo>
                  <a:cubicBezTo>
                    <a:pt x="672" y="1004"/>
                    <a:pt x="745" y="945"/>
                    <a:pt x="751" y="841"/>
                  </a:cubicBezTo>
                  <a:cubicBezTo>
                    <a:pt x="763" y="678"/>
                    <a:pt x="633" y="545"/>
                    <a:pt x="542" y="419"/>
                  </a:cubicBezTo>
                  <a:cubicBezTo>
                    <a:pt x="451" y="286"/>
                    <a:pt x="348" y="171"/>
                    <a:pt x="249" y="46"/>
                  </a:cubicBezTo>
                  <a:cubicBezTo>
                    <a:pt x="223" y="14"/>
                    <a:pt x="192" y="1"/>
                    <a:pt x="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33"/>
            <p:cNvSpPr/>
            <p:nvPr/>
          </p:nvSpPr>
          <p:spPr>
            <a:xfrm rot="10800000">
              <a:off x="8194552" y="504596"/>
              <a:ext cx="17318" cy="22038"/>
            </a:xfrm>
            <a:custGeom>
              <a:avLst/>
              <a:gdLst/>
              <a:ahLst/>
              <a:cxnLst/>
              <a:rect l="l" t="t" r="r" b="b"/>
              <a:pathLst>
                <a:path w="631" h="803" extrusionOk="0">
                  <a:moveTo>
                    <a:pt x="115" y="1"/>
                  </a:moveTo>
                  <a:cubicBezTo>
                    <a:pt x="52" y="1"/>
                    <a:pt x="1" y="54"/>
                    <a:pt x="14" y="133"/>
                  </a:cubicBezTo>
                  <a:cubicBezTo>
                    <a:pt x="33" y="270"/>
                    <a:pt x="83" y="380"/>
                    <a:pt x="148" y="501"/>
                  </a:cubicBezTo>
                  <a:cubicBezTo>
                    <a:pt x="205" y="619"/>
                    <a:pt x="254" y="763"/>
                    <a:pt x="395" y="798"/>
                  </a:cubicBezTo>
                  <a:cubicBezTo>
                    <a:pt x="408" y="801"/>
                    <a:pt x="421" y="802"/>
                    <a:pt x="433" y="802"/>
                  </a:cubicBezTo>
                  <a:cubicBezTo>
                    <a:pt x="504" y="802"/>
                    <a:pt x="569" y="759"/>
                    <a:pt x="588" y="687"/>
                  </a:cubicBezTo>
                  <a:cubicBezTo>
                    <a:pt x="630" y="543"/>
                    <a:pt x="528" y="433"/>
                    <a:pt x="451" y="322"/>
                  </a:cubicBezTo>
                  <a:cubicBezTo>
                    <a:pt x="376" y="208"/>
                    <a:pt x="304" y="110"/>
                    <a:pt x="193" y="30"/>
                  </a:cubicBezTo>
                  <a:cubicBezTo>
                    <a:pt x="168" y="10"/>
                    <a:pt x="140" y="1"/>
                    <a:pt x="1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3"/>
            <p:cNvSpPr/>
            <p:nvPr/>
          </p:nvSpPr>
          <p:spPr>
            <a:xfrm rot="10800000">
              <a:off x="8083509" y="443970"/>
              <a:ext cx="22779" cy="42320"/>
            </a:xfrm>
            <a:custGeom>
              <a:avLst/>
              <a:gdLst/>
              <a:ahLst/>
              <a:cxnLst/>
              <a:rect l="l" t="t" r="r" b="b"/>
              <a:pathLst>
                <a:path w="830" h="1542" extrusionOk="0">
                  <a:moveTo>
                    <a:pt x="176" y="0"/>
                  </a:moveTo>
                  <a:cubicBezTo>
                    <a:pt x="90" y="0"/>
                    <a:pt x="0" y="73"/>
                    <a:pt x="38" y="168"/>
                  </a:cubicBezTo>
                  <a:cubicBezTo>
                    <a:pt x="221" y="605"/>
                    <a:pt x="293" y="1146"/>
                    <a:pt x="605" y="1510"/>
                  </a:cubicBezTo>
                  <a:cubicBezTo>
                    <a:pt x="624" y="1532"/>
                    <a:pt x="647" y="1542"/>
                    <a:pt x="670" y="1542"/>
                  </a:cubicBezTo>
                  <a:cubicBezTo>
                    <a:pt x="721" y="1542"/>
                    <a:pt x="771" y="1493"/>
                    <a:pt x="779" y="1437"/>
                  </a:cubicBezTo>
                  <a:cubicBezTo>
                    <a:pt x="829" y="958"/>
                    <a:pt x="505" y="472"/>
                    <a:pt x="289" y="65"/>
                  </a:cubicBezTo>
                  <a:cubicBezTo>
                    <a:pt x="264" y="20"/>
                    <a:pt x="221"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3"/>
            <p:cNvSpPr/>
            <p:nvPr/>
          </p:nvSpPr>
          <p:spPr>
            <a:xfrm rot="10800000">
              <a:off x="8125473" y="410707"/>
              <a:ext cx="17675" cy="28762"/>
            </a:xfrm>
            <a:custGeom>
              <a:avLst/>
              <a:gdLst/>
              <a:ahLst/>
              <a:cxnLst/>
              <a:rect l="l" t="t" r="r" b="b"/>
              <a:pathLst>
                <a:path w="644" h="1048" extrusionOk="0">
                  <a:moveTo>
                    <a:pt x="199" y="0"/>
                  </a:moveTo>
                  <a:cubicBezTo>
                    <a:pt x="102" y="0"/>
                    <a:pt x="1" y="95"/>
                    <a:pt x="23" y="211"/>
                  </a:cubicBezTo>
                  <a:cubicBezTo>
                    <a:pt x="77" y="484"/>
                    <a:pt x="107" y="819"/>
                    <a:pt x="335" y="1009"/>
                  </a:cubicBezTo>
                  <a:cubicBezTo>
                    <a:pt x="365" y="1034"/>
                    <a:pt x="403" y="1047"/>
                    <a:pt x="441" y="1047"/>
                  </a:cubicBezTo>
                  <a:cubicBezTo>
                    <a:pt x="501" y="1047"/>
                    <a:pt x="559" y="1015"/>
                    <a:pt x="575" y="945"/>
                  </a:cubicBezTo>
                  <a:cubicBezTo>
                    <a:pt x="644" y="637"/>
                    <a:pt x="457" y="352"/>
                    <a:pt x="324" y="82"/>
                  </a:cubicBezTo>
                  <a:cubicBezTo>
                    <a:pt x="295" y="24"/>
                    <a:pt x="248" y="0"/>
                    <a:pt x="1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33"/>
            <p:cNvSpPr/>
            <p:nvPr/>
          </p:nvSpPr>
          <p:spPr>
            <a:xfrm rot="10800000">
              <a:off x="8156458" y="329250"/>
              <a:ext cx="24234" cy="40152"/>
            </a:xfrm>
            <a:custGeom>
              <a:avLst/>
              <a:gdLst/>
              <a:ahLst/>
              <a:cxnLst/>
              <a:rect l="l" t="t" r="r" b="b"/>
              <a:pathLst>
                <a:path w="883" h="1463" extrusionOk="0">
                  <a:moveTo>
                    <a:pt x="176" y="1"/>
                  </a:moveTo>
                  <a:cubicBezTo>
                    <a:pt x="86" y="1"/>
                    <a:pt x="0" y="116"/>
                    <a:pt x="45" y="212"/>
                  </a:cubicBezTo>
                  <a:cubicBezTo>
                    <a:pt x="148" y="418"/>
                    <a:pt x="243" y="628"/>
                    <a:pt x="312" y="844"/>
                  </a:cubicBezTo>
                  <a:cubicBezTo>
                    <a:pt x="373" y="1042"/>
                    <a:pt x="388" y="1247"/>
                    <a:pt x="521" y="1407"/>
                  </a:cubicBezTo>
                  <a:cubicBezTo>
                    <a:pt x="553" y="1445"/>
                    <a:pt x="601" y="1463"/>
                    <a:pt x="652" y="1463"/>
                  </a:cubicBezTo>
                  <a:cubicBezTo>
                    <a:pt x="740" y="1463"/>
                    <a:pt x="834" y="1409"/>
                    <a:pt x="848" y="1319"/>
                  </a:cubicBezTo>
                  <a:cubicBezTo>
                    <a:pt x="882" y="1084"/>
                    <a:pt x="761" y="867"/>
                    <a:pt x="654" y="661"/>
                  </a:cubicBezTo>
                  <a:cubicBezTo>
                    <a:pt x="540" y="445"/>
                    <a:pt x="415" y="240"/>
                    <a:pt x="263" y="45"/>
                  </a:cubicBezTo>
                  <a:cubicBezTo>
                    <a:pt x="237" y="14"/>
                    <a:pt x="206" y="1"/>
                    <a:pt x="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3"/>
            <p:cNvSpPr/>
            <p:nvPr/>
          </p:nvSpPr>
          <p:spPr>
            <a:xfrm rot="10800000">
              <a:off x="8130193" y="352798"/>
              <a:ext cx="16083" cy="29997"/>
            </a:xfrm>
            <a:custGeom>
              <a:avLst/>
              <a:gdLst/>
              <a:ahLst/>
              <a:cxnLst/>
              <a:rect l="l" t="t" r="r" b="b"/>
              <a:pathLst>
                <a:path w="586" h="1093" extrusionOk="0">
                  <a:moveTo>
                    <a:pt x="144" y="1"/>
                  </a:moveTo>
                  <a:cubicBezTo>
                    <a:pt x="77" y="1"/>
                    <a:pt x="12" y="46"/>
                    <a:pt x="9" y="142"/>
                  </a:cubicBezTo>
                  <a:cubicBezTo>
                    <a:pt x="0" y="332"/>
                    <a:pt x="12" y="511"/>
                    <a:pt x="73" y="690"/>
                  </a:cubicBezTo>
                  <a:cubicBezTo>
                    <a:pt x="103" y="773"/>
                    <a:pt x="134" y="860"/>
                    <a:pt x="183" y="937"/>
                  </a:cubicBezTo>
                  <a:cubicBezTo>
                    <a:pt x="237" y="1024"/>
                    <a:pt x="302" y="1047"/>
                    <a:pt x="396" y="1085"/>
                  </a:cubicBezTo>
                  <a:cubicBezTo>
                    <a:pt x="409" y="1090"/>
                    <a:pt x="422" y="1092"/>
                    <a:pt x="436" y="1092"/>
                  </a:cubicBezTo>
                  <a:cubicBezTo>
                    <a:pt x="510" y="1092"/>
                    <a:pt x="585" y="1018"/>
                    <a:pt x="579" y="944"/>
                  </a:cubicBezTo>
                  <a:cubicBezTo>
                    <a:pt x="571" y="788"/>
                    <a:pt x="510" y="705"/>
                    <a:pt x="438" y="568"/>
                  </a:cubicBezTo>
                  <a:cubicBezTo>
                    <a:pt x="370" y="439"/>
                    <a:pt x="316" y="286"/>
                    <a:pt x="297" y="142"/>
                  </a:cubicBezTo>
                  <a:cubicBezTo>
                    <a:pt x="285" y="49"/>
                    <a:pt x="213" y="1"/>
                    <a:pt x="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3"/>
            <p:cNvSpPr/>
            <p:nvPr/>
          </p:nvSpPr>
          <p:spPr>
            <a:xfrm rot="10800000">
              <a:off x="8053210" y="268020"/>
              <a:ext cx="24234" cy="32111"/>
            </a:xfrm>
            <a:custGeom>
              <a:avLst/>
              <a:gdLst/>
              <a:ahLst/>
              <a:cxnLst/>
              <a:rect l="l" t="t" r="r" b="b"/>
              <a:pathLst>
                <a:path w="883" h="1170" extrusionOk="0">
                  <a:moveTo>
                    <a:pt x="194" y="0"/>
                  </a:moveTo>
                  <a:cubicBezTo>
                    <a:pt x="98" y="0"/>
                    <a:pt x="0" y="114"/>
                    <a:pt x="63" y="213"/>
                  </a:cubicBezTo>
                  <a:cubicBezTo>
                    <a:pt x="161" y="369"/>
                    <a:pt x="249" y="522"/>
                    <a:pt x="333" y="685"/>
                  </a:cubicBezTo>
                  <a:cubicBezTo>
                    <a:pt x="409" y="829"/>
                    <a:pt x="466" y="1024"/>
                    <a:pt x="599" y="1129"/>
                  </a:cubicBezTo>
                  <a:cubicBezTo>
                    <a:pt x="633" y="1156"/>
                    <a:pt x="676" y="1169"/>
                    <a:pt x="718" y="1169"/>
                  </a:cubicBezTo>
                  <a:cubicBezTo>
                    <a:pt x="802" y="1169"/>
                    <a:pt x="883" y="1116"/>
                    <a:pt x="880" y="1012"/>
                  </a:cubicBezTo>
                  <a:cubicBezTo>
                    <a:pt x="873" y="822"/>
                    <a:pt x="744" y="659"/>
                    <a:pt x="637" y="506"/>
                  </a:cubicBezTo>
                  <a:cubicBezTo>
                    <a:pt x="526" y="346"/>
                    <a:pt x="409" y="194"/>
                    <a:pt x="287" y="46"/>
                  </a:cubicBezTo>
                  <a:cubicBezTo>
                    <a:pt x="261" y="14"/>
                    <a:pt x="228" y="0"/>
                    <a:pt x="1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3"/>
            <p:cNvSpPr/>
            <p:nvPr/>
          </p:nvSpPr>
          <p:spPr>
            <a:xfrm rot="10800000">
              <a:off x="8031364" y="294065"/>
              <a:ext cx="24755" cy="33675"/>
            </a:xfrm>
            <a:custGeom>
              <a:avLst/>
              <a:gdLst/>
              <a:ahLst/>
              <a:cxnLst/>
              <a:rect l="l" t="t" r="r" b="b"/>
              <a:pathLst>
                <a:path w="902" h="1227" extrusionOk="0">
                  <a:moveTo>
                    <a:pt x="231" y="0"/>
                  </a:moveTo>
                  <a:cubicBezTo>
                    <a:pt x="138" y="0"/>
                    <a:pt x="38" y="80"/>
                    <a:pt x="31" y="182"/>
                  </a:cubicBezTo>
                  <a:cubicBezTo>
                    <a:pt x="0" y="565"/>
                    <a:pt x="316" y="1219"/>
                    <a:pt x="753" y="1227"/>
                  </a:cubicBezTo>
                  <a:cubicBezTo>
                    <a:pt x="755" y="1227"/>
                    <a:pt x="757" y="1227"/>
                    <a:pt x="760" y="1227"/>
                  </a:cubicBezTo>
                  <a:cubicBezTo>
                    <a:pt x="844" y="1227"/>
                    <a:pt x="901" y="1141"/>
                    <a:pt x="883" y="1060"/>
                  </a:cubicBezTo>
                  <a:cubicBezTo>
                    <a:pt x="844" y="900"/>
                    <a:pt x="704" y="737"/>
                    <a:pt x="609" y="600"/>
                  </a:cubicBezTo>
                  <a:cubicBezTo>
                    <a:pt x="498" y="440"/>
                    <a:pt x="449" y="265"/>
                    <a:pt x="365" y="91"/>
                  </a:cubicBezTo>
                  <a:cubicBezTo>
                    <a:pt x="335" y="27"/>
                    <a:pt x="284" y="0"/>
                    <a:pt x="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3"/>
            <p:cNvSpPr/>
            <p:nvPr/>
          </p:nvSpPr>
          <p:spPr>
            <a:xfrm rot="10800000">
              <a:off x="8097424" y="203058"/>
              <a:ext cx="22779" cy="34608"/>
            </a:xfrm>
            <a:custGeom>
              <a:avLst/>
              <a:gdLst/>
              <a:ahLst/>
              <a:cxnLst/>
              <a:rect l="l" t="t" r="r" b="b"/>
              <a:pathLst>
                <a:path w="830" h="1261" extrusionOk="0">
                  <a:moveTo>
                    <a:pt x="171" y="1"/>
                  </a:moveTo>
                  <a:cubicBezTo>
                    <a:pt x="87" y="1"/>
                    <a:pt x="0" y="89"/>
                    <a:pt x="28" y="180"/>
                  </a:cubicBezTo>
                  <a:cubicBezTo>
                    <a:pt x="85" y="374"/>
                    <a:pt x="176" y="568"/>
                    <a:pt x="259" y="755"/>
                  </a:cubicBezTo>
                  <a:cubicBezTo>
                    <a:pt x="340" y="929"/>
                    <a:pt x="404" y="1135"/>
                    <a:pt x="579" y="1238"/>
                  </a:cubicBezTo>
                  <a:cubicBezTo>
                    <a:pt x="605" y="1253"/>
                    <a:pt x="632" y="1260"/>
                    <a:pt x="658" y="1260"/>
                  </a:cubicBezTo>
                  <a:cubicBezTo>
                    <a:pt x="738" y="1260"/>
                    <a:pt x="806" y="1191"/>
                    <a:pt x="815" y="1104"/>
                  </a:cubicBezTo>
                  <a:cubicBezTo>
                    <a:pt x="830" y="906"/>
                    <a:pt x="689" y="724"/>
                    <a:pt x="591" y="561"/>
                  </a:cubicBezTo>
                  <a:cubicBezTo>
                    <a:pt x="488" y="382"/>
                    <a:pt x="385" y="203"/>
                    <a:pt x="259" y="43"/>
                  </a:cubicBezTo>
                  <a:cubicBezTo>
                    <a:pt x="234" y="13"/>
                    <a:pt x="203" y="1"/>
                    <a:pt x="1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3"/>
            <p:cNvSpPr/>
            <p:nvPr/>
          </p:nvSpPr>
          <p:spPr>
            <a:xfrm rot="10800000">
              <a:off x="8053210" y="200121"/>
              <a:ext cx="21160" cy="28433"/>
            </a:xfrm>
            <a:custGeom>
              <a:avLst/>
              <a:gdLst/>
              <a:ahLst/>
              <a:cxnLst/>
              <a:rect l="l" t="t" r="r" b="b"/>
              <a:pathLst>
                <a:path w="771" h="1036" extrusionOk="0">
                  <a:moveTo>
                    <a:pt x="149" y="0"/>
                  </a:moveTo>
                  <a:cubicBezTo>
                    <a:pt x="77" y="0"/>
                    <a:pt x="1" y="69"/>
                    <a:pt x="31" y="145"/>
                  </a:cubicBezTo>
                  <a:cubicBezTo>
                    <a:pt x="141" y="423"/>
                    <a:pt x="225" y="811"/>
                    <a:pt x="472" y="1001"/>
                  </a:cubicBezTo>
                  <a:cubicBezTo>
                    <a:pt x="504" y="1025"/>
                    <a:pt x="537" y="1036"/>
                    <a:pt x="568" y="1036"/>
                  </a:cubicBezTo>
                  <a:cubicBezTo>
                    <a:pt x="681" y="1036"/>
                    <a:pt x="771" y="895"/>
                    <a:pt x="753" y="783"/>
                  </a:cubicBezTo>
                  <a:cubicBezTo>
                    <a:pt x="734" y="636"/>
                    <a:pt x="605" y="499"/>
                    <a:pt x="517" y="381"/>
                  </a:cubicBezTo>
                  <a:cubicBezTo>
                    <a:pt x="426" y="259"/>
                    <a:pt x="319" y="149"/>
                    <a:pt x="225" y="35"/>
                  </a:cubicBezTo>
                  <a:cubicBezTo>
                    <a:pt x="204" y="11"/>
                    <a:pt x="177" y="0"/>
                    <a:pt x="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33"/>
            <p:cNvSpPr/>
            <p:nvPr/>
          </p:nvSpPr>
          <p:spPr>
            <a:xfrm rot="10800000">
              <a:off x="8066246" y="131591"/>
              <a:ext cx="20803" cy="30601"/>
            </a:xfrm>
            <a:custGeom>
              <a:avLst/>
              <a:gdLst/>
              <a:ahLst/>
              <a:cxnLst/>
              <a:rect l="l" t="t" r="r" b="b"/>
              <a:pathLst>
                <a:path w="758" h="1115" extrusionOk="0">
                  <a:moveTo>
                    <a:pt x="168" y="0"/>
                  </a:moveTo>
                  <a:cubicBezTo>
                    <a:pt x="86" y="0"/>
                    <a:pt x="1" y="72"/>
                    <a:pt x="37" y="160"/>
                  </a:cubicBezTo>
                  <a:cubicBezTo>
                    <a:pt x="143" y="423"/>
                    <a:pt x="197" y="685"/>
                    <a:pt x="276" y="951"/>
                  </a:cubicBezTo>
                  <a:cubicBezTo>
                    <a:pt x="311" y="1065"/>
                    <a:pt x="399" y="1115"/>
                    <a:pt x="488" y="1115"/>
                  </a:cubicBezTo>
                  <a:cubicBezTo>
                    <a:pt x="621" y="1115"/>
                    <a:pt x="757" y="1003"/>
                    <a:pt x="721" y="829"/>
                  </a:cubicBezTo>
                  <a:cubicBezTo>
                    <a:pt x="660" y="537"/>
                    <a:pt x="458" y="244"/>
                    <a:pt x="253" y="35"/>
                  </a:cubicBezTo>
                  <a:cubicBezTo>
                    <a:pt x="230" y="11"/>
                    <a:pt x="199" y="0"/>
                    <a:pt x="1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297575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6"/>
        <p:cNvGrpSpPr/>
        <p:nvPr/>
      </p:nvGrpSpPr>
      <p:grpSpPr>
        <a:xfrm>
          <a:off x="0" y="0"/>
          <a:ext cx="0" cy="0"/>
          <a:chOff x="0" y="0"/>
          <a:chExt cx="0" cy="0"/>
        </a:xfrm>
      </p:grpSpPr>
      <p:grpSp>
        <p:nvGrpSpPr>
          <p:cNvPr id="157" name="Google Shape;157;p32"/>
          <p:cNvGrpSpPr/>
          <p:nvPr/>
        </p:nvGrpSpPr>
        <p:grpSpPr>
          <a:xfrm>
            <a:off x="-359498" y="-175039"/>
            <a:ext cx="1300005" cy="1167716"/>
            <a:chOff x="-359498" y="-175039"/>
            <a:chExt cx="1300005" cy="1167716"/>
          </a:xfrm>
        </p:grpSpPr>
        <p:sp>
          <p:nvSpPr>
            <p:cNvPr id="158" name="Google Shape;158;p32"/>
            <p:cNvSpPr/>
            <p:nvPr/>
          </p:nvSpPr>
          <p:spPr>
            <a:xfrm>
              <a:off x="397679" y="921567"/>
              <a:ext cx="7244" cy="25166"/>
            </a:xfrm>
            <a:custGeom>
              <a:avLst/>
              <a:gdLst/>
              <a:ahLst/>
              <a:cxnLst/>
              <a:rect l="l" t="t" r="r" b="b"/>
              <a:pathLst>
                <a:path w="213" h="740" extrusionOk="0">
                  <a:moveTo>
                    <a:pt x="102" y="706"/>
                  </a:moveTo>
                  <a:cubicBezTo>
                    <a:pt x="68" y="740"/>
                    <a:pt x="0" y="706"/>
                    <a:pt x="0" y="672"/>
                  </a:cubicBezTo>
                  <a:cubicBezTo>
                    <a:pt x="0" y="561"/>
                    <a:pt x="34" y="425"/>
                    <a:pt x="34" y="315"/>
                  </a:cubicBezTo>
                  <a:cubicBezTo>
                    <a:pt x="68" y="213"/>
                    <a:pt x="68" y="102"/>
                    <a:pt x="144" y="34"/>
                  </a:cubicBezTo>
                  <a:lnTo>
                    <a:pt x="144" y="0"/>
                  </a:lnTo>
                  <a:lnTo>
                    <a:pt x="178" y="34"/>
                  </a:lnTo>
                  <a:cubicBezTo>
                    <a:pt x="212" y="136"/>
                    <a:pt x="178" y="247"/>
                    <a:pt x="178" y="349"/>
                  </a:cubicBezTo>
                  <a:cubicBezTo>
                    <a:pt x="144" y="459"/>
                    <a:pt x="144" y="561"/>
                    <a:pt x="102"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2"/>
            <p:cNvSpPr/>
            <p:nvPr/>
          </p:nvSpPr>
          <p:spPr>
            <a:xfrm>
              <a:off x="410942" y="931089"/>
              <a:ext cx="7278" cy="20541"/>
            </a:xfrm>
            <a:custGeom>
              <a:avLst/>
              <a:gdLst/>
              <a:ahLst/>
              <a:cxnLst/>
              <a:rect l="l" t="t" r="r" b="b"/>
              <a:pathLst>
                <a:path w="214" h="604" extrusionOk="0">
                  <a:moveTo>
                    <a:pt x="103" y="570"/>
                  </a:moveTo>
                  <a:cubicBezTo>
                    <a:pt x="69" y="604"/>
                    <a:pt x="1" y="570"/>
                    <a:pt x="1" y="536"/>
                  </a:cubicBezTo>
                  <a:cubicBezTo>
                    <a:pt x="1" y="426"/>
                    <a:pt x="1" y="358"/>
                    <a:pt x="35" y="247"/>
                  </a:cubicBezTo>
                  <a:cubicBezTo>
                    <a:pt x="35" y="179"/>
                    <a:pt x="69" y="111"/>
                    <a:pt x="103" y="35"/>
                  </a:cubicBezTo>
                  <a:lnTo>
                    <a:pt x="103" y="35"/>
                  </a:lnTo>
                  <a:cubicBezTo>
                    <a:pt x="137" y="1"/>
                    <a:pt x="179" y="35"/>
                    <a:pt x="179" y="35"/>
                  </a:cubicBezTo>
                  <a:cubicBezTo>
                    <a:pt x="213" y="145"/>
                    <a:pt x="179" y="213"/>
                    <a:pt x="179" y="281"/>
                  </a:cubicBezTo>
                  <a:cubicBezTo>
                    <a:pt x="137" y="358"/>
                    <a:pt x="137" y="460"/>
                    <a:pt x="103"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2"/>
            <p:cNvSpPr/>
            <p:nvPr/>
          </p:nvSpPr>
          <p:spPr>
            <a:xfrm>
              <a:off x="402576" y="887764"/>
              <a:ext cx="9556" cy="20541"/>
            </a:xfrm>
            <a:custGeom>
              <a:avLst/>
              <a:gdLst/>
              <a:ahLst/>
              <a:cxnLst/>
              <a:rect l="l" t="t" r="r" b="b"/>
              <a:pathLst>
                <a:path w="281" h="604" extrusionOk="0">
                  <a:moveTo>
                    <a:pt x="68" y="570"/>
                  </a:moveTo>
                  <a:cubicBezTo>
                    <a:pt x="34" y="604"/>
                    <a:pt x="0" y="570"/>
                    <a:pt x="0" y="536"/>
                  </a:cubicBezTo>
                  <a:cubicBezTo>
                    <a:pt x="0" y="425"/>
                    <a:pt x="34" y="323"/>
                    <a:pt x="34" y="213"/>
                  </a:cubicBezTo>
                  <a:cubicBezTo>
                    <a:pt x="68" y="179"/>
                    <a:pt x="68" y="69"/>
                    <a:pt x="136" y="35"/>
                  </a:cubicBezTo>
                  <a:cubicBezTo>
                    <a:pt x="136" y="35"/>
                    <a:pt x="136" y="1"/>
                    <a:pt x="170" y="1"/>
                  </a:cubicBezTo>
                  <a:cubicBezTo>
                    <a:pt x="170" y="1"/>
                    <a:pt x="213" y="1"/>
                    <a:pt x="213" y="35"/>
                  </a:cubicBezTo>
                  <a:cubicBezTo>
                    <a:pt x="281" y="111"/>
                    <a:pt x="213" y="179"/>
                    <a:pt x="170" y="281"/>
                  </a:cubicBezTo>
                  <a:cubicBezTo>
                    <a:pt x="136" y="357"/>
                    <a:pt x="136" y="459"/>
                    <a:pt x="102"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2"/>
            <p:cNvSpPr/>
            <p:nvPr/>
          </p:nvSpPr>
          <p:spPr>
            <a:xfrm>
              <a:off x="419342" y="896130"/>
              <a:ext cx="8400" cy="24315"/>
            </a:xfrm>
            <a:custGeom>
              <a:avLst/>
              <a:gdLst/>
              <a:ahLst/>
              <a:cxnLst/>
              <a:rect l="l" t="t" r="r" b="b"/>
              <a:pathLst>
                <a:path w="247" h="715" extrusionOk="0">
                  <a:moveTo>
                    <a:pt x="68" y="672"/>
                  </a:moveTo>
                  <a:cubicBezTo>
                    <a:pt x="34" y="714"/>
                    <a:pt x="0" y="672"/>
                    <a:pt x="0" y="638"/>
                  </a:cubicBezTo>
                  <a:cubicBezTo>
                    <a:pt x="0" y="536"/>
                    <a:pt x="0" y="426"/>
                    <a:pt x="34" y="324"/>
                  </a:cubicBezTo>
                  <a:cubicBezTo>
                    <a:pt x="34" y="213"/>
                    <a:pt x="68" y="111"/>
                    <a:pt x="145" y="35"/>
                  </a:cubicBezTo>
                  <a:lnTo>
                    <a:pt x="145" y="35"/>
                  </a:lnTo>
                  <a:cubicBezTo>
                    <a:pt x="179" y="1"/>
                    <a:pt x="246" y="35"/>
                    <a:pt x="246" y="111"/>
                  </a:cubicBezTo>
                  <a:cubicBezTo>
                    <a:pt x="246" y="179"/>
                    <a:pt x="213" y="290"/>
                    <a:pt x="179" y="358"/>
                  </a:cubicBezTo>
                  <a:cubicBezTo>
                    <a:pt x="145" y="460"/>
                    <a:pt x="102" y="536"/>
                    <a:pt x="68" y="63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2"/>
            <p:cNvSpPr/>
            <p:nvPr/>
          </p:nvSpPr>
          <p:spPr>
            <a:xfrm>
              <a:off x="436073" y="899905"/>
              <a:ext cx="13331" cy="26322"/>
            </a:xfrm>
            <a:custGeom>
              <a:avLst/>
              <a:gdLst/>
              <a:ahLst/>
              <a:cxnLst/>
              <a:rect l="l" t="t" r="r" b="b"/>
              <a:pathLst>
                <a:path w="392" h="774" extrusionOk="0">
                  <a:moveTo>
                    <a:pt x="77" y="773"/>
                  </a:moveTo>
                  <a:cubicBezTo>
                    <a:pt x="35" y="773"/>
                    <a:pt x="1" y="773"/>
                    <a:pt x="1" y="739"/>
                  </a:cubicBezTo>
                  <a:cubicBezTo>
                    <a:pt x="35" y="603"/>
                    <a:pt x="77" y="493"/>
                    <a:pt x="111" y="349"/>
                  </a:cubicBezTo>
                  <a:cubicBezTo>
                    <a:pt x="145" y="281"/>
                    <a:pt x="179" y="136"/>
                    <a:pt x="247" y="68"/>
                  </a:cubicBezTo>
                  <a:lnTo>
                    <a:pt x="247" y="34"/>
                  </a:lnTo>
                  <a:cubicBezTo>
                    <a:pt x="324" y="0"/>
                    <a:pt x="392" y="68"/>
                    <a:pt x="392" y="136"/>
                  </a:cubicBezTo>
                  <a:lnTo>
                    <a:pt x="247" y="425"/>
                  </a:lnTo>
                  <a:cubicBezTo>
                    <a:pt x="213" y="527"/>
                    <a:pt x="145" y="637"/>
                    <a:pt x="111" y="739"/>
                  </a:cubicBezTo>
                  <a:cubicBezTo>
                    <a:pt x="111" y="773"/>
                    <a:pt x="77" y="773"/>
                    <a:pt x="77" y="77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2"/>
            <p:cNvSpPr/>
            <p:nvPr/>
          </p:nvSpPr>
          <p:spPr>
            <a:xfrm>
              <a:off x="619238" y="881711"/>
              <a:ext cx="9556" cy="17072"/>
            </a:xfrm>
            <a:custGeom>
              <a:avLst/>
              <a:gdLst/>
              <a:ahLst/>
              <a:cxnLst/>
              <a:rect l="l" t="t" r="r" b="b"/>
              <a:pathLst>
                <a:path w="281" h="502" extrusionOk="0">
                  <a:moveTo>
                    <a:pt x="247" y="459"/>
                  </a:moveTo>
                  <a:cubicBezTo>
                    <a:pt x="213" y="501"/>
                    <a:pt x="136" y="501"/>
                    <a:pt x="103" y="425"/>
                  </a:cubicBezTo>
                  <a:cubicBezTo>
                    <a:pt x="103" y="357"/>
                    <a:pt x="69" y="289"/>
                    <a:pt x="35" y="213"/>
                  </a:cubicBezTo>
                  <a:cubicBezTo>
                    <a:pt x="35" y="145"/>
                    <a:pt x="1" y="111"/>
                    <a:pt x="35" y="34"/>
                  </a:cubicBezTo>
                  <a:lnTo>
                    <a:pt x="69" y="34"/>
                  </a:lnTo>
                  <a:cubicBezTo>
                    <a:pt x="69" y="0"/>
                    <a:pt x="103" y="0"/>
                    <a:pt x="103" y="0"/>
                  </a:cubicBezTo>
                  <a:cubicBezTo>
                    <a:pt x="170" y="34"/>
                    <a:pt x="213" y="111"/>
                    <a:pt x="213" y="179"/>
                  </a:cubicBezTo>
                  <a:cubicBezTo>
                    <a:pt x="247" y="247"/>
                    <a:pt x="247" y="323"/>
                    <a:pt x="247" y="391"/>
                  </a:cubicBezTo>
                  <a:cubicBezTo>
                    <a:pt x="281" y="425"/>
                    <a:pt x="247" y="459"/>
                    <a:pt x="247" y="459"/>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2"/>
            <p:cNvSpPr/>
            <p:nvPr/>
          </p:nvSpPr>
          <p:spPr>
            <a:xfrm>
              <a:off x="620394" y="927621"/>
              <a:ext cx="9556" cy="19112"/>
            </a:xfrm>
            <a:custGeom>
              <a:avLst/>
              <a:gdLst/>
              <a:ahLst/>
              <a:cxnLst/>
              <a:rect l="l" t="t" r="r" b="b"/>
              <a:pathLst>
                <a:path w="281" h="562" extrusionOk="0">
                  <a:moveTo>
                    <a:pt x="247" y="528"/>
                  </a:moveTo>
                  <a:cubicBezTo>
                    <a:pt x="247" y="562"/>
                    <a:pt x="213" y="562"/>
                    <a:pt x="213" y="528"/>
                  </a:cubicBezTo>
                  <a:cubicBezTo>
                    <a:pt x="136" y="383"/>
                    <a:pt x="35" y="247"/>
                    <a:pt x="1" y="69"/>
                  </a:cubicBezTo>
                  <a:cubicBezTo>
                    <a:pt x="1" y="69"/>
                    <a:pt x="1" y="35"/>
                    <a:pt x="35" y="35"/>
                  </a:cubicBezTo>
                  <a:cubicBezTo>
                    <a:pt x="35" y="1"/>
                    <a:pt x="69" y="1"/>
                    <a:pt x="102" y="35"/>
                  </a:cubicBezTo>
                  <a:cubicBezTo>
                    <a:pt x="213" y="171"/>
                    <a:pt x="213" y="349"/>
                    <a:pt x="281" y="494"/>
                  </a:cubicBezTo>
                  <a:cubicBezTo>
                    <a:pt x="281" y="528"/>
                    <a:pt x="281" y="528"/>
                    <a:pt x="247" y="528"/>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2"/>
            <p:cNvSpPr/>
            <p:nvPr/>
          </p:nvSpPr>
          <p:spPr>
            <a:xfrm>
              <a:off x="603356" y="932246"/>
              <a:ext cx="9862" cy="12175"/>
            </a:xfrm>
            <a:custGeom>
              <a:avLst/>
              <a:gdLst/>
              <a:ahLst/>
              <a:cxnLst/>
              <a:rect l="l" t="t" r="r" b="b"/>
              <a:pathLst>
                <a:path w="290" h="358" extrusionOk="0">
                  <a:moveTo>
                    <a:pt x="255" y="324"/>
                  </a:moveTo>
                  <a:cubicBezTo>
                    <a:pt x="213" y="358"/>
                    <a:pt x="179" y="358"/>
                    <a:pt x="179" y="324"/>
                  </a:cubicBezTo>
                  <a:cubicBezTo>
                    <a:pt x="111" y="290"/>
                    <a:pt x="43" y="179"/>
                    <a:pt x="43" y="77"/>
                  </a:cubicBezTo>
                  <a:cubicBezTo>
                    <a:pt x="0" y="35"/>
                    <a:pt x="43" y="35"/>
                    <a:pt x="43" y="1"/>
                  </a:cubicBezTo>
                  <a:lnTo>
                    <a:pt x="145" y="1"/>
                  </a:lnTo>
                  <a:cubicBezTo>
                    <a:pt x="213" y="77"/>
                    <a:pt x="255" y="179"/>
                    <a:pt x="289" y="290"/>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2"/>
            <p:cNvSpPr/>
            <p:nvPr/>
          </p:nvSpPr>
          <p:spPr>
            <a:xfrm>
              <a:off x="580537" y="899905"/>
              <a:ext cx="8400" cy="13331"/>
            </a:xfrm>
            <a:custGeom>
              <a:avLst/>
              <a:gdLst/>
              <a:ahLst/>
              <a:cxnLst/>
              <a:rect l="l" t="t" r="r" b="b"/>
              <a:pathLst>
                <a:path w="247" h="392" extrusionOk="0">
                  <a:moveTo>
                    <a:pt x="247" y="391"/>
                  </a:moveTo>
                  <a:lnTo>
                    <a:pt x="179" y="391"/>
                  </a:lnTo>
                  <a:cubicBezTo>
                    <a:pt x="111" y="315"/>
                    <a:pt x="0" y="213"/>
                    <a:pt x="0" y="68"/>
                  </a:cubicBezTo>
                  <a:cubicBezTo>
                    <a:pt x="0" y="68"/>
                    <a:pt x="0" y="34"/>
                    <a:pt x="34" y="34"/>
                  </a:cubicBezTo>
                  <a:cubicBezTo>
                    <a:pt x="34" y="0"/>
                    <a:pt x="77" y="0"/>
                    <a:pt x="77" y="34"/>
                  </a:cubicBezTo>
                  <a:cubicBezTo>
                    <a:pt x="179" y="68"/>
                    <a:pt x="213" y="213"/>
                    <a:pt x="247" y="315"/>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2"/>
            <p:cNvSpPr/>
            <p:nvPr/>
          </p:nvSpPr>
          <p:spPr>
            <a:xfrm>
              <a:off x="598731" y="890076"/>
              <a:ext cx="13331" cy="23159"/>
            </a:xfrm>
            <a:custGeom>
              <a:avLst/>
              <a:gdLst/>
              <a:ahLst/>
              <a:cxnLst/>
              <a:rect l="l" t="t" r="r" b="b"/>
              <a:pathLst>
                <a:path w="392" h="681" extrusionOk="0">
                  <a:moveTo>
                    <a:pt x="349" y="680"/>
                  </a:moveTo>
                  <a:cubicBezTo>
                    <a:pt x="315" y="680"/>
                    <a:pt x="281" y="680"/>
                    <a:pt x="281" y="638"/>
                  </a:cubicBezTo>
                  <a:cubicBezTo>
                    <a:pt x="136" y="502"/>
                    <a:pt x="0" y="255"/>
                    <a:pt x="34" y="43"/>
                  </a:cubicBezTo>
                  <a:cubicBezTo>
                    <a:pt x="34" y="43"/>
                    <a:pt x="68" y="43"/>
                    <a:pt x="68" y="1"/>
                  </a:cubicBezTo>
                  <a:cubicBezTo>
                    <a:pt x="102" y="1"/>
                    <a:pt x="179" y="1"/>
                    <a:pt x="179" y="43"/>
                  </a:cubicBezTo>
                  <a:cubicBezTo>
                    <a:pt x="247" y="111"/>
                    <a:pt x="247" y="213"/>
                    <a:pt x="247" y="289"/>
                  </a:cubicBezTo>
                  <a:cubicBezTo>
                    <a:pt x="281" y="391"/>
                    <a:pt x="315" y="502"/>
                    <a:pt x="349" y="570"/>
                  </a:cubicBezTo>
                  <a:cubicBezTo>
                    <a:pt x="391" y="604"/>
                    <a:pt x="349" y="638"/>
                    <a:pt x="349" y="680"/>
                  </a:cubicBezTo>
                  <a:close/>
                </a:path>
              </a:pathLst>
            </a:custGeom>
            <a:solidFill>
              <a:srgbClr val="FFA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2"/>
            <p:cNvSpPr/>
            <p:nvPr/>
          </p:nvSpPr>
          <p:spPr>
            <a:xfrm>
              <a:off x="616653" y="238935"/>
              <a:ext cx="13297" cy="6087"/>
            </a:xfrm>
            <a:custGeom>
              <a:avLst/>
              <a:gdLst/>
              <a:ahLst/>
              <a:cxnLst/>
              <a:rect l="l" t="t" r="r" b="b"/>
              <a:pathLst>
                <a:path w="391" h="179" extrusionOk="0">
                  <a:moveTo>
                    <a:pt x="357" y="111"/>
                  </a:moveTo>
                  <a:cubicBezTo>
                    <a:pt x="323" y="145"/>
                    <a:pt x="289" y="145"/>
                    <a:pt x="212" y="145"/>
                  </a:cubicBezTo>
                  <a:cubicBezTo>
                    <a:pt x="179" y="145"/>
                    <a:pt x="111" y="179"/>
                    <a:pt x="34" y="179"/>
                  </a:cubicBezTo>
                  <a:cubicBezTo>
                    <a:pt x="0" y="179"/>
                    <a:pt x="0" y="111"/>
                    <a:pt x="0" y="111"/>
                  </a:cubicBezTo>
                  <a:lnTo>
                    <a:pt x="34" y="111"/>
                  </a:lnTo>
                  <a:cubicBezTo>
                    <a:pt x="77" y="77"/>
                    <a:pt x="145" y="34"/>
                    <a:pt x="212" y="34"/>
                  </a:cubicBezTo>
                  <a:cubicBezTo>
                    <a:pt x="246" y="0"/>
                    <a:pt x="323" y="0"/>
                    <a:pt x="357" y="34"/>
                  </a:cubicBezTo>
                  <a:cubicBezTo>
                    <a:pt x="391" y="34"/>
                    <a:pt x="391" y="77"/>
                    <a:pt x="357"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2"/>
            <p:cNvSpPr/>
            <p:nvPr/>
          </p:nvSpPr>
          <p:spPr>
            <a:xfrm>
              <a:off x="612028" y="231691"/>
              <a:ext cx="10712" cy="6121"/>
            </a:xfrm>
            <a:custGeom>
              <a:avLst/>
              <a:gdLst/>
              <a:ahLst/>
              <a:cxnLst/>
              <a:rect l="l" t="t" r="r" b="b"/>
              <a:pathLst>
                <a:path w="315" h="180" extrusionOk="0">
                  <a:moveTo>
                    <a:pt x="281" y="145"/>
                  </a:moveTo>
                  <a:cubicBezTo>
                    <a:pt x="247" y="179"/>
                    <a:pt x="213" y="179"/>
                    <a:pt x="170" y="179"/>
                  </a:cubicBezTo>
                  <a:lnTo>
                    <a:pt x="136" y="179"/>
                  </a:lnTo>
                  <a:lnTo>
                    <a:pt x="68" y="179"/>
                  </a:lnTo>
                  <a:cubicBezTo>
                    <a:pt x="34" y="179"/>
                    <a:pt x="0" y="145"/>
                    <a:pt x="34" y="111"/>
                  </a:cubicBezTo>
                  <a:lnTo>
                    <a:pt x="34" y="111"/>
                  </a:lnTo>
                  <a:cubicBezTo>
                    <a:pt x="68" y="111"/>
                    <a:pt x="68" y="77"/>
                    <a:pt x="68" y="77"/>
                  </a:cubicBezTo>
                  <a:lnTo>
                    <a:pt x="102" y="77"/>
                  </a:lnTo>
                  <a:cubicBezTo>
                    <a:pt x="102" y="35"/>
                    <a:pt x="136" y="35"/>
                    <a:pt x="136" y="35"/>
                  </a:cubicBezTo>
                  <a:cubicBezTo>
                    <a:pt x="213" y="35"/>
                    <a:pt x="247" y="1"/>
                    <a:pt x="281" y="35"/>
                  </a:cubicBezTo>
                  <a:cubicBezTo>
                    <a:pt x="315" y="35"/>
                    <a:pt x="315" y="111"/>
                    <a:pt x="281"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2"/>
            <p:cNvSpPr/>
            <p:nvPr/>
          </p:nvSpPr>
          <p:spPr>
            <a:xfrm>
              <a:off x="601044" y="193263"/>
              <a:ext cx="16800" cy="7278"/>
            </a:xfrm>
            <a:custGeom>
              <a:avLst/>
              <a:gdLst/>
              <a:ahLst/>
              <a:cxnLst/>
              <a:rect l="l" t="t" r="r" b="b"/>
              <a:pathLst>
                <a:path w="494" h="214" extrusionOk="0">
                  <a:moveTo>
                    <a:pt x="459" y="103"/>
                  </a:moveTo>
                  <a:cubicBezTo>
                    <a:pt x="391" y="145"/>
                    <a:pt x="357" y="145"/>
                    <a:pt x="281" y="179"/>
                  </a:cubicBezTo>
                  <a:lnTo>
                    <a:pt x="68" y="179"/>
                  </a:lnTo>
                  <a:cubicBezTo>
                    <a:pt x="0" y="213"/>
                    <a:pt x="0" y="103"/>
                    <a:pt x="34" y="69"/>
                  </a:cubicBezTo>
                  <a:lnTo>
                    <a:pt x="68" y="69"/>
                  </a:lnTo>
                  <a:cubicBezTo>
                    <a:pt x="145" y="69"/>
                    <a:pt x="179" y="35"/>
                    <a:pt x="247" y="35"/>
                  </a:cubicBezTo>
                  <a:cubicBezTo>
                    <a:pt x="323" y="35"/>
                    <a:pt x="391" y="1"/>
                    <a:pt x="425" y="35"/>
                  </a:cubicBezTo>
                  <a:cubicBezTo>
                    <a:pt x="459" y="35"/>
                    <a:pt x="493" y="69"/>
                    <a:pt x="459"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2"/>
            <p:cNvSpPr/>
            <p:nvPr/>
          </p:nvSpPr>
          <p:spPr>
            <a:xfrm>
              <a:off x="601044" y="184897"/>
              <a:ext cx="12175" cy="6087"/>
            </a:xfrm>
            <a:custGeom>
              <a:avLst/>
              <a:gdLst/>
              <a:ahLst/>
              <a:cxnLst/>
              <a:rect l="l" t="t" r="r" b="b"/>
              <a:pathLst>
                <a:path w="358" h="179" extrusionOk="0">
                  <a:moveTo>
                    <a:pt x="323" y="137"/>
                  </a:moveTo>
                  <a:cubicBezTo>
                    <a:pt x="281" y="137"/>
                    <a:pt x="247" y="179"/>
                    <a:pt x="213" y="179"/>
                  </a:cubicBezTo>
                  <a:lnTo>
                    <a:pt x="111" y="179"/>
                  </a:lnTo>
                  <a:cubicBezTo>
                    <a:pt x="34" y="179"/>
                    <a:pt x="0" y="103"/>
                    <a:pt x="34" y="69"/>
                  </a:cubicBezTo>
                  <a:lnTo>
                    <a:pt x="68" y="69"/>
                  </a:lnTo>
                  <a:cubicBezTo>
                    <a:pt x="111" y="35"/>
                    <a:pt x="145" y="35"/>
                    <a:pt x="179" y="1"/>
                  </a:cubicBezTo>
                  <a:lnTo>
                    <a:pt x="323" y="1"/>
                  </a:lnTo>
                  <a:cubicBezTo>
                    <a:pt x="357" y="35"/>
                    <a:pt x="357" y="69"/>
                    <a:pt x="357"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2"/>
            <p:cNvSpPr/>
            <p:nvPr/>
          </p:nvSpPr>
          <p:spPr>
            <a:xfrm>
              <a:off x="408357" y="-10102"/>
              <a:ext cx="11018" cy="4659"/>
            </a:xfrm>
            <a:custGeom>
              <a:avLst/>
              <a:gdLst/>
              <a:ahLst/>
              <a:cxnLst/>
              <a:rect l="l" t="t" r="r" b="b"/>
              <a:pathLst>
                <a:path w="324" h="137" extrusionOk="0">
                  <a:moveTo>
                    <a:pt x="323" y="103"/>
                  </a:moveTo>
                  <a:cubicBezTo>
                    <a:pt x="255" y="136"/>
                    <a:pt x="145" y="136"/>
                    <a:pt x="77" y="136"/>
                  </a:cubicBezTo>
                  <a:cubicBezTo>
                    <a:pt x="0" y="136"/>
                    <a:pt x="0" y="69"/>
                    <a:pt x="43" y="69"/>
                  </a:cubicBezTo>
                  <a:cubicBezTo>
                    <a:pt x="43" y="35"/>
                    <a:pt x="43" y="35"/>
                    <a:pt x="77" y="35"/>
                  </a:cubicBezTo>
                  <a:cubicBezTo>
                    <a:pt x="145" y="35"/>
                    <a:pt x="213" y="1"/>
                    <a:pt x="289" y="35"/>
                  </a:cubicBezTo>
                  <a:cubicBezTo>
                    <a:pt x="323" y="35"/>
                    <a:pt x="323" y="69"/>
                    <a:pt x="323"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2"/>
            <p:cNvSpPr/>
            <p:nvPr/>
          </p:nvSpPr>
          <p:spPr>
            <a:xfrm>
              <a:off x="439848" y="-11258"/>
              <a:ext cx="11869" cy="5815"/>
            </a:xfrm>
            <a:custGeom>
              <a:avLst/>
              <a:gdLst/>
              <a:ahLst/>
              <a:cxnLst/>
              <a:rect l="l" t="t" r="r" b="b"/>
              <a:pathLst>
                <a:path w="349" h="171" extrusionOk="0">
                  <a:moveTo>
                    <a:pt x="315" y="103"/>
                  </a:moveTo>
                  <a:cubicBezTo>
                    <a:pt x="315" y="137"/>
                    <a:pt x="281" y="137"/>
                    <a:pt x="247" y="137"/>
                  </a:cubicBezTo>
                  <a:cubicBezTo>
                    <a:pt x="213" y="137"/>
                    <a:pt x="136" y="170"/>
                    <a:pt x="102" y="170"/>
                  </a:cubicBezTo>
                  <a:cubicBezTo>
                    <a:pt x="34" y="170"/>
                    <a:pt x="0" y="103"/>
                    <a:pt x="68" y="69"/>
                  </a:cubicBezTo>
                  <a:lnTo>
                    <a:pt x="68" y="69"/>
                  </a:lnTo>
                  <a:cubicBezTo>
                    <a:pt x="102" y="35"/>
                    <a:pt x="179" y="35"/>
                    <a:pt x="213" y="1"/>
                  </a:cubicBezTo>
                  <a:cubicBezTo>
                    <a:pt x="247" y="1"/>
                    <a:pt x="315" y="1"/>
                    <a:pt x="349" y="35"/>
                  </a:cubicBezTo>
                  <a:lnTo>
                    <a:pt x="349" y="69"/>
                  </a:lnTo>
                  <a:cubicBezTo>
                    <a:pt x="349" y="103"/>
                    <a:pt x="349" y="103"/>
                    <a:pt x="315"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2"/>
            <p:cNvSpPr/>
            <p:nvPr/>
          </p:nvSpPr>
          <p:spPr>
            <a:xfrm>
              <a:off x="434917" y="-23399"/>
              <a:ext cx="13331" cy="6121"/>
            </a:xfrm>
            <a:custGeom>
              <a:avLst/>
              <a:gdLst/>
              <a:ahLst/>
              <a:cxnLst/>
              <a:rect l="l" t="t" r="r" b="b"/>
              <a:pathLst>
                <a:path w="392" h="180" extrusionOk="0">
                  <a:moveTo>
                    <a:pt x="358" y="145"/>
                  </a:moveTo>
                  <a:cubicBezTo>
                    <a:pt x="324" y="179"/>
                    <a:pt x="281" y="145"/>
                    <a:pt x="213" y="179"/>
                  </a:cubicBezTo>
                  <a:lnTo>
                    <a:pt x="69" y="179"/>
                  </a:lnTo>
                  <a:cubicBezTo>
                    <a:pt x="35" y="179"/>
                    <a:pt x="1" y="103"/>
                    <a:pt x="35" y="103"/>
                  </a:cubicBezTo>
                  <a:lnTo>
                    <a:pt x="35" y="69"/>
                  </a:lnTo>
                  <a:cubicBezTo>
                    <a:pt x="111" y="69"/>
                    <a:pt x="145" y="35"/>
                    <a:pt x="213" y="35"/>
                  </a:cubicBezTo>
                  <a:cubicBezTo>
                    <a:pt x="247" y="35"/>
                    <a:pt x="324" y="1"/>
                    <a:pt x="358" y="35"/>
                  </a:cubicBezTo>
                  <a:cubicBezTo>
                    <a:pt x="392" y="35"/>
                    <a:pt x="392" y="103"/>
                    <a:pt x="358"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2"/>
            <p:cNvSpPr/>
            <p:nvPr/>
          </p:nvSpPr>
          <p:spPr>
            <a:xfrm>
              <a:off x="392748" y="-46218"/>
              <a:ext cx="22853" cy="4659"/>
            </a:xfrm>
            <a:custGeom>
              <a:avLst/>
              <a:gdLst/>
              <a:ahLst/>
              <a:cxnLst/>
              <a:rect l="l" t="t" r="r" b="b"/>
              <a:pathLst>
                <a:path w="672" h="137" extrusionOk="0">
                  <a:moveTo>
                    <a:pt x="638" y="69"/>
                  </a:moveTo>
                  <a:lnTo>
                    <a:pt x="638" y="69"/>
                  </a:lnTo>
                  <a:cubicBezTo>
                    <a:pt x="425" y="137"/>
                    <a:pt x="289" y="137"/>
                    <a:pt x="77" y="137"/>
                  </a:cubicBezTo>
                  <a:cubicBezTo>
                    <a:pt x="35" y="137"/>
                    <a:pt x="1" y="103"/>
                    <a:pt x="35" y="69"/>
                  </a:cubicBezTo>
                  <a:lnTo>
                    <a:pt x="77" y="69"/>
                  </a:lnTo>
                  <a:cubicBezTo>
                    <a:pt x="247" y="1"/>
                    <a:pt x="425" y="1"/>
                    <a:pt x="604" y="1"/>
                  </a:cubicBezTo>
                  <a:cubicBezTo>
                    <a:pt x="638" y="1"/>
                    <a:pt x="672" y="35"/>
                    <a:pt x="638" y="6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a:off x="899460" y="583261"/>
              <a:ext cx="14487" cy="7278"/>
            </a:xfrm>
            <a:custGeom>
              <a:avLst/>
              <a:gdLst/>
              <a:ahLst/>
              <a:cxnLst/>
              <a:rect l="l" t="t" r="r" b="b"/>
              <a:pathLst>
                <a:path w="426" h="214" extrusionOk="0">
                  <a:moveTo>
                    <a:pt x="391" y="213"/>
                  </a:moveTo>
                  <a:lnTo>
                    <a:pt x="357" y="213"/>
                  </a:lnTo>
                  <a:cubicBezTo>
                    <a:pt x="289" y="213"/>
                    <a:pt x="255" y="179"/>
                    <a:pt x="179" y="179"/>
                  </a:cubicBezTo>
                  <a:cubicBezTo>
                    <a:pt x="145" y="179"/>
                    <a:pt x="77" y="145"/>
                    <a:pt x="43" y="103"/>
                  </a:cubicBezTo>
                  <a:cubicBezTo>
                    <a:pt x="1" y="69"/>
                    <a:pt x="1" y="35"/>
                    <a:pt x="43" y="35"/>
                  </a:cubicBezTo>
                  <a:lnTo>
                    <a:pt x="77" y="35"/>
                  </a:lnTo>
                  <a:cubicBezTo>
                    <a:pt x="111" y="1"/>
                    <a:pt x="179" y="35"/>
                    <a:pt x="213" y="69"/>
                  </a:cubicBezTo>
                  <a:cubicBezTo>
                    <a:pt x="289" y="69"/>
                    <a:pt x="323" y="103"/>
                    <a:pt x="391" y="145"/>
                  </a:cubicBezTo>
                  <a:cubicBezTo>
                    <a:pt x="425" y="145"/>
                    <a:pt x="425" y="179"/>
                    <a:pt x="391" y="213"/>
                  </a:cubicBezTo>
                  <a:close/>
                </a:path>
              </a:pathLst>
            </a:custGeom>
            <a:solidFill>
              <a:srgbClr val="FFD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a:off x="883850" y="563910"/>
              <a:ext cx="24315" cy="9862"/>
            </a:xfrm>
            <a:custGeom>
              <a:avLst/>
              <a:gdLst/>
              <a:ahLst/>
              <a:cxnLst/>
              <a:rect l="l" t="t" r="r" b="b"/>
              <a:pathLst>
                <a:path w="715" h="290" extrusionOk="0">
                  <a:moveTo>
                    <a:pt x="672" y="290"/>
                  </a:moveTo>
                  <a:lnTo>
                    <a:pt x="638" y="290"/>
                  </a:lnTo>
                  <a:cubicBezTo>
                    <a:pt x="536" y="290"/>
                    <a:pt x="426" y="247"/>
                    <a:pt x="324" y="247"/>
                  </a:cubicBezTo>
                  <a:cubicBezTo>
                    <a:pt x="247" y="213"/>
                    <a:pt x="111" y="213"/>
                    <a:pt x="35" y="179"/>
                  </a:cubicBezTo>
                  <a:cubicBezTo>
                    <a:pt x="1" y="145"/>
                    <a:pt x="1" y="77"/>
                    <a:pt x="35" y="35"/>
                  </a:cubicBezTo>
                  <a:lnTo>
                    <a:pt x="77" y="35"/>
                  </a:lnTo>
                  <a:cubicBezTo>
                    <a:pt x="179" y="1"/>
                    <a:pt x="290" y="77"/>
                    <a:pt x="358" y="77"/>
                  </a:cubicBezTo>
                  <a:cubicBezTo>
                    <a:pt x="460" y="111"/>
                    <a:pt x="570" y="145"/>
                    <a:pt x="638" y="179"/>
                  </a:cubicBezTo>
                  <a:cubicBezTo>
                    <a:pt x="672" y="179"/>
                    <a:pt x="714" y="247"/>
                    <a:pt x="672"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a:off x="839368" y="546022"/>
              <a:ext cx="30097" cy="8400"/>
            </a:xfrm>
            <a:custGeom>
              <a:avLst/>
              <a:gdLst/>
              <a:ahLst/>
              <a:cxnLst/>
              <a:rect l="l" t="t" r="r" b="b"/>
              <a:pathLst>
                <a:path w="885" h="247" extrusionOk="0">
                  <a:moveTo>
                    <a:pt x="850" y="247"/>
                  </a:moveTo>
                  <a:lnTo>
                    <a:pt x="816" y="247"/>
                  </a:lnTo>
                  <a:cubicBezTo>
                    <a:pt x="570" y="213"/>
                    <a:pt x="281" y="213"/>
                    <a:pt x="35" y="136"/>
                  </a:cubicBezTo>
                  <a:cubicBezTo>
                    <a:pt x="1" y="136"/>
                    <a:pt x="1" y="68"/>
                    <a:pt x="35" y="68"/>
                  </a:cubicBezTo>
                  <a:lnTo>
                    <a:pt x="35" y="68"/>
                  </a:lnTo>
                  <a:cubicBezTo>
                    <a:pt x="323" y="0"/>
                    <a:pt x="570" y="34"/>
                    <a:pt x="850" y="136"/>
                  </a:cubicBezTo>
                  <a:cubicBezTo>
                    <a:pt x="884" y="136"/>
                    <a:pt x="884" y="213"/>
                    <a:pt x="850"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2"/>
            <p:cNvSpPr/>
            <p:nvPr/>
          </p:nvSpPr>
          <p:spPr>
            <a:xfrm>
              <a:off x="848890" y="574895"/>
              <a:ext cx="18262" cy="6121"/>
            </a:xfrm>
            <a:custGeom>
              <a:avLst/>
              <a:gdLst/>
              <a:ahLst/>
              <a:cxnLst/>
              <a:rect l="l" t="t" r="r" b="b"/>
              <a:pathLst>
                <a:path w="537" h="180" extrusionOk="0">
                  <a:moveTo>
                    <a:pt x="468" y="179"/>
                  </a:moveTo>
                  <a:lnTo>
                    <a:pt x="426" y="179"/>
                  </a:lnTo>
                  <a:lnTo>
                    <a:pt x="256" y="179"/>
                  </a:lnTo>
                  <a:lnTo>
                    <a:pt x="43" y="179"/>
                  </a:lnTo>
                  <a:cubicBezTo>
                    <a:pt x="1" y="137"/>
                    <a:pt x="1" y="103"/>
                    <a:pt x="43" y="69"/>
                  </a:cubicBezTo>
                  <a:lnTo>
                    <a:pt x="43" y="69"/>
                  </a:lnTo>
                  <a:cubicBezTo>
                    <a:pt x="179" y="1"/>
                    <a:pt x="358" y="1"/>
                    <a:pt x="502" y="103"/>
                  </a:cubicBezTo>
                  <a:cubicBezTo>
                    <a:pt x="536" y="103"/>
                    <a:pt x="502" y="137"/>
                    <a:pt x="468"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p:nvPr/>
          </p:nvSpPr>
          <p:spPr>
            <a:xfrm>
              <a:off x="838212" y="557857"/>
              <a:ext cx="15643" cy="8706"/>
            </a:xfrm>
            <a:custGeom>
              <a:avLst/>
              <a:gdLst/>
              <a:ahLst/>
              <a:cxnLst/>
              <a:rect l="l" t="t" r="r" b="b"/>
              <a:pathLst>
                <a:path w="460" h="256" extrusionOk="0">
                  <a:moveTo>
                    <a:pt x="425" y="213"/>
                  </a:moveTo>
                  <a:cubicBezTo>
                    <a:pt x="425" y="255"/>
                    <a:pt x="391" y="255"/>
                    <a:pt x="391" y="213"/>
                  </a:cubicBezTo>
                  <a:cubicBezTo>
                    <a:pt x="315" y="213"/>
                    <a:pt x="281" y="213"/>
                    <a:pt x="247" y="179"/>
                  </a:cubicBezTo>
                  <a:cubicBezTo>
                    <a:pt x="179" y="179"/>
                    <a:pt x="145" y="213"/>
                    <a:pt x="103" y="179"/>
                  </a:cubicBezTo>
                  <a:cubicBezTo>
                    <a:pt x="35" y="179"/>
                    <a:pt x="1" y="111"/>
                    <a:pt x="35" y="43"/>
                  </a:cubicBezTo>
                  <a:lnTo>
                    <a:pt x="69" y="43"/>
                  </a:lnTo>
                  <a:cubicBezTo>
                    <a:pt x="103" y="0"/>
                    <a:pt x="179" y="0"/>
                    <a:pt x="281" y="43"/>
                  </a:cubicBezTo>
                  <a:cubicBezTo>
                    <a:pt x="357" y="43"/>
                    <a:pt x="391" y="77"/>
                    <a:pt x="459" y="145"/>
                  </a:cubicBezTo>
                  <a:cubicBezTo>
                    <a:pt x="459" y="179"/>
                    <a:pt x="459" y="213"/>
                    <a:pt x="425"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2"/>
            <p:cNvSpPr/>
            <p:nvPr/>
          </p:nvSpPr>
          <p:spPr>
            <a:xfrm>
              <a:off x="310994" y="165547"/>
              <a:ext cx="362316" cy="119332"/>
            </a:xfrm>
            <a:custGeom>
              <a:avLst/>
              <a:gdLst/>
              <a:ahLst/>
              <a:cxnLst/>
              <a:rect l="l" t="t" r="r" b="b"/>
              <a:pathLst>
                <a:path w="10654" h="3509" extrusionOk="0">
                  <a:moveTo>
                    <a:pt x="9914" y="2447"/>
                  </a:moveTo>
                  <a:cubicBezTo>
                    <a:pt x="9659" y="2617"/>
                    <a:pt x="9311" y="2761"/>
                    <a:pt x="8954" y="2872"/>
                  </a:cubicBezTo>
                  <a:cubicBezTo>
                    <a:pt x="8886" y="2906"/>
                    <a:pt x="8810" y="2906"/>
                    <a:pt x="8742" y="2906"/>
                  </a:cubicBezTo>
                  <a:cubicBezTo>
                    <a:pt x="6227" y="3509"/>
                    <a:pt x="1878" y="2404"/>
                    <a:pt x="425" y="1980"/>
                  </a:cubicBezTo>
                  <a:cubicBezTo>
                    <a:pt x="247" y="1946"/>
                    <a:pt x="145" y="1912"/>
                    <a:pt x="35" y="1878"/>
                  </a:cubicBezTo>
                  <a:cubicBezTo>
                    <a:pt x="35" y="1878"/>
                    <a:pt x="1" y="1878"/>
                    <a:pt x="1" y="1844"/>
                  </a:cubicBezTo>
                  <a:cubicBezTo>
                    <a:pt x="35" y="1878"/>
                    <a:pt x="145" y="1878"/>
                    <a:pt x="213" y="1878"/>
                  </a:cubicBezTo>
                  <a:lnTo>
                    <a:pt x="213" y="1878"/>
                  </a:lnTo>
                  <a:cubicBezTo>
                    <a:pt x="1487" y="1878"/>
                    <a:pt x="5454" y="459"/>
                    <a:pt x="8105" y="145"/>
                  </a:cubicBezTo>
                  <a:cubicBezTo>
                    <a:pt x="8173" y="111"/>
                    <a:pt x="8283" y="111"/>
                    <a:pt x="8351" y="111"/>
                  </a:cubicBezTo>
                  <a:cubicBezTo>
                    <a:pt x="9625" y="0"/>
                    <a:pt x="10551" y="145"/>
                    <a:pt x="10653" y="960"/>
                  </a:cubicBezTo>
                  <a:lnTo>
                    <a:pt x="10653" y="994"/>
                  </a:lnTo>
                  <a:lnTo>
                    <a:pt x="10653" y="1207"/>
                  </a:lnTo>
                  <a:cubicBezTo>
                    <a:pt x="10653" y="1275"/>
                    <a:pt x="10619" y="1343"/>
                    <a:pt x="10619" y="1419"/>
                  </a:cubicBezTo>
                  <a:cubicBezTo>
                    <a:pt x="10509" y="1844"/>
                    <a:pt x="10262" y="2192"/>
                    <a:pt x="9914" y="244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2"/>
            <p:cNvSpPr/>
            <p:nvPr/>
          </p:nvSpPr>
          <p:spPr>
            <a:xfrm>
              <a:off x="318203" y="113821"/>
              <a:ext cx="355106" cy="139567"/>
            </a:xfrm>
            <a:custGeom>
              <a:avLst/>
              <a:gdLst/>
              <a:ahLst/>
              <a:cxnLst/>
              <a:rect l="l" t="t" r="r" b="b"/>
              <a:pathLst>
                <a:path w="10442" h="4104" extrusionOk="0">
                  <a:moveTo>
                    <a:pt x="10441" y="2515"/>
                  </a:moveTo>
                  <a:cubicBezTo>
                    <a:pt x="7154" y="4104"/>
                    <a:pt x="145" y="3399"/>
                    <a:pt x="1" y="3399"/>
                  </a:cubicBezTo>
                  <a:cubicBezTo>
                    <a:pt x="1980" y="3399"/>
                    <a:pt x="10297" y="1"/>
                    <a:pt x="10441" y="25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2"/>
            <p:cNvSpPr/>
            <p:nvPr/>
          </p:nvSpPr>
          <p:spPr>
            <a:xfrm>
              <a:off x="560031" y="258285"/>
              <a:ext cx="14453" cy="7244"/>
            </a:xfrm>
            <a:custGeom>
              <a:avLst/>
              <a:gdLst/>
              <a:ahLst/>
              <a:cxnLst/>
              <a:rect l="l" t="t" r="r" b="b"/>
              <a:pathLst>
                <a:path w="425" h="213" extrusionOk="0">
                  <a:moveTo>
                    <a:pt x="391" y="145"/>
                  </a:moveTo>
                  <a:cubicBezTo>
                    <a:pt x="357" y="179"/>
                    <a:pt x="289" y="179"/>
                    <a:pt x="255" y="179"/>
                  </a:cubicBezTo>
                  <a:lnTo>
                    <a:pt x="77" y="179"/>
                  </a:lnTo>
                  <a:cubicBezTo>
                    <a:pt x="0" y="213"/>
                    <a:pt x="0" y="145"/>
                    <a:pt x="43" y="102"/>
                  </a:cubicBezTo>
                  <a:lnTo>
                    <a:pt x="43" y="102"/>
                  </a:lnTo>
                  <a:cubicBezTo>
                    <a:pt x="145" y="68"/>
                    <a:pt x="289" y="0"/>
                    <a:pt x="391" y="68"/>
                  </a:cubicBezTo>
                  <a:cubicBezTo>
                    <a:pt x="425" y="68"/>
                    <a:pt x="425" y="102"/>
                    <a:pt x="391"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a:off x="558874" y="249885"/>
              <a:ext cx="17072" cy="7278"/>
            </a:xfrm>
            <a:custGeom>
              <a:avLst/>
              <a:gdLst/>
              <a:ahLst/>
              <a:cxnLst/>
              <a:rect l="l" t="t" r="r" b="b"/>
              <a:pathLst>
                <a:path w="502" h="214" extrusionOk="0">
                  <a:moveTo>
                    <a:pt x="425" y="137"/>
                  </a:moveTo>
                  <a:cubicBezTo>
                    <a:pt x="391" y="137"/>
                    <a:pt x="323" y="179"/>
                    <a:pt x="289" y="179"/>
                  </a:cubicBezTo>
                  <a:cubicBezTo>
                    <a:pt x="213" y="179"/>
                    <a:pt x="145" y="179"/>
                    <a:pt x="77" y="213"/>
                  </a:cubicBezTo>
                  <a:cubicBezTo>
                    <a:pt x="34" y="213"/>
                    <a:pt x="0" y="137"/>
                    <a:pt x="34" y="137"/>
                  </a:cubicBezTo>
                  <a:lnTo>
                    <a:pt x="34" y="103"/>
                  </a:lnTo>
                  <a:cubicBezTo>
                    <a:pt x="111" y="103"/>
                    <a:pt x="179" y="69"/>
                    <a:pt x="247" y="35"/>
                  </a:cubicBezTo>
                  <a:cubicBezTo>
                    <a:pt x="323" y="1"/>
                    <a:pt x="391" y="1"/>
                    <a:pt x="425" y="35"/>
                  </a:cubicBezTo>
                  <a:cubicBezTo>
                    <a:pt x="459" y="35"/>
                    <a:pt x="501" y="69"/>
                    <a:pt x="459"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a:off x="522759" y="249885"/>
              <a:ext cx="11018" cy="6121"/>
            </a:xfrm>
            <a:custGeom>
              <a:avLst/>
              <a:gdLst/>
              <a:ahLst/>
              <a:cxnLst/>
              <a:rect l="l" t="t" r="r" b="b"/>
              <a:pathLst>
                <a:path w="324" h="180" extrusionOk="0">
                  <a:moveTo>
                    <a:pt x="289" y="103"/>
                  </a:moveTo>
                  <a:cubicBezTo>
                    <a:pt x="247" y="103"/>
                    <a:pt x="213" y="137"/>
                    <a:pt x="213" y="137"/>
                  </a:cubicBezTo>
                  <a:lnTo>
                    <a:pt x="111" y="137"/>
                  </a:lnTo>
                  <a:cubicBezTo>
                    <a:pt x="34" y="179"/>
                    <a:pt x="0" y="69"/>
                    <a:pt x="34" y="35"/>
                  </a:cubicBezTo>
                  <a:lnTo>
                    <a:pt x="77" y="35"/>
                  </a:lnTo>
                  <a:lnTo>
                    <a:pt x="179" y="35"/>
                  </a:lnTo>
                  <a:cubicBezTo>
                    <a:pt x="213" y="35"/>
                    <a:pt x="247" y="1"/>
                    <a:pt x="289" y="35"/>
                  </a:cubicBezTo>
                  <a:cubicBezTo>
                    <a:pt x="289" y="35"/>
                    <a:pt x="323" y="69"/>
                    <a:pt x="289"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a:off x="487799" y="213803"/>
              <a:ext cx="19384" cy="8400"/>
            </a:xfrm>
            <a:custGeom>
              <a:avLst/>
              <a:gdLst/>
              <a:ahLst/>
              <a:cxnLst/>
              <a:rect l="l" t="t" r="r" b="b"/>
              <a:pathLst>
                <a:path w="570" h="247" extrusionOk="0">
                  <a:moveTo>
                    <a:pt x="502" y="178"/>
                  </a:moveTo>
                  <a:cubicBezTo>
                    <a:pt x="468" y="212"/>
                    <a:pt x="391" y="212"/>
                    <a:pt x="323" y="212"/>
                  </a:cubicBezTo>
                  <a:cubicBezTo>
                    <a:pt x="255" y="246"/>
                    <a:pt x="145" y="246"/>
                    <a:pt x="77" y="246"/>
                  </a:cubicBezTo>
                  <a:cubicBezTo>
                    <a:pt x="0" y="246"/>
                    <a:pt x="0" y="178"/>
                    <a:pt x="43" y="136"/>
                  </a:cubicBezTo>
                  <a:lnTo>
                    <a:pt x="43" y="136"/>
                  </a:lnTo>
                  <a:cubicBezTo>
                    <a:pt x="111" y="102"/>
                    <a:pt x="213" y="68"/>
                    <a:pt x="289" y="68"/>
                  </a:cubicBezTo>
                  <a:cubicBezTo>
                    <a:pt x="391" y="34"/>
                    <a:pt x="468" y="0"/>
                    <a:pt x="536" y="34"/>
                  </a:cubicBezTo>
                  <a:cubicBezTo>
                    <a:pt x="570" y="68"/>
                    <a:pt x="570" y="102"/>
                    <a:pt x="570" y="102"/>
                  </a:cubicBezTo>
                  <a:cubicBezTo>
                    <a:pt x="536" y="136"/>
                    <a:pt x="536" y="136"/>
                    <a:pt x="502" y="1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a:off x="486643" y="208872"/>
              <a:ext cx="19384" cy="7278"/>
            </a:xfrm>
            <a:custGeom>
              <a:avLst/>
              <a:gdLst/>
              <a:ahLst/>
              <a:cxnLst/>
              <a:rect l="l" t="t" r="r" b="b"/>
              <a:pathLst>
                <a:path w="570" h="214" extrusionOk="0">
                  <a:moveTo>
                    <a:pt x="502" y="111"/>
                  </a:moveTo>
                  <a:cubicBezTo>
                    <a:pt x="459" y="145"/>
                    <a:pt x="391" y="179"/>
                    <a:pt x="323" y="179"/>
                  </a:cubicBezTo>
                  <a:cubicBezTo>
                    <a:pt x="213" y="213"/>
                    <a:pt x="145" y="213"/>
                    <a:pt x="34" y="213"/>
                  </a:cubicBezTo>
                  <a:cubicBezTo>
                    <a:pt x="0" y="179"/>
                    <a:pt x="0" y="145"/>
                    <a:pt x="0" y="145"/>
                  </a:cubicBezTo>
                  <a:lnTo>
                    <a:pt x="34" y="145"/>
                  </a:lnTo>
                  <a:cubicBezTo>
                    <a:pt x="111" y="111"/>
                    <a:pt x="179" y="69"/>
                    <a:pt x="247" y="35"/>
                  </a:cubicBezTo>
                  <a:cubicBezTo>
                    <a:pt x="357" y="35"/>
                    <a:pt x="425" y="1"/>
                    <a:pt x="536" y="1"/>
                  </a:cubicBezTo>
                  <a:cubicBezTo>
                    <a:pt x="536" y="1"/>
                    <a:pt x="570" y="69"/>
                    <a:pt x="536" y="69"/>
                  </a:cubicBezTo>
                  <a:cubicBezTo>
                    <a:pt x="536" y="111"/>
                    <a:pt x="536" y="111"/>
                    <a:pt x="502"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2"/>
            <p:cNvSpPr/>
            <p:nvPr/>
          </p:nvSpPr>
          <p:spPr>
            <a:xfrm>
              <a:off x="487799" y="253354"/>
              <a:ext cx="15916" cy="6121"/>
            </a:xfrm>
            <a:custGeom>
              <a:avLst/>
              <a:gdLst/>
              <a:ahLst/>
              <a:cxnLst/>
              <a:rect l="l" t="t" r="r" b="b"/>
              <a:pathLst>
                <a:path w="468" h="180" extrusionOk="0">
                  <a:moveTo>
                    <a:pt x="425" y="145"/>
                  </a:moveTo>
                  <a:lnTo>
                    <a:pt x="391" y="145"/>
                  </a:lnTo>
                  <a:cubicBezTo>
                    <a:pt x="391" y="179"/>
                    <a:pt x="357" y="179"/>
                    <a:pt x="323" y="179"/>
                  </a:cubicBezTo>
                  <a:cubicBezTo>
                    <a:pt x="289" y="179"/>
                    <a:pt x="255" y="179"/>
                    <a:pt x="213" y="145"/>
                  </a:cubicBezTo>
                  <a:cubicBezTo>
                    <a:pt x="179" y="145"/>
                    <a:pt x="111" y="145"/>
                    <a:pt x="43" y="111"/>
                  </a:cubicBezTo>
                  <a:cubicBezTo>
                    <a:pt x="0" y="111"/>
                    <a:pt x="0" y="35"/>
                    <a:pt x="43" y="1"/>
                  </a:cubicBezTo>
                  <a:lnTo>
                    <a:pt x="77" y="1"/>
                  </a:lnTo>
                  <a:cubicBezTo>
                    <a:pt x="145" y="1"/>
                    <a:pt x="179" y="1"/>
                    <a:pt x="255" y="35"/>
                  </a:cubicBezTo>
                  <a:cubicBezTo>
                    <a:pt x="323" y="35"/>
                    <a:pt x="391" y="35"/>
                    <a:pt x="425" y="77"/>
                  </a:cubicBezTo>
                  <a:cubicBezTo>
                    <a:pt x="468" y="111"/>
                    <a:pt x="425" y="145"/>
                    <a:pt x="425" y="14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2"/>
            <p:cNvSpPr/>
            <p:nvPr/>
          </p:nvSpPr>
          <p:spPr>
            <a:xfrm>
              <a:off x="468721" y="248729"/>
              <a:ext cx="6121" cy="3503"/>
            </a:xfrm>
            <a:custGeom>
              <a:avLst/>
              <a:gdLst/>
              <a:ahLst/>
              <a:cxnLst/>
              <a:rect l="l" t="t" r="r" b="b"/>
              <a:pathLst>
                <a:path w="180" h="103" extrusionOk="0">
                  <a:moveTo>
                    <a:pt x="137" y="69"/>
                  </a:moveTo>
                  <a:cubicBezTo>
                    <a:pt x="103" y="103"/>
                    <a:pt x="69" y="69"/>
                    <a:pt x="35" y="69"/>
                  </a:cubicBezTo>
                  <a:cubicBezTo>
                    <a:pt x="1" y="69"/>
                    <a:pt x="1" y="35"/>
                    <a:pt x="1" y="1"/>
                  </a:cubicBezTo>
                  <a:lnTo>
                    <a:pt x="35" y="1"/>
                  </a:lnTo>
                  <a:lnTo>
                    <a:pt x="137" y="1"/>
                  </a:lnTo>
                  <a:cubicBezTo>
                    <a:pt x="179" y="35"/>
                    <a:pt x="179" y="35"/>
                    <a:pt x="137"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2"/>
            <p:cNvSpPr/>
            <p:nvPr/>
          </p:nvSpPr>
          <p:spPr>
            <a:xfrm>
              <a:off x="65426" y="119909"/>
              <a:ext cx="181770" cy="336878"/>
            </a:xfrm>
            <a:custGeom>
              <a:avLst/>
              <a:gdLst/>
              <a:ahLst/>
              <a:cxnLst/>
              <a:rect l="l" t="t" r="r" b="b"/>
              <a:pathLst>
                <a:path w="5345" h="9906" extrusionOk="0">
                  <a:moveTo>
                    <a:pt x="3501" y="9311"/>
                  </a:moveTo>
                  <a:cubicBezTo>
                    <a:pt x="3076" y="9625"/>
                    <a:pt x="2617" y="9803"/>
                    <a:pt x="2091" y="9871"/>
                  </a:cubicBezTo>
                  <a:cubicBezTo>
                    <a:pt x="1980" y="9905"/>
                    <a:pt x="1844" y="9905"/>
                    <a:pt x="1734" y="9905"/>
                  </a:cubicBezTo>
                  <a:cubicBezTo>
                    <a:pt x="1632" y="9905"/>
                    <a:pt x="1555" y="9905"/>
                    <a:pt x="1454" y="9871"/>
                  </a:cubicBezTo>
                  <a:lnTo>
                    <a:pt x="1377" y="9871"/>
                  </a:lnTo>
                  <a:cubicBezTo>
                    <a:pt x="1029" y="9803"/>
                    <a:pt x="672" y="9659"/>
                    <a:pt x="426" y="9413"/>
                  </a:cubicBezTo>
                  <a:cubicBezTo>
                    <a:pt x="1" y="8954"/>
                    <a:pt x="179" y="8283"/>
                    <a:pt x="460" y="7824"/>
                  </a:cubicBezTo>
                  <a:cubicBezTo>
                    <a:pt x="570" y="7646"/>
                    <a:pt x="672" y="7501"/>
                    <a:pt x="782" y="7357"/>
                  </a:cubicBezTo>
                  <a:cubicBezTo>
                    <a:pt x="816" y="7323"/>
                    <a:pt x="850" y="7255"/>
                    <a:pt x="884" y="7221"/>
                  </a:cubicBezTo>
                  <a:cubicBezTo>
                    <a:pt x="1063" y="6932"/>
                    <a:pt x="1275" y="6686"/>
                    <a:pt x="1488" y="6439"/>
                  </a:cubicBezTo>
                  <a:cubicBezTo>
                    <a:pt x="1522" y="6405"/>
                    <a:pt x="1522" y="6405"/>
                    <a:pt x="1555" y="6371"/>
                  </a:cubicBezTo>
                  <a:cubicBezTo>
                    <a:pt x="1589" y="6295"/>
                    <a:pt x="1632" y="6261"/>
                    <a:pt x="1666" y="6227"/>
                  </a:cubicBezTo>
                  <a:cubicBezTo>
                    <a:pt x="2057" y="5700"/>
                    <a:pt x="2481" y="5199"/>
                    <a:pt x="2830" y="4638"/>
                  </a:cubicBezTo>
                  <a:cubicBezTo>
                    <a:pt x="3365" y="3789"/>
                    <a:pt x="3824" y="2897"/>
                    <a:pt x="4070" y="1946"/>
                  </a:cubicBezTo>
                  <a:cubicBezTo>
                    <a:pt x="4214" y="1410"/>
                    <a:pt x="4282" y="884"/>
                    <a:pt x="4282" y="349"/>
                  </a:cubicBezTo>
                  <a:lnTo>
                    <a:pt x="4282" y="349"/>
                  </a:lnTo>
                  <a:lnTo>
                    <a:pt x="4282" y="179"/>
                  </a:lnTo>
                  <a:cubicBezTo>
                    <a:pt x="4282" y="102"/>
                    <a:pt x="4282" y="68"/>
                    <a:pt x="4248" y="0"/>
                  </a:cubicBezTo>
                  <a:cubicBezTo>
                    <a:pt x="4563" y="850"/>
                    <a:pt x="4818" y="1767"/>
                    <a:pt x="4987" y="2651"/>
                  </a:cubicBezTo>
                  <a:cubicBezTo>
                    <a:pt x="5166" y="3466"/>
                    <a:pt x="5310" y="4350"/>
                    <a:pt x="5310" y="5199"/>
                  </a:cubicBezTo>
                  <a:cubicBezTo>
                    <a:pt x="5344" y="5276"/>
                    <a:pt x="5344" y="5344"/>
                    <a:pt x="5344" y="5377"/>
                  </a:cubicBezTo>
                  <a:cubicBezTo>
                    <a:pt x="5310" y="5802"/>
                    <a:pt x="5276" y="6227"/>
                    <a:pt x="5200" y="6652"/>
                  </a:cubicBezTo>
                  <a:cubicBezTo>
                    <a:pt x="4987" y="7680"/>
                    <a:pt x="4393" y="8707"/>
                    <a:pt x="3501" y="93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p:nvPr/>
          </p:nvSpPr>
          <p:spPr>
            <a:xfrm>
              <a:off x="65426" y="131743"/>
              <a:ext cx="156639" cy="323887"/>
            </a:xfrm>
            <a:custGeom>
              <a:avLst/>
              <a:gdLst/>
              <a:ahLst/>
              <a:cxnLst/>
              <a:rect l="l" t="t" r="r" b="b"/>
              <a:pathLst>
                <a:path w="4606" h="9524" extrusionOk="0">
                  <a:moveTo>
                    <a:pt x="1454" y="9523"/>
                  </a:moveTo>
                  <a:cubicBezTo>
                    <a:pt x="1063" y="9489"/>
                    <a:pt x="706" y="9311"/>
                    <a:pt x="426" y="9065"/>
                  </a:cubicBezTo>
                  <a:cubicBezTo>
                    <a:pt x="1" y="8606"/>
                    <a:pt x="179" y="7935"/>
                    <a:pt x="460" y="7476"/>
                  </a:cubicBezTo>
                  <a:cubicBezTo>
                    <a:pt x="740" y="6975"/>
                    <a:pt x="1131" y="6550"/>
                    <a:pt x="1488" y="6091"/>
                  </a:cubicBezTo>
                  <a:cubicBezTo>
                    <a:pt x="1946" y="5522"/>
                    <a:pt x="2439" y="4928"/>
                    <a:pt x="2830" y="4290"/>
                  </a:cubicBezTo>
                  <a:cubicBezTo>
                    <a:pt x="3645" y="3016"/>
                    <a:pt x="4282" y="1564"/>
                    <a:pt x="4282" y="1"/>
                  </a:cubicBezTo>
                  <a:cubicBezTo>
                    <a:pt x="4282" y="213"/>
                    <a:pt x="4605" y="6839"/>
                    <a:pt x="1454" y="95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2"/>
            <p:cNvSpPr/>
            <p:nvPr/>
          </p:nvSpPr>
          <p:spPr>
            <a:xfrm>
              <a:off x="84810" y="408802"/>
              <a:ext cx="7244" cy="16766"/>
            </a:xfrm>
            <a:custGeom>
              <a:avLst/>
              <a:gdLst/>
              <a:ahLst/>
              <a:cxnLst/>
              <a:rect l="l" t="t" r="r" b="b"/>
              <a:pathLst>
                <a:path w="213" h="493" extrusionOk="0">
                  <a:moveTo>
                    <a:pt x="34" y="493"/>
                  </a:moveTo>
                  <a:cubicBezTo>
                    <a:pt x="0" y="493"/>
                    <a:pt x="0" y="459"/>
                    <a:pt x="0" y="459"/>
                  </a:cubicBezTo>
                  <a:cubicBezTo>
                    <a:pt x="34" y="314"/>
                    <a:pt x="68" y="102"/>
                    <a:pt x="170" y="34"/>
                  </a:cubicBezTo>
                  <a:lnTo>
                    <a:pt x="170" y="34"/>
                  </a:lnTo>
                  <a:cubicBezTo>
                    <a:pt x="212" y="0"/>
                    <a:pt x="212" y="34"/>
                    <a:pt x="212" y="34"/>
                  </a:cubicBezTo>
                  <a:cubicBezTo>
                    <a:pt x="212" y="136"/>
                    <a:pt x="170" y="178"/>
                    <a:pt x="136" y="246"/>
                  </a:cubicBezTo>
                  <a:cubicBezTo>
                    <a:pt x="102" y="314"/>
                    <a:pt x="68" y="391"/>
                    <a:pt x="34" y="45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2"/>
            <p:cNvSpPr/>
            <p:nvPr/>
          </p:nvSpPr>
          <p:spPr>
            <a:xfrm>
              <a:off x="90557" y="414856"/>
              <a:ext cx="7278" cy="13025"/>
            </a:xfrm>
            <a:custGeom>
              <a:avLst/>
              <a:gdLst/>
              <a:ahLst/>
              <a:cxnLst/>
              <a:rect l="l" t="t" r="r" b="b"/>
              <a:pathLst>
                <a:path w="214" h="383" extrusionOk="0">
                  <a:moveTo>
                    <a:pt x="43" y="383"/>
                  </a:moveTo>
                  <a:cubicBezTo>
                    <a:pt x="43" y="383"/>
                    <a:pt x="1" y="383"/>
                    <a:pt x="1" y="349"/>
                  </a:cubicBezTo>
                  <a:cubicBezTo>
                    <a:pt x="1" y="315"/>
                    <a:pt x="43" y="247"/>
                    <a:pt x="77" y="170"/>
                  </a:cubicBezTo>
                  <a:cubicBezTo>
                    <a:pt x="77" y="136"/>
                    <a:pt x="111" y="68"/>
                    <a:pt x="145" y="34"/>
                  </a:cubicBezTo>
                  <a:lnTo>
                    <a:pt x="145" y="34"/>
                  </a:lnTo>
                  <a:cubicBezTo>
                    <a:pt x="179" y="0"/>
                    <a:pt x="213" y="34"/>
                    <a:pt x="213" y="68"/>
                  </a:cubicBezTo>
                  <a:cubicBezTo>
                    <a:pt x="213" y="136"/>
                    <a:pt x="179" y="170"/>
                    <a:pt x="145" y="247"/>
                  </a:cubicBezTo>
                  <a:cubicBezTo>
                    <a:pt x="111" y="281"/>
                    <a:pt x="77" y="349"/>
                    <a:pt x="43" y="38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p:nvPr/>
          </p:nvSpPr>
          <p:spPr>
            <a:xfrm>
              <a:off x="113682" y="377311"/>
              <a:ext cx="9556" cy="14453"/>
            </a:xfrm>
            <a:custGeom>
              <a:avLst/>
              <a:gdLst/>
              <a:ahLst/>
              <a:cxnLst/>
              <a:rect l="l" t="t" r="r" b="b"/>
              <a:pathLst>
                <a:path w="281" h="425" extrusionOk="0">
                  <a:moveTo>
                    <a:pt x="103" y="391"/>
                  </a:moveTo>
                  <a:cubicBezTo>
                    <a:pt x="69" y="425"/>
                    <a:pt x="1" y="391"/>
                    <a:pt x="35" y="357"/>
                  </a:cubicBezTo>
                  <a:cubicBezTo>
                    <a:pt x="69" y="289"/>
                    <a:pt x="69" y="255"/>
                    <a:pt x="103" y="179"/>
                  </a:cubicBezTo>
                  <a:cubicBezTo>
                    <a:pt x="136" y="145"/>
                    <a:pt x="170" y="77"/>
                    <a:pt x="213" y="43"/>
                  </a:cubicBezTo>
                  <a:cubicBezTo>
                    <a:pt x="247" y="0"/>
                    <a:pt x="281" y="43"/>
                    <a:pt x="281" y="77"/>
                  </a:cubicBezTo>
                  <a:cubicBezTo>
                    <a:pt x="281" y="145"/>
                    <a:pt x="247" y="179"/>
                    <a:pt x="213" y="255"/>
                  </a:cubicBezTo>
                  <a:cubicBezTo>
                    <a:pt x="170" y="289"/>
                    <a:pt x="136" y="357"/>
                    <a:pt x="103"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p:nvPr/>
          </p:nvSpPr>
          <p:spPr>
            <a:xfrm>
              <a:off x="124361" y="381052"/>
              <a:ext cx="9590" cy="12175"/>
            </a:xfrm>
            <a:custGeom>
              <a:avLst/>
              <a:gdLst/>
              <a:ahLst/>
              <a:cxnLst/>
              <a:rect l="l" t="t" r="r" b="b"/>
              <a:pathLst>
                <a:path w="282" h="358" extrusionOk="0">
                  <a:moveTo>
                    <a:pt x="69" y="357"/>
                  </a:moveTo>
                  <a:cubicBezTo>
                    <a:pt x="35" y="357"/>
                    <a:pt x="1" y="315"/>
                    <a:pt x="1" y="281"/>
                  </a:cubicBezTo>
                  <a:cubicBezTo>
                    <a:pt x="35" y="247"/>
                    <a:pt x="69" y="179"/>
                    <a:pt x="111" y="145"/>
                  </a:cubicBezTo>
                  <a:cubicBezTo>
                    <a:pt x="111" y="103"/>
                    <a:pt x="145" y="69"/>
                    <a:pt x="179" y="35"/>
                  </a:cubicBezTo>
                  <a:lnTo>
                    <a:pt x="213" y="35"/>
                  </a:lnTo>
                  <a:cubicBezTo>
                    <a:pt x="247" y="1"/>
                    <a:pt x="281" y="35"/>
                    <a:pt x="247" y="69"/>
                  </a:cubicBezTo>
                  <a:cubicBezTo>
                    <a:pt x="247" y="145"/>
                    <a:pt x="213" y="145"/>
                    <a:pt x="179" y="179"/>
                  </a:cubicBezTo>
                  <a:cubicBezTo>
                    <a:pt x="145" y="247"/>
                    <a:pt x="111" y="281"/>
                    <a:pt x="111" y="31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2"/>
            <p:cNvSpPr/>
            <p:nvPr/>
          </p:nvSpPr>
          <p:spPr>
            <a:xfrm>
              <a:off x="113682" y="407646"/>
              <a:ext cx="9556" cy="13025"/>
            </a:xfrm>
            <a:custGeom>
              <a:avLst/>
              <a:gdLst/>
              <a:ahLst/>
              <a:cxnLst/>
              <a:rect l="l" t="t" r="r" b="b"/>
              <a:pathLst>
                <a:path w="281" h="383" extrusionOk="0">
                  <a:moveTo>
                    <a:pt x="103" y="382"/>
                  </a:moveTo>
                  <a:cubicBezTo>
                    <a:pt x="69" y="382"/>
                    <a:pt x="1" y="348"/>
                    <a:pt x="35" y="314"/>
                  </a:cubicBezTo>
                  <a:cubicBezTo>
                    <a:pt x="69" y="280"/>
                    <a:pt x="69" y="212"/>
                    <a:pt x="103" y="170"/>
                  </a:cubicBezTo>
                  <a:cubicBezTo>
                    <a:pt x="136" y="102"/>
                    <a:pt x="136" y="68"/>
                    <a:pt x="213" y="34"/>
                  </a:cubicBezTo>
                  <a:lnTo>
                    <a:pt x="213" y="34"/>
                  </a:lnTo>
                  <a:cubicBezTo>
                    <a:pt x="213" y="0"/>
                    <a:pt x="281" y="34"/>
                    <a:pt x="247" y="68"/>
                  </a:cubicBezTo>
                  <a:cubicBezTo>
                    <a:pt x="247" y="136"/>
                    <a:pt x="213" y="170"/>
                    <a:pt x="213" y="212"/>
                  </a:cubicBezTo>
                  <a:cubicBezTo>
                    <a:pt x="170" y="246"/>
                    <a:pt x="136" y="314"/>
                    <a:pt x="103" y="34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2"/>
            <p:cNvSpPr/>
            <p:nvPr/>
          </p:nvSpPr>
          <p:spPr>
            <a:xfrm>
              <a:off x="157008" y="423221"/>
              <a:ext cx="9590" cy="14487"/>
            </a:xfrm>
            <a:custGeom>
              <a:avLst/>
              <a:gdLst/>
              <a:ahLst/>
              <a:cxnLst/>
              <a:rect l="l" t="t" r="r" b="b"/>
              <a:pathLst>
                <a:path w="282" h="426" extrusionOk="0">
                  <a:moveTo>
                    <a:pt x="69" y="392"/>
                  </a:moveTo>
                  <a:cubicBezTo>
                    <a:pt x="35" y="426"/>
                    <a:pt x="1" y="392"/>
                    <a:pt x="35" y="349"/>
                  </a:cubicBezTo>
                  <a:cubicBezTo>
                    <a:pt x="69" y="247"/>
                    <a:pt x="103" y="69"/>
                    <a:pt x="213" y="1"/>
                  </a:cubicBezTo>
                  <a:lnTo>
                    <a:pt x="247" y="1"/>
                  </a:lnTo>
                  <a:cubicBezTo>
                    <a:pt x="281" y="1"/>
                    <a:pt x="281" y="1"/>
                    <a:pt x="281" y="35"/>
                  </a:cubicBezTo>
                  <a:cubicBezTo>
                    <a:pt x="281" y="103"/>
                    <a:pt x="247" y="137"/>
                    <a:pt x="213" y="179"/>
                  </a:cubicBezTo>
                  <a:cubicBezTo>
                    <a:pt x="137" y="247"/>
                    <a:pt x="103" y="315"/>
                    <a:pt x="69"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2"/>
            <p:cNvSpPr/>
            <p:nvPr/>
          </p:nvSpPr>
          <p:spPr>
            <a:xfrm>
              <a:off x="167720" y="424378"/>
              <a:ext cx="9556" cy="13331"/>
            </a:xfrm>
            <a:custGeom>
              <a:avLst/>
              <a:gdLst/>
              <a:ahLst/>
              <a:cxnLst/>
              <a:rect l="l" t="t" r="r" b="b"/>
              <a:pathLst>
                <a:path w="281" h="392" extrusionOk="0">
                  <a:moveTo>
                    <a:pt x="68" y="392"/>
                  </a:moveTo>
                  <a:cubicBezTo>
                    <a:pt x="34" y="392"/>
                    <a:pt x="0" y="392"/>
                    <a:pt x="0" y="358"/>
                  </a:cubicBezTo>
                  <a:cubicBezTo>
                    <a:pt x="34" y="281"/>
                    <a:pt x="68" y="213"/>
                    <a:pt x="111" y="179"/>
                  </a:cubicBezTo>
                  <a:cubicBezTo>
                    <a:pt x="111" y="103"/>
                    <a:pt x="145" y="69"/>
                    <a:pt x="179" y="35"/>
                  </a:cubicBezTo>
                  <a:lnTo>
                    <a:pt x="179" y="1"/>
                  </a:lnTo>
                  <a:cubicBezTo>
                    <a:pt x="212" y="1"/>
                    <a:pt x="246" y="35"/>
                    <a:pt x="280" y="69"/>
                  </a:cubicBezTo>
                  <a:cubicBezTo>
                    <a:pt x="280" y="103"/>
                    <a:pt x="212" y="179"/>
                    <a:pt x="179" y="213"/>
                  </a:cubicBezTo>
                  <a:cubicBezTo>
                    <a:pt x="145" y="281"/>
                    <a:pt x="111" y="315"/>
                    <a:pt x="68"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p:nvPr/>
          </p:nvSpPr>
          <p:spPr>
            <a:xfrm>
              <a:off x="165408" y="396662"/>
              <a:ext cx="7244" cy="9556"/>
            </a:xfrm>
            <a:custGeom>
              <a:avLst/>
              <a:gdLst/>
              <a:ahLst/>
              <a:cxnLst/>
              <a:rect l="l" t="t" r="r" b="b"/>
              <a:pathLst>
                <a:path w="213" h="281" extrusionOk="0">
                  <a:moveTo>
                    <a:pt x="68" y="281"/>
                  </a:moveTo>
                  <a:cubicBezTo>
                    <a:pt x="34" y="281"/>
                    <a:pt x="0" y="247"/>
                    <a:pt x="34" y="247"/>
                  </a:cubicBezTo>
                  <a:cubicBezTo>
                    <a:pt x="34" y="213"/>
                    <a:pt x="34" y="179"/>
                    <a:pt x="68" y="145"/>
                  </a:cubicBezTo>
                  <a:lnTo>
                    <a:pt x="68" y="68"/>
                  </a:lnTo>
                  <a:cubicBezTo>
                    <a:pt x="102" y="68"/>
                    <a:pt x="102" y="34"/>
                    <a:pt x="102" y="34"/>
                  </a:cubicBezTo>
                  <a:lnTo>
                    <a:pt x="136" y="34"/>
                  </a:lnTo>
                  <a:cubicBezTo>
                    <a:pt x="179" y="0"/>
                    <a:pt x="213" y="34"/>
                    <a:pt x="179" y="68"/>
                  </a:cubicBezTo>
                  <a:lnTo>
                    <a:pt x="179" y="145"/>
                  </a:lnTo>
                  <a:lnTo>
                    <a:pt x="136" y="179"/>
                  </a:lnTo>
                  <a:cubicBezTo>
                    <a:pt x="136" y="213"/>
                    <a:pt x="102" y="247"/>
                    <a:pt x="68" y="28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2"/>
            <p:cNvSpPr/>
            <p:nvPr/>
          </p:nvSpPr>
          <p:spPr>
            <a:xfrm>
              <a:off x="172617" y="395505"/>
              <a:ext cx="8400" cy="12175"/>
            </a:xfrm>
            <a:custGeom>
              <a:avLst/>
              <a:gdLst/>
              <a:ahLst/>
              <a:cxnLst/>
              <a:rect l="l" t="t" r="r" b="b"/>
              <a:pathLst>
                <a:path w="247" h="358" extrusionOk="0">
                  <a:moveTo>
                    <a:pt x="68" y="357"/>
                  </a:moveTo>
                  <a:cubicBezTo>
                    <a:pt x="68" y="357"/>
                    <a:pt x="1" y="315"/>
                    <a:pt x="35" y="281"/>
                  </a:cubicBezTo>
                  <a:cubicBezTo>
                    <a:pt x="35" y="247"/>
                    <a:pt x="68" y="179"/>
                    <a:pt x="102" y="145"/>
                  </a:cubicBezTo>
                  <a:cubicBezTo>
                    <a:pt x="102" y="102"/>
                    <a:pt x="102" y="34"/>
                    <a:pt x="179" y="34"/>
                  </a:cubicBezTo>
                  <a:lnTo>
                    <a:pt x="179" y="0"/>
                  </a:lnTo>
                  <a:cubicBezTo>
                    <a:pt x="213" y="0"/>
                    <a:pt x="247" y="0"/>
                    <a:pt x="247" y="34"/>
                  </a:cubicBezTo>
                  <a:cubicBezTo>
                    <a:pt x="247" y="102"/>
                    <a:pt x="213" y="145"/>
                    <a:pt x="179" y="179"/>
                  </a:cubicBezTo>
                  <a:cubicBezTo>
                    <a:pt x="136" y="247"/>
                    <a:pt x="136" y="281"/>
                    <a:pt x="102"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2"/>
            <p:cNvSpPr/>
            <p:nvPr/>
          </p:nvSpPr>
          <p:spPr>
            <a:xfrm>
              <a:off x="212202" y="358233"/>
              <a:ext cx="9862" cy="16800"/>
            </a:xfrm>
            <a:custGeom>
              <a:avLst/>
              <a:gdLst/>
              <a:ahLst/>
              <a:cxnLst/>
              <a:rect l="l" t="t" r="r" b="b"/>
              <a:pathLst>
                <a:path w="290" h="494" extrusionOk="0">
                  <a:moveTo>
                    <a:pt x="77" y="493"/>
                  </a:moveTo>
                  <a:cubicBezTo>
                    <a:pt x="77" y="493"/>
                    <a:pt x="0" y="459"/>
                    <a:pt x="34" y="425"/>
                  </a:cubicBezTo>
                  <a:cubicBezTo>
                    <a:pt x="111" y="281"/>
                    <a:pt x="145" y="136"/>
                    <a:pt x="213" y="34"/>
                  </a:cubicBezTo>
                  <a:lnTo>
                    <a:pt x="247" y="34"/>
                  </a:lnTo>
                  <a:cubicBezTo>
                    <a:pt x="247" y="1"/>
                    <a:pt x="289" y="34"/>
                    <a:pt x="289" y="68"/>
                  </a:cubicBezTo>
                  <a:cubicBezTo>
                    <a:pt x="289" y="213"/>
                    <a:pt x="179" y="349"/>
                    <a:pt x="111" y="45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2"/>
            <p:cNvSpPr/>
            <p:nvPr/>
          </p:nvSpPr>
          <p:spPr>
            <a:xfrm>
              <a:off x="201524" y="360546"/>
              <a:ext cx="8400" cy="12175"/>
            </a:xfrm>
            <a:custGeom>
              <a:avLst/>
              <a:gdLst/>
              <a:ahLst/>
              <a:cxnLst/>
              <a:rect l="l" t="t" r="r" b="b"/>
              <a:pathLst>
                <a:path w="247" h="358" extrusionOk="0">
                  <a:moveTo>
                    <a:pt x="68" y="323"/>
                  </a:moveTo>
                  <a:cubicBezTo>
                    <a:pt x="34" y="357"/>
                    <a:pt x="0" y="323"/>
                    <a:pt x="34" y="281"/>
                  </a:cubicBezTo>
                  <a:cubicBezTo>
                    <a:pt x="34" y="247"/>
                    <a:pt x="68" y="213"/>
                    <a:pt x="102" y="145"/>
                  </a:cubicBezTo>
                  <a:cubicBezTo>
                    <a:pt x="102" y="111"/>
                    <a:pt x="102" y="34"/>
                    <a:pt x="136" y="0"/>
                  </a:cubicBezTo>
                  <a:lnTo>
                    <a:pt x="178" y="0"/>
                  </a:lnTo>
                  <a:cubicBezTo>
                    <a:pt x="178" y="0"/>
                    <a:pt x="246" y="0"/>
                    <a:pt x="212" y="34"/>
                  </a:cubicBezTo>
                  <a:cubicBezTo>
                    <a:pt x="246" y="111"/>
                    <a:pt x="212" y="145"/>
                    <a:pt x="178" y="179"/>
                  </a:cubicBezTo>
                  <a:cubicBezTo>
                    <a:pt x="136" y="247"/>
                    <a:pt x="102" y="281"/>
                    <a:pt x="68"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2"/>
            <p:cNvSpPr/>
            <p:nvPr/>
          </p:nvSpPr>
          <p:spPr>
            <a:xfrm>
              <a:off x="191696" y="348405"/>
              <a:ext cx="7244" cy="13331"/>
            </a:xfrm>
            <a:custGeom>
              <a:avLst/>
              <a:gdLst/>
              <a:ahLst/>
              <a:cxnLst/>
              <a:rect l="l" t="t" r="r" b="b"/>
              <a:pathLst>
                <a:path w="213" h="392" extrusionOk="0">
                  <a:moveTo>
                    <a:pt x="77" y="391"/>
                  </a:moveTo>
                  <a:cubicBezTo>
                    <a:pt x="43" y="391"/>
                    <a:pt x="0" y="357"/>
                    <a:pt x="0" y="357"/>
                  </a:cubicBezTo>
                  <a:cubicBezTo>
                    <a:pt x="43" y="290"/>
                    <a:pt x="77" y="256"/>
                    <a:pt x="77" y="179"/>
                  </a:cubicBezTo>
                  <a:cubicBezTo>
                    <a:pt x="111" y="145"/>
                    <a:pt x="111" y="77"/>
                    <a:pt x="145" y="43"/>
                  </a:cubicBezTo>
                  <a:lnTo>
                    <a:pt x="145" y="1"/>
                  </a:lnTo>
                  <a:cubicBezTo>
                    <a:pt x="145" y="1"/>
                    <a:pt x="179" y="1"/>
                    <a:pt x="179" y="43"/>
                  </a:cubicBezTo>
                  <a:cubicBezTo>
                    <a:pt x="213" y="145"/>
                    <a:pt x="145" y="290"/>
                    <a:pt x="77"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2"/>
            <p:cNvSpPr/>
            <p:nvPr/>
          </p:nvSpPr>
          <p:spPr>
            <a:xfrm>
              <a:off x="129292" y="340039"/>
              <a:ext cx="6087" cy="9862"/>
            </a:xfrm>
            <a:custGeom>
              <a:avLst/>
              <a:gdLst/>
              <a:ahLst/>
              <a:cxnLst/>
              <a:rect l="l" t="t" r="r" b="b"/>
              <a:pathLst>
                <a:path w="179" h="290" extrusionOk="0">
                  <a:moveTo>
                    <a:pt x="102" y="247"/>
                  </a:moveTo>
                  <a:cubicBezTo>
                    <a:pt x="68" y="289"/>
                    <a:pt x="0" y="247"/>
                    <a:pt x="34" y="179"/>
                  </a:cubicBezTo>
                  <a:cubicBezTo>
                    <a:pt x="34" y="145"/>
                    <a:pt x="68" y="34"/>
                    <a:pt x="102" y="0"/>
                  </a:cubicBezTo>
                  <a:lnTo>
                    <a:pt x="102" y="0"/>
                  </a:lnTo>
                  <a:cubicBezTo>
                    <a:pt x="136" y="0"/>
                    <a:pt x="136" y="0"/>
                    <a:pt x="179" y="34"/>
                  </a:cubicBezTo>
                  <a:cubicBezTo>
                    <a:pt x="179" y="111"/>
                    <a:pt x="136" y="179"/>
                    <a:pt x="102" y="21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2"/>
            <p:cNvSpPr/>
            <p:nvPr/>
          </p:nvSpPr>
          <p:spPr>
            <a:xfrm>
              <a:off x="136501" y="338883"/>
              <a:ext cx="8434" cy="11018"/>
            </a:xfrm>
            <a:custGeom>
              <a:avLst/>
              <a:gdLst/>
              <a:ahLst/>
              <a:cxnLst/>
              <a:rect l="l" t="t" r="r" b="b"/>
              <a:pathLst>
                <a:path w="248" h="324" extrusionOk="0">
                  <a:moveTo>
                    <a:pt x="103" y="281"/>
                  </a:moveTo>
                  <a:cubicBezTo>
                    <a:pt x="69" y="323"/>
                    <a:pt x="1" y="281"/>
                    <a:pt x="35" y="247"/>
                  </a:cubicBezTo>
                  <a:cubicBezTo>
                    <a:pt x="35" y="213"/>
                    <a:pt x="69" y="145"/>
                    <a:pt x="103" y="111"/>
                  </a:cubicBezTo>
                  <a:cubicBezTo>
                    <a:pt x="103" y="68"/>
                    <a:pt x="137" y="34"/>
                    <a:pt x="179" y="34"/>
                  </a:cubicBezTo>
                  <a:lnTo>
                    <a:pt x="179" y="0"/>
                  </a:lnTo>
                  <a:cubicBezTo>
                    <a:pt x="213" y="0"/>
                    <a:pt x="247" y="34"/>
                    <a:pt x="247" y="34"/>
                  </a:cubicBezTo>
                  <a:cubicBezTo>
                    <a:pt x="247" y="111"/>
                    <a:pt x="213" y="145"/>
                    <a:pt x="213" y="17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2"/>
            <p:cNvSpPr/>
            <p:nvPr/>
          </p:nvSpPr>
          <p:spPr>
            <a:xfrm>
              <a:off x="198905" y="314908"/>
              <a:ext cx="8706" cy="11869"/>
            </a:xfrm>
            <a:custGeom>
              <a:avLst/>
              <a:gdLst/>
              <a:ahLst/>
              <a:cxnLst/>
              <a:rect l="l" t="t" r="r" b="b"/>
              <a:pathLst>
                <a:path w="256" h="349" extrusionOk="0">
                  <a:moveTo>
                    <a:pt x="111" y="315"/>
                  </a:moveTo>
                  <a:cubicBezTo>
                    <a:pt x="77" y="349"/>
                    <a:pt x="1" y="315"/>
                    <a:pt x="43" y="281"/>
                  </a:cubicBezTo>
                  <a:cubicBezTo>
                    <a:pt x="43" y="213"/>
                    <a:pt x="77" y="179"/>
                    <a:pt x="77" y="102"/>
                  </a:cubicBezTo>
                  <a:cubicBezTo>
                    <a:pt x="111" y="68"/>
                    <a:pt x="111" y="34"/>
                    <a:pt x="145" y="34"/>
                  </a:cubicBezTo>
                  <a:lnTo>
                    <a:pt x="179" y="0"/>
                  </a:lnTo>
                  <a:cubicBezTo>
                    <a:pt x="213" y="0"/>
                    <a:pt x="255" y="34"/>
                    <a:pt x="255" y="34"/>
                  </a:cubicBezTo>
                  <a:cubicBezTo>
                    <a:pt x="255" y="102"/>
                    <a:pt x="213" y="136"/>
                    <a:pt x="179" y="179"/>
                  </a:cubicBezTo>
                  <a:cubicBezTo>
                    <a:pt x="145" y="213"/>
                    <a:pt x="145" y="247"/>
                    <a:pt x="111" y="3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2"/>
            <p:cNvSpPr/>
            <p:nvPr/>
          </p:nvSpPr>
          <p:spPr>
            <a:xfrm>
              <a:off x="207577" y="318376"/>
              <a:ext cx="7244" cy="12141"/>
            </a:xfrm>
            <a:custGeom>
              <a:avLst/>
              <a:gdLst/>
              <a:ahLst/>
              <a:cxnLst/>
              <a:rect l="l" t="t" r="r" b="b"/>
              <a:pathLst>
                <a:path w="213" h="357" extrusionOk="0">
                  <a:moveTo>
                    <a:pt x="68" y="357"/>
                  </a:moveTo>
                  <a:cubicBezTo>
                    <a:pt x="34" y="357"/>
                    <a:pt x="0" y="323"/>
                    <a:pt x="0" y="289"/>
                  </a:cubicBezTo>
                  <a:cubicBezTo>
                    <a:pt x="34" y="247"/>
                    <a:pt x="68" y="179"/>
                    <a:pt x="68" y="145"/>
                  </a:cubicBezTo>
                  <a:cubicBezTo>
                    <a:pt x="68" y="111"/>
                    <a:pt x="102" y="111"/>
                    <a:pt x="102" y="77"/>
                  </a:cubicBezTo>
                  <a:cubicBezTo>
                    <a:pt x="102" y="34"/>
                    <a:pt x="136" y="34"/>
                    <a:pt x="170" y="0"/>
                  </a:cubicBezTo>
                  <a:lnTo>
                    <a:pt x="170" y="0"/>
                  </a:lnTo>
                  <a:cubicBezTo>
                    <a:pt x="170" y="0"/>
                    <a:pt x="213" y="0"/>
                    <a:pt x="213" y="34"/>
                  </a:cubicBezTo>
                  <a:cubicBezTo>
                    <a:pt x="213" y="111"/>
                    <a:pt x="213" y="145"/>
                    <a:pt x="170" y="179"/>
                  </a:cubicBezTo>
                  <a:cubicBezTo>
                    <a:pt x="136" y="247"/>
                    <a:pt x="102" y="289"/>
                    <a:pt x="68"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2"/>
            <p:cNvSpPr/>
            <p:nvPr/>
          </p:nvSpPr>
          <p:spPr>
            <a:xfrm>
              <a:off x="219412" y="328204"/>
              <a:ext cx="7278" cy="10712"/>
            </a:xfrm>
            <a:custGeom>
              <a:avLst/>
              <a:gdLst/>
              <a:ahLst/>
              <a:cxnLst/>
              <a:rect l="l" t="t" r="r" b="b"/>
              <a:pathLst>
                <a:path w="214" h="315" extrusionOk="0">
                  <a:moveTo>
                    <a:pt x="111" y="280"/>
                  </a:moveTo>
                  <a:cubicBezTo>
                    <a:pt x="77" y="314"/>
                    <a:pt x="1" y="280"/>
                    <a:pt x="35" y="212"/>
                  </a:cubicBezTo>
                  <a:cubicBezTo>
                    <a:pt x="35" y="170"/>
                    <a:pt x="77" y="136"/>
                    <a:pt x="77" y="102"/>
                  </a:cubicBezTo>
                  <a:cubicBezTo>
                    <a:pt x="77" y="68"/>
                    <a:pt x="111" y="34"/>
                    <a:pt x="111" y="34"/>
                  </a:cubicBezTo>
                  <a:cubicBezTo>
                    <a:pt x="145" y="34"/>
                    <a:pt x="145" y="34"/>
                    <a:pt x="145" y="0"/>
                  </a:cubicBezTo>
                  <a:cubicBezTo>
                    <a:pt x="145" y="0"/>
                    <a:pt x="179" y="0"/>
                    <a:pt x="179" y="34"/>
                  </a:cubicBezTo>
                  <a:cubicBezTo>
                    <a:pt x="213" y="68"/>
                    <a:pt x="179" y="102"/>
                    <a:pt x="179" y="136"/>
                  </a:cubicBezTo>
                  <a:cubicBezTo>
                    <a:pt x="145" y="170"/>
                    <a:pt x="145" y="212"/>
                    <a:pt x="111" y="24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2"/>
            <p:cNvSpPr/>
            <p:nvPr/>
          </p:nvSpPr>
          <p:spPr>
            <a:xfrm>
              <a:off x="153267" y="294401"/>
              <a:ext cx="8400" cy="10712"/>
            </a:xfrm>
            <a:custGeom>
              <a:avLst/>
              <a:gdLst/>
              <a:ahLst/>
              <a:cxnLst/>
              <a:rect l="l" t="t" r="r" b="b"/>
              <a:pathLst>
                <a:path w="247" h="315" extrusionOk="0">
                  <a:moveTo>
                    <a:pt x="68" y="280"/>
                  </a:moveTo>
                  <a:cubicBezTo>
                    <a:pt x="34" y="314"/>
                    <a:pt x="0" y="246"/>
                    <a:pt x="34" y="213"/>
                  </a:cubicBezTo>
                  <a:cubicBezTo>
                    <a:pt x="68" y="179"/>
                    <a:pt x="68" y="145"/>
                    <a:pt x="111" y="102"/>
                  </a:cubicBezTo>
                  <a:cubicBezTo>
                    <a:pt x="111" y="68"/>
                    <a:pt x="145" y="34"/>
                    <a:pt x="179" y="0"/>
                  </a:cubicBezTo>
                  <a:lnTo>
                    <a:pt x="179" y="0"/>
                  </a:lnTo>
                  <a:cubicBezTo>
                    <a:pt x="179" y="0"/>
                    <a:pt x="213" y="0"/>
                    <a:pt x="247" y="34"/>
                  </a:cubicBezTo>
                  <a:cubicBezTo>
                    <a:pt x="247" y="145"/>
                    <a:pt x="145" y="213"/>
                    <a:pt x="68" y="28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2"/>
            <p:cNvSpPr/>
            <p:nvPr/>
          </p:nvSpPr>
          <p:spPr>
            <a:xfrm>
              <a:off x="164251" y="294401"/>
              <a:ext cx="9556" cy="13297"/>
            </a:xfrm>
            <a:custGeom>
              <a:avLst/>
              <a:gdLst/>
              <a:ahLst/>
              <a:cxnLst/>
              <a:rect l="l" t="t" r="r" b="b"/>
              <a:pathLst>
                <a:path w="281" h="391" extrusionOk="0">
                  <a:moveTo>
                    <a:pt x="102" y="357"/>
                  </a:moveTo>
                  <a:cubicBezTo>
                    <a:pt x="68" y="391"/>
                    <a:pt x="0" y="314"/>
                    <a:pt x="34" y="280"/>
                  </a:cubicBezTo>
                  <a:cubicBezTo>
                    <a:pt x="34" y="246"/>
                    <a:pt x="68" y="179"/>
                    <a:pt x="102" y="145"/>
                  </a:cubicBezTo>
                  <a:cubicBezTo>
                    <a:pt x="136" y="68"/>
                    <a:pt x="136" y="34"/>
                    <a:pt x="170" y="0"/>
                  </a:cubicBezTo>
                  <a:lnTo>
                    <a:pt x="213" y="0"/>
                  </a:lnTo>
                  <a:cubicBezTo>
                    <a:pt x="247" y="0"/>
                    <a:pt x="281" y="34"/>
                    <a:pt x="281" y="68"/>
                  </a:cubicBezTo>
                  <a:cubicBezTo>
                    <a:pt x="281" y="102"/>
                    <a:pt x="247" y="145"/>
                    <a:pt x="213" y="213"/>
                  </a:cubicBezTo>
                  <a:cubicBezTo>
                    <a:pt x="170" y="246"/>
                    <a:pt x="136" y="280"/>
                    <a:pt x="102"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2"/>
            <p:cNvSpPr/>
            <p:nvPr/>
          </p:nvSpPr>
          <p:spPr>
            <a:xfrm>
              <a:off x="220568" y="247301"/>
              <a:ext cx="7278" cy="12175"/>
            </a:xfrm>
            <a:custGeom>
              <a:avLst/>
              <a:gdLst/>
              <a:ahLst/>
              <a:cxnLst/>
              <a:rect l="l" t="t" r="r" b="b"/>
              <a:pathLst>
                <a:path w="214" h="358" extrusionOk="0">
                  <a:moveTo>
                    <a:pt x="77" y="323"/>
                  </a:moveTo>
                  <a:cubicBezTo>
                    <a:pt x="43" y="357"/>
                    <a:pt x="1" y="323"/>
                    <a:pt x="1" y="289"/>
                  </a:cubicBezTo>
                  <a:lnTo>
                    <a:pt x="77" y="145"/>
                  </a:lnTo>
                  <a:cubicBezTo>
                    <a:pt x="77" y="111"/>
                    <a:pt x="77" y="43"/>
                    <a:pt x="111" y="43"/>
                  </a:cubicBezTo>
                  <a:lnTo>
                    <a:pt x="145" y="43"/>
                  </a:lnTo>
                  <a:cubicBezTo>
                    <a:pt x="179" y="0"/>
                    <a:pt x="213" y="0"/>
                    <a:pt x="213" y="77"/>
                  </a:cubicBezTo>
                  <a:cubicBezTo>
                    <a:pt x="213" y="111"/>
                    <a:pt x="179" y="145"/>
                    <a:pt x="145" y="179"/>
                  </a:cubicBezTo>
                  <a:cubicBezTo>
                    <a:pt x="145" y="213"/>
                    <a:pt x="111" y="289"/>
                    <a:pt x="77" y="32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2"/>
            <p:cNvSpPr/>
            <p:nvPr/>
          </p:nvSpPr>
          <p:spPr>
            <a:xfrm>
              <a:off x="227811" y="253354"/>
              <a:ext cx="9828" cy="14487"/>
            </a:xfrm>
            <a:custGeom>
              <a:avLst/>
              <a:gdLst/>
              <a:ahLst/>
              <a:cxnLst/>
              <a:rect l="l" t="t" r="r" b="b"/>
              <a:pathLst>
                <a:path w="289" h="426" extrusionOk="0">
                  <a:moveTo>
                    <a:pt x="76" y="392"/>
                  </a:moveTo>
                  <a:cubicBezTo>
                    <a:pt x="43" y="426"/>
                    <a:pt x="0" y="392"/>
                    <a:pt x="0" y="358"/>
                  </a:cubicBezTo>
                  <a:cubicBezTo>
                    <a:pt x="43" y="247"/>
                    <a:pt x="76" y="111"/>
                    <a:pt x="178" y="35"/>
                  </a:cubicBezTo>
                  <a:lnTo>
                    <a:pt x="178" y="35"/>
                  </a:lnTo>
                  <a:cubicBezTo>
                    <a:pt x="212" y="1"/>
                    <a:pt x="255" y="35"/>
                    <a:pt x="255" y="35"/>
                  </a:cubicBezTo>
                  <a:cubicBezTo>
                    <a:pt x="289" y="179"/>
                    <a:pt x="178" y="290"/>
                    <a:pt x="76" y="39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82745" y="-80022"/>
              <a:ext cx="97670" cy="338341"/>
            </a:xfrm>
            <a:custGeom>
              <a:avLst/>
              <a:gdLst/>
              <a:ahLst/>
              <a:cxnLst/>
              <a:rect l="l" t="t" r="r" b="b"/>
              <a:pathLst>
                <a:path w="2872" h="9949" extrusionOk="0">
                  <a:moveTo>
                    <a:pt x="1631" y="9558"/>
                  </a:moveTo>
                  <a:cubicBezTo>
                    <a:pt x="1385" y="9736"/>
                    <a:pt x="1104" y="9880"/>
                    <a:pt x="782" y="9914"/>
                  </a:cubicBezTo>
                  <a:cubicBezTo>
                    <a:pt x="748" y="9948"/>
                    <a:pt x="714" y="9948"/>
                    <a:pt x="680" y="9914"/>
                  </a:cubicBezTo>
                  <a:cubicBezTo>
                    <a:pt x="603" y="9914"/>
                    <a:pt x="501" y="9914"/>
                    <a:pt x="425" y="9880"/>
                  </a:cubicBezTo>
                  <a:cubicBezTo>
                    <a:pt x="391" y="9880"/>
                    <a:pt x="357" y="9838"/>
                    <a:pt x="323" y="9804"/>
                  </a:cubicBezTo>
                  <a:cubicBezTo>
                    <a:pt x="178" y="9702"/>
                    <a:pt x="111" y="9490"/>
                    <a:pt x="111" y="9311"/>
                  </a:cubicBezTo>
                  <a:cubicBezTo>
                    <a:pt x="0" y="8606"/>
                    <a:pt x="77" y="7893"/>
                    <a:pt x="178" y="7153"/>
                  </a:cubicBezTo>
                  <a:lnTo>
                    <a:pt x="178" y="7009"/>
                  </a:lnTo>
                  <a:cubicBezTo>
                    <a:pt x="289" y="6304"/>
                    <a:pt x="467" y="5590"/>
                    <a:pt x="535" y="4919"/>
                  </a:cubicBezTo>
                  <a:cubicBezTo>
                    <a:pt x="714" y="3467"/>
                    <a:pt x="892" y="1810"/>
                    <a:pt x="255" y="426"/>
                  </a:cubicBezTo>
                  <a:cubicBezTo>
                    <a:pt x="255" y="358"/>
                    <a:pt x="212" y="247"/>
                    <a:pt x="144" y="179"/>
                  </a:cubicBezTo>
                  <a:cubicBezTo>
                    <a:pt x="111" y="111"/>
                    <a:pt x="77" y="35"/>
                    <a:pt x="43" y="1"/>
                  </a:cubicBezTo>
                  <a:cubicBezTo>
                    <a:pt x="77" y="35"/>
                    <a:pt x="144" y="69"/>
                    <a:pt x="212" y="179"/>
                  </a:cubicBezTo>
                  <a:cubicBezTo>
                    <a:pt x="357" y="247"/>
                    <a:pt x="501" y="392"/>
                    <a:pt x="680" y="570"/>
                  </a:cubicBezTo>
                  <a:cubicBezTo>
                    <a:pt x="816" y="706"/>
                    <a:pt x="960" y="884"/>
                    <a:pt x="1104" y="1063"/>
                  </a:cubicBezTo>
                  <a:cubicBezTo>
                    <a:pt x="1665" y="1768"/>
                    <a:pt x="2302" y="2830"/>
                    <a:pt x="2625" y="4214"/>
                  </a:cubicBezTo>
                  <a:cubicBezTo>
                    <a:pt x="2693" y="4571"/>
                    <a:pt x="2761" y="4953"/>
                    <a:pt x="2803" y="5310"/>
                  </a:cubicBezTo>
                  <a:lnTo>
                    <a:pt x="2803" y="5633"/>
                  </a:lnTo>
                  <a:cubicBezTo>
                    <a:pt x="2871" y="6338"/>
                    <a:pt x="2837" y="7043"/>
                    <a:pt x="2693" y="7714"/>
                  </a:cubicBezTo>
                  <a:cubicBezTo>
                    <a:pt x="2659" y="8003"/>
                    <a:pt x="2591" y="8249"/>
                    <a:pt x="2481" y="8496"/>
                  </a:cubicBezTo>
                  <a:cubicBezTo>
                    <a:pt x="2447" y="8530"/>
                    <a:pt x="2413" y="8606"/>
                    <a:pt x="2379" y="8674"/>
                  </a:cubicBezTo>
                  <a:cubicBezTo>
                    <a:pt x="2268" y="8886"/>
                    <a:pt x="2124" y="9099"/>
                    <a:pt x="1954" y="9277"/>
                  </a:cubicBezTo>
                  <a:cubicBezTo>
                    <a:pt x="1877" y="9379"/>
                    <a:pt x="1775" y="9456"/>
                    <a:pt x="1631" y="955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86214" y="-73934"/>
              <a:ext cx="115591" cy="329941"/>
            </a:xfrm>
            <a:custGeom>
              <a:avLst/>
              <a:gdLst/>
              <a:ahLst/>
              <a:cxnLst/>
              <a:rect l="l" t="t" r="r" b="b"/>
              <a:pathLst>
                <a:path w="3399" h="9702" extrusionOk="0">
                  <a:moveTo>
                    <a:pt x="527" y="9701"/>
                  </a:moveTo>
                  <a:cubicBezTo>
                    <a:pt x="493" y="9701"/>
                    <a:pt x="459" y="9659"/>
                    <a:pt x="425" y="9625"/>
                  </a:cubicBezTo>
                  <a:cubicBezTo>
                    <a:pt x="280" y="9523"/>
                    <a:pt x="213" y="9311"/>
                    <a:pt x="213" y="9132"/>
                  </a:cubicBezTo>
                  <a:cubicBezTo>
                    <a:pt x="0" y="7680"/>
                    <a:pt x="459" y="6159"/>
                    <a:pt x="637" y="4740"/>
                  </a:cubicBezTo>
                  <a:cubicBezTo>
                    <a:pt x="816" y="3288"/>
                    <a:pt x="994" y="1631"/>
                    <a:pt x="357" y="247"/>
                  </a:cubicBezTo>
                  <a:cubicBezTo>
                    <a:pt x="357" y="179"/>
                    <a:pt x="314" y="68"/>
                    <a:pt x="246" y="0"/>
                  </a:cubicBezTo>
                  <a:lnTo>
                    <a:pt x="314" y="0"/>
                  </a:lnTo>
                  <a:cubicBezTo>
                    <a:pt x="357" y="247"/>
                    <a:pt x="3398" y="4987"/>
                    <a:pt x="527" y="970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70638" y="221013"/>
              <a:ext cx="4965" cy="11869"/>
            </a:xfrm>
            <a:custGeom>
              <a:avLst/>
              <a:gdLst/>
              <a:ahLst/>
              <a:cxnLst/>
              <a:rect l="l" t="t" r="r" b="b"/>
              <a:pathLst>
                <a:path w="146" h="349" extrusionOk="0">
                  <a:moveTo>
                    <a:pt x="35" y="349"/>
                  </a:moveTo>
                  <a:cubicBezTo>
                    <a:pt x="35" y="349"/>
                    <a:pt x="1" y="349"/>
                    <a:pt x="1" y="315"/>
                  </a:cubicBezTo>
                  <a:lnTo>
                    <a:pt x="1" y="247"/>
                  </a:lnTo>
                  <a:lnTo>
                    <a:pt x="1" y="179"/>
                  </a:lnTo>
                  <a:lnTo>
                    <a:pt x="1" y="102"/>
                  </a:lnTo>
                  <a:cubicBezTo>
                    <a:pt x="35" y="68"/>
                    <a:pt x="35" y="34"/>
                    <a:pt x="35" y="34"/>
                  </a:cubicBezTo>
                  <a:cubicBezTo>
                    <a:pt x="35" y="34"/>
                    <a:pt x="69" y="34"/>
                    <a:pt x="69" y="0"/>
                  </a:cubicBezTo>
                  <a:cubicBezTo>
                    <a:pt x="69" y="0"/>
                    <a:pt x="111" y="0"/>
                    <a:pt x="145" y="34"/>
                  </a:cubicBezTo>
                  <a:lnTo>
                    <a:pt x="145" y="102"/>
                  </a:lnTo>
                  <a:lnTo>
                    <a:pt x="145" y="213"/>
                  </a:lnTo>
                  <a:cubicBezTo>
                    <a:pt x="111" y="213"/>
                    <a:pt x="111" y="247"/>
                    <a:pt x="111" y="281"/>
                  </a:cubicBezTo>
                  <a:cubicBezTo>
                    <a:pt x="69" y="281"/>
                    <a:pt x="69" y="315"/>
                    <a:pt x="35" y="34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63395" y="222169"/>
              <a:ext cx="7244" cy="12175"/>
            </a:xfrm>
            <a:custGeom>
              <a:avLst/>
              <a:gdLst/>
              <a:ahLst/>
              <a:cxnLst/>
              <a:rect l="l" t="t" r="r" b="b"/>
              <a:pathLst>
                <a:path w="213" h="358" extrusionOk="0">
                  <a:moveTo>
                    <a:pt x="68" y="357"/>
                  </a:moveTo>
                  <a:cubicBezTo>
                    <a:pt x="68" y="357"/>
                    <a:pt x="0" y="357"/>
                    <a:pt x="0" y="315"/>
                  </a:cubicBezTo>
                  <a:cubicBezTo>
                    <a:pt x="34" y="247"/>
                    <a:pt x="34" y="213"/>
                    <a:pt x="34" y="145"/>
                  </a:cubicBezTo>
                  <a:cubicBezTo>
                    <a:pt x="68" y="102"/>
                    <a:pt x="68" y="34"/>
                    <a:pt x="111" y="0"/>
                  </a:cubicBezTo>
                  <a:lnTo>
                    <a:pt x="111" y="0"/>
                  </a:lnTo>
                  <a:cubicBezTo>
                    <a:pt x="145" y="0"/>
                    <a:pt x="179" y="0"/>
                    <a:pt x="179" y="34"/>
                  </a:cubicBezTo>
                  <a:cubicBezTo>
                    <a:pt x="213" y="68"/>
                    <a:pt x="179" y="145"/>
                    <a:pt x="179" y="179"/>
                  </a:cubicBezTo>
                  <a:cubicBezTo>
                    <a:pt x="145" y="247"/>
                    <a:pt x="111" y="281"/>
                    <a:pt x="111" y="315"/>
                  </a:cubicBezTo>
                  <a:cubicBezTo>
                    <a:pt x="111" y="357"/>
                    <a:pt x="111" y="357"/>
                    <a:pt x="68"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71795" y="194419"/>
              <a:ext cx="4965" cy="11018"/>
            </a:xfrm>
            <a:custGeom>
              <a:avLst/>
              <a:gdLst/>
              <a:ahLst/>
              <a:cxnLst/>
              <a:rect l="l" t="t" r="r" b="b"/>
              <a:pathLst>
                <a:path w="146" h="324" extrusionOk="0">
                  <a:moveTo>
                    <a:pt x="69" y="324"/>
                  </a:moveTo>
                  <a:cubicBezTo>
                    <a:pt x="35" y="324"/>
                    <a:pt x="1" y="324"/>
                    <a:pt x="1" y="281"/>
                  </a:cubicBezTo>
                  <a:cubicBezTo>
                    <a:pt x="35" y="213"/>
                    <a:pt x="35" y="111"/>
                    <a:pt x="69" y="35"/>
                  </a:cubicBezTo>
                  <a:lnTo>
                    <a:pt x="69" y="1"/>
                  </a:lnTo>
                  <a:cubicBezTo>
                    <a:pt x="103" y="1"/>
                    <a:pt x="145" y="1"/>
                    <a:pt x="145" y="35"/>
                  </a:cubicBezTo>
                  <a:cubicBezTo>
                    <a:pt x="145" y="111"/>
                    <a:pt x="103" y="213"/>
                    <a:pt x="69" y="32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59654" y="189522"/>
              <a:ext cx="4659" cy="11018"/>
            </a:xfrm>
            <a:custGeom>
              <a:avLst/>
              <a:gdLst/>
              <a:ahLst/>
              <a:cxnLst/>
              <a:rect l="l" t="t" r="r" b="b"/>
              <a:pathLst>
                <a:path w="137" h="324" extrusionOk="0">
                  <a:moveTo>
                    <a:pt x="69" y="289"/>
                  </a:moveTo>
                  <a:cubicBezTo>
                    <a:pt x="35" y="323"/>
                    <a:pt x="1" y="289"/>
                    <a:pt x="1" y="255"/>
                  </a:cubicBezTo>
                  <a:cubicBezTo>
                    <a:pt x="1" y="179"/>
                    <a:pt x="1" y="111"/>
                    <a:pt x="35" y="43"/>
                  </a:cubicBezTo>
                  <a:lnTo>
                    <a:pt x="35" y="43"/>
                  </a:lnTo>
                  <a:cubicBezTo>
                    <a:pt x="69" y="1"/>
                    <a:pt x="103" y="43"/>
                    <a:pt x="137" y="43"/>
                  </a:cubicBezTo>
                  <a:cubicBezTo>
                    <a:pt x="137" y="111"/>
                    <a:pt x="103" y="213"/>
                    <a:pt x="69" y="28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39419" y="224482"/>
              <a:ext cx="4931" cy="11018"/>
            </a:xfrm>
            <a:custGeom>
              <a:avLst/>
              <a:gdLst/>
              <a:ahLst/>
              <a:cxnLst/>
              <a:rect l="l" t="t" r="r" b="b"/>
              <a:pathLst>
                <a:path w="145" h="324" extrusionOk="0">
                  <a:moveTo>
                    <a:pt x="77" y="323"/>
                  </a:moveTo>
                  <a:cubicBezTo>
                    <a:pt x="43" y="323"/>
                    <a:pt x="0" y="289"/>
                    <a:pt x="0" y="247"/>
                  </a:cubicBezTo>
                  <a:cubicBezTo>
                    <a:pt x="0" y="213"/>
                    <a:pt x="0" y="179"/>
                    <a:pt x="43" y="145"/>
                  </a:cubicBezTo>
                  <a:cubicBezTo>
                    <a:pt x="43" y="111"/>
                    <a:pt x="0" y="34"/>
                    <a:pt x="43" y="0"/>
                  </a:cubicBezTo>
                  <a:lnTo>
                    <a:pt x="43" y="0"/>
                  </a:lnTo>
                  <a:lnTo>
                    <a:pt x="111" y="0"/>
                  </a:lnTo>
                  <a:cubicBezTo>
                    <a:pt x="145" y="34"/>
                    <a:pt x="145" y="111"/>
                    <a:pt x="145" y="145"/>
                  </a:cubicBezTo>
                  <a:cubicBezTo>
                    <a:pt x="145" y="213"/>
                    <a:pt x="111" y="247"/>
                    <a:pt x="77" y="28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30748" y="217272"/>
              <a:ext cx="5815" cy="13297"/>
            </a:xfrm>
            <a:custGeom>
              <a:avLst/>
              <a:gdLst/>
              <a:ahLst/>
              <a:cxnLst/>
              <a:rect l="l" t="t" r="r" b="b"/>
              <a:pathLst>
                <a:path w="171" h="391" extrusionOk="0">
                  <a:moveTo>
                    <a:pt x="68" y="357"/>
                  </a:moveTo>
                  <a:cubicBezTo>
                    <a:pt x="34" y="391"/>
                    <a:pt x="0" y="357"/>
                    <a:pt x="0" y="323"/>
                  </a:cubicBezTo>
                  <a:cubicBezTo>
                    <a:pt x="34" y="289"/>
                    <a:pt x="34" y="289"/>
                    <a:pt x="34" y="246"/>
                  </a:cubicBezTo>
                  <a:lnTo>
                    <a:pt x="34" y="178"/>
                  </a:lnTo>
                  <a:cubicBezTo>
                    <a:pt x="34" y="110"/>
                    <a:pt x="34" y="34"/>
                    <a:pt x="68" y="0"/>
                  </a:cubicBezTo>
                  <a:lnTo>
                    <a:pt x="68" y="0"/>
                  </a:lnTo>
                  <a:lnTo>
                    <a:pt x="136" y="0"/>
                  </a:lnTo>
                  <a:cubicBezTo>
                    <a:pt x="170" y="76"/>
                    <a:pt x="170" y="144"/>
                    <a:pt x="170" y="178"/>
                  </a:cubicBezTo>
                  <a:cubicBezTo>
                    <a:pt x="136" y="212"/>
                    <a:pt x="136" y="246"/>
                    <a:pt x="136" y="246"/>
                  </a:cubicBezTo>
                  <a:cubicBezTo>
                    <a:pt x="136" y="289"/>
                    <a:pt x="102" y="323"/>
                    <a:pt x="102" y="35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6772" y="152250"/>
              <a:ext cx="6087" cy="17072"/>
            </a:xfrm>
            <a:custGeom>
              <a:avLst/>
              <a:gdLst/>
              <a:ahLst/>
              <a:cxnLst/>
              <a:rect l="l" t="t" r="r" b="b"/>
              <a:pathLst>
                <a:path w="179" h="502" extrusionOk="0">
                  <a:moveTo>
                    <a:pt x="68" y="459"/>
                  </a:moveTo>
                  <a:cubicBezTo>
                    <a:pt x="68" y="502"/>
                    <a:pt x="0" y="459"/>
                    <a:pt x="0" y="425"/>
                  </a:cubicBezTo>
                  <a:cubicBezTo>
                    <a:pt x="0" y="357"/>
                    <a:pt x="0" y="290"/>
                    <a:pt x="34" y="213"/>
                  </a:cubicBezTo>
                  <a:cubicBezTo>
                    <a:pt x="34" y="145"/>
                    <a:pt x="68" y="111"/>
                    <a:pt x="102" y="35"/>
                  </a:cubicBezTo>
                  <a:lnTo>
                    <a:pt x="102" y="35"/>
                  </a:lnTo>
                  <a:cubicBezTo>
                    <a:pt x="102" y="1"/>
                    <a:pt x="145" y="35"/>
                    <a:pt x="145" y="35"/>
                  </a:cubicBezTo>
                  <a:cubicBezTo>
                    <a:pt x="179" y="111"/>
                    <a:pt x="179" y="179"/>
                    <a:pt x="145" y="247"/>
                  </a:cubicBezTo>
                  <a:cubicBezTo>
                    <a:pt x="145" y="323"/>
                    <a:pt x="102" y="391"/>
                    <a:pt x="102" y="425"/>
                  </a:cubicBezTo>
                  <a:cubicBezTo>
                    <a:pt x="102" y="459"/>
                    <a:pt x="102" y="459"/>
                    <a:pt x="68" y="45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39419" y="157181"/>
              <a:ext cx="6087" cy="12141"/>
            </a:xfrm>
            <a:custGeom>
              <a:avLst/>
              <a:gdLst/>
              <a:ahLst/>
              <a:cxnLst/>
              <a:rect l="l" t="t" r="r" b="b"/>
              <a:pathLst>
                <a:path w="179" h="357" extrusionOk="0">
                  <a:moveTo>
                    <a:pt x="77" y="314"/>
                  </a:moveTo>
                  <a:cubicBezTo>
                    <a:pt x="43" y="357"/>
                    <a:pt x="0" y="314"/>
                    <a:pt x="0" y="280"/>
                  </a:cubicBezTo>
                  <a:cubicBezTo>
                    <a:pt x="0" y="212"/>
                    <a:pt x="43" y="178"/>
                    <a:pt x="43" y="145"/>
                  </a:cubicBezTo>
                  <a:cubicBezTo>
                    <a:pt x="43" y="102"/>
                    <a:pt x="43" y="34"/>
                    <a:pt x="77" y="0"/>
                  </a:cubicBezTo>
                  <a:lnTo>
                    <a:pt x="77" y="0"/>
                  </a:lnTo>
                  <a:cubicBezTo>
                    <a:pt x="111" y="0"/>
                    <a:pt x="145" y="0"/>
                    <a:pt x="145" y="34"/>
                  </a:cubicBezTo>
                  <a:cubicBezTo>
                    <a:pt x="179" y="68"/>
                    <a:pt x="145" y="102"/>
                    <a:pt x="145" y="178"/>
                  </a:cubicBezTo>
                  <a:cubicBezTo>
                    <a:pt x="111" y="212"/>
                    <a:pt x="111" y="246"/>
                    <a:pt x="111" y="280"/>
                  </a:cubicBezTo>
                  <a:cubicBezTo>
                    <a:pt x="111" y="314"/>
                    <a:pt x="111" y="314"/>
                    <a:pt x="77" y="31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55029" y="110080"/>
              <a:ext cx="6087" cy="14487"/>
            </a:xfrm>
            <a:custGeom>
              <a:avLst/>
              <a:gdLst/>
              <a:ahLst/>
              <a:cxnLst/>
              <a:rect l="l" t="t" r="r" b="b"/>
              <a:pathLst>
                <a:path w="179" h="426" extrusionOk="0">
                  <a:moveTo>
                    <a:pt x="77" y="425"/>
                  </a:moveTo>
                  <a:cubicBezTo>
                    <a:pt x="77" y="425"/>
                    <a:pt x="35" y="425"/>
                    <a:pt x="35" y="391"/>
                  </a:cubicBezTo>
                  <a:cubicBezTo>
                    <a:pt x="35" y="255"/>
                    <a:pt x="1" y="111"/>
                    <a:pt x="111" y="43"/>
                  </a:cubicBezTo>
                  <a:lnTo>
                    <a:pt x="111" y="0"/>
                  </a:lnTo>
                  <a:cubicBezTo>
                    <a:pt x="111" y="0"/>
                    <a:pt x="145" y="0"/>
                    <a:pt x="145" y="43"/>
                  </a:cubicBezTo>
                  <a:cubicBezTo>
                    <a:pt x="179" y="145"/>
                    <a:pt x="145" y="289"/>
                    <a:pt x="111" y="391"/>
                  </a:cubicBezTo>
                  <a:cubicBezTo>
                    <a:pt x="111" y="391"/>
                    <a:pt x="111" y="425"/>
                    <a:pt x="77" y="42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46663" y="107768"/>
              <a:ext cx="6121" cy="14487"/>
            </a:xfrm>
            <a:custGeom>
              <a:avLst/>
              <a:gdLst/>
              <a:ahLst/>
              <a:cxnLst/>
              <a:rect l="l" t="t" r="r" b="b"/>
              <a:pathLst>
                <a:path w="180" h="426" extrusionOk="0">
                  <a:moveTo>
                    <a:pt x="77" y="425"/>
                  </a:moveTo>
                  <a:cubicBezTo>
                    <a:pt x="43" y="425"/>
                    <a:pt x="1" y="425"/>
                    <a:pt x="1" y="391"/>
                  </a:cubicBezTo>
                  <a:lnTo>
                    <a:pt x="1" y="213"/>
                  </a:lnTo>
                  <a:cubicBezTo>
                    <a:pt x="1" y="179"/>
                    <a:pt x="1" y="111"/>
                    <a:pt x="43" y="34"/>
                  </a:cubicBezTo>
                  <a:lnTo>
                    <a:pt x="77" y="34"/>
                  </a:lnTo>
                  <a:cubicBezTo>
                    <a:pt x="77" y="0"/>
                    <a:pt x="145" y="34"/>
                    <a:pt x="145" y="68"/>
                  </a:cubicBezTo>
                  <a:cubicBezTo>
                    <a:pt x="179" y="145"/>
                    <a:pt x="145" y="179"/>
                    <a:pt x="145" y="247"/>
                  </a:cubicBezTo>
                  <a:cubicBezTo>
                    <a:pt x="111" y="281"/>
                    <a:pt x="111" y="357"/>
                    <a:pt x="77"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55029" y="84949"/>
              <a:ext cx="7244" cy="12175"/>
            </a:xfrm>
            <a:custGeom>
              <a:avLst/>
              <a:gdLst/>
              <a:ahLst/>
              <a:cxnLst/>
              <a:rect l="l" t="t" r="r" b="b"/>
              <a:pathLst>
                <a:path w="213" h="358" extrusionOk="0">
                  <a:moveTo>
                    <a:pt x="145" y="315"/>
                  </a:moveTo>
                  <a:cubicBezTo>
                    <a:pt x="111" y="357"/>
                    <a:pt x="35" y="315"/>
                    <a:pt x="35" y="281"/>
                  </a:cubicBezTo>
                  <a:cubicBezTo>
                    <a:pt x="1" y="213"/>
                    <a:pt x="1" y="102"/>
                    <a:pt x="77" y="34"/>
                  </a:cubicBezTo>
                  <a:lnTo>
                    <a:pt x="77" y="34"/>
                  </a:lnTo>
                  <a:cubicBezTo>
                    <a:pt x="111" y="0"/>
                    <a:pt x="145" y="34"/>
                    <a:pt x="179" y="68"/>
                  </a:cubicBezTo>
                  <a:cubicBezTo>
                    <a:pt x="213" y="145"/>
                    <a:pt x="179" y="213"/>
                    <a:pt x="145" y="28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12860" y="117290"/>
              <a:ext cx="3809" cy="12175"/>
            </a:xfrm>
            <a:custGeom>
              <a:avLst/>
              <a:gdLst/>
              <a:ahLst/>
              <a:cxnLst/>
              <a:rect l="l" t="t" r="r" b="b"/>
              <a:pathLst>
                <a:path w="112" h="358" extrusionOk="0">
                  <a:moveTo>
                    <a:pt x="35" y="358"/>
                  </a:moveTo>
                  <a:cubicBezTo>
                    <a:pt x="35" y="358"/>
                    <a:pt x="1" y="358"/>
                    <a:pt x="1" y="324"/>
                  </a:cubicBezTo>
                  <a:lnTo>
                    <a:pt x="1" y="179"/>
                  </a:lnTo>
                  <a:lnTo>
                    <a:pt x="1" y="43"/>
                  </a:lnTo>
                  <a:lnTo>
                    <a:pt x="35" y="43"/>
                  </a:lnTo>
                  <a:cubicBezTo>
                    <a:pt x="35" y="1"/>
                    <a:pt x="69" y="43"/>
                    <a:pt x="69" y="43"/>
                  </a:cubicBezTo>
                  <a:cubicBezTo>
                    <a:pt x="111" y="111"/>
                    <a:pt x="69" y="145"/>
                    <a:pt x="69" y="179"/>
                  </a:cubicBezTo>
                  <a:lnTo>
                    <a:pt x="69" y="324"/>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4460" y="116134"/>
              <a:ext cx="4931" cy="13331"/>
            </a:xfrm>
            <a:custGeom>
              <a:avLst/>
              <a:gdLst/>
              <a:ahLst/>
              <a:cxnLst/>
              <a:rect l="l" t="t" r="r" b="b"/>
              <a:pathLst>
                <a:path w="145" h="392" extrusionOk="0">
                  <a:moveTo>
                    <a:pt x="77" y="358"/>
                  </a:moveTo>
                  <a:cubicBezTo>
                    <a:pt x="34" y="392"/>
                    <a:pt x="34" y="392"/>
                    <a:pt x="34" y="358"/>
                  </a:cubicBezTo>
                  <a:cubicBezTo>
                    <a:pt x="0" y="324"/>
                    <a:pt x="0" y="247"/>
                    <a:pt x="0" y="213"/>
                  </a:cubicBezTo>
                  <a:cubicBezTo>
                    <a:pt x="0" y="179"/>
                    <a:pt x="34" y="111"/>
                    <a:pt x="34" y="77"/>
                  </a:cubicBezTo>
                  <a:lnTo>
                    <a:pt x="34" y="35"/>
                  </a:lnTo>
                  <a:cubicBezTo>
                    <a:pt x="77" y="1"/>
                    <a:pt x="111" y="35"/>
                    <a:pt x="145" y="77"/>
                  </a:cubicBezTo>
                  <a:cubicBezTo>
                    <a:pt x="145" y="111"/>
                    <a:pt x="145" y="179"/>
                    <a:pt x="111" y="213"/>
                  </a:cubicBezTo>
                  <a:cubicBezTo>
                    <a:pt x="111" y="290"/>
                    <a:pt x="111" y="324"/>
                    <a:pt x="77" y="35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14016" y="54886"/>
              <a:ext cx="4965" cy="15643"/>
            </a:xfrm>
            <a:custGeom>
              <a:avLst/>
              <a:gdLst/>
              <a:ahLst/>
              <a:cxnLst/>
              <a:rect l="l" t="t" r="r" b="b"/>
              <a:pathLst>
                <a:path w="146" h="460" extrusionOk="0">
                  <a:moveTo>
                    <a:pt x="69" y="426"/>
                  </a:moveTo>
                  <a:cubicBezTo>
                    <a:pt x="69" y="460"/>
                    <a:pt x="1" y="460"/>
                    <a:pt x="1" y="392"/>
                  </a:cubicBezTo>
                  <a:lnTo>
                    <a:pt x="1" y="213"/>
                  </a:lnTo>
                  <a:cubicBezTo>
                    <a:pt x="1" y="179"/>
                    <a:pt x="1" y="103"/>
                    <a:pt x="35" y="35"/>
                  </a:cubicBezTo>
                  <a:lnTo>
                    <a:pt x="35" y="35"/>
                  </a:lnTo>
                  <a:cubicBezTo>
                    <a:pt x="69" y="1"/>
                    <a:pt x="103" y="1"/>
                    <a:pt x="103" y="35"/>
                  </a:cubicBezTo>
                  <a:cubicBezTo>
                    <a:pt x="145" y="103"/>
                    <a:pt x="103" y="179"/>
                    <a:pt x="103" y="213"/>
                  </a:cubicBezTo>
                  <a:lnTo>
                    <a:pt x="103" y="392"/>
                  </a:lnTo>
                  <a:cubicBezTo>
                    <a:pt x="103" y="426"/>
                    <a:pt x="103" y="426"/>
                    <a:pt x="69" y="42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2"/>
            <p:cNvSpPr/>
            <p:nvPr/>
          </p:nvSpPr>
          <p:spPr>
            <a:xfrm>
              <a:off x="-4460" y="62130"/>
              <a:ext cx="6087" cy="13331"/>
            </a:xfrm>
            <a:custGeom>
              <a:avLst/>
              <a:gdLst/>
              <a:ahLst/>
              <a:cxnLst/>
              <a:rect l="l" t="t" r="r" b="b"/>
              <a:pathLst>
                <a:path w="179" h="392" extrusionOk="0">
                  <a:moveTo>
                    <a:pt x="111" y="349"/>
                  </a:moveTo>
                  <a:cubicBezTo>
                    <a:pt x="77" y="391"/>
                    <a:pt x="34" y="349"/>
                    <a:pt x="34" y="315"/>
                  </a:cubicBezTo>
                  <a:cubicBezTo>
                    <a:pt x="34" y="213"/>
                    <a:pt x="0" y="102"/>
                    <a:pt x="77" y="34"/>
                  </a:cubicBezTo>
                  <a:lnTo>
                    <a:pt x="77" y="0"/>
                  </a:lnTo>
                  <a:cubicBezTo>
                    <a:pt x="111" y="0"/>
                    <a:pt x="111" y="0"/>
                    <a:pt x="145" y="34"/>
                  </a:cubicBezTo>
                  <a:cubicBezTo>
                    <a:pt x="179" y="102"/>
                    <a:pt x="145" y="247"/>
                    <a:pt x="111" y="31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2"/>
            <p:cNvSpPr/>
            <p:nvPr/>
          </p:nvSpPr>
          <p:spPr>
            <a:xfrm>
              <a:off x="77566" y="-87231"/>
              <a:ext cx="440601" cy="117904"/>
            </a:xfrm>
            <a:custGeom>
              <a:avLst/>
              <a:gdLst/>
              <a:ahLst/>
              <a:cxnLst/>
              <a:rect l="l" t="t" r="r" b="b"/>
              <a:pathLst>
                <a:path w="12956" h="3467" extrusionOk="0">
                  <a:moveTo>
                    <a:pt x="11851" y="2192"/>
                  </a:moveTo>
                  <a:cubicBezTo>
                    <a:pt x="11715" y="2303"/>
                    <a:pt x="11537" y="2404"/>
                    <a:pt x="11392" y="2515"/>
                  </a:cubicBezTo>
                  <a:cubicBezTo>
                    <a:pt x="10866" y="2795"/>
                    <a:pt x="10296" y="2974"/>
                    <a:pt x="9727" y="3084"/>
                  </a:cubicBezTo>
                  <a:cubicBezTo>
                    <a:pt x="9659" y="3118"/>
                    <a:pt x="9557" y="3118"/>
                    <a:pt x="9481" y="3152"/>
                  </a:cubicBezTo>
                  <a:cubicBezTo>
                    <a:pt x="9303" y="3186"/>
                    <a:pt x="9167" y="3220"/>
                    <a:pt x="8988" y="3220"/>
                  </a:cubicBezTo>
                  <a:cubicBezTo>
                    <a:pt x="7680" y="3466"/>
                    <a:pt x="6295" y="3466"/>
                    <a:pt x="4953" y="3432"/>
                  </a:cubicBezTo>
                  <a:cubicBezTo>
                    <a:pt x="3569" y="3398"/>
                    <a:pt x="2158" y="3254"/>
                    <a:pt x="808" y="3042"/>
                  </a:cubicBezTo>
                  <a:lnTo>
                    <a:pt x="638" y="3042"/>
                  </a:lnTo>
                  <a:cubicBezTo>
                    <a:pt x="459" y="3008"/>
                    <a:pt x="247" y="2974"/>
                    <a:pt x="35" y="2940"/>
                  </a:cubicBezTo>
                  <a:lnTo>
                    <a:pt x="1" y="2906"/>
                  </a:lnTo>
                  <a:cubicBezTo>
                    <a:pt x="1" y="2906"/>
                    <a:pt x="35" y="2940"/>
                    <a:pt x="69" y="2940"/>
                  </a:cubicBezTo>
                  <a:cubicBezTo>
                    <a:pt x="213" y="2940"/>
                    <a:pt x="349" y="2906"/>
                    <a:pt x="527" y="2872"/>
                  </a:cubicBezTo>
                  <a:cubicBezTo>
                    <a:pt x="706" y="2829"/>
                    <a:pt x="884" y="2795"/>
                    <a:pt x="1020" y="2761"/>
                  </a:cubicBezTo>
                  <a:cubicBezTo>
                    <a:pt x="1487" y="2693"/>
                    <a:pt x="1912" y="2583"/>
                    <a:pt x="2337" y="2481"/>
                  </a:cubicBezTo>
                  <a:cubicBezTo>
                    <a:pt x="3356" y="2235"/>
                    <a:pt x="4350" y="1946"/>
                    <a:pt x="5344" y="1665"/>
                  </a:cubicBezTo>
                  <a:cubicBezTo>
                    <a:pt x="6329" y="1385"/>
                    <a:pt x="7289" y="1062"/>
                    <a:pt x="8283" y="816"/>
                  </a:cubicBezTo>
                  <a:cubicBezTo>
                    <a:pt x="8351" y="782"/>
                    <a:pt x="8419" y="782"/>
                    <a:pt x="8496" y="782"/>
                  </a:cubicBezTo>
                  <a:cubicBezTo>
                    <a:pt x="8530" y="748"/>
                    <a:pt x="8598" y="748"/>
                    <a:pt x="8665" y="706"/>
                  </a:cubicBezTo>
                  <a:cubicBezTo>
                    <a:pt x="9591" y="459"/>
                    <a:pt x="10543" y="111"/>
                    <a:pt x="11503" y="34"/>
                  </a:cubicBezTo>
                  <a:cubicBezTo>
                    <a:pt x="11639" y="0"/>
                    <a:pt x="11749" y="0"/>
                    <a:pt x="11851" y="34"/>
                  </a:cubicBezTo>
                  <a:cubicBezTo>
                    <a:pt x="11961" y="34"/>
                    <a:pt x="12063" y="34"/>
                    <a:pt x="12174" y="68"/>
                  </a:cubicBezTo>
                  <a:cubicBezTo>
                    <a:pt x="12565" y="145"/>
                    <a:pt x="12879" y="323"/>
                    <a:pt x="12913" y="672"/>
                  </a:cubicBezTo>
                  <a:cubicBezTo>
                    <a:pt x="12955" y="782"/>
                    <a:pt x="12955" y="884"/>
                    <a:pt x="12879" y="994"/>
                  </a:cubicBezTo>
                  <a:cubicBezTo>
                    <a:pt x="12879" y="1028"/>
                    <a:pt x="12879" y="1062"/>
                    <a:pt x="12845" y="1096"/>
                  </a:cubicBezTo>
                  <a:cubicBezTo>
                    <a:pt x="12845" y="1130"/>
                    <a:pt x="12811" y="1173"/>
                    <a:pt x="12811" y="1241"/>
                  </a:cubicBezTo>
                  <a:cubicBezTo>
                    <a:pt x="12599" y="1597"/>
                    <a:pt x="12242" y="1912"/>
                    <a:pt x="11851" y="219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77566" y="-88387"/>
              <a:ext cx="448967" cy="104607"/>
            </a:xfrm>
            <a:custGeom>
              <a:avLst/>
              <a:gdLst/>
              <a:ahLst/>
              <a:cxnLst/>
              <a:rect l="l" t="t" r="r" b="b"/>
              <a:pathLst>
                <a:path w="13202" h="3076" extrusionOk="0">
                  <a:moveTo>
                    <a:pt x="12845" y="1130"/>
                  </a:moveTo>
                  <a:cubicBezTo>
                    <a:pt x="8844" y="2617"/>
                    <a:pt x="2830" y="2974"/>
                    <a:pt x="638" y="3076"/>
                  </a:cubicBezTo>
                  <a:cubicBezTo>
                    <a:pt x="425" y="3042"/>
                    <a:pt x="213" y="2974"/>
                    <a:pt x="1" y="2940"/>
                  </a:cubicBezTo>
                  <a:lnTo>
                    <a:pt x="1" y="2940"/>
                  </a:lnTo>
                  <a:cubicBezTo>
                    <a:pt x="281" y="3008"/>
                    <a:pt x="740" y="2863"/>
                    <a:pt x="1020" y="2795"/>
                  </a:cubicBezTo>
                  <a:cubicBezTo>
                    <a:pt x="1487" y="2727"/>
                    <a:pt x="1912" y="2617"/>
                    <a:pt x="2337" y="2515"/>
                  </a:cubicBezTo>
                  <a:cubicBezTo>
                    <a:pt x="3356" y="2269"/>
                    <a:pt x="4350" y="1980"/>
                    <a:pt x="5344" y="1699"/>
                  </a:cubicBezTo>
                  <a:cubicBezTo>
                    <a:pt x="6406" y="1377"/>
                    <a:pt x="7434" y="1062"/>
                    <a:pt x="8496" y="816"/>
                  </a:cubicBezTo>
                  <a:cubicBezTo>
                    <a:pt x="9481" y="570"/>
                    <a:pt x="10475" y="145"/>
                    <a:pt x="11503" y="68"/>
                  </a:cubicBezTo>
                  <a:cubicBezTo>
                    <a:pt x="12276" y="0"/>
                    <a:pt x="13202" y="281"/>
                    <a:pt x="12845" y="1130"/>
                  </a:cubicBezTo>
                  <a:close/>
                  <a:moveTo>
                    <a:pt x="1" y="2940"/>
                  </a:moveTo>
                  <a:lnTo>
                    <a:pt x="1" y="2940"/>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231552" y="-13843"/>
              <a:ext cx="14487" cy="3775"/>
            </a:xfrm>
            <a:custGeom>
              <a:avLst/>
              <a:gdLst/>
              <a:ahLst/>
              <a:cxnLst/>
              <a:rect l="l" t="t" r="r" b="b"/>
              <a:pathLst>
                <a:path w="426" h="111" extrusionOk="0">
                  <a:moveTo>
                    <a:pt x="391" y="111"/>
                  </a:moveTo>
                  <a:lnTo>
                    <a:pt x="213" y="111"/>
                  </a:lnTo>
                  <a:lnTo>
                    <a:pt x="34" y="111"/>
                  </a:lnTo>
                  <a:cubicBezTo>
                    <a:pt x="0" y="111"/>
                    <a:pt x="0" y="77"/>
                    <a:pt x="34" y="34"/>
                  </a:cubicBezTo>
                  <a:lnTo>
                    <a:pt x="34" y="34"/>
                  </a:lnTo>
                  <a:lnTo>
                    <a:pt x="213" y="34"/>
                  </a:lnTo>
                  <a:cubicBezTo>
                    <a:pt x="247" y="34"/>
                    <a:pt x="315" y="0"/>
                    <a:pt x="357" y="34"/>
                  </a:cubicBezTo>
                  <a:cubicBezTo>
                    <a:pt x="391" y="34"/>
                    <a:pt x="425" y="77"/>
                    <a:pt x="391" y="7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236449" y="-19930"/>
              <a:ext cx="14487" cy="4965"/>
            </a:xfrm>
            <a:custGeom>
              <a:avLst/>
              <a:gdLst/>
              <a:ahLst/>
              <a:cxnLst/>
              <a:rect l="l" t="t" r="r" b="b"/>
              <a:pathLst>
                <a:path w="426" h="146" extrusionOk="0">
                  <a:moveTo>
                    <a:pt x="383" y="111"/>
                  </a:moveTo>
                  <a:cubicBezTo>
                    <a:pt x="349" y="145"/>
                    <a:pt x="281" y="145"/>
                    <a:pt x="213" y="145"/>
                  </a:cubicBezTo>
                  <a:lnTo>
                    <a:pt x="69" y="145"/>
                  </a:lnTo>
                  <a:cubicBezTo>
                    <a:pt x="1" y="145"/>
                    <a:pt x="1" y="77"/>
                    <a:pt x="35" y="43"/>
                  </a:cubicBezTo>
                  <a:lnTo>
                    <a:pt x="35" y="43"/>
                  </a:lnTo>
                  <a:cubicBezTo>
                    <a:pt x="103" y="43"/>
                    <a:pt x="171" y="43"/>
                    <a:pt x="213" y="1"/>
                  </a:cubicBezTo>
                  <a:cubicBezTo>
                    <a:pt x="281" y="1"/>
                    <a:pt x="349" y="1"/>
                    <a:pt x="383" y="43"/>
                  </a:cubicBezTo>
                  <a:cubicBezTo>
                    <a:pt x="426" y="77"/>
                    <a:pt x="426" y="111"/>
                    <a:pt x="383"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2"/>
            <p:cNvSpPr/>
            <p:nvPr/>
          </p:nvSpPr>
          <p:spPr>
            <a:xfrm>
              <a:off x="265356" y="19960"/>
              <a:ext cx="8400" cy="2313"/>
            </a:xfrm>
            <a:custGeom>
              <a:avLst/>
              <a:gdLst/>
              <a:ahLst/>
              <a:cxnLst/>
              <a:rect l="l" t="t" r="r" b="b"/>
              <a:pathLst>
                <a:path w="247" h="68" extrusionOk="0">
                  <a:moveTo>
                    <a:pt x="213" y="68"/>
                  </a:moveTo>
                  <a:lnTo>
                    <a:pt x="213" y="68"/>
                  </a:lnTo>
                  <a:cubicBezTo>
                    <a:pt x="136" y="68"/>
                    <a:pt x="102" y="34"/>
                    <a:pt x="34" y="68"/>
                  </a:cubicBezTo>
                  <a:cubicBezTo>
                    <a:pt x="0" y="68"/>
                    <a:pt x="0" y="0"/>
                    <a:pt x="34" y="0"/>
                  </a:cubicBezTo>
                  <a:lnTo>
                    <a:pt x="34" y="0"/>
                  </a:lnTo>
                  <a:cubicBezTo>
                    <a:pt x="102" y="0"/>
                    <a:pt x="170" y="0"/>
                    <a:pt x="213" y="34"/>
                  </a:cubicBezTo>
                  <a:cubicBezTo>
                    <a:pt x="247" y="34"/>
                    <a:pt x="247" y="34"/>
                    <a:pt x="213"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2"/>
            <p:cNvSpPr/>
            <p:nvPr/>
          </p:nvSpPr>
          <p:spPr>
            <a:xfrm>
              <a:off x="260425" y="11561"/>
              <a:ext cx="12175" cy="4659"/>
            </a:xfrm>
            <a:custGeom>
              <a:avLst/>
              <a:gdLst/>
              <a:ahLst/>
              <a:cxnLst/>
              <a:rect l="l" t="t" r="r" b="b"/>
              <a:pathLst>
                <a:path w="358" h="137" extrusionOk="0">
                  <a:moveTo>
                    <a:pt x="315" y="103"/>
                  </a:moveTo>
                  <a:cubicBezTo>
                    <a:pt x="247" y="137"/>
                    <a:pt x="103" y="137"/>
                    <a:pt x="35" y="103"/>
                  </a:cubicBezTo>
                  <a:cubicBezTo>
                    <a:pt x="1" y="103"/>
                    <a:pt x="1" y="35"/>
                    <a:pt x="35" y="35"/>
                  </a:cubicBezTo>
                  <a:lnTo>
                    <a:pt x="35" y="1"/>
                  </a:lnTo>
                  <a:lnTo>
                    <a:pt x="179" y="1"/>
                  </a:lnTo>
                  <a:lnTo>
                    <a:pt x="315" y="1"/>
                  </a:lnTo>
                  <a:cubicBezTo>
                    <a:pt x="358" y="35"/>
                    <a:pt x="358" y="69"/>
                    <a:pt x="315" y="10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229240" y="17648"/>
              <a:ext cx="11869" cy="5781"/>
            </a:xfrm>
            <a:custGeom>
              <a:avLst/>
              <a:gdLst/>
              <a:ahLst/>
              <a:cxnLst/>
              <a:rect l="l" t="t" r="r" b="b"/>
              <a:pathLst>
                <a:path w="349" h="170" extrusionOk="0">
                  <a:moveTo>
                    <a:pt x="315" y="136"/>
                  </a:moveTo>
                  <a:cubicBezTo>
                    <a:pt x="247" y="170"/>
                    <a:pt x="136" y="136"/>
                    <a:pt x="68" y="136"/>
                  </a:cubicBezTo>
                  <a:cubicBezTo>
                    <a:pt x="1" y="136"/>
                    <a:pt x="1" y="68"/>
                    <a:pt x="34" y="34"/>
                  </a:cubicBezTo>
                  <a:lnTo>
                    <a:pt x="68" y="34"/>
                  </a:lnTo>
                  <a:cubicBezTo>
                    <a:pt x="136" y="34"/>
                    <a:pt x="247" y="0"/>
                    <a:pt x="315" y="34"/>
                  </a:cubicBezTo>
                  <a:cubicBezTo>
                    <a:pt x="349" y="34"/>
                    <a:pt x="349" y="102"/>
                    <a:pt x="315" y="136"/>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307253" y="18804"/>
              <a:ext cx="13297" cy="3469"/>
            </a:xfrm>
            <a:custGeom>
              <a:avLst/>
              <a:gdLst/>
              <a:ahLst/>
              <a:cxnLst/>
              <a:rect l="l" t="t" r="r" b="b"/>
              <a:pathLst>
                <a:path w="391" h="102" extrusionOk="0">
                  <a:moveTo>
                    <a:pt x="357" y="68"/>
                  </a:moveTo>
                  <a:cubicBezTo>
                    <a:pt x="255" y="102"/>
                    <a:pt x="145" y="102"/>
                    <a:pt x="77" y="102"/>
                  </a:cubicBezTo>
                  <a:cubicBezTo>
                    <a:pt x="0" y="102"/>
                    <a:pt x="0" y="34"/>
                    <a:pt x="43" y="34"/>
                  </a:cubicBezTo>
                  <a:lnTo>
                    <a:pt x="43" y="0"/>
                  </a:lnTo>
                  <a:lnTo>
                    <a:pt x="357" y="0"/>
                  </a:lnTo>
                  <a:cubicBezTo>
                    <a:pt x="357" y="0"/>
                    <a:pt x="391" y="34"/>
                    <a:pt x="357"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300009" y="8976"/>
              <a:ext cx="17072" cy="4931"/>
            </a:xfrm>
            <a:custGeom>
              <a:avLst/>
              <a:gdLst/>
              <a:ahLst/>
              <a:cxnLst/>
              <a:rect l="l" t="t" r="r" b="b"/>
              <a:pathLst>
                <a:path w="502" h="145" extrusionOk="0">
                  <a:moveTo>
                    <a:pt x="468" y="111"/>
                  </a:moveTo>
                  <a:cubicBezTo>
                    <a:pt x="392" y="145"/>
                    <a:pt x="324" y="145"/>
                    <a:pt x="256" y="145"/>
                  </a:cubicBezTo>
                  <a:lnTo>
                    <a:pt x="43" y="145"/>
                  </a:lnTo>
                  <a:cubicBezTo>
                    <a:pt x="1" y="145"/>
                    <a:pt x="1" y="111"/>
                    <a:pt x="43" y="77"/>
                  </a:cubicBezTo>
                  <a:lnTo>
                    <a:pt x="43" y="77"/>
                  </a:lnTo>
                  <a:cubicBezTo>
                    <a:pt x="111" y="77"/>
                    <a:pt x="179" y="43"/>
                    <a:pt x="256" y="43"/>
                  </a:cubicBezTo>
                  <a:cubicBezTo>
                    <a:pt x="324" y="43"/>
                    <a:pt x="392" y="0"/>
                    <a:pt x="468" y="0"/>
                  </a:cubicBezTo>
                  <a:cubicBezTo>
                    <a:pt x="502" y="43"/>
                    <a:pt x="502" y="77"/>
                    <a:pt x="468"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2"/>
            <p:cNvSpPr/>
            <p:nvPr/>
          </p:nvSpPr>
          <p:spPr>
            <a:xfrm>
              <a:off x="339900" y="18804"/>
              <a:ext cx="10712" cy="4625"/>
            </a:xfrm>
            <a:custGeom>
              <a:avLst/>
              <a:gdLst/>
              <a:ahLst/>
              <a:cxnLst/>
              <a:rect l="l" t="t" r="r" b="b"/>
              <a:pathLst>
                <a:path w="315" h="136" extrusionOk="0">
                  <a:moveTo>
                    <a:pt x="280" y="102"/>
                  </a:moveTo>
                  <a:cubicBezTo>
                    <a:pt x="212" y="136"/>
                    <a:pt x="102" y="136"/>
                    <a:pt x="34" y="102"/>
                  </a:cubicBezTo>
                  <a:cubicBezTo>
                    <a:pt x="0" y="102"/>
                    <a:pt x="0" y="68"/>
                    <a:pt x="0" y="34"/>
                  </a:cubicBezTo>
                  <a:lnTo>
                    <a:pt x="34" y="34"/>
                  </a:lnTo>
                  <a:cubicBezTo>
                    <a:pt x="68" y="34"/>
                    <a:pt x="102" y="0"/>
                    <a:pt x="178" y="0"/>
                  </a:cubicBezTo>
                  <a:cubicBezTo>
                    <a:pt x="212" y="0"/>
                    <a:pt x="280" y="0"/>
                    <a:pt x="280" y="34"/>
                  </a:cubicBezTo>
                  <a:cubicBezTo>
                    <a:pt x="314" y="68"/>
                    <a:pt x="314" y="68"/>
                    <a:pt x="314" y="102"/>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2"/>
            <p:cNvSpPr/>
            <p:nvPr/>
          </p:nvSpPr>
          <p:spPr>
            <a:xfrm>
              <a:off x="330344" y="5507"/>
              <a:ext cx="15643" cy="6087"/>
            </a:xfrm>
            <a:custGeom>
              <a:avLst/>
              <a:gdLst/>
              <a:ahLst/>
              <a:cxnLst/>
              <a:rect l="l" t="t" r="r" b="b"/>
              <a:pathLst>
                <a:path w="460" h="179" extrusionOk="0">
                  <a:moveTo>
                    <a:pt x="425" y="102"/>
                  </a:moveTo>
                  <a:cubicBezTo>
                    <a:pt x="383" y="145"/>
                    <a:pt x="315" y="145"/>
                    <a:pt x="247" y="179"/>
                  </a:cubicBezTo>
                  <a:cubicBezTo>
                    <a:pt x="213" y="179"/>
                    <a:pt x="137" y="145"/>
                    <a:pt x="69" y="145"/>
                  </a:cubicBezTo>
                  <a:cubicBezTo>
                    <a:pt x="35" y="145"/>
                    <a:pt x="1" y="68"/>
                    <a:pt x="35" y="34"/>
                  </a:cubicBezTo>
                  <a:lnTo>
                    <a:pt x="69" y="34"/>
                  </a:lnTo>
                  <a:lnTo>
                    <a:pt x="247" y="34"/>
                  </a:lnTo>
                  <a:cubicBezTo>
                    <a:pt x="315" y="0"/>
                    <a:pt x="349" y="34"/>
                    <a:pt x="425" y="34"/>
                  </a:cubicBezTo>
                  <a:cubicBezTo>
                    <a:pt x="459" y="34"/>
                    <a:pt x="459" y="68"/>
                    <a:pt x="425"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298853" y="-31765"/>
              <a:ext cx="14487" cy="4659"/>
            </a:xfrm>
            <a:custGeom>
              <a:avLst/>
              <a:gdLst/>
              <a:ahLst/>
              <a:cxnLst/>
              <a:rect l="l" t="t" r="r" b="b"/>
              <a:pathLst>
                <a:path w="426" h="137" extrusionOk="0">
                  <a:moveTo>
                    <a:pt x="392" y="68"/>
                  </a:moveTo>
                  <a:cubicBezTo>
                    <a:pt x="358" y="102"/>
                    <a:pt x="324" y="102"/>
                    <a:pt x="290" y="136"/>
                  </a:cubicBezTo>
                  <a:lnTo>
                    <a:pt x="111" y="136"/>
                  </a:lnTo>
                  <a:cubicBezTo>
                    <a:pt x="35" y="136"/>
                    <a:pt x="1" y="68"/>
                    <a:pt x="77" y="34"/>
                  </a:cubicBezTo>
                  <a:lnTo>
                    <a:pt x="111" y="34"/>
                  </a:lnTo>
                  <a:lnTo>
                    <a:pt x="247" y="34"/>
                  </a:lnTo>
                  <a:cubicBezTo>
                    <a:pt x="290" y="34"/>
                    <a:pt x="358" y="0"/>
                    <a:pt x="392" y="0"/>
                  </a:cubicBezTo>
                  <a:cubicBezTo>
                    <a:pt x="426" y="0"/>
                    <a:pt x="426" y="34"/>
                    <a:pt x="426"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359250" y="-37818"/>
              <a:ext cx="15609" cy="7244"/>
            </a:xfrm>
            <a:custGeom>
              <a:avLst/>
              <a:gdLst/>
              <a:ahLst/>
              <a:cxnLst/>
              <a:rect l="l" t="t" r="r" b="b"/>
              <a:pathLst>
                <a:path w="459" h="213" extrusionOk="0">
                  <a:moveTo>
                    <a:pt x="382" y="178"/>
                  </a:moveTo>
                  <a:cubicBezTo>
                    <a:pt x="348" y="212"/>
                    <a:pt x="315" y="212"/>
                    <a:pt x="247" y="212"/>
                  </a:cubicBezTo>
                  <a:lnTo>
                    <a:pt x="102" y="212"/>
                  </a:lnTo>
                  <a:cubicBezTo>
                    <a:pt x="34" y="212"/>
                    <a:pt x="0" y="144"/>
                    <a:pt x="34" y="102"/>
                  </a:cubicBezTo>
                  <a:lnTo>
                    <a:pt x="68" y="68"/>
                  </a:lnTo>
                  <a:cubicBezTo>
                    <a:pt x="102" y="68"/>
                    <a:pt x="170" y="68"/>
                    <a:pt x="247" y="34"/>
                  </a:cubicBezTo>
                  <a:cubicBezTo>
                    <a:pt x="315" y="34"/>
                    <a:pt x="348" y="0"/>
                    <a:pt x="425" y="34"/>
                  </a:cubicBezTo>
                  <a:cubicBezTo>
                    <a:pt x="459" y="68"/>
                    <a:pt x="459" y="102"/>
                    <a:pt x="425" y="144"/>
                  </a:cubicBezTo>
                  <a:cubicBezTo>
                    <a:pt x="425" y="144"/>
                    <a:pt x="425" y="178"/>
                    <a:pt x="382" y="1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362719" y="-43906"/>
              <a:ext cx="10984" cy="6121"/>
            </a:xfrm>
            <a:custGeom>
              <a:avLst/>
              <a:gdLst/>
              <a:ahLst/>
              <a:cxnLst/>
              <a:rect l="l" t="t" r="r" b="b"/>
              <a:pathLst>
                <a:path w="323" h="180" extrusionOk="0">
                  <a:moveTo>
                    <a:pt x="280" y="111"/>
                  </a:moveTo>
                  <a:cubicBezTo>
                    <a:pt x="246" y="145"/>
                    <a:pt x="213" y="145"/>
                    <a:pt x="179" y="145"/>
                  </a:cubicBezTo>
                  <a:lnTo>
                    <a:pt x="68" y="145"/>
                  </a:lnTo>
                  <a:cubicBezTo>
                    <a:pt x="34" y="179"/>
                    <a:pt x="0" y="111"/>
                    <a:pt x="34" y="69"/>
                  </a:cubicBezTo>
                  <a:lnTo>
                    <a:pt x="34" y="69"/>
                  </a:lnTo>
                  <a:cubicBezTo>
                    <a:pt x="68" y="69"/>
                    <a:pt x="111" y="35"/>
                    <a:pt x="145" y="35"/>
                  </a:cubicBezTo>
                  <a:cubicBezTo>
                    <a:pt x="179" y="35"/>
                    <a:pt x="246" y="1"/>
                    <a:pt x="280" y="35"/>
                  </a:cubicBezTo>
                  <a:cubicBezTo>
                    <a:pt x="280" y="35"/>
                    <a:pt x="323" y="69"/>
                    <a:pt x="280" y="11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2"/>
            <p:cNvSpPr/>
            <p:nvPr/>
          </p:nvSpPr>
          <p:spPr>
            <a:xfrm>
              <a:off x="369929" y="-53428"/>
              <a:ext cx="11018" cy="6087"/>
            </a:xfrm>
            <a:custGeom>
              <a:avLst/>
              <a:gdLst/>
              <a:ahLst/>
              <a:cxnLst/>
              <a:rect l="l" t="t" r="r" b="b"/>
              <a:pathLst>
                <a:path w="324" h="179" extrusionOk="0">
                  <a:moveTo>
                    <a:pt x="281" y="136"/>
                  </a:moveTo>
                  <a:lnTo>
                    <a:pt x="179" y="136"/>
                  </a:lnTo>
                  <a:lnTo>
                    <a:pt x="68" y="136"/>
                  </a:lnTo>
                  <a:cubicBezTo>
                    <a:pt x="1" y="179"/>
                    <a:pt x="1" y="68"/>
                    <a:pt x="34" y="68"/>
                  </a:cubicBezTo>
                  <a:cubicBezTo>
                    <a:pt x="34" y="34"/>
                    <a:pt x="68" y="34"/>
                    <a:pt x="68" y="34"/>
                  </a:cubicBezTo>
                  <a:lnTo>
                    <a:pt x="179" y="34"/>
                  </a:lnTo>
                  <a:cubicBezTo>
                    <a:pt x="213" y="34"/>
                    <a:pt x="247" y="0"/>
                    <a:pt x="281" y="34"/>
                  </a:cubicBezTo>
                  <a:cubicBezTo>
                    <a:pt x="323" y="34"/>
                    <a:pt x="323" y="102"/>
                    <a:pt x="281" y="10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2"/>
            <p:cNvSpPr/>
            <p:nvPr/>
          </p:nvSpPr>
          <p:spPr>
            <a:xfrm>
              <a:off x="408357" y="-580"/>
              <a:ext cx="18228" cy="6121"/>
            </a:xfrm>
            <a:custGeom>
              <a:avLst/>
              <a:gdLst/>
              <a:ahLst/>
              <a:cxnLst/>
              <a:rect l="l" t="t" r="r" b="b"/>
              <a:pathLst>
                <a:path w="536" h="180" extrusionOk="0">
                  <a:moveTo>
                    <a:pt x="502" y="69"/>
                  </a:moveTo>
                  <a:cubicBezTo>
                    <a:pt x="391" y="179"/>
                    <a:pt x="213" y="179"/>
                    <a:pt x="77" y="179"/>
                  </a:cubicBezTo>
                  <a:cubicBezTo>
                    <a:pt x="0" y="179"/>
                    <a:pt x="0" y="111"/>
                    <a:pt x="43" y="69"/>
                  </a:cubicBezTo>
                  <a:lnTo>
                    <a:pt x="77" y="35"/>
                  </a:lnTo>
                  <a:cubicBezTo>
                    <a:pt x="213" y="35"/>
                    <a:pt x="357" y="1"/>
                    <a:pt x="502" y="1"/>
                  </a:cubicBezTo>
                  <a:cubicBezTo>
                    <a:pt x="536" y="1"/>
                    <a:pt x="536" y="69"/>
                    <a:pt x="502"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2"/>
            <p:cNvSpPr/>
            <p:nvPr/>
          </p:nvSpPr>
          <p:spPr>
            <a:xfrm>
              <a:off x="-359498" y="-175039"/>
              <a:ext cx="868994" cy="710111"/>
            </a:xfrm>
            <a:custGeom>
              <a:avLst/>
              <a:gdLst/>
              <a:ahLst/>
              <a:cxnLst/>
              <a:rect l="l" t="t" r="r" b="b"/>
              <a:pathLst>
                <a:path w="25553" h="20881" extrusionOk="0">
                  <a:moveTo>
                    <a:pt x="25340" y="20778"/>
                  </a:moveTo>
                  <a:cubicBezTo>
                    <a:pt x="25306" y="20778"/>
                    <a:pt x="25306" y="20778"/>
                    <a:pt x="25272" y="20812"/>
                  </a:cubicBezTo>
                  <a:cubicBezTo>
                    <a:pt x="25094" y="20880"/>
                    <a:pt x="24847" y="20812"/>
                    <a:pt x="24746" y="20600"/>
                  </a:cubicBezTo>
                  <a:cubicBezTo>
                    <a:pt x="16174" y="2404"/>
                    <a:pt x="535" y="816"/>
                    <a:pt x="391" y="782"/>
                  </a:cubicBezTo>
                  <a:cubicBezTo>
                    <a:pt x="178" y="782"/>
                    <a:pt x="0" y="603"/>
                    <a:pt x="34" y="357"/>
                  </a:cubicBezTo>
                  <a:cubicBezTo>
                    <a:pt x="34" y="246"/>
                    <a:pt x="110" y="144"/>
                    <a:pt x="178" y="68"/>
                  </a:cubicBezTo>
                  <a:cubicBezTo>
                    <a:pt x="280" y="34"/>
                    <a:pt x="357" y="0"/>
                    <a:pt x="459" y="0"/>
                  </a:cubicBezTo>
                  <a:cubicBezTo>
                    <a:pt x="603" y="34"/>
                    <a:pt x="16675" y="1665"/>
                    <a:pt x="25451" y="20277"/>
                  </a:cubicBezTo>
                  <a:cubicBezTo>
                    <a:pt x="25553" y="20456"/>
                    <a:pt x="25485" y="20634"/>
                    <a:pt x="25340" y="2077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2"/>
            <p:cNvSpPr/>
            <p:nvPr/>
          </p:nvSpPr>
          <p:spPr>
            <a:xfrm>
              <a:off x="298853" y="512219"/>
              <a:ext cx="223939" cy="467161"/>
            </a:xfrm>
            <a:custGeom>
              <a:avLst/>
              <a:gdLst/>
              <a:ahLst/>
              <a:cxnLst/>
              <a:rect l="l" t="t" r="r" b="b"/>
              <a:pathLst>
                <a:path w="6585" h="13737" extrusionOk="0">
                  <a:moveTo>
                    <a:pt x="4036" y="13414"/>
                  </a:moveTo>
                  <a:cubicBezTo>
                    <a:pt x="3823" y="13558"/>
                    <a:pt x="3611" y="13660"/>
                    <a:pt x="3365" y="13660"/>
                  </a:cubicBezTo>
                  <a:cubicBezTo>
                    <a:pt x="1" y="13736"/>
                    <a:pt x="5701" y="0"/>
                    <a:pt x="5701" y="0"/>
                  </a:cubicBezTo>
                  <a:cubicBezTo>
                    <a:pt x="5701" y="0"/>
                    <a:pt x="6584" y="11613"/>
                    <a:pt x="4036" y="1341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2"/>
            <p:cNvSpPr/>
            <p:nvPr/>
          </p:nvSpPr>
          <p:spPr>
            <a:xfrm>
              <a:off x="404889" y="843282"/>
              <a:ext cx="12175" cy="26594"/>
            </a:xfrm>
            <a:custGeom>
              <a:avLst/>
              <a:gdLst/>
              <a:ahLst/>
              <a:cxnLst/>
              <a:rect l="l" t="t" r="r" b="b"/>
              <a:pathLst>
                <a:path w="358" h="782" extrusionOk="0">
                  <a:moveTo>
                    <a:pt x="102" y="739"/>
                  </a:moveTo>
                  <a:cubicBezTo>
                    <a:pt x="68" y="782"/>
                    <a:pt x="0" y="739"/>
                    <a:pt x="0" y="671"/>
                  </a:cubicBezTo>
                  <a:cubicBezTo>
                    <a:pt x="34" y="570"/>
                    <a:pt x="68" y="459"/>
                    <a:pt x="102" y="357"/>
                  </a:cubicBezTo>
                  <a:cubicBezTo>
                    <a:pt x="145" y="247"/>
                    <a:pt x="145" y="102"/>
                    <a:pt x="247" y="34"/>
                  </a:cubicBezTo>
                  <a:lnTo>
                    <a:pt x="247" y="34"/>
                  </a:lnTo>
                  <a:cubicBezTo>
                    <a:pt x="281" y="0"/>
                    <a:pt x="315" y="34"/>
                    <a:pt x="357" y="68"/>
                  </a:cubicBezTo>
                  <a:cubicBezTo>
                    <a:pt x="357" y="179"/>
                    <a:pt x="315" y="281"/>
                    <a:pt x="281" y="391"/>
                  </a:cubicBezTo>
                  <a:cubicBezTo>
                    <a:pt x="213" y="493"/>
                    <a:pt x="179" y="603"/>
                    <a:pt x="102" y="70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2"/>
            <p:cNvSpPr/>
            <p:nvPr/>
          </p:nvSpPr>
          <p:spPr>
            <a:xfrm>
              <a:off x="424239" y="849335"/>
              <a:ext cx="9556" cy="20541"/>
            </a:xfrm>
            <a:custGeom>
              <a:avLst/>
              <a:gdLst/>
              <a:ahLst/>
              <a:cxnLst/>
              <a:rect l="l" t="t" r="r" b="b"/>
              <a:pathLst>
                <a:path w="281" h="604" extrusionOk="0">
                  <a:moveTo>
                    <a:pt x="102" y="561"/>
                  </a:moveTo>
                  <a:cubicBezTo>
                    <a:pt x="69" y="604"/>
                    <a:pt x="1" y="561"/>
                    <a:pt x="1" y="493"/>
                  </a:cubicBezTo>
                  <a:cubicBezTo>
                    <a:pt x="1" y="425"/>
                    <a:pt x="35" y="315"/>
                    <a:pt x="35" y="247"/>
                  </a:cubicBezTo>
                  <a:cubicBezTo>
                    <a:pt x="69" y="179"/>
                    <a:pt x="69" y="69"/>
                    <a:pt x="136" y="35"/>
                  </a:cubicBezTo>
                  <a:lnTo>
                    <a:pt x="136" y="35"/>
                  </a:lnTo>
                  <a:cubicBezTo>
                    <a:pt x="170" y="1"/>
                    <a:pt x="247" y="1"/>
                    <a:pt x="247" y="69"/>
                  </a:cubicBezTo>
                  <a:cubicBezTo>
                    <a:pt x="281" y="137"/>
                    <a:pt x="247" y="213"/>
                    <a:pt x="213" y="281"/>
                  </a:cubicBezTo>
                  <a:cubicBezTo>
                    <a:pt x="213" y="349"/>
                    <a:pt x="170" y="459"/>
                    <a:pt x="136" y="527"/>
                  </a:cubicBezTo>
                  <a:cubicBezTo>
                    <a:pt x="136" y="527"/>
                    <a:pt x="136" y="561"/>
                    <a:pt x="102"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2"/>
            <p:cNvSpPr/>
            <p:nvPr/>
          </p:nvSpPr>
          <p:spPr>
            <a:xfrm>
              <a:off x="449370" y="846751"/>
              <a:ext cx="12175" cy="27750"/>
            </a:xfrm>
            <a:custGeom>
              <a:avLst/>
              <a:gdLst/>
              <a:ahLst/>
              <a:cxnLst/>
              <a:rect l="l" t="t" r="r" b="b"/>
              <a:pathLst>
                <a:path w="358" h="816" extrusionOk="0">
                  <a:moveTo>
                    <a:pt x="111" y="816"/>
                  </a:moveTo>
                  <a:cubicBezTo>
                    <a:pt x="69" y="816"/>
                    <a:pt x="1" y="782"/>
                    <a:pt x="1" y="748"/>
                  </a:cubicBezTo>
                  <a:cubicBezTo>
                    <a:pt x="1" y="501"/>
                    <a:pt x="69" y="179"/>
                    <a:pt x="281" y="0"/>
                  </a:cubicBezTo>
                  <a:lnTo>
                    <a:pt x="281" y="0"/>
                  </a:lnTo>
                  <a:cubicBezTo>
                    <a:pt x="281" y="0"/>
                    <a:pt x="357" y="0"/>
                    <a:pt x="357" y="43"/>
                  </a:cubicBezTo>
                  <a:cubicBezTo>
                    <a:pt x="357" y="289"/>
                    <a:pt x="213" y="535"/>
                    <a:pt x="111" y="78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2"/>
            <p:cNvSpPr/>
            <p:nvPr/>
          </p:nvSpPr>
          <p:spPr>
            <a:xfrm>
              <a:off x="413254" y="803425"/>
              <a:ext cx="12175" cy="27750"/>
            </a:xfrm>
            <a:custGeom>
              <a:avLst/>
              <a:gdLst/>
              <a:ahLst/>
              <a:cxnLst/>
              <a:rect l="l" t="t" r="r" b="b"/>
              <a:pathLst>
                <a:path w="358" h="816" extrusionOk="0">
                  <a:moveTo>
                    <a:pt x="35" y="782"/>
                  </a:moveTo>
                  <a:cubicBezTo>
                    <a:pt x="35" y="816"/>
                    <a:pt x="1" y="782"/>
                    <a:pt x="1" y="782"/>
                  </a:cubicBezTo>
                  <a:cubicBezTo>
                    <a:pt x="1" y="637"/>
                    <a:pt x="35" y="535"/>
                    <a:pt x="69" y="391"/>
                  </a:cubicBezTo>
                  <a:cubicBezTo>
                    <a:pt x="111" y="289"/>
                    <a:pt x="145" y="144"/>
                    <a:pt x="247" y="43"/>
                  </a:cubicBezTo>
                  <a:lnTo>
                    <a:pt x="247" y="43"/>
                  </a:lnTo>
                  <a:cubicBezTo>
                    <a:pt x="281" y="0"/>
                    <a:pt x="358" y="43"/>
                    <a:pt x="358" y="77"/>
                  </a:cubicBezTo>
                  <a:cubicBezTo>
                    <a:pt x="324" y="212"/>
                    <a:pt x="281" y="323"/>
                    <a:pt x="213" y="425"/>
                  </a:cubicBezTo>
                  <a:cubicBezTo>
                    <a:pt x="179" y="569"/>
                    <a:pt x="111" y="680"/>
                    <a:pt x="35" y="78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2"/>
            <p:cNvSpPr/>
            <p:nvPr/>
          </p:nvSpPr>
          <p:spPr>
            <a:xfrm>
              <a:off x="428864" y="807166"/>
              <a:ext cx="11018" cy="17956"/>
            </a:xfrm>
            <a:custGeom>
              <a:avLst/>
              <a:gdLst/>
              <a:ahLst/>
              <a:cxnLst/>
              <a:rect l="l" t="t" r="r" b="b"/>
              <a:pathLst>
                <a:path w="324" h="528" extrusionOk="0">
                  <a:moveTo>
                    <a:pt x="111" y="493"/>
                  </a:moveTo>
                  <a:cubicBezTo>
                    <a:pt x="77" y="527"/>
                    <a:pt x="0" y="493"/>
                    <a:pt x="0" y="459"/>
                  </a:cubicBezTo>
                  <a:cubicBezTo>
                    <a:pt x="0" y="357"/>
                    <a:pt x="34" y="281"/>
                    <a:pt x="77" y="213"/>
                  </a:cubicBezTo>
                  <a:cubicBezTo>
                    <a:pt x="111" y="145"/>
                    <a:pt x="145" y="68"/>
                    <a:pt x="179" y="34"/>
                  </a:cubicBezTo>
                  <a:lnTo>
                    <a:pt x="247" y="34"/>
                  </a:lnTo>
                  <a:cubicBezTo>
                    <a:pt x="289" y="0"/>
                    <a:pt x="323" y="68"/>
                    <a:pt x="323" y="102"/>
                  </a:cubicBezTo>
                  <a:cubicBezTo>
                    <a:pt x="289" y="179"/>
                    <a:pt x="247" y="213"/>
                    <a:pt x="213" y="281"/>
                  </a:cubicBezTo>
                  <a:cubicBezTo>
                    <a:pt x="179" y="315"/>
                    <a:pt x="145" y="391"/>
                    <a:pt x="145" y="459"/>
                  </a:cubicBezTo>
                  <a:cubicBezTo>
                    <a:pt x="145" y="493"/>
                    <a:pt x="111" y="493"/>
                    <a:pt x="111"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2"/>
            <p:cNvSpPr/>
            <p:nvPr/>
          </p:nvSpPr>
          <p:spPr>
            <a:xfrm>
              <a:off x="455424" y="792713"/>
              <a:ext cx="12175" cy="25166"/>
            </a:xfrm>
            <a:custGeom>
              <a:avLst/>
              <a:gdLst/>
              <a:ahLst/>
              <a:cxnLst/>
              <a:rect l="l" t="t" r="r" b="b"/>
              <a:pathLst>
                <a:path w="358" h="740" extrusionOk="0">
                  <a:moveTo>
                    <a:pt x="103" y="706"/>
                  </a:moveTo>
                  <a:cubicBezTo>
                    <a:pt x="69" y="740"/>
                    <a:pt x="1" y="672"/>
                    <a:pt x="35" y="638"/>
                  </a:cubicBezTo>
                  <a:cubicBezTo>
                    <a:pt x="103" y="425"/>
                    <a:pt x="145" y="247"/>
                    <a:pt x="213" y="69"/>
                  </a:cubicBezTo>
                  <a:lnTo>
                    <a:pt x="213" y="35"/>
                  </a:lnTo>
                  <a:cubicBezTo>
                    <a:pt x="281" y="1"/>
                    <a:pt x="358" y="35"/>
                    <a:pt x="358" y="103"/>
                  </a:cubicBezTo>
                  <a:cubicBezTo>
                    <a:pt x="315" y="315"/>
                    <a:pt x="213" y="493"/>
                    <a:pt x="145" y="672"/>
                  </a:cubicBezTo>
                  <a:cubicBezTo>
                    <a:pt x="145" y="672"/>
                    <a:pt x="145" y="706"/>
                    <a:pt x="103" y="70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2"/>
            <p:cNvSpPr/>
            <p:nvPr/>
          </p:nvSpPr>
          <p:spPr>
            <a:xfrm>
              <a:off x="409786" y="752856"/>
              <a:ext cx="13059" cy="20541"/>
            </a:xfrm>
            <a:custGeom>
              <a:avLst/>
              <a:gdLst/>
              <a:ahLst/>
              <a:cxnLst/>
              <a:rect l="l" t="t" r="r" b="b"/>
              <a:pathLst>
                <a:path w="384" h="604" extrusionOk="0">
                  <a:moveTo>
                    <a:pt x="103" y="570"/>
                  </a:moveTo>
                  <a:cubicBezTo>
                    <a:pt x="69" y="604"/>
                    <a:pt x="1" y="604"/>
                    <a:pt x="1" y="536"/>
                  </a:cubicBezTo>
                  <a:cubicBezTo>
                    <a:pt x="35" y="357"/>
                    <a:pt x="137" y="145"/>
                    <a:pt x="281" y="43"/>
                  </a:cubicBezTo>
                  <a:lnTo>
                    <a:pt x="281" y="43"/>
                  </a:lnTo>
                  <a:cubicBezTo>
                    <a:pt x="315" y="0"/>
                    <a:pt x="383" y="43"/>
                    <a:pt x="349" y="77"/>
                  </a:cubicBezTo>
                  <a:cubicBezTo>
                    <a:pt x="281" y="255"/>
                    <a:pt x="171" y="391"/>
                    <a:pt x="137" y="536"/>
                  </a:cubicBezTo>
                  <a:cubicBezTo>
                    <a:pt x="137" y="570"/>
                    <a:pt x="103" y="570"/>
                    <a:pt x="103"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2"/>
            <p:cNvSpPr/>
            <p:nvPr/>
          </p:nvSpPr>
          <p:spPr>
            <a:xfrm>
              <a:off x="431448" y="752856"/>
              <a:ext cx="9590" cy="17072"/>
            </a:xfrm>
            <a:custGeom>
              <a:avLst/>
              <a:gdLst/>
              <a:ahLst/>
              <a:cxnLst/>
              <a:rect l="l" t="t" r="r" b="b"/>
              <a:pathLst>
                <a:path w="282" h="502" extrusionOk="0">
                  <a:moveTo>
                    <a:pt x="103" y="502"/>
                  </a:moveTo>
                  <a:cubicBezTo>
                    <a:pt x="69" y="502"/>
                    <a:pt x="1" y="502"/>
                    <a:pt x="1" y="425"/>
                  </a:cubicBezTo>
                  <a:cubicBezTo>
                    <a:pt x="1" y="357"/>
                    <a:pt x="35" y="289"/>
                    <a:pt x="35" y="213"/>
                  </a:cubicBezTo>
                  <a:cubicBezTo>
                    <a:pt x="69" y="145"/>
                    <a:pt x="103" y="111"/>
                    <a:pt x="171" y="43"/>
                  </a:cubicBezTo>
                  <a:lnTo>
                    <a:pt x="171" y="43"/>
                  </a:lnTo>
                  <a:cubicBezTo>
                    <a:pt x="213" y="0"/>
                    <a:pt x="281" y="43"/>
                    <a:pt x="247" y="77"/>
                  </a:cubicBezTo>
                  <a:cubicBezTo>
                    <a:pt x="247" y="145"/>
                    <a:pt x="213" y="213"/>
                    <a:pt x="171" y="255"/>
                  </a:cubicBezTo>
                  <a:cubicBezTo>
                    <a:pt x="137" y="323"/>
                    <a:pt x="137" y="391"/>
                    <a:pt x="103"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2"/>
            <p:cNvSpPr/>
            <p:nvPr/>
          </p:nvSpPr>
          <p:spPr>
            <a:xfrm>
              <a:off x="451683" y="752856"/>
              <a:ext cx="11018" cy="21697"/>
            </a:xfrm>
            <a:custGeom>
              <a:avLst/>
              <a:gdLst/>
              <a:ahLst/>
              <a:cxnLst/>
              <a:rect l="l" t="t" r="r" b="b"/>
              <a:pathLst>
                <a:path w="324" h="638" extrusionOk="0">
                  <a:moveTo>
                    <a:pt x="77" y="604"/>
                  </a:moveTo>
                  <a:cubicBezTo>
                    <a:pt x="43" y="638"/>
                    <a:pt x="1" y="570"/>
                    <a:pt x="1" y="536"/>
                  </a:cubicBezTo>
                  <a:cubicBezTo>
                    <a:pt x="43" y="468"/>
                    <a:pt x="77" y="357"/>
                    <a:pt x="77" y="289"/>
                  </a:cubicBezTo>
                  <a:cubicBezTo>
                    <a:pt x="111" y="213"/>
                    <a:pt x="145" y="111"/>
                    <a:pt x="179" y="43"/>
                  </a:cubicBezTo>
                  <a:lnTo>
                    <a:pt x="213" y="43"/>
                  </a:lnTo>
                  <a:cubicBezTo>
                    <a:pt x="255" y="0"/>
                    <a:pt x="323" y="43"/>
                    <a:pt x="323" y="111"/>
                  </a:cubicBezTo>
                  <a:cubicBezTo>
                    <a:pt x="289" y="179"/>
                    <a:pt x="255" y="255"/>
                    <a:pt x="213" y="323"/>
                  </a:cubicBezTo>
                  <a:cubicBezTo>
                    <a:pt x="179" y="425"/>
                    <a:pt x="145" y="502"/>
                    <a:pt x="111"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2"/>
            <p:cNvSpPr/>
            <p:nvPr/>
          </p:nvSpPr>
          <p:spPr>
            <a:xfrm>
              <a:off x="432605" y="721671"/>
              <a:ext cx="11903" cy="15609"/>
            </a:xfrm>
            <a:custGeom>
              <a:avLst/>
              <a:gdLst/>
              <a:ahLst/>
              <a:cxnLst/>
              <a:rect l="l" t="t" r="r" b="b"/>
              <a:pathLst>
                <a:path w="350" h="459" extrusionOk="0">
                  <a:moveTo>
                    <a:pt x="137" y="425"/>
                  </a:moveTo>
                  <a:cubicBezTo>
                    <a:pt x="69" y="459"/>
                    <a:pt x="1" y="391"/>
                    <a:pt x="35" y="323"/>
                  </a:cubicBezTo>
                  <a:cubicBezTo>
                    <a:pt x="69" y="246"/>
                    <a:pt x="103" y="212"/>
                    <a:pt x="137" y="144"/>
                  </a:cubicBezTo>
                  <a:cubicBezTo>
                    <a:pt x="137" y="110"/>
                    <a:pt x="179" y="34"/>
                    <a:pt x="213" y="34"/>
                  </a:cubicBezTo>
                  <a:cubicBezTo>
                    <a:pt x="213" y="0"/>
                    <a:pt x="247" y="0"/>
                    <a:pt x="247" y="0"/>
                  </a:cubicBezTo>
                  <a:cubicBezTo>
                    <a:pt x="281" y="0"/>
                    <a:pt x="315" y="0"/>
                    <a:pt x="315" y="34"/>
                  </a:cubicBezTo>
                  <a:cubicBezTo>
                    <a:pt x="349" y="110"/>
                    <a:pt x="315" y="178"/>
                    <a:pt x="281" y="212"/>
                  </a:cubicBezTo>
                  <a:cubicBezTo>
                    <a:pt x="247" y="280"/>
                    <a:pt x="213" y="357"/>
                    <a:pt x="137"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2"/>
            <p:cNvSpPr/>
            <p:nvPr/>
          </p:nvSpPr>
          <p:spPr>
            <a:xfrm>
              <a:off x="430020" y="773363"/>
              <a:ext cx="12175" cy="17072"/>
            </a:xfrm>
            <a:custGeom>
              <a:avLst/>
              <a:gdLst/>
              <a:ahLst/>
              <a:cxnLst/>
              <a:rect l="l" t="t" r="r" b="b"/>
              <a:pathLst>
                <a:path w="358" h="502" extrusionOk="0">
                  <a:moveTo>
                    <a:pt x="111" y="502"/>
                  </a:moveTo>
                  <a:cubicBezTo>
                    <a:pt x="77" y="502"/>
                    <a:pt x="43" y="502"/>
                    <a:pt x="43" y="459"/>
                  </a:cubicBezTo>
                  <a:cubicBezTo>
                    <a:pt x="0" y="391"/>
                    <a:pt x="77" y="323"/>
                    <a:pt x="111" y="247"/>
                  </a:cubicBezTo>
                  <a:cubicBezTo>
                    <a:pt x="145" y="179"/>
                    <a:pt x="179" y="111"/>
                    <a:pt x="255" y="35"/>
                  </a:cubicBezTo>
                  <a:lnTo>
                    <a:pt x="255" y="35"/>
                  </a:lnTo>
                  <a:cubicBezTo>
                    <a:pt x="289" y="1"/>
                    <a:pt x="357" y="77"/>
                    <a:pt x="323" y="145"/>
                  </a:cubicBezTo>
                  <a:cubicBezTo>
                    <a:pt x="289" y="179"/>
                    <a:pt x="255" y="247"/>
                    <a:pt x="213" y="323"/>
                  </a:cubicBezTo>
                  <a:cubicBezTo>
                    <a:pt x="179" y="391"/>
                    <a:pt x="145" y="425"/>
                    <a:pt x="111"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2"/>
            <p:cNvSpPr/>
            <p:nvPr/>
          </p:nvSpPr>
          <p:spPr>
            <a:xfrm>
              <a:off x="462667" y="714428"/>
              <a:ext cx="9556" cy="15643"/>
            </a:xfrm>
            <a:custGeom>
              <a:avLst/>
              <a:gdLst/>
              <a:ahLst/>
              <a:cxnLst/>
              <a:rect l="l" t="t" r="r" b="b"/>
              <a:pathLst>
                <a:path w="281" h="460" extrusionOk="0">
                  <a:moveTo>
                    <a:pt x="102" y="425"/>
                  </a:moveTo>
                  <a:cubicBezTo>
                    <a:pt x="68" y="459"/>
                    <a:pt x="0" y="425"/>
                    <a:pt x="0" y="357"/>
                  </a:cubicBezTo>
                  <a:cubicBezTo>
                    <a:pt x="34" y="323"/>
                    <a:pt x="68" y="247"/>
                    <a:pt x="68" y="179"/>
                  </a:cubicBezTo>
                  <a:cubicBezTo>
                    <a:pt x="102" y="111"/>
                    <a:pt x="102" y="35"/>
                    <a:pt x="179" y="1"/>
                  </a:cubicBezTo>
                  <a:lnTo>
                    <a:pt x="179" y="1"/>
                  </a:lnTo>
                  <a:cubicBezTo>
                    <a:pt x="213" y="1"/>
                    <a:pt x="247" y="1"/>
                    <a:pt x="247" y="69"/>
                  </a:cubicBezTo>
                  <a:cubicBezTo>
                    <a:pt x="281" y="111"/>
                    <a:pt x="247" y="179"/>
                    <a:pt x="213" y="247"/>
                  </a:cubicBezTo>
                  <a:cubicBezTo>
                    <a:pt x="179" y="281"/>
                    <a:pt x="145" y="357"/>
                    <a:pt x="102"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2"/>
            <p:cNvSpPr/>
            <p:nvPr/>
          </p:nvSpPr>
          <p:spPr>
            <a:xfrm>
              <a:off x="475964" y="734934"/>
              <a:ext cx="8400" cy="16800"/>
            </a:xfrm>
            <a:custGeom>
              <a:avLst/>
              <a:gdLst/>
              <a:ahLst/>
              <a:cxnLst/>
              <a:rect l="l" t="t" r="r" b="b"/>
              <a:pathLst>
                <a:path w="247" h="494" extrusionOk="0">
                  <a:moveTo>
                    <a:pt x="102" y="459"/>
                  </a:moveTo>
                  <a:cubicBezTo>
                    <a:pt x="68" y="493"/>
                    <a:pt x="0" y="459"/>
                    <a:pt x="34" y="426"/>
                  </a:cubicBezTo>
                  <a:cubicBezTo>
                    <a:pt x="34" y="358"/>
                    <a:pt x="34" y="281"/>
                    <a:pt x="68" y="213"/>
                  </a:cubicBezTo>
                  <a:cubicBezTo>
                    <a:pt x="68" y="179"/>
                    <a:pt x="68" y="145"/>
                    <a:pt x="102" y="103"/>
                  </a:cubicBezTo>
                  <a:cubicBezTo>
                    <a:pt x="102" y="69"/>
                    <a:pt x="102" y="69"/>
                    <a:pt x="136" y="35"/>
                  </a:cubicBezTo>
                  <a:lnTo>
                    <a:pt x="136" y="35"/>
                  </a:lnTo>
                  <a:cubicBezTo>
                    <a:pt x="179" y="1"/>
                    <a:pt x="212" y="1"/>
                    <a:pt x="246" y="35"/>
                  </a:cubicBezTo>
                  <a:cubicBezTo>
                    <a:pt x="246" y="103"/>
                    <a:pt x="246" y="179"/>
                    <a:pt x="212" y="247"/>
                  </a:cubicBezTo>
                  <a:cubicBezTo>
                    <a:pt x="212" y="315"/>
                    <a:pt x="179" y="392"/>
                    <a:pt x="136"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2"/>
            <p:cNvSpPr/>
            <p:nvPr/>
          </p:nvSpPr>
          <p:spPr>
            <a:xfrm>
              <a:off x="436073" y="684399"/>
              <a:ext cx="11018" cy="21697"/>
            </a:xfrm>
            <a:custGeom>
              <a:avLst/>
              <a:gdLst/>
              <a:ahLst/>
              <a:cxnLst/>
              <a:rect l="l" t="t" r="r" b="b"/>
              <a:pathLst>
                <a:path w="324" h="638" extrusionOk="0">
                  <a:moveTo>
                    <a:pt x="111" y="603"/>
                  </a:moveTo>
                  <a:cubicBezTo>
                    <a:pt x="77" y="637"/>
                    <a:pt x="1" y="603"/>
                    <a:pt x="35" y="569"/>
                  </a:cubicBezTo>
                  <a:cubicBezTo>
                    <a:pt x="77" y="459"/>
                    <a:pt x="77" y="391"/>
                    <a:pt x="111" y="281"/>
                  </a:cubicBezTo>
                  <a:cubicBezTo>
                    <a:pt x="145" y="213"/>
                    <a:pt x="145" y="102"/>
                    <a:pt x="179" y="34"/>
                  </a:cubicBezTo>
                  <a:cubicBezTo>
                    <a:pt x="213" y="34"/>
                    <a:pt x="213" y="0"/>
                    <a:pt x="213" y="0"/>
                  </a:cubicBezTo>
                  <a:cubicBezTo>
                    <a:pt x="247" y="0"/>
                    <a:pt x="324" y="0"/>
                    <a:pt x="324" y="34"/>
                  </a:cubicBezTo>
                  <a:cubicBezTo>
                    <a:pt x="324" y="145"/>
                    <a:pt x="290" y="213"/>
                    <a:pt x="247" y="314"/>
                  </a:cubicBezTo>
                  <a:cubicBezTo>
                    <a:pt x="213" y="425"/>
                    <a:pt x="179" y="493"/>
                    <a:pt x="145" y="6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2"/>
            <p:cNvSpPr/>
            <p:nvPr/>
          </p:nvSpPr>
          <p:spPr>
            <a:xfrm>
              <a:off x="456580" y="675999"/>
              <a:ext cx="9590" cy="20541"/>
            </a:xfrm>
            <a:custGeom>
              <a:avLst/>
              <a:gdLst/>
              <a:ahLst/>
              <a:cxnLst/>
              <a:rect l="l" t="t" r="r" b="b"/>
              <a:pathLst>
                <a:path w="282" h="604" extrusionOk="0">
                  <a:moveTo>
                    <a:pt x="69" y="561"/>
                  </a:moveTo>
                  <a:cubicBezTo>
                    <a:pt x="69" y="604"/>
                    <a:pt x="1" y="561"/>
                    <a:pt x="1" y="528"/>
                  </a:cubicBezTo>
                  <a:cubicBezTo>
                    <a:pt x="35" y="460"/>
                    <a:pt x="35" y="349"/>
                    <a:pt x="69" y="281"/>
                  </a:cubicBezTo>
                  <a:cubicBezTo>
                    <a:pt x="111" y="179"/>
                    <a:pt x="145" y="103"/>
                    <a:pt x="179" y="35"/>
                  </a:cubicBezTo>
                  <a:lnTo>
                    <a:pt x="213" y="35"/>
                  </a:lnTo>
                  <a:cubicBezTo>
                    <a:pt x="247" y="1"/>
                    <a:pt x="281" y="1"/>
                    <a:pt x="281" y="69"/>
                  </a:cubicBezTo>
                  <a:cubicBezTo>
                    <a:pt x="281" y="179"/>
                    <a:pt x="247" y="247"/>
                    <a:pt x="213" y="315"/>
                  </a:cubicBezTo>
                  <a:cubicBezTo>
                    <a:pt x="179" y="392"/>
                    <a:pt x="145" y="494"/>
                    <a:pt x="111"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2"/>
            <p:cNvSpPr/>
            <p:nvPr/>
          </p:nvSpPr>
          <p:spPr>
            <a:xfrm>
              <a:off x="456580" y="647127"/>
              <a:ext cx="11018" cy="15643"/>
            </a:xfrm>
            <a:custGeom>
              <a:avLst/>
              <a:gdLst/>
              <a:ahLst/>
              <a:cxnLst/>
              <a:rect l="l" t="t" r="r" b="b"/>
              <a:pathLst>
                <a:path w="324" h="460" extrusionOk="0">
                  <a:moveTo>
                    <a:pt x="145" y="459"/>
                  </a:moveTo>
                  <a:cubicBezTo>
                    <a:pt x="111" y="459"/>
                    <a:pt x="1" y="425"/>
                    <a:pt x="35" y="391"/>
                  </a:cubicBezTo>
                  <a:cubicBezTo>
                    <a:pt x="35" y="315"/>
                    <a:pt x="69" y="247"/>
                    <a:pt x="111" y="213"/>
                  </a:cubicBezTo>
                  <a:cubicBezTo>
                    <a:pt x="111" y="136"/>
                    <a:pt x="145" y="68"/>
                    <a:pt x="179" y="34"/>
                  </a:cubicBezTo>
                  <a:lnTo>
                    <a:pt x="179" y="34"/>
                  </a:lnTo>
                  <a:cubicBezTo>
                    <a:pt x="247" y="0"/>
                    <a:pt x="324" y="34"/>
                    <a:pt x="324" y="68"/>
                  </a:cubicBezTo>
                  <a:cubicBezTo>
                    <a:pt x="324" y="136"/>
                    <a:pt x="281" y="213"/>
                    <a:pt x="247" y="281"/>
                  </a:cubicBezTo>
                  <a:cubicBezTo>
                    <a:pt x="213" y="315"/>
                    <a:pt x="179" y="391"/>
                    <a:pt x="14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2"/>
            <p:cNvSpPr/>
            <p:nvPr/>
          </p:nvSpPr>
          <p:spPr>
            <a:xfrm>
              <a:off x="477120" y="651752"/>
              <a:ext cx="8400" cy="18228"/>
            </a:xfrm>
            <a:custGeom>
              <a:avLst/>
              <a:gdLst/>
              <a:ahLst/>
              <a:cxnLst/>
              <a:rect l="l" t="t" r="r" b="b"/>
              <a:pathLst>
                <a:path w="247" h="536" extrusionOk="0">
                  <a:moveTo>
                    <a:pt x="68" y="535"/>
                  </a:moveTo>
                  <a:cubicBezTo>
                    <a:pt x="34" y="535"/>
                    <a:pt x="0" y="535"/>
                    <a:pt x="0" y="501"/>
                  </a:cubicBezTo>
                  <a:lnTo>
                    <a:pt x="0" y="255"/>
                  </a:lnTo>
                  <a:cubicBezTo>
                    <a:pt x="34" y="179"/>
                    <a:pt x="68" y="77"/>
                    <a:pt x="102" y="43"/>
                  </a:cubicBezTo>
                  <a:lnTo>
                    <a:pt x="145" y="43"/>
                  </a:lnTo>
                  <a:cubicBezTo>
                    <a:pt x="145" y="0"/>
                    <a:pt x="212" y="0"/>
                    <a:pt x="212" y="43"/>
                  </a:cubicBezTo>
                  <a:cubicBezTo>
                    <a:pt x="246" y="145"/>
                    <a:pt x="212" y="213"/>
                    <a:pt x="178" y="289"/>
                  </a:cubicBezTo>
                  <a:cubicBezTo>
                    <a:pt x="178" y="357"/>
                    <a:pt x="145" y="425"/>
                    <a:pt x="68"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a:off x="473346" y="614480"/>
              <a:ext cx="8706" cy="17072"/>
            </a:xfrm>
            <a:custGeom>
              <a:avLst/>
              <a:gdLst/>
              <a:ahLst/>
              <a:cxnLst/>
              <a:rect l="l" t="t" r="r" b="b"/>
              <a:pathLst>
                <a:path w="256" h="502" extrusionOk="0">
                  <a:moveTo>
                    <a:pt x="111" y="459"/>
                  </a:moveTo>
                  <a:cubicBezTo>
                    <a:pt x="77" y="502"/>
                    <a:pt x="1" y="459"/>
                    <a:pt x="1" y="391"/>
                  </a:cubicBezTo>
                  <a:cubicBezTo>
                    <a:pt x="1" y="289"/>
                    <a:pt x="1" y="145"/>
                    <a:pt x="111" y="34"/>
                  </a:cubicBezTo>
                  <a:lnTo>
                    <a:pt x="111" y="34"/>
                  </a:lnTo>
                  <a:cubicBezTo>
                    <a:pt x="179" y="0"/>
                    <a:pt x="256" y="34"/>
                    <a:pt x="256" y="111"/>
                  </a:cubicBezTo>
                  <a:cubicBezTo>
                    <a:pt x="213" y="145"/>
                    <a:pt x="213" y="213"/>
                    <a:pt x="179" y="247"/>
                  </a:cubicBezTo>
                  <a:cubicBezTo>
                    <a:pt x="179" y="323"/>
                    <a:pt x="145" y="357"/>
                    <a:pt x="14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2"/>
            <p:cNvSpPr/>
            <p:nvPr/>
          </p:nvSpPr>
          <p:spPr>
            <a:xfrm>
              <a:off x="492696" y="512219"/>
              <a:ext cx="337184" cy="408226"/>
            </a:xfrm>
            <a:custGeom>
              <a:avLst/>
              <a:gdLst/>
              <a:ahLst/>
              <a:cxnLst/>
              <a:rect l="l" t="t" r="r" b="b"/>
              <a:pathLst>
                <a:path w="9915" h="12004" extrusionOk="0">
                  <a:moveTo>
                    <a:pt x="8139" y="10729"/>
                  </a:moveTo>
                  <a:cubicBezTo>
                    <a:pt x="6372" y="12003"/>
                    <a:pt x="1" y="0"/>
                    <a:pt x="1" y="0"/>
                  </a:cubicBezTo>
                  <a:cubicBezTo>
                    <a:pt x="1" y="0"/>
                    <a:pt x="9914" y="9166"/>
                    <a:pt x="8215" y="10687"/>
                  </a:cubicBezTo>
                  <a:cubicBezTo>
                    <a:pt x="8181" y="10687"/>
                    <a:pt x="8181" y="10729"/>
                    <a:pt x="8139" y="1072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2"/>
            <p:cNvSpPr/>
            <p:nvPr/>
          </p:nvSpPr>
          <p:spPr>
            <a:xfrm>
              <a:off x="723811" y="834882"/>
              <a:ext cx="11018" cy="13331"/>
            </a:xfrm>
            <a:custGeom>
              <a:avLst/>
              <a:gdLst/>
              <a:ahLst/>
              <a:cxnLst/>
              <a:rect l="l" t="t" r="r" b="b"/>
              <a:pathLst>
                <a:path w="324" h="392" extrusionOk="0">
                  <a:moveTo>
                    <a:pt x="281" y="349"/>
                  </a:moveTo>
                  <a:cubicBezTo>
                    <a:pt x="281" y="392"/>
                    <a:pt x="247" y="392"/>
                    <a:pt x="213" y="349"/>
                  </a:cubicBezTo>
                  <a:cubicBezTo>
                    <a:pt x="145" y="281"/>
                    <a:pt x="35" y="179"/>
                    <a:pt x="35" y="103"/>
                  </a:cubicBezTo>
                  <a:cubicBezTo>
                    <a:pt x="1" y="69"/>
                    <a:pt x="35" y="35"/>
                    <a:pt x="35" y="35"/>
                  </a:cubicBezTo>
                  <a:cubicBezTo>
                    <a:pt x="69" y="1"/>
                    <a:pt x="111" y="1"/>
                    <a:pt x="111" y="35"/>
                  </a:cubicBezTo>
                  <a:cubicBezTo>
                    <a:pt x="213" y="69"/>
                    <a:pt x="247" y="213"/>
                    <a:pt x="324" y="281"/>
                  </a:cubicBezTo>
                  <a:cubicBezTo>
                    <a:pt x="324" y="315"/>
                    <a:pt x="324" y="349"/>
                    <a:pt x="281"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2"/>
            <p:cNvSpPr/>
            <p:nvPr/>
          </p:nvSpPr>
          <p:spPr>
            <a:xfrm>
              <a:off x="743161" y="838351"/>
              <a:ext cx="13331" cy="14487"/>
            </a:xfrm>
            <a:custGeom>
              <a:avLst/>
              <a:gdLst/>
              <a:ahLst/>
              <a:cxnLst/>
              <a:rect l="l" t="t" r="r" b="b"/>
              <a:pathLst>
                <a:path w="392" h="426" extrusionOk="0">
                  <a:moveTo>
                    <a:pt x="349" y="426"/>
                  </a:moveTo>
                  <a:lnTo>
                    <a:pt x="281" y="426"/>
                  </a:lnTo>
                  <a:cubicBezTo>
                    <a:pt x="213" y="392"/>
                    <a:pt x="179" y="324"/>
                    <a:pt x="103" y="290"/>
                  </a:cubicBezTo>
                  <a:cubicBezTo>
                    <a:pt x="69" y="213"/>
                    <a:pt x="35" y="145"/>
                    <a:pt x="35" y="77"/>
                  </a:cubicBezTo>
                  <a:cubicBezTo>
                    <a:pt x="1" y="35"/>
                    <a:pt x="35" y="1"/>
                    <a:pt x="35" y="1"/>
                  </a:cubicBezTo>
                  <a:lnTo>
                    <a:pt x="103" y="1"/>
                  </a:lnTo>
                  <a:lnTo>
                    <a:pt x="247" y="145"/>
                  </a:lnTo>
                  <a:cubicBezTo>
                    <a:pt x="281" y="213"/>
                    <a:pt x="349" y="290"/>
                    <a:pt x="392" y="358"/>
                  </a:cubicBezTo>
                  <a:cubicBezTo>
                    <a:pt x="392" y="358"/>
                    <a:pt x="392" y="392"/>
                    <a:pt x="349"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p:nvPr/>
          </p:nvSpPr>
          <p:spPr>
            <a:xfrm>
              <a:off x="738264" y="809479"/>
              <a:ext cx="11018" cy="13331"/>
            </a:xfrm>
            <a:custGeom>
              <a:avLst/>
              <a:gdLst/>
              <a:ahLst/>
              <a:cxnLst/>
              <a:rect l="l" t="t" r="r" b="b"/>
              <a:pathLst>
                <a:path w="324" h="392" extrusionOk="0">
                  <a:moveTo>
                    <a:pt x="281" y="357"/>
                  </a:moveTo>
                  <a:cubicBezTo>
                    <a:pt x="281" y="391"/>
                    <a:pt x="247" y="391"/>
                    <a:pt x="247" y="357"/>
                  </a:cubicBezTo>
                  <a:cubicBezTo>
                    <a:pt x="179" y="323"/>
                    <a:pt x="145" y="289"/>
                    <a:pt x="111" y="213"/>
                  </a:cubicBezTo>
                  <a:cubicBezTo>
                    <a:pt x="68" y="179"/>
                    <a:pt x="0" y="145"/>
                    <a:pt x="0" y="77"/>
                  </a:cubicBezTo>
                  <a:cubicBezTo>
                    <a:pt x="0" y="34"/>
                    <a:pt x="34" y="34"/>
                    <a:pt x="34" y="0"/>
                  </a:cubicBezTo>
                  <a:lnTo>
                    <a:pt x="111" y="0"/>
                  </a:lnTo>
                  <a:cubicBezTo>
                    <a:pt x="179" y="34"/>
                    <a:pt x="213" y="111"/>
                    <a:pt x="213" y="145"/>
                  </a:cubicBezTo>
                  <a:cubicBezTo>
                    <a:pt x="247" y="213"/>
                    <a:pt x="281" y="247"/>
                    <a:pt x="323" y="323"/>
                  </a:cubicBezTo>
                  <a:cubicBezTo>
                    <a:pt x="323" y="323"/>
                    <a:pt x="323" y="357"/>
                    <a:pt x="281"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2"/>
            <p:cNvSpPr/>
            <p:nvPr/>
          </p:nvSpPr>
          <p:spPr>
            <a:xfrm>
              <a:off x="711670" y="796182"/>
              <a:ext cx="12175" cy="15916"/>
            </a:xfrm>
            <a:custGeom>
              <a:avLst/>
              <a:gdLst/>
              <a:ahLst/>
              <a:cxnLst/>
              <a:rect l="l" t="t" r="r" b="b"/>
              <a:pathLst>
                <a:path w="358" h="468" extrusionOk="0">
                  <a:moveTo>
                    <a:pt x="324" y="468"/>
                  </a:moveTo>
                  <a:lnTo>
                    <a:pt x="290" y="468"/>
                  </a:lnTo>
                  <a:cubicBezTo>
                    <a:pt x="179" y="323"/>
                    <a:pt x="77" y="213"/>
                    <a:pt x="1" y="77"/>
                  </a:cubicBezTo>
                  <a:cubicBezTo>
                    <a:pt x="1" y="43"/>
                    <a:pt x="1" y="43"/>
                    <a:pt x="43" y="43"/>
                  </a:cubicBezTo>
                  <a:cubicBezTo>
                    <a:pt x="43" y="1"/>
                    <a:pt x="77" y="1"/>
                    <a:pt x="77" y="43"/>
                  </a:cubicBezTo>
                  <a:cubicBezTo>
                    <a:pt x="213" y="111"/>
                    <a:pt x="290" y="256"/>
                    <a:pt x="358" y="391"/>
                  </a:cubicBezTo>
                  <a:cubicBezTo>
                    <a:pt x="358" y="425"/>
                    <a:pt x="358" y="425"/>
                    <a:pt x="324"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2"/>
            <p:cNvSpPr/>
            <p:nvPr/>
          </p:nvSpPr>
          <p:spPr>
            <a:xfrm>
              <a:off x="686539" y="790400"/>
              <a:ext cx="15643" cy="16800"/>
            </a:xfrm>
            <a:custGeom>
              <a:avLst/>
              <a:gdLst/>
              <a:ahLst/>
              <a:cxnLst/>
              <a:rect l="l" t="t" r="r" b="b"/>
              <a:pathLst>
                <a:path w="460" h="494" extrusionOk="0">
                  <a:moveTo>
                    <a:pt x="426" y="493"/>
                  </a:moveTo>
                  <a:lnTo>
                    <a:pt x="358" y="493"/>
                  </a:lnTo>
                  <a:cubicBezTo>
                    <a:pt x="281" y="383"/>
                    <a:pt x="213" y="315"/>
                    <a:pt x="145" y="247"/>
                  </a:cubicBezTo>
                  <a:cubicBezTo>
                    <a:pt x="103" y="213"/>
                    <a:pt x="35" y="137"/>
                    <a:pt x="1" y="69"/>
                  </a:cubicBezTo>
                  <a:cubicBezTo>
                    <a:pt x="1" y="35"/>
                    <a:pt x="1" y="35"/>
                    <a:pt x="35" y="1"/>
                  </a:cubicBezTo>
                  <a:lnTo>
                    <a:pt x="69" y="1"/>
                  </a:lnTo>
                  <a:cubicBezTo>
                    <a:pt x="247" y="35"/>
                    <a:pt x="392" y="281"/>
                    <a:pt x="426" y="426"/>
                  </a:cubicBezTo>
                  <a:cubicBezTo>
                    <a:pt x="460" y="460"/>
                    <a:pt x="426" y="493"/>
                    <a:pt x="426"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2"/>
            <p:cNvSpPr/>
            <p:nvPr/>
          </p:nvSpPr>
          <p:spPr>
            <a:xfrm>
              <a:off x="685382" y="766153"/>
              <a:ext cx="10746" cy="14453"/>
            </a:xfrm>
            <a:custGeom>
              <a:avLst/>
              <a:gdLst/>
              <a:ahLst/>
              <a:cxnLst/>
              <a:rect l="l" t="t" r="r" b="b"/>
              <a:pathLst>
                <a:path w="316" h="425" extrusionOk="0">
                  <a:moveTo>
                    <a:pt x="281" y="391"/>
                  </a:moveTo>
                  <a:cubicBezTo>
                    <a:pt x="281" y="425"/>
                    <a:pt x="247" y="425"/>
                    <a:pt x="247" y="391"/>
                  </a:cubicBezTo>
                  <a:cubicBezTo>
                    <a:pt x="179" y="357"/>
                    <a:pt x="137" y="289"/>
                    <a:pt x="103" y="247"/>
                  </a:cubicBezTo>
                  <a:cubicBezTo>
                    <a:pt x="35" y="213"/>
                    <a:pt x="1" y="145"/>
                    <a:pt x="1" y="77"/>
                  </a:cubicBezTo>
                  <a:cubicBezTo>
                    <a:pt x="1" y="77"/>
                    <a:pt x="1" y="34"/>
                    <a:pt x="35" y="34"/>
                  </a:cubicBezTo>
                  <a:cubicBezTo>
                    <a:pt x="35" y="0"/>
                    <a:pt x="69" y="0"/>
                    <a:pt x="103" y="0"/>
                  </a:cubicBezTo>
                  <a:cubicBezTo>
                    <a:pt x="137" y="34"/>
                    <a:pt x="179" y="111"/>
                    <a:pt x="213" y="145"/>
                  </a:cubicBezTo>
                  <a:cubicBezTo>
                    <a:pt x="247" y="213"/>
                    <a:pt x="281" y="289"/>
                    <a:pt x="315" y="357"/>
                  </a:cubicBezTo>
                  <a:cubicBezTo>
                    <a:pt x="315" y="357"/>
                    <a:pt x="315" y="391"/>
                    <a:pt x="28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2"/>
            <p:cNvSpPr/>
            <p:nvPr/>
          </p:nvSpPr>
          <p:spPr>
            <a:xfrm>
              <a:off x="715445" y="768738"/>
              <a:ext cx="9556" cy="13025"/>
            </a:xfrm>
            <a:custGeom>
              <a:avLst/>
              <a:gdLst/>
              <a:ahLst/>
              <a:cxnLst/>
              <a:rect l="l" t="t" r="r" b="b"/>
              <a:pathLst>
                <a:path w="281" h="383" extrusionOk="0">
                  <a:moveTo>
                    <a:pt x="247" y="383"/>
                  </a:moveTo>
                  <a:cubicBezTo>
                    <a:pt x="247" y="383"/>
                    <a:pt x="213" y="383"/>
                    <a:pt x="179" y="349"/>
                  </a:cubicBezTo>
                  <a:cubicBezTo>
                    <a:pt x="145" y="315"/>
                    <a:pt x="102" y="247"/>
                    <a:pt x="68" y="213"/>
                  </a:cubicBezTo>
                  <a:cubicBezTo>
                    <a:pt x="34" y="171"/>
                    <a:pt x="0" y="103"/>
                    <a:pt x="0" y="69"/>
                  </a:cubicBezTo>
                  <a:cubicBezTo>
                    <a:pt x="0" y="35"/>
                    <a:pt x="0" y="1"/>
                    <a:pt x="34" y="1"/>
                  </a:cubicBezTo>
                  <a:lnTo>
                    <a:pt x="68" y="1"/>
                  </a:lnTo>
                  <a:cubicBezTo>
                    <a:pt x="213" y="35"/>
                    <a:pt x="247" y="213"/>
                    <a:pt x="281" y="315"/>
                  </a:cubicBezTo>
                  <a:cubicBezTo>
                    <a:pt x="281" y="349"/>
                    <a:pt x="281" y="349"/>
                    <a:pt x="247"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2"/>
            <p:cNvSpPr/>
            <p:nvPr/>
          </p:nvSpPr>
          <p:spPr>
            <a:xfrm>
              <a:off x="648144" y="751700"/>
              <a:ext cx="9556" cy="14487"/>
            </a:xfrm>
            <a:custGeom>
              <a:avLst/>
              <a:gdLst/>
              <a:ahLst/>
              <a:cxnLst/>
              <a:rect l="l" t="t" r="r" b="b"/>
              <a:pathLst>
                <a:path w="281" h="426" extrusionOk="0">
                  <a:moveTo>
                    <a:pt x="280" y="391"/>
                  </a:moveTo>
                  <a:cubicBezTo>
                    <a:pt x="246" y="425"/>
                    <a:pt x="212" y="425"/>
                    <a:pt x="212" y="391"/>
                  </a:cubicBezTo>
                  <a:cubicBezTo>
                    <a:pt x="136" y="289"/>
                    <a:pt x="34" y="179"/>
                    <a:pt x="0" y="77"/>
                  </a:cubicBezTo>
                  <a:cubicBezTo>
                    <a:pt x="0" y="34"/>
                    <a:pt x="0" y="34"/>
                    <a:pt x="34" y="0"/>
                  </a:cubicBezTo>
                  <a:lnTo>
                    <a:pt x="68" y="0"/>
                  </a:lnTo>
                  <a:cubicBezTo>
                    <a:pt x="170" y="111"/>
                    <a:pt x="246" y="213"/>
                    <a:pt x="280"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2"/>
            <p:cNvSpPr/>
            <p:nvPr/>
          </p:nvSpPr>
          <p:spPr>
            <a:xfrm>
              <a:off x="656510" y="732622"/>
              <a:ext cx="11869" cy="15643"/>
            </a:xfrm>
            <a:custGeom>
              <a:avLst/>
              <a:gdLst/>
              <a:ahLst/>
              <a:cxnLst/>
              <a:rect l="l" t="t" r="r" b="b"/>
              <a:pathLst>
                <a:path w="349" h="460" extrusionOk="0">
                  <a:moveTo>
                    <a:pt x="349" y="426"/>
                  </a:moveTo>
                  <a:cubicBezTo>
                    <a:pt x="315" y="460"/>
                    <a:pt x="281" y="460"/>
                    <a:pt x="281" y="426"/>
                  </a:cubicBezTo>
                  <a:cubicBezTo>
                    <a:pt x="179" y="315"/>
                    <a:pt x="34" y="213"/>
                    <a:pt x="0" y="69"/>
                  </a:cubicBezTo>
                  <a:cubicBezTo>
                    <a:pt x="0" y="35"/>
                    <a:pt x="34" y="35"/>
                    <a:pt x="34" y="1"/>
                  </a:cubicBezTo>
                  <a:lnTo>
                    <a:pt x="102" y="1"/>
                  </a:lnTo>
                  <a:cubicBezTo>
                    <a:pt x="213" y="69"/>
                    <a:pt x="281" y="247"/>
                    <a:pt x="349"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2"/>
            <p:cNvSpPr/>
            <p:nvPr/>
          </p:nvSpPr>
          <p:spPr>
            <a:xfrm>
              <a:off x="687695" y="739865"/>
              <a:ext cx="12175" cy="14453"/>
            </a:xfrm>
            <a:custGeom>
              <a:avLst/>
              <a:gdLst/>
              <a:ahLst/>
              <a:cxnLst/>
              <a:rect l="l" t="t" r="r" b="b"/>
              <a:pathLst>
                <a:path w="358" h="425" extrusionOk="0">
                  <a:moveTo>
                    <a:pt x="324" y="425"/>
                  </a:moveTo>
                  <a:lnTo>
                    <a:pt x="247" y="425"/>
                  </a:lnTo>
                  <a:cubicBezTo>
                    <a:pt x="213" y="382"/>
                    <a:pt x="179" y="314"/>
                    <a:pt x="111" y="281"/>
                  </a:cubicBezTo>
                  <a:cubicBezTo>
                    <a:pt x="69" y="213"/>
                    <a:pt x="35" y="170"/>
                    <a:pt x="1" y="102"/>
                  </a:cubicBezTo>
                  <a:cubicBezTo>
                    <a:pt x="1" y="68"/>
                    <a:pt x="35" y="34"/>
                    <a:pt x="35" y="34"/>
                  </a:cubicBezTo>
                  <a:cubicBezTo>
                    <a:pt x="69" y="0"/>
                    <a:pt x="111" y="0"/>
                    <a:pt x="111" y="34"/>
                  </a:cubicBezTo>
                  <a:cubicBezTo>
                    <a:pt x="179" y="34"/>
                    <a:pt x="213" y="102"/>
                    <a:pt x="247" y="170"/>
                  </a:cubicBezTo>
                  <a:cubicBezTo>
                    <a:pt x="281" y="247"/>
                    <a:pt x="324" y="281"/>
                    <a:pt x="358" y="348"/>
                  </a:cubicBezTo>
                  <a:cubicBezTo>
                    <a:pt x="358" y="382"/>
                    <a:pt x="358" y="425"/>
                    <a:pt x="324"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2"/>
            <p:cNvSpPr/>
            <p:nvPr/>
          </p:nvSpPr>
          <p:spPr>
            <a:xfrm>
              <a:off x="652735" y="692765"/>
              <a:ext cx="14487" cy="15643"/>
            </a:xfrm>
            <a:custGeom>
              <a:avLst/>
              <a:gdLst/>
              <a:ahLst/>
              <a:cxnLst/>
              <a:rect l="l" t="t" r="r" b="b"/>
              <a:pathLst>
                <a:path w="426" h="460" extrusionOk="0">
                  <a:moveTo>
                    <a:pt x="426" y="425"/>
                  </a:moveTo>
                  <a:cubicBezTo>
                    <a:pt x="392" y="459"/>
                    <a:pt x="358" y="459"/>
                    <a:pt x="324" y="425"/>
                  </a:cubicBezTo>
                  <a:cubicBezTo>
                    <a:pt x="290" y="357"/>
                    <a:pt x="213" y="281"/>
                    <a:pt x="145" y="247"/>
                  </a:cubicBezTo>
                  <a:cubicBezTo>
                    <a:pt x="111" y="179"/>
                    <a:pt x="35" y="145"/>
                    <a:pt x="35" y="68"/>
                  </a:cubicBezTo>
                  <a:cubicBezTo>
                    <a:pt x="1" y="35"/>
                    <a:pt x="35" y="35"/>
                    <a:pt x="35" y="1"/>
                  </a:cubicBezTo>
                  <a:lnTo>
                    <a:pt x="77" y="1"/>
                  </a:lnTo>
                  <a:cubicBezTo>
                    <a:pt x="247" y="1"/>
                    <a:pt x="358" y="213"/>
                    <a:pt x="426"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2"/>
            <p:cNvSpPr/>
            <p:nvPr/>
          </p:nvSpPr>
          <p:spPr>
            <a:xfrm>
              <a:off x="633691" y="698818"/>
              <a:ext cx="13025" cy="14487"/>
            </a:xfrm>
            <a:custGeom>
              <a:avLst/>
              <a:gdLst/>
              <a:ahLst/>
              <a:cxnLst/>
              <a:rect l="l" t="t" r="r" b="b"/>
              <a:pathLst>
                <a:path w="383" h="426" extrusionOk="0">
                  <a:moveTo>
                    <a:pt x="349" y="426"/>
                  </a:moveTo>
                  <a:lnTo>
                    <a:pt x="281" y="426"/>
                  </a:lnTo>
                  <a:cubicBezTo>
                    <a:pt x="247" y="358"/>
                    <a:pt x="170" y="315"/>
                    <a:pt x="136" y="247"/>
                  </a:cubicBezTo>
                  <a:cubicBezTo>
                    <a:pt x="68" y="213"/>
                    <a:pt x="34" y="179"/>
                    <a:pt x="0" y="103"/>
                  </a:cubicBezTo>
                  <a:cubicBezTo>
                    <a:pt x="0" y="69"/>
                    <a:pt x="0" y="35"/>
                    <a:pt x="34" y="35"/>
                  </a:cubicBezTo>
                  <a:cubicBezTo>
                    <a:pt x="34" y="1"/>
                    <a:pt x="68" y="1"/>
                    <a:pt x="68" y="1"/>
                  </a:cubicBezTo>
                  <a:cubicBezTo>
                    <a:pt x="213" y="35"/>
                    <a:pt x="315" y="247"/>
                    <a:pt x="383" y="358"/>
                  </a:cubicBezTo>
                  <a:cubicBezTo>
                    <a:pt x="383" y="392"/>
                    <a:pt x="383" y="426"/>
                    <a:pt x="349"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2"/>
            <p:cNvSpPr/>
            <p:nvPr/>
          </p:nvSpPr>
          <p:spPr>
            <a:xfrm>
              <a:off x="627604" y="713271"/>
              <a:ext cx="10746" cy="14487"/>
            </a:xfrm>
            <a:custGeom>
              <a:avLst/>
              <a:gdLst/>
              <a:ahLst/>
              <a:cxnLst/>
              <a:rect l="l" t="t" r="r" b="b"/>
              <a:pathLst>
                <a:path w="316" h="426" extrusionOk="0">
                  <a:moveTo>
                    <a:pt x="281" y="425"/>
                  </a:moveTo>
                  <a:lnTo>
                    <a:pt x="213" y="425"/>
                  </a:lnTo>
                  <a:cubicBezTo>
                    <a:pt x="179" y="357"/>
                    <a:pt x="103" y="281"/>
                    <a:pt x="69" y="247"/>
                  </a:cubicBezTo>
                  <a:cubicBezTo>
                    <a:pt x="35" y="179"/>
                    <a:pt x="1" y="145"/>
                    <a:pt x="1" y="69"/>
                  </a:cubicBezTo>
                  <a:lnTo>
                    <a:pt x="1" y="1"/>
                  </a:lnTo>
                  <a:lnTo>
                    <a:pt x="103" y="1"/>
                  </a:lnTo>
                  <a:cubicBezTo>
                    <a:pt x="137" y="35"/>
                    <a:pt x="179" y="103"/>
                    <a:pt x="213" y="179"/>
                  </a:cubicBezTo>
                  <a:cubicBezTo>
                    <a:pt x="247" y="247"/>
                    <a:pt x="281" y="281"/>
                    <a:pt x="281" y="357"/>
                  </a:cubicBezTo>
                  <a:cubicBezTo>
                    <a:pt x="315" y="391"/>
                    <a:pt x="315" y="391"/>
                    <a:pt x="28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2"/>
            <p:cNvSpPr/>
            <p:nvPr/>
          </p:nvSpPr>
          <p:spPr>
            <a:xfrm>
              <a:off x="601044" y="678312"/>
              <a:ext cx="11018" cy="13331"/>
            </a:xfrm>
            <a:custGeom>
              <a:avLst/>
              <a:gdLst/>
              <a:ahLst/>
              <a:cxnLst/>
              <a:rect l="l" t="t" r="r" b="b"/>
              <a:pathLst>
                <a:path w="324" h="392" extrusionOk="0">
                  <a:moveTo>
                    <a:pt x="281" y="358"/>
                  </a:moveTo>
                  <a:cubicBezTo>
                    <a:pt x="247" y="358"/>
                    <a:pt x="213" y="392"/>
                    <a:pt x="213" y="358"/>
                  </a:cubicBezTo>
                  <a:cubicBezTo>
                    <a:pt x="179" y="324"/>
                    <a:pt x="145" y="281"/>
                    <a:pt x="111" y="213"/>
                  </a:cubicBezTo>
                  <a:cubicBezTo>
                    <a:pt x="68" y="179"/>
                    <a:pt x="0" y="145"/>
                    <a:pt x="0" y="69"/>
                  </a:cubicBezTo>
                  <a:cubicBezTo>
                    <a:pt x="0" y="35"/>
                    <a:pt x="34" y="35"/>
                    <a:pt x="34" y="35"/>
                  </a:cubicBezTo>
                  <a:cubicBezTo>
                    <a:pt x="68" y="1"/>
                    <a:pt x="68" y="1"/>
                    <a:pt x="111" y="1"/>
                  </a:cubicBezTo>
                  <a:cubicBezTo>
                    <a:pt x="179" y="35"/>
                    <a:pt x="179" y="111"/>
                    <a:pt x="213" y="145"/>
                  </a:cubicBezTo>
                  <a:cubicBezTo>
                    <a:pt x="247" y="179"/>
                    <a:pt x="281" y="247"/>
                    <a:pt x="323" y="281"/>
                  </a:cubicBezTo>
                  <a:cubicBezTo>
                    <a:pt x="323" y="324"/>
                    <a:pt x="281" y="358"/>
                    <a:pt x="281"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2"/>
            <p:cNvSpPr/>
            <p:nvPr/>
          </p:nvSpPr>
          <p:spPr>
            <a:xfrm>
              <a:off x="612028" y="663892"/>
              <a:ext cx="15609" cy="16766"/>
            </a:xfrm>
            <a:custGeom>
              <a:avLst/>
              <a:gdLst/>
              <a:ahLst/>
              <a:cxnLst/>
              <a:rect l="l" t="t" r="r" b="b"/>
              <a:pathLst>
                <a:path w="459" h="493" extrusionOk="0">
                  <a:moveTo>
                    <a:pt x="425" y="493"/>
                  </a:moveTo>
                  <a:lnTo>
                    <a:pt x="348" y="493"/>
                  </a:lnTo>
                  <a:cubicBezTo>
                    <a:pt x="281" y="425"/>
                    <a:pt x="247" y="357"/>
                    <a:pt x="170" y="280"/>
                  </a:cubicBezTo>
                  <a:cubicBezTo>
                    <a:pt x="102" y="246"/>
                    <a:pt x="34" y="178"/>
                    <a:pt x="0" y="110"/>
                  </a:cubicBezTo>
                  <a:cubicBezTo>
                    <a:pt x="0" y="68"/>
                    <a:pt x="0" y="34"/>
                    <a:pt x="34" y="0"/>
                  </a:cubicBezTo>
                  <a:lnTo>
                    <a:pt x="102" y="0"/>
                  </a:lnTo>
                  <a:cubicBezTo>
                    <a:pt x="170" y="34"/>
                    <a:pt x="213" y="110"/>
                    <a:pt x="281" y="178"/>
                  </a:cubicBezTo>
                  <a:cubicBezTo>
                    <a:pt x="348" y="246"/>
                    <a:pt x="382" y="323"/>
                    <a:pt x="459" y="425"/>
                  </a:cubicBezTo>
                  <a:cubicBezTo>
                    <a:pt x="459" y="425"/>
                    <a:pt x="459" y="459"/>
                    <a:pt x="425"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2"/>
            <p:cNvSpPr/>
            <p:nvPr/>
          </p:nvSpPr>
          <p:spPr>
            <a:xfrm>
              <a:off x="628760" y="665049"/>
              <a:ext cx="15643" cy="13297"/>
            </a:xfrm>
            <a:custGeom>
              <a:avLst/>
              <a:gdLst/>
              <a:ahLst/>
              <a:cxnLst/>
              <a:rect l="l" t="t" r="r" b="b"/>
              <a:pathLst>
                <a:path w="460" h="391" extrusionOk="0">
                  <a:moveTo>
                    <a:pt x="426" y="357"/>
                  </a:moveTo>
                  <a:cubicBezTo>
                    <a:pt x="392" y="391"/>
                    <a:pt x="392" y="391"/>
                    <a:pt x="358" y="357"/>
                  </a:cubicBezTo>
                  <a:cubicBezTo>
                    <a:pt x="247" y="289"/>
                    <a:pt x="103" y="178"/>
                    <a:pt x="35" y="76"/>
                  </a:cubicBezTo>
                  <a:cubicBezTo>
                    <a:pt x="1" y="34"/>
                    <a:pt x="35" y="34"/>
                    <a:pt x="35" y="0"/>
                  </a:cubicBezTo>
                  <a:lnTo>
                    <a:pt x="69" y="0"/>
                  </a:lnTo>
                  <a:cubicBezTo>
                    <a:pt x="213" y="76"/>
                    <a:pt x="315" y="178"/>
                    <a:pt x="426" y="289"/>
                  </a:cubicBezTo>
                  <a:cubicBezTo>
                    <a:pt x="460" y="323"/>
                    <a:pt x="426" y="357"/>
                    <a:pt x="426"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2"/>
            <p:cNvSpPr/>
            <p:nvPr/>
          </p:nvSpPr>
          <p:spPr>
            <a:xfrm>
              <a:off x="594990" y="627777"/>
              <a:ext cx="15609" cy="15609"/>
            </a:xfrm>
            <a:custGeom>
              <a:avLst/>
              <a:gdLst/>
              <a:ahLst/>
              <a:cxnLst/>
              <a:rect l="l" t="t" r="r" b="b"/>
              <a:pathLst>
                <a:path w="459" h="459" extrusionOk="0">
                  <a:moveTo>
                    <a:pt x="425" y="459"/>
                  </a:moveTo>
                  <a:lnTo>
                    <a:pt x="357" y="459"/>
                  </a:lnTo>
                  <a:cubicBezTo>
                    <a:pt x="289" y="391"/>
                    <a:pt x="246" y="323"/>
                    <a:pt x="178" y="247"/>
                  </a:cubicBezTo>
                  <a:cubicBezTo>
                    <a:pt x="110" y="213"/>
                    <a:pt x="76" y="179"/>
                    <a:pt x="34" y="111"/>
                  </a:cubicBezTo>
                  <a:cubicBezTo>
                    <a:pt x="0" y="68"/>
                    <a:pt x="34" y="34"/>
                    <a:pt x="34" y="0"/>
                  </a:cubicBezTo>
                  <a:lnTo>
                    <a:pt x="110" y="0"/>
                  </a:lnTo>
                  <a:cubicBezTo>
                    <a:pt x="289" y="34"/>
                    <a:pt x="391" y="247"/>
                    <a:pt x="459" y="391"/>
                  </a:cubicBezTo>
                  <a:cubicBezTo>
                    <a:pt x="459" y="425"/>
                    <a:pt x="459" y="425"/>
                    <a:pt x="425"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2"/>
            <p:cNvSpPr/>
            <p:nvPr/>
          </p:nvSpPr>
          <p:spPr>
            <a:xfrm>
              <a:off x="586591" y="638727"/>
              <a:ext cx="14487" cy="14487"/>
            </a:xfrm>
            <a:custGeom>
              <a:avLst/>
              <a:gdLst/>
              <a:ahLst/>
              <a:cxnLst/>
              <a:rect l="l" t="t" r="r" b="b"/>
              <a:pathLst>
                <a:path w="426" h="426" extrusionOk="0">
                  <a:moveTo>
                    <a:pt x="391" y="426"/>
                  </a:moveTo>
                  <a:cubicBezTo>
                    <a:pt x="357" y="426"/>
                    <a:pt x="323" y="426"/>
                    <a:pt x="281" y="383"/>
                  </a:cubicBezTo>
                  <a:cubicBezTo>
                    <a:pt x="247" y="315"/>
                    <a:pt x="213" y="281"/>
                    <a:pt x="145" y="213"/>
                  </a:cubicBezTo>
                  <a:cubicBezTo>
                    <a:pt x="111" y="171"/>
                    <a:pt x="35" y="137"/>
                    <a:pt x="1" y="69"/>
                  </a:cubicBezTo>
                  <a:cubicBezTo>
                    <a:pt x="1" y="69"/>
                    <a:pt x="1" y="35"/>
                    <a:pt x="35" y="1"/>
                  </a:cubicBezTo>
                  <a:lnTo>
                    <a:pt x="69" y="1"/>
                  </a:lnTo>
                  <a:cubicBezTo>
                    <a:pt x="213" y="35"/>
                    <a:pt x="323" y="213"/>
                    <a:pt x="391" y="349"/>
                  </a:cubicBezTo>
                  <a:cubicBezTo>
                    <a:pt x="425" y="349"/>
                    <a:pt x="391" y="383"/>
                    <a:pt x="391"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2"/>
            <p:cNvSpPr/>
            <p:nvPr/>
          </p:nvSpPr>
          <p:spPr>
            <a:xfrm>
              <a:off x="554249" y="606114"/>
              <a:ext cx="14453" cy="14453"/>
            </a:xfrm>
            <a:custGeom>
              <a:avLst/>
              <a:gdLst/>
              <a:ahLst/>
              <a:cxnLst/>
              <a:rect l="l" t="t" r="r" b="b"/>
              <a:pathLst>
                <a:path w="425" h="425" extrusionOk="0">
                  <a:moveTo>
                    <a:pt x="383" y="391"/>
                  </a:moveTo>
                  <a:cubicBezTo>
                    <a:pt x="349" y="425"/>
                    <a:pt x="315" y="425"/>
                    <a:pt x="315" y="391"/>
                  </a:cubicBezTo>
                  <a:lnTo>
                    <a:pt x="136" y="212"/>
                  </a:lnTo>
                  <a:cubicBezTo>
                    <a:pt x="68" y="178"/>
                    <a:pt x="34" y="144"/>
                    <a:pt x="0" y="68"/>
                  </a:cubicBezTo>
                  <a:lnTo>
                    <a:pt x="0" y="0"/>
                  </a:lnTo>
                  <a:lnTo>
                    <a:pt x="34" y="0"/>
                  </a:lnTo>
                  <a:cubicBezTo>
                    <a:pt x="213" y="0"/>
                    <a:pt x="349" y="212"/>
                    <a:pt x="383" y="357"/>
                  </a:cubicBezTo>
                  <a:cubicBezTo>
                    <a:pt x="425" y="357"/>
                    <a:pt x="383" y="391"/>
                    <a:pt x="383"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2"/>
            <p:cNvSpPr/>
            <p:nvPr/>
          </p:nvSpPr>
          <p:spPr>
            <a:xfrm>
              <a:off x="574450" y="612167"/>
              <a:ext cx="11018" cy="10712"/>
            </a:xfrm>
            <a:custGeom>
              <a:avLst/>
              <a:gdLst/>
              <a:ahLst/>
              <a:cxnLst/>
              <a:rect l="l" t="t" r="r" b="b"/>
              <a:pathLst>
                <a:path w="324" h="315" extrusionOk="0">
                  <a:moveTo>
                    <a:pt x="290" y="315"/>
                  </a:moveTo>
                  <a:cubicBezTo>
                    <a:pt x="256" y="315"/>
                    <a:pt x="213" y="315"/>
                    <a:pt x="213" y="281"/>
                  </a:cubicBezTo>
                  <a:cubicBezTo>
                    <a:pt x="179" y="247"/>
                    <a:pt x="145" y="213"/>
                    <a:pt x="111" y="179"/>
                  </a:cubicBezTo>
                  <a:cubicBezTo>
                    <a:pt x="77" y="145"/>
                    <a:pt x="43" y="102"/>
                    <a:pt x="1" y="68"/>
                  </a:cubicBezTo>
                  <a:cubicBezTo>
                    <a:pt x="1" y="34"/>
                    <a:pt x="1" y="0"/>
                    <a:pt x="43" y="0"/>
                  </a:cubicBezTo>
                  <a:lnTo>
                    <a:pt x="77" y="0"/>
                  </a:lnTo>
                  <a:cubicBezTo>
                    <a:pt x="145" y="0"/>
                    <a:pt x="179" y="34"/>
                    <a:pt x="213" y="102"/>
                  </a:cubicBezTo>
                  <a:cubicBezTo>
                    <a:pt x="256" y="145"/>
                    <a:pt x="290" y="213"/>
                    <a:pt x="290" y="247"/>
                  </a:cubicBezTo>
                  <a:cubicBezTo>
                    <a:pt x="324" y="281"/>
                    <a:pt x="290" y="281"/>
                    <a:pt x="290"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2"/>
            <p:cNvSpPr/>
            <p:nvPr/>
          </p:nvSpPr>
          <p:spPr>
            <a:xfrm>
              <a:off x="474808" y="479844"/>
              <a:ext cx="465699" cy="158917"/>
            </a:xfrm>
            <a:custGeom>
              <a:avLst/>
              <a:gdLst/>
              <a:ahLst/>
              <a:cxnLst/>
              <a:rect l="l" t="t" r="r" b="b"/>
              <a:pathLst>
                <a:path w="13694" h="4673" extrusionOk="0">
                  <a:moveTo>
                    <a:pt x="13515" y="3645"/>
                  </a:moveTo>
                  <a:cubicBezTo>
                    <a:pt x="12063" y="4673"/>
                    <a:pt x="493" y="706"/>
                    <a:pt x="493" y="706"/>
                  </a:cubicBezTo>
                  <a:lnTo>
                    <a:pt x="0" y="1"/>
                  </a:lnTo>
                  <a:cubicBezTo>
                    <a:pt x="0" y="1"/>
                    <a:pt x="12955" y="986"/>
                    <a:pt x="13626" y="3220"/>
                  </a:cubicBezTo>
                  <a:cubicBezTo>
                    <a:pt x="13694" y="3433"/>
                    <a:pt x="13660" y="3569"/>
                    <a:pt x="13515" y="3645"/>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2"/>
            <p:cNvSpPr/>
            <p:nvPr/>
          </p:nvSpPr>
          <p:spPr>
            <a:xfrm>
              <a:off x="619238" y="533882"/>
              <a:ext cx="15643" cy="9556"/>
            </a:xfrm>
            <a:custGeom>
              <a:avLst/>
              <a:gdLst/>
              <a:ahLst/>
              <a:cxnLst/>
              <a:rect l="l" t="t" r="r" b="b"/>
              <a:pathLst>
                <a:path w="460" h="281" extrusionOk="0">
                  <a:moveTo>
                    <a:pt x="425" y="281"/>
                  </a:moveTo>
                  <a:lnTo>
                    <a:pt x="349" y="281"/>
                  </a:lnTo>
                  <a:cubicBezTo>
                    <a:pt x="281" y="281"/>
                    <a:pt x="247" y="247"/>
                    <a:pt x="213" y="213"/>
                  </a:cubicBezTo>
                  <a:cubicBezTo>
                    <a:pt x="136" y="213"/>
                    <a:pt x="69" y="179"/>
                    <a:pt x="35" y="145"/>
                  </a:cubicBezTo>
                  <a:cubicBezTo>
                    <a:pt x="1" y="111"/>
                    <a:pt x="35" y="68"/>
                    <a:pt x="69" y="34"/>
                  </a:cubicBezTo>
                  <a:lnTo>
                    <a:pt x="69" y="34"/>
                  </a:lnTo>
                  <a:cubicBezTo>
                    <a:pt x="136" y="0"/>
                    <a:pt x="213" y="34"/>
                    <a:pt x="281" y="68"/>
                  </a:cubicBezTo>
                  <a:cubicBezTo>
                    <a:pt x="349" y="111"/>
                    <a:pt x="383" y="145"/>
                    <a:pt x="425" y="213"/>
                  </a:cubicBezTo>
                  <a:cubicBezTo>
                    <a:pt x="459" y="247"/>
                    <a:pt x="425" y="247"/>
                    <a:pt x="425"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2"/>
            <p:cNvSpPr/>
            <p:nvPr/>
          </p:nvSpPr>
          <p:spPr>
            <a:xfrm>
              <a:off x="617809" y="518272"/>
              <a:ext cx="19384" cy="8400"/>
            </a:xfrm>
            <a:custGeom>
              <a:avLst/>
              <a:gdLst/>
              <a:ahLst/>
              <a:cxnLst/>
              <a:rect l="l" t="t" r="r" b="b"/>
              <a:pathLst>
                <a:path w="570" h="247" extrusionOk="0">
                  <a:moveTo>
                    <a:pt x="569" y="247"/>
                  </a:moveTo>
                  <a:lnTo>
                    <a:pt x="501" y="247"/>
                  </a:lnTo>
                  <a:cubicBezTo>
                    <a:pt x="357" y="213"/>
                    <a:pt x="178" y="179"/>
                    <a:pt x="43" y="103"/>
                  </a:cubicBezTo>
                  <a:cubicBezTo>
                    <a:pt x="0" y="69"/>
                    <a:pt x="0" y="35"/>
                    <a:pt x="43" y="1"/>
                  </a:cubicBezTo>
                  <a:lnTo>
                    <a:pt x="77" y="1"/>
                  </a:lnTo>
                  <a:cubicBezTo>
                    <a:pt x="255" y="1"/>
                    <a:pt x="391" y="103"/>
                    <a:pt x="535" y="179"/>
                  </a:cubicBezTo>
                  <a:cubicBezTo>
                    <a:pt x="569" y="179"/>
                    <a:pt x="569" y="213"/>
                    <a:pt x="569"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2"/>
            <p:cNvSpPr/>
            <p:nvPr/>
          </p:nvSpPr>
          <p:spPr>
            <a:xfrm>
              <a:off x="652735" y="519429"/>
              <a:ext cx="22887" cy="9556"/>
            </a:xfrm>
            <a:custGeom>
              <a:avLst/>
              <a:gdLst/>
              <a:ahLst/>
              <a:cxnLst/>
              <a:rect l="l" t="t" r="r" b="b"/>
              <a:pathLst>
                <a:path w="673" h="281" extrusionOk="0">
                  <a:moveTo>
                    <a:pt x="638" y="281"/>
                  </a:moveTo>
                  <a:lnTo>
                    <a:pt x="604" y="281"/>
                  </a:lnTo>
                  <a:cubicBezTo>
                    <a:pt x="502" y="247"/>
                    <a:pt x="392" y="247"/>
                    <a:pt x="324" y="213"/>
                  </a:cubicBezTo>
                  <a:lnTo>
                    <a:pt x="213" y="213"/>
                  </a:lnTo>
                  <a:cubicBezTo>
                    <a:pt x="145" y="179"/>
                    <a:pt x="111" y="179"/>
                    <a:pt x="77" y="145"/>
                  </a:cubicBezTo>
                  <a:cubicBezTo>
                    <a:pt x="35" y="145"/>
                    <a:pt x="1" y="69"/>
                    <a:pt x="35" y="35"/>
                  </a:cubicBezTo>
                  <a:lnTo>
                    <a:pt x="77" y="35"/>
                  </a:lnTo>
                  <a:cubicBezTo>
                    <a:pt x="111" y="35"/>
                    <a:pt x="145" y="1"/>
                    <a:pt x="213" y="35"/>
                  </a:cubicBezTo>
                  <a:cubicBezTo>
                    <a:pt x="247" y="35"/>
                    <a:pt x="290" y="35"/>
                    <a:pt x="358" y="69"/>
                  </a:cubicBezTo>
                  <a:cubicBezTo>
                    <a:pt x="426" y="69"/>
                    <a:pt x="536" y="111"/>
                    <a:pt x="604" y="145"/>
                  </a:cubicBezTo>
                  <a:cubicBezTo>
                    <a:pt x="672" y="179"/>
                    <a:pt x="672" y="247"/>
                    <a:pt x="638"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2"/>
            <p:cNvSpPr/>
            <p:nvPr/>
          </p:nvSpPr>
          <p:spPr>
            <a:xfrm>
              <a:off x="650457" y="537623"/>
              <a:ext cx="17922" cy="9590"/>
            </a:xfrm>
            <a:custGeom>
              <a:avLst/>
              <a:gdLst/>
              <a:ahLst/>
              <a:cxnLst/>
              <a:rect l="l" t="t" r="r" b="b"/>
              <a:pathLst>
                <a:path w="527" h="282" extrusionOk="0">
                  <a:moveTo>
                    <a:pt x="493" y="281"/>
                  </a:moveTo>
                  <a:lnTo>
                    <a:pt x="459" y="281"/>
                  </a:lnTo>
                  <a:cubicBezTo>
                    <a:pt x="391" y="247"/>
                    <a:pt x="314" y="213"/>
                    <a:pt x="246" y="171"/>
                  </a:cubicBezTo>
                  <a:cubicBezTo>
                    <a:pt x="178" y="171"/>
                    <a:pt x="102" y="171"/>
                    <a:pt x="34" y="137"/>
                  </a:cubicBezTo>
                  <a:cubicBezTo>
                    <a:pt x="0" y="103"/>
                    <a:pt x="0" y="69"/>
                    <a:pt x="34" y="35"/>
                  </a:cubicBezTo>
                  <a:lnTo>
                    <a:pt x="68" y="35"/>
                  </a:lnTo>
                  <a:cubicBezTo>
                    <a:pt x="144" y="1"/>
                    <a:pt x="212" y="35"/>
                    <a:pt x="280" y="69"/>
                  </a:cubicBezTo>
                  <a:cubicBezTo>
                    <a:pt x="357" y="103"/>
                    <a:pt x="425" y="137"/>
                    <a:pt x="493" y="171"/>
                  </a:cubicBezTo>
                  <a:cubicBezTo>
                    <a:pt x="527" y="213"/>
                    <a:pt x="527" y="247"/>
                    <a:pt x="493"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2"/>
            <p:cNvSpPr/>
            <p:nvPr/>
          </p:nvSpPr>
          <p:spPr>
            <a:xfrm>
              <a:off x="681642" y="555545"/>
              <a:ext cx="9862" cy="8400"/>
            </a:xfrm>
            <a:custGeom>
              <a:avLst/>
              <a:gdLst/>
              <a:ahLst/>
              <a:cxnLst/>
              <a:rect l="l" t="t" r="r" b="b"/>
              <a:pathLst>
                <a:path w="290" h="247" extrusionOk="0">
                  <a:moveTo>
                    <a:pt x="247" y="247"/>
                  </a:moveTo>
                  <a:cubicBezTo>
                    <a:pt x="247" y="247"/>
                    <a:pt x="213" y="247"/>
                    <a:pt x="179" y="213"/>
                  </a:cubicBezTo>
                  <a:cubicBezTo>
                    <a:pt x="145" y="213"/>
                    <a:pt x="145" y="179"/>
                    <a:pt x="111" y="145"/>
                  </a:cubicBezTo>
                  <a:cubicBezTo>
                    <a:pt x="77" y="145"/>
                    <a:pt x="34" y="111"/>
                    <a:pt x="0" y="111"/>
                  </a:cubicBezTo>
                  <a:lnTo>
                    <a:pt x="0" y="34"/>
                  </a:lnTo>
                  <a:lnTo>
                    <a:pt x="34" y="0"/>
                  </a:lnTo>
                  <a:cubicBezTo>
                    <a:pt x="145" y="0"/>
                    <a:pt x="213" y="111"/>
                    <a:pt x="247" y="179"/>
                  </a:cubicBezTo>
                  <a:cubicBezTo>
                    <a:pt x="289" y="213"/>
                    <a:pt x="289" y="213"/>
                    <a:pt x="247"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p:nvPr/>
          </p:nvSpPr>
          <p:spPr>
            <a:xfrm>
              <a:off x="680485" y="537623"/>
              <a:ext cx="18228" cy="9590"/>
            </a:xfrm>
            <a:custGeom>
              <a:avLst/>
              <a:gdLst/>
              <a:ahLst/>
              <a:cxnLst/>
              <a:rect l="l" t="t" r="r" b="b"/>
              <a:pathLst>
                <a:path w="536" h="282" extrusionOk="0">
                  <a:moveTo>
                    <a:pt x="493" y="281"/>
                  </a:moveTo>
                  <a:lnTo>
                    <a:pt x="459" y="281"/>
                  </a:lnTo>
                  <a:cubicBezTo>
                    <a:pt x="323" y="247"/>
                    <a:pt x="111" y="213"/>
                    <a:pt x="34" y="69"/>
                  </a:cubicBezTo>
                  <a:cubicBezTo>
                    <a:pt x="0" y="35"/>
                    <a:pt x="34" y="1"/>
                    <a:pt x="34" y="1"/>
                  </a:cubicBezTo>
                  <a:lnTo>
                    <a:pt x="68" y="1"/>
                  </a:lnTo>
                  <a:cubicBezTo>
                    <a:pt x="145" y="1"/>
                    <a:pt x="213" y="35"/>
                    <a:pt x="281" y="69"/>
                  </a:cubicBezTo>
                  <a:cubicBezTo>
                    <a:pt x="357" y="103"/>
                    <a:pt x="425" y="137"/>
                    <a:pt x="493" y="171"/>
                  </a:cubicBezTo>
                  <a:cubicBezTo>
                    <a:pt x="536" y="171"/>
                    <a:pt x="536" y="247"/>
                    <a:pt x="493"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2"/>
            <p:cNvSpPr/>
            <p:nvPr/>
          </p:nvSpPr>
          <p:spPr>
            <a:xfrm>
              <a:off x="697251" y="527794"/>
              <a:ext cx="23125" cy="8434"/>
            </a:xfrm>
            <a:custGeom>
              <a:avLst/>
              <a:gdLst/>
              <a:ahLst/>
              <a:cxnLst/>
              <a:rect l="l" t="t" r="r" b="b"/>
              <a:pathLst>
                <a:path w="680" h="248" extrusionOk="0">
                  <a:moveTo>
                    <a:pt x="637" y="247"/>
                  </a:moveTo>
                  <a:lnTo>
                    <a:pt x="603" y="247"/>
                  </a:lnTo>
                  <a:cubicBezTo>
                    <a:pt x="501" y="247"/>
                    <a:pt x="391" y="213"/>
                    <a:pt x="289" y="213"/>
                  </a:cubicBezTo>
                  <a:cubicBezTo>
                    <a:pt x="213" y="179"/>
                    <a:pt x="111" y="179"/>
                    <a:pt x="43" y="145"/>
                  </a:cubicBezTo>
                  <a:cubicBezTo>
                    <a:pt x="0" y="111"/>
                    <a:pt x="0" y="35"/>
                    <a:pt x="43" y="35"/>
                  </a:cubicBezTo>
                  <a:cubicBezTo>
                    <a:pt x="77" y="35"/>
                    <a:pt x="77" y="1"/>
                    <a:pt x="77" y="1"/>
                  </a:cubicBezTo>
                  <a:cubicBezTo>
                    <a:pt x="179" y="1"/>
                    <a:pt x="255" y="35"/>
                    <a:pt x="323" y="77"/>
                  </a:cubicBezTo>
                  <a:cubicBezTo>
                    <a:pt x="425" y="77"/>
                    <a:pt x="535" y="111"/>
                    <a:pt x="603" y="145"/>
                  </a:cubicBezTo>
                  <a:cubicBezTo>
                    <a:pt x="680" y="145"/>
                    <a:pt x="680" y="213"/>
                    <a:pt x="637"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2"/>
            <p:cNvSpPr/>
            <p:nvPr/>
          </p:nvSpPr>
          <p:spPr>
            <a:xfrm>
              <a:off x="810496" y="572310"/>
              <a:ext cx="14453" cy="8706"/>
            </a:xfrm>
            <a:custGeom>
              <a:avLst/>
              <a:gdLst/>
              <a:ahLst/>
              <a:cxnLst/>
              <a:rect l="l" t="t" r="r" b="b"/>
              <a:pathLst>
                <a:path w="425" h="256" extrusionOk="0">
                  <a:moveTo>
                    <a:pt x="391" y="213"/>
                  </a:moveTo>
                  <a:cubicBezTo>
                    <a:pt x="391" y="213"/>
                    <a:pt x="391" y="255"/>
                    <a:pt x="357" y="213"/>
                  </a:cubicBezTo>
                  <a:cubicBezTo>
                    <a:pt x="281" y="213"/>
                    <a:pt x="247" y="213"/>
                    <a:pt x="179" y="179"/>
                  </a:cubicBezTo>
                  <a:cubicBezTo>
                    <a:pt x="145" y="179"/>
                    <a:pt x="68" y="179"/>
                    <a:pt x="34" y="111"/>
                  </a:cubicBezTo>
                  <a:cubicBezTo>
                    <a:pt x="0" y="111"/>
                    <a:pt x="0" y="77"/>
                    <a:pt x="34" y="43"/>
                  </a:cubicBezTo>
                  <a:lnTo>
                    <a:pt x="68" y="43"/>
                  </a:lnTo>
                  <a:cubicBezTo>
                    <a:pt x="111" y="0"/>
                    <a:pt x="179" y="43"/>
                    <a:pt x="213" y="77"/>
                  </a:cubicBezTo>
                  <a:cubicBezTo>
                    <a:pt x="281" y="77"/>
                    <a:pt x="323" y="111"/>
                    <a:pt x="391" y="145"/>
                  </a:cubicBezTo>
                  <a:cubicBezTo>
                    <a:pt x="425" y="145"/>
                    <a:pt x="425" y="213"/>
                    <a:pt x="391"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p:nvPr/>
          </p:nvSpPr>
          <p:spPr>
            <a:xfrm>
              <a:off x="787677" y="552076"/>
              <a:ext cx="22853" cy="11869"/>
            </a:xfrm>
            <a:custGeom>
              <a:avLst/>
              <a:gdLst/>
              <a:ahLst/>
              <a:cxnLst/>
              <a:rect l="l" t="t" r="r" b="b"/>
              <a:pathLst>
                <a:path w="672" h="349" extrusionOk="0">
                  <a:moveTo>
                    <a:pt x="637" y="315"/>
                  </a:moveTo>
                  <a:cubicBezTo>
                    <a:pt x="637" y="315"/>
                    <a:pt x="637" y="349"/>
                    <a:pt x="603" y="315"/>
                  </a:cubicBezTo>
                  <a:cubicBezTo>
                    <a:pt x="527" y="315"/>
                    <a:pt x="425" y="281"/>
                    <a:pt x="314" y="247"/>
                  </a:cubicBezTo>
                  <a:cubicBezTo>
                    <a:pt x="212" y="247"/>
                    <a:pt x="102" y="213"/>
                    <a:pt x="34" y="170"/>
                  </a:cubicBezTo>
                  <a:cubicBezTo>
                    <a:pt x="0" y="136"/>
                    <a:pt x="0" y="102"/>
                    <a:pt x="34" y="69"/>
                  </a:cubicBezTo>
                  <a:lnTo>
                    <a:pt x="34" y="69"/>
                  </a:lnTo>
                  <a:cubicBezTo>
                    <a:pt x="246" y="1"/>
                    <a:pt x="493" y="136"/>
                    <a:pt x="637" y="247"/>
                  </a:cubicBezTo>
                  <a:cubicBezTo>
                    <a:pt x="671" y="281"/>
                    <a:pt x="671" y="315"/>
                    <a:pt x="637"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2"/>
            <p:cNvSpPr/>
            <p:nvPr/>
          </p:nvSpPr>
          <p:spPr>
            <a:xfrm>
              <a:off x="787677" y="537623"/>
              <a:ext cx="28906" cy="9590"/>
            </a:xfrm>
            <a:custGeom>
              <a:avLst/>
              <a:gdLst/>
              <a:ahLst/>
              <a:cxnLst/>
              <a:rect l="l" t="t" r="r" b="b"/>
              <a:pathLst>
                <a:path w="850" h="282" extrusionOk="0">
                  <a:moveTo>
                    <a:pt x="816" y="281"/>
                  </a:moveTo>
                  <a:lnTo>
                    <a:pt x="782" y="281"/>
                  </a:lnTo>
                  <a:cubicBezTo>
                    <a:pt x="569" y="281"/>
                    <a:pt x="246" y="281"/>
                    <a:pt x="34" y="137"/>
                  </a:cubicBezTo>
                  <a:cubicBezTo>
                    <a:pt x="0" y="103"/>
                    <a:pt x="34" y="69"/>
                    <a:pt x="34" y="35"/>
                  </a:cubicBezTo>
                  <a:lnTo>
                    <a:pt x="68" y="35"/>
                  </a:lnTo>
                  <a:cubicBezTo>
                    <a:pt x="212" y="1"/>
                    <a:pt x="314" y="69"/>
                    <a:pt x="425" y="69"/>
                  </a:cubicBezTo>
                  <a:cubicBezTo>
                    <a:pt x="569" y="103"/>
                    <a:pt x="671" y="137"/>
                    <a:pt x="816" y="171"/>
                  </a:cubicBezTo>
                  <a:cubicBezTo>
                    <a:pt x="850" y="213"/>
                    <a:pt x="850" y="247"/>
                    <a:pt x="816"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2"/>
            <p:cNvSpPr/>
            <p:nvPr/>
          </p:nvSpPr>
          <p:spPr>
            <a:xfrm>
              <a:off x="744317" y="526638"/>
              <a:ext cx="24009" cy="8434"/>
            </a:xfrm>
            <a:custGeom>
              <a:avLst/>
              <a:gdLst/>
              <a:ahLst/>
              <a:cxnLst/>
              <a:rect l="l" t="t" r="r" b="b"/>
              <a:pathLst>
                <a:path w="706" h="248" extrusionOk="0">
                  <a:moveTo>
                    <a:pt x="638" y="247"/>
                  </a:moveTo>
                  <a:lnTo>
                    <a:pt x="604" y="247"/>
                  </a:lnTo>
                  <a:cubicBezTo>
                    <a:pt x="494" y="247"/>
                    <a:pt x="426" y="213"/>
                    <a:pt x="315" y="213"/>
                  </a:cubicBezTo>
                  <a:lnTo>
                    <a:pt x="179" y="213"/>
                  </a:lnTo>
                  <a:cubicBezTo>
                    <a:pt x="145" y="179"/>
                    <a:pt x="103" y="213"/>
                    <a:pt x="35" y="179"/>
                  </a:cubicBezTo>
                  <a:cubicBezTo>
                    <a:pt x="1" y="179"/>
                    <a:pt x="1" y="111"/>
                    <a:pt x="35" y="111"/>
                  </a:cubicBezTo>
                  <a:lnTo>
                    <a:pt x="35" y="111"/>
                  </a:lnTo>
                  <a:cubicBezTo>
                    <a:pt x="213" y="1"/>
                    <a:pt x="460" y="35"/>
                    <a:pt x="638" y="111"/>
                  </a:cubicBezTo>
                  <a:cubicBezTo>
                    <a:pt x="706" y="111"/>
                    <a:pt x="706" y="213"/>
                    <a:pt x="638"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2"/>
            <p:cNvSpPr/>
            <p:nvPr/>
          </p:nvSpPr>
          <p:spPr>
            <a:xfrm>
              <a:off x="738264" y="554388"/>
              <a:ext cx="21697" cy="6087"/>
            </a:xfrm>
            <a:custGeom>
              <a:avLst/>
              <a:gdLst/>
              <a:ahLst/>
              <a:cxnLst/>
              <a:rect l="l" t="t" r="r" b="b"/>
              <a:pathLst>
                <a:path w="638" h="179" extrusionOk="0">
                  <a:moveTo>
                    <a:pt x="604" y="179"/>
                  </a:moveTo>
                  <a:lnTo>
                    <a:pt x="570" y="179"/>
                  </a:lnTo>
                  <a:lnTo>
                    <a:pt x="323" y="179"/>
                  </a:lnTo>
                  <a:cubicBezTo>
                    <a:pt x="247" y="179"/>
                    <a:pt x="145" y="179"/>
                    <a:pt x="68" y="145"/>
                  </a:cubicBezTo>
                  <a:cubicBezTo>
                    <a:pt x="34" y="145"/>
                    <a:pt x="0" y="68"/>
                    <a:pt x="34" y="34"/>
                  </a:cubicBezTo>
                  <a:lnTo>
                    <a:pt x="68" y="34"/>
                  </a:lnTo>
                  <a:cubicBezTo>
                    <a:pt x="145" y="1"/>
                    <a:pt x="247" y="1"/>
                    <a:pt x="323" y="1"/>
                  </a:cubicBezTo>
                  <a:cubicBezTo>
                    <a:pt x="425" y="34"/>
                    <a:pt x="493" y="68"/>
                    <a:pt x="604" y="102"/>
                  </a:cubicBezTo>
                  <a:cubicBezTo>
                    <a:pt x="638" y="102"/>
                    <a:pt x="638" y="179"/>
                    <a:pt x="604"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2"/>
            <p:cNvSpPr/>
            <p:nvPr/>
          </p:nvSpPr>
          <p:spPr>
            <a:xfrm>
              <a:off x="769449" y="568842"/>
              <a:ext cx="15950" cy="7244"/>
            </a:xfrm>
            <a:custGeom>
              <a:avLst/>
              <a:gdLst/>
              <a:ahLst/>
              <a:cxnLst/>
              <a:rect l="l" t="t" r="r" b="b"/>
              <a:pathLst>
                <a:path w="469" h="213" extrusionOk="0">
                  <a:moveTo>
                    <a:pt x="426" y="213"/>
                  </a:moveTo>
                  <a:lnTo>
                    <a:pt x="392" y="213"/>
                  </a:lnTo>
                  <a:cubicBezTo>
                    <a:pt x="324" y="213"/>
                    <a:pt x="256" y="179"/>
                    <a:pt x="213" y="179"/>
                  </a:cubicBezTo>
                  <a:lnTo>
                    <a:pt x="145" y="179"/>
                  </a:lnTo>
                  <a:cubicBezTo>
                    <a:pt x="111" y="145"/>
                    <a:pt x="77" y="145"/>
                    <a:pt x="43" y="145"/>
                  </a:cubicBezTo>
                  <a:cubicBezTo>
                    <a:pt x="1" y="102"/>
                    <a:pt x="1" y="34"/>
                    <a:pt x="43" y="34"/>
                  </a:cubicBezTo>
                  <a:lnTo>
                    <a:pt x="43" y="0"/>
                  </a:lnTo>
                  <a:lnTo>
                    <a:pt x="145" y="0"/>
                  </a:lnTo>
                  <a:cubicBezTo>
                    <a:pt x="179" y="0"/>
                    <a:pt x="213" y="0"/>
                    <a:pt x="256" y="34"/>
                  </a:cubicBezTo>
                  <a:cubicBezTo>
                    <a:pt x="324" y="34"/>
                    <a:pt x="392" y="68"/>
                    <a:pt x="426" y="102"/>
                  </a:cubicBezTo>
                  <a:cubicBezTo>
                    <a:pt x="468" y="145"/>
                    <a:pt x="468" y="179"/>
                    <a:pt x="426"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2"/>
            <p:cNvSpPr/>
            <p:nvPr/>
          </p:nvSpPr>
          <p:spPr>
            <a:xfrm>
              <a:off x="699836" y="549491"/>
              <a:ext cx="19112" cy="10984"/>
            </a:xfrm>
            <a:custGeom>
              <a:avLst/>
              <a:gdLst/>
              <a:ahLst/>
              <a:cxnLst/>
              <a:rect l="l" t="t" r="r" b="b"/>
              <a:pathLst>
                <a:path w="562" h="323" extrusionOk="0">
                  <a:moveTo>
                    <a:pt x="493" y="289"/>
                  </a:moveTo>
                  <a:cubicBezTo>
                    <a:pt x="493" y="323"/>
                    <a:pt x="459" y="323"/>
                    <a:pt x="425" y="323"/>
                  </a:cubicBezTo>
                  <a:cubicBezTo>
                    <a:pt x="349" y="289"/>
                    <a:pt x="281" y="246"/>
                    <a:pt x="213" y="212"/>
                  </a:cubicBezTo>
                  <a:cubicBezTo>
                    <a:pt x="137" y="212"/>
                    <a:pt x="69" y="212"/>
                    <a:pt x="1" y="145"/>
                  </a:cubicBezTo>
                  <a:lnTo>
                    <a:pt x="1" y="77"/>
                  </a:lnTo>
                  <a:lnTo>
                    <a:pt x="35" y="77"/>
                  </a:lnTo>
                  <a:cubicBezTo>
                    <a:pt x="103" y="0"/>
                    <a:pt x="213" y="34"/>
                    <a:pt x="281" y="77"/>
                  </a:cubicBezTo>
                  <a:cubicBezTo>
                    <a:pt x="349" y="77"/>
                    <a:pt x="425" y="145"/>
                    <a:pt x="493" y="178"/>
                  </a:cubicBezTo>
                  <a:cubicBezTo>
                    <a:pt x="561" y="212"/>
                    <a:pt x="527" y="289"/>
                    <a:pt x="493" y="28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2"/>
            <p:cNvSpPr/>
            <p:nvPr/>
          </p:nvSpPr>
          <p:spPr>
            <a:xfrm>
              <a:off x="486643" y="497766"/>
              <a:ext cx="451552" cy="292669"/>
            </a:xfrm>
            <a:custGeom>
              <a:avLst/>
              <a:gdLst/>
              <a:ahLst/>
              <a:cxnLst/>
              <a:rect l="l" t="t" r="r" b="b"/>
              <a:pathLst>
                <a:path w="13278" h="8606" extrusionOk="0">
                  <a:moveTo>
                    <a:pt x="12072" y="7366"/>
                  </a:moveTo>
                  <a:cubicBezTo>
                    <a:pt x="10339" y="8606"/>
                    <a:pt x="323" y="782"/>
                    <a:pt x="323" y="782"/>
                  </a:cubicBezTo>
                  <a:lnTo>
                    <a:pt x="0" y="1"/>
                  </a:lnTo>
                  <a:cubicBezTo>
                    <a:pt x="0" y="1"/>
                    <a:pt x="13278" y="5063"/>
                    <a:pt x="12250" y="7187"/>
                  </a:cubicBezTo>
                  <a:cubicBezTo>
                    <a:pt x="12216" y="7255"/>
                    <a:pt x="12140" y="7332"/>
                    <a:pt x="12072" y="73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2"/>
            <p:cNvSpPr/>
            <p:nvPr/>
          </p:nvSpPr>
          <p:spPr>
            <a:xfrm>
              <a:off x="834471" y="725412"/>
              <a:ext cx="19384" cy="10712"/>
            </a:xfrm>
            <a:custGeom>
              <a:avLst/>
              <a:gdLst/>
              <a:ahLst/>
              <a:cxnLst/>
              <a:rect l="l" t="t" r="r" b="b"/>
              <a:pathLst>
                <a:path w="570" h="315" extrusionOk="0">
                  <a:moveTo>
                    <a:pt x="535" y="281"/>
                  </a:moveTo>
                  <a:cubicBezTo>
                    <a:pt x="535" y="281"/>
                    <a:pt x="535" y="315"/>
                    <a:pt x="501" y="281"/>
                  </a:cubicBezTo>
                  <a:lnTo>
                    <a:pt x="391" y="281"/>
                  </a:lnTo>
                  <a:lnTo>
                    <a:pt x="391" y="281"/>
                  </a:lnTo>
                  <a:lnTo>
                    <a:pt x="357" y="281"/>
                  </a:lnTo>
                  <a:cubicBezTo>
                    <a:pt x="323" y="281"/>
                    <a:pt x="289" y="247"/>
                    <a:pt x="255" y="247"/>
                  </a:cubicBezTo>
                  <a:cubicBezTo>
                    <a:pt x="179" y="213"/>
                    <a:pt x="111" y="213"/>
                    <a:pt x="43" y="136"/>
                  </a:cubicBezTo>
                  <a:cubicBezTo>
                    <a:pt x="0" y="102"/>
                    <a:pt x="43" y="68"/>
                    <a:pt x="77" y="34"/>
                  </a:cubicBezTo>
                  <a:lnTo>
                    <a:pt x="111" y="0"/>
                  </a:lnTo>
                  <a:cubicBezTo>
                    <a:pt x="179" y="0"/>
                    <a:pt x="255" y="34"/>
                    <a:pt x="323" y="68"/>
                  </a:cubicBezTo>
                  <a:cubicBezTo>
                    <a:pt x="391" y="102"/>
                    <a:pt x="467" y="136"/>
                    <a:pt x="535" y="170"/>
                  </a:cubicBezTo>
                  <a:cubicBezTo>
                    <a:pt x="569" y="213"/>
                    <a:pt x="569" y="281"/>
                    <a:pt x="53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2"/>
            <p:cNvSpPr/>
            <p:nvPr/>
          </p:nvSpPr>
          <p:spPr>
            <a:xfrm>
              <a:off x="859875" y="730037"/>
              <a:ext cx="17956" cy="9862"/>
            </a:xfrm>
            <a:custGeom>
              <a:avLst/>
              <a:gdLst/>
              <a:ahLst/>
              <a:cxnLst/>
              <a:rect l="l" t="t" r="r" b="b"/>
              <a:pathLst>
                <a:path w="528" h="290" extrusionOk="0">
                  <a:moveTo>
                    <a:pt x="493" y="289"/>
                  </a:moveTo>
                  <a:lnTo>
                    <a:pt x="460" y="289"/>
                  </a:lnTo>
                  <a:cubicBezTo>
                    <a:pt x="315" y="247"/>
                    <a:pt x="179" y="213"/>
                    <a:pt x="35" y="111"/>
                  </a:cubicBezTo>
                  <a:cubicBezTo>
                    <a:pt x="1" y="111"/>
                    <a:pt x="1" y="77"/>
                    <a:pt x="35" y="34"/>
                  </a:cubicBezTo>
                  <a:lnTo>
                    <a:pt x="35" y="34"/>
                  </a:lnTo>
                  <a:cubicBezTo>
                    <a:pt x="213" y="0"/>
                    <a:pt x="392" y="77"/>
                    <a:pt x="493" y="179"/>
                  </a:cubicBezTo>
                  <a:cubicBezTo>
                    <a:pt x="527" y="213"/>
                    <a:pt x="527" y="247"/>
                    <a:pt x="493"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2"/>
            <p:cNvSpPr/>
            <p:nvPr/>
          </p:nvSpPr>
          <p:spPr>
            <a:xfrm>
              <a:off x="828690" y="704906"/>
              <a:ext cx="21697" cy="11869"/>
            </a:xfrm>
            <a:custGeom>
              <a:avLst/>
              <a:gdLst/>
              <a:ahLst/>
              <a:cxnLst/>
              <a:rect l="l" t="t" r="r" b="b"/>
              <a:pathLst>
                <a:path w="638" h="349" extrusionOk="0">
                  <a:moveTo>
                    <a:pt x="595" y="315"/>
                  </a:moveTo>
                  <a:cubicBezTo>
                    <a:pt x="595" y="315"/>
                    <a:pt x="561" y="349"/>
                    <a:pt x="561" y="315"/>
                  </a:cubicBezTo>
                  <a:cubicBezTo>
                    <a:pt x="459" y="281"/>
                    <a:pt x="383" y="281"/>
                    <a:pt x="281" y="247"/>
                  </a:cubicBezTo>
                  <a:cubicBezTo>
                    <a:pt x="213" y="213"/>
                    <a:pt x="102" y="213"/>
                    <a:pt x="34" y="179"/>
                  </a:cubicBezTo>
                  <a:cubicBezTo>
                    <a:pt x="0" y="136"/>
                    <a:pt x="0" y="68"/>
                    <a:pt x="34" y="34"/>
                  </a:cubicBezTo>
                  <a:lnTo>
                    <a:pt x="68" y="34"/>
                  </a:lnTo>
                  <a:cubicBezTo>
                    <a:pt x="170" y="0"/>
                    <a:pt x="247" y="68"/>
                    <a:pt x="315" y="102"/>
                  </a:cubicBezTo>
                  <a:cubicBezTo>
                    <a:pt x="425" y="136"/>
                    <a:pt x="493" y="179"/>
                    <a:pt x="595" y="213"/>
                  </a:cubicBezTo>
                  <a:cubicBezTo>
                    <a:pt x="637" y="247"/>
                    <a:pt x="637" y="315"/>
                    <a:pt x="595"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2"/>
            <p:cNvSpPr/>
            <p:nvPr/>
          </p:nvSpPr>
          <p:spPr>
            <a:xfrm>
              <a:off x="826071" y="683243"/>
              <a:ext cx="19418" cy="9556"/>
            </a:xfrm>
            <a:custGeom>
              <a:avLst/>
              <a:gdLst/>
              <a:ahLst/>
              <a:cxnLst/>
              <a:rect l="l" t="t" r="r" b="b"/>
              <a:pathLst>
                <a:path w="571" h="281" extrusionOk="0">
                  <a:moveTo>
                    <a:pt x="570" y="281"/>
                  </a:moveTo>
                  <a:lnTo>
                    <a:pt x="570" y="281"/>
                  </a:lnTo>
                  <a:cubicBezTo>
                    <a:pt x="460" y="281"/>
                    <a:pt x="392" y="247"/>
                    <a:pt x="324" y="213"/>
                  </a:cubicBezTo>
                  <a:cubicBezTo>
                    <a:pt x="247" y="213"/>
                    <a:pt x="145" y="213"/>
                    <a:pt x="77" y="136"/>
                  </a:cubicBezTo>
                  <a:cubicBezTo>
                    <a:pt x="1" y="102"/>
                    <a:pt x="35" y="68"/>
                    <a:pt x="77" y="34"/>
                  </a:cubicBezTo>
                  <a:lnTo>
                    <a:pt x="111" y="0"/>
                  </a:lnTo>
                  <a:cubicBezTo>
                    <a:pt x="179" y="0"/>
                    <a:pt x="290" y="68"/>
                    <a:pt x="358" y="102"/>
                  </a:cubicBezTo>
                  <a:cubicBezTo>
                    <a:pt x="460" y="136"/>
                    <a:pt x="536" y="179"/>
                    <a:pt x="570"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2"/>
            <p:cNvSpPr/>
            <p:nvPr/>
          </p:nvSpPr>
          <p:spPr>
            <a:xfrm>
              <a:off x="797199" y="702287"/>
              <a:ext cx="21697" cy="12175"/>
            </a:xfrm>
            <a:custGeom>
              <a:avLst/>
              <a:gdLst/>
              <a:ahLst/>
              <a:cxnLst/>
              <a:rect l="l" t="t" r="r" b="b"/>
              <a:pathLst>
                <a:path w="638" h="358" extrusionOk="0">
                  <a:moveTo>
                    <a:pt x="604" y="358"/>
                  </a:moveTo>
                  <a:lnTo>
                    <a:pt x="570" y="358"/>
                  </a:lnTo>
                  <a:cubicBezTo>
                    <a:pt x="459" y="324"/>
                    <a:pt x="357" y="290"/>
                    <a:pt x="247" y="256"/>
                  </a:cubicBezTo>
                  <a:cubicBezTo>
                    <a:pt x="179" y="213"/>
                    <a:pt x="77" y="179"/>
                    <a:pt x="34" y="111"/>
                  </a:cubicBezTo>
                  <a:cubicBezTo>
                    <a:pt x="0" y="77"/>
                    <a:pt x="0" y="43"/>
                    <a:pt x="34" y="1"/>
                  </a:cubicBezTo>
                  <a:lnTo>
                    <a:pt x="111" y="1"/>
                  </a:lnTo>
                  <a:cubicBezTo>
                    <a:pt x="179" y="1"/>
                    <a:pt x="289" y="77"/>
                    <a:pt x="357" y="111"/>
                  </a:cubicBezTo>
                  <a:cubicBezTo>
                    <a:pt x="459" y="145"/>
                    <a:pt x="536" y="213"/>
                    <a:pt x="604" y="290"/>
                  </a:cubicBezTo>
                  <a:cubicBezTo>
                    <a:pt x="638" y="290"/>
                    <a:pt x="638" y="324"/>
                    <a:pt x="604"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788833" y="677155"/>
              <a:ext cx="22853" cy="13331"/>
            </a:xfrm>
            <a:custGeom>
              <a:avLst/>
              <a:gdLst/>
              <a:ahLst/>
              <a:cxnLst/>
              <a:rect l="l" t="t" r="r" b="b"/>
              <a:pathLst>
                <a:path w="672" h="392" extrusionOk="0">
                  <a:moveTo>
                    <a:pt x="637" y="392"/>
                  </a:moveTo>
                  <a:lnTo>
                    <a:pt x="569" y="392"/>
                  </a:lnTo>
                  <a:cubicBezTo>
                    <a:pt x="493" y="358"/>
                    <a:pt x="391" y="281"/>
                    <a:pt x="280" y="247"/>
                  </a:cubicBezTo>
                  <a:cubicBezTo>
                    <a:pt x="212" y="213"/>
                    <a:pt x="110" y="179"/>
                    <a:pt x="34" y="103"/>
                  </a:cubicBezTo>
                  <a:cubicBezTo>
                    <a:pt x="0" y="69"/>
                    <a:pt x="0" y="35"/>
                    <a:pt x="34" y="1"/>
                  </a:cubicBezTo>
                  <a:lnTo>
                    <a:pt x="68" y="1"/>
                  </a:lnTo>
                  <a:cubicBezTo>
                    <a:pt x="280" y="1"/>
                    <a:pt x="535" y="145"/>
                    <a:pt x="637" y="315"/>
                  </a:cubicBezTo>
                  <a:cubicBezTo>
                    <a:pt x="671" y="315"/>
                    <a:pt x="671" y="358"/>
                    <a:pt x="637"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779277" y="653180"/>
              <a:ext cx="15643" cy="9590"/>
            </a:xfrm>
            <a:custGeom>
              <a:avLst/>
              <a:gdLst/>
              <a:ahLst/>
              <a:cxnLst/>
              <a:rect l="l" t="t" r="r" b="b"/>
              <a:pathLst>
                <a:path w="460" h="282" extrusionOk="0">
                  <a:moveTo>
                    <a:pt x="425" y="281"/>
                  </a:moveTo>
                  <a:lnTo>
                    <a:pt x="349" y="281"/>
                  </a:lnTo>
                  <a:cubicBezTo>
                    <a:pt x="315" y="281"/>
                    <a:pt x="247" y="247"/>
                    <a:pt x="179" y="247"/>
                  </a:cubicBezTo>
                  <a:cubicBezTo>
                    <a:pt x="137" y="213"/>
                    <a:pt x="69" y="213"/>
                    <a:pt x="1" y="171"/>
                  </a:cubicBezTo>
                  <a:cubicBezTo>
                    <a:pt x="1" y="103"/>
                    <a:pt x="1" y="69"/>
                    <a:pt x="35" y="35"/>
                  </a:cubicBezTo>
                  <a:lnTo>
                    <a:pt x="35" y="35"/>
                  </a:lnTo>
                  <a:cubicBezTo>
                    <a:pt x="103" y="1"/>
                    <a:pt x="179" y="35"/>
                    <a:pt x="247" y="69"/>
                  </a:cubicBezTo>
                  <a:cubicBezTo>
                    <a:pt x="315" y="69"/>
                    <a:pt x="391" y="103"/>
                    <a:pt x="425" y="171"/>
                  </a:cubicBezTo>
                  <a:cubicBezTo>
                    <a:pt x="459" y="213"/>
                    <a:pt x="459" y="247"/>
                    <a:pt x="42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2"/>
            <p:cNvSpPr/>
            <p:nvPr/>
          </p:nvSpPr>
          <p:spPr>
            <a:xfrm>
              <a:off x="761083" y="669946"/>
              <a:ext cx="19384" cy="14487"/>
            </a:xfrm>
            <a:custGeom>
              <a:avLst/>
              <a:gdLst/>
              <a:ahLst/>
              <a:cxnLst/>
              <a:rect l="l" t="t" r="r" b="b"/>
              <a:pathLst>
                <a:path w="570" h="426" extrusionOk="0">
                  <a:moveTo>
                    <a:pt x="536" y="391"/>
                  </a:moveTo>
                  <a:cubicBezTo>
                    <a:pt x="536" y="425"/>
                    <a:pt x="502" y="425"/>
                    <a:pt x="459" y="391"/>
                  </a:cubicBezTo>
                  <a:cubicBezTo>
                    <a:pt x="425" y="357"/>
                    <a:pt x="357" y="315"/>
                    <a:pt x="289" y="281"/>
                  </a:cubicBezTo>
                  <a:cubicBezTo>
                    <a:pt x="213" y="247"/>
                    <a:pt x="111" y="247"/>
                    <a:pt x="35" y="213"/>
                  </a:cubicBezTo>
                  <a:cubicBezTo>
                    <a:pt x="1" y="179"/>
                    <a:pt x="1" y="102"/>
                    <a:pt x="35" y="68"/>
                  </a:cubicBezTo>
                  <a:lnTo>
                    <a:pt x="77" y="68"/>
                  </a:lnTo>
                  <a:cubicBezTo>
                    <a:pt x="247" y="0"/>
                    <a:pt x="459" y="145"/>
                    <a:pt x="570" y="315"/>
                  </a:cubicBezTo>
                  <a:cubicBezTo>
                    <a:pt x="570" y="357"/>
                    <a:pt x="570" y="391"/>
                    <a:pt x="536"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2"/>
            <p:cNvSpPr/>
            <p:nvPr/>
          </p:nvSpPr>
          <p:spPr>
            <a:xfrm>
              <a:off x="764824" y="692765"/>
              <a:ext cx="17956" cy="11018"/>
            </a:xfrm>
            <a:custGeom>
              <a:avLst/>
              <a:gdLst/>
              <a:ahLst/>
              <a:cxnLst/>
              <a:rect l="l" t="t" r="r" b="b"/>
              <a:pathLst>
                <a:path w="528" h="324" extrusionOk="0">
                  <a:moveTo>
                    <a:pt x="494" y="323"/>
                  </a:moveTo>
                  <a:lnTo>
                    <a:pt x="426" y="323"/>
                  </a:lnTo>
                  <a:cubicBezTo>
                    <a:pt x="349" y="281"/>
                    <a:pt x="281" y="247"/>
                    <a:pt x="247" y="213"/>
                  </a:cubicBezTo>
                  <a:cubicBezTo>
                    <a:pt x="179" y="179"/>
                    <a:pt x="103" y="179"/>
                    <a:pt x="35" y="145"/>
                  </a:cubicBezTo>
                  <a:cubicBezTo>
                    <a:pt x="1" y="111"/>
                    <a:pt x="1" y="68"/>
                    <a:pt x="35" y="35"/>
                  </a:cubicBezTo>
                  <a:lnTo>
                    <a:pt x="69" y="35"/>
                  </a:lnTo>
                  <a:cubicBezTo>
                    <a:pt x="137" y="1"/>
                    <a:pt x="213" y="68"/>
                    <a:pt x="281" y="68"/>
                  </a:cubicBezTo>
                  <a:cubicBezTo>
                    <a:pt x="349" y="111"/>
                    <a:pt x="426" y="179"/>
                    <a:pt x="494" y="213"/>
                  </a:cubicBezTo>
                  <a:cubicBezTo>
                    <a:pt x="528" y="247"/>
                    <a:pt x="528" y="281"/>
                    <a:pt x="494"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718914" y="651752"/>
              <a:ext cx="20541" cy="12175"/>
            </a:xfrm>
            <a:custGeom>
              <a:avLst/>
              <a:gdLst/>
              <a:ahLst/>
              <a:cxnLst/>
              <a:rect l="l" t="t" r="r" b="b"/>
              <a:pathLst>
                <a:path w="604" h="358" extrusionOk="0">
                  <a:moveTo>
                    <a:pt x="569" y="323"/>
                  </a:moveTo>
                  <a:cubicBezTo>
                    <a:pt x="569" y="357"/>
                    <a:pt x="535" y="357"/>
                    <a:pt x="535" y="323"/>
                  </a:cubicBezTo>
                  <a:cubicBezTo>
                    <a:pt x="425" y="323"/>
                    <a:pt x="357" y="289"/>
                    <a:pt x="289" y="255"/>
                  </a:cubicBezTo>
                  <a:cubicBezTo>
                    <a:pt x="213" y="213"/>
                    <a:pt x="111" y="213"/>
                    <a:pt x="43" y="179"/>
                  </a:cubicBezTo>
                  <a:cubicBezTo>
                    <a:pt x="0" y="145"/>
                    <a:pt x="0" y="77"/>
                    <a:pt x="43" y="43"/>
                  </a:cubicBezTo>
                  <a:lnTo>
                    <a:pt x="77" y="43"/>
                  </a:lnTo>
                  <a:cubicBezTo>
                    <a:pt x="255" y="0"/>
                    <a:pt x="468" y="111"/>
                    <a:pt x="603" y="255"/>
                  </a:cubicBezTo>
                  <a:cubicBezTo>
                    <a:pt x="603" y="289"/>
                    <a:pt x="603" y="323"/>
                    <a:pt x="569"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734795" y="638727"/>
              <a:ext cx="21697" cy="13059"/>
            </a:xfrm>
            <a:custGeom>
              <a:avLst/>
              <a:gdLst/>
              <a:ahLst/>
              <a:cxnLst/>
              <a:rect l="l" t="t" r="r" b="b"/>
              <a:pathLst>
                <a:path w="638" h="384" extrusionOk="0">
                  <a:moveTo>
                    <a:pt x="595" y="383"/>
                  </a:moveTo>
                  <a:lnTo>
                    <a:pt x="561" y="383"/>
                  </a:lnTo>
                  <a:cubicBezTo>
                    <a:pt x="459" y="349"/>
                    <a:pt x="349" y="315"/>
                    <a:pt x="281" y="281"/>
                  </a:cubicBezTo>
                  <a:cubicBezTo>
                    <a:pt x="170" y="247"/>
                    <a:pt x="68" y="171"/>
                    <a:pt x="34" y="103"/>
                  </a:cubicBezTo>
                  <a:cubicBezTo>
                    <a:pt x="1" y="69"/>
                    <a:pt x="1" y="35"/>
                    <a:pt x="34" y="35"/>
                  </a:cubicBezTo>
                  <a:lnTo>
                    <a:pt x="34" y="35"/>
                  </a:lnTo>
                  <a:cubicBezTo>
                    <a:pt x="136" y="1"/>
                    <a:pt x="247" y="35"/>
                    <a:pt x="349" y="69"/>
                  </a:cubicBezTo>
                  <a:cubicBezTo>
                    <a:pt x="425" y="137"/>
                    <a:pt x="561" y="213"/>
                    <a:pt x="595" y="281"/>
                  </a:cubicBezTo>
                  <a:cubicBezTo>
                    <a:pt x="638" y="315"/>
                    <a:pt x="595" y="349"/>
                    <a:pt x="595"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692626" y="621689"/>
              <a:ext cx="19078" cy="11018"/>
            </a:xfrm>
            <a:custGeom>
              <a:avLst/>
              <a:gdLst/>
              <a:ahLst/>
              <a:cxnLst/>
              <a:rect l="l" t="t" r="r" b="b"/>
              <a:pathLst>
                <a:path w="561" h="324" extrusionOk="0">
                  <a:moveTo>
                    <a:pt x="527" y="324"/>
                  </a:moveTo>
                  <a:lnTo>
                    <a:pt x="459" y="324"/>
                  </a:lnTo>
                  <a:cubicBezTo>
                    <a:pt x="391" y="290"/>
                    <a:pt x="315" y="247"/>
                    <a:pt x="247" y="213"/>
                  </a:cubicBezTo>
                  <a:cubicBezTo>
                    <a:pt x="179" y="213"/>
                    <a:pt x="102" y="179"/>
                    <a:pt x="34" y="145"/>
                  </a:cubicBezTo>
                  <a:cubicBezTo>
                    <a:pt x="0" y="111"/>
                    <a:pt x="0" y="35"/>
                    <a:pt x="34" y="1"/>
                  </a:cubicBezTo>
                  <a:lnTo>
                    <a:pt x="68" y="1"/>
                  </a:lnTo>
                  <a:cubicBezTo>
                    <a:pt x="247" y="1"/>
                    <a:pt x="425" y="145"/>
                    <a:pt x="527" y="213"/>
                  </a:cubicBezTo>
                  <a:cubicBezTo>
                    <a:pt x="561" y="247"/>
                    <a:pt x="561" y="290"/>
                    <a:pt x="527" y="3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732211" y="621689"/>
              <a:ext cx="20541" cy="12175"/>
            </a:xfrm>
            <a:custGeom>
              <a:avLst/>
              <a:gdLst/>
              <a:ahLst/>
              <a:cxnLst/>
              <a:rect l="l" t="t" r="r" b="b"/>
              <a:pathLst>
                <a:path w="604" h="358" extrusionOk="0">
                  <a:moveTo>
                    <a:pt x="569" y="358"/>
                  </a:moveTo>
                  <a:lnTo>
                    <a:pt x="535" y="358"/>
                  </a:lnTo>
                  <a:cubicBezTo>
                    <a:pt x="459" y="324"/>
                    <a:pt x="357" y="290"/>
                    <a:pt x="289" y="247"/>
                  </a:cubicBezTo>
                  <a:cubicBezTo>
                    <a:pt x="212" y="213"/>
                    <a:pt x="110" y="213"/>
                    <a:pt x="34" y="179"/>
                  </a:cubicBezTo>
                  <a:cubicBezTo>
                    <a:pt x="0" y="145"/>
                    <a:pt x="0" y="77"/>
                    <a:pt x="34" y="35"/>
                  </a:cubicBezTo>
                  <a:lnTo>
                    <a:pt x="77" y="35"/>
                  </a:lnTo>
                  <a:cubicBezTo>
                    <a:pt x="178" y="1"/>
                    <a:pt x="246" y="35"/>
                    <a:pt x="357" y="111"/>
                  </a:cubicBezTo>
                  <a:cubicBezTo>
                    <a:pt x="425" y="145"/>
                    <a:pt x="501" y="213"/>
                    <a:pt x="569" y="247"/>
                  </a:cubicBezTo>
                  <a:cubicBezTo>
                    <a:pt x="603" y="290"/>
                    <a:pt x="603" y="324"/>
                    <a:pt x="569"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670963" y="588192"/>
              <a:ext cx="21697" cy="13025"/>
            </a:xfrm>
            <a:custGeom>
              <a:avLst/>
              <a:gdLst/>
              <a:ahLst/>
              <a:cxnLst/>
              <a:rect l="l" t="t" r="r" b="b"/>
              <a:pathLst>
                <a:path w="638" h="383" extrusionOk="0">
                  <a:moveTo>
                    <a:pt x="603" y="383"/>
                  </a:moveTo>
                  <a:lnTo>
                    <a:pt x="561" y="383"/>
                  </a:lnTo>
                  <a:cubicBezTo>
                    <a:pt x="493" y="315"/>
                    <a:pt x="391" y="281"/>
                    <a:pt x="280" y="281"/>
                  </a:cubicBezTo>
                  <a:cubicBezTo>
                    <a:pt x="213" y="247"/>
                    <a:pt x="102" y="247"/>
                    <a:pt x="34" y="170"/>
                  </a:cubicBezTo>
                  <a:cubicBezTo>
                    <a:pt x="0" y="136"/>
                    <a:pt x="0" y="102"/>
                    <a:pt x="34" y="68"/>
                  </a:cubicBezTo>
                  <a:lnTo>
                    <a:pt x="34" y="68"/>
                  </a:lnTo>
                  <a:cubicBezTo>
                    <a:pt x="247" y="0"/>
                    <a:pt x="459" y="170"/>
                    <a:pt x="637" y="281"/>
                  </a:cubicBezTo>
                  <a:cubicBezTo>
                    <a:pt x="637" y="315"/>
                    <a:pt x="637" y="349"/>
                    <a:pt x="603"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632229" y="585573"/>
              <a:ext cx="18262" cy="11018"/>
            </a:xfrm>
            <a:custGeom>
              <a:avLst/>
              <a:gdLst/>
              <a:ahLst/>
              <a:cxnLst/>
              <a:rect l="l" t="t" r="r" b="b"/>
              <a:pathLst>
                <a:path w="537" h="324" extrusionOk="0">
                  <a:moveTo>
                    <a:pt x="502" y="290"/>
                  </a:moveTo>
                  <a:lnTo>
                    <a:pt x="468" y="324"/>
                  </a:lnTo>
                  <a:cubicBezTo>
                    <a:pt x="392" y="290"/>
                    <a:pt x="324" y="247"/>
                    <a:pt x="256" y="213"/>
                  </a:cubicBezTo>
                  <a:cubicBezTo>
                    <a:pt x="179" y="213"/>
                    <a:pt x="77" y="179"/>
                    <a:pt x="43" y="145"/>
                  </a:cubicBezTo>
                  <a:cubicBezTo>
                    <a:pt x="1" y="111"/>
                    <a:pt x="1" y="77"/>
                    <a:pt x="43" y="77"/>
                  </a:cubicBezTo>
                  <a:lnTo>
                    <a:pt x="43" y="77"/>
                  </a:lnTo>
                  <a:cubicBezTo>
                    <a:pt x="213" y="1"/>
                    <a:pt x="392" y="145"/>
                    <a:pt x="502" y="213"/>
                  </a:cubicBezTo>
                  <a:cubicBezTo>
                    <a:pt x="536" y="247"/>
                    <a:pt x="536" y="290"/>
                    <a:pt x="502"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664876" y="615636"/>
              <a:ext cx="20541" cy="12175"/>
            </a:xfrm>
            <a:custGeom>
              <a:avLst/>
              <a:gdLst/>
              <a:ahLst/>
              <a:cxnLst/>
              <a:rect l="l" t="t" r="r" b="b"/>
              <a:pathLst>
                <a:path w="604" h="358" extrusionOk="0">
                  <a:moveTo>
                    <a:pt x="570" y="323"/>
                  </a:moveTo>
                  <a:cubicBezTo>
                    <a:pt x="570" y="323"/>
                    <a:pt x="527" y="357"/>
                    <a:pt x="493" y="323"/>
                  </a:cubicBezTo>
                  <a:cubicBezTo>
                    <a:pt x="426" y="289"/>
                    <a:pt x="358" y="289"/>
                    <a:pt x="281" y="255"/>
                  </a:cubicBezTo>
                  <a:cubicBezTo>
                    <a:pt x="213" y="213"/>
                    <a:pt x="103" y="213"/>
                    <a:pt x="35" y="179"/>
                  </a:cubicBezTo>
                  <a:cubicBezTo>
                    <a:pt x="1" y="145"/>
                    <a:pt x="1" y="77"/>
                    <a:pt x="69" y="43"/>
                  </a:cubicBezTo>
                  <a:lnTo>
                    <a:pt x="69" y="43"/>
                  </a:lnTo>
                  <a:cubicBezTo>
                    <a:pt x="179" y="0"/>
                    <a:pt x="247" y="43"/>
                    <a:pt x="358" y="77"/>
                  </a:cubicBezTo>
                  <a:cubicBezTo>
                    <a:pt x="426" y="111"/>
                    <a:pt x="493" y="179"/>
                    <a:pt x="570" y="213"/>
                  </a:cubicBezTo>
                  <a:cubicBezTo>
                    <a:pt x="604" y="255"/>
                    <a:pt x="604" y="323"/>
                    <a:pt x="570"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674432" y="637299"/>
              <a:ext cx="22853" cy="12175"/>
            </a:xfrm>
            <a:custGeom>
              <a:avLst/>
              <a:gdLst/>
              <a:ahLst/>
              <a:cxnLst/>
              <a:rect l="l" t="t" r="r" b="b"/>
              <a:pathLst>
                <a:path w="672" h="358" extrusionOk="0">
                  <a:moveTo>
                    <a:pt x="637" y="323"/>
                  </a:moveTo>
                  <a:cubicBezTo>
                    <a:pt x="603" y="323"/>
                    <a:pt x="603" y="357"/>
                    <a:pt x="569" y="323"/>
                  </a:cubicBezTo>
                  <a:cubicBezTo>
                    <a:pt x="459" y="289"/>
                    <a:pt x="357" y="289"/>
                    <a:pt x="246" y="255"/>
                  </a:cubicBezTo>
                  <a:cubicBezTo>
                    <a:pt x="178" y="213"/>
                    <a:pt x="111" y="145"/>
                    <a:pt x="34" y="77"/>
                  </a:cubicBezTo>
                  <a:cubicBezTo>
                    <a:pt x="0" y="77"/>
                    <a:pt x="0" y="43"/>
                    <a:pt x="34" y="1"/>
                  </a:cubicBezTo>
                  <a:lnTo>
                    <a:pt x="77" y="1"/>
                  </a:lnTo>
                  <a:cubicBezTo>
                    <a:pt x="145" y="1"/>
                    <a:pt x="246" y="43"/>
                    <a:pt x="323" y="77"/>
                  </a:cubicBezTo>
                  <a:cubicBezTo>
                    <a:pt x="425" y="111"/>
                    <a:pt x="535" y="179"/>
                    <a:pt x="603" y="213"/>
                  </a:cubicBezTo>
                  <a:cubicBezTo>
                    <a:pt x="671" y="255"/>
                    <a:pt x="637" y="289"/>
                    <a:pt x="637"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593834" y="579520"/>
              <a:ext cx="15609" cy="13331"/>
            </a:xfrm>
            <a:custGeom>
              <a:avLst/>
              <a:gdLst/>
              <a:ahLst/>
              <a:cxnLst/>
              <a:rect l="l" t="t" r="r" b="b"/>
              <a:pathLst>
                <a:path w="459" h="392" extrusionOk="0">
                  <a:moveTo>
                    <a:pt x="425" y="391"/>
                  </a:moveTo>
                  <a:lnTo>
                    <a:pt x="357" y="391"/>
                  </a:lnTo>
                  <a:cubicBezTo>
                    <a:pt x="323" y="357"/>
                    <a:pt x="280" y="323"/>
                    <a:pt x="246" y="323"/>
                  </a:cubicBezTo>
                  <a:cubicBezTo>
                    <a:pt x="212" y="289"/>
                    <a:pt x="178" y="255"/>
                    <a:pt x="144" y="255"/>
                  </a:cubicBezTo>
                  <a:cubicBezTo>
                    <a:pt x="68" y="213"/>
                    <a:pt x="0" y="145"/>
                    <a:pt x="34" y="77"/>
                  </a:cubicBezTo>
                  <a:lnTo>
                    <a:pt x="68" y="77"/>
                  </a:lnTo>
                  <a:cubicBezTo>
                    <a:pt x="144" y="1"/>
                    <a:pt x="246" y="43"/>
                    <a:pt x="323" y="111"/>
                  </a:cubicBezTo>
                  <a:cubicBezTo>
                    <a:pt x="391" y="145"/>
                    <a:pt x="459" y="255"/>
                    <a:pt x="459" y="323"/>
                  </a:cubicBezTo>
                  <a:cubicBezTo>
                    <a:pt x="425" y="357"/>
                    <a:pt x="425" y="357"/>
                    <a:pt x="425"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603356" y="562754"/>
              <a:ext cx="21697" cy="14487"/>
            </a:xfrm>
            <a:custGeom>
              <a:avLst/>
              <a:gdLst/>
              <a:ahLst/>
              <a:cxnLst/>
              <a:rect l="l" t="t" r="r" b="b"/>
              <a:pathLst>
                <a:path w="638" h="426" extrusionOk="0">
                  <a:moveTo>
                    <a:pt x="603" y="392"/>
                  </a:moveTo>
                  <a:cubicBezTo>
                    <a:pt x="570" y="426"/>
                    <a:pt x="536" y="426"/>
                    <a:pt x="536" y="392"/>
                  </a:cubicBezTo>
                  <a:cubicBezTo>
                    <a:pt x="425" y="358"/>
                    <a:pt x="357" y="281"/>
                    <a:pt x="255" y="247"/>
                  </a:cubicBezTo>
                  <a:cubicBezTo>
                    <a:pt x="179" y="213"/>
                    <a:pt x="77" y="179"/>
                    <a:pt x="43" y="111"/>
                  </a:cubicBezTo>
                  <a:cubicBezTo>
                    <a:pt x="0" y="69"/>
                    <a:pt x="0" y="35"/>
                    <a:pt x="43" y="35"/>
                  </a:cubicBezTo>
                  <a:lnTo>
                    <a:pt x="43" y="35"/>
                  </a:lnTo>
                  <a:cubicBezTo>
                    <a:pt x="145" y="1"/>
                    <a:pt x="255" y="69"/>
                    <a:pt x="357" y="111"/>
                  </a:cubicBezTo>
                  <a:cubicBezTo>
                    <a:pt x="425" y="179"/>
                    <a:pt x="536" y="247"/>
                    <a:pt x="603" y="324"/>
                  </a:cubicBezTo>
                  <a:cubicBezTo>
                    <a:pt x="637" y="358"/>
                    <a:pt x="603" y="392"/>
                    <a:pt x="603"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492696" y="518272"/>
              <a:ext cx="203433" cy="474405"/>
            </a:xfrm>
            <a:custGeom>
              <a:avLst/>
              <a:gdLst/>
              <a:ahLst/>
              <a:cxnLst/>
              <a:rect l="l" t="t" r="r" b="b"/>
              <a:pathLst>
                <a:path w="5982" h="13950" extrusionOk="0">
                  <a:moveTo>
                    <a:pt x="4104" y="12955"/>
                  </a:moveTo>
                  <a:cubicBezTo>
                    <a:pt x="4070" y="12989"/>
                    <a:pt x="4002" y="13023"/>
                    <a:pt x="3968" y="13023"/>
                  </a:cubicBezTo>
                  <a:cubicBezTo>
                    <a:pt x="1700" y="13949"/>
                    <a:pt x="1" y="3008"/>
                    <a:pt x="358" y="1"/>
                  </a:cubicBezTo>
                  <a:cubicBezTo>
                    <a:pt x="358" y="1"/>
                    <a:pt x="5981" y="11613"/>
                    <a:pt x="4104" y="1295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514359" y="632674"/>
              <a:ext cx="9590" cy="20541"/>
            </a:xfrm>
            <a:custGeom>
              <a:avLst/>
              <a:gdLst/>
              <a:ahLst/>
              <a:cxnLst/>
              <a:rect l="l" t="t" r="r" b="b"/>
              <a:pathLst>
                <a:path w="282" h="604" extrusionOk="0">
                  <a:moveTo>
                    <a:pt x="281" y="604"/>
                  </a:moveTo>
                  <a:lnTo>
                    <a:pt x="213" y="604"/>
                  </a:lnTo>
                  <a:cubicBezTo>
                    <a:pt x="179" y="493"/>
                    <a:pt x="145" y="425"/>
                    <a:pt x="111" y="349"/>
                  </a:cubicBezTo>
                  <a:cubicBezTo>
                    <a:pt x="69" y="247"/>
                    <a:pt x="1" y="179"/>
                    <a:pt x="35" y="69"/>
                  </a:cubicBezTo>
                  <a:cubicBezTo>
                    <a:pt x="35" y="35"/>
                    <a:pt x="35" y="35"/>
                    <a:pt x="69" y="35"/>
                  </a:cubicBezTo>
                  <a:cubicBezTo>
                    <a:pt x="111" y="1"/>
                    <a:pt x="145" y="1"/>
                    <a:pt x="179" y="35"/>
                  </a:cubicBezTo>
                  <a:cubicBezTo>
                    <a:pt x="247" y="103"/>
                    <a:pt x="247" y="213"/>
                    <a:pt x="281" y="315"/>
                  </a:cubicBezTo>
                  <a:lnTo>
                    <a:pt x="281" y="56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533743" y="634986"/>
              <a:ext cx="8400" cy="16800"/>
            </a:xfrm>
            <a:custGeom>
              <a:avLst/>
              <a:gdLst/>
              <a:ahLst/>
              <a:cxnLst/>
              <a:rect l="l" t="t" r="r" b="b"/>
              <a:pathLst>
                <a:path w="247" h="494" extrusionOk="0">
                  <a:moveTo>
                    <a:pt x="246" y="459"/>
                  </a:moveTo>
                  <a:cubicBezTo>
                    <a:pt x="212" y="493"/>
                    <a:pt x="136" y="493"/>
                    <a:pt x="136" y="459"/>
                  </a:cubicBezTo>
                  <a:cubicBezTo>
                    <a:pt x="102" y="357"/>
                    <a:pt x="68" y="281"/>
                    <a:pt x="68" y="213"/>
                  </a:cubicBezTo>
                  <a:cubicBezTo>
                    <a:pt x="34" y="145"/>
                    <a:pt x="0" y="69"/>
                    <a:pt x="68" y="1"/>
                  </a:cubicBezTo>
                  <a:lnTo>
                    <a:pt x="68" y="1"/>
                  </a:lnTo>
                  <a:lnTo>
                    <a:pt x="136" y="1"/>
                  </a:lnTo>
                  <a:cubicBezTo>
                    <a:pt x="212" y="35"/>
                    <a:pt x="212" y="111"/>
                    <a:pt x="246" y="179"/>
                  </a:cubicBezTo>
                  <a:lnTo>
                    <a:pt x="246" y="42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555406" y="657805"/>
              <a:ext cx="7244" cy="15643"/>
            </a:xfrm>
            <a:custGeom>
              <a:avLst/>
              <a:gdLst/>
              <a:ahLst/>
              <a:cxnLst/>
              <a:rect l="l" t="t" r="r" b="b"/>
              <a:pathLst>
                <a:path w="213" h="460" extrusionOk="0">
                  <a:moveTo>
                    <a:pt x="179" y="459"/>
                  </a:moveTo>
                  <a:cubicBezTo>
                    <a:pt x="136" y="459"/>
                    <a:pt x="102" y="459"/>
                    <a:pt x="102" y="425"/>
                  </a:cubicBezTo>
                  <a:cubicBezTo>
                    <a:pt x="68" y="357"/>
                    <a:pt x="34" y="323"/>
                    <a:pt x="34" y="247"/>
                  </a:cubicBezTo>
                  <a:cubicBezTo>
                    <a:pt x="34" y="213"/>
                    <a:pt x="0" y="179"/>
                    <a:pt x="0" y="145"/>
                  </a:cubicBezTo>
                  <a:lnTo>
                    <a:pt x="0" y="77"/>
                  </a:lnTo>
                  <a:cubicBezTo>
                    <a:pt x="0" y="35"/>
                    <a:pt x="34" y="35"/>
                    <a:pt x="34" y="35"/>
                  </a:cubicBezTo>
                  <a:cubicBezTo>
                    <a:pt x="68" y="1"/>
                    <a:pt x="102" y="35"/>
                    <a:pt x="102" y="77"/>
                  </a:cubicBezTo>
                  <a:cubicBezTo>
                    <a:pt x="136" y="111"/>
                    <a:pt x="136" y="111"/>
                    <a:pt x="136" y="145"/>
                  </a:cubicBezTo>
                  <a:lnTo>
                    <a:pt x="136" y="213"/>
                  </a:lnTo>
                  <a:cubicBezTo>
                    <a:pt x="179" y="289"/>
                    <a:pt x="179" y="357"/>
                    <a:pt x="179" y="391"/>
                  </a:cubicBezTo>
                  <a:cubicBezTo>
                    <a:pt x="213" y="425"/>
                    <a:pt x="179" y="459"/>
                    <a:pt x="179"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533743" y="674843"/>
              <a:ext cx="10712" cy="19112"/>
            </a:xfrm>
            <a:custGeom>
              <a:avLst/>
              <a:gdLst/>
              <a:ahLst/>
              <a:cxnLst/>
              <a:rect l="l" t="t" r="r" b="b"/>
              <a:pathLst>
                <a:path w="315" h="562" extrusionOk="0">
                  <a:moveTo>
                    <a:pt x="314" y="528"/>
                  </a:moveTo>
                  <a:cubicBezTo>
                    <a:pt x="280" y="562"/>
                    <a:pt x="246" y="562"/>
                    <a:pt x="212" y="528"/>
                  </a:cubicBezTo>
                  <a:cubicBezTo>
                    <a:pt x="136" y="383"/>
                    <a:pt x="0" y="213"/>
                    <a:pt x="34" y="69"/>
                  </a:cubicBezTo>
                  <a:lnTo>
                    <a:pt x="34" y="1"/>
                  </a:lnTo>
                  <a:cubicBezTo>
                    <a:pt x="68" y="1"/>
                    <a:pt x="102" y="1"/>
                    <a:pt x="136" y="35"/>
                  </a:cubicBezTo>
                  <a:cubicBezTo>
                    <a:pt x="178" y="103"/>
                    <a:pt x="212" y="171"/>
                    <a:pt x="246" y="247"/>
                  </a:cubicBezTo>
                  <a:cubicBezTo>
                    <a:pt x="246" y="315"/>
                    <a:pt x="280" y="383"/>
                    <a:pt x="314"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533743" y="722793"/>
              <a:ext cx="9556" cy="14487"/>
            </a:xfrm>
            <a:custGeom>
              <a:avLst/>
              <a:gdLst/>
              <a:ahLst/>
              <a:cxnLst/>
              <a:rect l="l" t="t" r="r" b="b"/>
              <a:pathLst>
                <a:path w="281" h="426" extrusionOk="0">
                  <a:moveTo>
                    <a:pt x="280" y="426"/>
                  </a:moveTo>
                  <a:lnTo>
                    <a:pt x="212" y="426"/>
                  </a:lnTo>
                  <a:cubicBezTo>
                    <a:pt x="136" y="392"/>
                    <a:pt x="136" y="324"/>
                    <a:pt x="102" y="247"/>
                  </a:cubicBezTo>
                  <a:cubicBezTo>
                    <a:pt x="68" y="213"/>
                    <a:pt x="0" y="145"/>
                    <a:pt x="34" y="77"/>
                  </a:cubicBezTo>
                  <a:cubicBezTo>
                    <a:pt x="34" y="35"/>
                    <a:pt x="34" y="1"/>
                    <a:pt x="68" y="1"/>
                  </a:cubicBezTo>
                  <a:lnTo>
                    <a:pt x="178" y="1"/>
                  </a:lnTo>
                  <a:cubicBezTo>
                    <a:pt x="212" y="35"/>
                    <a:pt x="246" y="145"/>
                    <a:pt x="246" y="213"/>
                  </a:cubicBezTo>
                  <a:cubicBezTo>
                    <a:pt x="280" y="247"/>
                    <a:pt x="280" y="324"/>
                    <a:pt x="280"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551631" y="719359"/>
              <a:ext cx="11018" cy="21697"/>
            </a:xfrm>
            <a:custGeom>
              <a:avLst/>
              <a:gdLst/>
              <a:ahLst/>
              <a:cxnLst/>
              <a:rect l="l" t="t" r="r" b="b"/>
              <a:pathLst>
                <a:path w="324" h="638" extrusionOk="0">
                  <a:moveTo>
                    <a:pt x="290" y="603"/>
                  </a:moveTo>
                  <a:cubicBezTo>
                    <a:pt x="247" y="637"/>
                    <a:pt x="179" y="603"/>
                    <a:pt x="145" y="561"/>
                  </a:cubicBezTo>
                  <a:cubicBezTo>
                    <a:pt x="111" y="459"/>
                    <a:pt x="77" y="391"/>
                    <a:pt x="77" y="280"/>
                  </a:cubicBezTo>
                  <a:cubicBezTo>
                    <a:pt x="35" y="212"/>
                    <a:pt x="1" y="136"/>
                    <a:pt x="35" y="34"/>
                  </a:cubicBezTo>
                  <a:lnTo>
                    <a:pt x="77" y="0"/>
                  </a:lnTo>
                  <a:cubicBezTo>
                    <a:pt x="111" y="0"/>
                    <a:pt x="145" y="0"/>
                    <a:pt x="179" y="34"/>
                  </a:cubicBezTo>
                  <a:cubicBezTo>
                    <a:pt x="213" y="102"/>
                    <a:pt x="213" y="178"/>
                    <a:pt x="247" y="246"/>
                  </a:cubicBezTo>
                  <a:cubicBezTo>
                    <a:pt x="247" y="348"/>
                    <a:pt x="290" y="425"/>
                    <a:pt x="324" y="493"/>
                  </a:cubicBezTo>
                  <a:cubicBezTo>
                    <a:pt x="324" y="527"/>
                    <a:pt x="324" y="561"/>
                    <a:pt x="290"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579381" y="734934"/>
              <a:ext cx="7244" cy="17956"/>
            </a:xfrm>
            <a:custGeom>
              <a:avLst/>
              <a:gdLst/>
              <a:ahLst/>
              <a:cxnLst/>
              <a:rect l="l" t="t" r="r" b="b"/>
              <a:pathLst>
                <a:path w="213" h="528" extrusionOk="0">
                  <a:moveTo>
                    <a:pt x="213" y="493"/>
                  </a:moveTo>
                  <a:cubicBezTo>
                    <a:pt x="179" y="527"/>
                    <a:pt x="111" y="493"/>
                    <a:pt x="68" y="459"/>
                  </a:cubicBezTo>
                  <a:cubicBezTo>
                    <a:pt x="68" y="315"/>
                    <a:pt x="34" y="213"/>
                    <a:pt x="0" y="69"/>
                  </a:cubicBezTo>
                  <a:lnTo>
                    <a:pt x="34" y="35"/>
                  </a:lnTo>
                  <a:cubicBezTo>
                    <a:pt x="68" y="1"/>
                    <a:pt x="111" y="35"/>
                    <a:pt x="111" y="35"/>
                  </a:cubicBezTo>
                  <a:cubicBezTo>
                    <a:pt x="179" y="179"/>
                    <a:pt x="213" y="281"/>
                    <a:pt x="213"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585434" y="778294"/>
              <a:ext cx="8434" cy="20541"/>
            </a:xfrm>
            <a:custGeom>
              <a:avLst/>
              <a:gdLst/>
              <a:ahLst/>
              <a:cxnLst/>
              <a:rect l="l" t="t" r="r" b="b"/>
              <a:pathLst>
                <a:path w="248" h="604" extrusionOk="0">
                  <a:moveTo>
                    <a:pt x="213" y="569"/>
                  </a:moveTo>
                  <a:cubicBezTo>
                    <a:pt x="179" y="603"/>
                    <a:pt x="103" y="603"/>
                    <a:pt x="103" y="569"/>
                  </a:cubicBezTo>
                  <a:cubicBezTo>
                    <a:pt x="69" y="391"/>
                    <a:pt x="1" y="212"/>
                    <a:pt x="1" y="34"/>
                  </a:cubicBezTo>
                  <a:lnTo>
                    <a:pt x="35" y="0"/>
                  </a:lnTo>
                  <a:cubicBezTo>
                    <a:pt x="35" y="0"/>
                    <a:pt x="69" y="0"/>
                    <a:pt x="103" y="34"/>
                  </a:cubicBezTo>
                  <a:cubicBezTo>
                    <a:pt x="179" y="178"/>
                    <a:pt x="213" y="357"/>
                    <a:pt x="213" y="527"/>
                  </a:cubicBezTo>
                  <a:cubicBezTo>
                    <a:pt x="247" y="527"/>
                    <a:pt x="213" y="569"/>
                    <a:pt x="213"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550475" y="760066"/>
              <a:ext cx="8434" cy="17106"/>
            </a:xfrm>
            <a:custGeom>
              <a:avLst/>
              <a:gdLst/>
              <a:ahLst/>
              <a:cxnLst/>
              <a:rect l="l" t="t" r="r" b="b"/>
              <a:pathLst>
                <a:path w="248" h="503" extrusionOk="0">
                  <a:moveTo>
                    <a:pt x="213" y="502"/>
                  </a:moveTo>
                  <a:cubicBezTo>
                    <a:pt x="179" y="502"/>
                    <a:pt x="145" y="502"/>
                    <a:pt x="145" y="468"/>
                  </a:cubicBezTo>
                  <a:cubicBezTo>
                    <a:pt x="111" y="392"/>
                    <a:pt x="69" y="324"/>
                    <a:pt x="35" y="256"/>
                  </a:cubicBezTo>
                  <a:cubicBezTo>
                    <a:pt x="35" y="213"/>
                    <a:pt x="1" y="145"/>
                    <a:pt x="35" y="77"/>
                  </a:cubicBezTo>
                  <a:lnTo>
                    <a:pt x="35" y="43"/>
                  </a:lnTo>
                  <a:cubicBezTo>
                    <a:pt x="69" y="1"/>
                    <a:pt x="111" y="1"/>
                    <a:pt x="145" y="43"/>
                  </a:cubicBezTo>
                  <a:cubicBezTo>
                    <a:pt x="179" y="77"/>
                    <a:pt x="179" y="145"/>
                    <a:pt x="213" y="213"/>
                  </a:cubicBezTo>
                  <a:cubicBezTo>
                    <a:pt x="213" y="290"/>
                    <a:pt x="213" y="358"/>
                    <a:pt x="247" y="426"/>
                  </a:cubicBezTo>
                  <a:cubicBezTo>
                    <a:pt x="247" y="468"/>
                    <a:pt x="213" y="468"/>
                    <a:pt x="21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542109" y="784347"/>
              <a:ext cx="10712" cy="15643"/>
            </a:xfrm>
            <a:custGeom>
              <a:avLst/>
              <a:gdLst/>
              <a:ahLst/>
              <a:cxnLst/>
              <a:rect l="l" t="t" r="r" b="b"/>
              <a:pathLst>
                <a:path w="315" h="460" extrusionOk="0">
                  <a:moveTo>
                    <a:pt x="281" y="425"/>
                  </a:moveTo>
                  <a:cubicBezTo>
                    <a:pt x="281" y="425"/>
                    <a:pt x="247" y="459"/>
                    <a:pt x="213" y="425"/>
                  </a:cubicBezTo>
                  <a:cubicBezTo>
                    <a:pt x="145" y="349"/>
                    <a:pt x="0" y="179"/>
                    <a:pt x="68" y="34"/>
                  </a:cubicBezTo>
                  <a:lnTo>
                    <a:pt x="102" y="34"/>
                  </a:lnTo>
                  <a:cubicBezTo>
                    <a:pt x="145" y="0"/>
                    <a:pt x="179" y="34"/>
                    <a:pt x="179" y="34"/>
                  </a:cubicBezTo>
                  <a:cubicBezTo>
                    <a:pt x="213" y="68"/>
                    <a:pt x="213" y="136"/>
                    <a:pt x="213" y="213"/>
                  </a:cubicBezTo>
                  <a:cubicBezTo>
                    <a:pt x="247" y="247"/>
                    <a:pt x="281" y="281"/>
                    <a:pt x="315" y="349"/>
                  </a:cubicBezTo>
                  <a:cubicBezTo>
                    <a:pt x="315" y="349"/>
                    <a:pt x="315" y="425"/>
                    <a:pt x="281"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560031" y="803425"/>
              <a:ext cx="7244" cy="20541"/>
            </a:xfrm>
            <a:custGeom>
              <a:avLst/>
              <a:gdLst/>
              <a:ahLst/>
              <a:cxnLst/>
              <a:rect l="l" t="t" r="r" b="b"/>
              <a:pathLst>
                <a:path w="213" h="604" extrusionOk="0">
                  <a:moveTo>
                    <a:pt x="179" y="603"/>
                  </a:moveTo>
                  <a:cubicBezTo>
                    <a:pt x="145" y="603"/>
                    <a:pt x="111" y="603"/>
                    <a:pt x="77" y="569"/>
                  </a:cubicBezTo>
                  <a:cubicBezTo>
                    <a:pt x="43" y="501"/>
                    <a:pt x="0" y="391"/>
                    <a:pt x="0" y="289"/>
                  </a:cubicBezTo>
                  <a:cubicBezTo>
                    <a:pt x="0" y="212"/>
                    <a:pt x="43" y="110"/>
                    <a:pt x="77" y="43"/>
                  </a:cubicBezTo>
                  <a:lnTo>
                    <a:pt x="77" y="43"/>
                  </a:lnTo>
                  <a:cubicBezTo>
                    <a:pt x="111" y="0"/>
                    <a:pt x="145" y="43"/>
                    <a:pt x="145" y="77"/>
                  </a:cubicBezTo>
                  <a:lnTo>
                    <a:pt x="145" y="178"/>
                  </a:lnTo>
                  <a:lnTo>
                    <a:pt x="145" y="289"/>
                  </a:lnTo>
                  <a:cubicBezTo>
                    <a:pt x="145" y="357"/>
                    <a:pt x="145" y="467"/>
                    <a:pt x="213" y="535"/>
                  </a:cubicBezTo>
                  <a:cubicBezTo>
                    <a:pt x="213" y="535"/>
                    <a:pt x="179" y="569"/>
                    <a:pt x="179"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580537" y="816688"/>
              <a:ext cx="7244" cy="18228"/>
            </a:xfrm>
            <a:custGeom>
              <a:avLst/>
              <a:gdLst/>
              <a:ahLst/>
              <a:cxnLst/>
              <a:rect l="l" t="t" r="r" b="b"/>
              <a:pathLst>
                <a:path w="213" h="536" extrusionOk="0">
                  <a:moveTo>
                    <a:pt x="213" y="536"/>
                  </a:moveTo>
                  <a:cubicBezTo>
                    <a:pt x="179" y="536"/>
                    <a:pt x="145" y="536"/>
                    <a:pt x="111" y="502"/>
                  </a:cubicBezTo>
                  <a:cubicBezTo>
                    <a:pt x="111" y="426"/>
                    <a:pt x="77" y="358"/>
                    <a:pt x="77" y="290"/>
                  </a:cubicBezTo>
                  <a:cubicBezTo>
                    <a:pt x="34" y="213"/>
                    <a:pt x="0" y="145"/>
                    <a:pt x="0" y="77"/>
                  </a:cubicBezTo>
                  <a:cubicBezTo>
                    <a:pt x="0" y="77"/>
                    <a:pt x="0" y="35"/>
                    <a:pt x="34" y="35"/>
                  </a:cubicBezTo>
                  <a:cubicBezTo>
                    <a:pt x="34" y="1"/>
                    <a:pt x="77" y="1"/>
                    <a:pt x="111" y="35"/>
                  </a:cubicBezTo>
                  <a:cubicBezTo>
                    <a:pt x="213" y="145"/>
                    <a:pt x="213" y="324"/>
                    <a:pt x="213"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605941" y="828829"/>
              <a:ext cx="8434" cy="20541"/>
            </a:xfrm>
            <a:custGeom>
              <a:avLst/>
              <a:gdLst/>
              <a:ahLst/>
              <a:cxnLst/>
              <a:rect l="l" t="t" r="r" b="b"/>
              <a:pathLst>
                <a:path w="248" h="604" extrusionOk="0">
                  <a:moveTo>
                    <a:pt x="213" y="604"/>
                  </a:moveTo>
                  <a:cubicBezTo>
                    <a:pt x="213" y="604"/>
                    <a:pt x="179" y="604"/>
                    <a:pt x="137" y="570"/>
                  </a:cubicBezTo>
                  <a:cubicBezTo>
                    <a:pt x="69" y="391"/>
                    <a:pt x="1" y="213"/>
                    <a:pt x="35" y="35"/>
                  </a:cubicBezTo>
                  <a:lnTo>
                    <a:pt x="69" y="35"/>
                  </a:lnTo>
                  <a:cubicBezTo>
                    <a:pt x="69" y="1"/>
                    <a:pt x="103" y="35"/>
                    <a:pt x="137" y="35"/>
                  </a:cubicBezTo>
                  <a:cubicBezTo>
                    <a:pt x="247" y="179"/>
                    <a:pt x="247" y="357"/>
                    <a:pt x="247" y="527"/>
                  </a:cubicBezTo>
                  <a:cubicBezTo>
                    <a:pt x="247" y="570"/>
                    <a:pt x="247" y="570"/>
                    <a:pt x="213"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566084" y="862632"/>
              <a:ext cx="11018" cy="14487"/>
            </a:xfrm>
            <a:custGeom>
              <a:avLst/>
              <a:gdLst/>
              <a:ahLst/>
              <a:cxnLst/>
              <a:rect l="l" t="t" r="r" b="b"/>
              <a:pathLst>
                <a:path w="324" h="426" extrusionOk="0">
                  <a:moveTo>
                    <a:pt x="289" y="425"/>
                  </a:moveTo>
                  <a:cubicBezTo>
                    <a:pt x="247" y="425"/>
                    <a:pt x="213" y="425"/>
                    <a:pt x="179" y="383"/>
                  </a:cubicBezTo>
                  <a:cubicBezTo>
                    <a:pt x="145" y="315"/>
                    <a:pt x="111" y="281"/>
                    <a:pt x="77" y="213"/>
                  </a:cubicBezTo>
                  <a:cubicBezTo>
                    <a:pt x="35" y="136"/>
                    <a:pt x="1" y="102"/>
                    <a:pt x="35" y="34"/>
                  </a:cubicBezTo>
                  <a:cubicBezTo>
                    <a:pt x="35" y="1"/>
                    <a:pt x="35" y="1"/>
                    <a:pt x="77" y="1"/>
                  </a:cubicBezTo>
                  <a:lnTo>
                    <a:pt x="111" y="1"/>
                  </a:lnTo>
                  <a:cubicBezTo>
                    <a:pt x="179" y="1"/>
                    <a:pt x="213" y="68"/>
                    <a:pt x="213" y="136"/>
                  </a:cubicBezTo>
                  <a:cubicBezTo>
                    <a:pt x="247" y="213"/>
                    <a:pt x="289" y="247"/>
                    <a:pt x="323" y="315"/>
                  </a:cubicBezTo>
                  <a:cubicBezTo>
                    <a:pt x="323" y="349"/>
                    <a:pt x="323" y="383"/>
                    <a:pt x="289"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587747" y="861204"/>
              <a:ext cx="11018" cy="17072"/>
            </a:xfrm>
            <a:custGeom>
              <a:avLst/>
              <a:gdLst/>
              <a:ahLst/>
              <a:cxnLst/>
              <a:rect l="l" t="t" r="r" b="b"/>
              <a:pathLst>
                <a:path w="324" h="502" extrusionOk="0">
                  <a:moveTo>
                    <a:pt x="289" y="501"/>
                  </a:moveTo>
                  <a:lnTo>
                    <a:pt x="213" y="501"/>
                  </a:lnTo>
                  <a:cubicBezTo>
                    <a:pt x="111" y="391"/>
                    <a:pt x="1" y="178"/>
                    <a:pt x="77" y="43"/>
                  </a:cubicBezTo>
                  <a:lnTo>
                    <a:pt x="111" y="43"/>
                  </a:lnTo>
                  <a:cubicBezTo>
                    <a:pt x="111" y="0"/>
                    <a:pt x="145" y="0"/>
                    <a:pt x="179" y="43"/>
                  </a:cubicBezTo>
                  <a:cubicBezTo>
                    <a:pt x="213" y="76"/>
                    <a:pt x="247" y="178"/>
                    <a:pt x="247" y="212"/>
                  </a:cubicBezTo>
                  <a:cubicBezTo>
                    <a:pt x="247" y="289"/>
                    <a:pt x="289" y="357"/>
                    <a:pt x="323" y="425"/>
                  </a:cubicBezTo>
                  <a:cubicBezTo>
                    <a:pt x="323" y="467"/>
                    <a:pt x="323" y="501"/>
                    <a:pt x="289"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152111" y="503819"/>
              <a:ext cx="339463" cy="420095"/>
            </a:xfrm>
            <a:custGeom>
              <a:avLst/>
              <a:gdLst/>
              <a:ahLst/>
              <a:cxnLst/>
              <a:rect l="l" t="t" r="r" b="b"/>
              <a:pathLst>
                <a:path w="9982" h="12353" extrusionOk="0">
                  <a:moveTo>
                    <a:pt x="3076" y="11996"/>
                  </a:moveTo>
                  <a:cubicBezTo>
                    <a:pt x="2761" y="12250"/>
                    <a:pt x="2438" y="12352"/>
                    <a:pt x="2192" y="12250"/>
                  </a:cubicBezTo>
                  <a:cubicBezTo>
                    <a:pt x="0" y="11469"/>
                    <a:pt x="9982" y="1"/>
                    <a:pt x="9982" y="1"/>
                  </a:cubicBezTo>
                  <a:cubicBezTo>
                    <a:pt x="9982" y="1"/>
                    <a:pt x="5624" y="10195"/>
                    <a:pt x="3076" y="1199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231552" y="856579"/>
              <a:ext cx="10712" cy="22853"/>
            </a:xfrm>
            <a:custGeom>
              <a:avLst/>
              <a:gdLst/>
              <a:ahLst/>
              <a:cxnLst/>
              <a:rect l="l" t="t" r="r" b="b"/>
              <a:pathLst>
                <a:path w="315" h="672" extrusionOk="0">
                  <a:moveTo>
                    <a:pt x="68" y="637"/>
                  </a:moveTo>
                  <a:cubicBezTo>
                    <a:pt x="34" y="671"/>
                    <a:pt x="0" y="637"/>
                    <a:pt x="0" y="603"/>
                  </a:cubicBezTo>
                  <a:cubicBezTo>
                    <a:pt x="0" y="493"/>
                    <a:pt x="34" y="391"/>
                    <a:pt x="68" y="280"/>
                  </a:cubicBezTo>
                  <a:cubicBezTo>
                    <a:pt x="102" y="212"/>
                    <a:pt x="102" y="102"/>
                    <a:pt x="179" y="34"/>
                  </a:cubicBezTo>
                  <a:lnTo>
                    <a:pt x="213" y="34"/>
                  </a:lnTo>
                  <a:cubicBezTo>
                    <a:pt x="247" y="0"/>
                    <a:pt x="315" y="34"/>
                    <a:pt x="315" y="102"/>
                  </a:cubicBezTo>
                  <a:cubicBezTo>
                    <a:pt x="315" y="179"/>
                    <a:pt x="281" y="280"/>
                    <a:pt x="213" y="348"/>
                  </a:cubicBezTo>
                  <a:cubicBezTo>
                    <a:pt x="179" y="459"/>
                    <a:pt x="145" y="527"/>
                    <a:pt x="102" y="63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243693" y="867257"/>
              <a:ext cx="11869" cy="19384"/>
            </a:xfrm>
            <a:custGeom>
              <a:avLst/>
              <a:gdLst/>
              <a:ahLst/>
              <a:cxnLst/>
              <a:rect l="l" t="t" r="r" b="b"/>
              <a:pathLst>
                <a:path w="349" h="570" extrusionOk="0">
                  <a:moveTo>
                    <a:pt x="102" y="536"/>
                  </a:moveTo>
                  <a:cubicBezTo>
                    <a:pt x="68" y="570"/>
                    <a:pt x="0" y="536"/>
                    <a:pt x="34" y="459"/>
                  </a:cubicBezTo>
                  <a:cubicBezTo>
                    <a:pt x="34" y="391"/>
                    <a:pt x="34" y="289"/>
                    <a:pt x="68" y="213"/>
                  </a:cubicBezTo>
                  <a:cubicBezTo>
                    <a:pt x="102" y="145"/>
                    <a:pt x="136" y="77"/>
                    <a:pt x="170" y="34"/>
                  </a:cubicBezTo>
                  <a:cubicBezTo>
                    <a:pt x="170" y="34"/>
                    <a:pt x="213" y="34"/>
                    <a:pt x="213" y="0"/>
                  </a:cubicBezTo>
                  <a:cubicBezTo>
                    <a:pt x="247" y="0"/>
                    <a:pt x="281" y="34"/>
                    <a:pt x="315" y="77"/>
                  </a:cubicBezTo>
                  <a:cubicBezTo>
                    <a:pt x="349" y="145"/>
                    <a:pt x="281" y="213"/>
                    <a:pt x="247" y="289"/>
                  </a:cubicBezTo>
                  <a:cubicBezTo>
                    <a:pt x="213" y="391"/>
                    <a:pt x="170" y="459"/>
                    <a:pt x="136"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258146" y="870998"/>
              <a:ext cx="16766" cy="24009"/>
            </a:xfrm>
            <a:custGeom>
              <a:avLst/>
              <a:gdLst/>
              <a:ahLst/>
              <a:cxnLst/>
              <a:rect l="l" t="t" r="r" b="b"/>
              <a:pathLst>
                <a:path w="493" h="706" extrusionOk="0">
                  <a:moveTo>
                    <a:pt x="102" y="638"/>
                  </a:moveTo>
                  <a:cubicBezTo>
                    <a:pt x="68" y="706"/>
                    <a:pt x="0" y="638"/>
                    <a:pt x="34" y="562"/>
                  </a:cubicBezTo>
                  <a:cubicBezTo>
                    <a:pt x="170" y="392"/>
                    <a:pt x="246" y="179"/>
                    <a:pt x="382" y="1"/>
                  </a:cubicBezTo>
                  <a:lnTo>
                    <a:pt x="425" y="1"/>
                  </a:lnTo>
                  <a:cubicBezTo>
                    <a:pt x="459" y="1"/>
                    <a:pt x="493" y="1"/>
                    <a:pt x="493" y="69"/>
                  </a:cubicBezTo>
                  <a:cubicBezTo>
                    <a:pt x="459" y="281"/>
                    <a:pt x="280" y="494"/>
                    <a:pt x="136"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258146" y="804854"/>
              <a:ext cx="13025" cy="19112"/>
            </a:xfrm>
            <a:custGeom>
              <a:avLst/>
              <a:gdLst/>
              <a:ahLst/>
              <a:cxnLst/>
              <a:rect l="l" t="t" r="r" b="b"/>
              <a:pathLst>
                <a:path w="383" h="562" extrusionOk="0">
                  <a:moveTo>
                    <a:pt x="102" y="527"/>
                  </a:moveTo>
                  <a:cubicBezTo>
                    <a:pt x="34" y="561"/>
                    <a:pt x="0" y="493"/>
                    <a:pt x="0" y="425"/>
                  </a:cubicBezTo>
                  <a:cubicBezTo>
                    <a:pt x="34" y="349"/>
                    <a:pt x="68" y="281"/>
                    <a:pt x="102" y="213"/>
                  </a:cubicBezTo>
                  <a:cubicBezTo>
                    <a:pt x="136" y="136"/>
                    <a:pt x="212" y="102"/>
                    <a:pt x="246" y="35"/>
                  </a:cubicBezTo>
                  <a:cubicBezTo>
                    <a:pt x="314" y="1"/>
                    <a:pt x="382" y="68"/>
                    <a:pt x="348" y="102"/>
                  </a:cubicBezTo>
                  <a:cubicBezTo>
                    <a:pt x="348" y="170"/>
                    <a:pt x="314" y="247"/>
                    <a:pt x="280" y="315"/>
                  </a:cubicBezTo>
                  <a:cubicBezTo>
                    <a:pt x="212" y="383"/>
                    <a:pt x="170" y="459"/>
                    <a:pt x="102"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277190" y="806010"/>
              <a:ext cx="15643" cy="24009"/>
            </a:xfrm>
            <a:custGeom>
              <a:avLst/>
              <a:gdLst/>
              <a:ahLst/>
              <a:cxnLst/>
              <a:rect l="l" t="t" r="r" b="b"/>
              <a:pathLst>
                <a:path w="460" h="706" extrusionOk="0">
                  <a:moveTo>
                    <a:pt x="145" y="672"/>
                  </a:moveTo>
                  <a:cubicBezTo>
                    <a:pt x="77" y="706"/>
                    <a:pt x="1" y="638"/>
                    <a:pt x="35" y="561"/>
                  </a:cubicBezTo>
                  <a:cubicBezTo>
                    <a:pt x="145" y="425"/>
                    <a:pt x="213" y="247"/>
                    <a:pt x="323" y="68"/>
                  </a:cubicBezTo>
                  <a:lnTo>
                    <a:pt x="323" y="68"/>
                  </a:lnTo>
                  <a:cubicBezTo>
                    <a:pt x="391" y="1"/>
                    <a:pt x="459" y="68"/>
                    <a:pt x="459" y="136"/>
                  </a:cubicBezTo>
                  <a:cubicBezTo>
                    <a:pt x="391" y="349"/>
                    <a:pt x="289" y="493"/>
                    <a:pt x="14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254371" y="838351"/>
              <a:ext cx="11018" cy="13331"/>
            </a:xfrm>
            <a:custGeom>
              <a:avLst/>
              <a:gdLst/>
              <a:ahLst/>
              <a:cxnLst/>
              <a:rect l="l" t="t" r="r" b="b"/>
              <a:pathLst>
                <a:path w="324" h="392" extrusionOk="0">
                  <a:moveTo>
                    <a:pt x="145" y="358"/>
                  </a:moveTo>
                  <a:cubicBezTo>
                    <a:pt x="69" y="392"/>
                    <a:pt x="1" y="358"/>
                    <a:pt x="35" y="290"/>
                  </a:cubicBezTo>
                  <a:cubicBezTo>
                    <a:pt x="69" y="213"/>
                    <a:pt x="111" y="77"/>
                    <a:pt x="213" y="35"/>
                  </a:cubicBezTo>
                  <a:cubicBezTo>
                    <a:pt x="247" y="1"/>
                    <a:pt x="323" y="35"/>
                    <a:pt x="323" y="111"/>
                  </a:cubicBezTo>
                  <a:cubicBezTo>
                    <a:pt x="281" y="213"/>
                    <a:pt x="213" y="290"/>
                    <a:pt x="145"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296541" y="760066"/>
              <a:ext cx="12175" cy="18262"/>
            </a:xfrm>
            <a:custGeom>
              <a:avLst/>
              <a:gdLst/>
              <a:ahLst/>
              <a:cxnLst/>
              <a:rect l="l" t="t" r="r" b="b"/>
              <a:pathLst>
                <a:path w="358" h="537" extrusionOk="0">
                  <a:moveTo>
                    <a:pt x="103" y="502"/>
                  </a:moveTo>
                  <a:cubicBezTo>
                    <a:pt x="69" y="536"/>
                    <a:pt x="1" y="502"/>
                    <a:pt x="1" y="426"/>
                  </a:cubicBezTo>
                  <a:cubicBezTo>
                    <a:pt x="35" y="358"/>
                    <a:pt x="69" y="290"/>
                    <a:pt x="103" y="213"/>
                  </a:cubicBezTo>
                  <a:cubicBezTo>
                    <a:pt x="145" y="145"/>
                    <a:pt x="179" y="77"/>
                    <a:pt x="213" y="43"/>
                  </a:cubicBezTo>
                  <a:lnTo>
                    <a:pt x="247" y="43"/>
                  </a:lnTo>
                  <a:cubicBezTo>
                    <a:pt x="315" y="1"/>
                    <a:pt x="358" y="43"/>
                    <a:pt x="358" y="111"/>
                  </a:cubicBezTo>
                  <a:cubicBezTo>
                    <a:pt x="358" y="179"/>
                    <a:pt x="281" y="213"/>
                    <a:pt x="247" y="290"/>
                  </a:cubicBezTo>
                  <a:cubicBezTo>
                    <a:pt x="179" y="358"/>
                    <a:pt x="145" y="426"/>
                    <a:pt x="10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314463" y="767309"/>
              <a:ext cx="15916" cy="18228"/>
            </a:xfrm>
            <a:custGeom>
              <a:avLst/>
              <a:gdLst/>
              <a:ahLst/>
              <a:cxnLst/>
              <a:rect l="l" t="t" r="r" b="b"/>
              <a:pathLst>
                <a:path w="468" h="536" extrusionOk="0">
                  <a:moveTo>
                    <a:pt x="179" y="467"/>
                  </a:moveTo>
                  <a:cubicBezTo>
                    <a:pt x="111" y="535"/>
                    <a:pt x="1" y="425"/>
                    <a:pt x="77" y="357"/>
                  </a:cubicBezTo>
                  <a:cubicBezTo>
                    <a:pt x="111" y="289"/>
                    <a:pt x="145" y="255"/>
                    <a:pt x="213" y="179"/>
                  </a:cubicBezTo>
                  <a:cubicBezTo>
                    <a:pt x="255" y="145"/>
                    <a:pt x="289" y="77"/>
                    <a:pt x="323" y="77"/>
                  </a:cubicBezTo>
                  <a:cubicBezTo>
                    <a:pt x="323" y="43"/>
                    <a:pt x="357" y="43"/>
                    <a:pt x="357" y="43"/>
                  </a:cubicBezTo>
                  <a:cubicBezTo>
                    <a:pt x="391" y="0"/>
                    <a:pt x="468" y="77"/>
                    <a:pt x="468" y="111"/>
                  </a:cubicBezTo>
                  <a:cubicBezTo>
                    <a:pt x="468" y="179"/>
                    <a:pt x="391" y="255"/>
                    <a:pt x="357" y="289"/>
                  </a:cubicBezTo>
                  <a:lnTo>
                    <a:pt x="179" y="467"/>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307253" y="806010"/>
              <a:ext cx="12141" cy="14487"/>
            </a:xfrm>
            <a:custGeom>
              <a:avLst/>
              <a:gdLst/>
              <a:ahLst/>
              <a:cxnLst/>
              <a:rect l="l" t="t" r="r" b="b"/>
              <a:pathLst>
                <a:path w="357" h="426" extrusionOk="0">
                  <a:moveTo>
                    <a:pt x="145" y="391"/>
                  </a:moveTo>
                  <a:cubicBezTo>
                    <a:pt x="77" y="425"/>
                    <a:pt x="0" y="315"/>
                    <a:pt x="77" y="281"/>
                  </a:cubicBezTo>
                  <a:cubicBezTo>
                    <a:pt x="111" y="247"/>
                    <a:pt x="145" y="213"/>
                    <a:pt x="145" y="136"/>
                  </a:cubicBezTo>
                  <a:cubicBezTo>
                    <a:pt x="179" y="102"/>
                    <a:pt x="213" y="68"/>
                    <a:pt x="255" y="34"/>
                  </a:cubicBezTo>
                  <a:lnTo>
                    <a:pt x="255" y="34"/>
                  </a:lnTo>
                  <a:cubicBezTo>
                    <a:pt x="289" y="1"/>
                    <a:pt x="323" y="34"/>
                    <a:pt x="357" y="68"/>
                  </a:cubicBezTo>
                  <a:cubicBezTo>
                    <a:pt x="357" y="136"/>
                    <a:pt x="289" y="179"/>
                    <a:pt x="255" y="247"/>
                  </a:cubicBezTo>
                  <a:cubicBezTo>
                    <a:pt x="213" y="281"/>
                    <a:pt x="179" y="315"/>
                    <a:pt x="145"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325447" y="730037"/>
              <a:ext cx="13331" cy="19384"/>
            </a:xfrm>
            <a:custGeom>
              <a:avLst/>
              <a:gdLst/>
              <a:ahLst/>
              <a:cxnLst/>
              <a:rect l="l" t="t" r="r" b="b"/>
              <a:pathLst>
                <a:path w="392" h="570" extrusionOk="0">
                  <a:moveTo>
                    <a:pt x="68" y="536"/>
                  </a:moveTo>
                  <a:cubicBezTo>
                    <a:pt x="34" y="570"/>
                    <a:pt x="0" y="536"/>
                    <a:pt x="0" y="502"/>
                  </a:cubicBezTo>
                  <a:cubicBezTo>
                    <a:pt x="34" y="391"/>
                    <a:pt x="68" y="323"/>
                    <a:pt x="102" y="247"/>
                  </a:cubicBezTo>
                  <a:cubicBezTo>
                    <a:pt x="145" y="145"/>
                    <a:pt x="179" y="77"/>
                    <a:pt x="247" y="34"/>
                  </a:cubicBezTo>
                  <a:lnTo>
                    <a:pt x="281" y="34"/>
                  </a:lnTo>
                  <a:cubicBezTo>
                    <a:pt x="315" y="0"/>
                    <a:pt x="391" y="34"/>
                    <a:pt x="357" y="77"/>
                  </a:cubicBezTo>
                  <a:cubicBezTo>
                    <a:pt x="357" y="179"/>
                    <a:pt x="315" y="247"/>
                    <a:pt x="247" y="323"/>
                  </a:cubicBezTo>
                  <a:cubicBezTo>
                    <a:pt x="213" y="391"/>
                    <a:pt x="145" y="502"/>
                    <a:pt x="68"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349422" y="723950"/>
              <a:ext cx="15643" cy="20575"/>
            </a:xfrm>
            <a:custGeom>
              <a:avLst/>
              <a:gdLst/>
              <a:ahLst/>
              <a:cxnLst/>
              <a:rect l="l" t="t" r="r" b="b"/>
              <a:pathLst>
                <a:path w="460" h="605" extrusionOk="0">
                  <a:moveTo>
                    <a:pt x="145" y="570"/>
                  </a:moveTo>
                  <a:cubicBezTo>
                    <a:pt x="111" y="604"/>
                    <a:pt x="0" y="536"/>
                    <a:pt x="34" y="468"/>
                  </a:cubicBezTo>
                  <a:cubicBezTo>
                    <a:pt x="111" y="392"/>
                    <a:pt x="145" y="324"/>
                    <a:pt x="213" y="256"/>
                  </a:cubicBezTo>
                  <a:cubicBezTo>
                    <a:pt x="247" y="179"/>
                    <a:pt x="289" y="77"/>
                    <a:pt x="357" y="43"/>
                  </a:cubicBezTo>
                  <a:lnTo>
                    <a:pt x="357" y="43"/>
                  </a:lnTo>
                  <a:cubicBezTo>
                    <a:pt x="391" y="1"/>
                    <a:pt x="459" y="43"/>
                    <a:pt x="459" y="77"/>
                  </a:cubicBezTo>
                  <a:cubicBezTo>
                    <a:pt x="459" y="179"/>
                    <a:pt x="391" y="256"/>
                    <a:pt x="357" y="324"/>
                  </a:cubicBezTo>
                  <a:cubicBezTo>
                    <a:pt x="289" y="426"/>
                    <a:pt x="213" y="502"/>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331500" y="702287"/>
              <a:ext cx="10746" cy="18262"/>
            </a:xfrm>
            <a:custGeom>
              <a:avLst/>
              <a:gdLst/>
              <a:ahLst/>
              <a:cxnLst/>
              <a:rect l="l" t="t" r="r" b="b"/>
              <a:pathLst>
                <a:path w="316" h="537" extrusionOk="0">
                  <a:moveTo>
                    <a:pt x="103" y="502"/>
                  </a:moveTo>
                  <a:cubicBezTo>
                    <a:pt x="35" y="536"/>
                    <a:pt x="1" y="502"/>
                    <a:pt x="1" y="426"/>
                  </a:cubicBezTo>
                  <a:cubicBezTo>
                    <a:pt x="35" y="358"/>
                    <a:pt x="35" y="290"/>
                    <a:pt x="69" y="213"/>
                  </a:cubicBezTo>
                  <a:cubicBezTo>
                    <a:pt x="103" y="179"/>
                    <a:pt x="103" y="111"/>
                    <a:pt x="179" y="43"/>
                  </a:cubicBezTo>
                  <a:lnTo>
                    <a:pt x="179" y="43"/>
                  </a:lnTo>
                  <a:cubicBezTo>
                    <a:pt x="247" y="1"/>
                    <a:pt x="315" y="43"/>
                    <a:pt x="315" y="111"/>
                  </a:cubicBezTo>
                  <a:cubicBezTo>
                    <a:pt x="315" y="179"/>
                    <a:pt x="281" y="256"/>
                    <a:pt x="247" y="324"/>
                  </a:cubicBezTo>
                  <a:cubicBezTo>
                    <a:pt x="179" y="392"/>
                    <a:pt x="137" y="426"/>
                    <a:pt x="103"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356632" y="682087"/>
              <a:ext cx="18228" cy="19078"/>
            </a:xfrm>
            <a:custGeom>
              <a:avLst/>
              <a:gdLst/>
              <a:ahLst/>
              <a:cxnLst/>
              <a:rect l="l" t="t" r="r" b="b"/>
              <a:pathLst>
                <a:path w="536" h="561" extrusionOk="0">
                  <a:moveTo>
                    <a:pt x="179" y="493"/>
                  </a:moveTo>
                  <a:cubicBezTo>
                    <a:pt x="145" y="493"/>
                    <a:pt x="145" y="527"/>
                    <a:pt x="111" y="527"/>
                  </a:cubicBezTo>
                  <a:cubicBezTo>
                    <a:pt x="77" y="561"/>
                    <a:pt x="1" y="493"/>
                    <a:pt x="35" y="459"/>
                  </a:cubicBezTo>
                  <a:cubicBezTo>
                    <a:pt x="111" y="349"/>
                    <a:pt x="179" y="281"/>
                    <a:pt x="247" y="213"/>
                  </a:cubicBezTo>
                  <a:cubicBezTo>
                    <a:pt x="290" y="136"/>
                    <a:pt x="324" y="102"/>
                    <a:pt x="392" y="68"/>
                  </a:cubicBezTo>
                  <a:cubicBezTo>
                    <a:pt x="392" y="34"/>
                    <a:pt x="425" y="34"/>
                    <a:pt x="459" y="0"/>
                  </a:cubicBezTo>
                  <a:cubicBezTo>
                    <a:pt x="502" y="0"/>
                    <a:pt x="536" y="34"/>
                    <a:pt x="536" y="68"/>
                  </a:cubicBezTo>
                  <a:cubicBezTo>
                    <a:pt x="502" y="170"/>
                    <a:pt x="459" y="247"/>
                    <a:pt x="392" y="315"/>
                  </a:cubicBezTo>
                  <a:cubicBezTo>
                    <a:pt x="324" y="382"/>
                    <a:pt x="247" y="425"/>
                    <a:pt x="179"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371085" y="651752"/>
              <a:ext cx="20541" cy="20541"/>
            </a:xfrm>
            <a:custGeom>
              <a:avLst/>
              <a:gdLst/>
              <a:ahLst/>
              <a:cxnLst/>
              <a:rect l="l" t="t" r="r" b="b"/>
              <a:pathLst>
                <a:path w="604" h="604" extrusionOk="0">
                  <a:moveTo>
                    <a:pt x="213" y="535"/>
                  </a:moveTo>
                  <a:lnTo>
                    <a:pt x="179" y="535"/>
                  </a:lnTo>
                  <a:cubicBezTo>
                    <a:pt x="111" y="603"/>
                    <a:pt x="0" y="501"/>
                    <a:pt x="77" y="391"/>
                  </a:cubicBezTo>
                  <a:cubicBezTo>
                    <a:pt x="145" y="289"/>
                    <a:pt x="213" y="179"/>
                    <a:pt x="323" y="111"/>
                  </a:cubicBezTo>
                  <a:cubicBezTo>
                    <a:pt x="323" y="77"/>
                    <a:pt x="323" y="77"/>
                    <a:pt x="357" y="77"/>
                  </a:cubicBezTo>
                  <a:cubicBezTo>
                    <a:pt x="459" y="0"/>
                    <a:pt x="604" y="145"/>
                    <a:pt x="502" y="255"/>
                  </a:cubicBezTo>
                  <a:cubicBezTo>
                    <a:pt x="425" y="357"/>
                    <a:pt x="323" y="467"/>
                    <a:pt x="213"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389279" y="656649"/>
              <a:ext cx="14487" cy="14487"/>
            </a:xfrm>
            <a:custGeom>
              <a:avLst/>
              <a:gdLst/>
              <a:ahLst/>
              <a:cxnLst/>
              <a:rect l="l" t="t" r="r" b="b"/>
              <a:pathLst>
                <a:path w="426" h="426" extrusionOk="0">
                  <a:moveTo>
                    <a:pt x="213" y="357"/>
                  </a:moveTo>
                  <a:cubicBezTo>
                    <a:pt x="179" y="391"/>
                    <a:pt x="137" y="425"/>
                    <a:pt x="69" y="425"/>
                  </a:cubicBezTo>
                  <a:cubicBezTo>
                    <a:pt x="35" y="425"/>
                    <a:pt x="1" y="357"/>
                    <a:pt x="35" y="323"/>
                  </a:cubicBezTo>
                  <a:cubicBezTo>
                    <a:pt x="35" y="247"/>
                    <a:pt x="103" y="213"/>
                    <a:pt x="137" y="179"/>
                  </a:cubicBezTo>
                  <a:cubicBezTo>
                    <a:pt x="179" y="145"/>
                    <a:pt x="179" y="111"/>
                    <a:pt x="213" y="69"/>
                  </a:cubicBezTo>
                  <a:lnTo>
                    <a:pt x="247" y="35"/>
                  </a:lnTo>
                  <a:cubicBezTo>
                    <a:pt x="247" y="35"/>
                    <a:pt x="281" y="35"/>
                    <a:pt x="281" y="1"/>
                  </a:cubicBezTo>
                  <a:cubicBezTo>
                    <a:pt x="315" y="1"/>
                    <a:pt x="391" y="35"/>
                    <a:pt x="391" y="69"/>
                  </a:cubicBezTo>
                  <a:cubicBezTo>
                    <a:pt x="425" y="145"/>
                    <a:pt x="391" y="247"/>
                    <a:pt x="315" y="281"/>
                  </a:cubicBezTo>
                  <a:cubicBezTo>
                    <a:pt x="281" y="323"/>
                    <a:pt x="247" y="357"/>
                    <a:pt x="213"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401114" y="619377"/>
              <a:ext cx="20575" cy="17956"/>
            </a:xfrm>
            <a:custGeom>
              <a:avLst/>
              <a:gdLst/>
              <a:ahLst/>
              <a:cxnLst/>
              <a:rect l="l" t="t" r="r" b="b"/>
              <a:pathLst>
                <a:path w="605" h="528" extrusionOk="0">
                  <a:moveTo>
                    <a:pt x="392" y="315"/>
                  </a:moveTo>
                  <a:cubicBezTo>
                    <a:pt x="324" y="358"/>
                    <a:pt x="213" y="426"/>
                    <a:pt x="145" y="460"/>
                  </a:cubicBezTo>
                  <a:cubicBezTo>
                    <a:pt x="77" y="528"/>
                    <a:pt x="1" y="426"/>
                    <a:pt x="77" y="358"/>
                  </a:cubicBezTo>
                  <a:cubicBezTo>
                    <a:pt x="145" y="281"/>
                    <a:pt x="213" y="213"/>
                    <a:pt x="290" y="145"/>
                  </a:cubicBezTo>
                  <a:cubicBezTo>
                    <a:pt x="324" y="103"/>
                    <a:pt x="358" y="69"/>
                    <a:pt x="392" y="35"/>
                  </a:cubicBezTo>
                  <a:cubicBezTo>
                    <a:pt x="426" y="35"/>
                    <a:pt x="468" y="1"/>
                    <a:pt x="502" y="1"/>
                  </a:cubicBezTo>
                  <a:cubicBezTo>
                    <a:pt x="536" y="1"/>
                    <a:pt x="604" y="35"/>
                    <a:pt x="570" y="103"/>
                  </a:cubicBezTo>
                  <a:cubicBezTo>
                    <a:pt x="536" y="179"/>
                    <a:pt x="468" y="247"/>
                    <a:pt x="392"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417029" y="429309"/>
              <a:ext cx="209452" cy="204555"/>
            </a:xfrm>
            <a:custGeom>
              <a:avLst/>
              <a:gdLst/>
              <a:ahLst/>
              <a:cxnLst/>
              <a:rect l="l" t="t" r="r" b="b"/>
              <a:pathLst>
                <a:path w="6159" h="6015" extrusionOk="0">
                  <a:moveTo>
                    <a:pt x="4774" y="4630"/>
                  </a:moveTo>
                  <a:cubicBezTo>
                    <a:pt x="4316" y="4953"/>
                    <a:pt x="2438" y="2863"/>
                    <a:pt x="2438" y="2863"/>
                  </a:cubicBezTo>
                  <a:cubicBezTo>
                    <a:pt x="2438" y="2863"/>
                    <a:pt x="3398" y="4953"/>
                    <a:pt x="3007" y="5267"/>
                  </a:cubicBezTo>
                  <a:lnTo>
                    <a:pt x="3007" y="5310"/>
                  </a:lnTo>
                  <a:cubicBezTo>
                    <a:pt x="2617" y="5590"/>
                    <a:pt x="1912" y="3143"/>
                    <a:pt x="1912" y="3143"/>
                  </a:cubicBezTo>
                  <a:cubicBezTo>
                    <a:pt x="1912" y="3143"/>
                    <a:pt x="1767" y="5445"/>
                    <a:pt x="1164" y="5870"/>
                  </a:cubicBezTo>
                  <a:cubicBezTo>
                    <a:pt x="1130" y="5904"/>
                    <a:pt x="1062" y="5947"/>
                    <a:pt x="986" y="5947"/>
                  </a:cubicBezTo>
                  <a:cubicBezTo>
                    <a:pt x="281" y="6015"/>
                    <a:pt x="986" y="3780"/>
                    <a:pt x="986" y="3780"/>
                  </a:cubicBezTo>
                  <a:cubicBezTo>
                    <a:pt x="986" y="3780"/>
                    <a:pt x="0" y="1589"/>
                    <a:pt x="1096" y="773"/>
                  </a:cubicBezTo>
                  <a:cubicBezTo>
                    <a:pt x="1130" y="773"/>
                    <a:pt x="1164" y="739"/>
                    <a:pt x="1198" y="739"/>
                  </a:cubicBezTo>
                  <a:cubicBezTo>
                    <a:pt x="2438" y="0"/>
                    <a:pt x="3568" y="1589"/>
                    <a:pt x="3568" y="1589"/>
                  </a:cubicBezTo>
                  <a:cubicBezTo>
                    <a:pt x="3568" y="1589"/>
                    <a:pt x="5768" y="1589"/>
                    <a:pt x="6116" y="2014"/>
                  </a:cubicBezTo>
                  <a:cubicBezTo>
                    <a:pt x="6159" y="2081"/>
                    <a:pt x="6159" y="2124"/>
                    <a:pt x="6082" y="2124"/>
                  </a:cubicBezTo>
                  <a:cubicBezTo>
                    <a:pt x="5870" y="2294"/>
                    <a:pt x="4562" y="2192"/>
                    <a:pt x="3712" y="2124"/>
                  </a:cubicBezTo>
                  <a:cubicBezTo>
                    <a:pt x="4630" y="2549"/>
                    <a:pt x="5904" y="3186"/>
                    <a:pt x="5590" y="3432"/>
                  </a:cubicBezTo>
                  <a:lnTo>
                    <a:pt x="5590" y="3432"/>
                  </a:lnTo>
                  <a:cubicBezTo>
                    <a:pt x="5309" y="3645"/>
                    <a:pt x="4384" y="3186"/>
                    <a:pt x="3610" y="2719"/>
                  </a:cubicBezTo>
                  <a:cubicBezTo>
                    <a:pt x="4248" y="3432"/>
                    <a:pt x="5055" y="4384"/>
                    <a:pt x="4774" y="463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32"/>
          <p:cNvGrpSpPr/>
          <p:nvPr/>
        </p:nvGrpSpPr>
        <p:grpSpPr>
          <a:xfrm>
            <a:off x="8052053" y="4004279"/>
            <a:ext cx="1298882" cy="1166287"/>
            <a:chOff x="8052053" y="4004279"/>
            <a:chExt cx="1298882" cy="1166287"/>
          </a:xfrm>
        </p:grpSpPr>
        <p:sp>
          <p:nvSpPr>
            <p:cNvPr id="357" name="Google Shape;357;p32"/>
            <p:cNvSpPr/>
            <p:nvPr/>
          </p:nvSpPr>
          <p:spPr>
            <a:xfrm>
              <a:off x="8362610" y="4751662"/>
              <a:ext cx="13331" cy="4931"/>
            </a:xfrm>
            <a:custGeom>
              <a:avLst/>
              <a:gdLst/>
              <a:ahLst/>
              <a:cxnLst/>
              <a:rect l="l" t="t" r="r" b="b"/>
              <a:pathLst>
                <a:path w="392" h="145" extrusionOk="0">
                  <a:moveTo>
                    <a:pt x="35" y="34"/>
                  </a:moveTo>
                  <a:cubicBezTo>
                    <a:pt x="69" y="34"/>
                    <a:pt x="103" y="0"/>
                    <a:pt x="179" y="0"/>
                  </a:cubicBezTo>
                  <a:lnTo>
                    <a:pt x="349" y="0"/>
                  </a:lnTo>
                  <a:cubicBezTo>
                    <a:pt x="392" y="0"/>
                    <a:pt x="392" y="34"/>
                    <a:pt x="349" y="68"/>
                  </a:cubicBezTo>
                  <a:lnTo>
                    <a:pt x="349" y="68"/>
                  </a:lnTo>
                  <a:cubicBezTo>
                    <a:pt x="281" y="68"/>
                    <a:pt x="247" y="111"/>
                    <a:pt x="179" y="111"/>
                  </a:cubicBezTo>
                  <a:cubicBezTo>
                    <a:pt x="103" y="144"/>
                    <a:pt x="69" y="144"/>
                    <a:pt x="35" y="144"/>
                  </a:cubicBezTo>
                  <a:cubicBezTo>
                    <a:pt x="1" y="111"/>
                    <a:pt x="1" y="68"/>
                    <a:pt x="1"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8369853" y="4757715"/>
              <a:ext cx="10712" cy="6087"/>
            </a:xfrm>
            <a:custGeom>
              <a:avLst/>
              <a:gdLst/>
              <a:ahLst/>
              <a:cxnLst/>
              <a:rect l="l" t="t" r="r" b="b"/>
              <a:pathLst>
                <a:path w="315" h="179" extrusionOk="0">
                  <a:moveTo>
                    <a:pt x="34" y="34"/>
                  </a:moveTo>
                  <a:lnTo>
                    <a:pt x="102" y="34"/>
                  </a:lnTo>
                  <a:cubicBezTo>
                    <a:pt x="136" y="34"/>
                    <a:pt x="136" y="34"/>
                    <a:pt x="179" y="0"/>
                  </a:cubicBezTo>
                  <a:cubicBezTo>
                    <a:pt x="179" y="0"/>
                    <a:pt x="212" y="34"/>
                    <a:pt x="246" y="0"/>
                  </a:cubicBezTo>
                  <a:cubicBezTo>
                    <a:pt x="280" y="0"/>
                    <a:pt x="314" y="68"/>
                    <a:pt x="280" y="68"/>
                  </a:cubicBezTo>
                  <a:lnTo>
                    <a:pt x="280" y="102"/>
                  </a:lnTo>
                  <a:lnTo>
                    <a:pt x="246" y="102"/>
                  </a:lnTo>
                  <a:lnTo>
                    <a:pt x="212" y="145"/>
                  </a:lnTo>
                  <a:lnTo>
                    <a:pt x="136" y="145"/>
                  </a:lnTo>
                  <a:cubicBezTo>
                    <a:pt x="102" y="179"/>
                    <a:pt x="68" y="179"/>
                    <a:pt x="34" y="179"/>
                  </a:cubicBezTo>
                  <a:cubicBezTo>
                    <a:pt x="0" y="145"/>
                    <a:pt x="0" y="102"/>
                    <a:pt x="0" y="68"/>
                  </a:cubicBezTo>
                  <a:cubicBezTo>
                    <a:pt x="34" y="68"/>
                    <a:pt x="34" y="34"/>
                    <a:pt x="34"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8374478" y="4796144"/>
              <a:ext cx="17072" cy="6087"/>
            </a:xfrm>
            <a:custGeom>
              <a:avLst/>
              <a:gdLst/>
              <a:ahLst/>
              <a:cxnLst/>
              <a:rect l="l" t="t" r="r" b="b"/>
              <a:pathLst>
                <a:path w="502" h="179" extrusionOk="0">
                  <a:moveTo>
                    <a:pt x="43" y="77"/>
                  </a:moveTo>
                  <a:cubicBezTo>
                    <a:pt x="76" y="34"/>
                    <a:pt x="144" y="34"/>
                    <a:pt x="212" y="34"/>
                  </a:cubicBezTo>
                  <a:cubicBezTo>
                    <a:pt x="289" y="0"/>
                    <a:pt x="357" y="0"/>
                    <a:pt x="425" y="0"/>
                  </a:cubicBezTo>
                  <a:cubicBezTo>
                    <a:pt x="501" y="0"/>
                    <a:pt x="501" y="77"/>
                    <a:pt x="467" y="111"/>
                  </a:cubicBezTo>
                  <a:lnTo>
                    <a:pt x="425" y="111"/>
                  </a:lnTo>
                  <a:cubicBezTo>
                    <a:pt x="357" y="145"/>
                    <a:pt x="289" y="145"/>
                    <a:pt x="255" y="145"/>
                  </a:cubicBezTo>
                  <a:cubicBezTo>
                    <a:pt x="178" y="145"/>
                    <a:pt x="110" y="179"/>
                    <a:pt x="76" y="179"/>
                  </a:cubicBezTo>
                  <a:cubicBezTo>
                    <a:pt x="0" y="145"/>
                    <a:pt x="0" y="111"/>
                    <a:pt x="43" y="7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8378219" y="4804510"/>
              <a:ext cx="13331" cy="7244"/>
            </a:xfrm>
            <a:custGeom>
              <a:avLst/>
              <a:gdLst/>
              <a:ahLst/>
              <a:cxnLst/>
              <a:rect l="l" t="t" r="r" b="b"/>
              <a:pathLst>
                <a:path w="392" h="213" extrusionOk="0">
                  <a:moveTo>
                    <a:pt x="68" y="43"/>
                  </a:moveTo>
                  <a:lnTo>
                    <a:pt x="179" y="43"/>
                  </a:lnTo>
                  <a:lnTo>
                    <a:pt x="281" y="1"/>
                  </a:lnTo>
                  <a:cubicBezTo>
                    <a:pt x="357" y="1"/>
                    <a:pt x="391" y="77"/>
                    <a:pt x="315" y="111"/>
                  </a:cubicBezTo>
                  <a:lnTo>
                    <a:pt x="315" y="145"/>
                  </a:lnTo>
                  <a:cubicBezTo>
                    <a:pt x="281" y="145"/>
                    <a:pt x="247" y="145"/>
                    <a:pt x="179" y="179"/>
                  </a:cubicBezTo>
                  <a:cubicBezTo>
                    <a:pt x="145" y="179"/>
                    <a:pt x="102" y="213"/>
                    <a:pt x="68" y="179"/>
                  </a:cubicBezTo>
                  <a:cubicBezTo>
                    <a:pt x="34" y="145"/>
                    <a:pt x="0" y="111"/>
                    <a:pt x="34" y="77"/>
                  </a:cubicBezTo>
                  <a:cubicBezTo>
                    <a:pt x="34" y="77"/>
                    <a:pt x="68" y="77"/>
                    <a:pt x="68"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8573218" y="5000971"/>
              <a:ext cx="10712" cy="4659"/>
            </a:xfrm>
            <a:custGeom>
              <a:avLst/>
              <a:gdLst/>
              <a:ahLst/>
              <a:cxnLst/>
              <a:rect l="l" t="t" r="r" b="b"/>
              <a:pathLst>
                <a:path w="315" h="137" extrusionOk="0">
                  <a:moveTo>
                    <a:pt x="0" y="68"/>
                  </a:moveTo>
                  <a:cubicBezTo>
                    <a:pt x="68" y="0"/>
                    <a:pt x="179" y="34"/>
                    <a:pt x="247" y="0"/>
                  </a:cubicBezTo>
                  <a:cubicBezTo>
                    <a:pt x="281" y="0"/>
                    <a:pt x="315" y="68"/>
                    <a:pt x="281" y="102"/>
                  </a:cubicBezTo>
                  <a:lnTo>
                    <a:pt x="247" y="102"/>
                  </a:lnTo>
                  <a:cubicBezTo>
                    <a:pt x="179" y="102"/>
                    <a:pt x="68" y="136"/>
                    <a:pt x="34" y="102"/>
                  </a:cubicBezTo>
                  <a:cubicBezTo>
                    <a:pt x="0" y="102"/>
                    <a:pt x="0" y="68"/>
                    <a:pt x="0"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8539415" y="5000971"/>
              <a:ext cx="12175" cy="5815"/>
            </a:xfrm>
            <a:custGeom>
              <a:avLst/>
              <a:gdLst/>
              <a:ahLst/>
              <a:cxnLst/>
              <a:rect l="l" t="t" r="r" b="b"/>
              <a:pathLst>
                <a:path w="358" h="171" extrusionOk="0">
                  <a:moveTo>
                    <a:pt x="77" y="68"/>
                  </a:moveTo>
                  <a:cubicBezTo>
                    <a:pt x="77" y="68"/>
                    <a:pt x="111" y="34"/>
                    <a:pt x="145" y="34"/>
                  </a:cubicBezTo>
                  <a:lnTo>
                    <a:pt x="289" y="34"/>
                  </a:lnTo>
                  <a:cubicBezTo>
                    <a:pt x="357" y="0"/>
                    <a:pt x="357" y="102"/>
                    <a:pt x="323" y="102"/>
                  </a:cubicBezTo>
                  <a:lnTo>
                    <a:pt x="323" y="136"/>
                  </a:lnTo>
                  <a:cubicBezTo>
                    <a:pt x="247" y="136"/>
                    <a:pt x="213" y="136"/>
                    <a:pt x="145" y="170"/>
                  </a:cubicBezTo>
                  <a:cubicBezTo>
                    <a:pt x="111" y="170"/>
                    <a:pt x="77" y="170"/>
                    <a:pt x="35" y="136"/>
                  </a:cubicBezTo>
                  <a:cubicBezTo>
                    <a:pt x="35" y="136"/>
                    <a:pt x="1" y="136"/>
                    <a:pt x="35" y="102"/>
                  </a:cubicBezTo>
                  <a:cubicBezTo>
                    <a:pt x="35" y="102"/>
                    <a:pt x="35" y="68"/>
                    <a:pt x="77"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8544346" y="5013962"/>
              <a:ext cx="13297" cy="4931"/>
            </a:xfrm>
            <a:custGeom>
              <a:avLst/>
              <a:gdLst/>
              <a:ahLst/>
              <a:cxnLst/>
              <a:rect l="l" t="t" r="r" b="b"/>
              <a:pathLst>
                <a:path w="391" h="145" extrusionOk="0">
                  <a:moveTo>
                    <a:pt x="34" y="0"/>
                  </a:moveTo>
                  <a:lnTo>
                    <a:pt x="178" y="0"/>
                  </a:lnTo>
                  <a:lnTo>
                    <a:pt x="314" y="0"/>
                  </a:lnTo>
                  <a:cubicBezTo>
                    <a:pt x="357" y="0"/>
                    <a:pt x="391" y="43"/>
                    <a:pt x="357" y="77"/>
                  </a:cubicBezTo>
                  <a:lnTo>
                    <a:pt x="314" y="77"/>
                  </a:lnTo>
                  <a:cubicBezTo>
                    <a:pt x="280" y="77"/>
                    <a:pt x="246" y="111"/>
                    <a:pt x="178" y="111"/>
                  </a:cubicBezTo>
                  <a:cubicBezTo>
                    <a:pt x="144" y="145"/>
                    <a:pt x="68" y="145"/>
                    <a:pt x="34" y="145"/>
                  </a:cubicBezTo>
                  <a:cubicBezTo>
                    <a:pt x="0" y="111"/>
                    <a:pt x="0" y="43"/>
                    <a:pt x="34" y="4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8576687" y="5037053"/>
              <a:ext cx="23125" cy="5815"/>
            </a:xfrm>
            <a:custGeom>
              <a:avLst/>
              <a:gdLst/>
              <a:ahLst/>
              <a:cxnLst/>
              <a:rect l="l" t="t" r="r" b="b"/>
              <a:pathLst>
                <a:path w="680" h="171" extrusionOk="0">
                  <a:moveTo>
                    <a:pt x="43" y="69"/>
                  </a:moveTo>
                  <a:lnTo>
                    <a:pt x="43" y="69"/>
                  </a:lnTo>
                  <a:cubicBezTo>
                    <a:pt x="213" y="35"/>
                    <a:pt x="391" y="1"/>
                    <a:pt x="570" y="1"/>
                  </a:cubicBezTo>
                  <a:cubicBezTo>
                    <a:pt x="638" y="1"/>
                    <a:pt x="680" y="69"/>
                    <a:pt x="638" y="69"/>
                  </a:cubicBezTo>
                  <a:lnTo>
                    <a:pt x="604" y="103"/>
                  </a:lnTo>
                  <a:cubicBezTo>
                    <a:pt x="425" y="137"/>
                    <a:pt x="255" y="171"/>
                    <a:pt x="77" y="137"/>
                  </a:cubicBezTo>
                  <a:cubicBezTo>
                    <a:pt x="43" y="137"/>
                    <a:pt x="0" y="103"/>
                    <a:pt x="43" y="6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8319284" y="4712077"/>
              <a:ext cx="362316" cy="119060"/>
            </a:xfrm>
            <a:custGeom>
              <a:avLst/>
              <a:gdLst/>
              <a:ahLst/>
              <a:cxnLst/>
              <a:rect l="l" t="t" r="r" b="b"/>
              <a:pathLst>
                <a:path w="10654" h="3501" extrusionOk="0">
                  <a:moveTo>
                    <a:pt x="706" y="1062"/>
                  </a:moveTo>
                  <a:cubicBezTo>
                    <a:pt x="986" y="850"/>
                    <a:pt x="1309" y="705"/>
                    <a:pt x="1699" y="595"/>
                  </a:cubicBezTo>
                  <a:cubicBezTo>
                    <a:pt x="1767" y="595"/>
                    <a:pt x="1835" y="561"/>
                    <a:pt x="1878" y="561"/>
                  </a:cubicBezTo>
                  <a:cubicBezTo>
                    <a:pt x="4426" y="0"/>
                    <a:pt x="8776" y="1096"/>
                    <a:pt x="10194" y="1487"/>
                  </a:cubicBezTo>
                  <a:cubicBezTo>
                    <a:pt x="10373" y="1555"/>
                    <a:pt x="10509" y="1589"/>
                    <a:pt x="10585" y="1589"/>
                  </a:cubicBezTo>
                  <a:cubicBezTo>
                    <a:pt x="10619" y="1623"/>
                    <a:pt x="10653" y="1623"/>
                    <a:pt x="10653" y="1623"/>
                  </a:cubicBezTo>
                  <a:cubicBezTo>
                    <a:pt x="10585" y="1589"/>
                    <a:pt x="10509" y="1589"/>
                    <a:pt x="10441" y="1589"/>
                  </a:cubicBezTo>
                  <a:lnTo>
                    <a:pt x="10441" y="1589"/>
                  </a:lnTo>
                  <a:cubicBezTo>
                    <a:pt x="9166" y="1623"/>
                    <a:pt x="5199" y="3041"/>
                    <a:pt x="2549" y="3356"/>
                  </a:cubicBezTo>
                  <a:lnTo>
                    <a:pt x="2303" y="3356"/>
                  </a:lnTo>
                  <a:cubicBezTo>
                    <a:pt x="1028" y="3500"/>
                    <a:pt x="68" y="3322"/>
                    <a:pt x="1" y="2549"/>
                  </a:cubicBezTo>
                  <a:lnTo>
                    <a:pt x="1" y="2472"/>
                  </a:lnTo>
                  <a:lnTo>
                    <a:pt x="1" y="2260"/>
                  </a:lnTo>
                  <a:cubicBezTo>
                    <a:pt x="1" y="2192"/>
                    <a:pt x="34" y="2124"/>
                    <a:pt x="34" y="2048"/>
                  </a:cubicBezTo>
                  <a:cubicBezTo>
                    <a:pt x="136" y="1623"/>
                    <a:pt x="391" y="1308"/>
                    <a:pt x="706" y="106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8319284" y="4742106"/>
              <a:ext cx="355072" cy="139567"/>
            </a:xfrm>
            <a:custGeom>
              <a:avLst/>
              <a:gdLst/>
              <a:ahLst/>
              <a:cxnLst/>
              <a:rect l="l" t="t" r="r" b="b"/>
              <a:pathLst>
                <a:path w="10441" h="4104" extrusionOk="0">
                  <a:moveTo>
                    <a:pt x="1" y="1589"/>
                  </a:moveTo>
                  <a:cubicBezTo>
                    <a:pt x="3254" y="1"/>
                    <a:pt x="10296" y="706"/>
                    <a:pt x="10441" y="706"/>
                  </a:cubicBezTo>
                  <a:cubicBezTo>
                    <a:pt x="8461" y="740"/>
                    <a:pt x="136" y="4104"/>
                    <a:pt x="1" y="158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8417804" y="4731121"/>
              <a:ext cx="14453" cy="6121"/>
            </a:xfrm>
            <a:custGeom>
              <a:avLst/>
              <a:gdLst/>
              <a:ahLst/>
              <a:cxnLst/>
              <a:rect l="l" t="t" r="r" b="b"/>
              <a:pathLst>
                <a:path w="425" h="180" extrusionOk="0">
                  <a:moveTo>
                    <a:pt x="43" y="77"/>
                  </a:moveTo>
                  <a:cubicBezTo>
                    <a:pt x="77" y="35"/>
                    <a:pt x="145" y="35"/>
                    <a:pt x="179" y="35"/>
                  </a:cubicBezTo>
                  <a:cubicBezTo>
                    <a:pt x="255" y="1"/>
                    <a:pt x="323" y="1"/>
                    <a:pt x="357" y="1"/>
                  </a:cubicBezTo>
                  <a:cubicBezTo>
                    <a:pt x="425" y="1"/>
                    <a:pt x="425" y="77"/>
                    <a:pt x="391" y="77"/>
                  </a:cubicBezTo>
                  <a:lnTo>
                    <a:pt x="391" y="111"/>
                  </a:lnTo>
                  <a:cubicBezTo>
                    <a:pt x="289" y="145"/>
                    <a:pt x="145" y="179"/>
                    <a:pt x="43" y="145"/>
                  </a:cubicBezTo>
                  <a:cubicBezTo>
                    <a:pt x="0" y="111"/>
                    <a:pt x="0" y="77"/>
                    <a:pt x="0" y="7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8416647" y="4738365"/>
              <a:ext cx="17072" cy="8400"/>
            </a:xfrm>
            <a:custGeom>
              <a:avLst/>
              <a:gdLst/>
              <a:ahLst/>
              <a:cxnLst/>
              <a:rect l="l" t="t" r="r" b="b"/>
              <a:pathLst>
                <a:path w="502" h="247" extrusionOk="0">
                  <a:moveTo>
                    <a:pt x="34" y="111"/>
                  </a:moveTo>
                  <a:cubicBezTo>
                    <a:pt x="111" y="77"/>
                    <a:pt x="145" y="77"/>
                    <a:pt x="213" y="77"/>
                  </a:cubicBezTo>
                  <a:cubicBezTo>
                    <a:pt x="289" y="34"/>
                    <a:pt x="357" y="34"/>
                    <a:pt x="425" y="34"/>
                  </a:cubicBezTo>
                  <a:cubicBezTo>
                    <a:pt x="459" y="0"/>
                    <a:pt x="501" y="77"/>
                    <a:pt x="459" y="111"/>
                  </a:cubicBezTo>
                  <a:lnTo>
                    <a:pt x="425" y="111"/>
                  </a:lnTo>
                  <a:cubicBezTo>
                    <a:pt x="391" y="145"/>
                    <a:pt x="323" y="179"/>
                    <a:pt x="247" y="179"/>
                  </a:cubicBezTo>
                  <a:cubicBezTo>
                    <a:pt x="179" y="213"/>
                    <a:pt x="111" y="247"/>
                    <a:pt x="77" y="213"/>
                  </a:cubicBezTo>
                  <a:cubicBezTo>
                    <a:pt x="34" y="179"/>
                    <a:pt x="0" y="145"/>
                    <a:pt x="34"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8458817" y="4740950"/>
              <a:ext cx="11018" cy="4659"/>
            </a:xfrm>
            <a:custGeom>
              <a:avLst/>
              <a:gdLst/>
              <a:ahLst/>
              <a:cxnLst/>
              <a:rect l="l" t="t" r="r" b="b"/>
              <a:pathLst>
                <a:path w="324" h="137" extrusionOk="0">
                  <a:moveTo>
                    <a:pt x="35" y="35"/>
                  </a:moveTo>
                  <a:cubicBezTo>
                    <a:pt x="68" y="35"/>
                    <a:pt x="111" y="35"/>
                    <a:pt x="111" y="1"/>
                  </a:cubicBezTo>
                  <a:lnTo>
                    <a:pt x="213" y="1"/>
                  </a:lnTo>
                  <a:cubicBezTo>
                    <a:pt x="281" y="1"/>
                    <a:pt x="323" y="69"/>
                    <a:pt x="281" y="103"/>
                  </a:cubicBezTo>
                  <a:cubicBezTo>
                    <a:pt x="247" y="103"/>
                    <a:pt x="247" y="137"/>
                    <a:pt x="247" y="103"/>
                  </a:cubicBezTo>
                  <a:cubicBezTo>
                    <a:pt x="213" y="137"/>
                    <a:pt x="179" y="137"/>
                    <a:pt x="145" y="137"/>
                  </a:cubicBezTo>
                  <a:lnTo>
                    <a:pt x="35" y="137"/>
                  </a:lnTo>
                  <a:cubicBezTo>
                    <a:pt x="1" y="103"/>
                    <a:pt x="1" y="69"/>
                    <a:pt x="35" y="69"/>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8485411" y="4773325"/>
              <a:ext cx="19078" cy="8400"/>
            </a:xfrm>
            <a:custGeom>
              <a:avLst/>
              <a:gdLst/>
              <a:ahLst/>
              <a:cxnLst/>
              <a:rect l="l" t="t" r="r" b="b"/>
              <a:pathLst>
                <a:path w="561" h="247" extrusionOk="0">
                  <a:moveTo>
                    <a:pt x="34" y="68"/>
                  </a:moveTo>
                  <a:cubicBezTo>
                    <a:pt x="102" y="68"/>
                    <a:pt x="178" y="34"/>
                    <a:pt x="212" y="34"/>
                  </a:cubicBezTo>
                  <a:cubicBezTo>
                    <a:pt x="314" y="34"/>
                    <a:pt x="425" y="0"/>
                    <a:pt x="493" y="0"/>
                  </a:cubicBezTo>
                  <a:cubicBezTo>
                    <a:pt x="561" y="0"/>
                    <a:pt x="561" y="68"/>
                    <a:pt x="527" y="111"/>
                  </a:cubicBezTo>
                  <a:lnTo>
                    <a:pt x="527" y="111"/>
                  </a:lnTo>
                  <a:cubicBezTo>
                    <a:pt x="459" y="145"/>
                    <a:pt x="348" y="179"/>
                    <a:pt x="246" y="213"/>
                  </a:cubicBezTo>
                  <a:cubicBezTo>
                    <a:pt x="178" y="213"/>
                    <a:pt x="102" y="247"/>
                    <a:pt x="34" y="213"/>
                  </a:cubicBezTo>
                  <a:cubicBezTo>
                    <a:pt x="0" y="179"/>
                    <a:pt x="0" y="179"/>
                    <a:pt x="0" y="145"/>
                  </a:cubicBezTo>
                  <a:cubicBezTo>
                    <a:pt x="0" y="111"/>
                    <a:pt x="34" y="111"/>
                    <a:pt x="34"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8486567" y="4779378"/>
              <a:ext cx="19384" cy="8400"/>
            </a:xfrm>
            <a:custGeom>
              <a:avLst/>
              <a:gdLst/>
              <a:ahLst/>
              <a:cxnLst/>
              <a:rect l="l" t="t" r="r" b="b"/>
              <a:pathLst>
                <a:path w="570" h="247" extrusionOk="0">
                  <a:moveTo>
                    <a:pt x="68" y="103"/>
                  </a:moveTo>
                  <a:cubicBezTo>
                    <a:pt x="102" y="69"/>
                    <a:pt x="178" y="35"/>
                    <a:pt x="246" y="35"/>
                  </a:cubicBezTo>
                  <a:cubicBezTo>
                    <a:pt x="357" y="35"/>
                    <a:pt x="425" y="1"/>
                    <a:pt x="527" y="35"/>
                  </a:cubicBezTo>
                  <a:cubicBezTo>
                    <a:pt x="569" y="35"/>
                    <a:pt x="569" y="69"/>
                    <a:pt x="527" y="103"/>
                  </a:cubicBezTo>
                  <a:lnTo>
                    <a:pt x="527" y="103"/>
                  </a:lnTo>
                  <a:cubicBezTo>
                    <a:pt x="459" y="145"/>
                    <a:pt x="391" y="145"/>
                    <a:pt x="280" y="179"/>
                  </a:cubicBezTo>
                  <a:cubicBezTo>
                    <a:pt x="212" y="213"/>
                    <a:pt x="144" y="247"/>
                    <a:pt x="34" y="213"/>
                  </a:cubicBezTo>
                  <a:cubicBezTo>
                    <a:pt x="0" y="213"/>
                    <a:pt x="0" y="179"/>
                    <a:pt x="0" y="145"/>
                  </a:cubicBezTo>
                  <a:cubicBezTo>
                    <a:pt x="34" y="145"/>
                    <a:pt x="34" y="103"/>
                    <a:pt x="68" y="10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8488845" y="4737209"/>
              <a:ext cx="15643" cy="4931"/>
            </a:xfrm>
            <a:custGeom>
              <a:avLst/>
              <a:gdLst/>
              <a:ahLst/>
              <a:cxnLst/>
              <a:rect l="l" t="t" r="r" b="b"/>
              <a:pathLst>
                <a:path w="460" h="145" extrusionOk="0">
                  <a:moveTo>
                    <a:pt x="35" y="0"/>
                  </a:moveTo>
                  <a:lnTo>
                    <a:pt x="35" y="0"/>
                  </a:lnTo>
                  <a:lnTo>
                    <a:pt x="145" y="0"/>
                  </a:lnTo>
                  <a:lnTo>
                    <a:pt x="213" y="0"/>
                  </a:lnTo>
                  <a:cubicBezTo>
                    <a:pt x="290" y="0"/>
                    <a:pt x="358" y="34"/>
                    <a:pt x="426" y="34"/>
                  </a:cubicBezTo>
                  <a:cubicBezTo>
                    <a:pt x="460" y="68"/>
                    <a:pt x="460" y="111"/>
                    <a:pt x="426" y="145"/>
                  </a:cubicBezTo>
                  <a:lnTo>
                    <a:pt x="392" y="145"/>
                  </a:lnTo>
                  <a:lnTo>
                    <a:pt x="213" y="145"/>
                  </a:lnTo>
                  <a:cubicBezTo>
                    <a:pt x="145" y="145"/>
                    <a:pt x="77" y="111"/>
                    <a:pt x="35" y="68"/>
                  </a:cubicBezTo>
                  <a:cubicBezTo>
                    <a:pt x="1" y="68"/>
                    <a:pt x="1" y="0"/>
                    <a:pt x="35"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8517752" y="4744418"/>
              <a:ext cx="6087" cy="3809"/>
            </a:xfrm>
            <a:custGeom>
              <a:avLst/>
              <a:gdLst/>
              <a:ahLst/>
              <a:cxnLst/>
              <a:rect l="l" t="t" r="r" b="b"/>
              <a:pathLst>
                <a:path w="179" h="112" extrusionOk="0">
                  <a:moveTo>
                    <a:pt x="34" y="1"/>
                  </a:moveTo>
                  <a:lnTo>
                    <a:pt x="145" y="1"/>
                  </a:lnTo>
                  <a:cubicBezTo>
                    <a:pt x="179" y="1"/>
                    <a:pt x="179" y="69"/>
                    <a:pt x="179" y="69"/>
                  </a:cubicBezTo>
                  <a:lnTo>
                    <a:pt x="145" y="69"/>
                  </a:lnTo>
                  <a:cubicBezTo>
                    <a:pt x="111" y="69"/>
                    <a:pt x="34" y="111"/>
                    <a:pt x="0" y="69"/>
                  </a:cubicBezTo>
                  <a:lnTo>
                    <a:pt x="0" y="1"/>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8745398" y="4538741"/>
              <a:ext cx="180580" cy="336878"/>
            </a:xfrm>
            <a:custGeom>
              <a:avLst/>
              <a:gdLst/>
              <a:ahLst/>
              <a:cxnLst/>
              <a:rect l="l" t="t" r="r" b="b"/>
              <a:pathLst>
                <a:path w="5310" h="9906" extrusionOk="0">
                  <a:moveTo>
                    <a:pt x="1835" y="595"/>
                  </a:moveTo>
                  <a:cubicBezTo>
                    <a:pt x="2226" y="315"/>
                    <a:pt x="2727" y="102"/>
                    <a:pt x="3254" y="34"/>
                  </a:cubicBezTo>
                  <a:cubicBezTo>
                    <a:pt x="3364" y="0"/>
                    <a:pt x="3466" y="0"/>
                    <a:pt x="3611" y="0"/>
                  </a:cubicBezTo>
                  <a:cubicBezTo>
                    <a:pt x="3679" y="0"/>
                    <a:pt x="3789" y="34"/>
                    <a:pt x="3891" y="34"/>
                  </a:cubicBezTo>
                  <a:lnTo>
                    <a:pt x="3959" y="34"/>
                  </a:lnTo>
                  <a:cubicBezTo>
                    <a:pt x="4316" y="102"/>
                    <a:pt x="4673" y="247"/>
                    <a:pt x="4919" y="527"/>
                  </a:cubicBezTo>
                  <a:cubicBezTo>
                    <a:pt x="5310" y="952"/>
                    <a:pt x="5165" y="1623"/>
                    <a:pt x="4885" y="2124"/>
                  </a:cubicBezTo>
                  <a:cubicBezTo>
                    <a:pt x="4775" y="2260"/>
                    <a:pt x="4673" y="2404"/>
                    <a:pt x="4562" y="2549"/>
                  </a:cubicBezTo>
                  <a:cubicBezTo>
                    <a:pt x="4528" y="2617"/>
                    <a:pt x="4494" y="2651"/>
                    <a:pt x="4460" y="2685"/>
                  </a:cubicBezTo>
                  <a:cubicBezTo>
                    <a:pt x="4248" y="2974"/>
                    <a:pt x="4069" y="3220"/>
                    <a:pt x="3857" y="3466"/>
                  </a:cubicBezTo>
                  <a:cubicBezTo>
                    <a:pt x="3823" y="3500"/>
                    <a:pt x="3789" y="3534"/>
                    <a:pt x="3789" y="3568"/>
                  </a:cubicBezTo>
                  <a:cubicBezTo>
                    <a:pt x="3747" y="3611"/>
                    <a:pt x="3713" y="3645"/>
                    <a:pt x="3679" y="3679"/>
                  </a:cubicBezTo>
                  <a:cubicBezTo>
                    <a:pt x="3254" y="4205"/>
                    <a:pt x="2863" y="4741"/>
                    <a:pt x="2515" y="5310"/>
                  </a:cubicBezTo>
                  <a:cubicBezTo>
                    <a:pt x="1980" y="6117"/>
                    <a:pt x="1521" y="7043"/>
                    <a:pt x="1275" y="7960"/>
                  </a:cubicBezTo>
                  <a:cubicBezTo>
                    <a:pt x="1130" y="8495"/>
                    <a:pt x="1062" y="9022"/>
                    <a:pt x="1062" y="9557"/>
                  </a:cubicBezTo>
                  <a:lnTo>
                    <a:pt x="1062" y="9557"/>
                  </a:lnTo>
                  <a:lnTo>
                    <a:pt x="1062" y="9727"/>
                  </a:lnTo>
                  <a:cubicBezTo>
                    <a:pt x="1062" y="9803"/>
                    <a:pt x="1062" y="9871"/>
                    <a:pt x="1096" y="9905"/>
                  </a:cubicBezTo>
                  <a:cubicBezTo>
                    <a:pt x="773" y="9056"/>
                    <a:pt x="527" y="8172"/>
                    <a:pt x="349" y="7255"/>
                  </a:cubicBezTo>
                  <a:cubicBezTo>
                    <a:pt x="179" y="6439"/>
                    <a:pt x="34" y="5590"/>
                    <a:pt x="0" y="4707"/>
                  </a:cubicBezTo>
                  <a:lnTo>
                    <a:pt x="0" y="4528"/>
                  </a:lnTo>
                  <a:cubicBezTo>
                    <a:pt x="0" y="4103"/>
                    <a:pt x="68" y="3679"/>
                    <a:pt x="136" y="3254"/>
                  </a:cubicBezTo>
                  <a:cubicBezTo>
                    <a:pt x="349" y="2226"/>
                    <a:pt x="952" y="1232"/>
                    <a:pt x="1835" y="59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8770529" y="4539897"/>
              <a:ext cx="155448" cy="323887"/>
            </a:xfrm>
            <a:custGeom>
              <a:avLst/>
              <a:gdLst/>
              <a:ahLst/>
              <a:cxnLst/>
              <a:rect l="l" t="t" r="r" b="b"/>
              <a:pathLst>
                <a:path w="4571" h="9524" extrusionOk="0">
                  <a:moveTo>
                    <a:pt x="3152" y="0"/>
                  </a:moveTo>
                  <a:cubicBezTo>
                    <a:pt x="3543" y="34"/>
                    <a:pt x="3900" y="213"/>
                    <a:pt x="4180" y="493"/>
                  </a:cubicBezTo>
                  <a:cubicBezTo>
                    <a:pt x="4571" y="918"/>
                    <a:pt x="4426" y="1589"/>
                    <a:pt x="4146" y="2090"/>
                  </a:cubicBezTo>
                  <a:cubicBezTo>
                    <a:pt x="3857" y="2549"/>
                    <a:pt x="3475" y="3008"/>
                    <a:pt x="3118" y="3432"/>
                  </a:cubicBezTo>
                  <a:cubicBezTo>
                    <a:pt x="2659" y="4035"/>
                    <a:pt x="2158" y="4596"/>
                    <a:pt x="1776" y="5276"/>
                  </a:cubicBezTo>
                  <a:cubicBezTo>
                    <a:pt x="926" y="6550"/>
                    <a:pt x="323" y="7994"/>
                    <a:pt x="323" y="9523"/>
                  </a:cubicBezTo>
                  <a:cubicBezTo>
                    <a:pt x="323" y="9311"/>
                    <a:pt x="0" y="2727"/>
                    <a:pt x="3152"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8899384" y="4571082"/>
              <a:ext cx="8400" cy="15643"/>
            </a:xfrm>
            <a:custGeom>
              <a:avLst/>
              <a:gdLst/>
              <a:ahLst/>
              <a:cxnLst/>
              <a:rect l="l" t="t" r="r" b="b"/>
              <a:pathLst>
                <a:path w="247" h="460" extrusionOk="0">
                  <a:moveTo>
                    <a:pt x="213" y="1"/>
                  </a:moveTo>
                  <a:lnTo>
                    <a:pt x="247" y="1"/>
                  </a:lnTo>
                  <a:cubicBezTo>
                    <a:pt x="213" y="145"/>
                    <a:pt x="179" y="358"/>
                    <a:pt x="68" y="460"/>
                  </a:cubicBezTo>
                  <a:lnTo>
                    <a:pt x="68" y="460"/>
                  </a:lnTo>
                  <a:cubicBezTo>
                    <a:pt x="34" y="460"/>
                    <a:pt x="0" y="426"/>
                    <a:pt x="34" y="426"/>
                  </a:cubicBezTo>
                  <a:cubicBezTo>
                    <a:pt x="34" y="358"/>
                    <a:pt x="68" y="281"/>
                    <a:pt x="111" y="213"/>
                  </a:cubicBezTo>
                  <a:cubicBezTo>
                    <a:pt x="145" y="145"/>
                    <a:pt x="179" y="69"/>
                    <a:pt x="213"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8894453" y="4567613"/>
              <a:ext cx="7278" cy="13059"/>
            </a:xfrm>
            <a:custGeom>
              <a:avLst/>
              <a:gdLst/>
              <a:ahLst/>
              <a:cxnLst/>
              <a:rect l="l" t="t" r="r" b="b"/>
              <a:pathLst>
                <a:path w="214" h="384" extrusionOk="0">
                  <a:moveTo>
                    <a:pt x="179" y="1"/>
                  </a:moveTo>
                  <a:cubicBezTo>
                    <a:pt x="179" y="1"/>
                    <a:pt x="213" y="1"/>
                    <a:pt x="213" y="35"/>
                  </a:cubicBezTo>
                  <a:cubicBezTo>
                    <a:pt x="179" y="103"/>
                    <a:pt x="179" y="137"/>
                    <a:pt x="145" y="213"/>
                  </a:cubicBezTo>
                  <a:cubicBezTo>
                    <a:pt x="145" y="281"/>
                    <a:pt x="111" y="315"/>
                    <a:pt x="77" y="383"/>
                  </a:cubicBezTo>
                  <a:lnTo>
                    <a:pt x="77" y="383"/>
                  </a:lnTo>
                  <a:cubicBezTo>
                    <a:pt x="43" y="383"/>
                    <a:pt x="1" y="349"/>
                    <a:pt x="1" y="315"/>
                  </a:cubicBezTo>
                  <a:cubicBezTo>
                    <a:pt x="1" y="281"/>
                    <a:pt x="43" y="213"/>
                    <a:pt x="77" y="171"/>
                  </a:cubicBezTo>
                  <a:cubicBezTo>
                    <a:pt x="111" y="103"/>
                    <a:pt x="145" y="69"/>
                    <a:pt x="17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8868165" y="4603729"/>
              <a:ext cx="10746" cy="14487"/>
            </a:xfrm>
            <a:custGeom>
              <a:avLst/>
              <a:gdLst/>
              <a:ahLst/>
              <a:cxnLst/>
              <a:rect l="l" t="t" r="r" b="b"/>
              <a:pathLst>
                <a:path w="316" h="426" extrusionOk="0">
                  <a:moveTo>
                    <a:pt x="213" y="35"/>
                  </a:moveTo>
                  <a:cubicBezTo>
                    <a:pt x="247" y="1"/>
                    <a:pt x="315" y="35"/>
                    <a:pt x="281" y="69"/>
                  </a:cubicBezTo>
                  <a:cubicBezTo>
                    <a:pt x="247" y="137"/>
                    <a:pt x="213" y="213"/>
                    <a:pt x="213" y="247"/>
                  </a:cubicBezTo>
                  <a:cubicBezTo>
                    <a:pt x="179" y="315"/>
                    <a:pt x="137" y="383"/>
                    <a:pt x="103" y="425"/>
                  </a:cubicBezTo>
                  <a:cubicBezTo>
                    <a:pt x="69" y="425"/>
                    <a:pt x="1" y="425"/>
                    <a:pt x="1" y="349"/>
                  </a:cubicBezTo>
                  <a:cubicBezTo>
                    <a:pt x="35" y="315"/>
                    <a:pt x="69" y="247"/>
                    <a:pt x="103" y="213"/>
                  </a:cubicBezTo>
                  <a:cubicBezTo>
                    <a:pt x="137" y="137"/>
                    <a:pt x="179" y="103"/>
                    <a:pt x="213"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8858337" y="4602301"/>
              <a:ext cx="9862" cy="12175"/>
            </a:xfrm>
            <a:custGeom>
              <a:avLst/>
              <a:gdLst/>
              <a:ahLst/>
              <a:cxnLst/>
              <a:rect l="l" t="t" r="r" b="b"/>
              <a:pathLst>
                <a:path w="290" h="358" extrusionOk="0">
                  <a:moveTo>
                    <a:pt x="179" y="43"/>
                  </a:moveTo>
                  <a:cubicBezTo>
                    <a:pt x="213" y="0"/>
                    <a:pt x="290" y="43"/>
                    <a:pt x="256" y="77"/>
                  </a:cubicBezTo>
                  <a:cubicBezTo>
                    <a:pt x="256" y="145"/>
                    <a:pt x="213" y="179"/>
                    <a:pt x="179" y="213"/>
                  </a:cubicBezTo>
                  <a:cubicBezTo>
                    <a:pt x="179" y="255"/>
                    <a:pt x="145" y="323"/>
                    <a:pt x="111" y="323"/>
                  </a:cubicBezTo>
                  <a:cubicBezTo>
                    <a:pt x="111" y="323"/>
                    <a:pt x="111" y="357"/>
                    <a:pt x="77" y="357"/>
                  </a:cubicBezTo>
                  <a:cubicBezTo>
                    <a:pt x="43" y="357"/>
                    <a:pt x="1" y="323"/>
                    <a:pt x="1" y="289"/>
                  </a:cubicBezTo>
                  <a:lnTo>
                    <a:pt x="111" y="179"/>
                  </a:lnTo>
                  <a:cubicBezTo>
                    <a:pt x="145" y="145"/>
                    <a:pt x="145" y="77"/>
                    <a:pt x="179"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8869321" y="4574857"/>
              <a:ext cx="8434" cy="13025"/>
            </a:xfrm>
            <a:custGeom>
              <a:avLst/>
              <a:gdLst/>
              <a:ahLst/>
              <a:cxnLst/>
              <a:rect l="l" t="t" r="r" b="b"/>
              <a:pathLst>
                <a:path w="248" h="383" extrusionOk="0">
                  <a:moveTo>
                    <a:pt x="179" y="34"/>
                  </a:moveTo>
                  <a:cubicBezTo>
                    <a:pt x="213" y="0"/>
                    <a:pt x="247" y="34"/>
                    <a:pt x="247" y="68"/>
                  </a:cubicBezTo>
                  <a:cubicBezTo>
                    <a:pt x="213" y="136"/>
                    <a:pt x="179" y="170"/>
                    <a:pt x="179" y="247"/>
                  </a:cubicBezTo>
                  <a:cubicBezTo>
                    <a:pt x="145" y="281"/>
                    <a:pt x="103" y="315"/>
                    <a:pt x="69" y="349"/>
                  </a:cubicBezTo>
                  <a:lnTo>
                    <a:pt x="69" y="349"/>
                  </a:lnTo>
                  <a:cubicBezTo>
                    <a:pt x="35" y="383"/>
                    <a:pt x="1" y="349"/>
                    <a:pt x="1" y="315"/>
                  </a:cubicBezTo>
                  <a:cubicBezTo>
                    <a:pt x="35" y="281"/>
                    <a:pt x="69" y="213"/>
                    <a:pt x="69" y="170"/>
                  </a:cubicBezTo>
                  <a:cubicBezTo>
                    <a:pt x="103" y="136"/>
                    <a:pt x="145" y="102"/>
                    <a:pt x="179"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8824839" y="4558976"/>
              <a:ext cx="9556" cy="14453"/>
            </a:xfrm>
            <a:custGeom>
              <a:avLst/>
              <a:gdLst/>
              <a:ahLst/>
              <a:cxnLst/>
              <a:rect l="l" t="t" r="r" b="b"/>
              <a:pathLst>
                <a:path w="281" h="425" extrusionOk="0">
                  <a:moveTo>
                    <a:pt x="247" y="0"/>
                  </a:moveTo>
                  <a:cubicBezTo>
                    <a:pt x="247" y="0"/>
                    <a:pt x="281" y="0"/>
                    <a:pt x="281" y="42"/>
                  </a:cubicBezTo>
                  <a:cubicBezTo>
                    <a:pt x="247" y="144"/>
                    <a:pt x="213" y="323"/>
                    <a:pt x="102" y="391"/>
                  </a:cubicBezTo>
                  <a:lnTo>
                    <a:pt x="68" y="391"/>
                  </a:lnTo>
                  <a:cubicBezTo>
                    <a:pt x="34" y="425"/>
                    <a:pt x="1" y="391"/>
                    <a:pt x="1" y="357"/>
                  </a:cubicBezTo>
                  <a:cubicBezTo>
                    <a:pt x="34" y="289"/>
                    <a:pt x="68" y="255"/>
                    <a:pt x="102" y="212"/>
                  </a:cubicBezTo>
                  <a:cubicBezTo>
                    <a:pt x="136" y="144"/>
                    <a:pt x="213" y="76"/>
                    <a:pt x="247"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8815011" y="4557819"/>
              <a:ext cx="9862" cy="13297"/>
            </a:xfrm>
            <a:custGeom>
              <a:avLst/>
              <a:gdLst/>
              <a:ahLst/>
              <a:cxnLst/>
              <a:rect l="l" t="t" r="r" b="b"/>
              <a:pathLst>
                <a:path w="290" h="391" extrusionOk="0">
                  <a:moveTo>
                    <a:pt x="213" y="34"/>
                  </a:moveTo>
                  <a:cubicBezTo>
                    <a:pt x="256" y="0"/>
                    <a:pt x="290" y="34"/>
                    <a:pt x="256" y="76"/>
                  </a:cubicBezTo>
                  <a:cubicBezTo>
                    <a:pt x="256" y="110"/>
                    <a:pt x="213" y="178"/>
                    <a:pt x="179" y="246"/>
                  </a:cubicBezTo>
                  <a:cubicBezTo>
                    <a:pt x="145" y="289"/>
                    <a:pt x="145" y="357"/>
                    <a:pt x="111" y="391"/>
                  </a:cubicBezTo>
                  <a:lnTo>
                    <a:pt x="111" y="391"/>
                  </a:lnTo>
                  <a:cubicBezTo>
                    <a:pt x="77" y="391"/>
                    <a:pt x="1" y="391"/>
                    <a:pt x="1" y="357"/>
                  </a:cubicBezTo>
                  <a:cubicBezTo>
                    <a:pt x="1" y="289"/>
                    <a:pt x="43" y="246"/>
                    <a:pt x="77" y="178"/>
                  </a:cubicBezTo>
                  <a:cubicBezTo>
                    <a:pt x="111" y="144"/>
                    <a:pt x="179" y="76"/>
                    <a:pt x="21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8819942" y="4589276"/>
              <a:ext cx="6087" cy="9590"/>
            </a:xfrm>
            <a:custGeom>
              <a:avLst/>
              <a:gdLst/>
              <a:ahLst/>
              <a:cxnLst/>
              <a:rect l="l" t="t" r="r" b="b"/>
              <a:pathLst>
                <a:path w="179" h="282" extrusionOk="0">
                  <a:moveTo>
                    <a:pt x="145" y="35"/>
                  </a:moveTo>
                  <a:cubicBezTo>
                    <a:pt x="145" y="1"/>
                    <a:pt x="178" y="35"/>
                    <a:pt x="178" y="69"/>
                  </a:cubicBezTo>
                  <a:cubicBezTo>
                    <a:pt x="178" y="103"/>
                    <a:pt x="178" y="137"/>
                    <a:pt x="145" y="171"/>
                  </a:cubicBezTo>
                  <a:lnTo>
                    <a:pt x="145" y="213"/>
                  </a:lnTo>
                  <a:cubicBezTo>
                    <a:pt x="111" y="213"/>
                    <a:pt x="111" y="247"/>
                    <a:pt x="68" y="247"/>
                  </a:cubicBezTo>
                  <a:lnTo>
                    <a:pt x="68" y="247"/>
                  </a:lnTo>
                  <a:cubicBezTo>
                    <a:pt x="34" y="281"/>
                    <a:pt x="0" y="247"/>
                    <a:pt x="0" y="213"/>
                  </a:cubicBezTo>
                  <a:cubicBezTo>
                    <a:pt x="34" y="213"/>
                    <a:pt x="34" y="171"/>
                    <a:pt x="34" y="171"/>
                  </a:cubicBezTo>
                  <a:cubicBezTo>
                    <a:pt x="34" y="137"/>
                    <a:pt x="34" y="137"/>
                    <a:pt x="68" y="103"/>
                  </a:cubicBezTo>
                  <a:cubicBezTo>
                    <a:pt x="68" y="69"/>
                    <a:pt x="111" y="35"/>
                    <a:pt x="14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8811543" y="4587848"/>
              <a:ext cx="7278" cy="12175"/>
            </a:xfrm>
            <a:custGeom>
              <a:avLst/>
              <a:gdLst/>
              <a:ahLst/>
              <a:cxnLst/>
              <a:rect l="l" t="t" r="r" b="b"/>
              <a:pathLst>
                <a:path w="214" h="358" extrusionOk="0">
                  <a:moveTo>
                    <a:pt x="145" y="1"/>
                  </a:moveTo>
                  <a:cubicBezTo>
                    <a:pt x="179" y="1"/>
                    <a:pt x="213" y="43"/>
                    <a:pt x="213" y="77"/>
                  </a:cubicBezTo>
                  <a:cubicBezTo>
                    <a:pt x="179" y="111"/>
                    <a:pt x="179" y="179"/>
                    <a:pt x="145" y="213"/>
                  </a:cubicBezTo>
                  <a:cubicBezTo>
                    <a:pt x="145" y="289"/>
                    <a:pt x="103" y="323"/>
                    <a:pt x="69" y="357"/>
                  </a:cubicBezTo>
                  <a:lnTo>
                    <a:pt x="69" y="357"/>
                  </a:lnTo>
                  <a:cubicBezTo>
                    <a:pt x="35" y="357"/>
                    <a:pt x="1" y="357"/>
                    <a:pt x="1" y="323"/>
                  </a:cubicBezTo>
                  <a:cubicBezTo>
                    <a:pt x="1" y="255"/>
                    <a:pt x="35" y="213"/>
                    <a:pt x="69" y="179"/>
                  </a:cubicBezTo>
                  <a:cubicBezTo>
                    <a:pt x="69" y="111"/>
                    <a:pt x="103" y="77"/>
                    <a:pt x="145" y="43"/>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8769373" y="4620495"/>
              <a:ext cx="11018" cy="16800"/>
            </a:xfrm>
            <a:custGeom>
              <a:avLst/>
              <a:gdLst/>
              <a:ahLst/>
              <a:cxnLst/>
              <a:rect l="l" t="t" r="r" b="b"/>
              <a:pathLst>
                <a:path w="324" h="494" extrusionOk="0">
                  <a:moveTo>
                    <a:pt x="213" y="34"/>
                  </a:moveTo>
                  <a:cubicBezTo>
                    <a:pt x="247" y="0"/>
                    <a:pt x="323" y="34"/>
                    <a:pt x="281" y="68"/>
                  </a:cubicBezTo>
                  <a:cubicBezTo>
                    <a:pt x="213" y="213"/>
                    <a:pt x="179" y="357"/>
                    <a:pt x="111" y="459"/>
                  </a:cubicBezTo>
                  <a:cubicBezTo>
                    <a:pt x="68" y="459"/>
                    <a:pt x="68" y="493"/>
                    <a:pt x="68" y="493"/>
                  </a:cubicBezTo>
                  <a:cubicBezTo>
                    <a:pt x="68" y="493"/>
                    <a:pt x="0" y="459"/>
                    <a:pt x="34" y="459"/>
                  </a:cubicBezTo>
                  <a:cubicBezTo>
                    <a:pt x="34" y="281"/>
                    <a:pt x="145" y="179"/>
                    <a:pt x="21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8782670" y="4622808"/>
              <a:ext cx="7244" cy="13331"/>
            </a:xfrm>
            <a:custGeom>
              <a:avLst/>
              <a:gdLst/>
              <a:ahLst/>
              <a:cxnLst/>
              <a:rect l="l" t="t" r="r" b="b"/>
              <a:pathLst>
                <a:path w="213" h="392" extrusionOk="0">
                  <a:moveTo>
                    <a:pt x="179" y="34"/>
                  </a:moveTo>
                  <a:cubicBezTo>
                    <a:pt x="179" y="0"/>
                    <a:pt x="213" y="34"/>
                    <a:pt x="213" y="77"/>
                  </a:cubicBezTo>
                  <a:cubicBezTo>
                    <a:pt x="179" y="111"/>
                    <a:pt x="179" y="179"/>
                    <a:pt x="145" y="213"/>
                  </a:cubicBezTo>
                  <a:cubicBezTo>
                    <a:pt x="145" y="247"/>
                    <a:pt x="102" y="323"/>
                    <a:pt x="68" y="357"/>
                  </a:cubicBezTo>
                  <a:lnTo>
                    <a:pt x="68" y="357"/>
                  </a:lnTo>
                  <a:cubicBezTo>
                    <a:pt x="68" y="391"/>
                    <a:pt x="0" y="357"/>
                    <a:pt x="0" y="323"/>
                  </a:cubicBezTo>
                  <a:cubicBezTo>
                    <a:pt x="0" y="289"/>
                    <a:pt x="34" y="213"/>
                    <a:pt x="68" y="179"/>
                  </a:cubicBezTo>
                  <a:cubicBezTo>
                    <a:pt x="102" y="145"/>
                    <a:pt x="145" y="77"/>
                    <a:pt x="179"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8793349" y="4633792"/>
              <a:ext cx="7244" cy="13297"/>
            </a:xfrm>
            <a:custGeom>
              <a:avLst/>
              <a:gdLst/>
              <a:ahLst/>
              <a:cxnLst/>
              <a:rect l="l" t="t" r="r" b="b"/>
              <a:pathLst>
                <a:path w="213" h="391" extrusionOk="0">
                  <a:moveTo>
                    <a:pt x="145" y="34"/>
                  </a:moveTo>
                  <a:cubicBezTo>
                    <a:pt x="179" y="0"/>
                    <a:pt x="213" y="34"/>
                    <a:pt x="213" y="68"/>
                  </a:cubicBezTo>
                  <a:cubicBezTo>
                    <a:pt x="179" y="102"/>
                    <a:pt x="145" y="179"/>
                    <a:pt x="145" y="213"/>
                  </a:cubicBezTo>
                  <a:cubicBezTo>
                    <a:pt x="111" y="281"/>
                    <a:pt x="111" y="314"/>
                    <a:pt x="77" y="391"/>
                  </a:cubicBezTo>
                  <a:lnTo>
                    <a:pt x="77" y="391"/>
                  </a:lnTo>
                  <a:cubicBezTo>
                    <a:pt x="43" y="391"/>
                    <a:pt x="43" y="391"/>
                    <a:pt x="43" y="348"/>
                  </a:cubicBezTo>
                  <a:cubicBezTo>
                    <a:pt x="1" y="247"/>
                    <a:pt x="77" y="102"/>
                    <a:pt x="145"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8856024" y="4647055"/>
              <a:ext cx="7278" cy="8434"/>
            </a:xfrm>
            <a:custGeom>
              <a:avLst/>
              <a:gdLst/>
              <a:ahLst/>
              <a:cxnLst/>
              <a:rect l="l" t="t" r="r" b="b"/>
              <a:pathLst>
                <a:path w="214" h="248" extrusionOk="0">
                  <a:moveTo>
                    <a:pt x="111" y="1"/>
                  </a:moveTo>
                  <a:cubicBezTo>
                    <a:pt x="145" y="1"/>
                    <a:pt x="213" y="35"/>
                    <a:pt x="179" y="69"/>
                  </a:cubicBezTo>
                  <a:cubicBezTo>
                    <a:pt x="179" y="137"/>
                    <a:pt x="145" y="213"/>
                    <a:pt x="111" y="247"/>
                  </a:cubicBezTo>
                  <a:lnTo>
                    <a:pt x="69" y="247"/>
                  </a:lnTo>
                  <a:lnTo>
                    <a:pt x="35" y="247"/>
                  </a:lnTo>
                  <a:cubicBezTo>
                    <a:pt x="1" y="171"/>
                    <a:pt x="69" y="103"/>
                    <a:pt x="111"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8847658" y="4645627"/>
              <a:ext cx="7244" cy="11018"/>
            </a:xfrm>
            <a:custGeom>
              <a:avLst/>
              <a:gdLst/>
              <a:ahLst/>
              <a:cxnLst/>
              <a:rect l="l" t="t" r="r" b="b"/>
              <a:pathLst>
                <a:path w="213" h="324" extrusionOk="0">
                  <a:moveTo>
                    <a:pt x="145" y="43"/>
                  </a:moveTo>
                  <a:cubicBezTo>
                    <a:pt x="179" y="0"/>
                    <a:pt x="213" y="43"/>
                    <a:pt x="213" y="77"/>
                  </a:cubicBezTo>
                  <a:cubicBezTo>
                    <a:pt x="179" y="145"/>
                    <a:pt x="179" y="179"/>
                    <a:pt x="145" y="213"/>
                  </a:cubicBezTo>
                  <a:cubicBezTo>
                    <a:pt x="103" y="255"/>
                    <a:pt x="103" y="289"/>
                    <a:pt x="69" y="323"/>
                  </a:cubicBezTo>
                  <a:lnTo>
                    <a:pt x="69" y="323"/>
                  </a:lnTo>
                  <a:cubicBezTo>
                    <a:pt x="35" y="323"/>
                    <a:pt x="1" y="323"/>
                    <a:pt x="1" y="289"/>
                  </a:cubicBezTo>
                  <a:cubicBezTo>
                    <a:pt x="1" y="213"/>
                    <a:pt x="35" y="213"/>
                    <a:pt x="35" y="14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8784983" y="4669908"/>
              <a:ext cx="7244" cy="10712"/>
            </a:xfrm>
            <a:custGeom>
              <a:avLst/>
              <a:gdLst/>
              <a:ahLst/>
              <a:cxnLst/>
              <a:rect l="l" t="t" r="r" b="b"/>
              <a:pathLst>
                <a:path w="213" h="315" extrusionOk="0">
                  <a:moveTo>
                    <a:pt x="145" y="0"/>
                  </a:moveTo>
                  <a:cubicBezTo>
                    <a:pt x="179" y="0"/>
                    <a:pt x="213" y="0"/>
                    <a:pt x="213" y="68"/>
                  </a:cubicBezTo>
                  <a:cubicBezTo>
                    <a:pt x="213" y="102"/>
                    <a:pt x="179" y="136"/>
                    <a:pt x="145" y="212"/>
                  </a:cubicBezTo>
                  <a:cubicBezTo>
                    <a:pt x="145" y="246"/>
                    <a:pt x="111" y="280"/>
                    <a:pt x="111" y="314"/>
                  </a:cubicBezTo>
                  <a:lnTo>
                    <a:pt x="77" y="314"/>
                  </a:lnTo>
                  <a:cubicBezTo>
                    <a:pt x="34" y="314"/>
                    <a:pt x="0" y="314"/>
                    <a:pt x="0" y="280"/>
                  </a:cubicBezTo>
                  <a:cubicBezTo>
                    <a:pt x="0" y="212"/>
                    <a:pt x="34" y="212"/>
                    <a:pt x="77" y="136"/>
                  </a:cubicBezTo>
                  <a:cubicBezTo>
                    <a:pt x="77" y="102"/>
                    <a:pt x="111" y="68"/>
                    <a:pt x="145"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8776583" y="4664977"/>
              <a:ext cx="8434" cy="12175"/>
            </a:xfrm>
            <a:custGeom>
              <a:avLst/>
              <a:gdLst/>
              <a:ahLst/>
              <a:cxnLst/>
              <a:rect l="l" t="t" r="r" b="b"/>
              <a:pathLst>
                <a:path w="248" h="358" extrusionOk="0">
                  <a:moveTo>
                    <a:pt x="179" y="35"/>
                  </a:moveTo>
                  <a:cubicBezTo>
                    <a:pt x="213" y="1"/>
                    <a:pt x="247" y="35"/>
                    <a:pt x="247" y="69"/>
                  </a:cubicBezTo>
                  <a:cubicBezTo>
                    <a:pt x="213" y="145"/>
                    <a:pt x="179" y="179"/>
                    <a:pt x="179" y="213"/>
                  </a:cubicBezTo>
                  <a:cubicBezTo>
                    <a:pt x="145" y="247"/>
                    <a:pt x="145" y="281"/>
                    <a:pt x="145" y="281"/>
                  </a:cubicBezTo>
                  <a:lnTo>
                    <a:pt x="69" y="357"/>
                  </a:lnTo>
                  <a:lnTo>
                    <a:pt x="69" y="357"/>
                  </a:lnTo>
                  <a:cubicBezTo>
                    <a:pt x="69" y="357"/>
                    <a:pt x="35" y="357"/>
                    <a:pt x="35" y="323"/>
                  </a:cubicBezTo>
                  <a:cubicBezTo>
                    <a:pt x="1" y="247"/>
                    <a:pt x="35" y="213"/>
                    <a:pt x="69" y="179"/>
                  </a:cubicBezTo>
                  <a:cubicBezTo>
                    <a:pt x="111" y="111"/>
                    <a:pt x="145" y="69"/>
                    <a:pt x="179"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8765904" y="4657767"/>
              <a:ext cx="7244" cy="9556"/>
            </a:xfrm>
            <a:custGeom>
              <a:avLst/>
              <a:gdLst/>
              <a:ahLst/>
              <a:cxnLst/>
              <a:rect l="l" t="t" r="r" b="b"/>
              <a:pathLst>
                <a:path w="213" h="281" extrusionOk="0">
                  <a:moveTo>
                    <a:pt x="102" y="0"/>
                  </a:moveTo>
                  <a:cubicBezTo>
                    <a:pt x="136" y="0"/>
                    <a:pt x="213" y="34"/>
                    <a:pt x="170" y="68"/>
                  </a:cubicBezTo>
                  <a:cubicBezTo>
                    <a:pt x="170" y="111"/>
                    <a:pt x="136" y="145"/>
                    <a:pt x="136" y="213"/>
                  </a:cubicBezTo>
                  <a:cubicBezTo>
                    <a:pt x="102" y="213"/>
                    <a:pt x="102" y="247"/>
                    <a:pt x="69" y="247"/>
                  </a:cubicBezTo>
                  <a:lnTo>
                    <a:pt x="69" y="281"/>
                  </a:lnTo>
                  <a:cubicBezTo>
                    <a:pt x="35" y="281"/>
                    <a:pt x="35" y="281"/>
                    <a:pt x="35" y="247"/>
                  </a:cubicBezTo>
                  <a:cubicBezTo>
                    <a:pt x="1" y="213"/>
                    <a:pt x="1" y="179"/>
                    <a:pt x="35" y="145"/>
                  </a:cubicBezTo>
                  <a:cubicBezTo>
                    <a:pt x="69" y="111"/>
                    <a:pt x="69" y="68"/>
                    <a:pt x="102"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2"/>
            <p:cNvSpPr/>
            <p:nvPr/>
          </p:nvSpPr>
          <p:spPr>
            <a:xfrm>
              <a:off x="8830893" y="4691571"/>
              <a:ext cx="8434" cy="10712"/>
            </a:xfrm>
            <a:custGeom>
              <a:avLst/>
              <a:gdLst/>
              <a:ahLst/>
              <a:cxnLst/>
              <a:rect l="l" t="t" r="r" b="b"/>
              <a:pathLst>
                <a:path w="248" h="315" extrusionOk="0">
                  <a:moveTo>
                    <a:pt x="171" y="0"/>
                  </a:moveTo>
                  <a:cubicBezTo>
                    <a:pt x="213" y="0"/>
                    <a:pt x="247" y="34"/>
                    <a:pt x="213" y="68"/>
                  </a:cubicBezTo>
                  <a:cubicBezTo>
                    <a:pt x="171" y="102"/>
                    <a:pt x="171" y="136"/>
                    <a:pt x="137" y="179"/>
                  </a:cubicBezTo>
                  <a:cubicBezTo>
                    <a:pt x="103" y="213"/>
                    <a:pt x="103" y="247"/>
                    <a:pt x="69" y="280"/>
                  </a:cubicBezTo>
                  <a:lnTo>
                    <a:pt x="69" y="280"/>
                  </a:lnTo>
                  <a:cubicBezTo>
                    <a:pt x="35" y="314"/>
                    <a:pt x="1" y="280"/>
                    <a:pt x="1" y="280"/>
                  </a:cubicBezTo>
                  <a:cubicBezTo>
                    <a:pt x="1" y="179"/>
                    <a:pt x="69" y="68"/>
                    <a:pt x="17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2"/>
            <p:cNvSpPr/>
            <p:nvPr/>
          </p:nvSpPr>
          <p:spPr>
            <a:xfrm>
              <a:off x="8818786" y="4688952"/>
              <a:ext cx="9556" cy="13331"/>
            </a:xfrm>
            <a:custGeom>
              <a:avLst/>
              <a:gdLst/>
              <a:ahLst/>
              <a:cxnLst/>
              <a:rect l="l" t="t" r="r" b="b"/>
              <a:pathLst>
                <a:path w="281" h="392" extrusionOk="0">
                  <a:moveTo>
                    <a:pt x="179" y="1"/>
                  </a:moveTo>
                  <a:cubicBezTo>
                    <a:pt x="212" y="1"/>
                    <a:pt x="280" y="43"/>
                    <a:pt x="246" y="77"/>
                  </a:cubicBezTo>
                  <a:cubicBezTo>
                    <a:pt x="212" y="145"/>
                    <a:pt x="212" y="179"/>
                    <a:pt x="179" y="256"/>
                  </a:cubicBezTo>
                  <a:cubicBezTo>
                    <a:pt x="145" y="290"/>
                    <a:pt x="145" y="324"/>
                    <a:pt x="102" y="357"/>
                  </a:cubicBezTo>
                  <a:lnTo>
                    <a:pt x="68" y="357"/>
                  </a:lnTo>
                  <a:cubicBezTo>
                    <a:pt x="34" y="391"/>
                    <a:pt x="0" y="357"/>
                    <a:pt x="0" y="324"/>
                  </a:cubicBezTo>
                  <a:cubicBezTo>
                    <a:pt x="0" y="256"/>
                    <a:pt x="34" y="213"/>
                    <a:pt x="68" y="179"/>
                  </a:cubicBezTo>
                  <a:cubicBezTo>
                    <a:pt x="102" y="111"/>
                    <a:pt x="145" y="77"/>
                    <a:pt x="179"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2"/>
            <p:cNvSpPr/>
            <p:nvPr/>
          </p:nvSpPr>
          <p:spPr>
            <a:xfrm>
              <a:off x="8764476" y="4737209"/>
              <a:ext cx="7244" cy="11018"/>
            </a:xfrm>
            <a:custGeom>
              <a:avLst/>
              <a:gdLst/>
              <a:ahLst/>
              <a:cxnLst/>
              <a:rect l="l" t="t" r="r" b="b"/>
              <a:pathLst>
                <a:path w="213" h="324" extrusionOk="0">
                  <a:moveTo>
                    <a:pt x="144" y="0"/>
                  </a:moveTo>
                  <a:cubicBezTo>
                    <a:pt x="178" y="0"/>
                    <a:pt x="212" y="34"/>
                    <a:pt x="212" y="68"/>
                  </a:cubicBezTo>
                  <a:lnTo>
                    <a:pt x="144" y="179"/>
                  </a:lnTo>
                  <a:cubicBezTo>
                    <a:pt x="144" y="247"/>
                    <a:pt x="111" y="281"/>
                    <a:pt x="111" y="323"/>
                  </a:cubicBezTo>
                  <a:lnTo>
                    <a:pt x="77" y="323"/>
                  </a:lnTo>
                  <a:cubicBezTo>
                    <a:pt x="43" y="323"/>
                    <a:pt x="0" y="323"/>
                    <a:pt x="0" y="281"/>
                  </a:cubicBezTo>
                  <a:cubicBezTo>
                    <a:pt x="0" y="213"/>
                    <a:pt x="43" y="179"/>
                    <a:pt x="43" y="145"/>
                  </a:cubicBezTo>
                  <a:cubicBezTo>
                    <a:pt x="77" y="111"/>
                    <a:pt x="111" y="68"/>
                    <a:pt x="144"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2"/>
            <p:cNvSpPr/>
            <p:nvPr/>
          </p:nvSpPr>
          <p:spPr>
            <a:xfrm>
              <a:off x="8754920" y="4728809"/>
              <a:ext cx="9590" cy="13331"/>
            </a:xfrm>
            <a:custGeom>
              <a:avLst/>
              <a:gdLst/>
              <a:ahLst/>
              <a:cxnLst/>
              <a:rect l="l" t="t" r="r" b="b"/>
              <a:pathLst>
                <a:path w="282" h="392" extrusionOk="0">
                  <a:moveTo>
                    <a:pt x="213" y="1"/>
                  </a:moveTo>
                  <a:cubicBezTo>
                    <a:pt x="247" y="1"/>
                    <a:pt x="281" y="35"/>
                    <a:pt x="247" y="69"/>
                  </a:cubicBezTo>
                  <a:cubicBezTo>
                    <a:pt x="247" y="179"/>
                    <a:pt x="213" y="281"/>
                    <a:pt x="111" y="358"/>
                  </a:cubicBezTo>
                  <a:lnTo>
                    <a:pt x="111" y="392"/>
                  </a:lnTo>
                  <a:cubicBezTo>
                    <a:pt x="69" y="392"/>
                    <a:pt x="35" y="358"/>
                    <a:pt x="35" y="358"/>
                  </a:cubicBezTo>
                  <a:cubicBezTo>
                    <a:pt x="1" y="213"/>
                    <a:pt x="111" y="103"/>
                    <a:pt x="179"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8977669" y="4738365"/>
              <a:ext cx="97397" cy="337150"/>
            </a:xfrm>
            <a:custGeom>
              <a:avLst/>
              <a:gdLst/>
              <a:ahLst/>
              <a:cxnLst/>
              <a:rect l="l" t="t" r="r" b="b"/>
              <a:pathLst>
                <a:path w="2864" h="9914" extrusionOk="0">
                  <a:moveTo>
                    <a:pt x="1241" y="357"/>
                  </a:moveTo>
                  <a:cubicBezTo>
                    <a:pt x="1487" y="179"/>
                    <a:pt x="1767" y="34"/>
                    <a:pt x="2056" y="0"/>
                  </a:cubicBezTo>
                  <a:lnTo>
                    <a:pt x="2192" y="0"/>
                  </a:lnTo>
                  <a:cubicBezTo>
                    <a:pt x="2268" y="0"/>
                    <a:pt x="2336" y="0"/>
                    <a:pt x="2404" y="34"/>
                  </a:cubicBezTo>
                  <a:cubicBezTo>
                    <a:pt x="2481" y="77"/>
                    <a:pt x="2515" y="77"/>
                    <a:pt x="2549" y="111"/>
                  </a:cubicBezTo>
                  <a:cubicBezTo>
                    <a:pt x="2693" y="213"/>
                    <a:pt x="2761" y="425"/>
                    <a:pt x="2761" y="637"/>
                  </a:cubicBezTo>
                  <a:cubicBezTo>
                    <a:pt x="2863" y="1309"/>
                    <a:pt x="2795" y="2056"/>
                    <a:pt x="2693" y="2761"/>
                  </a:cubicBezTo>
                  <a:lnTo>
                    <a:pt x="2693" y="2906"/>
                  </a:lnTo>
                  <a:cubicBezTo>
                    <a:pt x="2549" y="3611"/>
                    <a:pt x="2404" y="4324"/>
                    <a:pt x="2336" y="4995"/>
                  </a:cubicBezTo>
                  <a:cubicBezTo>
                    <a:pt x="2158" y="6448"/>
                    <a:pt x="1980" y="8147"/>
                    <a:pt x="2583" y="9489"/>
                  </a:cubicBezTo>
                  <a:cubicBezTo>
                    <a:pt x="2617" y="9557"/>
                    <a:pt x="2651" y="9667"/>
                    <a:pt x="2693" y="9735"/>
                  </a:cubicBezTo>
                  <a:cubicBezTo>
                    <a:pt x="2727" y="9803"/>
                    <a:pt x="2761" y="9880"/>
                    <a:pt x="2829" y="9914"/>
                  </a:cubicBezTo>
                  <a:cubicBezTo>
                    <a:pt x="2795" y="9880"/>
                    <a:pt x="2727" y="9846"/>
                    <a:pt x="2617" y="9769"/>
                  </a:cubicBezTo>
                  <a:lnTo>
                    <a:pt x="2192" y="9345"/>
                  </a:lnTo>
                  <a:cubicBezTo>
                    <a:pt x="2056" y="9209"/>
                    <a:pt x="1912" y="9030"/>
                    <a:pt x="1767" y="8852"/>
                  </a:cubicBezTo>
                  <a:cubicBezTo>
                    <a:pt x="1207" y="8147"/>
                    <a:pt x="569" y="7085"/>
                    <a:pt x="247" y="5734"/>
                  </a:cubicBezTo>
                  <a:cubicBezTo>
                    <a:pt x="179" y="5344"/>
                    <a:pt x="102" y="4995"/>
                    <a:pt x="68" y="4605"/>
                  </a:cubicBezTo>
                  <a:cubicBezTo>
                    <a:pt x="68" y="4494"/>
                    <a:pt x="68" y="4392"/>
                    <a:pt x="34" y="4324"/>
                  </a:cubicBezTo>
                  <a:cubicBezTo>
                    <a:pt x="0" y="3577"/>
                    <a:pt x="34" y="2872"/>
                    <a:pt x="179" y="2200"/>
                  </a:cubicBezTo>
                  <a:cubicBezTo>
                    <a:pt x="213" y="1946"/>
                    <a:pt x="281" y="1699"/>
                    <a:pt x="391" y="1453"/>
                  </a:cubicBezTo>
                  <a:cubicBezTo>
                    <a:pt x="425" y="1385"/>
                    <a:pt x="459" y="1309"/>
                    <a:pt x="493" y="1241"/>
                  </a:cubicBezTo>
                  <a:cubicBezTo>
                    <a:pt x="603" y="1028"/>
                    <a:pt x="739" y="816"/>
                    <a:pt x="884" y="637"/>
                  </a:cubicBezTo>
                  <a:cubicBezTo>
                    <a:pt x="994" y="569"/>
                    <a:pt x="1096" y="459"/>
                    <a:pt x="1241" y="357"/>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a:off x="8962060" y="4739521"/>
              <a:ext cx="116748" cy="331097"/>
            </a:xfrm>
            <a:custGeom>
              <a:avLst/>
              <a:gdLst/>
              <a:ahLst/>
              <a:cxnLst/>
              <a:rect l="l" t="t" r="r" b="b"/>
              <a:pathLst>
                <a:path w="3433" h="9736" extrusionOk="0">
                  <a:moveTo>
                    <a:pt x="2863" y="0"/>
                  </a:moveTo>
                  <a:cubicBezTo>
                    <a:pt x="2940" y="43"/>
                    <a:pt x="2974" y="43"/>
                    <a:pt x="3008" y="77"/>
                  </a:cubicBezTo>
                  <a:cubicBezTo>
                    <a:pt x="3152" y="179"/>
                    <a:pt x="3220" y="391"/>
                    <a:pt x="3220" y="603"/>
                  </a:cubicBezTo>
                  <a:cubicBezTo>
                    <a:pt x="3432" y="2022"/>
                    <a:pt x="2974" y="3543"/>
                    <a:pt x="2795" y="4961"/>
                  </a:cubicBezTo>
                  <a:cubicBezTo>
                    <a:pt x="2617" y="6414"/>
                    <a:pt x="2439" y="8113"/>
                    <a:pt x="3042" y="9455"/>
                  </a:cubicBezTo>
                  <a:cubicBezTo>
                    <a:pt x="3076" y="9523"/>
                    <a:pt x="3110" y="9633"/>
                    <a:pt x="3152" y="9701"/>
                  </a:cubicBezTo>
                  <a:lnTo>
                    <a:pt x="3076" y="9735"/>
                  </a:lnTo>
                  <a:cubicBezTo>
                    <a:pt x="3042" y="9455"/>
                    <a:pt x="1" y="4715"/>
                    <a:pt x="2863"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2"/>
            <p:cNvSpPr/>
            <p:nvPr/>
          </p:nvSpPr>
          <p:spPr>
            <a:xfrm>
              <a:off x="9058267" y="4762612"/>
              <a:ext cx="4931" cy="11903"/>
            </a:xfrm>
            <a:custGeom>
              <a:avLst/>
              <a:gdLst/>
              <a:ahLst/>
              <a:cxnLst/>
              <a:rect l="l" t="t" r="r" b="b"/>
              <a:pathLst>
                <a:path w="145" h="350" extrusionOk="0">
                  <a:moveTo>
                    <a:pt x="111" y="1"/>
                  </a:moveTo>
                  <a:cubicBezTo>
                    <a:pt x="111" y="1"/>
                    <a:pt x="145" y="1"/>
                    <a:pt x="145" y="35"/>
                  </a:cubicBezTo>
                  <a:lnTo>
                    <a:pt x="145" y="103"/>
                  </a:lnTo>
                  <a:lnTo>
                    <a:pt x="145" y="171"/>
                  </a:lnTo>
                  <a:cubicBezTo>
                    <a:pt x="145" y="213"/>
                    <a:pt x="145" y="247"/>
                    <a:pt x="111" y="247"/>
                  </a:cubicBezTo>
                  <a:cubicBezTo>
                    <a:pt x="111" y="281"/>
                    <a:pt x="111" y="315"/>
                    <a:pt x="68" y="315"/>
                  </a:cubicBezTo>
                  <a:lnTo>
                    <a:pt x="68" y="349"/>
                  </a:lnTo>
                  <a:cubicBezTo>
                    <a:pt x="34" y="349"/>
                    <a:pt x="0" y="349"/>
                    <a:pt x="0" y="315"/>
                  </a:cubicBezTo>
                  <a:lnTo>
                    <a:pt x="0" y="247"/>
                  </a:lnTo>
                  <a:lnTo>
                    <a:pt x="0" y="171"/>
                  </a:lnTo>
                  <a:cubicBezTo>
                    <a:pt x="34" y="137"/>
                    <a:pt x="34" y="103"/>
                    <a:pt x="34" y="103"/>
                  </a:cubicBezTo>
                  <a:cubicBezTo>
                    <a:pt x="34" y="69"/>
                    <a:pt x="68" y="35"/>
                    <a:pt x="68" y="35"/>
                  </a:cubicBezTo>
                  <a:cubicBezTo>
                    <a:pt x="68" y="35"/>
                    <a:pt x="111" y="35"/>
                    <a:pt x="111"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2"/>
            <p:cNvSpPr/>
            <p:nvPr/>
          </p:nvSpPr>
          <p:spPr>
            <a:xfrm>
              <a:off x="9048745" y="4761184"/>
              <a:ext cx="6087" cy="13331"/>
            </a:xfrm>
            <a:custGeom>
              <a:avLst/>
              <a:gdLst/>
              <a:ahLst/>
              <a:cxnLst/>
              <a:rect l="l" t="t" r="r" b="b"/>
              <a:pathLst>
                <a:path w="179" h="392" extrusionOk="0">
                  <a:moveTo>
                    <a:pt x="102" y="0"/>
                  </a:moveTo>
                  <a:cubicBezTo>
                    <a:pt x="136" y="0"/>
                    <a:pt x="178" y="0"/>
                    <a:pt x="178" y="77"/>
                  </a:cubicBezTo>
                  <a:lnTo>
                    <a:pt x="178" y="213"/>
                  </a:lnTo>
                  <a:cubicBezTo>
                    <a:pt x="136" y="289"/>
                    <a:pt x="136" y="323"/>
                    <a:pt x="102" y="357"/>
                  </a:cubicBezTo>
                  <a:lnTo>
                    <a:pt x="102" y="357"/>
                  </a:lnTo>
                  <a:cubicBezTo>
                    <a:pt x="68" y="391"/>
                    <a:pt x="34" y="357"/>
                    <a:pt x="34" y="323"/>
                  </a:cubicBezTo>
                  <a:cubicBezTo>
                    <a:pt x="0" y="289"/>
                    <a:pt x="34" y="255"/>
                    <a:pt x="34" y="179"/>
                  </a:cubicBezTo>
                  <a:cubicBezTo>
                    <a:pt x="68" y="145"/>
                    <a:pt x="68" y="77"/>
                    <a:pt x="102"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2"/>
            <p:cNvSpPr/>
            <p:nvPr/>
          </p:nvSpPr>
          <p:spPr>
            <a:xfrm>
              <a:off x="9059423" y="4790056"/>
              <a:ext cx="4931" cy="12175"/>
            </a:xfrm>
            <a:custGeom>
              <a:avLst/>
              <a:gdLst/>
              <a:ahLst/>
              <a:cxnLst/>
              <a:rect l="l" t="t" r="r" b="b"/>
              <a:pathLst>
                <a:path w="145" h="358" extrusionOk="0">
                  <a:moveTo>
                    <a:pt x="77" y="1"/>
                  </a:moveTo>
                  <a:cubicBezTo>
                    <a:pt x="77" y="1"/>
                    <a:pt x="145" y="1"/>
                    <a:pt x="111" y="43"/>
                  </a:cubicBezTo>
                  <a:cubicBezTo>
                    <a:pt x="111" y="145"/>
                    <a:pt x="111" y="213"/>
                    <a:pt x="77" y="324"/>
                  </a:cubicBezTo>
                  <a:lnTo>
                    <a:pt x="77" y="324"/>
                  </a:lnTo>
                  <a:cubicBezTo>
                    <a:pt x="34" y="358"/>
                    <a:pt x="0" y="358"/>
                    <a:pt x="0" y="324"/>
                  </a:cubicBezTo>
                  <a:cubicBezTo>
                    <a:pt x="0" y="213"/>
                    <a:pt x="34" y="111"/>
                    <a:pt x="77" y="4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2"/>
            <p:cNvSpPr/>
            <p:nvPr/>
          </p:nvSpPr>
          <p:spPr>
            <a:xfrm>
              <a:off x="9047589" y="4796144"/>
              <a:ext cx="4625" cy="9862"/>
            </a:xfrm>
            <a:custGeom>
              <a:avLst/>
              <a:gdLst/>
              <a:ahLst/>
              <a:cxnLst/>
              <a:rect l="l" t="t" r="r" b="b"/>
              <a:pathLst>
                <a:path w="136" h="290" extrusionOk="0">
                  <a:moveTo>
                    <a:pt x="68" y="0"/>
                  </a:moveTo>
                  <a:cubicBezTo>
                    <a:pt x="68" y="0"/>
                    <a:pt x="136" y="0"/>
                    <a:pt x="136" y="34"/>
                  </a:cubicBezTo>
                  <a:cubicBezTo>
                    <a:pt x="136" y="111"/>
                    <a:pt x="136" y="213"/>
                    <a:pt x="102" y="247"/>
                  </a:cubicBezTo>
                  <a:lnTo>
                    <a:pt x="102" y="289"/>
                  </a:lnTo>
                  <a:cubicBezTo>
                    <a:pt x="68" y="289"/>
                    <a:pt x="34" y="289"/>
                    <a:pt x="0" y="247"/>
                  </a:cubicBezTo>
                  <a:cubicBezTo>
                    <a:pt x="0" y="179"/>
                    <a:pt x="34" y="77"/>
                    <a:pt x="34" y="34"/>
                  </a:cubicBezTo>
                  <a:cubicBezTo>
                    <a:pt x="34" y="0"/>
                    <a:pt x="68" y="0"/>
                    <a:pt x="68"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2"/>
            <p:cNvSpPr/>
            <p:nvPr/>
          </p:nvSpPr>
          <p:spPr>
            <a:xfrm>
              <a:off x="9025892" y="4760028"/>
              <a:ext cx="5815" cy="11018"/>
            </a:xfrm>
            <a:custGeom>
              <a:avLst/>
              <a:gdLst/>
              <a:ahLst/>
              <a:cxnLst/>
              <a:rect l="l" t="t" r="r" b="b"/>
              <a:pathLst>
                <a:path w="171" h="324" extrusionOk="0">
                  <a:moveTo>
                    <a:pt x="103" y="34"/>
                  </a:moveTo>
                  <a:cubicBezTo>
                    <a:pt x="137" y="0"/>
                    <a:pt x="171" y="34"/>
                    <a:pt x="171" y="77"/>
                  </a:cubicBezTo>
                  <a:cubicBezTo>
                    <a:pt x="137" y="111"/>
                    <a:pt x="137" y="145"/>
                    <a:pt x="137" y="213"/>
                  </a:cubicBezTo>
                  <a:cubicBezTo>
                    <a:pt x="137" y="247"/>
                    <a:pt x="171" y="289"/>
                    <a:pt x="137" y="323"/>
                  </a:cubicBezTo>
                  <a:lnTo>
                    <a:pt x="103" y="323"/>
                  </a:lnTo>
                  <a:lnTo>
                    <a:pt x="69" y="323"/>
                  </a:lnTo>
                  <a:cubicBezTo>
                    <a:pt x="1" y="289"/>
                    <a:pt x="35" y="213"/>
                    <a:pt x="35" y="179"/>
                  </a:cubicBezTo>
                  <a:cubicBezTo>
                    <a:pt x="35" y="111"/>
                    <a:pt x="69" y="77"/>
                    <a:pt x="103"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2"/>
            <p:cNvSpPr/>
            <p:nvPr/>
          </p:nvSpPr>
          <p:spPr>
            <a:xfrm>
              <a:off x="9016098" y="4766081"/>
              <a:ext cx="7244" cy="12175"/>
            </a:xfrm>
            <a:custGeom>
              <a:avLst/>
              <a:gdLst/>
              <a:ahLst/>
              <a:cxnLst/>
              <a:rect l="l" t="t" r="r" b="b"/>
              <a:pathLst>
                <a:path w="213" h="358" extrusionOk="0">
                  <a:moveTo>
                    <a:pt x="145" y="1"/>
                  </a:moveTo>
                  <a:cubicBezTo>
                    <a:pt x="145" y="1"/>
                    <a:pt x="212" y="1"/>
                    <a:pt x="178" y="35"/>
                  </a:cubicBezTo>
                  <a:lnTo>
                    <a:pt x="178" y="111"/>
                  </a:lnTo>
                  <a:lnTo>
                    <a:pt x="178" y="213"/>
                  </a:lnTo>
                  <a:cubicBezTo>
                    <a:pt x="178" y="247"/>
                    <a:pt x="178" y="324"/>
                    <a:pt x="145" y="358"/>
                  </a:cubicBezTo>
                  <a:lnTo>
                    <a:pt x="145" y="358"/>
                  </a:lnTo>
                  <a:lnTo>
                    <a:pt x="77" y="358"/>
                  </a:lnTo>
                  <a:cubicBezTo>
                    <a:pt x="0" y="324"/>
                    <a:pt x="34" y="247"/>
                    <a:pt x="34" y="179"/>
                  </a:cubicBezTo>
                  <a:cubicBezTo>
                    <a:pt x="77" y="145"/>
                    <a:pt x="77" y="145"/>
                    <a:pt x="77" y="111"/>
                  </a:cubicBezTo>
                  <a:cubicBezTo>
                    <a:pt x="77" y="69"/>
                    <a:pt x="111" y="35"/>
                    <a:pt x="111" y="35"/>
                  </a:cubicBezTo>
                  <a:cubicBezTo>
                    <a:pt x="111" y="1"/>
                    <a:pt x="111" y="1"/>
                    <a:pt x="145"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2"/>
            <p:cNvSpPr/>
            <p:nvPr/>
          </p:nvSpPr>
          <p:spPr>
            <a:xfrm>
              <a:off x="8993279" y="4827635"/>
              <a:ext cx="4931" cy="15609"/>
            </a:xfrm>
            <a:custGeom>
              <a:avLst/>
              <a:gdLst/>
              <a:ahLst/>
              <a:cxnLst/>
              <a:rect l="l" t="t" r="r" b="b"/>
              <a:pathLst>
                <a:path w="145" h="459" extrusionOk="0">
                  <a:moveTo>
                    <a:pt x="68" y="0"/>
                  </a:moveTo>
                  <a:cubicBezTo>
                    <a:pt x="110" y="0"/>
                    <a:pt x="144" y="0"/>
                    <a:pt x="144" y="34"/>
                  </a:cubicBezTo>
                  <a:lnTo>
                    <a:pt x="144" y="247"/>
                  </a:lnTo>
                  <a:cubicBezTo>
                    <a:pt x="144" y="315"/>
                    <a:pt x="110" y="349"/>
                    <a:pt x="68" y="425"/>
                  </a:cubicBezTo>
                  <a:lnTo>
                    <a:pt x="68" y="459"/>
                  </a:lnTo>
                  <a:cubicBezTo>
                    <a:pt x="34" y="459"/>
                    <a:pt x="34" y="459"/>
                    <a:pt x="0" y="425"/>
                  </a:cubicBezTo>
                  <a:cubicBezTo>
                    <a:pt x="0" y="349"/>
                    <a:pt x="0" y="281"/>
                    <a:pt x="34" y="247"/>
                  </a:cubicBezTo>
                  <a:cubicBezTo>
                    <a:pt x="34" y="170"/>
                    <a:pt x="68" y="102"/>
                    <a:pt x="68"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2"/>
            <p:cNvSpPr/>
            <p:nvPr/>
          </p:nvSpPr>
          <p:spPr>
            <a:xfrm>
              <a:off x="9025892" y="4827635"/>
              <a:ext cx="5815" cy="10712"/>
            </a:xfrm>
            <a:custGeom>
              <a:avLst/>
              <a:gdLst/>
              <a:ahLst/>
              <a:cxnLst/>
              <a:rect l="l" t="t" r="r" b="b"/>
              <a:pathLst>
                <a:path w="171" h="315" extrusionOk="0">
                  <a:moveTo>
                    <a:pt x="103" y="0"/>
                  </a:moveTo>
                  <a:cubicBezTo>
                    <a:pt x="103" y="0"/>
                    <a:pt x="171" y="0"/>
                    <a:pt x="171" y="68"/>
                  </a:cubicBezTo>
                  <a:cubicBezTo>
                    <a:pt x="137" y="102"/>
                    <a:pt x="137" y="136"/>
                    <a:pt x="137" y="170"/>
                  </a:cubicBezTo>
                  <a:cubicBezTo>
                    <a:pt x="137" y="247"/>
                    <a:pt x="137" y="281"/>
                    <a:pt x="69" y="315"/>
                  </a:cubicBezTo>
                  <a:lnTo>
                    <a:pt x="69" y="315"/>
                  </a:lnTo>
                  <a:cubicBezTo>
                    <a:pt x="69" y="315"/>
                    <a:pt x="35" y="315"/>
                    <a:pt x="1" y="281"/>
                  </a:cubicBezTo>
                  <a:cubicBezTo>
                    <a:pt x="1" y="247"/>
                    <a:pt x="1" y="213"/>
                    <a:pt x="35" y="170"/>
                  </a:cubicBezTo>
                  <a:cubicBezTo>
                    <a:pt x="35" y="102"/>
                    <a:pt x="69" y="68"/>
                    <a:pt x="69" y="34"/>
                  </a:cubicBezTo>
                  <a:cubicBezTo>
                    <a:pt x="69" y="34"/>
                    <a:pt x="69" y="0"/>
                    <a:pt x="103"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2"/>
            <p:cNvSpPr/>
            <p:nvPr/>
          </p:nvSpPr>
          <p:spPr>
            <a:xfrm>
              <a:off x="9040345" y="4870960"/>
              <a:ext cx="7278" cy="14487"/>
            </a:xfrm>
            <a:custGeom>
              <a:avLst/>
              <a:gdLst/>
              <a:ahLst/>
              <a:cxnLst/>
              <a:rect l="l" t="t" r="r" b="b"/>
              <a:pathLst>
                <a:path w="214" h="426" extrusionOk="0">
                  <a:moveTo>
                    <a:pt x="103" y="34"/>
                  </a:moveTo>
                  <a:cubicBezTo>
                    <a:pt x="137" y="0"/>
                    <a:pt x="171" y="34"/>
                    <a:pt x="171" y="34"/>
                  </a:cubicBezTo>
                  <a:cubicBezTo>
                    <a:pt x="171" y="170"/>
                    <a:pt x="213" y="315"/>
                    <a:pt x="103" y="425"/>
                  </a:cubicBezTo>
                  <a:lnTo>
                    <a:pt x="103" y="425"/>
                  </a:lnTo>
                  <a:lnTo>
                    <a:pt x="69" y="425"/>
                  </a:lnTo>
                  <a:cubicBezTo>
                    <a:pt x="1" y="281"/>
                    <a:pt x="69" y="136"/>
                    <a:pt x="103"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2"/>
            <p:cNvSpPr/>
            <p:nvPr/>
          </p:nvSpPr>
          <p:spPr>
            <a:xfrm>
              <a:off x="9033135" y="4873273"/>
              <a:ext cx="5815" cy="14487"/>
            </a:xfrm>
            <a:custGeom>
              <a:avLst/>
              <a:gdLst/>
              <a:ahLst/>
              <a:cxnLst/>
              <a:rect l="l" t="t" r="r" b="b"/>
              <a:pathLst>
                <a:path w="171" h="426" extrusionOk="0">
                  <a:moveTo>
                    <a:pt x="102" y="34"/>
                  </a:moveTo>
                  <a:cubicBezTo>
                    <a:pt x="136" y="0"/>
                    <a:pt x="170" y="0"/>
                    <a:pt x="170" y="34"/>
                  </a:cubicBezTo>
                  <a:lnTo>
                    <a:pt x="170" y="213"/>
                  </a:lnTo>
                  <a:cubicBezTo>
                    <a:pt x="170" y="281"/>
                    <a:pt x="170" y="357"/>
                    <a:pt x="136" y="391"/>
                  </a:cubicBezTo>
                  <a:lnTo>
                    <a:pt x="102" y="391"/>
                  </a:lnTo>
                  <a:cubicBezTo>
                    <a:pt x="68" y="425"/>
                    <a:pt x="34" y="425"/>
                    <a:pt x="0" y="357"/>
                  </a:cubicBezTo>
                  <a:cubicBezTo>
                    <a:pt x="0" y="315"/>
                    <a:pt x="0" y="247"/>
                    <a:pt x="34" y="179"/>
                  </a:cubicBezTo>
                  <a:cubicBezTo>
                    <a:pt x="34" y="145"/>
                    <a:pt x="68" y="68"/>
                    <a:pt x="102"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2"/>
            <p:cNvSpPr/>
            <p:nvPr/>
          </p:nvSpPr>
          <p:spPr>
            <a:xfrm>
              <a:off x="9040345" y="4899833"/>
              <a:ext cx="5815" cy="10746"/>
            </a:xfrm>
            <a:custGeom>
              <a:avLst/>
              <a:gdLst/>
              <a:ahLst/>
              <a:cxnLst/>
              <a:rect l="l" t="t" r="r" b="b"/>
              <a:pathLst>
                <a:path w="171" h="316" extrusionOk="0">
                  <a:moveTo>
                    <a:pt x="69" y="1"/>
                  </a:moveTo>
                  <a:cubicBezTo>
                    <a:pt x="103" y="1"/>
                    <a:pt x="171" y="1"/>
                    <a:pt x="171" y="69"/>
                  </a:cubicBezTo>
                  <a:cubicBezTo>
                    <a:pt x="171" y="137"/>
                    <a:pt x="171" y="213"/>
                    <a:pt x="137" y="281"/>
                  </a:cubicBezTo>
                  <a:lnTo>
                    <a:pt x="137" y="281"/>
                  </a:lnTo>
                  <a:cubicBezTo>
                    <a:pt x="103" y="315"/>
                    <a:pt x="35" y="281"/>
                    <a:pt x="35" y="247"/>
                  </a:cubicBezTo>
                  <a:cubicBezTo>
                    <a:pt x="1" y="213"/>
                    <a:pt x="35" y="103"/>
                    <a:pt x="35" y="35"/>
                  </a:cubicBezTo>
                  <a:cubicBezTo>
                    <a:pt x="69" y="35"/>
                    <a:pt x="69" y="35"/>
                    <a:pt x="6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2"/>
            <p:cNvSpPr/>
            <p:nvPr/>
          </p:nvSpPr>
          <p:spPr>
            <a:xfrm>
              <a:off x="9001644" y="4866063"/>
              <a:ext cx="3775" cy="12141"/>
            </a:xfrm>
            <a:custGeom>
              <a:avLst/>
              <a:gdLst/>
              <a:ahLst/>
              <a:cxnLst/>
              <a:rect l="l" t="t" r="r" b="b"/>
              <a:pathLst>
                <a:path w="111" h="357" extrusionOk="0">
                  <a:moveTo>
                    <a:pt x="77" y="34"/>
                  </a:moveTo>
                  <a:cubicBezTo>
                    <a:pt x="77" y="0"/>
                    <a:pt x="111" y="34"/>
                    <a:pt x="111" y="34"/>
                  </a:cubicBezTo>
                  <a:lnTo>
                    <a:pt x="111" y="212"/>
                  </a:lnTo>
                  <a:lnTo>
                    <a:pt x="111" y="314"/>
                  </a:lnTo>
                  <a:lnTo>
                    <a:pt x="77" y="314"/>
                  </a:lnTo>
                  <a:cubicBezTo>
                    <a:pt x="77" y="357"/>
                    <a:pt x="34" y="357"/>
                    <a:pt x="0" y="314"/>
                  </a:cubicBezTo>
                  <a:cubicBezTo>
                    <a:pt x="0" y="280"/>
                    <a:pt x="0" y="212"/>
                    <a:pt x="34" y="178"/>
                  </a:cubicBezTo>
                  <a:lnTo>
                    <a:pt x="34" y="34"/>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2"/>
            <p:cNvSpPr/>
            <p:nvPr/>
          </p:nvSpPr>
          <p:spPr>
            <a:xfrm>
              <a:off x="8992122" y="4867219"/>
              <a:ext cx="3469" cy="12141"/>
            </a:xfrm>
            <a:custGeom>
              <a:avLst/>
              <a:gdLst/>
              <a:ahLst/>
              <a:cxnLst/>
              <a:rect l="l" t="t" r="r" b="b"/>
              <a:pathLst>
                <a:path w="102" h="357" extrusionOk="0">
                  <a:moveTo>
                    <a:pt x="68" y="0"/>
                  </a:moveTo>
                  <a:lnTo>
                    <a:pt x="102" y="0"/>
                  </a:lnTo>
                  <a:lnTo>
                    <a:pt x="102" y="144"/>
                  </a:lnTo>
                  <a:lnTo>
                    <a:pt x="102" y="323"/>
                  </a:lnTo>
                  <a:lnTo>
                    <a:pt x="102" y="323"/>
                  </a:lnTo>
                  <a:cubicBezTo>
                    <a:pt x="68" y="357"/>
                    <a:pt x="0" y="357"/>
                    <a:pt x="0" y="280"/>
                  </a:cubicBezTo>
                  <a:lnTo>
                    <a:pt x="0" y="144"/>
                  </a:lnTo>
                  <a:cubicBezTo>
                    <a:pt x="34" y="110"/>
                    <a:pt x="34" y="34"/>
                    <a:pt x="68"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2"/>
            <p:cNvSpPr/>
            <p:nvPr/>
          </p:nvSpPr>
          <p:spPr>
            <a:xfrm>
              <a:off x="9001644" y="4924964"/>
              <a:ext cx="4931" cy="15643"/>
            </a:xfrm>
            <a:custGeom>
              <a:avLst/>
              <a:gdLst/>
              <a:ahLst/>
              <a:cxnLst/>
              <a:rect l="l" t="t" r="r" b="b"/>
              <a:pathLst>
                <a:path w="145" h="460" extrusionOk="0">
                  <a:moveTo>
                    <a:pt x="34" y="35"/>
                  </a:moveTo>
                  <a:cubicBezTo>
                    <a:pt x="77" y="1"/>
                    <a:pt x="111" y="35"/>
                    <a:pt x="111" y="69"/>
                  </a:cubicBezTo>
                  <a:cubicBezTo>
                    <a:pt x="145" y="145"/>
                    <a:pt x="145" y="179"/>
                    <a:pt x="145" y="247"/>
                  </a:cubicBezTo>
                  <a:cubicBezTo>
                    <a:pt x="145" y="324"/>
                    <a:pt x="145" y="392"/>
                    <a:pt x="111" y="426"/>
                  </a:cubicBezTo>
                  <a:lnTo>
                    <a:pt x="111" y="426"/>
                  </a:lnTo>
                  <a:cubicBezTo>
                    <a:pt x="77" y="460"/>
                    <a:pt x="34" y="460"/>
                    <a:pt x="0" y="426"/>
                  </a:cubicBezTo>
                  <a:cubicBezTo>
                    <a:pt x="0" y="358"/>
                    <a:pt x="0" y="324"/>
                    <a:pt x="34" y="247"/>
                  </a:cubicBezTo>
                  <a:lnTo>
                    <a:pt x="34" y="69"/>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2"/>
            <p:cNvSpPr/>
            <p:nvPr/>
          </p:nvSpPr>
          <p:spPr>
            <a:xfrm>
              <a:off x="8990966" y="4921529"/>
              <a:ext cx="4625" cy="11869"/>
            </a:xfrm>
            <a:custGeom>
              <a:avLst/>
              <a:gdLst/>
              <a:ahLst/>
              <a:cxnLst/>
              <a:rect l="l" t="t" r="r" b="b"/>
              <a:pathLst>
                <a:path w="136" h="349" extrusionOk="0">
                  <a:moveTo>
                    <a:pt x="68" y="0"/>
                  </a:moveTo>
                  <a:cubicBezTo>
                    <a:pt x="102" y="0"/>
                    <a:pt x="136" y="0"/>
                    <a:pt x="136" y="34"/>
                  </a:cubicBezTo>
                  <a:cubicBezTo>
                    <a:pt x="136" y="136"/>
                    <a:pt x="136" y="246"/>
                    <a:pt x="102" y="348"/>
                  </a:cubicBezTo>
                  <a:lnTo>
                    <a:pt x="102" y="348"/>
                  </a:lnTo>
                  <a:lnTo>
                    <a:pt x="34" y="348"/>
                  </a:lnTo>
                  <a:cubicBezTo>
                    <a:pt x="0" y="246"/>
                    <a:pt x="34" y="136"/>
                    <a:pt x="68" y="34"/>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2"/>
            <p:cNvSpPr/>
            <p:nvPr/>
          </p:nvSpPr>
          <p:spPr>
            <a:xfrm>
              <a:off x="8474426" y="4964855"/>
              <a:ext cx="440567" cy="117904"/>
            </a:xfrm>
            <a:custGeom>
              <a:avLst/>
              <a:gdLst/>
              <a:ahLst/>
              <a:cxnLst/>
              <a:rect l="l" t="t" r="r" b="b"/>
              <a:pathLst>
                <a:path w="12955" h="3467" extrusionOk="0">
                  <a:moveTo>
                    <a:pt x="1062" y="1275"/>
                  </a:moveTo>
                  <a:cubicBezTo>
                    <a:pt x="1240" y="1164"/>
                    <a:pt x="1419" y="1062"/>
                    <a:pt x="1563" y="986"/>
                  </a:cubicBezTo>
                  <a:cubicBezTo>
                    <a:pt x="2090" y="705"/>
                    <a:pt x="2659" y="527"/>
                    <a:pt x="3220" y="383"/>
                  </a:cubicBezTo>
                  <a:cubicBezTo>
                    <a:pt x="3296" y="349"/>
                    <a:pt x="3398" y="349"/>
                    <a:pt x="3475" y="315"/>
                  </a:cubicBezTo>
                  <a:cubicBezTo>
                    <a:pt x="3645" y="281"/>
                    <a:pt x="3789" y="281"/>
                    <a:pt x="3933" y="247"/>
                  </a:cubicBezTo>
                  <a:cubicBezTo>
                    <a:pt x="5276" y="34"/>
                    <a:pt x="6618" y="0"/>
                    <a:pt x="8002" y="34"/>
                  </a:cubicBezTo>
                  <a:cubicBezTo>
                    <a:pt x="9379" y="102"/>
                    <a:pt x="10763" y="213"/>
                    <a:pt x="12139" y="425"/>
                  </a:cubicBezTo>
                  <a:cubicBezTo>
                    <a:pt x="12216" y="425"/>
                    <a:pt x="12250" y="459"/>
                    <a:pt x="12318" y="459"/>
                  </a:cubicBezTo>
                  <a:cubicBezTo>
                    <a:pt x="12496" y="493"/>
                    <a:pt x="12709" y="527"/>
                    <a:pt x="12887" y="561"/>
                  </a:cubicBezTo>
                  <a:lnTo>
                    <a:pt x="12955" y="561"/>
                  </a:lnTo>
                  <a:lnTo>
                    <a:pt x="12887" y="561"/>
                  </a:lnTo>
                  <a:cubicBezTo>
                    <a:pt x="12743" y="527"/>
                    <a:pt x="12607" y="561"/>
                    <a:pt x="12428" y="595"/>
                  </a:cubicBezTo>
                  <a:cubicBezTo>
                    <a:pt x="12250" y="637"/>
                    <a:pt x="12071" y="671"/>
                    <a:pt x="11927" y="705"/>
                  </a:cubicBezTo>
                  <a:cubicBezTo>
                    <a:pt x="11468" y="773"/>
                    <a:pt x="11044" y="884"/>
                    <a:pt x="10619" y="986"/>
                  </a:cubicBezTo>
                  <a:cubicBezTo>
                    <a:pt x="9591" y="1232"/>
                    <a:pt x="8606" y="1555"/>
                    <a:pt x="7612" y="1835"/>
                  </a:cubicBezTo>
                  <a:cubicBezTo>
                    <a:pt x="6618" y="2124"/>
                    <a:pt x="5666" y="2404"/>
                    <a:pt x="4672" y="2651"/>
                  </a:cubicBezTo>
                  <a:cubicBezTo>
                    <a:pt x="4604" y="2685"/>
                    <a:pt x="4537" y="2685"/>
                    <a:pt x="4460" y="2719"/>
                  </a:cubicBezTo>
                  <a:cubicBezTo>
                    <a:pt x="4426" y="2719"/>
                    <a:pt x="4358" y="2761"/>
                    <a:pt x="4282" y="2761"/>
                  </a:cubicBezTo>
                  <a:cubicBezTo>
                    <a:pt x="3330" y="3007"/>
                    <a:pt x="2413" y="3356"/>
                    <a:pt x="1419" y="3466"/>
                  </a:cubicBezTo>
                  <a:lnTo>
                    <a:pt x="1096" y="3466"/>
                  </a:lnTo>
                  <a:cubicBezTo>
                    <a:pt x="994" y="3466"/>
                    <a:pt x="884" y="3432"/>
                    <a:pt x="782" y="3432"/>
                  </a:cubicBezTo>
                  <a:cubicBezTo>
                    <a:pt x="391" y="3322"/>
                    <a:pt x="77" y="3143"/>
                    <a:pt x="0" y="2795"/>
                  </a:cubicBezTo>
                  <a:cubicBezTo>
                    <a:pt x="0" y="2719"/>
                    <a:pt x="0" y="2617"/>
                    <a:pt x="34" y="2472"/>
                  </a:cubicBezTo>
                  <a:cubicBezTo>
                    <a:pt x="77" y="2438"/>
                    <a:pt x="77" y="2404"/>
                    <a:pt x="77" y="2404"/>
                  </a:cubicBezTo>
                  <a:cubicBezTo>
                    <a:pt x="111" y="2336"/>
                    <a:pt x="145" y="2294"/>
                    <a:pt x="145" y="2260"/>
                  </a:cubicBezTo>
                  <a:cubicBezTo>
                    <a:pt x="357" y="1869"/>
                    <a:pt x="714" y="1555"/>
                    <a:pt x="1062" y="127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2"/>
            <p:cNvSpPr/>
            <p:nvPr/>
          </p:nvSpPr>
          <p:spPr>
            <a:xfrm>
              <a:off x="8464870" y="4980430"/>
              <a:ext cx="450123" cy="104641"/>
            </a:xfrm>
            <a:custGeom>
              <a:avLst/>
              <a:gdLst/>
              <a:ahLst/>
              <a:cxnLst/>
              <a:rect l="l" t="t" r="r" b="b"/>
              <a:pathLst>
                <a:path w="13236" h="3077" extrusionOk="0">
                  <a:moveTo>
                    <a:pt x="358" y="1946"/>
                  </a:moveTo>
                  <a:cubicBezTo>
                    <a:pt x="4393" y="426"/>
                    <a:pt x="10407" y="69"/>
                    <a:pt x="12599" y="1"/>
                  </a:cubicBezTo>
                  <a:cubicBezTo>
                    <a:pt x="12811" y="35"/>
                    <a:pt x="13024" y="69"/>
                    <a:pt x="13236" y="103"/>
                  </a:cubicBezTo>
                  <a:lnTo>
                    <a:pt x="13236" y="103"/>
                  </a:lnTo>
                  <a:cubicBezTo>
                    <a:pt x="12956" y="35"/>
                    <a:pt x="12497" y="179"/>
                    <a:pt x="12208" y="247"/>
                  </a:cubicBezTo>
                  <a:cubicBezTo>
                    <a:pt x="11749" y="315"/>
                    <a:pt x="11325" y="426"/>
                    <a:pt x="10900" y="528"/>
                  </a:cubicBezTo>
                  <a:cubicBezTo>
                    <a:pt x="9872" y="774"/>
                    <a:pt x="8887" y="1097"/>
                    <a:pt x="7893" y="1377"/>
                  </a:cubicBezTo>
                  <a:cubicBezTo>
                    <a:pt x="6831" y="1666"/>
                    <a:pt x="5803" y="2014"/>
                    <a:pt x="4741" y="2261"/>
                  </a:cubicBezTo>
                  <a:cubicBezTo>
                    <a:pt x="3756" y="2515"/>
                    <a:pt x="2762" y="2898"/>
                    <a:pt x="1700" y="3008"/>
                  </a:cubicBezTo>
                  <a:cubicBezTo>
                    <a:pt x="952" y="3076"/>
                    <a:pt x="1" y="2762"/>
                    <a:pt x="358" y="1946"/>
                  </a:cubicBezTo>
                  <a:close/>
                  <a:moveTo>
                    <a:pt x="13236" y="103"/>
                  </a:moveTo>
                  <a:lnTo>
                    <a:pt x="13236" y="103"/>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2"/>
            <p:cNvSpPr/>
            <p:nvPr/>
          </p:nvSpPr>
          <p:spPr>
            <a:xfrm>
              <a:off x="8746554" y="5005596"/>
              <a:ext cx="14487" cy="3775"/>
            </a:xfrm>
            <a:custGeom>
              <a:avLst/>
              <a:gdLst/>
              <a:ahLst/>
              <a:cxnLst/>
              <a:rect l="l" t="t" r="r" b="b"/>
              <a:pathLst>
                <a:path w="426" h="111" extrusionOk="0">
                  <a:moveTo>
                    <a:pt x="34" y="34"/>
                  </a:moveTo>
                  <a:cubicBezTo>
                    <a:pt x="102" y="0"/>
                    <a:pt x="145" y="34"/>
                    <a:pt x="213" y="0"/>
                  </a:cubicBezTo>
                  <a:lnTo>
                    <a:pt x="357" y="0"/>
                  </a:lnTo>
                  <a:cubicBezTo>
                    <a:pt x="391" y="0"/>
                    <a:pt x="425" y="77"/>
                    <a:pt x="391" y="77"/>
                  </a:cubicBezTo>
                  <a:lnTo>
                    <a:pt x="391" y="77"/>
                  </a:lnTo>
                  <a:cubicBezTo>
                    <a:pt x="315" y="77"/>
                    <a:pt x="247" y="77"/>
                    <a:pt x="213" y="110"/>
                  </a:cubicBezTo>
                  <a:lnTo>
                    <a:pt x="34" y="110"/>
                  </a:lnTo>
                  <a:cubicBezTo>
                    <a:pt x="34" y="110"/>
                    <a:pt x="0" y="34"/>
                    <a:pt x="34"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2"/>
            <p:cNvSpPr/>
            <p:nvPr/>
          </p:nvSpPr>
          <p:spPr>
            <a:xfrm>
              <a:off x="8741623" y="5010493"/>
              <a:ext cx="14487" cy="4931"/>
            </a:xfrm>
            <a:custGeom>
              <a:avLst/>
              <a:gdLst/>
              <a:ahLst/>
              <a:cxnLst/>
              <a:rect l="l" t="t" r="r" b="b"/>
              <a:pathLst>
                <a:path w="426" h="145" extrusionOk="0">
                  <a:moveTo>
                    <a:pt x="35" y="34"/>
                  </a:moveTo>
                  <a:cubicBezTo>
                    <a:pt x="77" y="0"/>
                    <a:pt x="145" y="0"/>
                    <a:pt x="179" y="0"/>
                  </a:cubicBezTo>
                  <a:cubicBezTo>
                    <a:pt x="247" y="34"/>
                    <a:pt x="324" y="34"/>
                    <a:pt x="358" y="34"/>
                  </a:cubicBezTo>
                  <a:cubicBezTo>
                    <a:pt x="426" y="34"/>
                    <a:pt x="426" y="68"/>
                    <a:pt x="392" y="102"/>
                  </a:cubicBezTo>
                  <a:lnTo>
                    <a:pt x="358" y="102"/>
                  </a:lnTo>
                  <a:cubicBezTo>
                    <a:pt x="324" y="145"/>
                    <a:pt x="247" y="145"/>
                    <a:pt x="179" y="145"/>
                  </a:cubicBezTo>
                  <a:cubicBezTo>
                    <a:pt x="145" y="145"/>
                    <a:pt x="77" y="145"/>
                    <a:pt x="35" y="102"/>
                  </a:cubicBezTo>
                  <a:cubicBezTo>
                    <a:pt x="1" y="102"/>
                    <a:pt x="1" y="34"/>
                    <a:pt x="35"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2"/>
            <p:cNvSpPr/>
            <p:nvPr/>
          </p:nvSpPr>
          <p:spPr>
            <a:xfrm>
              <a:off x="8718804" y="4973221"/>
              <a:ext cx="8434" cy="2347"/>
            </a:xfrm>
            <a:custGeom>
              <a:avLst/>
              <a:gdLst/>
              <a:ahLst/>
              <a:cxnLst/>
              <a:rect l="l" t="t" r="r" b="b"/>
              <a:pathLst>
                <a:path w="248" h="69" extrusionOk="0">
                  <a:moveTo>
                    <a:pt x="1" y="35"/>
                  </a:moveTo>
                  <a:cubicBezTo>
                    <a:pt x="35" y="35"/>
                    <a:pt x="35" y="35"/>
                    <a:pt x="35" y="1"/>
                  </a:cubicBezTo>
                  <a:cubicBezTo>
                    <a:pt x="69" y="35"/>
                    <a:pt x="145" y="35"/>
                    <a:pt x="179" y="35"/>
                  </a:cubicBezTo>
                  <a:cubicBezTo>
                    <a:pt x="213" y="35"/>
                    <a:pt x="247" y="69"/>
                    <a:pt x="213" y="69"/>
                  </a:cubicBezTo>
                  <a:lnTo>
                    <a:pt x="213" y="69"/>
                  </a:lnTo>
                  <a:lnTo>
                    <a:pt x="35" y="69"/>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2"/>
            <p:cNvSpPr/>
            <p:nvPr/>
          </p:nvSpPr>
          <p:spPr>
            <a:xfrm>
              <a:off x="8719960" y="4979308"/>
              <a:ext cx="12175" cy="5781"/>
            </a:xfrm>
            <a:custGeom>
              <a:avLst/>
              <a:gdLst/>
              <a:ahLst/>
              <a:cxnLst/>
              <a:rect l="l" t="t" r="r" b="b"/>
              <a:pathLst>
                <a:path w="358" h="170" extrusionOk="0">
                  <a:moveTo>
                    <a:pt x="35" y="34"/>
                  </a:moveTo>
                  <a:cubicBezTo>
                    <a:pt x="111" y="0"/>
                    <a:pt x="247" y="34"/>
                    <a:pt x="324" y="34"/>
                  </a:cubicBezTo>
                  <a:cubicBezTo>
                    <a:pt x="358" y="34"/>
                    <a:pt x="358" y="102"/>
                    <a:pt x="324" y="136"/>
                  </a:cubicBezTo>
                  <a:lnTo>
                    <a:pt x="324" y="136"/>
                  </a:lnTo>
                  <a:lnTo>
                    <a:pt x="179" y="136"/>
                  </a:lnTo>
                  <a:cubicBezTo>
                    <a:pt x="111" y="136"/>
                    <a:pt x="77" y="170"/>
                    <a:pt x="35" y="136"/>
                  </a:cubicBezTo>
                  <a:cubicBezTo>
                    <a:pt x="1" y="102"/>
                    <a:pt x="1" y="68"/>
                    <a:pt x="35" y="68"/>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2"/>
            <p:cNvSpPr/>
            <p:nvPr/>
          </p:nvSpPr>
          <p:spPr>
            <a:xfrm>
              <a:off x="8750023" y="4973221"/>
              <a:ext cx="13331" cy="4659"/>
            </a:xfrm>
            <a:custGeom>
              <a:avLst/>
              <a:gdLst/>
              <a:ahLst/>
              <a:cxnLst/>
              <a:rect l="l" t="t" r="r" b="b"/>
              <a:pathLst>
                <a:path w="392" h="137" extrusionOk="0">
                  <a:moveTo>
                    <a:pt x="77" y="35"/>
                  </a:moveTo>
                  <a:cubicBezTo>
                    <a:pt x="145" y="1"/>
                    <a:pt x="255" y="1"/>
                    <a:pt x="323" y="1"/>
                  </a:cubicBezTo>
                  <a:cubicBezTo>
                    <a:pt x="391" y="1"/>
                    <a:pt x="391" y="69"/>
                    <a:pt x="357" y="103"/>
                  </a:cubicBezTo>
                  <a:lnTo>
                    <a:pt x="323" y="103"/>
                  </a:lnTo>
                  <a:cubicBezTo>
                    <a:pt x="255" y="137"/>
                    <a:pt x="145" y="137"/>
                    <a:pt x="77" y="103"/>
                  </a:cubicBezTo>
                  <a:cubicBezTo>
                    <a:pt x="0" y="103"/>
                    <a:pt x="0" y="35"/>
                    <a:pt x="43"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2"/>
            <p:cNvSpPr/>
            <p:nvPr/>
          </p:nvSpPr>
          <p:spPr>
            <a:xfrm>
              <a:off x="8672010" y="4973221"/>
              <a:ext cx="13025" cy="4659"/>
            </a:xfrm>
            <a:custGeom>
              <a:avLst/>
              <a:gdLst/>
              <a:ahLst/>
              <a:cxnLst/>
              <a:rect l="l" t="t" r="r" b="b"/>
              <a:pathLst>
                <a:path w="383" h="137" extrusionOk="0">
                  <a:moveTo>
                    <a:pt x="35" y="35"/>
                  </a:moveTo>
                  <a:cubicBezTo>
                    <a:pt x="137" y="1"/>
                    <a:pt x="247" y="35"/>
                    <a:pt x="315" y="35"/>
                  </a:cubicBezTo>
                  <a:cubicBezTo>
                    <a:pt x="383" y="35"/>
                    <a:pt x="383" y="69"/>
                    <a:pt x="349" y="103"/>
                  </a:cubicBezTo>
                  <a:lnTo>
                    <a:pt x="315" y="103"/>
                  </a:lnTo>
                  <a:cubicBezTo>
                    <a:pt x="247" y="103"/>
                    <a:pt x="137" y="137"/>
                    <a:pt x="35" y="103"/>
                  </a:cubicBezTo>
                  <a:cubicBezTo>
                    <a:pt x="1" y="103"/>
                    <a:pt x="1" y="69"/>
                    <a:pt x="3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2"/>
            <p:cNvSpPr/>
            <p:nvPr/>
          </p:nvSpPr>
          <p:spPr>
            <a:xfrm>
              <a:off x="8675479" y="4981587"/>
              <a:ext cx="16800" cy="4965"/>
            </a:xfrm>
            <a:custGeom>
              <a:avLst/>
              <a:gdLst/>
              <a:ahLst/>
              <a:cxnLst/>
              <a:rect l="l" t="t" r="r" b="b"/>
              <a:pathLst>
                <a:path w="494" h="146" extrusionOk="0">
                  <a:moveTo>
                    <a:pt x="35" y="35"/>
                  </a:moveTo>
                  <a:cubicBezTo>
                    <a:pt x="111" y="1"/>
                    <a:pt x="179" y="1"/>
                    <a:pt x="247" y="1"/>
                  </a:cubicBezTo>
                  <a:lnTo>
                    <a:pt x="459" y="1"/>
                  </a:lnTo>
                  <a:cubicBezTo>
                    <a:pt x="493" y="1"/>
                    <a:pt x="493" y="35"/>
                    <a:pt x="459" y="69"/>
                  </a:cubicBezTo>
                  <a:lnTo>
                    <a:pt x="459" y="69"/>
                  </a:lnTo>
                  <a:cubicBezTo>
                    <a:pt x="391" y="69"/>
                    <a:pt x="323" y="103"/>
                    <a:pt x="247" y="103"/>
                  </a:cubicBezTo>
                  <a:cubicBezTo>
                    <a:pt x="179" y="145"/>
                    <a:pt x="111" y="145"/>
                    <a:pt x="35" y="145"/>
                  </a:cubicBezTo>
                  <a:cubicBezTo>
                    <a:pt x="1" y="103"/>
                    <a:pt x="1" y="69"/>
                    <a:pt x="35" y="35"/>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2"/>
            <p:cNvSpPr/>
            <p:nvPr/>
          </p:nvSpPr>
          <p:spPr>
            <a:xfrm>
              <a:off x="8641675" y="4972065"/>
              <a:ext cx="11018" cy="4659"/>
            </a:xfrm>
            <a:custGeom>
              <a:avLst/>
              <a:gdLst/>
              <a:ahLst/>
              <a:cxnLst/>
              <a:rect l="l" t="t" r="r" b="b"/>
              <a:pathLst>
                <a:path w="324" h="137" extrusionOk="0">
                  <a:moveTo>
                    <a:pt x="43" y="35"/>
                  </a:moveTo>
                  <a:cubicBezTo>
                    <a:pt x="77" y="1"/>
                    <a:pt x="213" y="1"/>
                    <a:pt x="290" y="35"/>
                  </a:cubicBezTo>
                  <a:cubicBezTo>
                    <a:pt x="324" y="35"/>
                    <a:pt x="324" y="103"/>
                    <a:pt x="290" y="103"/>
                  </a:cubicBezTo>
                  <a:lnTo>
                    <a:pt x="290" y="103"/>
                  </a:lnTo>
                  <a:cubicBezTo>
                    <a:pt x="256" y="137"/>
                    <a:pt x="179" y="137"/>
                    <a:pt x="145" y="137"/>
                  </a:cubicBezTo>
                  <a:cubicBezTo>
                    <a:pt x="111" y="137"/>
                    <a:pt x="43" y="137"/>
                    <a:pt x="1" y="103"/>
                  </a:cubicBezTo>
                  <a:lnTo>
                    <a:pt x="1" y="35"/>
                  </a:ln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2"/>
            <p:cNvSpPr/>
            <p:nvPr/>
          </p:nvSpPr>
          <p:spPr>
            <a:xfrm>
              <a:off x="8646606" y="4985055"/>
              <a:ext cx="15609" cy="4965"/>
            </a:xfrm>
            <a:custGeom>
              <a:avLst/>
              <a:gdLst/>
              <a:ahLst/>
              <a:cxnLst/>
              <a:rect l="l" t="t" r="r" b="b"/>
              <a:pathLst>
                <a:path w="459" h="146" extrusionOk="0">
                  <a:moveTo>
                    <a:pt x="34" y="77"/>
                  </a:moveTo>
                  <a:cubicBezTo>
                    <a:pt x="68" y="43"/>
                    <a:pt x="145" y="1"/>
                    <a:pt x="179" y="1"/>
                  </a:cubicBezTo>
                  <a:lnTo>
                    <a:pt x="391" y="1"/>
                  </a:lnTo>
                  <a:cubicBezTo>
                    <a:pt x="425" y="43"/>
                    <a:pt x="459" y="77"/>
                    <a:pt x="425" y="111"/>
                  </a:cubicBezTo>
                  <a:lnTo>
                    <a:pt x="391" y="111"/>
                  </a:lnTo>
                  <a:cubicBezTo>
                    <a:pt x="323" y="111"/>
                    <a:pt x="247" y="111"/>
                    <a:pt x="213" y="145"/>
                  </a:cubicBezTo>
                  <a:cubicBezTo>
                    <a:pt x="145" y="145"/>
                    <a:pt x="68" y="145"/>
                    <a:pt x="34" y="111"/>
                  </a:cubicBezTo>
                  <a:cubicBezTo>
                    <a:pt x="0" y="111"/>
                    <a:pt x="0" y="77"/>
                    <a:pt x="0" y="77"/>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2"/>
            <p:cNvSpPr/>
            <p:nvPr/>
          </p:nvSpPr>
          <p:spPr>
            <a:xfrm>
              <a:off x="8677791" y="5022634"/>
              <a:ext cx="14487" cy="5815"/>
            </a:xfrm>
            <a:custGeom>
              <a:avLst/>
              <a:gdLst/>
              <a:ahLst/>
              <a:cxnLst/>
              <a:rect l="l" t="t" r="r" b="b"/>
              <a:pathLst>
                <a:path w="426" h="171" extrusionOk="0">
                  <a:moveTo>
                    <a:pt x="77" y="68"/>
                  </a:moveTo>
                  <a:cubicBezTo>
                    <a:pt x="111" y="68"/>
                    <a:pt x="145" y="34"/>
                    <a:pt x="179" y="34"/>
                  </a:cubicBezTo>
                  <a:cubicBezTo>
                    <a:pt x="255" y="0"/>
                    <a:pt x="289" y="0"/>
                    <a:pt x="357" y="0"/>
                  </a:cubicBezTo>
                  <a:cubicBezTo>
                    <a:pt x="425" y="0"/>
                    <a:pt x="425" y="68"/>
                    <a:pt x="391" y="102"/>
                  </a:cubicBezTo>
                  <a:cubicBezTo>
                    <a:pt x="391" y="102"/>
                    <a:pt x="391" y="136"/>
                    <a:pt x="357" y="136"/>
                  </a:cubicBezTo>
                  <a:lnTo>
                    <a:pt x="213" y="136"/>
                  </a:lnTo>
                  <a:lnTo>
                    <a:pt x="77" y="136"/>
                  </a:lnTo>
                  <a:cubicBezTo>
                    <a:pt x="43" y="170"/>
                    <a:pt x="1" y="102"/>
                    <a:pt x="43" y="102"/>
                  </a:cubicBezTo>
                  <a:cubicBezTo>
                    <a:pt x="43" y="102"/>
                    <a:pt x="43" y="68"/>
                    <a:pt x="77"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2"/>
            <p:cNvSpPr/>
            <p:nvPr/>
          </p:nvSpPr>
          <p:spPr>
            <a:xfrm>
              <a:off x="8617700" y="5026103"/>
              <a:ext cx="15643" cy="7244"/>
            </a:xfrm>
            <a:custGeom>
              <a:avLst/>
              <a:gdLst/>
              <a:ahLst/>
              <a:cxnLst/>
              <a:rect l="l" t="t" r="r" b="b"/>
              <a:pathLst>
                <a:path w="460" h="213" extrusionOk="0">
                  <a:moveTo>
                    <a:pt x="35" y="34"/>
                  </a:moveTo>
                  <a:lnTo>
                    <a:pt x="179" y="34"/>
                  </a:lnTo>
                  <a:cubicBezTo>
                    <a:pt x="247" y="34"/>
                    <a:pt x="324" y="0"/>
                    <a:pt x="357" y="34"/>
                  </a:cubicBezTo>
                  <a:cubicBezTo>
                    <a:pt x="425" y="0"/>
                    <a:pt x="459" y="111"/>
                    <a:pt x="425" y="145"/>
                  </a:cubicBezTo>
                  <a:lnTo>
                    <a:pt x="391" y="145"/>
                  </a:lnTo>
                  <a:cubicBezTo>
                    <a:pt x="324" y="145"/>
                    <a:pt x="281" y="179"/>
                    <a:pt x="213" y="179"/>
                  </a:cubicBezTo>
                  <a:cubicBezTo>
                    <a:pt x="145" y="179"/>
                    <a:pt x="111" y="213"/>
                    <a:pt x="35" y="179"/>
                  </a:cubicBezTo>
                  <a:cubicBezTo>
                    <a:pt x="1" y="145"/>
                    <a:pt x="1" y="111"/>
                    <a:pt x="35" y="6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2"/>
            <p:cNvSpPr/>
            <p:nvPr/>
          </p:nvSpPr>
          <p:spPr>
            <a:xfrm>
              <a:off x="8618856" y="5034468"/>
              <a:ext cx="11018" cy="4931"/>
            </a:xfrm>
            <a:custGeom>
              <a:avLst/>
              <a:gdLst/>
              <a:ahLst/>
              <a:cxnLst/>
              <a:rect l="l" t="t" r="r" b="b"/>
              <a:pathLst>
                <a:path w="324" h="145" extrusionOk="0">
                  <a:moveTo>
                    <a:pt x="35" y="35"/>
                  </a:moveTo>
                  <a:lnTo>
                    <a:pt x="145" y="35"/>
                  </a:lnTo>
                  <a:cubicBezTo>
                    <a:pt x="179" y="35"/>
                    <a:pt x="213" y="1"/>
                    <a:pt x="247" y="1"/>
                  </a:cubicBezTo>
                  <a:cubicBezTo>
                    <a:pt x="290" y="1"/>
                    <a:pt x="323" y="35"/>
                    <a:pt x="290" y="77"/>
                  </a:cubicBezTo>
                  <a:lnTo>
                    <a:pt x="290" y="77"/>
                  </a:lnTo>
                  <a:cubicBezTo>
                    <a:pt x="247" y="77"/>
                    <a:pt x="213" y="111"/>
                    <a:pt x="145" y="111"/>
                  </a:cubicBezTo>
                  <a:cubicBezTo>
                    <a:pt x="111" y="111"/>
                    <a:pt x="77" y="145"/>
                    <a:pt x="35" y="111"/>
                  </a:cubicBezTo>
                  <a:cubicBezTo>
                    <a:pt x="1" y="111"/>
                    <a:pt x="1" y="77"/>
                    <a:pt x="35"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p:nvPr/>
          </p:nvSpPr>
          <p:spPr>
            <a:xfrm>
              <a:off x="8611646" y="5044297"/>
              <a:ext cx="11018" cy="4659"/>
            </a:xfrm>
            <a:custGeom>
              <a:avLst/>
              <a:gdLst/>
              <a:ahLst/>
              <a:cxnLst/>
              <a:rect l="l" t="t" r="r" b="b"/>
              <a:pathLst>
                <a:path w="324" h="137" extrusionOk="0">
                  <a:moveTo>
                    <a:pt x="34" y="34"/>
                  </a:moveTo>
                  <a:cubicBezTo>
                    <a:pt x="77" y="0"/>
                    <a:pt x="77" y="0"/>
                    <a:pt x="145" y="0"/>
                  </a:cubicBezTo>
                  <a:lnTo>
                    <a:pt x="247" y="0"/>
                  </a:lnTo>
                  <a:cubicBezTo>
                    <a:pt x="289" y="0"/>
                    <a:pt x="323" y="68"/>
                    <a:pt x="289" y="102"/>
                  </a:cubicBezTo>
                  <a:lnTo>
                    <a:pt x="247" y="102"/>
                  </a:lnTo>
                  <a:cubicBezTo>
                    <a:pt x="213" y="102"/>
                    <a:pt x="179" y="102"/>
                    <a:pt x="145" y="136"/>
                  </a:cubicBezTo>
                  <a:lnTo>
                    <a:pt x="34" y="136"/>
                  </a:lnTo>
                  <a:cubicBezTo>
                    <a:pt x="0" y="102"/>
                    <a:pt x="0" y="68"/>
                    <a:pt x="34" y="3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2"/>
            <p:cNvSpPr/>
            <p:nvPr/>
          </p:nvSpPr>
          <p:spPr>
            <a:xfrm>
              <a:off x="8564852" y="4989987"/>
              <a:ext cx="19078" cy="7244"/>
            </a:xfrm>
            <a:custGeom>
              <a:avLst/>
              <a:gdLst/>
              <a:ahLst/>
              <a:cxnLst/>
              <a:rect l="l" t="t" r="r" b="b"/>
              <a:pathLst>
                <a:path w="561" h="213" extrusionOk="0">
                  <a:moveTo>
                    <a:pt x="34" y="111"/>
                  </a:moveTo>
                  <a:cubicBezTo>
                    <a:pt x="179" y="0"/>
                    <a:pt x="348" y="34"/>
                    <a:pt x="493" y="0"/>
                  </a:cubicBezTo>
                  <a:cubicBezTo>
                    <a:pt x="527" y="0"/>
                    <a:pt x="561" y="111"/>
                    <a:pt x="527" y="145"/>
                  </a:cubicBezTo>
                  <a:lnTo>
                    <a:pt x="493" y="145"/>
                  </a:lnTo>
                  <a:cubicBezTo>
                    <a:pt x="348" y="145"/>
                    <a:pt x="213" y="213"/>
                    <a:pt x="68" y="179"/>
                  </a:cubicBezTo>
                  <a:cubicBezTo>
                    <a:pt x="34" y="179"/>
                    <a:pt x="0" y="111"/>
                    <a:pt x="34" y="11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2"/>
            <p:cNvSpPr/>
            <p:nvPr/>
          </p:nvSpPr>
          <p:spPr>
            <a:xfrm>
              <a:off x="8482792" y="4460456"/>
              <a:ext cx="868143" cy="710111"/>
            </a:xfrm>
            <a:custGeom>
              <a:avLst/>
              <a:gdLst/>
              <a:ahLst/>
              <a:cxnLst/>
              <a:rect l="l" t="t" r="r" b="b"/>
              <a:pathLst>
                <a:path w="25528" h="20881" extrusionOk="0">
                  <a:moveTo>
                    <a:pt x="213" y="136"/>
                  </a:moveTo>
                  <a:cubicBezTo>
                    <a:pt x="213" y="102"/>
                    <a:pt x="255" y="102"/>
                    <a:pt x="289" y="102"/>
                  </a:cubicBezTo>
                  <a:cubicBezTo>
                    <a:pt x="468" y="0"/>
                    <a:pt x="714" y="68"/>
                    <a:pt x="782" y="281"/>
                  </a:cubicBezTo>
                  <a:cubicBezTo>
                    <a:pt x="9387" y="18477"/>
                    <a:pt x="25026" y="20065"/>
                    <a:pt x="25171" y="20099"/>
                  </a:cubicBezTo>
                  <a:cubicBezTo>
                    <a:pt x="25383" y="20099"/>
                    <a:pt x="25528" y="20311"/>
                    <a:pt x="25528" y="20524"/>
                  </a:cubicBezTo>
                  <a:cubicBezTo>
                    <a:pt x="25528" y="20634"/>
                    <a:pt x="25451" y="20736"/>
                    <a:pt x="25349" y="20813"/>
                  </a:cubicBezTo>
                  <a:cubicBezTo>
                    <a:pt x="25273" y="20847"/>
                    <a:pt x="25205" y="20881"/>
                    <a:pt x="25103" y="20881"/>
                  </a:cubicBezTo>
                  <a:cubicBezTo>
                    <a:pt x="24925" y="20847"/>
                    <a:pt x="8886" y="19216"/>
                    <a:pt x="77" y="603"/>
                  </a:cubicBezTo>
                  <a:cubicBezTo>
                    <a:pt x="1" y="459"/>
                    <a:pt x="77" y="247"/>
                    <a:pt x="213" y="136"/>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2"/>
            <p:cNvSpPr/>
            <p:nvPr/>
          </p:nvSpPr>
          <p:spPr>
            <a:xfrm>
              <a:off x="8469801" y="4016148"/>
              <a:ext cx="223905" cy="467161"/>
            </a:xfrm>
            <a:custGeom>
              <a:avLst/>
              <a:gdLst/>
              <a:ahLst/>
              <a:cxnLst/>
              <a:rect l="l" t="t" r="r" b="b"/>
              <a:pathLst>
                <a:path w="6584" h="13737" extrusionOk="0">
                  <a:moveTo>
                    <a:pt x="2549" y="323"/>
                  </a:moveTo>
                  <a:cubicBezTo>
                    <a:pt x="2719" y="179"/>
                    <a:pt x="2974" y="111"/>
                    <a:pt x="3220" y="77"/>
                  </a:cubicBezTo>
                  <a:cubicBezTo>
                    <a:pt x="6584" y="0"/>
                    <a:pt x="884" y="13736"/>
                    <a:pt x="884" y="13736"/>
                  </a:cubicBezTo>
                  <a:cubicBezTo>
                    <a:pt x="884" y="13736"/>
                    <a:pt x="0" y="2124"/>
                    <a:pt x="2549" y="323"/>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2"/>
            <p:cNvSpPr/>
            <p:nvPr/>
          </p:nvSpPr>
          <p:spPr>
            <a:xfrm>
              <a:off x="8575530" y="4127080"/>
              <a:ext cx="12175" cy="25166"/>
            </a:xfrm>
            <a:custGeom>
              <a:avLst/>
              <a:gdLst/>
              <a:ahLst/>
              <a:cxnLst/>
              <a:rect l="l" t="t" r="r" b="b"/>
              <a:pathLst>
                <a:path w="358" h="740" extrusionOk="0">
                  <a:moveTo>
                    <a:pt x="247" y="0"/>
                  </a:moveTo>
                  <a:cubicBezTo>
                    <a:pt x="289" y="0"/>
                    <a:pt x="357" y="0"/>
                    <a:pt x="357" y="68"/>
                  </a:cubicBezTo>
                  <a:cubicBezTo>
                    <a:pt x="323" y="170"/>
                    <a:pt x="289" y="281"/>
                    <a:pt x="247" y="383"/>
                  </a:cubicBezTo>
                  <a:cubicBezTo>
                    <a:pt x="213" y="527"/>
                    <a:pt x="179" y="637"/>
                    <a:pt x="111" y="705"/>
                  </a:cubicBezTo>
                  <a:lnTo>
                    <a:pt x="111" y="739"/>
                  </a:lnTo>
                  <a:cubicBezTo>
                    <a:pt x="77" y="739"/>
                    <a:pt x="0" y="739"/>
                    <a:pt x="0" y="705"/>
                  </a:cubicBezTo>
                  <a:cubicBezTo>
                    <a:pt x="0" y="561"/>
                    <a:pt x="34" y="493"/>
                    <a:pt x="77" y="383"/>
                  </a:cubicBezTo>
                  <a:cubicBezTo>
                    <a:pt x="111" y="247"/>
                    <a:pt x="179" y="136"/>
                    <a:pt x="213" y="34"/>
                  </a:cubicBezTo>
                  <a:cubicBezTo>
                    <a:pt x="247" y="34"/>
                    <a:pt x="247" y="0"/>
                    <a:pt x="247"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2"/>
            <p:cNvSpPr/>
            <p:nvPr/>
          </p:nvSpPr>
          <p:spPr>
            <a:xfrm>
              <a:off x="8558765" y="4125618"/>
              <a:ext cx="9590" cy="21697"/>
            </a:xfrm>
            <a:custGeom>
              <a:avLst/>
              <a:gdLst/>
              <a:ahLst/>
              <a:cxnLst/>
              <a:rect l="l" t="t" r="r" b="b"/>
              <a:pathLst>
                <a:path w="282" h="638" extrusionOk="0">
                  <a:moveTo>
                    <a:pt x="179" y="43"/>
                  </a:moveTo>
                  <a:cubicBezTo>
                    <a:pt x="213" y="1"/>
                    <a:pt x="281" y="43"/>
                    <a:pt x="281" y="111"/>
                  </a:cubicBezTo>
                  <a:cubicBezTo>
                    <a:pt x="281" y="213"/>
                    <a:pt x="247" y="290"/>
                    <a:pt x="247" y="358"/>
                  </a:cubicBezTo>
                  <a:cubicBezTo>
                    <a:pt x="213" y="426"/>
                    <a:pt x="213" y="536"/>
                    <a:pt x="145" y="604"/>
                  </a:cubicBezTo>
                  <a:lnTo>
                    <a:pt x="145" y="604"/>
                  </a:lnTo>
                  <a:cubicBezTo>
                    <a:pt x="103" y="638"/>
                    <a:pt x="35" y="604"/>
                    <a:pt x="1" y="570"/>
                  </a:cubicBezTo>
                  <a:cubicBezTo>
                    <a:pt x="1" y="468"/>
                    <a:pt x="35" y="392"/>
                    <a:pt x="69" y="324"/>
                  </a:cubicBezTo>
                  <a:cubicBezTo>
                    <a:pt x="69" y="256"/>
                    <a:pt x="103" y="179"/>
                    <a:pt x="145" y="77"/>
                  </a:cubicBezTo>
                  <a:cubicBezTo>
                    <a:pt x="145" y="77"/>
                    <a:pt x="145" y="43"/>
                    <a:pt x="179"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a:off x="8531049" y="4120993"/>
              <a:ext cx="12141" cy="28940"/>
            </a:xfrm>
            <a:custGeom>
              <a:avLst/>
              <a:gdLst/>
              <a:ahLst/>
              <a:cxnLst/>
              <a:rect l="l" t="t" r="r" b="b"/>
              <a:pathLst>
                <a:path w="357" h="851" extrusionOk="0">
                  <a:moveTo>
                    <a:pt x="247" y="35"/>
                  </a:moveTo>
                  <a:cubicBezTo>
                    <a:pt x="281" y="1"/>
                    <a:pt x="357" y="35"/>
                    <a:pt x="357" y="103"/>
                  </a:cubicBezTo>
                  <a:cubicBezTo>
                    <a:pt x="323" y="349"/>
                    <a:pt x="281" y="672"/>
                    <a:pt x="68" y="816"/>
                  </a:cubicBezTo>
                  <a:lnTo>
                    <a:pt x="68" y="816"/>
                  </a:lnTo>
                  <a:cubicBezTo>
                    <a:pt x="34" y="850"/>
                    <a:pt x="0" y="816"/>
                    <a:pt x="0" y="774"/>
                  </a:cubicBezTo>
                  <a:cubicBezTo>
                    <a:pt x="0" y="528"/>
                    <a:pt x="145" y="281"/>
                    <a:pt x="213" y="6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2"/>
            <p:cNvSpPr/>
            <p:nvPr/>
          </p:nvSpPr>
          <p:spPr>
            <a:xfrm>
              <a:off x="8567165" y="4165509"/>
              <a:ext cx="12141" cy="26594"/>
            </a:xfrm>
            <a:custGeom>
              <a:avLst/>
              <a:gdLst/>
              <a:ahLst/>
              <a:cxnLst/>
              <a:rect l="l" t="t" r="r" b="b"/>
              <a:pathLst>
                <a:path w="357" h="782" extrusionOk="0">
                  <a:moveTo>
                    <a:pt x="323" y="0"/>
                  </a:moveTo>
                  <a:cubicBezTo>
                    <a:pt x="323" y="0"/>
                    <a:pt x="357" y="0"/>
                    <a:pt x="357" y="34"/>
                  </a:cubicBezTo>
                  <a:cubicBezTo>
                    <a:pt x="357" y="144"/>
                    <a:pt x="323" y="280"/>
                    <a:pt x="280" y="391"/>
                  </a:cubicBezTo>
                  <a:cubicBezTo>
                    <a:pt x="246" y="527"/>
                    <a:pt x="178" y="637"/>
                    <a:pt x="111" y="739"/>
                  </a:cubicBezTo>
                  <a:lnTo>
                    <a:pt x="111" y="782"/>
                  </a:lnTo>
                  <a:cubicBezTo>
                    <a:pt x="68" y="782"/>
                    <a:pt x="0" y="782"/>
                    <a:pt x="0" y="705"/>
                  </a:cubicBezTo>
                  <a:cubicBezTo>
                    <a:pt x="34" y="569"/>
                    <a:pt x="68" y="459"/>
                    <a:pt x="145" y="357"/>
                  </a:cubicBezTo>
                  <a:cubicBezTo>
                    <a:pt x="178" y="246"/>
                    <a:pt x="212" y="102"/>
                    <a:pt x="280"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2"/>
            <p:cNvSpPr/>
            <p:nvPr/>
          </p:nvSpPr>
          <p:spPr>
            <a:xfrm>
              <a:off x="8552711" y="4170406"/>
              <a:ext cx="11018" cy="17956"/>
            </a:xfrm>
            <a:custGeom>
              <a:avLst/>
              <a:gdLst/>
              <a:ahLst/>
              <a:cxnLst/>
              <a:rect l="l" t="t" r="r" b="b"/>
              <a:pathLst>
                <a:path w="324" h="528" extrusionOk="0">
                  <a:moveTo>
                    <a:pt x="213" y="34"/>
                  </a:moveTo>
                  <a:cubicBezTo>
                    <a:pt x="247" y="0"/>
                    <a:pt x="323" y="34"/>
                    <a:pt x="323" y="68"/>
                  </a:cubicBezTo>
                  <a:cubicBezTo>
                    <a:pt x="281" y="170"/>
                    <a:pt x="281" y="247"/>
                    <a:pt x="247" y="349"/>
                  </a:cubicBezTo>
                  <a:cubicBezTo>
                    <a:pt x="213" y="383"/>
                    <a:pt x="179" y="459"/>
                    <a:pt x="145" y="493"/>
                  </a:cubicBezTo>
                  <a:cubicBezTo>
                    <a:pt x="111" y="493"/>
                    <a:pt x="111" y="527"/>
                    <a:pt x="68" y="527"/>
                  </a:cubicBezTo>
                  <a:cubicBezTo>
                    <a:pt x="34" y="527"/>
                    <a:pt x="0" y="493"/>
                    <a:pt x="0" y="459"/>
                  </a:cubicBezTo>
                  <a:cubicBezTo>
                    <a:pt x="0" y="383"/>
                    <a:pt x="68" y="315"/>
                    <a:pt x="111" y="281"/>
                  </a:cubicBezTo>
                  <a:cubicBezTo>
                    <a:pt x="145" y="213"/>
                    <a:pt x="179" y="136"/>
                    <a:pt x="179" y="68"/>
                  </a:cubicBezTo>
                  <a:cubicBezTo>
                    <a:pt x="179" y="34"/>
                    <a:pt x="213" y="34"/>
                    <a:pt x="21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8524961" y="4178772"/>
              <a:ext cx="12175" cy="24009"/>
            </a:xfrm>
            <a:custGeom>
              <a:avLst/>
              <a:gdLst/>
              <a:ahLst/>
              <a:cxnLst/>
              <a:rect l="l" t="t" r="r" b="b"/>
              <a:pathLst>
                <a:path w="358" h="706" extrusionOk="0">
                  <a:moveTo>
                    <a:pt x="213" y="35"/>
                  </a:moveTo>
                  <a:cubicBezTo>
                    <a:pt x="290" y="1"/>
                    <a:pt x="358" y="35"/>
                    <a:pt x="324" y="103"/>
                  </a:cubicBezTo>
                  <a:cubicBezTo>
                    <a:pt x="247" y="281"/>
                    <a:pt x="213" y="460"/>
                    <a:pt x="145" y="638"/>
                  </a:cubicBezTo>
                  <a:cubicBezTo>
                    <a:pt x="145" y="672"/>
                    <a:pt x="145" y="672"/>
                    <a:pt x="111" y="672"/>
                  </a:cubicBezTo>
                  <a:cubicBezTo>
                    <a:pt x="77" y="706"/>
                    <a:pt x="1" y="672"/>
                    <a:pt x="1" y="604"/>
                  </a:cubicBezTo>
                  <a:cubicBezTo>
                    <a:pt x="35" y="392"/>
                    <a:pt x="111" y="213"/>
                    <a:pt x="21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8569477" y="4222131"/>
              <a:ext cx="13297" cy="20541"/>
            </a:xfrm>
            <a:custGeom>
              <a:avLst/>
              <a:gdLst/>
              <a:ahLst/>
              <a:cxnLst/>
              <a:rect l="l" t="t" r="r" b="b"/>
              <a:pathLst>
                <a:path w="391" h="604" extrusionOk="0">
                  <a:moveTo>
                    <a:pt x="289" y="34"/>
                  </a:moveTo>
                  <a:cubicBezTo>
                    <a:pt x="323" y="0"/>
                    <a:pt x="391" y="34"/>
                    <a:pt x="391" y="68"/>
                  </a:cubicBezTo>
                  <a:cubicBezTo>
                    <a:pt x="323" y="280"/>
                    <a:pt x="255" y="459"/>
                    <a:pt x="110" y="603"/>
                  </a:cubicBezTo>
                  <a:lnTo>
                    <a:pt x="110" y="603"/>
                  </a:lnTo>
                  <a:cubicBezTo>
                    <a:pt x="77" y="603"/>
                    <a:pt x="0" y="561"/>
                    <a:pt x="43" y="527"/>
                  </a:cubicBezTo>
                  <a:cubicBezTo>
                    <a:pt x="110" y="391"/>
                    <a:pt x="212" y="246"/>
                    <a:pt x="255" y="68"/>
                  </a:cubicBezTo>
                  <a:cubicBezTo>
                    <a:pt x="255" y="34"/>
                    <a:pt x="255" y="34"/>
                    <a:pt x="289"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8551555" y="4225566"/>
              <a:ext cx="9556" cy="17106"/>
            </a:xfrm>
            <a:custGeom>
              <a:avLst/>
              <a:gdLst/>
              <a:ahLst/>
              <a:cxnLst/>
              <a:rect l="l" t="t" r="r" b="b"/>
              <a:pathLst>
                <a:path w="281" h="503" extrusionOk="0">
                  <a:moveTo>
                    <a:pt x="179" y="35"/>
                  </a:moveTo>
                  <a:cubicBezTo>
                    <a:pt x="213" y="1"/>
                    <a:pt x="281" y="35"/>
                    <a:pt x="281" y="77"/>
                  </a:cubicBezTo>
                  <a:cubicBezTo>
                    <a:pt x="247" y="145"/>
                    <a:pt x="247" y="213"/>
                    <a:pt x="213" y="290"/>
                  </a:cubicBezTo>
                  <a:cubicBezTo>
                    <a:pt x="213" y="358"/>
                    <a:pt x="145" y="426"/>
                    <a:pt x="102" y="460"/>
                  </a:cubicBezTo>
                  <a:lnTo>
                    <a:pt x="102" y="460"/>
                  </a:lnTo>
                  <a:cubicBezTo>
                    <a:pt x="68" y="502"/>
                    <a:pt x="0" y="460"/>
                    <a:pt x="34" y="426"/>
                  </a:cubicBezTo>
                  <a:cubicBezTo>
                    <a:pt x="34" y="358"/>
                    <a:pt x="68" y="324"/>
                    <a:pt x="102" y="247"/>
                  </a:cubicBezTo>
                  <a:cubicBezTo>
                    <a:pt x="102" y="179"/>
                    <a:pt x="145" y="145"/>
                    <a:pt x="145" y="77"/>
                  </a:cubicBezTo>
                  <a:cubicBezTo>
                    <a:pt x="145" y="35"/>
                    <a:pt x="179" y="35"/>
                    <a:pt x="179"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8529892" y="4222131"/>
              <a:ext cx="10712" cy="20541"/>
            </a:xfrm>
            <a:custGeom>
              <a:avLst/>
              <a:gdLst/>
              <a:ahLst/>
              <a:cxnLst/>
              <a:rect l="l" t="t" r="r" b="b"/>
              <a:pathLst>
                <a:path w="315" h="604" extrusionOk="0">
                  <a:moveTo>
                    <a:pt x="247" y="34"/>
                  </a:moveTo>
                  <a:cubicBezTo>
                    <a:pt x="281" y="0"/>
                    <a:pt x="315" y="34"/>
                    <a:pt x="315" y="68"/>
                  </a:cubicBezTo>
                  <a:cubicBezTo>
                    <a:pt x="281" y="178"/>
                    <a:pt x="247" y="246"/>
                    <a:pt x="213" y="348"/>
                  </a:cubicBezTo>
                  <a:cubicBezTo>
                    <a:pt x="213" y="425"/>
                    <a:pt x="179" y="493"/>
                    <a:pt x="145" y="561"/>
                  </a:cubicBezTo>
                  <a:lnTo>
                    <a:pt x="102" y="561"/>
                  </a:lnTo>
                  <a:cubicBezTo>
                    <a:pt x="68" y="603"/>
                    <a:pt x="0" y="561"/>
                    <a:pt x="0" y="527"/>
                  </a:cubicBezTo>
                  <a:cubicBezTo>
                    <a:pt x="34" y="425"/>
                    <a:pt x="68" y="348"/>
                    <a:pt x="102" y="280"/>
                  </a:cubicBezTo>
                  <a:cubicBezTo>
                    <a:pt x="145" y="212"/>
                    <a:pt x="179" y="102"/>
                    <a:pt x="21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8547780" y="4258213"/>
              <a:ext cx="11018" cy="16800"/>
            </a:xfrm>
            <a:custGeom>
              <a:avLst/>
              <a:gdLst/>
              <a:ahLst/>
              <a:cxnLst/>
              <a:rect l="l" t="t" r="r" b="b"/>
              <a:pathLst>
                <a:path w="324" h="494" extrusionOk="0">
                  <a:moveTo>
                    <a:pt x="213" y="35"/>
                  </a:moveTo>
                  <a:cubicBezTo>
                    <a:pt x="256" y="1"/>
                    <a:pt x="324" y="69"/>
                    <a:pt x="324" y="137"/>
                  </a:cubicBezTo>
                  <a:cubicBezTo>
                    <a:pt x="290" y="213"/>
                    <a:pt x="256" y="281"/>
                    <a:pt x="213" y="315"/>
                  </a:cubicBezTo>
                  <a:cubicBezTo>
                    <a:pt x="213" y="392"/>
                    <a:pt x="179" y="426"/>
                    <a:pt x="145" y="460"/>
                  </a:cubicBezTo>
                  <a:lnTo>
                    <a:pt x="111" y="460"/>
                  </a:lnTo>
                  <a:cubicBezTo>
                    <a:pt x="77" y="494"/>
                    <a:pt x="43" y="460"/>
                    <a:pt x="43" y="426"/>
                  </a:cubicBezTo>
                  <a:cubicBezTo>
                    <a:pt x="1" y="349"/>
                    <a:pt x="43" y="281"/>
                    <a:pt x="77" y="247"/>
                  </a:cubicBezTo>
                  <a:cubicBezTo>
                    <a:pt x="111" y="179"/>
                    <a:pt x="145" y="103"/>
                    <a:pt x="179" y="69"/>
                  </a:cubicBezTo>
                  <a:cubicBezTo>
                    <a:pt x="213" y="69"/>
                    <a:pt x="213" y="69"/>
                    <a:pt x="21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8549243" y="4205059"/>
              <a:ext cx="11869" cy="17106"/>
            </a:xfrm>
            <a:custGeom>
              <a:avLst/>
              <a:gdLst/>
              <a:ahLst/>
              <a:cxnLst/>
              <a:rect l="l" t="t" r="r" b="b"/>
              <a:pathLst>
                <a:path w="349" h="503" extrusionOk="0">
                  <a:moveTo>
                    <a:pt x="281" y="43"/>
                  </a:moveTo>
                  <a:cubicBezTo>
                    <a:pt x="315" y="1"/>
                    <a:pt x="349" y="43"/>
                    <a:pt x="349" y="77"/>
                  </a:cubicBezTo>
                  <a:cubicBezTo>
                    <a:pt x="349" y="145"/>
                    <a:pt x="315" y="213"/>
                    <a:pt x="281" y="290"/>
                  </a:cubicBezTo>
                  <a:cubicBezTo>
                    <a:pt x="247" y="358"/>
                    <a:pt x="213" y="392"/>
                    <a:pt x="136" y="468"/>
                  </a:cubicBezTo>
                  <a:lnTo>
                    <a:pt x="136" y="468"/>
                  </a:lnTo>
                  <a:cubicBezTo>
                    <a:pt x="68" y="502"/>
                    <a:pt x="0" y="468"/>
                    <a:pt x="68" y="392"/>
                  </a:cubicBezTo>
                  <a:cubicBezTo>
                    <a:pt x="102" y="324"/>
                    <a:pt x="136" y="256"/>
                    <a:pt x="170" y="179"/>
                  </a:cubicBezTo>
                  <a:cubicBezTo>
                    <a:pt x="213" y="145"/>
                    <a:pt x="247" y="77"/>
                    <a:pt x="281"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8520336" y="4265457"/>
              <a:ext cx="9590" cy="16766"/>
            </a:xfrm>
            <a:custGeom>
              <a:avLst/>
              <a:gdLst/>
              <a:ahLst/>
              <a:cxnLst/>
              <a:rect l="l" t="t" r="r" b="b"/>
              <a:pathLst>
                <a:path w="282" h="493" extrusionOk="0">
                  <a:moveTo>
                    <a:pt x="171" y="34"/>
                  </a:moveTo>
                  <a:cubicBezTo>
                    <a:pt x="213" y="0"/>
                    <a:pt x="281" y="68"/>
                    <a:pt x="247" y="102"/>
                  </a:cubicBezTo>
                  <a:cubicBezTo>
                    <a:pt x="247" y="179"/>
                    <a:pt x="213" y="247"/>
                    <a:pt x="213" y="281"/>
                  </a:cubicBezTo>
                  <a:cubicBezTo>
                    <a:pt x="171" y="349"/>
                    <a:pt x="137" y="425"/>
                    <a:pt x="103" y="459"/>
                  </a:cubicBezTo>
                  <a:lnTo>
                    <a:pt x="103" y="459"/>
                  </a:lnTo>
                  <a:cubicBezTo>
                    <a:pt x="69" y="493"/>
                    <a:pt x="35" y="459"/>
                    <a:pt x="1" y="425"/>
                  </a:cubicBezTo>
                  <a:cubicBezTo>
                    <a:pt x="1" y="349"/>
                    <a:pt x="35" y="281"/>
                    <a:pt x="69" y="247"/>
                  </a:cubicBezTo>
                  <a:cubicBezTo>
                    <a:pt x="103" y="179"/>
                    <a:pt x="103" y="102"/>
                    <a:pt x="137"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8508230" y="4243794"/>
              <a:ext cx="7244" cy="16766"/>
            </a:xfrm>
            <a:custGeom>
              <a:avLst/>
              <a:gdLst/>
              <a:ahLst/>
              <a:cxnLst/>
              <a:rect l="l" t="t" r="r" b="b"/>
              <a:pathLst>
                <a:path w="213" h="493" extrusionOk="0">
                  <a:moveTo>
                    <a:pt x="102" y="34"/>
                  </a:moveTo>
                  <a:cubicBezTo>
                    <a:pt x="179" y="0"/>
                    <a:pt x="213" y="34"/>
                    <a:pt x="213" y="102"/>
                  </a:cubicBezTo>
                  <a:cubicBezTo>
                    <a:pt x="213" y="179"/>
                    <a:pt x="213" y="246"/>
                    <a:pt x="179" y="280"/>
                  </a:cubicBezTo>
                  <a:cubicBezTo>
                    <a:pt x="179" y="314"/>
                    <a:pt x="145" y="348"/>
                    <a:pt x="145" y="391"/>
                  </a:cubicBezTo>
                  <a:cubicBezTo>
                    <a:pt x="145" y="425"/>
                    <a:pt x="102" y="459"/>
                    <a:pt x="102" y="459"/>
                  </a:cubicBezTo>
                  <a:lnTo>
                    <a:pt x="102" y="493"/>
                  </a:lnTo>
                  <a:cubicBezTo>
                    <a:pt x="68" y="493"/>
                    <a:pt x="34" y="493"/>
                    <a:pt x="0" y="459"/>
                  </a:cubicBezTo>
                  <a:cubicBezTo>
                    <a:pt x="0" y="391"/>
                    <a:pt x="0" y="314"/>
                    <a:pt x="34" y="246"/>
                  </a:cubicBezTo>
                  <a:cubicBezTo>
                    <a:pt x="34" y="179"/>
                    <a:pt x="68" y="102"/>
                    <a:pt x="102"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8545468" y="4289432"/>
              <a:ext cx="9590" cy="22853"/>
            </a:xfrm>
            <a:custGeom>
              <a:avLst/>
              <a:gdLst/>
              <a:ahLst/>
              <a:cxnLst/>
              <a:rect l="l" t="t" r="r" b="b"/>
              <a:pathLst>
                <a:path w="282" h="672" extrusionOk="0">
                  <a:moveTo>
                    <a:pt x="213" y="34"/>
                  </a:moveTo>
                  <a:cubicBezTo>
                    <a:pt x="247" y="0"/>
                    <a:pt x="281" y="34"/>
                    <a:pt x="281" y="68"/>
                  </a:cubicBezTo>
                  <a:cubicBezTo>
                    <a:pt x="247" y="179"/>
                    <a:pt x="213" y="247"/>
                    <a:pt x="213" y="357"/>
                  </a:cubicBezTo>
                  <a:cubicBezTo>
                    <a:pt x="179" y="459"/>
                    <a:pt x="179" y="536"/>
                    <a:pt x="111" y="603"/>
                  </a:cubicBezTo>
                  <a:lnTo>
                    <a:pt x="111" y="637"/>
                  </a:lnTo>
                  <a:cubicBezTo>
                    <a:pt x="69" y="671"/>
                    <a:pt x="1" y="637"/>
                    <a:pt x="1" y="603"/>
                  </a:cubicBezTo>
                  <a:cubicBezTo>
                    <a:pt x="1" y="493"/>
                    <a:pt x="35" y="425"/>
                    <a:pt x="69" y="323"/>
                  </a:cubicBezTo>
                  <a:cubicBezTo>
                    <a:pt x="111" y="247"/>
                    <a:pt x="145" y="145"/>
                    <a:pt x="179"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8524961" y="4298954"/>
              <a:ext cx="11018" cy="20541"/>
            </a:xfrm>
            <a:custGeom>
              <a:avLst/>
              <a:gdLst/>
              <a:ahLst/>
              <a:cxnLst/>
              <a:rect l="l" t="t" r="r" b="b"/>
              <a:pathLst>
                <a:path w="324" h="604" extrusionOk="0">
                  <a:moveTo>
                    <a:pt x="213" y="43"/>
                  </a:moveTo>
                  <a:cubicBezTo>
                    <a:pt x="247" y="1"/>
                    <a:pt x="324" y="43"/>
                    <a:pt x="324" y="77"/>
                  </a:cubicBezTo>
                  <a:cubicBezTo>
                    <a:pt x="290" y="179"/>
                    <a:pt x="247" y="256"/>
                    <a:pt x="247" y="323"/>
                  </a:cubicBezTo>
                  <a:cubicBezTo>
                    <a:pt x="213" y="425"/>
                    <a:pt x="179" y="502"/>
                    <a:pt x="111" y="570"/>
                  </a:cubicBezTo>
                  <a:lnTo>
                    <a:pt x="111" y="604"/>
                  </a:lnTo>
                  <a:cubicBezTo>
                    <a:pt x="77" y="604"/>
                    <a:pt x="1" y="604"/>
                    <a:pt x="35" y="536"/>
                  </a:cubicBezTo>
                  <a:cubicBezTo>
                    <a:pt x="35" y="468"/>
                    <a:pt x="77" y="391"/>
                    <a:pt x="111" y="289"/>
                  </a:cubicBezTo>
                  <a:cubicBezTo>
                    <a:pt x="145" y="213"/>
                    <a:pt x="179" y="145"/>
                    <a:pt x="213"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8524961" y="4332758"/>
              <a:ext cx="9862" cy="16800"/>
            </a:xfrm>
            <a:custGeom>
              <a:avLst/>
              <a:gdLst/>
              <a:ahLst/>
              <a:cxnLst/>
              <a:rect l="l" t="t" r="r" b="b"/>
              <a:pathLst>
                <a:path w="290" h="494" extrusionOk="0">
                  <a:moveTo>
                    <a:pt x="179" y="35"/>
                  </a:moveTo>
                  <a:cubicBezTo>
                    <a:pt x="213" y="1"/>
                    <a:pt x="290" y="35"/>
                    <a:pt x="290" y="111"/>
                  </a:cubicBezTo>
                  <a:cubicBezTo>
                    <a:pt x="290" y="145"/>
                    <a:pt x="247" y="213"/>
                    <a:pt x="213" y="281"/>
                  </a:cubicBezTo>
                  <a:cubicBezTo>
                    <a:pt x="213" y="357"/>
                    <a:pt x="179" y="391"/>
                    <a:pt x="145" y="459"/>
                  </a:cubicBezTo>
                  <a:lnTo>
                    <a:pt x="111" y="459"/>
                  </a:lnTo>
                  <a:cubicBezTo>
                    <a:pt x="77" y="493"/>
                    <a:pt x="1" y="425"/>
                    <a:pt x="1" y="391"/>
                  </a:cubicBezTo>
                  <a:cubicBezTo>
                    <a:pt x="1" y="323"/>
                    <a:pt x="35" y="281"/>
                    <a:pt x="77" y="213"/>
                  </a:cubicBezTo>
                  <a:cubicBezTo>
                    <a:pt x="111" y="145"/>
                    <a:pt x="145" y="111"/>
                    <a:pt x="179"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8507073" y="4325548"/>
              <a:ext cx="8400" cy="18228"/>
            </a:xfrm>
            <a:custGeom>
              <a:avLst/>
              <a:gdLst/>
              <a:ahLst/>
              <a:cxnLst/>
              <a:rect l="l" t="t" r="r" b="b"/>
              <a:pathLst>
                <a:path w="247" h="536" extrusionOk="0">
                  <a:moveTo>
                    <a:pt x="179" y="0"/>
                  </a:moveTo>
                  <a:cubicBezTo>
                    <a:pt x="213" y="0"/>
                    <a:pt x="247" y="34"/>
                    <a:pt x="247" y="68"/>
                  </a:cubicBezTo>
                  <a:cubicBezTo>
                    <a:pt x="247" y="145"/>
                    <a:pt x="247" y="213"/>
                    <a:pt x="213" y="323"/>
                  </a:cubicBezTo>
                  <a:cubicBezTo>
                    <a:pt x="213" y="391"/>
                    <a:pt x="179" y="459"/>
                    <a:pt x="102" y="535"/>
                  </a:cubicBezTo>
                  <a:lnTo>
                    <a:pt x="102" y="535"/>
                  </a:lnTo>
                  <a:cubicBezTo>
                    <a:pt x="68" y="535"/>
                    <a:pt x="34" y="535"/>
                    <a:pt x="34" y="493"/>
                  </a:cubicBezTo>
                  <a:cubicBezTo>
                    <a:pt x="0" y="425"/>
                    <a:pt x="34" y="323"/>
                    <a:pt x="34" y="247"/>
                  </a:cubicBezTo>
                  <a:cubicBezTo>
                    <a:pt x="68" y="179"/>
                    <a:pt x="102" y="111"/>
                    <a:pt x="136" y="34"/>
                  </a:cubicBezTo>
                  <a:cubicBezTo>
                    <a:pt x="179" y="34"/>
                    <a:pt x="179" y="34"/>
                    <a:pt x="179"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8510542" y="4365405"/>
              <a:ext cx="8400" cy="16800"/>
            </a:xfrm>
            <a:custGeom>
              <a:avLst/>
              <a:gdLst/>
              <a:ahLst/>
              <a:cxnLst/>
              <a:rect l="l" t="t" r="r" b="b"/>
              <a:pathLst>
                <a:path w="247" h="494" extrusionOk="0">
                  <a:moveTo>
                    <a:pt x="145" y="0"/>
                  </a:moveTo>
                  <a:cubicBezTo>
                    <a:pt x="178" y="0"/>
                    <a:pt x="246" y="0"/>
                    <a:pt x="246" y="68"/>
                  </a:cubicBezTo>
                  <a:cubicBezTo>
                    <a:pt x="212" y="170"/>
                    <a:pt x="212" y="349"/>
                    <a:pt x="145" y="425"/>
                  </a:cubicBezTo>
                  <a:lnTo>
                    <a:pt x="145" y="459"/>
                  </a:lnTo>
                  <a:cubicBezTo>
                    <a:pt x="77" y="493"/>
                    <a:pt x="0" y="459"/>
                    <a:pt x="0" y="383"/>
                  </a:cubicBezTo>
                  <a:cubicBezTo>
                    <a:pt x="0" y="315"/>
                    <a:pt x="34" y="281"/>
                    <a:pt x="77" y="213"/>
                  </a:cubicBezTo>
                  <a:cubicBezTo>
                    <a:pt x="77" y="170"/>
                    <a:pt x="111" y="102"/>
                    <a:pt x="111" y="68"/>
                  </a:cubicBezTo>
                  <a:cubicBezTo>
                    <a:pt x="111" y="34"/>
                    <a:pt x="145" y="34"/>
                    <a:pt x="14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8162713" y="4075083"/>
              <a:ext cx="337150" cy="408226"/>
            </a:xfrm>
            <a:custGeom>
              <a:avLst/>
              <a:gdLst/>
              <a:ahLst/>
              <a:cxnLst/>
              <a:rect l="l" t="t" r="r" b="b"/>
              <a:pathLst>
                <a:path w="9914" h="12004" extrusionOk="0">
                  <a:moveTo>
                    <a:pt x="1767" y="1274"/>
                  </a:moveTo>
                  <a:cubicBezTo>
                    <a:pt x="3543" y="0"/>
                    <a:pt x="9914" y="12003"/>
                    <a:pt x="9914" y="12003"/>
                  </a:cubicBezTo>
                  <a:cubicBezTo>
                    <a:pt x="9914" y="12003"/>
                    <a:pt x="0" y="2871"/>
                    <a:pt x="1699" y="1317"/>
                  </a:cubicBezTo>
                  <a:cubicBezTo>
                    <a:pt x="1733" y="1317"/>
                    <a:pt x="1733" y="1317"/>
                    <a:pt x="1767" y="127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8262589" y="4146786"/>
              <a:ext cx="9828" cy="11869"/>
            </a:xfrm>
            <a:custGeom>
              <a:avLst/>
              <a:gdLst/>
              <a:ahLst/>
              <a:cxnLst/>
              <a:rect l="l" t="t" r="r" b="b"/>
              <a:pathLst>
                <a:path w="289" h="349" extrusionOk="0">
                  <a:moveTo>
                    <a:pt x="34" y="0"/>
                  </a:moveTo>
                  <a:lnTo>
                    <a:pt x="111" y="0"/>
                  </a:lnTo>
                  <a:cubicBezTo>
                    <a:pt x="178" y="102"/>
                    <a:pt x="246" y="170"/>
                    <a:pt x="289" y="281"/>
                  </a:cubicBezTo>
                  <a:lnTo>
                    <a:pt x="289" y="349"/>
                  </a:lnTo>
                  <a:lnTo>
                    <a:pt x="212" y="349"/>
                  </a:lnTo>
                  <a:cubicBezTo>
                    <a:pt x="111" y="281"/>
                    <a:pt x="77" y="136"/>
                    <a:pt x="0" y="68"/>
                  </a:cubicBezTo>
                  <a:cubicBezTo>
                    <a:pt x="0" y="34"/>
                    <a:pt x="0" y="0"/>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8239770" y="4140698"/>
              <a:ext cx="13297" cy="15643"/>
            </a:xfrm>
            <a:custGeom>
              <a:avLst/>
              <a:gdLst/>
              <a:ahLst/>
              <a:cxnLst/>
              <a:rect l="l" t="t" r="r" b="b"/>
              <a:pathLst>
                <a:path w="391" h="460" extrusionOk="0">
                  <a:moveTo>
                    <a:pt x="34" y="35"/>
                  </a:moveTo>
                  <a:cubicBezTo>
                    <a:pt x="68" y="1"/>
                    <a:pt x="110" y="1"/>
                    <a:pt x="144" y="1"/>
                  </a:cubicBezTo>
                  <a:cubicBezTo>
                    <a:pt x="178" y="69"/>
                    <a:pt x="246" y="103"/>
                    <a:pt x="323" y="179"/>
                  </a:cubicBezTo>
                  <a:cubicBezTo>
                    <a:pt x="357" y="213"/>
                    <a:pt x="391" y="315"/>
                    <a:pt x="391" y="392"/>
                  </a:cubicBezTo>
                  <a:lnTo>
                    <a:pt x="391" y="426"/>
                  </a:lnTo>
                  <a:cubicBezTo>
                    <a:pt x="357" y="460"/>
                    <a:pt x="357" y="460"/>
                    <a:pt x="323" y="426"/>
                  </a:cubicBezTo>
                  <a:cubicBezTo>
                    <a:pt x="280" y="392"/>
                    <a:pt x="212" y="349"/>
                    <a:pt x="178" y="281"/>
                  </a:cubicBezTo>
                  <a:cubicBezTo>
                    <a:pt x="144" y="213"/>
                    <a:pt x="68" y="179"/>
                    <a:pt x="34" y="103"/>
                  </a:cubicBezTo>
                  <a:cubicBezTo>
                    <a:pt x="0" y="69"/>
                    <a:pt x="34"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8248136" y="4171917"/>
              <a:ext cx="9862" cy="12175"/>
            </a:xfrm>
            <a:custGeom>
              <a:avLst/>
              <a:gdLst/>
              <a:ahLst/>
              <a:cxnLst/>
              <a:rect l="l" t="t" r="r" b="b"/>
              <a:pathLst>
                <a:path w="290" h="358" extrusionOk="0">
                  <a:moveTo>
                    <a:pt x="34" y="0"/>
                  </a:moveTo>
                  <a:lnTo>
                    <a:pt x="77" y="0"/>
                  </a:lnTo>
                  <a:cubicBezTo>
                    <a:pt x="145" y="34"/>
                    <a:pt x="179" y="68"/>
                    <a:pt x="213" y="145"/>
                  </a:cubicBezTo>
                  <a:cubicBezTo>
                    <a:pt x="247" y="179"/>
                    <a:pt x="289" y="213"/>
                    <a:pt x="289" y="281"/>
                  </a:cubicBezTo>
                  <a:lnTo>
                    <a:pt x="289" y="357"/>
                  </a:lnTo>
                  <a:lnTo>
                    <a:pt x="213" y="357"/>
                  </a:lnTo>
                  <a:cubicBezTo>
                    <a:pt x="145" y="357"/>
                    <a:pt x="111" y="281"/>
                    <a:pt x="77" y="213"/>
                  </a:cubicBezTo>
                  <a:cubicBezTo>
                    <a:pt x="34" y="179"/>
                    <a:pt x="34" y="111"/>
                    <a:pt x="0" y="68"/>
                  </a:cubicBezTo>
                  <a:cubicBezTo>
                    <a:pt x="0" y="34"/>
                    <a:pt x="0" y="0"/>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8273540" y="4181439"/>
              <a:ext cx="11903" cy="15916"/>
            </a:xfrm>
            <a:custGeom>
              <a:avLst/>
              <a:gdLst/>
              <a:ahLst/>
              <a:cxnLst/>
              <a:rect l="l" t="t" r="r" b="b"/>
              <a:pathLst>
                <a:path w="350" h="468" extrusionOk="0">
                  <a:moveTo>
                    <a:pt x="1" y="43"/>
                  </a:moveTo>
                  <a:cubicBezTo>
                    <a:pt x="35" y="1"/>
                    <a:pt x="69" y="1"/>
                    <a:pt x="69" y="43"/>
                  </a:cubicBezTo>
                  <a:cubicBezTo>
                    <a:pt x="179" y="145"/>
                    <a:pt x="281" y="256"/>
                    <a:pt x="315" y="425"/>
                  </a:cubicBezTo>
                  <a:cubicBezTo>
                    <a:pt x="349" y="425"/>
                    <a:pt x="315" y="425"/>
                    <a:pt x="315" y="468"/>
                  </a:cubicBezTo>
                  <a:lnTo>
                    <a:pt x="281" y="468"/>
                  </a:lnTo>
                  <a:cubicBezTo>
                    <a:pt x="137" y="358"/>
                    <a:pt x="69" y="213"/>
                    <a:pt x="1" y="7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8295237" y="4186370"/>
              <a:ext cx="15609" cy="16766"/>
            </a:xfrm>
            <a:custGeom>
              <a:avLst/>
              <a:gdLst/>
              <a:ahLst/>
              <a:cxnLst/>
              <a:rect l="l" t="t" r="r" b="b"/>
              <a:pathLst>
                <a:path w="459" h="493" extrusionOk="0">
                  <a:moveTo>
                    <a:pt x="34" y="0"/>
                  </a:moveTo>
                  <a:cubicBezTo>
                    <a:pt x="34" y="0"/>
                    <a:pt x="68" y="0"/>
                    <a:pt x="102" y="34"/>
                  </a:cubicBezTo>
                  <a:lnTo>
                    <a:pt x="314" y="246"/>
                  </a:lnTo>
                  <a:cubicBezTo>
                    <a:pt x="348" y="323"/>
                    <a:pt x="425" y="357"/>
                    <a:pt x="459" y="425"/>
                  </a:cubicBezTo>
                  <a:cubicBezTo>
                    <a:pt x="459" y="459"/>
                    <a:pt x="459" y="493"/>
                    <a:pt x="425" y="493"/>
                  </a:cubicBezTo>
                  <a:lnTo>
                    <a:pt x="391" y="493"/>
                  </a:lnTo>
                  <a:cubicBezTo>
                    <a:pt x="178" y="493"/>
                    <a:pt x="68" y="246"/>
                    <a:pt x="0" y="68"/>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8296465" y="4214888"/>
              <a:ext cx="10712" cy="14487"/>
            </a:xfrm>
            <a:custGeom>
              <a:avLst/>
              <a:gdLst/>
              <a:ahLst/>
              <a:cxnLst/>
              <a:rect l="l" t="t" r="r" b="b"/>
              <a:pathLst>
                <a:path w="315" h="426" extrusionOk="0">
                  <a:moveTo>
                    <a:pt x="0" y="35"/>
                  </a:moveTo>
                  <a:cubicBezTo>
                    <a:pt x="34" y="1"/>
                    <a:pt x="68" y="1"/>
                    <a:pt x="68" y="35"/>
                  </a:cubicBezTo>
                  <a:lnTo>
                    <a:pt x="213" y="179"/>
                  </a:lnTo>
                  <a:cubicBezTo>
                    <a:pt x="247" y="247"/>
                    <a:pt x="315" y="281"/>
                    <a:pt x="315" y="349"/>
                  </a:cubicBezTo>
                  <a:cubicBezTo>
                    <a:pt x="315" y="391"/>
                    <a:pt x="315" y="391"/>
                    <a:pt x="281" y="425"/>
                  </a:cubicBezTo>
                  <a:lnTo>
                    <a:pt x="213" y="425"/>
                  </a:lnTo>
                  <a:cubicBezTo>
                    <a:pt x="136" y="391"/>
                    <a:pt x="136" y="349"/>
                    <a:pt x="102" y="281"/>
                  </a:cubicBezTo>
                  <a:cubicBezTo>
                    <a:pt x="68" y="213"/>
                    <a:pt x="34" y="137"/>
                    <a:pt x="0" y="1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8272384" y="4211774"/>
              <a:ext cx="9590" cy="14487"/>
            </a:xfrm>
            <a:custGeom>
              <a:avLst/>
              <a:gdLst/>
              <a:ahLst/>
              <a:cxnLst/>
              <a:rect l="l" t="t" r="r" b="b"/>
              <a:pathLst>
                <a:path w="282" h="426" extrusionOk="0">
                  <a:moveTo>
                    <a:pt x="35" y="35"/>
                  </a:moveTo>
                  <a:cubicBezTo>
                    <a:pt x="35" y="1"/>
                    <a:pt x="69" y="1"/>
                    <a:pt x="69" y="35"/>
                  </a:cubicBezTo>
                  <a:cubicBezTo>
                    <a:pt x="137" y="69"/>
                    <a:pt x="171" y="137"/>
                    <a:pt x="213" y="171"/>
                  </a:cubicBezTo>
                  <a:cubicBezTo>
                    <a:pt x="247" y="247"/>
                    <a:pt x="281" y="281"/>
                    <a:pt x="281" y="349"/>
                  </a:cubicBezTo>
                  <a:cubicBezTo>
                    <a:pt x="281" y="349"/>
                    <a:pt x="281" y="383"/>
                    <a:pt x="247" y="383"/>
                  </a:cubicBezTo>
                  <a:cubicBezTo>
                    <a:pt x="247" y="425"/>
                    <a:pt x="213" y="425"/>
                    <a:pt x="213" y="383"/>
                  </a:cubicBezTo>
                  <a:cubicBezTo>
                    <a:pt x="69" y="349"/>
                    <a:pt x="35" y="171"/>
                    <a:pt x="1" y="69"/>
                  </a:cubicBezTo>
                  <a:cubicBezTo>
                    <a:pt x="1" y="69"/>
                    <a:pt x="1"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8334893" y="4230497"/>
              <a:ext cx="9556" cy="13331"/>
            </a:xfrm>
            <a:custGeom>
              <a:avLst/>
              <a:gdLst/>
              <a:ahLst/>
              <a:cxnLst/>
              <a:rect l="l" t="t" r="r" b="b"/>
              <a:pathLst>
                <a:path w="281" h="392" extrusionOk="0">
                  <a:moveTo>
                    <a:pt x="0" y="0"/>
                  </a:moveTo>
                  <a:lnTo>
                    <a:pt x="68" y="0"/>
                  </a:lnTo>
                  <a:cubicBezTo>
                    <a:pt x="145" y="102"/>
                    <a:pt x="213" y="213"/>
                    <a:pt x="281" y="357"/>
                  </a:cubicBezTo>
                  <a:cubicBezTo>
                    <a:pt x="281" y="357"/>
                    <a:pt x="281" y="391"/>
                    <a:pt x="247" y="391"/>
                  </a:cubicBezTo>
                  <a:lnTo>
                    <a:pt x="213" y="391"/>
                  </a:lnTo>
                  <a:cubicBezTo>
                    <a:pt x="102" y="315"/>
                    <a:pt x="34" y="179"/>
                    <a:pt x="0"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8322753" y="4248419"/>
              <a:ext cx="12175" cy="14453"/>
            </a:xfrm>
            <a:custGeom>
              <a:avLst/>
              <a:gdLst/>
              <a:ahLst/>
              <a:cxnLst/>
              <a:rect l="l" t="t" r="r" b="b"/>
              <a:pathLst>
                <a:path w="358" h="425" extrusionOk="0">
                  <a:moveTo>
                    <a:pt x="34" y="0"/>
                  </a:moveTo>
                  <a:lnTo>
                    <a:pt x="111" y="0"/>
                  </a:lnTo>
                  <a:cubicBezTo>
                    <a:pt x="213" y="110"/>
                    <a:pt x="357" y="212"/>
                    <a:pt x="357" y="357"/>
                  </a:cubicBezTo>
                  <a:lnTo>
                    <a:pt x="357" y="425"/>
                  </a:lnTo>
                  <a:lnTo>
                    <a:pt x="289" y="425"/>
                  </a:lnTo>
                  <a:cubicBezTo>
                    <a:pt x="145" y="357"/>
                    <a:pt x="77" y="178"/>
                    <a:pt x="34" y="77"/>
                  </a:cubicBezTo>
                  <a:cubicBezTo>
                    <a:pt x="0" y="43"/>
                    <a:pt x="34" y="43"/>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8297515" y="4239218"/>
              <a:ext cx="12175" cy="14487"/>
            </a:xfrm>
            <a:custGeom>
              <a:avLst/>
              <a:gdLst/>
              <a:ahLst/>
              <a:cxnLst/>
              <a:rect l="l" t="t" r="r" b="b"/>
              <a:pathLst>
                <a:path w="358" h="426" extrusionOk="0">
                  <a:moveTo>
                    <a:pt x="35" y="1"/>
                  </a:moveTo>
                  <a:lnTo>
                    <a:pt x="69" y="1"/>
                  </a:lnTo>
                  <a:cubicBezTo>
                    <a:pt x="145" y="77"/>
                    <a:pt x="179" y="111"/>
                    <a:pt x="213" y="179"/>
                  </a:cubicBezTo>
                  <a:cubicBezTo>
                    <a:pt x="281" y="213"/>
                    <a:pt x="324" y="290"/>
                    <a:pt x="324" y="357"/>
                  </a:cubicBezTo>
                  <a:cubicBezTo>
                    <a:pt x="358" y="357"/>
                    <a:pt x="324" y="391"/>
                    <a:pt x="324" y="391"/>
                  </a:cubicBezTo>
                  <a:cubicBezTo>
                    <a:pt x="281" y="425"/>
                    <a:pt x="247" y="425"/>
                    <a:pt x="247" y="425"/>
                  </a:cubicBezTo>
                  <a:cubicBezTo>
                    <a:pt x="179" y="391"/>
                    <a:pt x="145" y="323"/>
                    <a:pt x="111" y="256"/>
                  </a:cubicBezTo>
                  <a:cubicBezTo>
                    <a:pt x="69" y="213"/>
                    <a:pt x="35" y="145"/>
                    <a:pt x="1" y="77"/>
                  </a:cubicBezTo>
                  <a:cubicBezTo>
                    <a:pt x="1" y="43"/>
                    <a:pt x="1" y="43"/>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8323909" y="4287120"/>
              <a:ext cx="14487" cy="15643"/>
            </a:xfrm>
            <a:custGeom>
              <a:avLst/>
              <a:gdLst/>
              <a:ahLst/>
              <a:cxnLst/>
              <a:rect l="l" t="t" r="r" b="b"/>
              <a:pathLst>
                <a:path w="426" h="460" extrusionOk="0">
                  <a:moveTo>
                    <a:pt x="43" y="34"/>
                  </a:moveTo>
                  <a:cubicBezTo>
                    <a:pt x="77" y="0"/>
                    <a:pt x="111" y="0"/>
                    <a:pt x="145" y="34"/>
                  </a:cubicBezTo>
                  <a:cubicBezTo>
                    <a:pt x="179" y="102"/>
                    <a:pt x="255" y="179"/>
                    <a:pt x="289" y="247"/>
                  </a:cubicBezTo>
                  <a:cubicBezTo>
                    <a:pt x="357" y="281"/>
                    <a:pt x="391" y="315"/>
                    <a:pt x="425" y="391"/>
                  </a:cubicBezTo>
                  <a:lnTo>
                    <a:pt x="425" y="459"/>
                  </a:lnTo>
                  <a:lnTo>
                    <a:pt x="357" y="459"/>
                  </a:lnTo>
                  <a:cubicBezTo>
                    <a:pt x="179" y="459"/>
                    <a:pt x="77" y="247"/>
                    <a:pt x="43" y="102"/>
                  </a:cubicBezTo>
                  <a:cubicBezTo>
                    <a:pt x="0" y="68"/>
                    <a:pt x="43" y="34"/>
                    <a:pt x="4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8345572" y="4282188"/>
              <a:ext cx="13331" cy="14487"/>
            </a:xfrm>
            <a:custGeom>
              <a:avLst/>
              <a:gdLst/>
              <a:ahLst/>
              <a:cxnLst/>
              <a:rect l="l" t="t" r="r" b="b"/>
              <a:pathLst>
                <a:path w="392" h="426" extrusionOk="0">
                  <a:moveTo>
                    <a:pt x="43" y="1"/>
                  </a:moveTo>
                  <a:cubicBezTo>
                    <a:pt x="43" y="1"/>
                    <a:pt x="77" y="1"/>
                    <a:pt x="111" y="35"/>
                  </a:cubicBezTo>
                  <a:cubicBezTo>
                    <a:pt x="145" y="69"/>
                    <a:pt x="179" y="145"/>
                    <a:pt x="255" y="179"/>
                  </a:cubicBezTo>
                  <a:cubicBezTo>
                    <a:pt x="289" y="247"/>
                    <a:pt x="357" y="281"/>
                    <a:pt x="391" y="324"/>
                  </a:cubicBezTo>
                  <a:cubicBezTo>
                    <a:pt x="391" y="358"/>
                    <a:pt x="391" y="392"/>
                    <a:pt x="357" y="426"/>
                  </a:cubicBezTo>
                  <a:lnTo>
                    <a:pt x="323" y="426"/>
                  </a:lnTo>
                  <a:cubicBezTo>
                    <a:pt x="179" y="392"/>
                    <a:pt x="77" y="179"/>
                    <a:pt x="1" y="69"/>
                  </a:cubicBezTo>
                  <a:cubicBezTo>
                    <a:pt x="1" y="35"/>
                    <a:pt x="1" y="35"/>
                    <a:pt x="43"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8354244" y="4267769"/>
              <a:ext cx="10712" cy="15609"/>
            </a:xfrm>
            <a:custGeom>
              <a:avLst/>
              <a:gdLst/>
              <a:ahLst/>
              <a:cxnLst/>
              <a:rect l="l" t="t" r="r" b="b"/>
              <a:pathLst>
                <a:path w="315" h="459" extrusionOk="0">
                  <a:moveTo>
                    <a:pt x="34" y="0"/>
                  </a:moveTo>
                  <a:cubicBezTo>
                    <a:pt x="34" y="0"/>
                    <a:pt x="68" y="0"/>
                    <a:pt x="102" y="34"/>
                  </a:cubicBezTo>
                  <a:cubicBezTo>
                    <a:pt x="136" y="68"/>
                    <a:pt x="170" y="145"/>
                    <a:pt x="247" y="213"/>
                  </a:cubicBezTo>
                  <a:cubicBezTo>
                    <a:pt x="281" y="247"/>
                    <a:pt x="315" y="323"/>
                    <a:pt x="315" y="391"/>
                  </a:cubicBezTo>
                  <a:cubicBezTo>
                    <a:pt x="315" y="391"/>
                    <a:pt x="315" y="425"/>
                    <a:pt x="281" y="425"/>
                  </a:cubicBezTo>
                  <a:cubicBezTo>
                    <a:pt x="281" y="459"/>
                    <a:pt x="247" y="459"/>
                    <a:pt x="213" y="425"/>
                  </a:cubicBezTo>
                  <a:cubicBezTo>
                    <a:pt x="170" y="391"/>
                    <a:pt x="136" y="323"/>
                    <a:pt x="102" y="247"/>
                  </a:cubicBezTo>
                  <a:cubicBezTo>
                    <a:pt x="68" y="213"/>
                    <a:pt x="34" y="145"/>
                    <a:pt x="0" y="68"/>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8380531" y="4305042"/>
              <a:ext cx="11018" cy="12141"/>
            </a:xfrm>
            <a:custGeom>
              <a:avLst/>
              <a:gdLst/>
              <a:ahLst/>
              <a:cxnLst/>
              <a:rect l="l" t="t" r="r" b="b"/>
              <a:pathLst>
                <a:path w="324" h="357" extrusionOk="0">
                  <a:moveTo>
                    <a:pt x="34" y="0"/>
                  </a:moveTo>
                  <a:lnTo>
                    <a:pt x="111" y="0"/>
                  </a:lnTo>
                  <a:cubicBezTo>
                    <a:pt x="145" y="34"/>
                    <a:pt x="179" y="110"/>
                    <a:pt x="213" y="144"/>
                  </a:cubicBezTo>
                  <a:cubicBezTo>
                    <a:pt x="247" y="178"/>
                    <a:pt x="323" y="212"/>
                    <a:pt x="323" y="289"/>
                  </a:cubicBezTo>
                  <a:cubicBezTo>
                    <a:pt x="323" y="323"/>
                    <a:pt x="289" y="323"/>
                    <a:pt x="289" y="357"/>
                  </a:cubicBezTo>
                  <a:lnTo>
                    <a:pt x="213" y="357"/>
                  </a:lnTo>
                  <a:cubicBezTo>
                    <a:pt x="145" y="357"/>
                    <a:pt x="145" y="289"/>
                    <a:pt x="111" y="212"/>
                  </a:cubicBezTo>
                  <a:cubicBezTo>
                    <a:pt x="77" y="178"/>
                    <a:pt x="34" y="144"/>
                    <a:pt x="0" y="77"/>
                  </a:cubicBezTo>
                  <a:cubicBezTo>
                    <a:pt x="0" y="34"/>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8364922" y="4314836"/>
              <a:ext cx="15643" cy="17956"/>
            </a:xfrm>
            <a:custGeom>
              <a:avLst/>
              <a:gdLst/>
              <a:ahLst/>
              <a:cxnLst/>
              <a:rect l="l" t="t" r="r" b="b"/>
              <a:pathLst>
                <a:path w="460" h="528" extrusionOk="0">
                  <a:moveTo>
                    <a:pt x="35" y="1"/>
                  </a:moveTo>
                  <a:cubicBezTo>
                    <a:pt x="35" y="1"/>
                    <a:pt x="69" y="1"/>
                    <a:pt x="69" y="35"/>
                  </a:cubicBezTo>
                  <a:cubicBezTo>
                    <a:pt x="145" y="69"/>
                    <a:pt x="213" y="137"/>
                    <a:pt x="281" y="213"/>
                  </a:cubicBezTo>
                  <a:cubicBezTo>
                    <a:pt x="357" y="281"/>
                    <a:pt x="425" y="315"/>
                    <a:pt x="459" y="426"/>
                  </a:cubicBezTo>
                  <a:cubicBezTo>
                    <a:pt x="459" y="460"/>
                    <a:pt x="425" y="494"/>
                    <a:pt x="425" y="494"/>
                  </a:cubicBezTo>
                  <a:cubicBezTo>
                    <a:pt x="391" y="494"/>
                    <a:pt x="391" y="528"/>
                    <a:pt x="357" y="494"/>
                  </a:cubicBezTo>
                  <a:cubicBezTo>
                    <a:pt x="281" y="460"/>
                    <a:pt x="213" y="383"/>
                    <a:pt x="179" y="315"/>
                  </a:cubicBezTo>
                  <a:cubicBezTo>
                    <a:pt x="111" y="247"/>
                    <a:pt x="69" y="171"/>
                    <a:pt x="1" y="103"/>
                  </a:cubicBezTo>
                  <a:cubicBezTo>
                    <a:pt x="1" y="69"/>
                    <a:pt x="1" y="35"/>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8348156" y="4318304"/>
              <a:ext cx="14487" cy="12175"/>
            </a:xfrm>
            <a:custGeom>
              <a:avLst/>
              <a:gdLst/>
              <a:ahLst/>
              <a:cxnLst/>
              <a:rect l="l" t="t" r="r" b="b"/>
              <a:pathLst>
                <a:path w="426" h="358" extrusionOk="0">
                  <a:moveTo>
                    <a:pt x="35" y="1"/>
                  </a:moveTo>
                  <a:lnTo>
                    <a:pt x="103" y="1"/>
                  </a:lnTo>
                  <a:cubicBezTo>
                    <a:pt x="213" y="69"/>
                    <a:pt x="349" y="179"/>
                    <a:pt x="426" y="281"/>
                  </a:cubicBezTo>
                  <a:lnTo>
                    <a:pt x="426" y="358"/>
                  </a:lnTo>
                  <a:lnTo>
                    <a:pt x="392" y="358"/>
                  </a:lnTo>
                  <a:cubicBezTo>
                    <a:pt x="247" y="281"/>
                    <a:pt x="137" y="179"/>
                    <a:pt x="35" y="69"/>
                  </a:cubicBezTo>
                  <a:cubicBezTo>
                    <a:pt x="1" y="35"/>
                    <a:pt x="1" y="1"/>
                    <a:pt x="35"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8381688" y="4352108"/>
              <a:ext cx="15916" cy="16800"/>
            </a:xfrm>
            <a:custGeom>
              <a:avLst/>
              <a:gdLst/>
              <a:ahLst/>
              <a:cxnLst/>
              <a:rect l="l" t="t" r="r" b="b"/>
              <a:pathLst>
                <a:path w="468" h="494" extrusionOk="0">
                  <a:moveTo>
                    <a:pt x="43" y="1"/>
                  </a:moveTo>
                  <a:cubicBezTo>
                    <a:pt x="43" y="1"/>
                    <a:pt x="77" y="1"/>
                    <a:pt x="111" y="35"/>
                  </a:cubicBezTo>
                  <a:cubicBezTo>
                    <a:pt x="145" y="103"/>
                    <a:pt x="213" y="179"/>
                    <a:pt x="289" y="213"/>
                  </a:cubicBezTo>
                  <a:cubicBezTo>
                    <a:pt x="323" y="281"/>
                    <a:pt x="391" y="315"/>
                    <a:pt x="425" y="391"/>
                  </a:cubicBezTo>
                  <a:cubicBezTo>
                    <a:pt x="468" y="425"/>
                    <a:pt x="425" y="459"/>
                    <a:pt x="391" y="459"/>
                  </a:cubicBezTo>
                  <a:cubicBezTo>
                    <a:pt x="391" y="459"/>
                    <a:pt x="357" y="493"/>
                    <a:pt x="357" y="459"/>
                  </a:cubicBezTo>
                  <a:cubicBezTo>
                    <a:pt x="179" y="425"/>
                    <a:pt x="77" y="213"/>
                    <a:pt x="0" y="69"/>
                  </a:cubicBezTo>
                  <a:cubicBezTo>
                    <a:pt x="0" y="69"/>
                    <a:pt x="0" y="35"/>
                    <a:pt x="43"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8391516" y="4342280"/>
              <a:ext cx="14453" cy="15950"/>
            </a:xfrm>
            <a:custGeom>
              <a:avLst/>
              <a:gdLst/>
              <a:ahLst/>
              <a:cxnLst/>
              <a:rect l="l" t="t" r="r" b="b"/>
              <a:pathLst>
                <a:path w="425" h="469" extrusionOk="0">
                  <a:moveTo>
                    <a:pt x="34" y="43"/>
                  </a:moveTo>
                  <a:cubicBezTo>
                    <a:pt x="68" y="1"/>
                    <a:pt x="102" y="1"/>
                    <a:pt x="136" y="43"/>
                  </a:cubicBezTo>
                  <a:cubicBezTo>
                    <a:pt x="179" y="111"/>
                    <a:pt x="213" y="145"/>
                    <a:pt x="281" y="213"/>
                  </a:cubicBezTo>
                  <a:cubicBezTo>
                    <a:pt x="315" y="256"/>
                    <a:pt x="391" y="290"/>
                    <a:pt x="425" y="358"/>
                  </a:cubicBezTo>
                  <a:cubicBezTo>
                    <a:pt x="425" y="392"/>
                    <a:pt x="425" y="426"/>
                    <a:pt x="391" y="426"/>
                  </a:cubicBezTo>
                  <a:cubicBezTo>
                    <a:pt x="391" y="426"/>
                    <a:pt x="349" y="468"/>
                    <a:pt x="349" y="426"/>
                  </a:cubicBezTo>
                  <a:cubicBezTo>
                    <a:pt x="179" y="426"/>
                    <a:pt x="68" y="213"/>
                    <a:pt x="34" y="111"/>
                  </a:cubicBezTo>
                  <a:cubicBezTo>
                    <a:pt x="0" y="77"/>
                    <a:pt x="0" y="43"/>
                    <a:pt x="34"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8423857" y="4374927"/>
              <a:ext cx="14487" cy="15643"/>
            </a:xfrm>
            <a:custGeom>
              <a:avLst/>
              <a:gdLst/>
              <a:ahLst/>
              <a:cxnLst/>
              <a:rect l="l" t="t" r="r" b="b"/>
              <a:pathLst>
                <a:path w="426" h="460" extrusionOk="0">
                  <a:moveTo>
                    <a:pt x="35" y="35"/>
                  </a:moveTo>
                  <a:cubicBezTo>
                    <a:pt x="77" y="1"/>
                    <a:pt x="111" y="1"/>
                    <a:pt x="111" y="35"/>
                  </a:cubicBezTo>
                  <a:cubicBezTo>
                    <a:pt x="179" y="103"/>
                    <a:pt x="213" y="179"/>
                    <a:pt x="289" y="213"/>
                  </a:cubicBezTo>
                  <a:cubicBezTo>
                    <a:pt x="357" y="247"/>
                    <a:pt x="391" y="281"/>
                    <a:pt x="425" y="358"/>
                  </a:cubicBezTo>
                  <a:cubicBezTo>
                    <a:pt x="425" y="392"/>
                    <a:pt x="425" y="426"/>
                    <a:pt x="391" y="426"/>
                  </a:cubicBezTo>
                  <a:lnTo>
                    <a:pt x="391" y="426"/>
                  </a:lnTo>
                  <a:cubicBezTo>
                    <a:pt x="213" y="460"/>
                    <a:pt x="77" y="213"/>
                    <a:pt x="1" y="103"/>
                  </a:cubicBezTo>
                  <a:cubicBezTo>
                    <a:pt x="1" y="69"/>
                    <a:pt x="1"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8407091" y="4372614"/>
              <a:ext cx="10746" cy="11903"/>
            </a:xfrm>
            <a:custGeom>
              <a:avLst/>
              <a:gdLst/>
              <a:ahLst/>
              <a:cxnLst/>
              <a:rect l="l" t="t" r="r" b="b"/>
              <a:pathLst>
                <a:path w="316" h="350" extrusionOk="0">
                  <a:moveTo>
                    <a:pt x="35" y="35"/>
                  </a:moveTo>
                  <a:cubicBezTo>
                    <a:pt x="69" y="1"/>
                    <a:pt x="103" y="1"/>
                    <a:pt x="103" y="35"/>
                  </a:cubicBezTo>
                  <a:cubicBezTo>
                    <a:pt x="145" y="69"/>
                    <a:pt x="179" y="103"/>
                    <a:pt x="213" y="137"/>
                  </a:cubicBezTo>
                  <a:cubicBezTo>
                    <a:pt x="247" y="171"/>
                    <a:pt x="281" y="213"/>
                    <a:pt x="315" y="247"/>
                  </a:cubicBezTo>
                  <a:cubicBezTo>
                    <a:pt x="315" y="281"/>
                    <a:pt x="315" y="315"/>
                    <a:pt x="281" y="315"/>
                  </a:cubicBezTo>
                  <a:cubicBezTo>
                    <a:pt x="281" y="349"/>
                    <a:pt x="247" y="349"/>
                    <a:pt x="247" y="349"/>
                  </a:cubicBezTo>
                  <a:cubicBezTo>
                    <a:pt x="179" y="315"/>
                    <a:pt x="145" y="281"/>
                    <a:pt x="103" y="247"/>
                  </a:cubicBezTo>
                  <a:cubicBezTo>
                    <a:pt x="69" y="171"/>
                    <a:pt x="35" y="137"/>
                    <a:pt x="35" y="69"/>
                  </a:cubicBezTo>
                  <a:cubicBezTo>
                    <a:pt x="1" y="69"/>
                    <a:pt x="35" y="35"/>
                    <a:pt x="35"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8052053" y="4356733"/>
              <a:ext cx="465733" cy="158917"/>
            </a:xfrm>
            <a:custGeom>
              <a:avLst/>
              <a:gdLst/>
              <a:ahLst/>
              <a:cxnLst/>
              <a:rect l="l" t="t" r="r" b="b"/>
              <a:pathLst>
                <a:path w="13695" h="4673" extrusionOk="0">
                  <a:moveTo>
                    <a:pt x="179" y="1029"/>
                  </a:moveTo>
                  <a:cubicBezTo>
                    <a:pt x="1623" y="1"/>
                    <a:pt x="13202" y="3968"/>
                    <a:pt x="13202" y="3968"/>
                  </a:cubicBezTo>
                  <a:lnTo>
                    <a:pt x="13694" y="4673"/>
                  </a:lnTo>
                  <a:cubicBezTo>
                    <a:pt x="13694" y="4673"/>
                    <a:pt x="740" y="3687"/>
                    <a:pt x="35" y="1453"/>
                  </a:cubicBezTo>
                  <a:cubicBezTo>
                    <a:pt x="1" y="1275"/>
                    <a:pt x="35" y="1139"/>
                    <a:pt x="179" y="102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8357712" y="4452056"/>
              <a:ext cx="14487" cy="9590"/>
            </a:xfrm>
            <a:custGeom>
              <a:avLst/>
              <a:gdLst/>
              <a:ahLst/>
              <a:cxnLst/>
              <a:rect l="l" t="t" r="r" b="b"/>
              <a:pathLst>
                <a:path w="426" h="282" extrusionOk="0">
                  <a:moveTo>
                    <a:pt x="34" y="35"/>
                  </a:moveTo>
                  <a:cubicBezTo>
                    <a:pt x="68" y="1"/>
                    <a:pt x="68" y="1"/>
                    <a:pt x="111" y="1"/>
                  </a:cubicBezTo>
                  <a:cubicBezTo>
                    <a:pt x="145" y="35"/>
                    <a:pt x="213" y="35"/>
                    <a:pt x="247" y="69"/>
                  </a:cubicBezTo>
                  <a:cubicBezTo>
                    <a:pt x="323" y="103"/>
                    <a:pt x="391" y="103"/>
                    <a:pt x="425" y="137"/>
                  </a:cubicBezTo>
                  <a:cubicBezTo>
                    <a:pt x="425" y="171"/>
                    <a:pt x="425" y="247"/>
                    <a:pt x="391" y="247"/>
                  </a:cubicBezTo>
                  <a:lnTo>
                    <a:pt x="391" y="247"/>
                  </a:lnTo>
                  <a:cubicBezTo>
                    <a:pt x="323" y="281"/>
                    <a:pt x="247" y="247"/>
                    <a:pt x="179" y="213"/>
                  </a:cubicBezTo>
                  <a:cubicBezTo>
                    <a:pt x="111" y="213"/>
                    <a:pt x="68" y="137"/>
                    <a:pt x="34" y="69"/>
                  </a:cubicBezTo>
                  <a:cubicBezTo>
                    <a:pt x="0" y="69"/>
                    <a:pt x="34"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8354244" y="4468822"/>
              <a:ext cx="20234" cy="9556"/>
            </a:xfrm>
            <a:custGeom>
              <a:avLst/>
              <a:gdLst/>
              <a:ahLst/>
              <a:cxnLst/>
              <a:rect l="l" t="t" r="r" b="b"/>
              <a:pathLst>
                <a:path w="595" h="281" extrusionOk="0">
                  <a:moveTo>
                    <a:pt x="34" y="1"/>
                  </a:moveTo>
                  <a:lnTo>
                    <a:pt x="68" y="1"/>
                  </a:lnTo>
                  <a:cubicBezTo>
                    <a:pt x="247" y="35"/>
                    <a:pt x="425" y="69"/>
                    <a:pt x="561" y="145"/>
                  </a:cubicBezTo>
                  <a:cubicBezTo>
                    <a:pt x="595" y="179"/>
                    <a:pt x="595" y="247"/>
                    <a:pt x="561" y="247"/>
                  </a:cubicBezTo>
                  <a:cubicBezTo>
                    <a:pt x="527" y="247"/>
                    <a:pt x="527" y="281"/>
                    <a:pt x="527" y="281"/>
                  </a:cubicBezTo>
                  <a:cubicBezTo>
                    <a:pt x="349" y="247"/>
                    <a:pt x="213" y="145"/>
                    <a:pt x="68" y="103"/>
                  </a:cubicBezTo>
                  <a:cubicBezTo>
                    <a:pt x="0" y="69"/>
                    <a:pt x="34"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8316699" y="4466509"/>
              <a:ext cx="23125" cy="9556"/>
            </a:xfrm>
            <a:custGeom>
              <a:avLst/>
              <a:gdLst/>
              <a:ahLst/>
              <a:cxnLst/>
              <a:rect l="l" t="t" r="r" b="b"/>
              <a:pathLst>
                <a:path w="680" h="281" extrusionOk="0">
                  <a:moveTo>
                    <a:pt x="43" y="35"/>
                  </a:moveTo>
                  <a:cubicBezTo>
                    <a:pt x="43" y="35"/>
                    <a:pt x="77" y="1"/>
                    <a:pt x="77" y="35"/>
                  </a:cubicBezTo>
                  <a:cubicBezTo>
                    <a:pt x="178" y="35"/>
                    <a:pt x="255" y="35"/>
                    <a:pt x="357" y="69"/>
                  </a:cubicBezTo>
                  <a:cubicBezTo>
                    <a:pt x="391" y="69"/>
                    <a:pt x="425" y="69"/>
                    <a:pt x="467" y="103"/>
                  </a:cubicBezTo>
                  <a:cubicBezTo>
                    <a:pt x="535" y="103"/>
                    <a:pt x="569" y="137"/>
                    <a:pt x="603" y="137"/>
                  </a:cubicBezTo>
                  <a:cubicBezTo>
                    <a:pt x="637" y="171"/>
                    <a:pt x="680" y="247"/>
                    <a:pt x="637" y="247"/>
                  </a:cubicBezTo>
                  <a:cubicBezTo>
                    <a:pt x="603" y="247"/>
                    <a:pt x="603" y="281"/>
                    <a:pt x="603" y="281"/>
                  </a:cubicBezTo>
                  <a:lnTo>
                    <a:pt x="467" y="281"/>
                  </a:lnTo>
                  <a:cubicBezTo>
                    <a:pt x="425" y="281"/>
                    <a:pt x="357" y="247"/>
                    <a:pt x="323" y="247"/>
                  </a:cubicBezTo>
                  <a:cubicBezTo>
                    <a:pt x="212" y="213"/>
                    <a:pt x="144" y="171"/>
                    <a:pt x="43" y="137"/>
                  </a:cubicBezTo>
                  <a:cubicBezTo>
                    <a:pt x="0" y="103"/>
                    <a:pt x="0" y="69"/>
                    <a:pt x="43"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8323909" y="4448315"/>
              <a:ext cx="18228" cy="9556"/>
            </a:xfrm>
            <a:custGeom>
              <a:avLst/>
              <a:gdLst/>
              <a:ahLst/>
              <a:cxnLst/>
              <a:rect l="l" t="t" r="r" b="b"/>
              <a:pathLst>
                <a:path w="536" h="281" extrusionOk="0">
                  <a:moveTo>
                    <a:pt x="43" y="34"/>
                  </a:moveTo>
                  <a:cubicBezTo>
                    <a:pt x="43" y="0"/>
                    <a:pt x="77" y="0"/>
                    <a:pt x="77" y="34"/>
                  </a:cubicBezTo>
                  <a:cubicBezTo>
                    <a:pt x="145" y="34"/>
                    <a:pt x="213" y="68"/>
                    <a:pt x="289" y="111"/>
                  </a:cubicBezTo>
                  <a:cubicBezTo>
                    <a:pt x="357" y="111"/>
                    <a:pt x="425" y="111"/>
                    <a:pt x="502" y="179"/>
                  </a:cubicBezTo>
                  <a:cubicBezTo>
                    <a:pt x="502" y="179"/>
                    <a:pt x="536" y="247"/>
                    <a:pt x="502" y="247"/>
                  </a:cubicBezTo>
                  <a:lnTo>
                    <a:pt x="468" y="281"/>
                  </a:lnTo>
                  <a:cubicBezTo>
                    <a:pt x="391" y="281"/>
                    <a:pt x="323" y="247"/>
                    <a:pt x="255" y="247"/>
                  </a:cubicBezTo>
                  <a:cubicBezTo>
                    <a:pt x="179" y="213"/>
                    <a:pt x="111" y="145"/>
                    <a:pt x="43" y="111"/>
                  </a:cubicBezTo>
                  <a:cubicBezTo>
                    <a:pt x="0" y="68"/>
                    <a:pt x="0" y="34"/>
                    <a:pt x="43"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8301090" y="4431549"/>
              <a:ext cx="9862" cy="8434"/>
            </a:xfrm>
            <a:custGeom>
              <a:avLst/>
              <a:gdLst/>
              <a:ahLst/>
              <a:cxnLst/>
              <a:rect l="l" t="t" r="r" b="b"/>
              <a:pathLst>
                <a:path w="290" h="248" extrusionOk="0">
                  <a:moveTo>
                    <a:pt x="34" y="35"/>
                  </a:moveTo>
                  <a:cubicBezTo>
                    <a:pt x="34" y="1"/>
                    <a:pt x="77" y="1"/>
                    <a:pt x="111" y="35"/>
                  </a:cubicBezTo>
                  <a:cubicBezTo>
                    <a:pt x="111" y="69"/>
                    <a:pt x="145" y="69"/>
                    <a:pt x="179" y="103"/>
                  </a:cubicBezTo>
                  <a:cubicBezTo>
                    <a:pt x="213" y="137"/>
                    <a:pt x="247" y="137"/>
                    <a:pt x="289" y="179"/>
                  </a:cubicBezTo>
                  <a:cubicBezTo>
                    <a:pt x="289" y="179"/>
                    <a:pt x="289" y="213"/>
                    <a:pt x="247" y="247"/>
                  </a:cubicBezTo>
                  <a:lnTo>
                    <a:pt x="247" y="247"/>
                  </a:lnTo>
                  <a:cubicBezTo>
                    <a:pt x="145" y="247"/>
                    <a:pt x="77" y="137"/>
                    <a:pt x="0" y="69"/>
                  </a:cubicBezTo>
                  <a:cubicBezTo>
                    <a:pt x="0" y="69"/>
                    <a:pt x="0" y="35"/>
                    <a:pt x="34"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8293846" y="4448315"/>
              <a:ext cx="18262" cy="11018"/>
            </a:xfrm>
            <a:custGeom>
              <a:avLst/>
              <a:gdLst/>
              <a:ahLst/>
              <a:cxnLst/>
              <a:rect l="l" t="t" r="r" b="b"/>
              <a:pathLst>
                <a:path w="537" h="324" extrusionOk="0">
                  <a:moveTo>
                    <a:pt x="35" y="0"/>
                  </a:moveTo>
                  <a:lnTo>
                    <a:pt x="77" y="0"/>
                  </a:lnTo>
                  <a:cubicBezTo>
                    <a:pt x="213" y="34"/>
                    <a:pt x="426" y="68"/>
                    <a:pt x="502" y="213"/>
                  </a:cubicBezTo>
                  <a:cubicBezTo>
                    <a:pt x="536" y="247"/>
                    <a:pt x="502" y="281"/>
                    <a:pt x="502" y="281"/>
                  </a:cubicBezTo>
                  <a:cubicBezTo>
                    <a:pt x="460" y="323"/>
                    <a:pt x="460" y="323"/>
                    <a:pt x="426" y="323"/>
                  </a:cubicBezTo>
                  <a:cubicBezTo>
                    <a:pt x="358" y="281"/>
                    <a:pt x="324" y="247"/>
                    <a:pt x="247" y="213"/>
                  </a:cubicBezTo>
                  <a:cubicBezTo>
                    <a:pt x="179" y="179"/>
                    <a:pt x="111" y="145"/>
                    <a:pt x="35" y="111"/>
                  </a:cubicBezTo>
                  <a:cubicBezTo>
                    <a:pt x="1" y="111"/>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8054366" y="4205059"/>
              <a:ext cx="451586" cy="293859"/>
            </a:xfrm>
            <a:custGeom>
              <a:avLst/>
              <a:gdLst/>
              <a:ahLst/>
              <a:cxnLst/>
              <a:rect l="l" t="t" r="r" b="b"/>
              <a:pathLst>
                <a:path w="13279" h="8641" extrusionOk="0">
                  <a:moveTo>
                    <a:pt x="1207" y="1241"/>
                  </a:moveTo>
                  <a:cubicBezTo>
                    <a:pt x="2940" y="1"/>
                    <a:pt x="12955" y="7825"/>
                    <a:pt x="12955" y="7825"/>
                  </a:cubicBezTo>
                  <a:lnTo>
                    <a:pt x="13278" y="8640"/>
                  </a:lnTo>
                  <a:cubicBezTo>
                    <a:pt x="13278" y="8640"/>
                    <a:pt x="1" y="3577"/>
                    <a:pt x="1029" y="1453"/>
                  </a:cubicBezTo>
                  <a:cubicBezTo>
                    <a:pt x="1063" y="1352"/>
                    <a:pt x="1131" y="1275"/>
                    <a:pt x="1207" y="124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8298777" y="4394277"/>
              <a:ext cx="22853" cy="13059"/>
            </a:xfrm>
            <a:custGeom>
              <a:avLst/>
              <a:gdLst/>
              <a:ahLst/>
              <a:cxnLst/>
              <a:rect l="l" t="t" r="r" b="b"/>
              <a:pathLst>
                <a:path w="672" h="384" extrusionOk="0">
                  <a:moveTo>
                    <a:pt x="34" y="35"/>
                  </a:moveTo>
                  <a:cubicBezTo>
                    <a:pt x="68" y="35"/>
                    <a:pt x="68" y="1"/>
                    <a:pt x="102" y="35"/>
                  </a:cubicBezTo>
                  <a:cubicBezTo>
                    <a:pt x="179" y="69"/>
                    <a:pt x="281" y="103"/>
                    <a:pt x="391" y="137"/>
                  </a:cubicBezTo>
                  <a:cubicBezTo>
                    <a:pt x="459" y="137"/>
                    <a:pt x="570" y="171"/>
                    <a:pt x="637" y="213"/>
                  </a:cubicBezTo>
                  <a:cubicBezTo>
                    <a:pt x="671" y="247"/>
                    <a:pt x="671" y="281"/>
                    <a:pt x="637" y="315"/>
                  </a:cubicBezTo>
                  <a:lnTo>
                    <a:pt x="604" y="315"/>
                  </a:lnTo>
                  <a:cubicBezTo>
                    <a:pt x="425" y="383"/>
                    <a:pt x="179" y="213"/>
                    <a:pt x="34" y="103"/>
                  </a:cubicBezTo>
                  <a:cubicBezTo>
                    <a:pt x="0" y="69"/>
                    <a:pt x="34"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8342103" y="4398902"/>
              <a:ext cx="17956" cy="11018"/>
            </a:xfrm>
            <a:custGeom>
              <a:avLst/>
              <a:gdLst/>
              <a:ahLst/>
              <a:cxnLst/>
              <a:rect l="l" t="t" r="r" b="b"/>
              <a:pathLst>
                <a:path w="528" h="324" extrusionOk="0">
                  <a:moveTo>
                    <a:pt x="35" y="35"/>
                  </a:moveTo>
                  <a:cubicBezTo>
                    <a:pt x="35" y="35"/>
                    <a:pt x="69" y="1"/>
                    <a:pt x="69" y="35"/>
                  </a:cubicBezTo>
                  <a:cubicBezTo>
                    <a:pt x="145" y="77"/>
                    <a:pt x="213" y="77"/>
                    <a:pt x="281" y="111"/>
                  </a:cubicBezTo>
                  <a:cubicBezTo>
                    <a:pt x="357" y="145"/>
                    <a:pt x="425" y="145"/>
                    <a:pt x="493" y="179"/>
                  </a:cubicBezTo>
                  <a:cubicBezTo>
                    <a:pt x="527" y="213"/>
                    <a:pt x="527" y="247"/>
                    <a:pt x="493" y="290"/>
                  </a:cubicBezTo>
                  <a:lnTo>
                    <a:pt x="493" y="290"/>
                  </a:lnTo>
                  <a:cubicBezTo>
                    <a:pt x="315" y="324"/>
                    <a:pt x="145" y="213"/>
                    <a:pt x="35" y="111"/>
                  </a:cubicBezTo>
                  <a:cubicBezTo>
                    <a:pt x="1" y="77"/>
                    <a:pt x="1" y="35"/>
                    <a:pt x="35"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8307143" y="4368874"/>
              <a:ext cx="20541" cy="11018"/>
            </a:xfrm>
            <a:custGeom>
              <a:avLst/>
              <a:gdLst/>
              <a:ahLst/>
              <a:cxnLst/>
              <a:rect l="l" t="t" r="r" b="b"/>
              <a:pathLst>
                <a:path w="604" h="324" extrusionOk="0">
                  <a:moveTo>
                    <a:pt x="35" y="0"/>
                  </a:moveTo>
                  <a:lnTo>
                    <a:pt x="69" y="0"/>
                  </a:lnTo>
                  <a:cubicBezTo>
                    <a:pt x="145" y="34"/>
                    <a:pt x="247" y="68"/>
                    <a:pt x="324" y="68"/>
                  </a:cubicBezTo>
                  <a:cubicBezTo>
                    <a:pt x="391" y="111"/>
                    <a:pt x="459" y="111"/>
                    <a:pt x="536" y="145"/>
                  </a:cubicBezTo>
                  <a:cubicBezTo>
                    <a:pt x="604" y="179"/>
                    <a:pt x="570" y="247"/>
                    <a:pt x="536" y="281"/>
                  </a:cubicBezTo>
                  <a:lnTo>
                    <a:pt x="536" y="281"/>
                  </a:lnTo>
                  <a:cubicBezTo>
                    <a:pt x="425" y="323"/>
                    <a:pt x="358" y="281"/>
                    <a:pt x="247" y="247"/>
                  </a:cubicBezTo>
                  <a:cubicBezTo>
                    <a:pt x="179" y="213"/>
                    <a:pt x="111" y="179"/>
                    <a:pt x="35" y="111"/>
                  </a:cubicBezTo>
                  <a:cubicBezTo>
                    <a:pt x="1" y="68"/>
                    <a:pt x="1" y="34"/>
                    <a:pt x="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8295003" y="4347211"/>
              <a:ext cx="23159" cy="11018"/>
            </a:xfrm>
            <a:custGeom>
              <a:avLst/>
              <a:gdLst/>
              <a:ahLst/>
              <a:cxnLst/>
              <a:rect l="l" t="t" r="r" b="b"/>
              <a:pathLst>
                <a:path w="681" h="324" extrusionOk="0">
                  <a:moveTo>
                    <a:pt x="43" y="0"/>
                  </a:moveTo>
                  <a:lnTo>
                    <a:pt x="111" y="0"/>
                  </a:lnTo>
                  <a:cubicBezTo>
                    <a:pt x="213" y="34"/>
                    <a:pt x="324" y="68"/>
                    <a:pt x="392" y="111"/>
                  </a:cubicBezTo>
                  <a:cubicBezTo>
                    <a:pt x="502" y="145"/>
                    <a:pt x="570" y="179"/>
                    <a:pt x="638" y="247"/>
                  </a:cubicBezTo>
                  <a:cubicBezTo>
                    <a:pt x="681" y="281"/>
                    <a:pt x="681" y="323"/>
                    <a:pt x="638" y="323"/>
                  </a:cubicBezTo>
                  <a:lnTo>
                    <a:pt x="604" y="323"/>
                  </a:lnTo>
                  <a:cubicBezTo>
                    <a:pt x="536" y="323"/>
                    <a:pt x="426" y="281"/>
                    <a:pt x="324" y="247"/>
                  </a:cubicBezTo>
                  <a:cubicBezTo>
                    <a:pt x="256" y="213"/>
                    <a:pt x="145" y="145"/>
                    <a:pt x="77" y="111"/>
                  </a:cubicBezTo>
                  <a:cubicBezTo>
                    <a:pt x="1" y="68"/>
                    <a:pt x="1"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8383116" y="4402677"/>
              <a:ext cx="15643" cy="13331"/>
            </a:xfrm>
            <a:custGeom>
              <a:avLst/>
              <a:gdLst/>
              <a:ahLst/>
              <a:cxnLst/>
              <a:rect l="l" t="t" r="r" b="b"/>
              <a:pathLst>
                <a:path w="460" h="392" extrusionOk="0">
                  <a:moveTo>
                    <a:pt x="35" y="34"/>
                  </a:moveTo>
                  <a:cubicBezTo>
                    <a:pt x="69" y="0"/>
                    <a:pt x="69" y="0"/>
                    <a:pt x="103" y="34"/>
                  </a:cubicBezTo>
                  <a:cubicBezTo>
                    <a:pt x="137" y="34"/>
                    <a:pt x="171" y="68"/>
                    <a:pt x="213" y="102"/>
                  </a:cubicBezTo>
                  <a:cubicBezTo>
                    <a:pt x="247" y="136"/>
                    <a:pt x="281" y="136"/>
                    <a:pt x="315" y="136"/>
                  </a:cubicBezTo>
                  <a:cubicBezTo>
                    <a:pt x="383" y="179"/>
                    <a:pt x="460" y="281"/>
                    <a:pt x="383" y="315"/>
                  </a:cubicBezTo>
                  <a:lnTo>
                    <a:pt x="383" y="349"/>
                  </a:lnTo>
                  <a:cubicBezTo>
                    <a:pt x="315" y="391"/>
                    <a:pt x="213" y="349"/>
                    <a:pt x="137" y="315"/>
                  </a:cubicBezTo>
                  <a:cubicBezTo>
                    <a:pt x="69" y="247"/>
                    <a:pt x="1" y="179"/>
                    <a:pt x="1" y="68"/>
                  </a:cubicBezTo>
                  <a:cubicBezTo>
                    <a:pt x="1" y="34"/>
                    <a:pt x="35"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8367235" y="4419443"/>
              <a:ext cx="21697" cy="14453"/>
            </a:xfrm>
            <a:custGeom>
              <a:avLst/>
              <a:gdLst/>
              <a:ahLst/>
              <a:cxnLst/>
              <a:rect l="l" t="t" r="r" b="b"/>
              <a:pathLst>
                <a:path w="638" h="425" extrusionOk="0">
                  <a:moveTo>
                    <a:pt x="43" y="0"/>
                  </a:moveTo>
                  <a:lnTo>
                    <a:pt x="111" y="0"/>
                  </a:lnTo>
                  <a:cubicBezTo>
                    <a:pt x="179" y="68"/>
                    <a:pt x="289" y="110"/>
                    <a:pt x="391" y="178"/>
                  </a:cubicBezTo>
                  <a:cubicBezTo>
                    <a:pt x="468" y="212"/>
                    <a:pt x="570" y="212"/>
                    <a:pt x="604" y="280"/>
                  </a:cubicBezTo>
                  <a:cubicBezTo>
                    <a:pt x="638" y="323"/>
                    <a:pt x="638" y="357"/>
                    <a:pt x="604" y="357"/>
                  </a:cubicBezTo>
                  <a:lnTo>
                    <a:pt x="604" y="357"/>
                  </a:lnTo>
                  <a:cubicBezTo>
                    <a:pt x="502" y="425"/>
                    <a:pt x="357" y="357"/>
                    <a:pt x="289" y="280"/>
                  </a:cubicBezTo>
                  <a:cubicBezTo>
                    <a:pt x="179" y="212"/>
                    <a:pt x="111" y="144"/>
                    <a:pt x="43" y="68"/>
                  </a:cubicBezTo>
                  <a:cubicBezTo>
                    <a:pt x="1" y="34"/>
                    <a:pt x="1"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8296465" y="4004279"/>
              <a:ext cx="203399" cy="474099"/>
            </a:xfrm>
            <a:custGeom>
              <a:avLst/>
              <a:gdLst/>
              <a:ahLst/>
              <a:cxnLst/>
              <a:rect l="l" t="t" r="r" b="b"/>
              <a:pathLst>
                <a:path w="5981" h="13941" extrusionOk="0">
                  <a:moveTo>
                    <a:pt x="1869" y="952"/>
                  </a:moveTo>
                  <a:cubicBezTo>
                    <a:pt x="1912" y="918"/>
                    <a:pt x="1946" y="918"/>
                    <a:pt x="2014" y="884"/>
                  </a:cubicBezTo>
                  <a:cubicBezTo>
                    <a:pt x="4282" y="1"/>
                    <a:pt x="5981" y="10900"/>
                    <a:pt x="5624" y="13941"/>
                  </a:cubicBezTo>
                  <a:cubicBezTo>
                    <a:pt x="5624" y="13941"/>
                    <a:pt x="0" y="2295"/>
                    <a:pt x="1869"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8467183" y="4342280"/>
              <a:ext cx="9862" cy="20575"/>
            </a:xfrm>
            <a:custGeom>
              <a:avLst/>
              <a:gdLst/>
              <a:ahLst/>
              <a:cxnLst/>
              <a:rect l="l" t="t" r="r" b="b"/>
              <a:pathLst>
                <a:path w="290" h="605" extrusionOk="0">
                  <a:moveTo>
                    <a:pt x="35" y="43"/>
                  </a:moveTo>
                  <a:cubicBezTo>
                    <a:pt x="35" y="1"/>
                    <a:pt x="77" y="1"/>
                    <a:pt x="77" y="43"/>
                  </a:cubicBezTo>
                  <a:cubicBezTo>
                    <a:pt x="145" y="111"/>
                    <a:pt x="179" y="179"/>
                    <a:pt x="213" y="290"/>
                  </a:cubicBezTo>
                  <a:cubicBezTo>
                    <a:pt x="247" y="358"/>
                    <a:pt x="290" y="468"/>
                    <a:pt x="290" y="536"/>
                  </a:cubicBezTo>
                  <a:cubicBezTo>
                    <a:pt x="290" y="570"/>
                    <a:pt x="247" y="570"/>
                    <a:pt x="247" y="604"/>
                  </a:cubicBezTo>
                  <a:cubicBezTo>
                    <a:pt x="213" y="604"/>
                    <a:pt x="179" y="604"/>
                    <a:pt x="145" y="570"/>
                  </a:cubicBezTo>
                  <a:cubicBezTo>
                    <a:pt x="77" y="502"/>
                    <a:pt x="77" y="392"/>
                    <a:pt x="35" y="324"/>
                  </a:cubicBezTo>
                  <a:cubicBezTo>
                    <a:pt x="35" y="213"/>
                    <a:pt x="1" y="145"/>
                    <a:pt x="35"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8449295" y="4343742"/>
              <a:ext cx="9556" cy="17956"/>
            </a:xfrm>
            <a:custGeom>
              <a:avLst/>
              <a:gdLst/>
              <a:ahLst/>
              <a:cxnLst/>
              <a:rect l="l" t="t" r="r" b="b"/>
              <a:pathLst>
                <a:path w="281" h="528" extrusionOk="0">
                  <a:moveTo>
                    <a:pt x="34" y="34"/>
                  </a:moveTo>
                  <a:cubicBezTo>
                    <a:pt x="68" y="0"/>
                    <a:pt x="102" y="0"/>
                    <a:pt x="136" y="68"/>
                  </a:cubicBezTo>
                  <a:cubicBezTo>
                    <a:pt x="136" y="136"/>
                    <a:pt x="179" y="213"/>
                    <a:pt x="213" y="281"/>
                  </a:cubicBezTo>
                  <a:cubicBezTo>
                    <a:pt x="247" y="349"/>
                    <a:pt x="281" y="425"/>
                    <a:pt x="213" y="493"/>
                  </a:cubicBezTo>
                  <a:lnTo>
                    <a:pt x="213" y="493"/>
                  </a:lnTo>
                  <a:cubicBezTo>
                    <a:pt x="179" y="527"/>
                    <a:pt x="179" y="527"/>
                    <a:pt x="136" y="493"/>
                  </a:cubicBezTo>
                  <a:cubicBezTo>
                    <a:pt x="68" y="493"/>
                    <a:pt x="68" y="383"/>
                    <a:pt x="34" y="315"/>
                  </a:cubicBezTo>
                  <a:cubicBezTo>
                    <a:pt x="34" y="247"/>
                    <a:pt x="34" y="170"/>
                    <a:pt x="0" y="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8429944" y="4322079"/>
              <a:ext cx="7244" cy="15609"/>
            </a:xfrm>
            <a:custGeom>
              <a:avLst/>
              <a:gdLst/>
              <a:ahLst/>
              <a:cxnLst/>
              <a:rect l="l" t="t" r="r" b="b"/>
              <a:pathLst>
                <a:path w="213" h="459" extrusionOk="0">
                  <a:moveTo>
                    <a:pt x="34" y="0"/>
                  </a:moveTo>
                  <a:cubicBezTo>
                    <a:pt x="34" y="0"/>
                    <a:pt x="68" y="0"/>
                    <a:pt x="110" y="34"/>
                  </a:cubicBezTo>
                  <a:cubicBezTo>
                    <a:pt x="144" y="102"/>
                    <a:pt x="144" y="170"/>
                    <a:pt x="178" y="213"/>
                  </a:cubicBezTo>
                  <a:cubicBezTo>
                    <a:pt x="178" y="247"/>
                    <a:pt x="178" y="281"/>
                    <a:pt x="212" y="315"/>
                  </a:cubicBezTo>
                  <a:cubicBezTo>
                    <a:pt x="212" y="349"/>
                    <a:pt x="212" y="349"/>
                    <a:pt x="178" y="383"/>
                  </a:cubicBezTo>
                  <a:lnTo>
                    <a:pt x="178" y="425"/>
                  </a:lnTo>
                  <a:cubicBezTo>
                    <a:pt x="144" y="459"/>
                    <a:pt x="110" y="459"/>
                    <a:pt x="110" y="425"/>
                  </a:cubicBezTo>
                  <a:cubicBezTo>
                    <a:pt x="68" y="383"/>
                    <a:pt x="68" y="383"/>
                    <a:pt x="68" y="315"/>
                  </a:cubicBezTo>
                  <a:cubicBezTo>
                    <a:pt x="68" y="315"/>
                    <a:pt x="68" y="281"/>
                    <a:pt x="34" y="247"/>
                  </a:cubicBezTo>
                  <a:cubicBezTo>
                    <a:pt x="34" y="170"/>
                    <a:pt x="34" y="136"/>
                    <a:pt x="0" y="68"/>
                  </a:cubicBezTo>
                  <a:cubicBezTo>
                    <a:pt x="0" y="34"/>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8446676" y="4301573"/>
              <a:ext cx="12175" cy="19078"/>
            </a:xfrm>
            <a:custGeom>
              <a:avLst/>
              <a:gdLst/>
              <a:ahLst/>
              <a:cxnLst/>
              <a:rect l="l" t="t" r="r" b="b"/>
              <a:pathLst>
                <a:path w="358" h="561" extrusionOk="0">
                  <a:moveTo>
                    <a:pt x="43" y="34"/>
                  </a:moveTo>
                  <a:cubicBezTo>
                    <a:pt x="77" y="34"/>
                    <a:pt x="111" y="0"/>
                    <a:pt x="145" y="34"/>
                  </a:cubicBezTo>
                  <a:cubicBezTo>
                    <a:pt x="213" y="179"/>
                    <a:pt x="358" y="348"/>
                    <a:pt x="324" y="527"/>
                  </a:cubicBezTo>
                  <a:lnTo>
                    <a:pt x="324" y="561"/>
                  </a:lnTo>
                  <a:cubicBezTo>
                    <a:pt x="290" y="561"/>
                    <a:pt x="213" y="561"/>
                    <a:pt x="213" y="527"/>
                  </a:cubicBezTo>
                  <a:cubicBezTo>
                    <a:pt x="145" y="493"/>
                    <a:pt x="145" y="391"/>
                    <a:pt x="111" y="314"/>
                  </a:cubicBezTo>
                  <a:cubicBezTo>
                    <a:pt x="111" y="246"/>
                    <a:pt x="77" y="179"/>
                    <a:pt x="43" y="102"/>
                  </a:cubicBezTo>
                  <a:cubicBezTo>
                    <a:pt x="1" y="68"/>
                    <a:pt x="43"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8449295" y="4258213"/>
              <a:ext cx="9556" cy="15643"/>
            </a:xfrm>
            <a:custGeom>
              <a:avLst/>
              <a:gdLst/>
              <a:ahLst/>
              <a:cxnLst/>
              <a:rect l="l" t="t" r="r" b="b"/>
              <a:pathLst>
                <a:path w="281" h="460" extrusionOk="0">
                  <a:moveTo>
                    <a:pt x="0" y="1"/>
                  </a:moveTo>
                  <a:lnTo>
                    <a:pt x="68" y="1"/>
                  </a:lnTo>
                  <a:cubicBezTo>
                    <a:pt x="102" y="69"/>
                    <a:pt x="136" y="103"/>
                    <a:pt x="179" y="179"/>
                  </a:cubicBezTo>
                  <a:cubicBezTo>
                    <a:pt x="213" y="247"/>
                    <a:pt x="281" y="315"/>
                    <a:pt x="247" y="392"/>
                  </a:cubicBezTo>
                  <a:lnTo>
                    <a:pt x="213" y="426"/>
                  </a:lnTo>
                  <a:cubicBezTo>
                    <a:pt x="179" y="460"/>
                    <a:pt x="136" y="460"/>
                    <a:pt x="102" y="426"/>
                  </a:cubicBezTo>
                  <a:cubicBezTo>
                    <a:pt x="34" y="392"/>
                    <a:pt x="34" y="315"/>
                    <a:pt x="34" y="247"/>
                  </a:cubicBezTo>
                  <a:cubicBezTo>
                    <a:pt x="0" y="179"/>
                    <a:pt x="0" y="103"/>
                    <a:pt x="0"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8429944" y="4255629"/>
              <a:ext cx="10984" cy="21697"/>
            </a:xfrm>
            <a:custGeom>
              <a:avLst/>
              <a:gdLst/>
              <a:ahLst/>
              <a:cxnLst/>
              <a:rect l="l" t="t" r="r" b="b"/>
              <a:pathLst>
                <a:path w="323" h="638" extrusionOk="0">
                  <a:moveTo>
                    <a:pt x="34" y="43"/>
                  </a:moveTo>
                  <a:cubicBezTo>
                    <a:pt x="68" y="0"/>
                    <a:pt x="144" y="0"/>
                    <a:pt x="144" y="77"/>
                  </a:cubicBezTo>
                  <a:cubicBezTo>
                    <a:pt x="212" y="145"/>
                    <a:pt x="212" y="213"/>
                    <a:pt x="246" y="323"/>
                  </a:cubicBezTo>
                  <a:cubicBezTo>
                    <a:pt x="280" y="391"/>
                    <a:pt x="323" y="502"/>
                    <a:pt x="280" y="570"/>
                  </a:cubicBezTo>
                  <a:lnTo>
                    <a:pt x="246" y="604"/>
                  </a:lnTo>
                  <a:cubicBezTo>
                    <a:pt x="212" y="638"/>
                    <a:pt x="178" y="604"/>
                    <a:pt x="144" y="570"/>
                  </a:cubicBezTo>
                  <a:cubicBezTo>
                    <a:pt x="68" y="536"/>
                    <a:pt x="110" y="425"/>
                    <a:pt x="68" y="357"/>
                  </a:cubicBezTo>
                  <a:cubicBezTo>
                    <a:pt x="68" y="289"/>
                    <a:pt x="34" y="179"/>
                    <a:pt x="0" y="111"/>
                  </a:cubicBezTo>
                  <a:cubicBezTo>
                    <a:pt x="0" y="77"/>
                    <a:pt x="0" y="43"/>
                    <a:pt x="34"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8404779" y="4242638"/>
              <a:ext cx="8434" cy="17922"/>
            </a:xfrm>
            <a:custGeom>
              <a:avLst/>
              <a:gdLst/>
              <a:ahLst/>
              <a:cxnLst/>
              <a:rect l="l" t="t" r="r" b="b"/>
              <a:pathLst>
                <a:path w="248" h="527" extrusionOk="0">
                  <a:moveTo>
                    <a:pt x="35" y="34"/>
                  </a:moveTo>
                  <a:cubicBezTo>
                    <a:pt x="69" y="0"/>
                    <a:pt x="137" y="34"/>
                    <a:pt x="137" y="102"/>
                  </a:cubicBezTo>
                  <a:cubicBezTo>
                    <a:pt x="171" y="213"/>
                    <a:pt x="213" y="348"/>
                    <a:pt x="213" y="459"/>
                  </a:cubicBezTo>
                  <a:cubicBezTo>
                    <a:pt x="247" y="493"/>
                    <a:pt x="213" y="493"/>
                    <a:pt x="213" y="493"/>
                  </a:cubicBezTo>
                  <a:cubicBezTo>
                    <a:pt x="171" y="527"/>
                    <a:pt x="137" y="527"/>
                    <a:pt x="137" y="493"/>
                  </a:cubicBezTo>
                  <a:cubicBezTo>
                    <a:pt x="69" y="382"/>
                    <a:pt x="35" y="247"/>
                    <a:pt x="1" y="102"/>
                  </a:cubicBezTo>
                  <a:cubicBezTo>
                    <a:pt x="1" y="68"/>
                    <a:pt x="35" y="68"/>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8398725" y="4196694"/>
              <a:ext cx="8400" cy="20541"/>
            </a:xfrm>
            <a:custGeom>
              <a:avLst/>
              <a:gdLst/>
              <a:ahLst/>
              <a:cxnLst/>
              <a:rect l="l" t="t" r="r" b="b"/>
              <a:pathLst>
                <a:path w="247" h="604" extrusionOk="0">
                  <a:moveTo>
                    <a:pt x="35" y="34"/>
                  </a:moveTo>
                  <a:cubicBezTo>
                    <a:pt x="69" y="0"/>
                    <a:pt x="137" y="0"/>
                    <a:pt x="137" y="77"/>
                  </a:cubicBezTo>
                  <a:cubicBezTo>
                    <a:pt x="179" y="213"/>
                    <a:pt x="247" y="391"/>
                    <a:pt x="247" y="570"/>
                  </a:cubicBezTo>
                  <a:lnTo>
                    <a:pt x="213" y="604"/>
                  </a:lnTo>
                  <a:lnTo>
                    <a:pt x="137" y="604"/>
                  </a:lnTo>
                  <a:cubicBezTo>
                    <a:pt x="69" y="459"/>
                    <a:pt x="35" y="247"/>
                    <a:pt x="1" y="111"/>
                  </a:cubicBezTo>
                  <a:cubicBezTo>
                    <a:pt x="1" y="77"/>
                    <a:pt x="35"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8433685" y="4218356"/>
              <a:ext cx="8400" cy="17072"/>
            </a:xfrm>
            <a:custGeom>
              <a:avLst/>
              <a:gdLst/>
              <a:ahLst/>
              <a:cxnLst/>
              <a:rect l="l" t="t" r="r" b="b"/>
              <a:pathLst>
                <a:path w="247" h="502" extrusionOk="0">
                  <a:moveTo>
                    <a:pt x="34" y="35"/>
                  </a:moveTo>
                  <a:cubicBezTo>
                    <a:pt x="68" y="1"/>
                    <a:pt x="102" y="1"/>
                    <a:pt x="102" y="35"/>
                  </a:cubicBezTo>
                  <a:cubicBezTo>
                    <a:pt x="136" y="111"/>
                    <a:pt x="170" y="179"/>
                    <a:pt x="213" y="247"/>
                  </a:cubicBezTo>
                  <a:cubicBezTo>
                    <a:pt x="213" y="323"/>
                    <a:pt x="247" y="391"/>
                    <a:pt x="213" y="459"/>
                  </a:cubicBezTo>
                  <a:lnTo>
                    <a:pt x="170" y="459"/>
                  </a:lnTo>
                  <a:cubicBezTo>
                    <a:pt x="170" y="502"/>
                    <a:pt x="136" y="502"/>
                    <a:pt x="102" y="459"/>
                  </a:cubicBezTo>
                  <a:cubicBezTo>
                    <a:pt x="34" y="425"/>
                    <a:pt x="68" y="357"/>
                    <a:pt x="34" y="289"/>
                  </a:cubicBezTo>
                  <a:cubicBezTo>
                    <a:pt x="34" y="213"/>
                    <a:pt x="34" y="145"/>
                    <a:pt x="0" y="111"/>
                  </a:cubicBezTo>
                  <a:cubicBezTo>
                    <a:pt x="0" y="77"/>
                    <a:pt x="0"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8439466" y="4196694"/>
              <a:ext cx="11018" cy="14487"/>
            </a:xfrm>
            <a:custGeom>
              <a:avLst/>
              <a:gdLst/>
              <a:ahLst/>
              <a:cxnLst/>
              <a:rect l="l" t="t" r="r" b="b"/>
              <a:pathLst>
                <a:path w="324" h="426" extrusionOk="0">
                  <a:moveTo>
                    <a:pt x="43" y="0"/>
                  </a:moveTo>
                  <a:lnTo>
                    <a:pt x="111" y="0"/>
                  </a:lnTo>
                  <a:cubicBezTo>
                    <a:pt x="179" y="111"/>
                    <a:pt x="323" y="289"/>
                    <a:pt x="213" y="391"/>
                  </a:cubicBezTo>
                  <a:lnTo>
                    <a:pt x="213" y="391"/>
                  </a:lnTo>
                  <a:cubicBezTo>
                    <a:pt x="179" y="425"/>
                    <a:pt x="145" y="425"/>
                    <a:pt x="145" y="391"/>
                  </a:cubicBezTo>
                  <a:cubicBezTo>
                    <a:pt x="77" y="357"/>
                    <a:pt x="111" y="289"/>
                    <a:pt x="77" y="247"/>
                  </a:cubicBezTo>
                  <a:cubicBezTo>
                    <a:pt x="77" y="179"/>
                    <a:pt x="43" y="145"/>
                    <a:pt x="0" y="111"/>
                  </a:cubicBezTo>
                  <a:cubicBezTo>
                    <a:pt x="0" y="77"/>
                    <a:pt x="0"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8425013" y="4171562"/>
              <a:ext cx="7244" cy="20541"/>
            </a:xfrm>
            <a:custGeom>
              <a:avLst/>
              <a:gdLst/>
              <a:ahLst/>
              <a:cxnLst/>
              <a:rect l="l" t="t" r="r" b="b"/>
              <a:pathLst>
                <a:path w="213" h="604" extrusionOk="0">
                  <a:moveTo>
                    <a:pt x="43" y="34"/>
                  </a:moveTo>
                  <a:cubicBezTo>
                    <a:pt x="77" y="0"/>
                    <a:pt x="111" y="0"/>
                    <a:pt x="145" y="34"/>
                  </a:cubicBezTo>
                  <a:cubicBezTo>
                    <a:pt x="179" y="102"/>
                    <a:pt x="213" y="213"/>
                    <a:pt x="213" y="315"/>
                  </a:cubicBezTo>
                  <a:cubicBezTo>
                    <a:pt x="213" y="391"/>
                    <a:pt x="179" y="527"/>
                    <a:pt x="145" y="561"/>
                  </a:cubicBezTo>
                  <a:lnTo>
                    <a:pt x="111" y="561"/>
                  </a:lnTo>
                  <a:cubicBezTo>
                    <a:pt x="111" y="604"/>
                    <a:pt x="77" y="604"/>
                    <a:pt x="77" y="561"/>
                  </a:cubicBezTo>
                  <a:lnTo>
                    <a:pt x="77" y="459"/>
                  </a:lnTo>
                  <a:lnTo>
                    <a:pt x="77" y="315"/>
                  </a:lnTo>
                  <a:cubicBezTo>
                    <a:pt x="77" y="247"/>
                    <a:pt x="43" y="179"/>
                    <a:pt x="1" y="102"/>
                  </a:cubicBezTo>
                  <a:cubicBezTo>
                    <a:pt x="1" y="68"/>
                    <a:pt x="1"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8403350" y="4160578"/>
              <a:ext cx="8706" cy="18228"/>
            </a:xfrm>
            <a:custGeom>
              <a:avLst/>
              <a:gdLst/>
              <a:ahLst/>
              <a:cxnLst/>
              <a:rect l="l" t="t" r="r" b="b"/>
              <a:pathLst>
                <a:path w="256" h="536" extrusionOk="0">
                  <a:moveTo>
                    <a:pt x="43" y="35"/>
                  </a:moveTo>
                  <a:cubicBezTo>
                    <a:pt x="77" y="1"/>
                    <a:pt x="111" y="1"/>
                    <a:pt x="111" y="77"/>
                  </a:cubicBezTo>
                  <a:cubicBezTo>
                    <a:pt x="145" y="145"/>
                    <a:pt x="145" y="213"/>
                    <a:pt x="179" y="289"/>
                  </a:cubicBezTo>
                  <a:cubicBezTo>
                    <a:pt x="213" y="357"/>
                    <a:pt x="255" y="391"/>
                    <a:pt x="255" y="459"/>
                  </a:cubicBezTo>
                  <a:cubicBezTo>
                    <a:pt x="255" y="502"/>
                    <a:pt x="213" y="502"/>
                    <a:pt x="213" y="536"/>
                  </a:cubicBezTo>
                  <a:lnTo>
                    <a:pt x="145" y="536"/>
                  </a:lnTo>
                  <a:cubicBezTo>
                    <a:pt x="43" y="425"/>
                    <a:pt x="43" y="213"/>
                    <a:pt x="1" y="77"/>
                  </a:cubicBezTo>
                  <a:cubicBezTo>
                    <a:pt x="1" y="35"/>
                    <a:pt x="43" y="35"/>
                    <a:pt x="43"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8378219" y="4146124"/>
              <a:ext cx="8400" cy="20575"/>
            </a:xfrm>
            <a:custGeom>
              <a:avLst/>
              <a:gdLst/>
              <a:ahLst/>
              <a:cxnLst/>
              <a:rect l="l" t="t" r="r" b="b"/>
              <a:pathLst>
                <a:path w="247" h="605" extrusionOk="0">
                  <a:moveTo>
                    <a:pt x="0" y="35"/>
                  </a:moveTo>
                  <a:cubicBezTo>
                    <a:pt x="34" y="1"/>
                    <a:pt x="68" y="1"/>
                    <a:pt x="102" y="35"/>
                  </a:cubicBezTo>
                  <a:cubicBezTo>
                    <a:pt x="179" y="213"/>
                    <a:pt x="247" y="392"/>
                    <a:pt x="179" y="570"/>
                  </a:cubicBezTo>
                  <a:lnTo>
                    <a:pt x="179" y="570"/>
                  </a:lnTo>
                  <a:cubicBezTo>
                    <a:pt x="179" y="604"/>
                    <a:pt x="145" y="604"/>
                    <a:pt x="102" y="570"/>
                  </a:cubicBezTo>
                  <a:cubicBezTo>
                    <a:pt x="0" y="426"/>
                    <a:pt x="0" y="247"/>
                    <a:pt x="0" y="7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8415491" y="4118408"/>
              <a:ext cx="11018" cy="15916"/>
            </a:xfrm>
            <a:custGeom>
              <a:avLst/>
              <a:gdLst/>
              <a:ahLst/>
              <a:cxnLst/>
              <a:rect l="l" t="t" r="r" b="b"/>
              <a:pathLst>
                <a:path w="324" h="468" extrusionOk="0">
                  <a:moveTo>
                    <a:pt x="34" y="43"/>
                  </a:moveTo>
                  <a:cubicBezTo>
                    <a:pt x="68" y="0"/>
                    <a:pt x="111" y="0"/>
                    <a:pt x="145" y="43"/>
                  </a:cubicBezTo>
                  <a:cubicBezTo>
                    <a:pt x="179" y="111"/>
                    <a:pt x="213" y="179"/>
                    <a:pt x="247" y="213"/>
                  </a:cubicBezTo>
                  <a:cubicBezTo>
                    <a:pt x="281" y="289"/>
                    <a:pt x="323" y="357"/>
                    <a:pt x="281" y="425"/>
                  </a:cubicBezTo>
                  <a:lnTo>
                    <a:pt x="247" y="425"/>
                  </a:lnTo>
                  <a:cubicBezTo>
                    <a:pt x="247" y="468"/>
                    <a:pt x="213" y="468"/>
                    <a:pt x="213" y="468"/>
                  </a:cubicBezTo>
                  <a:cubicBezTo>
                    <a:pt x="145" y="425"/>
                    <a:pt x="111" y="357"/>
                    <a:pt x="68" y="323"/>
                  </a:cubicBezTo>
                  <a:cubicBezTo>
                    <a:pt x="68" y="255"/>
                    <a:pt x="34" y="179"/>
                    <a:pt x="0" y="111"/>
                  </a:cubicBezTo>
                  <a:cubicBezTo>
                    <a:pt x="0" y="77"/>
                    <a:pt x="0" y="43"/>
                    <a:pt x="34"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8393828" y="4117252"/>
              <a:ext cx="10984" cy="17072"/>
            </a:xfrm>
            <a:custGeom>
              <a:avLst/>
              <a:gdLst/>
              <a:ahLst/>
              <a:cxnLst/>
              <a:rect l="l" t="t" r="r" b="b"/>
              <a:pathLst>
                <a:path w="323" h="502" extrusionOk="0">
                  <a:moveTo>
                    <a:pt x="0" y="0"/>
                  </a:moveTo>
                  <a:cubicBezTo>
                    <a:pt x="34" y="0"/>
                    <a:pt x="68" y="0"/>
                    <a:pt x="111" y="34"/>
                  </a:cubicBezTo>
                  <a:cubicBezTo>
                    <a:pt x="179" y="145"/>
                    <a:pt x="323" y="323"/>
                    <a:pt x="213" y="459"/>
                  </a:cubicBezTo>
                  <a:lnTo>
                    <a:pt x="213" y="502"/>
                  </a:lnTo>
                  <a:cubicBezTo>
                    <a:pt x="179" y="502"/>
                    <a:pt x="179" y="502"/>
                    <a:pt x="145" y="459"/>
                  </a:cubicBezTo>
                  <a:cubicBezTo>
                    <a:pt x="111" y="425"/>
                    <a:pt x="68" y="357"/>
                    <a:pt x="68" y="289"/>
                  </a:cubicBezTo>
                  <a:cubicBezTo>
                    <a:pt x="34" y="213"/>
                    <a:pt x="34" y="145"/>
                    <a:pt x="0" y="7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8500986" y="4072770"/>
              <a:ext cx="339497" cy="418904"/>
            </a:xfrm>
            <a:custGeom>
              <a:avLst/>
              <a:gdLst/>
              <a:ahLst/>
              <a:cxnLst/>
              <a:rect l="l" t="t" r="r" b="b"/>
              <a:pathLst>
                <a:path w="9983" h="12318" extrusionOk="0">
                  <a:moveTo>
                    <a:pt x="6899" y="323"/>
                  </a:moveTo>
                  <a:cubicBezTo>
                    <a:pt x="7221" y="68"/>
                    <a:pt x="7536" y="0"/>
                    <a:pt x="7791" y="68"/>
                  </a:cubicBezTo>
                  <a:cubicBezTo>
                    <a:pt x="9982" y="884"/>
                    <a:pt x="1" y="12318"/>
                    <a:pt x="1" y="12318"/>
                  </a:cubicBezTo>
                  <a:cubicBezTo>
                    <a:pt x="1" y="12318"/>
                    <a:pt x="4350" y="2124"/>
                    <a:pt x="6899" y="32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8750023" y="4116096"/>
              <a:ext cx="11018" cy="22853"/>
            </a:xfrm>
            <a:custGeom>
              <a:avLst/>
              <a:gdLst/>
              <a:ahLst/>
              <a:cxnLst/>
              <a:rect l="l" t="t" r="r" b="b"/>
              <a:pathLst>
                <a:path w="324" h="672" extrusionOk="0">
                  <a:moveTo>
                    <a:pt x="255" y="34"/>
                  </a:moveTo>
                  <a:cubicBezTo>
                    <a:pt x="289" y="0"/>
                    <a:pt x="323" y="34"/>
                    <a:pt x="323" y="111"/>
                  </a:cubicBezTo>
                  <a:cubicBezTo>
                    <a:pt x="289" y="179"/>
                    <a:pt x="289" y="281"/>
                    <a:pt x="255" y="391"/>
                  </a:cubicBezTo>
                  <a:cubicBezTo>
                    <a:pt x="213" y="459"/>
                    <a:pt x="179" y="570"/>
                    <a:pt x="111" y="638"/>
                  </a:cubicBezTo>
                  <a:lnTo>
                    <a:pt x="111" y="638"/>
                  </a:lnTo>
                  <a:cubicBezTo>
                    <a:pt x="77" y="672"/>
                    <a:pt x="0" y="638"/>
                    <a:pt x="0" y="604"/>
                  </a:cubicBezTo>
                  <a:cubicBezTo>
                    <a:pt x="0" y="493"/>
                    <a:pt x="43" y="425"/>
                    <a:pt x="77" y="323"/>
                  </a:cubicBezTo>
                  <a:cubicBezTo>
                    <a:pt x="145" y="247"/>
                    <a:pt x="179" y="145"/>
                    <a:pt x="213" y="68"/>
                  </a:cubicBezTo>
                  <a:cubicBezTo>
                    <a:pt x="213" y="68"/>
                    <a:pt x="213" y="34"/>
                    <a:pt x="25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8737032" y="4110043"/>
              <a:ext cx="10712" cy="18228"/>
            </a:xfrm>
            <a:custGeom>
              <a:avLst/>
              <a:gdLst/>
              <a:ahLst/>
              <a:cxnLst/>
              <a:rect l="l" t="t" r="r" b="b"/>
              <a:pathLst>
                <a:path w="315" h="536" extrusionOk="0">
                  <a:moveTo>
                    <a:pt x="246" y="0"/>
                  </a:moveTo>
                  <a:cubicBezTo>
                    <a:pt x="280" y="0"/>
                    <a:pt x="314" y="34"/>
                    <a:pt x="314" y="76"/>
                  </a:cubicBezTo>
                  <a:cubicBezTo>
                    <a:pt x="314" y="144"/>
                    <a:pt x="280" y="246"/>
                    <a:pt x="246" y="323"/>
                  </a:cubicBezTo>
                  <a:cubicBezTo>
                    <a:pt x="246" y="391"/>
                    <a:pt x="212" y="459"/>
                    <a:pt x="170" y="501"/>
                  </a:cubicBezTo>
                  <a:cubicBezTo>
                    <a:pt x="136" y="501"/>
                    <a:pt x="136" y="535"/>
                    <a:pt x="136" y="535"/>
                  </a:cubicBezTo>
                  <a:cubicBezTo>
                    <a:pt x="102" y="535"/>
                    <a:pt x="34" y="535"/>
                    <a:pt x="34" y="501"/>
                  </a:cubicBezTo>
                  <a:cubicBezTo>
                    <a:pt x="0" y="391"/>
                    <a:pt x="34" y="323"/>
                    <a:pt x="68" y="246"/>
                  </a:cubicBezTo>
                  <a:cubicBezTo>
                    <a:pt x="102" y="178"/>
                    <a:pt x="170" y="110"/>
                    <a:pt x="212"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8717648" y="4101643"/>
              <a:ext cx="16800" cy="24009"/>
            </a:xfrm>
            <a:custGeom>
              <a:avLst/>
              <a:gdLst/>
              <a:ahLst/>
              <a:cxnLst/>
              <a:rect l="l" t="t" r="r" b="b"/>
              <a:pathLst>
                <a:path w="494" h="706" extrusionOk="0">
                  <a:moveTo>
                    <a:pt x="358" y="35"/>
                  </a:moveTo>
                  <a:cubicBezTo>
                    <a:pt x="426" y="1"/>
                    <a:pt x="494" y="69"/>
                    <a:pt x="460" y="111"/>
                  </a:cubicBezTo>
                  <a:cubicBezTo>
                    <a:pt x="315" y="281"/>
                    <a:pt x="247" y="493"/>
                    <a:pt x="69" y="672"/>
                  </a:cubicBezTo>
                  <a:lnTo>
                    <a:pt x="69" y="672"/>
                  </a:lnTo>
                  <a:cubicBezTo>
                    <a:pt x="35" y="706"/>
                    <a:pt x="1" y="672"/>
                    <a:pt x="1" y="638"/>
                  </a:cubicBezTo>
                  <a:cubicBezTo>
                    <a:pt x="35" y="391"/>
                    <a:pt x="179" y="213"/>
                    <a:pt x="358"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8721117" y="4171562"/>
              <a:ext cx="13331" cy="19112"/>
            </a:xfrm>
            <a:custGeom>
              <a:avLst/>
              <a:gdLst/>
              <a:ahLst/>
              <a:cxnLst/>
              <a:rect l="l" t="t" r="r" b="b"/>
              <a:pathLst>
                <a:path w="392" h="562" extrusionOk="0">
                  <a:moveTo>
                    <a:pt x="290" y="34"/>
                  </a:moveTo>
                  <a:cubicBezTo>
                    <a:pt x="324" y="0"/>
                    <a:pt x="392" y="102"/>
                    <a:pt x="392" y="136"/>
                  </a:cubicBezTo>
                  <a:cubicBezTo>
                    <a:pt x="358" y="213"/>
                    <a:pt x="324" y="281"/>
                    <a:pt x="290" y="349"/>
                  </a:cubicBezTo>
                  <a:cubicBezTo>
                    <a:pt x="213" y="425"/>
                    <a:pt x="179" y="493"/>
                    <a:pt x="145" y="527"/>
                  </a:cubicBezTo>
                  <a:cubicBezTo>
                    <a:pt x="77" y="561"/>
                    <a:pt x="1" y="527"/>
                    <a:pt x="1" y="459"/>
                  </a:cubicBezTo>
                  <a:cubicBezTo>
                    <a:pt x="43" y="391"/>
                    <a:pt x="77" y="315"/>
                    <a:pt x="111" y="247"/>
                  </a:cubicBezTo>
                  <a:cubicBezTo>
                    <a:pt x="179" y="179"/>
                    <a:pt x="213" y="102"/>
                    <a:pt x="290" y="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8699454" y="4166665"/>
              <a:ext cx="15916" cy="22853"/>
            </a:xfrm>
            <a:custGeom>
              <a:avLst/>
              <a:gdLst/>
              <a:ahLst/>
              <a:cxnLst/>
              <a:rect l="l" t="t" r="r" b="b"/>
              <a:pathLst>
                <a:path w="468" h="672" extrusionOk="0">
                  <a:moveTo>
                    <a:pt x="324" y="34"/>
                  </a:moveTo>
                  <a:cubicBezTo>
                    <a:pt x="358" y="0"/>
                    <a:pt x="468" y="68"/>
                    <a:pt x="392" y="144"/>
                  </a:cubicBezTo>
                  <a:cubicBezTo>
                    <a:pt x="324" y="280"/>
                    <a:pt x="213" y="425"/>
                    <a:pt x="145" y="603"/>
                  </a:cubicBezTo>
                  <a:cubicBezTo>
                    <a:pt x="145" y="603"/>
                    <a:pt x="145" y="637"/>
                    <a:pt x="111" y="637"/>
                  </a:cubicBezTo>
                  <a:cubicBezTo>
                    <a:pt x="77" y="671"/>
                    <a:pt x="1" y="603"/>
                    <a:pt x="1" y="535"/>
                  </a:cubicBezTo>
                  <a:cubicBezTo>
                    <a:pt x="77" y="357"/>
                    <a:pt x="179" y="178"/>
                    <a:pt x="290"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8727204" y="4143812"/>
              <a:ext cx="11018" cy="13331"/>
            </a:xfrm>
            <a:custGeom>
              <a:avLst/>
              <a:gdLst/>
              <a:ahLst/>
              <a:cxnLst/>
              <a:rect l="l" t="t" r="r" b="b"/>
              <a:pathLst>
                <a:path w="324" h="392" extrusionOk="0">
                  <a:moveTo>
                    <a:pt x="179" y="35"/>
                  </a:moveTo>
                  <a:cubicBezTo>
                    <a:pt x="247" y="1"/>
                    <a:pt x="323" y="69"/>
                    <a:pt x="289" y="103"/>
                  </a:cubicBezTo>
                  <a:cubicBezTo>
                    <a:pt x="247" y="213"/>
                    <a:pt x="179" y="315"/>
                    <a:pt x="111" y="392"/>
                  </a:cubicBezTo>
                  <a:cubicBezTo>
                    <a:pt x="77" y="392"/>
                    <a:pt x="0" y="358"/>
                    <a:pt x="0" y="315"/>
                  </a:cubicBezTo>
                  <a:cubicBezTo>
                    <a:pt x="34" y="213"/>
                    <a:pt x="111" y="145"/>
                    <a:pt x="179"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8682722" y="4218356"/>
              <a:ext cx="12141" cy="17072"/>
            </a:xfrm>
            <a:custGeom>
              <a:avLst/>
              <a:gdLst/>
              <a:ahLst/>
              <a:cxnLst/>
              <a:rect l="l" t="t" r="r" b="b"/>
              <a:pathLst>
                <a:path w="357" h="502" extrusionOk="0">
                  <a:moveTo>
                    <a:pt x="280" y="1"/>
                  </a:moveTo>
                  <a:cubicBezTo>
                    <a:pt x="323" y="1"/>
                    <a:pt x="357" y="35"/>
                    <a:pt x="357" y="77"/>
                  </a:cubicBezTo>
                  <a:cubicBezTo>
                    <a:pt x="357" y="145"/>
                    <a:pt x="323" y="247"/>
                    <a:pt x="280" y="323"/>
                  </a:cubicBezTo>
                  <a:cubicBezTo>
                    <a:pt x="246" y="357"/>
                    <a:pt x="212" y="425"/>
                    <a:pt x="178" y="459"/>
                  </a:cubicBezTo>
                  <a:cubicBezTo>
                    <a:pt x="144" y="459"/>
                    <a:pt x="144" y="459"/>
                    <a:pt x="110" y="502"/>
                  </a:cubicBezTo>
                  <a:cubicBezTo>
                    <a:pt x="68" y="502"/>
                    <a:pt x="0" y="459"/>
                    <a:pt x="34" y="391"/>
                  </a:cubicBezTo>
                  <a:cubicBezTo>
                    <a:pt x="34" y="323"/>
                    <a:pt x="110" y="289"/>
                    <a:pt x="144" y="213"/>
                  </a:cubicBezTo>
                  <a:cubicBezTo>
                    <a:pt x="212" y="145"/>
                    <a:pt x="212" y="77"/>
                    <a:pt x="280"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8662182" y="4211147"/>
              <a:ext cx="15643" cy="17072"/>
            </a:xfrm>
            <a:custGeom>
              <a:avLst/>
              <a:gdLst/>
              <a:ahLst/>
              <a:cxnLst/>
              <a:rect l="l" t="t" r="r" b="b"/>
              <a:pathLst>
                <a:path w="460" h="502" extrusionOk="0">
                  <a:moveTo>
                    <a:pt x="290" y="34"/>
                  </a:moveTo>
                  <a:cubicBezTo>
                    <a:pt x="358" y="0"/>
                    <a:pt x="460" y="77"/>
                    <a:pt x="392" y="145"/>
                  </a:cubicBezTo>
                  <a:cubicBezTo>
                    <a:pt x="358" y="213"/>
                    <a:pt x="290" y="289"/>
                    <a:pt x="247" y="323"/>
                  </a:cubicBezTo>
                  <a:cubicBezTo>
                    <a:pt x="213" y="391"/>
                    <a:pt x="179" y="425"/>
                    <a:pt x="145" y="459"/>
                  </a:cubicBezTo>
                  <a:lnTo>
                    <a:pt x="111" y="459"/>
                  </a:lnTo>
                  <a:cubicBezTo>
                    <a:pt x="35" y="501"/>
                    <a:pt x="1" y="459"/>
                    <a:pt x="1" y="391"/>
                  </a:cubicBezTo>
                  <a:cubicBezTo>
                    <a:pt x="1" y="323"/>
                    <a:pt x="77" y="289"/>
                    <a:pt x="111" y="213"/>
                  </a:cubicBezTo>
                  <a:cubicBezTo>
                    <a:pt x="179" y="179"/>
                    <a:pt x="213" y="111"/>
                    <a:pt x="247"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8673166" y="4176187"/>
              <a:ext cx="10712" cy="13331"/>
            </a:xfrm>
            <a:custGeom>
              <a:avLst/>
              <a:gdLst/>
              <a:ahLst/>
              <a:cxnLst/>
              <a:rect l="l" t="t" r="r" b="b"/>
              <a:pathLst>
                <a:path w="315" h="392" extrusionOk="0">
                  <a:moveTo>
                    <a:pt x="213" y="43"/>
                  </a:moveTo>
                  <a:cubicBezTo>
                    <a:pt x="247" y="0"/>
                    <a:pt x="315" y="77"/>
                    <a:pt x="281" y="111"/>
                  </a:cubicBezTo>
                  <a:cubicBezTo>
                    <a:pt x="247" y="145"/>
                    <a:pt x="213" y="213"/>
                    <a:pt x="179" y="255"/>
                  </a:cubicBezTo>
                  <a:cubicBezTo>
                    <a:pt x="179" y="289"/>
                    <a:pt x="137" y="323"/>
                    <a:pt x="103" y="357"/>
                  </a:cubicBezTo>
                  <a:lnTo>
                    <a:pt x="103" y="357"/>
                  </a:lnTo>
                  <a:cubicBezTo>
                    <a:pt x="69" y="391"/>
                    <a:pt x="35" y="391"/>
                    <a:pt x="1" y="323"/>
                  </a:cubicBezTo>
                  <a:cubicBezTo>
                    <a:pt x="1" y="289"/>
                    <a:pt x="35" y="213"/>
                    <a:pt x="69" y="179"/>
                  </a:cubicBezTo>
                  <a:cubicBezTo>
                    <a:pt x="103" y="111"/>
                    <a:pt x="179" y="77"/>
                    <a:pt x="213"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8653816" y="4247263"/>
              <a:ext cx="13331" cy="19384"/>
            </a:xfrm>
            <a:custGeom>
              <a:avLst/>
              <a:gdLst/>
              <a:ahLst/>
              <a:cxnLst/>
              <a:rect l="l" t="t" r="r" b="b"/>
              <a:pathLst>
                <a:path w="392" h="570" extrusionOk="0">
                  <a:moveTo>
                    <a:pt x="323" y="0"/>
                  </a:moveTo>
                  <a:cubicBezTo>
                    <a:pt x="323" y="0"/>
                    <a:pt x="391" y="0"/>
                    <a:pt x="391" y="34"/>
                  </a:cubicBezTo>
                  <a:cubicBezTo>
                    <a:pt x="357" y="144"/>
                    <a:pt x="323" y="212"/>
                    <a:pt x="281" y="323"/>
                  </a:cubicBezTo>
                  <a:cubicBezTo>
                    <a:pt x="247" y="391"/>
                    <a:pt x="179" y="459"/>
                    <a:pt x="145" y="501"/>
                  </a:cubicBezTo>
                  <a:lnTo>
                    <a:pt x="111" y="535"/>
                  </a:lnTo>
                  <a:cubicBezTo>
                    <a:pt x="69" y="569"/>
                    <a:pt x="1" y="535"/>
                    <a:pt x="1" y="459"/>
                  </a:cubicBezTo>
                  <a:cubicBezTo>
                    <a:pt x="1" y="357"/>
                    <a:pt x="69" y="289"/>
                    <a:pt x="111" y="212"/>
                  </a:cubicBezTo>
                  <a:cubicBezTo>
                    <a:pt x="179" y="144"/>
                    <a:pt x="247" y="77"/>
                    <a:pt x="32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8627256" y="4252160"/>
              <a:ext cx="15916" cy="19384"/>
            </a:xfrm>
            <a:custGeom>
              <a:avLst/>
              <a:gdLst/>
              <a:ahLst/>
              <a:cxnLst/>
              <a:rect l="l" t="t" r="r" b="b"/>
              <a:pathLst>
                <a:path w="468" h="570" extrusionOk="0">
                  <a:moveTo>
                    <a:pt x="323" y="34"/>
                  </a:moveTo>
                  <a:cubicBezTo>
                    <a:pt x="357" y="0"/>
                    <a:pt x="467" y="34"/>
                    <a:pt x="425" y="102"/>
                  </a:cubicBezTo>
                  <a:cubicBezTo>
                    <a:pt x="357" y="179"/>
                    <a:pt x="323" y="247"/>
                    <a:pt x="255" y="315"/>
                  </a:cubicBezTo>
                  <a:cubicBezTo>
                    <a:pt x="212" y="391"/>
                    <a:pt x="178" y="493"/>
                    <a:pt x="110" y="527"/>
                  </a:cubicBezTo>
                  <a:lnTo>
                    <a:pt x="110" y="570"/>
                  </a:lnTo>
                  <a:cubicBezTo>
                    <a:pt x="76" y="570"/>
                    <a:pt x="0" y="570"/>
                    <a:pt x="0" y="493"/>
                  </a:cubicBezTo>
                  <a:cubicBezTo>
                    <a:pt x="0" y="391"/>
                    <a:pt x="43" y="315"/>
                    <a:pt x="110" y="247"/>
                  </a:cubicBezTo>
                  <a:cubicBezTo>
                    <a:pt x="178" y="179"/>
                    <a:pt x="255" y="68"/>
                    <a:pt x="32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8650347" y="4274979"/>
              <a:ext cx="10712" cy="18228"/>
            </a:xfrm>
            <a:custGeom>
              <a:avLst/>
              <a:gdLst/>
              <a:ahLst/>
              <a:cxnLst/>
              <a:rect l="l" t="t" r="r" b="b"/>
              <a:pathLst>
                <a:path w="315" h="536" extrusionOk="0">
                  <a:moveTo>
                    <a:pt x="213" y="35"/>
                  </a:moveTo>
                  <a:cubicBezTo>
                    <a:pt x="247" y="1"/>
                    <a:pt x="315" y="35"/>
                    <a:pt x="315" y="111"/>
                  </a:cubicBezTo>
                  <a:cubicBezTo>
                    <a:pt x="281" y="179"/>
                    <a:pt x="247" y="247"/>
                    <a:pt x="247" y="323"/>
                  </a:cubicBezTo>
                  <a:cubicBezTo>
                    <a:pt x="213" y="391"/>
                    <a:pt x="213" y="459"/>
                    <a:pt x="137" y="493"/>
                  </a:cubicBezTo>
                  <a:lnTo>
                    <a:pt x="137" y="493"/>
                  </a:lnTo>
                  <a:cubicBezTo>
                    <a:pt x="69" y="536"/>
                    <a:pt x="1" y="493"/>
                    <a:pt x="1" y="425"/>
                  </a:cubicBezTo>
                  <a:cubicBezTo>
                    <a:pt x="1" y="357"/>
                    <a:pt x="35" y="281"/>
                    <a:pt x="69" y="213"/>
                  </a:cubicBezTo>
                  <a:cubicBezTo>
                    <a:pt x="103" y="179"/>
                    <a:pt x="171" y="111"/>
                    <a:pt x="213"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8617700" y="4294329"/>
              <a:ext cx="18228" cy="19112"/>
            </a:xfrm>
            <a:custGeom>
              <a:avLst/>
              <a:gdLst/>
              <a:ahLst/>
              <a:cxnLst/>
              <a:rect l="l" t="t" r="r" b="b"/>
              <a:pathLst>
                <a:path w="536" h="562" extrusionOk="0">
                  <a:moveTo>
                    <a:pt x="357" y="69"/>
                  </a:moveTo>
                  <a:cubicBezTo>
                    <a:pt x="357" y="69"/>
                    <a:pt x="391" y="69"/>
                    <a:pt x="425" y="35"/>
                  </a:cubicBezTo>
                  <a:cubicBezTo>
                    <a:pt x="459" y="1"/>
                    <a:pt x="536" y="69"/>
                    <a:pt x="493" y="103"/>
                  </a:cubicBezTo>
                  <a:cubicBezTo>
                    <a:pt x="425" y="213"/>
                    <a:pt x="357" y="281"/>
                    <a:pt x="281" y="392"/>
                  </a:cubicBezTo>
                  <a:cubicBezTo>
                    <a:pt x="247" y="425"/>
                    <a:pt x="213" y="493"/>
                    <a:pt x="145" y="527"/>
                  </a:cubicBezTo>
                  <a:cubicBezTo>
                    <a:pt x="145" y="527"/>
                    <a:pt x="111" y="561"/>
                    <a:pt x="69" y="561"/>
                  </a:cubicBezTo>
                  <a:cubicBezTo>
                    <a:pt x="35" y="561"/>
                    <a:pt x="1" y="527"/>
                    <a:pt x="1" y="493"/>
                  </a:cubicBezTo>
                  <a:cubicBezTo>
                    <a:pt x="1" y="392"/>
                    <a:pt x="69" y="315"/>
                    <a:pt x="145" y="247"/>
                  </a:cubicBezTo>
                  <a:cubicBezTo>
                    <a:pt x="213" y="213"/>
                    <a:pt x="281" y="137"/>
                    <a:pt x="357" y="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8599812" y="4323236"/>
              <a:ext cx="21697" cy="20541"/>
            </a:xfrm>
            <a:custGeom>
              <a:avLst/>
              <a:gdLst/>
              <a:ahLst/>
              <a:cxnLst/>
              <a:rect l="l" t="t" r="r" b="b"/>
              <a:pathLst>
                <a:path w="638" h="604" extrusionOk="0">
                  <a:moveTo>
                    <a:pt x="425" y="102"/>
                  </a:moveTo>
                  <a:lnTo>
                    <a:pt x="425" y="68"/>
                  </a:lnTo>
                  <a:cubicBezTo>
                    <a:pt x="527" y="0"/>
                    <a:pt x="637" y="136"/>
                    <a:pt x="561" y="213"/>
                  </a:cubicBezTo>
                  <a:cubicBezTo>
                    <a:pt x="493" y="315"/>
                    <a:pt x="382" y="425"/>
                    <a:pt x="314" y="527"/>
                  </a:cubicBezTo>
                  <a:lnTo>
                    <a:pt x="280" y="527"/>
                  </a:lnTo>
                  <a:cubicBezTo>
                    <a:pt x="170" y="603"/>
                    <a:pt x="0" y="459"/>
                    <a:pt x="102" y="349"/>
                  </a:cubicBezTo>
                  <a:cubicBezTo>
                    <a:pt x="212" y="281"/>
                    <a:pt x="314" y="179"/>
                    <a:pt x="425" y="1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8588827" y="4324392"/>
              <a:ext cx="14453" cy="14453"/>
            </a:xfrm>
            <a:custGeom>
              <a:avLst/>
              <a:gdLst/>
              <a:ahLst/>
              <a:cxnLst/>
              <a:rect l="l" t="t" r="r" b="b"/>
              <a:pathLst>
                <a:path w="425" h="425" extrusionOk="0">
                  <a:moveTo>
                    <a:pt x="179" y="68"/>
                  </a:moveTo>
                  <a:cubicBezTo>
                    <a:pt x="247" y="34"/>
                    <a:pt x="281" y="0"/>
                    <a:pt x="357" y="34"/>
                  </a:cubicBezTo>
                  <a:cubicBezTo>
                    <a:pt x="391" y="34"/>
                    <a:pt x="425" y="68"/>
                    <a:pt x="391" y="145"/>
                  </a:cubicBezTo>
                  <a:cubicBezTo>
                    <a:pt x="391" y="179"/>
                    <a:pt x="323" y="213"/>
                    <a:pt x="281" y="281"/>
                  </a:cubicBezTo>
                  <a:lnTo>
                    <a:pt x="213" y="357"/>
                  </a:lnTo>
                  <a:cubicBezTo>
                    <a:pt x="213" y="357"/>
                    <a:pt x="213" y="391"/>
                    <a:pt x="179" y="391"/>
                  </a:cubicBezTo>
                  <a:lnTo>
                    <a:pt x="145" y="425"/>
                  </a:lnTo>
                  <a:cubicBezTo>
                    <a:pt x="111" y="425"/>
                    <a:pt x="34" y="425"/>
                    <a:pt x="34" y="391"/>
                  </a:cubicBezTo>
                  <a:cubicBezTo>
                    <a:pt x="0" y="281"/>
                    <a:pt x="34" y="213"/>
                    <a:pt x="111" y="14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8570905" y="4359351"/>
              <a:ext cx="20268" cy="17922"/>
            </a:xfrm>
            <a:custGeom>
              <a:avLst/>
              <a:gdLst/>
              <a:ahLst/>
              <a:cxnLst/>
              <a:rect l="l" t="t" r="r" b="b"/>
              <a:pathLst>
                <a:path w="596" h="527" extrusionOk="0">
                  <a:moveTo>
                    <a:pt x="213" y="212"/>
                  </a:moveTo>
                  <a:cubicBezTo>
                    <a:pt x="281" y="136"/>
                    <a:pt x="383" y="102"/>
                    <a:pt x="459" y="34"/>
                  </a:cubicBezTo>
                  <a:cubicBezTo>
                    <a:pt x="527" y="0"/>
                    <a:pt x="595" y="102"/>
                    <a:pt x="527" y="136"/>
                  </a:cubicBezTo>
                  <a:cubicBezTo>
                    <a:pt x="459" y="212"/>
                    <a:pt x="383" y="280"/>
                    <a:pt x="315" y="348"/>
                  </a:cubicBezTo>
                  <a:cubicBezTo>
                    <a:pt x="281" y="391"/>
                    <a:pt x="247" y="425"/>
                    <a:pt x="213" y="459"/>
                  </a:cubicBezTo>
                  <a:cubicBezTo>
                    <a:pt x="170" y="459"/>
                    <a:pt x="136" y="493"/>
                    <a:pt x="102" y="493"/>
                  </a:cubicBezTo>
                  <a:cubicBezTo>
                    <a:pt x="35" y="527"/>
                    <a:pt x="1" y="459"/>
                    <a:pt x="35" y="391"/>
                  </a:cubicBezTo>
                  <a:cubicBezTo>
                    <a:pt x="35" y="314"/>
                    <a:pt x="102" y="246"/>
                    <a:pt x="213" y="21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8366078" y="4362820"/>
              <a:ext cx="209486" cy="203399"/>
            </a:xfrm>
            <a:custGeom>
              <a:avLst/>
              <a:gdLst/>
              <a:ahLst/>
              <a:cxnLst/>
              <a:rect l="l" t="t" r="r" b="b"/>
              <a:pathLst>
                <a:path w="6160" h="5981" extrusionOk="0">
                  <a:moveTo>
                    <a:pt x="1385" y="1351"/>
                  </a:moveTo>
                  <a:cubicBezTo>
                    <a:pt x="1844" y="1028"/>
                    <a:pt x="3687" y="3118"/>
                    <a:pt x="3687" y="3118"/>
                  </a:cubicBezTo>
                  <a:cubicBezTo>
                    <a:pt x="3687" y="3118"/>
                    <a:pt x="2762" y="1028"/>
                    <a:pt x="3152" y="714"/>
                  </a:cubicBezTo>
                  <a:lnTo>
                    <a:pt x="3152" y="714"/>
                  </a:lnTo>
                  <a:cubicBezTo>
                    <a:pt x="3543" y="425"/>
                    <a:pt x="4248" y="2871"/>
                    <a:pt x="4248" y="2871"/>
                  </a:cubicBezTo>
                  <a:cubicBezTo>
                    <a:pt x="4248" y="2871"/>
                    <a:pt x="4393" y="535"/>
                    <a:pt x="4996" y="110"/>
                  </a:cubicBezTo>
                  <a:cubicBezTo>
                    <a:pt x="5030" y="76"/>
                    <a:pt x="5098" y="34"/>
                    <a:pt x="5132" y="34"/>
                  </a:cubicBezTo>
                  <a:cubicBezTo>
                    <a:pt x="5879" y="0"/>
                    <a:pt x="5132" y="2234"/>
                    <a:pt x="5132" y="2234"/>
                  </a:cubicBezTo>
                  <a:cubicBezTo>
                    <a:pt x="5132" y="2234"/>
                    <a:pt x="6159" y="4426"/>
                    <a:pt x="5064" y="5207"/>
                  </a:cubicBezTo>
                  <a:cubicBezTo>
                    <a:pt x="5030" y="5207"/>
                    <a:pt x="4996" y="5241"/>
                    <a:pt x="4962" y="5241"/>
                  </a:cubicBezTo>
                  <a:cubicBezTo>
                    <a:pt x="3721" y="5980"/>
                    <a:pt x="2583" y="4392"/>
                    <a:pt x="2583" y="4392"/>
                  </a:cubicBezTo>
                  <a:cubicBezTo>
                    <a:pt x="2583" y="4392"/>
                    <a:pt x="391" y="4392"/>
                    <a:pt x="35" y="3967"/>
                  </a:cubicBezTo>
                  <a:cubicBezTo>
                    <a:pt x="1" y="3933"/>
                    <a:pt x="1" y="3899"/>
                    <a:pt x="35" y="3857"/>
                  </a:cubicBezTo>
                  <a:cubicBezTo>
                    <a:pt x="290" y="3721"/>
                    <a:pt x="1598" y="3789"/>
                    <a:pt x="2447" y="3857"/>
                  </a:cubicBezTo>
                  <a:cubicBezTo>
                    <a:pt x="1487" y="3432"/>
                    <a:pt x="247" y="2795"/>
                    <a:pt x="570" y="2548"/>
                  </a:cubicBezTo>
                  <a:lnTo>
                    <a:pt x="570" y="2548"/>
                  </a:lnTo>
                  <a:cubicBezTo>
                    <a:pt x="850" y="2336"/>
                    <a:pt x="1776" y="2795"/>
                    <a:pt x="2515" y="3262"/>
                  </a:cubicBezTo>
                  <a:cubicBezTo>
                    <a:pt x="1912" y="2582"/>
                    <a:pt x="1097" y="1631"/>
                    <a:pt x="1351" y="138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rot="509322">
              <a:off x="8113839" y="4427273"/>
              <a:ext cx="31491" cy="8400"/>
            </a:xfrm>
            <a:custGeom>
              <a:avLst/>
              <a:gdLst/>
              <a:ahLst/>
              <a:cxnLst/>
              <a:rect l="l" t="t" r="r" b="b"/>
              <a:pathLst>
                <a:path w="926" h="247" extrusionOk="0">
                  <a:moveTo>
                    <a:pt x="76" y="34"/>
                  </a:moveTo>
                  <a:cubicBezTo>
                    <a:pt x="76" y="0"/>
                    <a:pt x="76" y="0"/>
                    <a:pt x="110" y="0"/>
                  </a:cubicBezTo>
                  <a:cubicBezTo>
                    <a:pt x="357" y="34"/>
                    <a:pt x="637" y="34"/>
                    <a:pt x="892" y="111"/>
                  </a:cubicBezTo>
                  <a:cubicBezTo>
                    <a:pt x="926" y="145"/>
                    <a:pt x="926" y="179"/>
                    <a:pt x="892" y="179"/>
                  </a:cubicBezTo>
                  <a:lnTo>
                    <a:pt x="892" y="212"/>
                  </a:lnTo>
                  <a:cubicBezTo>
                    <a:pt x="603" y="246"/>
                    <a:pt x="323" y="212"/>
                    <a:pt x="76" y="145"/>
                  </a:cubicBezTo>
                  <a:cubicBezTo>
                    <a:pt x="0" y="111"/>
                    <a:pt x="42" y="34"/>
                    <a:pt x="76"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rot="509322">
              <a:off x="8121623" y="4400530"/>
              <a:ext cx="17956" cy="7244"/>
            </a:xfrm>
            <a:custGeom>
              <a:avLst/>
              <a:gdLst/>
              <a:ahLst/>
              <a:cxnLst/>
              <a:rect l="l" t="t" r="r" b="b"/>
              <a:pathLst>
                <a:path w="528" h="213" extrusionOk="0">
                  <a:moveTo>
                    <a:pt x="34" y="1"/>
                  </a:moveTo>
                  <a:lnTo>
                    <a:pt x="68" y="1"/>
                  </a:lnTo>
                  <a:lnTo>
                    <a:pt x="281" y="1"/>
                  </a:lnTo>
                  <a:cubicBezTo>
                    <a:pt x="357" y="1"/>
                    <a:pt x="425" y="1"/>
                    <a:pt x="493" y="43"/>
                  </a:cubicBezTo>
                  <a:cubicBezTo>
                    <a:pt x="527" y="43"/>
                    <a:pt x="527" y="77"/>
                    <a:pt x="493" y="111"/>
                  </a:cubicBezTo>
                  <a:lnTo>
                    <a:pt x="493" y="111"/>
                  </a:lnTo>
                  <a:cubicBezTo>
                    <a:pt x="357" y="213"/>
                    <a:pt x="179" y="179"/>
                    <a:pt x="34" y="111"/>
                  </a:cubicBezTo>
                  <a:cubicBezTo>
                    <a:pt x="0" y="77"/>
                    <a:pt x="34" y="43"/>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rot="509322">
              <a:off x="8132441" y="4418027"/>
              <a:ext cx="15609" cy="7278"/>
            </a:xfrm>
            <a:custGeom>
              <a:avLst/>
              <a:gdLst/>
              <a:ahLst/>
              <a:cxnLst/>
              <a:rect l="l" t="t" r="r" b="b"/>
              <a:pathLst>
                <a:path w="459" h="214" extrusionOk="0">
                  <a:moveTo>
                    <a:pt x="34" y="1"/>
                  </a:moveTo>
                  <a:lnTo>
                    <a:pt x="68" y="1"/>
                  </a:lnTo>
                  <a:cubicBezTo>
                    <a:pt x="102" y="1"/>
                    <a:pt x="179" y="35"/>
                    <a:pt x="213" y="35"/>
                  </a:cubicBezTo>
                  <a:lnTo>
                    <a:pt x="349" y="35"/>
                  </a:lnTo>
                  <a:cubicBezTo>
                    <a:pt x="425" y="35"/>
                    <a:pt x="459" y="137"/>
                    <a:pt x="391" y="171"/>
                  </a:cubicBezTo>
                  <a:lnTo>
                    <a:pt x="391" y="171"/>
                  </a:lnTo>
                  <a:cubicBezTo>
                    <a:pt x="349" y="213"/>
                    <a:pt x="247" y="213"/>
                    <a:pt x="179" y="213"/>
                  </a:cubicBezTo>
                  <a:cubicBezTo>
                    <a:pt x="102" y="171"/>
                    <a:pt x="68" y="137"/>
                    <a:pt x="0" y="103"/>
                  </a:cubicBezTo>
                  <a:cubicBezTo>
                    <a:pt x="0" y="69"/>
                    <a:pt x="0"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rot="509322">
              <a:off x="8260036" y="4466841"/>
              <a:ext cx="22853" cy="8400"/>
            </a:xfrm>
            <a:custGeom>
              <a:avLst/>
              <a:gdLst/>
              <a:ahLst/>
              <a:cxnLst/>
              <a:rect l="l" t="t" r="r" b="b"/>
              <a:pathLst>
                <a:path w="672" h="247" extrusionOk="0">
                  <a:moveTo>
                    <a:pt x="35" y="34"/>
                  </a:moveTo>
                  <a:cubicBezTo>
                    <a:pt x="35" y="0"/>
                    <a:pt x="77" y="0"/>
                    <a:pt x="77" y="0"/>
                  </a:cubicBezTo>
                  <a:cubicBezTo>
                    <a:pt x="179" y="34"/>
                    <a:pt x="290" y="34"/>
                    <a:pt x="358" y="68"/>
                  </a:cubicBezTo>
                  <a:cubicBezTo>
                    <a:pt x="460" y="68"/>
                    <a:pt x="536" y="68"/>
                    <a:pt x="604" y="136"/>
                  </a:cubicBezTo>
                  <a:cubicBezTo>
                    <a:pt x="672" y="136"/>
                    <a:pt x="638" y="213"/>
                    <a:pt x="604" y="247"/>
                  </a:cubicBezTo>
                  <a:lnTo>
                    <a:pt x="604" y="247"/>
                  </a:lnTo>
                  <a:cubicBezTo>
                    <a:pt x="502" y="247"/>
                    <a:pt x="426" y="247"/>
                    <a:pt x="324" y="213"/>
                  </a:cubicBezTo>
                  <a:cubicBezTo>
                    <a:pt x="247" y="170"/>
                    <a:pt x="145" y="136"/>
                    <a:pt x="35" y="102"/>
                  </a:cubicBezTo>
                  <a:cubicBezTo>
                    <a:pt x="1" y="102"/>
                    <a:pt x="1" y="34"/>
                    <a:pt x="35" y="3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rot="509322">
              <a:off x="8163134" y="4407944"/>
              <a:ext cx="14487" cy="7244"/>
            </a:xfrm>
            <a:custGeom>
              <a:avLst/>
              <a:gdLst/>
              <a:ahLst/>
              <a:cxnLst/>
              <a:rect l="l" t="t" r="r" b="b"/>
              <a:pathLst>
                <a:path w="426" h="213" extrusionOk="0">
                  <a:moveTo>
                    <a:pt x="35" y="0"/>
                  </a:moveTo>
                  <a:lnTo>
                    <a:pt x="69" y="0"/>
                  </a:lnTo>
                  <a:cubicBezTo>
                    <a:pt x="103" y="0"/>
                    <a:pt x="179" y="0"/>
                    <a:pt x="247" y="34"/>
                  </a:cubicBezTo>
                  <a:cubicBezTo>
                    <a:pt x="281" y="34"/>
                    <a:pt x="349" y="68"/>
                    <a:pt x="391" y="102"/>
                  </a:cubicBezTo>
                  <a:cubicBezTo>
                    <a:pt x="425" y="136"/>
                    <a:pt x="425" y="170"/>
                    <a:pt x="391" y="170"/>
                  </a:cubicBezTo>
                  <a:lnTo>
                    <a:pt x="349" y="212"/>
                  </a:lnTo>
                  <a:cubicBezTo>
                    <a:pt x="315" y="212"/>
                    <a:pt x="247" y="170"/>
                    <a:pt x="179" y="170"/>
                  </a:cubicBezTo>
                  <a:cubicBezTo>
                    <a:pt x="137" y="136"/>
                    <a:pt x="69" y="102"/>
                    <a:pt x="35" y="102"/>
                  </a:cubicBezTo>
                  <a:cubicBezTo>
                    <a:pt x="1" y="68"/>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rot="509322">
              <a:off x="8174655" y="4427224"/>
              <a:ext cx="22853" cy="10746"/>
            </a:xfrm>
            <a:custGeom>
              <a:avLst/>
              <a:gdLst/>
              <a:ahLst/>
              <a:cxnLst/>
              <a:rect l="l" t="t" r="r" b="b"/>
              <a:pathLst>
                <a:path w="672" h="316" extrusionOk="0">
                  <a:moveTo>
                    <a:pt x="34" y="1"/>
                  </a:moveTo>
                  <a:lnTo>
                    <a:pt x="34" y="1"/>
                  </a:lnTo>
                  <a:cubicBezTo>
                    <a:pt x="136" y="35"/>
                    <a:pt x="247" y="35"/>
                    <a:pt x="349" y="69"/>
                  </a:cubicBezTo>
                  <a:cubicBezTo>
                    <a:pt x="425" y="103"/>
                    <a:pt x="561" y="103"/>
                    <a:pt x="638" y="179"/>
                  </a:cubicBezTo>
                  <a:cubicBezTo>
                    <a:pt x="672" y="179"/>
                    <a:pt x="672" y="247"/>
                    <a:pt x="638" y="247"/>
                  </a:cubicBezTo>
                  <a:lnTo>
                    <a:pt x="638" y="247"/>
                  </a:lnTo>
                  <a:cubicBezTo>
                    <a:pt x="425" y="315"/>
                    <a:pt x="179" y="179"/>
                    <a:pt x="0" y="69"/>
                  </a:cubicBezTo>
                  <a:cubicBezTo>
                    <a:pt x="0" y="69"/>
                    <a:pt x="0" y="1"/>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rot="509322">
              <a:off x="8166425" y="4442137"/>
              <a:ext cx="27750" cy="9556"/>
            </a:xfrm>
            <a:custGeom>
              <a:avLst/>
              <a:gdLst/>
              <a:ahLst/>
              <a:cxnLst/>
              <a:rect l="l" t="t" r="r" b="b"/>
              <a:pathLst>
                <a:path w="816" h="281" extrusionOk="0">
                  <a:moveTo>
                    <a:pt x="34" y="0"/>
                  </a:moveTo>
                  <a:lnTo>
                    <a:pt x="68" y="0"/>
                  </a:lnTo>
                  <a:cubicBezTo>
                    <a:pt x="280" y="0"/>
                    <a:pt x="603" y="34"/>
                    <a:pt x="782" y="179"/>
                  </a:cubicBezTo>
                  <a:cubicBezTo>
                    <a:pt x="816" y="179"/>
                    <a:pt x="816" y="247"/>
                    <a:pt x="782" y="247"/>
                  </a:cubicBezTo>
                  <a:lnTo>
                    <a:pt x="782" y="281"/>
                  </a:lnTo>
                  <a:cubicBezTo>
                    <a:pt x="637" y="281"/>
                    <a:pt x="527" y="247"/>
                    <a:pt x="425" y="213"/>
                  </a:cubicBezTo>
                  <a:cubicBezTo>
                    <a:pt x="280" y="179"/>
                    <a:pt x="178" y="145"/>
                    <a:pt x="34" y="111"/>
                  </a:cubicBezTo>
                  <a:cubicBezTo>
                    <a:pt x="0" y="68"/>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rot="509322">
              <a:off x="8212433" y="4460993"/>
              <a:ext cx="24009" cy="8400"/>
            </a:xfrm>
            <a:custGeom>
              <a:avLst/>
              <a:gdLst/>
              <a:ahLst/>
              <a:cxnLst/>
              <a:rect l="l" t="t" r="r" b="b"/>
              <a:pathLst>
                <a:path w="706" h="247" extrusionOk="0">
                  <a:moveTo>
                    <a:pt x="35" y="0"/>
                  </a:moveTo>
                  <a:lnTo>
                    <a:pt x="103" y="0"/>
                  </a:lnTo>
                  <a:cubicBezTo>
                    <a:pt x="171" y="34"/>
                    <a:pt x="281" y="34"/>
                    <a:pt x="383" y="34"/>
                  </a:cubicBezTo>
                  <a:cubicBezTo>
                    <a:pt x="425" y="34"/>
                    <a:pt x="459" y="68"/>
                    <a:pt x="493" y="68"/>
                  </a:cubicBezTo>
                  <a:lnTo>
                    <a:pt x="672" y="68"/>
                  </a:lnTo>
                  <a:cubicBezTo>
                    <a:pt x="706" y="68"/>
                    <a:pt x="706" y="136"/>
                    <a:pt x="672" y="179"/>
                  </a:cubicBezTo>
                  <a:lnTo>
                    <a:pt x="672" y="179"/>
                  </a:lnTo>
                  <a:cubicBezTo>
                    <a:pt x="493" y="247"/>
                    <a:pt x="247" y="213"/>
                    <a:pt x="69" y="136"/>
                  </a:cubicBezTo>
                  <a:cubicBezTo>
                    <a:pt x="1" y="136"/>
                    <a:pt x="1" y="34"/>
                    <a:pt x="35"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rot="509322">
              <a:off x="8224598" y="4436823"/>
              <a:ext cx="20541" cy="7278"/>
            </a:xfrm>
            <a:custGeom>
              <a:avLst/>
              <a:gdLst/>
              <a:ahLst/>
              <a:cxnLst/>
              <a:rect l="l" t="t" r="r" b="b"/>
              <a:pathLst>
                <a:path w="604" h="214" extrusionOk="0">
                  <a:moveTo>
                    <a:pt x="34" y="1"/>
                  </a:moveTo>
                  <a:lnTo>
                    <a:pt x="68" y="1"/>
                  </a:lnTo>
                  <a:cubicBezTo>
                    <a:pt x="136" y="1"/>
                    <a:pt x="246" y="35"/>
                    <a:pt x="314" y="35"/>
                  </a:cubicBezTo>
                  <a:cubicBezTo>
                    <a:pt x="391" y="35"/>
                    <a:pt x="493" y="1"/>
                    <a:pt x="561" y="35"/>
                  </a:cubicBezTo>
                  <a:cubicBezTo>
                    <a:pt x="603" y="77"/>
                    <a:pt x="603" y="111"/>
                    <a:pt x="561" y="145"/>
                  </a:cubicBezTo>
                  <a:lnTo>
                    <a:pt x="561" y="145"/>
                  </a:lnTo>
                  <a:cubicBezTo>
                    <a:pt x="493" y="213"/>
                    <a:pt x="391" y="179"/>
                    <a:pt x="314" y="179"/>
                  </a:cubicBezTo>
                  <a:cubicBezTo>
                    <a:pt x="212" y="179"/>
                    <a:pt x="136" y="145"/>
                    <a:pt x="34" y="111"/>
                  </a:cubicBezTo>
                  <a:cubicBezTo>
                    <a:pt x="0" y="77"/>
                    <a:pt x="0" y="35"/>
                    <a:pt x="34" y="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rot="509322">
              <a:off x="8201767" y="4417303"/>
              <a:ext cx="15643" cy="7244"/>
            </a:xfrm>
            <a:custGeom>
              <a:avLst/>
              <a:gdLst/>
              <a:ahLst/>
              <a:cxnLst/>
              <a:rect l="l" t="t" r="r" b="b"/>
              <a:pathLst>
                <a:path w="460" h="213" extrusionOk="0">
                  <a:moveTo>
                    <a:pt x="34" y="0"/>
                  </a:moveTo>
                  <a:lnTo>
                    <a:pt x="77" y="0"/>
                  </a:lnTo>
                  <a:cubicBezTo>
                    <a:pt x="145" y="0"/>
                    <a:pt x="179" y="34"/>
                    <a:pt x="247" y="34"/>
                  </a:cubicBezTo>
                  <a:cubicBezTo>
                    <a:pt x="289" y="34"/>
                    <a:pt x="323" y="34"/>
                    <a:pt x="323" y="68"/>
                  </a:cubicBezTo>
                  <a:cubicBezTo>
                    <a:pt x="357" y="68"/>
                    <a:pt x="391" y="68"/>
                    <a:pt x="425" y="110"/>
                  </a:cubicBezTo>
                  <a:cubicBezTo>
                    <a:pt x="459" y="110"/>
                    <a:pt x="459" y="178"/>
                    <a:pt x="425" y="212"/>
                  </a:cubicBezTo>
                  <a:lnTo>
                    <a:pt x="425" y="212"/>
                  </a:lnTo>
                  <a:lnTo>
                    <a:pt x="323" y="212"/>
                  </a:lnTo>
                  <a:lnTo>
                    <a:pt x="213" y="212"/>
                  </a:lnTo>
                  <a:cubicBezTo>
                    <a:pt x="145" y="178"/>
                    <a:pt x="77" y="144"/>
                    <a:pt x="34" y="110"/>
                  </a:cubicBezTo>
                  <a:cubicBezTo>
                    <a:pt x="0" y="68"/>
                    <a:pt x="0" y="34"/>
                    <a:pt x="34"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rot="509322">
              <a:off x="8264589" y="4442726"/>
              <a:ext cx="19384" cy="11018"/>
            </a:xfrm>
            <a:custGeom>
              <a:avLst/>
              <a:gdLst/>
              <a:ahLst/>
              <a:cxnLst/>
              <a:rect l="l" t="t" r="r" b="b"/>
              <a:pathLst>
                <a:path w="570" h="324" extrusionOk="0">
                  <a:moveTo>
                    <a:pt x="77" y="35"/>
                  </a:moveTo>
                  <a:cubicBezTo>
                    <a:pt x="77" y="1"/>
                    <a:pt x="111" y="1"/>
                    <a:pt x="111" y="35"/>
                  </a:cubicBezTo>
                  <a:cubicBezTo>
                    <a:pt x="179" y="77"/>
                    <a:pt x="290" y="111"/>
                    <a:pt x="358" y="111"/>
                  </a:cubicBezTo>
                  <a:cubicBezTo>
                    <a:pt x="426" y="111"/>
                    <a:pt x="502" y="111"/>
                    <a:pt x="570" y="179"/>
                  </a:cubicBezTo>
                  <a:cubicBezTo>
                    <a:pt x="570" y="213"/>
                    <a:pt x="570" y="247"/>
                    <a:pt x="536" y="247"/>
                  </a:cubicBezTo>
                  <a:lnTo>
                    <a:pt x="536" y="290"/>
                  </a:lnTo>
                  <a:cubicBezTo>
                    <a:pt x="468" y="324"/>
                    <a:pt x="358" y="290"/>
                    <a:pt x="290" y="290"/>
                  </a:cubicBezTo>
                  <a:cubicBezTo>
                    <a:pt x="213" y="247"/>
                    <a:pt x="145" y="213"/>
                    <a:pt x="43" y="145"/>
                  </a:cubicBezTo>
                  <a:cubicBezTo>
                    <a:pt x="1" y="111"/>
                    <a:pt x="43" y="77"/>
                    <a:pt x="77" y="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rot="509322">
              <a:off x="8079767" y="4402060"/>
              <a:ext cx="24281" cy="9862"/>
            </a:xfrm>
            <a:custGeom>
              <a:avLst/>
              <a:gdLst/>
              <a:ahLst/>
              <a:cxnLst/>
              <a:rect l="l" t="t" r="r" b="b"/>
              <a:pathLst>
                <a:path w="714" h="290" extrusionOk="0">
                  <a:moveTo>
                    <a:pt x="34" y="43"/>
                  </a:moveTo>
                  <a:lnTo>
                    <a:pt x="77" y="43"/>
                  </a:lnTo>
                  <a:cubicBezTo>
                    <a:pt x="179" y="1"/>
                    <a:pt x="289" y="43"/>
                    <a:pt x="357" y="43"/>
                  </a:cubicBezTo>
                  <a:cubicBezTo>
                    <a:pt x="459" y="77"/>
                    <a:pt x="569" y="77"/>
                    <a:pt x="671" y="111"/>
                  </a:cubicBezTo>
                  <a:cubicBezTo>
                    <a:pt x="714" y="145"/>
                    <a:pt x="714" y="213"/>
                    <a:pt x="671" y="256"/>
                  </a:cubicBezTo>
                  <a:lnTo>
                    <a:pt x="637" y="256"/>
                  </a:lnTo>
                  <a:cubicBezTo>
                    <a:pt x="535" y="290"/>
                    <a:pt x="425" y="213"/>
                    <a:pt x="323" y="213"/>
                  </a:cubicBezTo>
                  <a:cubicBezTo>
                    <a:pt x="247" y="179"/>
                    <a:pt x="145" y="179"/>
                    <a:pt x="34" y="145"/>
                  </a:cubicBezTo>
                  <a:cubicBezTo>
                    <a:pt x="0" y="111"/>
                    <a:pt x="0" y="43"/>
                    <a:pt x="34" y="4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8123306" y="4256437"/>
              <a:ext cx="19078" cy="9590"/>
            </a:xfrm>
            <a:custGeom>
              <a:avLst/>
              <a:gdLst/>
              <a:ahLst/>
              <a:cxnLst/>
              <a:rect l="l" t="t" r="r" b="b"/>
              <a:pathLst>
                <a:path w="561" h="282" extrusionOk="0">
                  <a:moveTo>
                    <a:pt x="34" y="1"/>
                  </a:moveTo>
                  <a:lnTo>
                    <a:pt x="102" y="1"/>
                  </a:lnTo>
                  <a:cubicBezTo>
                    <a:pt x="136" y="1"/>
                    <a:pt x="170" y="1"/>
                    <a:pt x="213" y="35"/>
                  </a:cubicBezTo>
                  <a:lnTo>
                    <a:pt x="213" y="1"/>
                  </a:lnTo>
                  <a:lnTo>
                    <a:pt x="247" y="1"/>
                  </a:lnTo>
                  <a:cubicBezTo>
                    <a:pt x="281" y="35"/>
                    <a:pt x="315" y="35"/>
                    <a:pt x="349" y="69"/>
                  </a:cubicBezTo>
                  <a:cubicBezTo>
                    <a:pt x="425" y="69"/>
                    <a:pt x="493" y="111"/>
                    <a:pt x="561" y="145"/>
                  </a:cubicBezTo>
                  <a:cubicBezTo>
                    <a:pt x="561" y="179"/>
                    <a:pt x="561" y="247"/>
                    <a:pt x="527" y="247"/>
                  </a:cubicBezTo>
                  <a:cubicBezTo>
                    <a:pt x="527" y="281"/>
                    <a:pt x="493" y="281"/>
                    <a:pt x="493" y="281"/>
                  </a:cubicBezTo>
                  <a:cubicBezTo>
                    <a:pt x="425" y="281"/>
                    <a:pt x="349" y="247"/>
                    <a:pt x="281" y="213"/>
                  </a:cubicBezTo>
                  <a:cubicBezTo>
                    <a:pt x="213" y="179"/>
                    <a:pt x="136" y="145"/>
                    <a:pt x="68" y="111"/>
                  </a:cubicBezTo>
                  <a:cubicBezTo>
                    <a:pt x="0" y="111"/>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8100181" y="4251540"/>
              <a:ext cx="18228" cy="9862"/>
            </a:xfrm>
            <a:custGeom>
              <a:avLst/>
              <a:gdLst/>
              <a:ahLst/>
              <a:cxnLst/>
              <a:rect l="l" t="t" r="r" b="b"/>
              <a:pathLst>
                <a:path w="536" h="290" extrusionOk="0">
                  <a:moveTo>
                    <a:pt x="1" y="43"/>
                  </a:moveTo>
                  <a:lnTo>
                    <a:pt x="43" y="0"/>
                  </a:lnTo>
                  <a:cubicBezTo>
                    <a:pt x="213" y="43"/>
                    <a:pt x="357" y="111"/>
                    <a:pt x="502" y="179"/>
                  </a:cubicBezTo>
                  <a:cubicBezTo>
                    <a:pt x="536" y="179"/>
                    <a:pt x="536" y="213"/>
                    <a:pt x="502" y="255"/>
                  </a:cubicBezTo>
                  <a:lnTo>
                    <a:pt x="502" y="255"/>
                  </a:lnTo>
                  <a:cubicBezTo>
                    <a:pt x="323" y="289"/>
                    <a:pt x="145" y="213"/>
                    <a:pt x="1" y="11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8127931" y="4275821"/>
              <a:ext cx="20541" cy="10712"/>
            </a:xfrm>
            <a:custGeom>
              <a:avLst/>
              <a:gdLst/>
              <a:ahLst/>
              <a:cxnLst/>
              <a:rect l="l" t="t" r="r" b="b"/>
              <a:pathLst>
                <a:path w="604" h="315" extrusionOk="0">
                  <a:moveTo>
                    <a:pt x="34" y="0"/>
                  </a:moveTo>
                  <a:lnTo>
                    <a:pt x="77" y="0"/>
                  </a:lnTo>
                  <a:cubicBezTo>
                    <a:pt x="145" y="34"/>
                    <a:pt x="247" y="68"/>
                    <a:pt x="357" y="68"/>
                  </a:cubicBezTo>
                  <a:cubicBezTo>
                    <a:pt x="425" y="102"/>
                    <a:pt x="535" y="102"/>
                    <a:pt x="569" y="178"/>
                  </a:cubicBezTo>
                  <a:cubicBezTo>
                    <a:pt x="603" y="178"/>
                    <a:pt x="603" y="246"/>
                    <a:pt x="569" y="280"/>
                  </a:cubicBezTo>
                  <a:lnTo>
                    <a:pt x="569" y="280"/>
                  </a:lnTo>
                  <a:cubicBezTo>
                    <a:pt x="459" y="314"/>
                    <a:pt x="391" y="280"/>
                    <a:pt x="289" y="246"/>
                  </a:cubicBezTo>
                  <a:cubicBezTo>
                    <a:pt x="213" y="212"/>
                    <a:pt x="111" y="136"/>
                    <a:pt x="34" y="102"/>
                  </a:cubicBezTo>
                  <a:cubicBezTo>
                    <a:pt x="0" y="68"/>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8132828" y="4298640"/>
              <a:ext cx="17956" cy="9556"/>
            </a:xfrm>
            <a:custGeom>
              <a:avLst/>
              <a:gdLst/>
              <a:ahLst/>
              <a:cxnLst/>
              <a:rect l="l" t="t" r="r" b="b"/>
              <a:pathLst>
                <a:path w="528" h="281" extrusionOk="0">
                  <a:moveTo>
                    <a:pt x="1" y="0"/>
                  </a:moveTo>
                  <a:lnTo>
                    <a:pt x="1" y="0"/>
                  </a:lnTo>
                  <a:cubicBezTo>
                    <a:pt x="103" y="0"/>
                    <a:pt x="179" y="34"/>
                    <a:pt x="247" y="68"/>
                  </a:cubicBezTo>
                  <a:cubicBezTo>
                    <a:pt x="315" y="102"/>
                    <a:pt x="425" y="102"/>
                    <a:pt x="493" y="145"/>
                  </a:cubicBezTo>
                  <a:cubicBezTo>
                    <a:pt x="527" y="178"/>
                    <a:pt x="527" y="246"/>
                    <a:pt x="493" y="246"/>
                  </a:cubicBezTo>
                  <a:cubicBezTo>
                    <a:pt x="493" y="280"/>
                    <a:pt x="459" y="280"/>
                    <a:pt x="459" y="280"/>
                  </a:cubicBezTo>
                  <a:cubicBezTo>
                    <a:pt x="391" y="280"/>
                    <a:pt x="281" y="246"/>
                    <a:pt x="179" y="178"/>
                  </a:cubicBezTo>
                  <a:cubicBezTo>
                    <a:pt x="103" y="145"/>
                    <a:pt x="35" y="102"/>
                    <a:pt x="1"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8159422" y="4276943"/>
              <a:ext cx="21697" cy="13331"/>
            </a:xfrm>
            <a:custGeom>
              <a:avLst/>
              <a:gdLst/>
              <a:ahLst/>
              <a:cxnLst/>
              <a:rect l="l" t="t" r="r" b="b"/>
              <a:pathLst>
                <a:path w="638" h="392" extrusionOk="0">
                  <a:moveTo>
                    <a:pt x="34" y="1"/>
                  </a:moveTo>
                  <a:lnTo>
                    <a:pt x="68" y="1"/>
                  </a:lnTo>
                  <a:cubicBezTo>
                    <a:pt x="170" y="35"/>
                    <a:pt x="280" y="69"/>
                    <a:pt x="348" y="145"/>
                  </a:cubicBezTo>
                  <a:cubicBezTo>
                    <a:pt x="459" y="179"/>
                    <a:pt x="527" y="179"/>
                    <a:pt x="595" y="247"/>
                  </a:cubicBezTo>
                  <a:cubicBezTo>
                    <a:pt x="637" y="281"/>
                    <a:pt x="637" y="358"/>
                    <a:pt x="595" y="358"/>
                  </a:cubicBezTo>
                  <a:cubicBezTo>
                    <a:pt x="561" y="392"/>
                    <a:pt x="561" y="392"/>
                    <a:pt x="527" y="392"/>
                  </a:cubicBezTo>
                  <a:cubicBezTo>
                    <a:pt x="459" y="392"/>
                    <a:pt x="348" y="315"/>
                    <a:pt x="280" y="247"/>
                  </a:cubicBezTo>
                  <a:cubicBezTo>
                    <a:pt x="170" y="213"/>
                    <a:pt x="102" y="145"/>
                    <a:pt x="34" y="103"/>
                  </a:cubicBezTo>
                  <a:cubicBezTo>
                    <a:pt x="0" y="69"/>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8166632" y="4300953"/>
              <a:ext cx="22853" cy="14453"/>
            </a:xfrm>
            <a:custGeom>
              <a:avLst/>
              <a:gdLst/>
              <a:ahLst/>
              <a:cxnLst/>
              <a:rect l="l" t="t" r="r" b="b"/>
              <a:pathLst>
                <a:path w="672" h="425" extrusionOk="0">
                  <a:moveTo>
                    <a:pt x="34" y="34"/>
                  </a:moveTo>
                  <a:cubicBezTo>
                    <a:pt x="34" y="0"/>
                    <a:pt x="68" y="0"/>
                    <a:pt x="68" y="0"/>
                  </a:cubicBezTo>
                  <a:cubicBezTo>
                    <a:pt x="170" y="34"/>
                    <a:pt x="281" y="110"/>
                    <a:pt x="383" y="144"/>
                  </a:cubicBezTo>
                  <a:cubicBezTo>
                    <a:pt x="459" y="178"/>
                    <a:pt x="561" y="246"/>
                    <a:pt x="638" y="289"/>
                  </a:cubicBezTo>
                  <a:cubicBezTo>
                    <a:pt x="672" y="323"/>
                    <a:pt x="672" y="357"/>
                    <a:pt x="638" y="391"/>
                  </a:cubicBezTo>
                  <a:lnTo>
                    <a:pt x="595" y="391"/>
                  </a:lnTo>
                  <a:cubicBezTo>
                    <a:pt x="383" y="425"/>
                    <a:pt x="136" y="246"/>
                    <a:pt x="34" y="110"/>
                  </a:cubicBezTo>
                  <a:cubicBezTo>
                    <a:pt x="0" y="77"/>
                    <a:pt x="0" y="34"/>
                    <a:pt x="34"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8183397" y="4328669"/>
              <a:ext cx="15609" cy="9556"/>
            </a:xfrm>
            <a:custGeom>
              <a:avLst/>
              <a:gdLst/>
              <a:ahLst/>
              <a:cxnLst/>
              <a:rect l="l" t="t" r="r" b="b"/>
              <a:pathLst>
                <a:path w="459" h="281" extrusionOk="0">
                  <a:moveTo>
                    <a:pt x="34" y="35"/>
                  </a:moveTo>
                  <a:cubicBezTo>
                    <a:pt x="68" y="1"/>
                    <a:pt x="68" y="1"/>
                    <a:pt x="102" y="1"/>
                  </a:cubicBezTo>
                  <a:cubicBezTo>
                    <a:pt x="145" y="35"/>
                    <a:pt x="213" y="35"/>
                    <a:pt x="247" y="69"/>
                  </a:cubicBezTo>
                  <a:cubicBezTo>
                    <a:pt x="314" y="69"/>
                    <a:pt x="391" y="69"/>
                    <a:pt x="459" y="145"/>
                  </a:cubicBezTo>
                  <a:cubicBezTo>
                    <a:pt x="459" y="179"/>
                    <a:pt x="459" y="213"/>
                    <a:pt x="425" y="247"/>
                  </a:cubicBezTo>
                  <a:lnTo>
                    <a:pt x="425" y="247"/>
                  </a:lnTo>
                  <a:cubicBezTo>
                    <a:pt x="357" y="281"/>
                    <a:pt x="280" y="247"/>
                    <a:pt x="213" y="247"/>
                  </a:cubicBezTo>
                  <a:cubicBezTo>
                    <a:pt x="145" y="213"/>
                    <a:pt x="68" y="179"/>
                    <a:pt x="34" y="145"/>
                  </a:cubicBezTo>
                  <a:cubicBezTo>
                    <a:pt x="0" y="111"/>
                    <a:pt x="0" y="35"/>
                    <a:pt x="34"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8197816" y="4308162"/>
              <a:ext cx="19418" cy="13331"/>
            </a:xfrm>
            <a:custGeom>
              <a:avLst/>
              <a:gdLst/>
              <a:ahLst/>
              <a:cxnLst/>
              <a:rect l="l" t="t" r="r" b="b"/>
              <a:pathLst>
                <a:path w="571" h="392" extrusionOk="0">
                  <a:moveTo>
                    <a:pt x="35" y="0"/>
                  </a:moveTo>
                  <a:lnTo>
                    <a:pt x="69" y="0"/>
                  </a:lnTo>
                  <a:cubicBezTo>
                    <a:pt x="145" y="34"/>
                    <a:pt x="213" y="111"/>
                    <a:pt x="281" y="111"/>
                  </a:cubicBezTo>
                  <a:cubicBezTo>
                    <a:pt x="358" y="145"/>
                    <a:pt x="426" y="179"/>
                    <a:pt x="494" y="213"/>
                  </a:cubicBezTo>
                  <a:cubicBezTo>
                    <a:pt x="570" y="213"/>
                    <a:pt x="570" y="289"/>
                    <a:pt x="528" y="323"/>
                  </a:cubicBezTo>
                  <a:lnTo>
                    <a:pt x="494" y="323"/>
                  </a:lnTo>
                  <a:cubicBezTo>
                    <a:pt x="315" y="391"/>
                    <a:pt x="103" y="247"/>
                    <a:pt x="1" y="77"/>
                  </a:cubicBezTo>
                  <a:cubicBezTo>
                    <a:pt x="1" y="34"/>
                    <a:pt x="1" y="0"/>
                    <a:pt x="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8195504" y="4287656"/>
              <a:ext cx="17956" cy="11018"/>
            </a:xfrm>
            <a:custGeom>
              <a:avLst/>
              <a:gdLst/>
              <a:ahLst/>
              <a:cxnLst/>
              <a:rect l="l" t="t" r="r" b="b"/>
              <a:pathLst>
                <a:path w="528" h="324" extrusionOk="0">
                  <a:moveTo>
                    <a:pt x="35" y="43"/>
                  </a:moveTo>
                  <a:cubicBezTo>
                    <a:pt x="69" y="0"/>
                    <a:pt x="69" y="0"/>
                    <a:pt x="103" y="0"/>
                  </a:cubicBezTo>
                  <a:cubicBezTo>
                    <a:pt x="137" y="77"/>
                    <a:pt x="213" y="77"/>
                    <a:pt x="281" y="111"/>
                  </a:cubicBezTo>
                  <a:cubicBezTo>
                    <a:pt x="349" y="145"/>
                    <a:pt x="426" y="145"/>
                    <a:pt x="494" y="179"/>
                  </a:cubicBezTo>
                  <a:cubicBezTo>
                    <a:pt x="528" y="213"/>
                    <a:pt x="528" y="289"/>
                    <a:pt x="494" y="289"/>
                  </a:cubicBezTo>
                  <a:cubicBezTo>
                    <a:pt x="460" y="289"/>
                    <a:pt x="460" y="323"/>
                    <a:pt x="460" y="323"/>
                  </a:cubicBezTo>
                  <a:cubicBezTo>
                    <a:pt x="383" y="323"/>
                    <a:pt x="281" y="289"/>
                    <a:pt x="247" y="255"/>
                  </a:cubicBezTo>
                  <a:cubicBezTo>
                    <a:pt x="171" y="213"/>
                    <a:pt x="103" y="179"/>
                    <a:pt x="35" y="111"/>
                  </a:cubicBezTo>
                  <a:cubicBezTo>
                    <a:pt x="1" y="111"/>
                    <a:pt x="1" y="43"/>
                    <a:pt x="35"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8238863" y="4328669"/>
              <a:ext cx="20234" cy="11018"/>
            </a:xfrm>
            <a:custGeom>
              <a:avLst/>
              <a:gdLst/>
              <a:ahLst/>
              <a:cxnLst/>
              <a:rect l="l" t="t" r="r" b="b"/>
              <a:pathLst>
                <a:path w="595" h="324" extrusionOk="0">
                  <a:moveTo>
                    <a:pt x="34" y="1"/>
                  </a:moveTo>
                  <a:lnTo>
                    <a:pt x="68" y="1"/>
                  </a:lnTo>
                  <a:cubicBezTo>
                    <a:pt x="170" y="35"/>
                    <a:pt x="247" y="35"/>
                    <a:pt x="314" y="69"/>
                  </a:cubicBezTo>
                  <a:cubicBezTo>
                    <a:pt x="382" y="111"/>
                    <a:pt x="459" y="111"/>
                    <a:pt x="561" y="145"/>
                  </a:cubicBezTo>
                  <a:cubicBezTo>
                    <a:pt x="595" y="179"/>
                    <a:pt x="595" y="247"/>
                    <a:pt x="561" y="281"/>
                  </a:cubicBezTo>
                  <a:lnTo>
                    <a:pt x="527" y="281"/>
                  </a:lnTo>
                  <a:cubicBezTo>
                    <a:pt x="348" y="323"/>
                    <a:pt x="136" y="213"/>
                    <a:pt x="0" y="69"/>
                  </a:cubicBezTo>
                  <a:cubicBezTo>
                    <a:pt x="0" y="35"/>
                    <a:pt x="0" y="35"/>
                    <a:pt x="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8221792" y="4339653"/>
              <a:ext cx="21731" cy="13025"/>
            </a:xfrm>
            <a:custGeom>
              <a:avLst/>
              <a:gdLst/>
              <a:ahLst/>
              <a:cxnLst/>
              <a:rect l="l" t="t" r="r" b="b"/>
              <a:pathLst>
                <a:path w="639" h="383" extrusionOk="0">
                  <a:moveTo>
                    <a:pt x="35" y="34"/>
                  </a:moveTo>
                  <a:cubicBezTo>
                    <a:pt x="35" y="0"/>
                    <a:pt x="77" y="0"/>
                    <a:pt x="77" y="0"/>
                  </a:cubicBezTo>
                  <a:cubicBezTo>
                    <a:pt x="179" y="34"/>
                    <a:pt x="290" y="68"/>
                    <a:pt x="358" y="136"/>
                  </a:cubicBezTo>
                  <a:cubicBezTo>
                    <a:pt x="460" y="170"/>
                    <a:pt x="536" y="213"/>
                    <a:pt x="604" y="281"/>
                  </a:cubicBezTo>
                  <a:cubicBezTo>
                    <a:pt x="638" y="315"/>
                    <a:pt x="638" y="349"/>
                    <a:pt x="604" y="383"/>
                  </a:cubicBezTo>
                  <a:lnTo>
                    <a:pt x="570" y="383"/>
                  </a:lnTo>
                  <a:cubicBezTo>
                    <a:pt x="460" y="383"/>
                    <a:pt x="392" y="349"/>
                    <a:pt x="290" y="315"/>
                  </a:cubicBezTo>
                  <a:cubicBezTo>
                    <a:pt x="179" y="247"/>
                    <a:pt x="77" y="213"/>
                    <a:pt x="35" y="102"/>
                  </a:cubicBezTo>
                  <a:cubicBezTo>
                    <a:pt x="1" y="68"/>
                    <a:pt x="1" y="34"/>
                    <a:pt x="35"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8266308" y="4358731"/>
              <a:ext cx="19384" cy="10984"/>
            </a:xfrm>
            <a:custGeom>
              <a:avLst/>
              <a:gdLst/>
              <a:ahLst/>
              <a:cxnLst/>
              <a:rect l="l" t="t" r="r" b="b"/>
              <a:pathLst>
                <a:path w="570" h="323" extrusionOk="0">
                  <a:moveTo>
                    <a:pt x="43" y="0"/>
                  </a:moveTo>
                  <a:lnTo>
                    <a:pt x="111" y="0"/>
                  </a:lnTo>
                  <a:cubicBezTo>
                    <a:pt x="179" y="34"/>
                    <a:pt x="255" y="76"/>
                    <a:pt x="323" y="110"/>
                  </a:cubicBezTo>
                  <a:cubicBezTo>
                    <a:pt x="391" y="144"/>
                    <a:pt x="467" y="144"/>
                    <a:pt x="535" y="212"/>
                  </a:cubicBezTo>
                  <a:cubicBezTo>
                    <a:pt x="569" y="212"/>
                    <a:pt x="569" y="289"/>
                    <a:pt x="535" y="323"/>
                  </a:cubicBezTo>
                  <a:lnTo>
                    <a:pt x="501" y="323"/>
                  </a:lnTo>
                  <a:cubicBezTo>
                    <a:pt x="323" y="323"/>
                    <a:pt x="145" y="212"/>
                    <a:pt x="43" y="110"/>
                  </a:cubicBezTo>
                  <a:cubicBezTo>
                    <a:pt x="0" y="76"/>
                    <a:pt x="0" y="34"/>
                    <a:pt x="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8225567" y="4357575"/>
              <a:ext cx="20541" cy="12141"/>
            </a:xfrm>
            <a:custGeom>
              <a:avLst/>
              <a:gdLst/>
              <a:ahLst/>
              <a:cxnLst/>
              <a:rect l="l" t="t" r="r" b="b"/>
              <a:pathLst>
                <a:path w="604" h="357" extrusionOk="0">
                  <a:moveTo>
                    <a:pt x="34" y="0"/>
                  </a:moveTo>
                  <a:lnTo>
                    <a:pt x="68" y="0"/>
                  </a:lnTo>
                  <a:cubicBezTo>
                    <a:pt x="136" y="34"/>
                    <a:pt x="213" y="68"/>
                    <a:pt x="315" y="110"/>
                  </a:cubicBezTo>
                  <a:cubicBezTo>
                    <a:pt x="391" y="144"/>
                    <a:pt x="493" y="144"/>
                    <a:pt x="527" y="212"/>
                  </a:cubicBezTo>
                  <a:cubicBezTo>
                    <a:pt x="561" y="246"/>
                    <a:pt x="604" y="323"/>
                    <a:pt x="527" y="323"/>
                  </a:cubicBezTo>
                  <a:lnTo>
                    <a:pt x="527" y="357"/>
                  </a:lnTo>
                  <a:cubicBezTo>
                    <a:pt x="425" y="357"/>
                    <a:pt x="315" y="323"/>
                    <a:pt x="247" y="280"/>
                  </a:cubicBezTo>
                  <a:cubicBezTo>
                    <a:pt x="179" y="212"/>
                    <a:pt x="102" y="178"/>
                    <a:pt x="0" y="110"/>
                  </a:cubicBezTo>
                  <a:cubicBezTo>
                    <a:pt x="0" y="68"/>
                    <a:pt x="0" y="34"/>
                    <a:pt x="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rot="509322">
              <a:off x="8290787" y="4379816"/>
              <a:ext cx="14487" cy="7244"/>
            </a:xfrm>
            <a:custGeom>
              <a:avLst/>
              <a:gdLst/>
              <a:ahLst/>
              <a:cxnLst/>
              <a:rect l="l" t="t" r="r" b="b"/>
              <a:pathLst>
                <a:path w="426" h="213" extrusionOk="0">
                  <a:moveTo>
                    <a:pt x="43" y="34"/>
                  </a:moveTo>
                  <a:cubicBezTo>
                    <a:pt x="43" y="0"/>
                    <a:pt x="43" y="0"/>
                    <a:pt x="77" y="0"/>
                  </a:cubicBezTo>
                  <a:cubicBezTo>
                    <a:pt x="111" y="34"/>
                    <a:pt x="179" y="34"/>
                    <a:pt x="256" y="34"/>
                  </a:cubicBezTo>
                  <a:cubicBezTo>
                    <a:pt x="290" y="68"/>
                    <a:pt x="358" y="68"/>
                    <a:pt x="392" y="111"/>
                  </a:cubicBezTo>
                  <a:cubicBezTo>
                    <a:pt x="426" y="145"/>
                    <a:pt x="392" y="179"/>
                    <a:pt x="392" y="179"/>
                  </a:cubicBezTo>
                  <a:lnTo>
                    <a:pt x="358" y="213"/>
                  </a:lnTo>
                  <a:cubicBezTo>
                    <a:pt x="324" y="213"/>
                    <a:pt x="256" y="179"/>
                    <a:pt x="213" y="179"/>
                  </a:cubicBezTo>
                  <a:cubicBezTo>
                    <a:pt x="145" y="145"/>
                    <a:pt x="111" y="111"/>
                    <a:pt x="43" y="111"/>
                  </a:cubicBezTo>
                  <a:cubicBezTo>
                    <a:pt x="1" y="68"/>
                    <a:pt x="1" y="34"/>
                    <a:pt x="43" y="3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5" name="Google Shape;545;p32"/>
          <p:cNvGrpSpPr/>
          <p:nvPr/>
        </p:nvGrpSpPr>
        <p:grpSpPr>
          <a:xfrm>
            <a:off x="199108" y="22273"/>
            <a:ext cx="8061172" cy="5001551"/>
            <a:chOff x="199108" y="22273"/>
            <a:chExt cx="8061172" cy="5001551"/>
          </a:xfrm>
        </p:grpSpPr>
        <p:sp>
          <p:nvSpPr>
            <p:cNvPr id="546" name="Google Shape;546;p32"/>
            <p:cNvSpPr/>
            <p:nvPr/>
          </p:nvSpPr>
          <p:spPr>
            <a:xfrm>
              <a:off x="2879715" y="283417"/>
              <a:ext cx="2133188" cy="609278"/>
            </a:xfrm>
            <a:custGeom>
              <a:avLst/>
              <a:gdLst/>
              <a:ahLst/>
              <a:cxnLst/>
              <a:rect l="l" t="t" r="r" b="b"/>
              <a:pathLst>
                <a:path w="62727" h="17916" extrusionOk="0">
                  <a:moveTo>
                    <a:pt x="41234" y="0"/>
                  </a:moveTo>
                  <a:lnTo>
                    <a:pt x="40988" y="0"/>
                  </a:lnTo>
                  <a:cubicBezTo>
                    <a:pt x="29766" y="77"/>
                    <a:pt x="13592" y="3050"/>
                    <a:pt x="179" y="17100"/>
                  </a:cubicBezTo>
                  <a:cubicBezTo>
                    <a:pt x="145" y="17134"/>
                    <a:pt x="111" y="17168"/>
                    <a:pt x="77" y="17245"/>
                  </a:cubicBezTo>
                  <a:cubicBezTo>
                    <a:pt x="0" y="17415"/>
                    <a:pt x="34" y="17627"/>
                    <a:pt x="213" y="17772"/>
                  </a:cubicBezTo>
                  <a:cubicBezTo>
                    <a:pt x="289" y="17882"/>
                    <a:pt x="425" y="17916"/>
                    <a:pt x="535" y="17916"/>
                  </a:cubicBezTo>
                  <a:cubicBezTo>
                    <a:pt x="671" y="17916"/>
                    <a:pt x="782" y="17840"/>
                    <a:pt x="884" y="17772"/>
                  </a:cubicBezTo>
                  <a:cubicBezTo>
                    <a:pt x="14051" y="3967"/>
                    <a:pt x="29945" y="1028"/>
                    <a:pt x="40988" y="994"/>
                  </a:cubicBezTo>
                  <a:lnTo>
                    <a:pt x="41234" y="994"/>
                  </a:lnTo>
                  <a:cubicBezTo>
                    <a:pt x="53093" y="994"/>
                    <a:pt x="61911" y="4214"/>
                    <a:pt x="62013" y="4248"/>
                  </a:cubicBezTo>
                  <a:cubicBezTo>
                    <a:pt x="62089" y="4248"/>
                    <a:pt x="62123" y="4290"/>
                    <a:pt x="62191" y="4290"/>
                  </a:cubicBezTo>
                  <a:cubicBezTo>
                    <a:pt x="62403" y="4290"/>
                    <a:pt x="62582" y="4146"/>
                    <a:pt x="62650" y="3967"/>
                  </a:cubicBezTo>
                  <a:cubicBezTo>
                    <a:pt x="62726" y="3721"/>
                    <a:pt x="62616" y="3441"/>
                    <a:pt x="62370" y="3330"/>
                  </a:cubicBezTo>
                  <a:cubicBezTo>
                    <a:pt x="62259" y="3296"/>
                    <a:pt x="53272" y="0"/>
                    <a:pt x="4123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713588" y="385983"/>
              <a:ext cx="961766" cy="1146903"/>
            </a:xfrm>
            <a:custGeom>
              <a:avLst/>
              <a:gdLst/>
              <a:ahLst/>
              <a:cxnLst/>
              <a:rect l="l" t="t" r="r" b="b"/>
              <a:pathLst>
                <a:path w="28281" h="33725" extrusionOk="0">
                  <a:moveTo>
                    <a:pt x="27184" y="0"/>
                  </a:moveTo>
                  <a:lnTo>
                    <a:pt x="27116" y="0"/>
                  </a:lnTo>
                  <a:cubicBezTo>
                    <a:pt x="26870" y="0"/>
                    <a:pt x="26658" y="246"/>
                    <a:pt x="26692" y="527"/>
                  </a:cubicBezTo>
                  <a:cubicBezTo>
                    <a:pt x="26692" y="595"/>
                    <a:pt x="27261" y="7603"/>
                    <a:pt x="15861" y="18366"/>
                  </a:cubicBezTo>
                  <a:cubicBezTo>
                    <a:pt x="4282" y="29307"/>
                    <a:pt x="247" y="32841"/>
                    <a:pt x="213" y="32875"/>
                  </a:cubicBezTo>
                  <a:cubicBezTo>
                    <a:pt x="145" y="32918"/>
                    <a:pt x="111" y="32985"/>
                    <a:pt x="77" y="33053"/>
                  </a:cubicBezTo>
                  <a:cubicBezTo>
                    <a:pt x="1" y="33232"/>
                    <a:pt x="35" y="33410"/>
                    <a:pt x="145" y="33555"/>
                  </a:cubicBezTo>
                  <a:cubicBezTo>
                    <a:pt x="247" y="33657"/>
                    <a:pt x="391" y="33725"/>
                    <a:pt x="536" y="33725"/>
                  </a:cubicBezTo>
                  <a:cubicBezTo>
                    <a:pt x="638" y="33725"/>
                    <a:pt x="748" y="33691"/>
                    <a:pt x="850" y="33623"/>
                  </a:cubicBezTo>
                  <a:cubicBezTo>
                    <a:pt x="884" y="33589"/>
                    <a:pt x="4962" y="30046"/>
                    <a:pt x="16532" y="19071"/>
                  </a:cubicBezTo>
                  <a:cubicBezTo>
                    <a:pt x="28280" y="7960"/>
                    <a:pt x="27685" y="739"/>
                    <a:pt x="27685" y="425"/>
                  </a:cubicBezTo>
                  <a:cubicBezTo>
                    <a:pt x="27643" y="170"/>
                    <a:pt x="27431" y="0"/>
                    <a:pt x="2718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475264" y="953908"/>
              <a:ext cx="352760" cy="226524"/>
            </a:xfrm>
            <a:custGeom>
              <a:avLst/>
              <a:gdLst/>
              <a:ahLst/>
              <a:cxnLst/>
              <a:rect l="l" t="t" r="r" b="b"/>
              <a:pathLst>
                <a:path w="10373" h="6661" extrusionOk="0">
                  <a:moveTo>
                    <a:pt x="34" y="6550"/>
                  </a:moveTo>
                  <a:cubicBezTo>
                    <a:pt x="0" y="6584"/>
                    <a:pt x="77" y="6661"/>
                    <a:pt x="111" y="6618"/>
                  </a:cubicBezTo>
                  <a:cubicBezTo>
                    <a:pt x="3296" y="4112"/>
                    <a:pt x="6694" y="1989"/>
                    <a:pt x="10305" y="145"/>
                  </a:cubicBezTo>
                  <a:lnTo>
                    <a:pt x="10339" y="111"/>
                  </a:lnTo>
                  <a:cubicBezTo>
                    <a:pt x="10373" y="77"/>
                    <a:pt x="10339" y="1"/>
                    <a:pt x="10271" y="1"/>
                  </a:cubicBezTo>
                  <a:cubicBezTo>
                    <a:pt x="6516" y="1564"/>
                    <a:pt x="3050" y="3824"/>
                    <a:pt x="34" y="655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422382" y="787816"/>
              <a:ext cx="388876" cy="99982"/>
            </a:xfrm>
            <a:custGeom>
              <a:avLst/>
              <a:gdLst/>
              <a:ahLst/>
              <a:cxnLst/>
              <a:rect l="l" t="t" r="r" b="b"/>
              <a:pathLst>
                <a:path w="11435" h="2940" extrusionOk="0">
                  <a:moveTo>
                    <a:pt x="35" y="0"/>
                  </a:moveTo>
                  <a:cubicBezTo>
                    <a:pt x="1" y="34"/>
                    <a:pt x="1" y="34"/>
                    <a:pt x="35" y="77"/>
                  </a:cubicBezTo>
                  <a:cubicBezTo>
                    <a:pt x="3433" y="2022"/>
                    <a:pt x="7400" y="2940"/>
                    <a:pt x="11325" y="2795"/>
                  </a:cubicBezTo>
                  <a:cubicBezTo>
                    <a:pt x="11359" y="2795"/>
                    <a:pt x="11359" y="2761"/>
                    <a:pt x="11401" y="2761"/>
                  </a:cubicBezTo>
                  <a:cubicBezTo>
                    <a:pt x="11435" y="2693"/>
                    <a:pt x="11435" y="2625"/>
                    <a:pt x="11325" y="2583"/>
                  </a:cubicBezTo>
                  <a:cubicBezTo>
                    <a:pt x="7468" y="2302"/>
                    <a:pt x="3543" y="1988"/>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834077" y="1002165"/>
              <a:ext cx="51725" cy="399554"/>
            </a:xfrm>
            <a:custGeom>
              <a:avLst/>
              <a:gdLst/>
              <a:ahLst/>
              <a:cxnLst/>
              <a:rect l="l" t="t" r="r" b="b"/>
              <a:pathLst>
                <a:path w="1521" h="11749" extrusionOk="0">
                  <a:moveTo>
                    <a:pt x="1342" y="68"/>
                  </a:moveTo>
                  <a:cubicBezTo>
                    <a:pt x="1308" y="68"/>
                    <a:pt x="1308" y="68"/>
                    <a:pt x="1308" y="102"/>
                  </a:cubicBezTo>
                  <a:cubicBezTo>
                    <a:pt x="34" y="3755"/>
                    <a:pt x="0" y="7960"/>
                    <a:pt x="952" y="11715"/>
                  </a:cubicBezTo>
                  <a:cubicBezTo>
                    <a:pt x="952" y="11749"/>
                    <a:pt x="994" y="11749"/>
                    <a:pt x="994" y="11715"/>
                  </a:cubicBezTo>
                  <a:cubicBezTo>
                    <a:pt x="994" y="11715"/>
                    <a:pt x="1028" y="11715"/>
                    <a:pt x="994" y="11715"/>
                  </a:cubicBezTo>
                  <a:cubicBezTo>
                    <a:pt x="280" y="7790"/>
                    <a:pt x="527" y="4002"/>
                    <a:pt x="1487" y="145"/>
                  </a:cubicBezTo>
                  <a:cubicBezTo>
                    <a:pt x="1521" y="34"/>
                    <a:pt x="1376" y="1"/>
                    <a:pt x="1342" y="6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400719" y="764997"/>
              <a:ext cx="43394" cy="48257"/>
            </a:xfrm>
            <a:custGeom>
              <a:avLst/>
              <a:gdLst/>
              <a:ahLst/>
              <a:cxnLst/>
              <a:rect l="l" t="t" r="r" b="b"/>
              <a:pathLst>
                <a:path w="1276" h="1419" extrusionOk="0">
                  <a:moveTo>
                    <a:pt x="179" y="357"/>
                  </a:moveTo>
                  <a:cubicBezTo>
                    <a:pt x="69" y="493"/>
                    <a:pt x="1" y="671"/>
                    <a:pt x="69" y="918"/>
                  </a:cubicBezTo>
                  <a:cubicBezTo>
                    <a:pt x="247" y="1419"/>
                    <a:pt x="850" y="1342"/>
                    <a:pt x="1097" y="1062"/>
                  </a:cubicBezTo>
                  <a:cubicBezTo>
                    <a:pt x="1207" y="918"/>
                    <a:pt x="1275" y="748"/>
                    <a:pt x="1207" y="493"/>
                  </a:cubicBezTo>
                  <a:cubicBezTo>
                    <a:pt x="1029" y="0"/>
                    <a:pt x="426" y="68"/>
                    <a:pt x="179" y="35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45253" y="636142"/>
              <a:ext cx="753742" cy="849949"/>
            </a:xfrm>
            <a:custGeom>
              <a:avLst/>
              <a:gdLst/>
              <a:ahLst/>
              <a:cxnLst/>
              <a:rect l="l" t="t" r="r" b="b"/>
              <a:pathLst>
                <a:path w="22164" h="24993" extrusionOk="0">
                  <a:moveTo>
                    <a:pt x="4885" y="1139"/>
                  </a:moveTo>
                  <a:cubicBezTo>
                    <a:pt x="4707" y="1351"/>
                    <a:pt x="4707" y="1733"/>
                    <a:pt x="4851" y="2303"/>
                  </a:cubicBezTo>
                  <a:cubicBezTo>
                    <a:pt x="5981" y="6125"/>
                    <a:pt x="13627" y="7119"/>
                    <a:pt x="13627" y="7119"/>
                  </a:cubicBezTo>
                  <a:cubicBezTo>
                    <a:pt x="13627" y="7119"/>
                    <a:pt x="2481" y="8529"/>
                    <a:pt x="426" y="10976"/>
                  </a:cubicBezTo>
                  <a:cubicBezTo>
                    <a:pt x="111" y="11333"/>
                    <a:pt x="1" y="11757"/>
                    <a:pt x="179" y="12182"/>
                  </a:cubicBezTo>
                  <a:cubicBezTo>
                    <a:pt x="1521" y="15325"/>
                    <a:pt x="14162" y="9345"/>
                    <a:pt x="14162" y="9345"/>
                  </a:cubicBezTo>
                  <a:cubicBezTo>
                    <a:pt x="12709" y="10373"/>
                    <a:pt x="9345" y="13490"/>
                    <a:pt x="6873" y="16387"/>
                  </a:cubicBezTo>
                  <a:cubicBezTo>
                    <a:pt x="4461" y="19258"/>
                    <a:pt x="2940" y="21909"/>
                    <a:pt x="4885" y="22300"/>
                  </a:cubicBezTo>
                  <a:cubicBezTo>
                    <a:pt x="6516" y="22588"/>
                    <a:pt x="8606" y="20779"/>
                    <a:pt x="10517" y="18553"/>
                  </a:cubicBezTo>
                  <a:cubicBezTo>
                    <a:pt x="13346" y="15189"/>
                    <a:pt x="15793" y="10831"/>
                    <a:pt x="15793" y="10831"/>
                  </a:cubicBezTo>
                  <a:lnTo>
                    <a:pt x="15793" y="10831"/>
                  </a:lnTo>
                  <a:cubicBezTo>
                    <a:pt x="14340" y="19437"/>
                    <a:pt x="19148" y="24992"/>
                    <a:pt x="20711" y="23395"/>
                  </a:cubicBezTo>
                  <a:cubicBezTo>
                    <a:pt x="20711" y="23361"/>
                    <a:pt x="20745" y="23361"/>
                    <a:pt x="20745" y="23327"/>
                  </a:cubicBezTo>
                  <a:cubicBezTo>
                    <a:pt x="22164" y="21662"/>
                    <a:pt x="19148" y="16498"/>
                    <a:pt x="18231" y="12004"/>
                  </a:cubicBezTo>
                  <a:cubicBezTo>
                    <a:pt x="17279" y="7434"/>
                    <a:pt x="19259" y="4282"/>
                    <a:pt x="19259" y="4282"/>
                  </a:cubicBezTo>
                  <a:cubicBezTo>
                    <a:pt x="19259" y="4282"/>
                    <a:pt x="17203" y="5208"/>
                    <a:pt x="13703" y="4358"/>
                  </a:cubicBezTo>
                  <a:cubicBezTo>
                    <a:pt x="11469" y="3789"/>
                    <a:pt x="5879" y="1"/>
                    <a:pt x="4885" y="1139"/>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412860" y="1009375"/>
              <a:ext cx="30097" cy="32409"/>
            </a:xfrm>
            <a:custGeom>
              <a:avLst/>
              <a:gdLst/>
              <a:ahLst/>
              <a:cxnLst/>
              <a:rect l="l" t="t" r="r" b="b"/>
              <a:pathLst>
                <a:path w="885" h="953" extrusionOk="0">
                  <a:moveTo>
                    <a:pt x="136" y="247"/>
                  </a:moveTo>
                  <a:cubicBezTo>
                    <a:pt x="35" y="358"/>
                    <a:pt x="1" y="460"/>
                    <a:pt x="69" y="638"/>
                  </a:cubicBezTo>
                  <a:cubicBezTo>
                    <a:pt x="170" y="952"/>
                    <a:pt x="595" y="952"/>
                    <a:pt x="774" y="740"/>
                  </a:cubicBezTo>
                  <a:cubicBezTo>
                    <a:pt x="850" y="638"/>
                    <a:pt x="884" y="494"/>
                    <a:pt x="850" y="358"/>
                  </a:cubicBezTo>
                  <a:cubicBezTo>
                    <a:pt x="706" y="1"/>
                    <a:pt x="315" y="35"/>
                    <a:pt x="136"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2965210" y="1334384"/>
              <a:ext cx="30097" cy="32375"/>
            </a:xfrm>
            <a:custGeom>
              <a:avLst/>
              <a:gdLst/>
              <a:ahLst/>
              <a:cxnLst/>
              <a:rect l="l" t="t" r="r" b="b"/>
              <a:pathLst>
                <a:path w="885" h="952" extrusionOk="0">
                  <a:moveTo>
                    <a:pt x="111" y="247"/>
                  </a:moveTo>
                  <a:cubicBezTo>
                    <a:pt x="35" y="357"/>
                    <a:pt x="1" y="459"/>
                    <a:pt x="35" y="638"/>
                  </a:cubicBezTo>
                  <a:cubicBezTo>
                    <a:pt x="179" y="952"/>
                    <a:pt x="570" y="952"/>
                    <a:pt x="782" y="740"/>
                  </a:cubicBezTo>
                  <a:cubicBezTo>
                    <a:pt x="850" y="638"/>
                    <a:pt x="884" y="493"/>
                    <a:pt x="816" y="357"/>
                  </a:cubicBezTo>
                  <a:cubicBezTo>
                    <a:pt x="706" y="1"/>
                    <a:pt x="281" y="35"/>
                    <a:pt x="111"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2766742" y="1048959"/>
              <a:ext cx="30097" cy="32681"/>
            </a:xfrm>
            <a:custGeom>
              <a:avLst/>
              <a:gdLst/>
              <a:ahLst/>
              <a:cxnLst/>
              <a:rect l="l" t="t" r="r" b="b"/>
              <a:pathLst>
                <a:path w="885" h="961" extrusionOk="0">
                  <a:moveTo>
                    <a:pt x="103" y="256"/>
                  </a:moveTo>
                  <a:cubicBezTo>
                    <a:pt x="35" y="357"/>
                    <a:pt x="1" y="502"/>
                    <a:pt x="35" y="638"/>
                  </a:cubicBezTo>
                  <a:cubicBezTo>
                    <a:pt x="171" y="961"/>
                    <a:pt x="561" y="961"/>
                    <a:pt x="740" y="748"/>
                  </a:cubicBezTo>
                  <a:cubicBezTo>
                    <a:pt x="850" y="638"/>
                    <a:pt x="884" y="502"/>
                    <a:pt x="808" y="357"/>
                  </a:cubicBezTo>
                  <a:cubicBezTo>
                    <a:pt x="672" y="1"/>
                    <a:pt x="281" y="43"/>
                    <a:pt x="103" y="25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2"/>
            <p:cNvSpPr/>
            <p:nvPr/>
          </p:nvSpPr>
          <p:spPr>
            <a:xfrm>
              <a:off x="2468054" y="1007062"/>
              <a:ext cx="19384" cy="21731"/>
            </a:xfrm>
            <a:custGeom>
              <a:avLst/>
              <a:gdLst/>
              <a:ahLst/>
              <a:cxnLst/>
              <a:rect l="l" t="t" r="r" b="b"/>
              <a:pathLst>
                <a:path w="570" h="639" extrusionOk="0">
                  <a:moveTo>
                    <a:pt x="77" y="137"/>
                  </a:moveTo>
                  <a:cubicBezTo>
                    <a:pt x="34" y="213"/>
                    <a:pt x="0" y="315"/>
                    <a:pt x="34" y="383"/>
                  </a:cubicBezTo>
                  <a:cubicBezTo>
                    <a:pt x="111" y="638"/>
                    <a:pt x="391" y="596"/>
                    <a:pt x="501" y="460"/>
                  </a:cubicBezTo>
                  <a:cubicBezTo>
                    <a:pt x="535" y="426"/>
                    <a:pt x="569" y="315"/>
                    <a:pt x="535" y="213"/>
                  </a:cubicBezTo>
                  <a:cubicBezTo>
                    <a:pt x="459" y="1"/>
                    <a:pt x="178" y="35"/>
                    <a:pt x="77" y="1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2"/>
            <p:cNvSpPr/>
            <p:nvPr/>
          </p:nvSpPr>
          <p:spPr>
            <a:xfrm>
              <a:off x="2989185" y="1267084"/>
              <a:ext cx="19384" cy="21697"/>
            </a:xfrm>
            <a:custGeom>
              <a:avLst/>
              <a:gdLst/>
              <a:ahLst/>
              <a:cxnLst/>
              <a:rect l="l" t="t" r="r" b="b"/>
              <a:pathLst>
                <a:path w="570" h="638" extrusionOk="0">
                  <a:moveTo>
                    <a:pt x="77" y="170"/>
                  </a:moveTo>
                  <a:cubicBezTo>
                    <a:pt x="1" y="213"/>
                    <a:pt x="1" y="315"/>
                    <a:pt x="43" y="425"/>
                  </a:cubicBezTo>
                  <a:cubicBezTo>
                    <a:pt x="111" y="637"/>
                    <a:pt x="358" y="595"/>
                    <a:pt x="502" y="459"/>
                  </a:cubicBezTo>
                  <a:cubicBezTo>
                    <a:pt x="536" y="425"/>
                    <a:pt x="570" y="315"/>
                    <a:pt x="536" y="213"/>
                  </a:cubicBezTo>
                  <a:cubicBezTo>
                    <a:pt x="468" y="0"/>
                    <a:pt x="179" y="34"/>
                    <a:pt x="77"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2"/>
            <p:cNvSpPr/>
            <p:nvPr/>
          </p:nvSpPr>
          <p:spPr>
            <a:xfrm>
              <a:off x="2666794" y="754284"/>
              <a:ext cx="19112" cy="20268"/>
            </a:xfrm>
            <a:custGeom>
              <a:avLst/>
              <a:gdLst/>
              <a:ahLst/>
              <a:cxnLst/>
              <a:rect l="l" t="t" r="r" b="b"/>
              <a:pathLst>
                <a:path w="562" h="596" extrusionOk="0">
                  <a:moveTo>
                    <a:pt x="69" y="137"/>
                  </a:moveTo>
                  <a:cubicBezTo>
                    <a:pt x="35" y="213"/>
                    <a:pt x="1" y="281"/>
                    <a:pt x="35" y="383"/>
                  </a:cubicBezTo>
                  <a:cubicBezTo>
                    <a:pt x="102" y="596"/>
                    <a:pt x="391" y="596"/>
                    <a:pt x="493" y="460"/>
                  </a:cubicBezTo>
                  <a:cubicBezTo>
                    <a:pt x="561" y="383"/>
                    <a:pt x="561" y="315"/>
                    <a:pt x="527" y="213"/>
                  </a:cubicBezTo>
                  <a:cubicBezTo>
                    <a:pt x="459" y="1"/>
                    <a:pt x="213" y="1"/>
                    <a:pt x="69" y="1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2"/>
            <p:cNvSpPr/>
            <p:nvPr/>
          </p:nvSpPr>
          <p:spPr>
            <a:xfrm>
              <a:off x="2441766" y="980502"/>
              <a:ext cx="11869" cy="14487"/>
            </a:xfrm>
            <a:custGeom>
              <a:avLst/>
              <a:gdLst/>
              <a:ahLst/>
              <a:cxnLst/>
              <a:rect l="l" t="t" r="r" b="b"/>
              <a:pathLst>
                <a:path w="349" h="426" extrusionOk="0">
                  <a:moveTo>
                    <a:pt x="34" y="102"/>
                  </a:moveTo>
                  <a:cubicBezTo>
                    <a:pt x="0" y="145"/>
                    <a:pt x="0" y="213"/>
                    <a:pt x="34" y="281"/>
                  </a:cubicBezTo>
                  <a:cubicBezTo>
                    <a:pt x="68" y="425"/>
                    <a:pt x="246" y="391"/>
                    <a:pt x="314" y="315"/>
                  </a:cubicBezTo>
                  <a:cubicBezTo>
                    <a:pt x="348" y="281"/>
                    <a:pt x="348" y="213"/>
                    <a:pt x="348" y="145"/>
                  </a:cubicBezTo>
                  <a:cubicBezTo>
                    <a:pt x="280" y="0"/>
                    <a:pt x="102" y="34"/>
                    <a:pt x="34" y="1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2"/>
            <p:cNvSpPr/>
            <p:nvPr/>
          </p:nvSpPr>
          <p:spPr>
            <a:xfrm>
              <a:off x="2777454" y="808322"/>
              <a:ext cx="12141" cy="13331"/>
            </a:xfrm>
            <a:custGeom>
              <a:avLst/>
              <a:gdLst/>
              <a:ahLst/>
              <a:cxnLst/>
              <a:rect l="l" t="t" r="r" b="b"/>
              <a:pathLst>
                <a:path w="357" h="392" extrusionOk="0">
                  <a:moveTo>
                    <a:pt x="34" y="111"/>
                  </a:moveTo>
                  <a:cubicBezTo>
                    <a:pt x="0" y="145"/>
                    <a:pt x="0" y="179"/>
                    <a:pt x="34" y="247"/>
                  </a:cubicBezTo>
                  <a:cubicBezTo>
                    <a:pt x="68" y="391"/>
                    <a:pt x="246" y="391"/>
                    <a:pt x="323" y="281"/>
                  </a:cubicBezTo>
                  <a:cubicBezTo>
                    <a:pt x="357" y="247"/>
                    <a:pt x="357" y="213"/>
                    <a:pt x="357" y="145"/>
                  </a:cubicBezTo>
                  <a:cubicBezTo>
                    <a:pt x="280" y="0"/>
                    <a:pt x="111" y="0"/>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2"/>
            <p:cNvSpPr/>
            <p:nvPr/>
          </p:nvSpPr>
          <p:spPr>
            <a:xfrm>
              <a:off x="2687300" y="1129863"/>
              <a:ext cx="13025" cy="14453"/>
            </a:xfrm>
            <a:custGeom>
              <a:avLst/>
              <a:gdLst/>
              <a:ahLst/>
              <a:cxnLst/>
              <a:rect l="l" t="t" r="r" b="b"/>
              <a:pathLst>
                <a:path w="383" h="425" extrusionOk="0">
                  <a:moveTo>
                    <a:pt x="69" y="102"/>
                  </a:moveTo>
                  <a:cubicBezTo>
                    <a:pt x="35" y="170"/>
                    <a:pt x="1" y="213"/>
                    <a:pt x="35" y="281"/>
                  </a:cubicBezTo>
                  <a:cubicBezTo>
                    <a:pt x="103" y="425"/>
                    <a:pt x="247" y="425"/>
                    <a:pt x="349" y="315"/>
                  </a:cubicBezTo>
                  <a:cubicBezTo>
                    <a:pt x="383" y="281"/>
                    <a:pt x="383" y="213"/>
                    <a:pt x="349" y="136"/>
                  </a:cubicBezTo>
                  <a:cubicBezTo>
                    <a:pt x="315" y="0"/>
                    <a:pt x="137" y="34"/>
                    <a:pt x="69" y="1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2"/>
            <p:cNvSpPr/>
            <p:nvPr/>
          </p:nvSpPr>
          <p:spPr>
            <a:xfrm>
              <a:off x="4115853" y="35536"/>
              <a:ext cx="209486" cy="266109"/>
            </a:xfrm>
            <a:custGeom>
              <a:avLst/>
              <a:gdLst/>
              <a:ahLst/>
              <a:cxnLst/>
              <a:rect l="l" t="t" r="r" b="b"/>
              <a:pathLst>
                <a:path w="6160" h="7825" extrusionOk="0">
                  <a:moveTo>
                    <a:pt x="256" y="1"/>
                  </a:moveTo>
                  <a:lnTo>
                    <a:pt x="256" y="1"/>
                  </a:lnTo>
                  <a:cubicBezTo>
                    <a:pt x="256" y="1"/>
                    <a:pt x="1" y="2762"/>
                    <a:pt x="1139" y="4707"/>
                  </a:cubicBezTo>
                  <a:cubicBezTo>
                    <a:pt x="2235" y="6618"/>
                    <a:pt x="6160" y="7825"/>
                    <a:pt x="6160" y="7825"/>
                  </a:cubicBezTo>
                  <a:cubicBezTo>
                    <a:pt x="6160" y="7825"/>
                    <a:pt x="5735" y="4817"/>
                    <a:pt x="3509" y="2617"/>
                  </a:cubicBezTo>
                  <a:cubicBezTo>
                    <a:pt x="1241" y="459"/>
                    <a:pt x="256" y="1"/>
                    <a:pt x="256"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2"/>
            <p:cNvSpPr/>
            <p:nvPr/>
          </p:nvSpPr>
          <p:spPr>
            <a:xfrm>
              <a:off x="4091878" y="300454"/>
              <a:ext cx="198808" cy="260021"/>
            </a:xfrm>
            <a:custGeom>
              <a:avLst/>
              <a:gdLst/>
              <a:ahLst/>
              <a:cxnLst/>
              <a:rect l="l" t="t" r="r" b="b"/>
              <a:pathLst>
                <a:path w="5846" h="7646" extrusionOk="0">
                  <a:moveTo>
                    <a:pt x="5845" y="1"/>
                  </a:moveTo>
                  <a:lnTo>
                    <a:pt x="5845" y="1"/>
                  </a:lnTo>
                  <a:cubicBezTo>
                    <a:pt x="5845" y="1"/>
                    <a:pt x="2660" y="1164"/>
                    <a:pt x="1343" y="3823"/>
                  </a:cubicBezTo>
                  <a:cubicBezTo>
                    <a:pt x="1" y="6474"/>
                    <a:pt x="179" y="7646"/>
                    <a:pt x="179" y="7646"/>
                  </a:cubicBezTo>
                  <a:cubicBezTo>
                    <a:pt x="179" y="7646"/>
                    <a:pt x="2158" y="6550"/>
                    <a:pt x="3543" y="4775"/>
                  </a:cubicBezTo>
                  <a:cubicBezTo>
                    <a:pt x="4919" y="3008"/>
                    <a:pt x="5845" y="1"/>
                    <a:pt x="5845"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2"/>
            <p:cNvSpPr/>
            <p:nvPr/>
          </p:nvSpPr>
          <p:spPr>
            <a:xfrm>
              <a:off x="3727318" y="47677"/>
              <a:ext cx="322425" cy="264646"/>
            </a:xfrm>
            <a:custGeom>
              <a:avLst/>
              <a:gdLst/>
              <a:ahLst/>
              <a:cxnLst/>
              <a:rect l="l" t="t" r="r" b="b"/>
              <a:pathLst>
                <a:path w="9481" h="7782" extrusionOk="0">
                  <a:moveTo>
                    <a:pt x="382" y="1"/>
                  </a:moveTo>
                  <a:lnTo>
                    <a:pt x="382" y="1"/>
                  </a:lnTo>
                  <a:cubicBezTo>
                    <a:pt x="382" y="1"/>
                    <a:pt x="0" y="2439"/>
                    <a:pt x="2226" y="4885"/>
                  </a:cubicBezTo>
                  <a:cubicBezTo>
                    <a:pt x="4494" y="7357"/>
                    <a:pt x="9480" y="7782"/>
                    <a:pt x="9480" y="7782"/>
                  </a:cubicBezTo>
                  <a:cubicBezTo>
                    <a:pt x="9480" y="7782"/>
                    <a:pt x="7144" y="4036"/>
                    <a:pt x="4350" y="2192"/>
                  </a:cubicBezTo>
                  <a:cubicBezTo>
                    <a:pt x="1555" y="315"/>
                    <a:pt x="382" y="1"/>
                    <a:pt x="38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2"/>
            <p:cNvSpPr/>
            <p:nvPr/>
          </p:nvSpPr>
          <p:spPr>
            <a:xfrm>
              <a:off x="3771799" y="89846"/>
              <a:ext cx="281684" cy="227408"/>
            </a:xfrm>
            <a:custGeom>
              <a:avLst/>
              <a:gdLst/>
              <a:ahLst/>
              <a:cxnLst/>
              <a:rect l="l" t="t" r="r" b="b"/>
              <a:pathLst>
                <a:path w="8283" h="6687" extrusionOk="0">
                  <a:moveTo>
                    <a:pt x="102" y="1"/>
                  </a:moveTo>
                  <a:cubicBezTo>
                    <a:pt x="102" y="1"/>
                    <a:pt x="34" y="1"/>
                    <a:pt x="34" y="35"/>
                  </a:cubicBezTo>
                  <a:lnTo>
                    <a:pt x="0" y="69"/>
                  </a:lnTo>
                  <a:cubicBezTo>
                    <a:pt x="0" y="137"/>
                    <a:pt x="0" y="171"/>
                    <a:pt x="34" y="213"/>
                  </a:cubicBezTo>
                  <a:cubicBezTo>
                    <a:pt x="102" y="281"/>
                    <a:pt x="5488" y="4987"/>
                    <a:pt x="8104" y="6652"/>
                  </a:cubicBezTo>
                  <a:cubicBezTo>
                    <a:pt x="8104" y="6686"/>
                    <a:pt x="8138" y="6686"/>
                    <a:pt x="8172" y="6686"/>
                  </a:cubicBezTo>
                  <a:cubicBezTo>
                    <a:pt x="8206" y="6686"/>
                    <a:pt x="8249" y="6652"/>
                    <a:pt x="8283" y="6618"/>
                  </a:cubicBezTo>
                  <a:cubicBezTo>
                    <a:pt x="8283" y="6584"/>
                    <a:pt x="8283" y="6508"/>
                    <a:pt x="8206" y="6474"/>
                  </a:cubicBezTo>
                  <a:cubicBezTo>
                    <a:pt x="5624" y="4775"/>
                    <a:pt x="247" y="69"/>
                    <a:pt x="213" y="35"/>
                  </a:cubicBezTo>
                  <a:cubicBezTo>
                    <a:pt x="179" y="1"/>
                    <a:pt x="136" y="1"/>
                    <a:pt x="102"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2"/>
            <p:cNvSpPr/>
            <p:nvPr/>
          </p:nvSpPr>
          <p:spPr>
            <a:xfrm>
              <a:off x="3821212" y="316064"/>
              <a:ext cx="202243" cy="296137"/>
            </a:xfrm>
            <a:custGeom>
              <a:avLst/>
              <a:gdLst/>
              <a:ahLst/>
              <a:cxnLst/>
              <a:rect l="l" t="t" r="r" b="b"/>
              <a:pathLst>
                <a:path w="5947" h="8708" extrusionOk="0">
                  <a:moveTo>
                    <a:pt x="5946" y="0"/>
                  </a:moveTo>
                  <a:lnTo>
                    <a:pt x="5946" y="0"/>
                  </a:lnTo>
                  <a:cubicBezTo>
                    <a:pt x="5946" y="0"/>
                    <a:pt x="2650" y="1096"/>
                    <a:pt x="1342" y="3500"/>
                  </a:cubicBezTo>
                  <a:cubicBezTo>
                    <a:pt x="0" y="5947"/>
                    <a:pt x="917" y="8707"/>
                    <a:pt x="917" y="8707"/>
                  </a:cubicBezTo>
                  <a:cubicBezTo>
                    <a:pt x="917" y="8707"/>
                    <a:pt x="1521" y="8283"/>
                    <a:pt x="3186" y="5981"/>
                  </a:cubicBezTo>
                  <a:cubicBezTo>
                    <a:pt x="4885" y="3645"/>
                    <a:pt x="5946" y="0"/>
                    <a:pt x="594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2"/>
            <p:cNvSpPr/>
            <p:nvPr/>
          </p:nvSpPr>
          <p:spPr>
            <a:xfrm>
              <a:off x="3869163" y="311133"/>
              <a:ext cx="158917" cy="248187"/>
            </a:xfrm>
            <a:custGeom>
              <a:avLst/>
              <a:gdLst/>
              <a:ahLst/>
              <a:cxnLst/>
              <a:rect l="l" t="t" r="r" b="b"/>
              <a:pathLst>
                <a:path w="4673" h="7298" extrusionOk="0">
                  <a:moveTo>
                    <a:pt x="4536" y="1"/>
                  </a:moveTo>
                  <a:cubicBezTo>
                    <a:pt x="4494" y="1"/>
                    <a:pt x="4494" y="35"/>
                    <a:pt x="4460" y="35"/>
                  </a:cubicBezTo>
                  <a:cubicBezTo>
                    <a:pt x="2124" y="2337"/>
                    <a:pt x="816" y="5098"/>
                    <a:pt x="289" y="6372"/>
                  </a:cubicBezTo>
                  <a:cubicBezTo>
                    <a:pt x="111" y="6831"/>
                    <a:pt x="34" y="7120"/>
                    <a:pt x="34" y="7154"/>
                  </a:cubicBezTo>
                  <a:cubicBezTo>
                    <a:pt x="0" y="7187"/>
                    <a:pt x="34" y="7255"/>
                    <a:pt x="111" y="7298"/>
                  </a:cubicBezTo>
                  <a:lnTo>
                    <a:pt x="145" y="7298"/>
                  </a:lnTo>
                  <a:cubicBezTo>
                    <a:pt x="213" y="7298"/>
                    <a:pt x="247" y="7255"/>
                    <a:pt x="247" y="7221"/>
                  </a:cubicBezTo>
                  <a:cubicBezTo>
                    <a:pt x="289" y="7187"/>
                    <a:pt x="1487" y="3297"/>
                    <a:pt x="4638" y="213"/>
                  </a:cubicBezTo>
                  <a:cubicBezTo>
                    <a:pt x="4672" y="179"/>
                    <a:pt x="4672" y="111"/>
                    <a:pt x="4638" y="35"/>
                  </a:cubicBezTo>
                  <a:cubicBezTo>
                    <a:pt x="4604" y="35"/>
                    <a:pt x="4570" y="1"/>
                    <a:pt x="4536"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2"/>
            <p:cNvSpPr/>
            <p:nvPr/>
          </p:nvSpPr>
          <p:spPr>
            <a:xfrm>
              <a:off x="4169007" y="104299"/>
              <a:ext cx="160073" cy="199658"/>
            </a:xfrm>
            <a:custGeom>
              <a:avLst/>
              <a:gdLst/>
              <a:ahLst/>
              <a:cxnLst/>
              <a:rect l="l" t="t" r="r" b="b"/>
              <a:pathLst>
                <a:path w="4707" h="5871" extrusionOk="0">
                  <a:moveTo>
                    <a:pt x="69" y="1"/>
                  </a:moveTo>
                  <a:lnTo>
                    <a:pt x="35" y="1"/>
                  </a:lnTo>
                  <a:cubicBezTo>
                    <a:pt x="35" y="35"/>
                    <a:pt x="1" y="35"/>
                    <a:pt x="1" y="35"/>
                  </a:cubicBezTo>
                  <a:cubicBezTo>
                    <a:pt x="1" y="68"/>
                    <a:pt x="1" y="102"/>
                    <a:pt x="35" y="136"/>
                  </a:cubicBezTo>
                  <a:cubicBezTo>
                    <a:pt x="35" y="170"/>
                    <a:pt x="2728" y="4036"/>
                    <a:pt x="4563" y="5836"/>
                  </a:cubicBezTo>
                  <a:cubicBezTo>
                    <a:pt x="4563" y="5870"/>
                    <a:pt x="4597" y="5870"/>
                    <a:pt x="4597" y="5870"/>
                  </a:cubicBezTo>
                  <a:cubicBezTo>
                    <a:pt x="4639" y="5870"/>
                    <a:pt x="4639" y="5870"/>
                    <a:pt x="4673" y="5836"/>
                  </a:cubicBezTo>
                  <a:cubicBezTo>
                    <a:pt x="4707" y="5803"/>
                    <a:pt x="4707" y="5769"/>
                    <a:pt x="4673" y="5735"/>
                  </a:cubicBezTo>
                  <a:cubicBezTo>
                    <a:pt x="2864" y="3925"/>
                    <a:pt x="179" y="68"/>
                    <a:pt x="137" y="35"/>
                  </a:cubicBezTo>
                  <a:cubicBezTo>
                    <a:pt x="137" y="1"/>
                    <a:pt x="103" y="1"/>
                    <a:pt x="6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2"/>
            <p:cNvSpPr/>
            <p:nvPr/>
          </p:nvSpPr>
          <p:spPr>
            <a:xfrm>
              <a:off x="4118472" y="297870"/>
              <a:ext cx="174526" cy="223905"/>
            </a:xfrm>
            <a:custGeom>
              <a:avLst/>
              <a:gdLst/>
              <a:ahLst/>
              <a:cxnLst/>
              <a:rect l="l" t="t" r="r" b="b"/>
              <a:pathLst>
                <a:path w="5132" h="6584" extrusionOk="0">
                  <a:moveTo>
                    <a:pt x="5063" y="0"/>
                  </a:moveTo>
                  <a:cubicBezTo>
                    <a:pt x="5021" y="0"/>
                    <a:pt x="5021" y="0"/>
                    <a:pt x="4987" y="43"/>
                  </a:cubicBezTo>
                  <a:cubicBezTo>
                    <a:pt x="4001" y="1172"/>
                    <a:pt x="68" y="6414"/>
                    <a:pt x="34" y="6448"/>
                  </a:cubicBezTo>
                  <a:lnTo>
                    <a:pt x="34" y="6482"/>
                  </a:lnTo>
                  <a:cubicBezTo>
                    <a:pt x="0" y="6516"/>
                    <a:pt x="34" y="6550"/>
                    <a:pt x="68" y="6550"/>
                  </a:cubicBezTo>
                  <a:cubicBezTo>
                    <a:pt x="68" y="6584"/>
                    <a:pt x="68" y="6584"/>
                    <a:pt x="102" y="6584"/>
                  </a:cubicBezTo>
                  <a:cubicBezTo>
                    <a:pt x="136" y="6584"/>
                    <a:pt x="136" y="6584"/>
                    <a:pt x="179" y="6550"/>
                  </a:cubicBezTo>
                  <a:cubicBezTo>
                    <a:pt x="213" y="6516"/>
                    <a:pt x="4137" y="1240"/>
                    <a:pt x="5131" y="144"/>
                  </a:cubicBezTo>
                  <a:lnTo>
                    <a:pt x="5131" y="0"/>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2"/>
            <p:cNvSpPr/>
            <p:nvPr/>
          </p:nvSpPr>
          <p:spPr>
            <a:xfrm>
              <a:off x="4430185" y="22273"/>
              <a:ext cx="220165" cy="301034"/>
            </a:xfrm>
            <a:custGeom>
              <a:avLst/>
              <a:gdLst/>
              <a:ahLst/>
              <a:cxnLst/>
              <a:rect l="l" t="t" r="r" b="b"/>
              <a:pathLst>
                <a:path w="6474" h="8852" extrusionOk="0">
                  <a:moveTo>
                    <a:pt x="459" y="0"/>
                  </a:moveTo>
                  <a:cubicBezTo>
                    <a:pt x="391" y="0"/>
                    <a:pt x="357" y="34"/>
                    <a:pt x="357" y="34"/>
                  </a:cubicBezTo>
                  <a:cubicBezTo>
                    <a:pt x="357" y="34"/>
                    <a:pt x="0" y="6159"/>
                    <a:pt x="5097" y="8852"/>
                  </a:cubicBezTo>
                  <a:cubicBezTo>
                    <a:pt x="5097" y="8852"/>
                    <a:pt x="6473" y="4247"/>
                    <a:pt x="3543" y="1911"/>
                  </a:cubicBezTo>
                  <a:cubicBezTo>
                    <a:pt x="1419" y="246"/>
                    <a:pt x="705" y="0"/>
                    <a:pt x="459"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2"/>
            <p:cNvSpPr/>
            <p:nvPr/>
          </p:nvSpPr>
          <p:spPr>
            <a:xfrm>
              <a:off x="4498642" y="104299"/>
              <a:ext cx="107226" cy="221321"/>
            </a:xfrm>
            <a:custGeom>
              <a:avLst/>
              <a:gdLst/>
              <a:ahLst/>
              <a:cxnLst/>
              <a:rect l="l" t="t" r="r" b="b"/>
              <a:pathLst>
                <a:path w="3153" h="6508" extrusionOk="0">
                  <a:moveTo>
                    <a:pt x="111" y="1"/>
                  </a:moveTo>
                  <a:lnTo>
                    <a:pt x="43" y="1"/>
                  </a:lnTo>
                  <a:lnTo>
                    <a:pt x="43" y="35"/>
                  </a:lnTo>
                  <a:cubicBezTo>
                    <a:pt x="0" y="68"/>
                    <a:pt x="0" y="102"/>
                    <a:pt x="43" y="136"/>
                  </a:cubicBezTo>
                  <a:cubicBezTo>
                    <a:pt x="77" y="170"/>
                    <a:pt x="2481" y="3713"/>
                    <a:pt x="3016" y="6440"/>
                  </a:cubicBezTo>
                  <a:cubicBezTo>
                    <a:pt x="3016" y="6474"/>
                    <a:pt x="3050" y="6508"/>
                    <a:pt x="3084" y="6508"/>
                  </a:cubicBezTo>
                  <a:lnTo>
                    <a:pt x="3084" y="6508"/>
                  </a:lnTo>
                  <a:cubicBezTo>
                    <a:pt x="3152" y="6508"/>
                    <a:pt x="3152" y="6440"/>
                    <a:pt x="3152" y="6406"/>
                  </a:cubicBezTo>
                  <a:cubicBezTo>
                    <a:pt x="2625" y="3645"/>
                    <a:pt x="179" y="68"/>
                    <a:pt x="179" y="35"/>
                  </a:cubicBezTo>
                  <a:cubicBezTo>
                    <a:pt x="145" y="1"/>
                    <a:pt x="111" y="1"/>
                    <a:pt x="111"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2"/>
            <p:cNvSpPr/>
            <p:nvPr/>
          </p:nvSpPr>
          <p:spPr>
            <a:xfrm>
              <a:off x="4395225" y="320961"/>
              <a:ext cx="225062" cy="269577"/>
            </a:xfrm>
            <a:custGeom>
              <a:avLst/>
              <a:gdLst/>
              <a:ahLst/>
              <a:cxnLst/>
              <a:rect l="l" t="t" r="r" b="b"/>
              <a:pathLst>
                <a:path w="6618" h="7927" extrusionOk="0">
                  <a:moveTo>
                    <a:pt x="5632" y="1"/>
                  </a:moveTo>
                  <a:cubicBezTo>
                    <a:pt x="5632" y="1"/>
                    <a:pt x="3543" y="103"/>
                    <a:pt x="2336" y="2158"/>
                  </a:cubicBezTo>
                  <a:cubicBezTo>
                    <a:pt x="1096" y="4206"/>
                    <a:pt x="0" y="7926"/>
                    <a:pt x="0" y="7926"/>
                  </a:cubicBezTo>
                  <a:cubicBezTo>
                    <a:pt x="0" y="7926"/>
                    <a:pt x="1385" y="7892"/>
                    <a:pt x="4001" y="5310"/>
                  </a:cubicBezTo>
                  <a:cubicBezTo>
                    <a:pt x="6618" y="2719"/>
                    <a:pt x="5632" y="1"/>
                    <a:pt x="563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2"/>
            <p:cNvSpPr/>
            <p:nvPr/>
          </p:nvSpPr>
          <p:spPr>
            <a:xfrm>
              <a:off x="4446916" y="318376"/>
              <a:ext cx="143342" cy="217852"/>
            </a:xfrm>
            <a:custGeom>
              <a:avLst/>
              <a:gdLst/>
              <a:ahLst/>
              <a:cxnLst/>
              <a:rect l="l" t="t" r="r" b="b"/>
              <a:pathLst>
                <a:path w="4215" h="6406" extrusionOk="0">
                  <a:moveTo>
                    <a:pt x="4112" y="0"/>
                  </a:moveTo>
                  <a:cubicBezTo>
                    <a:pt x="4070" y="0"/>
                    <a:pt x="4036" y="0"/>
                    <a:pt x="4036" y="34"/>
                  </a:cubicBezTo>
                  <a:cubicBezTo>
                    <a:pt x="2303" y="3645"/>
                    <a:pt x="35" y="6235"/>
                    <a:pt x="1" y="6269"/>
                  </a:cubicBezTo>
                  <a:lnTo>
                    <a:pt x="1" y="6269"/>
                  </a:lnTo>
                  <a:cubicBezTo>
                    <a:pt x="1" y="6303"/>
                    <a:pt x="1" y="6337"/>
                    <a:pt x="35" y="6371"/>
                  </a:cubicBezTo>
                  <a:lnTo>
                    <a:pt x="77" y="6405"/>
                  </a:lnTo>
                  <a:cubicBezTo>
                    <a:pt x="111" y="6405"/>
                    <a:pt x="111" y="6371"/>
                    <a:pt x="145" y="6371"/>
                  </a:cubicBezTo>
                  <a:cubicBezTo>
                    <a:pt x="179" y="6337"/>
                    <a:pt x="2447" y="3721"/>
                    <a:pt x="4180" y="111"/>
                  </a:cubicBezTo>
                  <a:cubicBezTo>
                    <a:pt x="4214" y="77"/>
                    <a:pt x="4180" y="0"/>
                    <a:pt x="4146"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2"/>
            <p:cNvSpPr/>
            <p:nvPr/>
          </p:nvSpPr>
          <p:spPr>
            <a:xfrm>
              <a:off x="6625743" y="4124462"/>
              <a:ext cx="253968" cy="301068"/>
            </a:xfrm>
            <a:custGeom>
              <a:avLst/>
              <a:gdLst/>
              <a:ahLst/>
              <a:cxnLst/>
              <a:rect l="l" t="t" r="r" b="b"/>
              <a:pathLst>
                <a:path w="7468" h="8853" extrusionOk="0">
                  <a:moveTo>
                    <a:pt x="68" y="1"/>
                  </a:moveTo>
                  <a:cubicBezTo>
                    <a:pt x="68" y="1"/>
                    <a:pt x="0" y="8852"/>
                    <a:pt x="3576" y="8215"/>
                  </a:cubicBezTo>
                  <a:cubicBezTo>
                    <a:pt x="3610" y="8215"/>
                    <a:pt x="3678" y="8215"/>
                    <a:pt x="3712" y="8181"/>
                  </a:cubicBezTo>
                  <a:cubicBezTo>
                    <a:pt x="7467" y="7221"/>
                    <a:pt x="68" y="1"/>
                    <a:pt x="6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2"/>
            <p:cNvSpPr/>
            <p:nvPr/>
          </p:nvSpPr>
          <p:spPr>
            <a:xfrm>
              <a:off x="6624587" y="4120993"/>
              <a:ext cx="104607" cy="223939"/>
            </a:xfrm>
            <a:custGeom>
              <a:avLst/>
              <a:gdLst/>
              <a:ahLst/>
              <a:cxnLst/>
              <a:rect l="l" t="t" r="r" b="b"/>
              <a:pathLst>
                <a:path w="3076" h="6585" extrusionOk="0">
                  <a:moveTo>
                    <a:pt x="102" y="1"/>
                  </a:moveTo>
                  <a:cubicBezTo>
                    <a:pt x="68" y="1"/>
                    <a:pt x="68" y="1"/>
                    <a:pt x="68" y="35"/>
                  </a:cubicBezTo>
                  <a:cubicBezTo>
                    <a:pt x="34" y="35"/>
                    <a:pt x="0" y="103"/>
                    <a:pt x="34" y="137"/>
                  </a:cubicBezTo>
                  <a:lnTo>
                    <a:pt x="2863" y="6508"/>
                  </a:lnTo>
                  <a:cubicBezTo>
                    <a:pt x="2863" y="6550"/>
                    <a:pt x="2939" y="6584"/>
                    <a:pt x="2973" y="6584"/>
                  </a:cubicBezTo>
                  <a:cubicBezTo>
                    <a:pt x="2973" y="6584"/>
                    <a:pt x="2973" y="6550"/>
                    <a:pt x="3007" y="6550"/>
                  </a:cubicBezTo>
                  <a:cubicBezTo>
                    <a:pt x="3041" y="6550"/>
                    <a:pt x="3075" y="6474"/>
                    <a:pt x="3041" y="6440"/>
                  </a:cubicBezTo>
                  <a:lnTo>
                    <a:pt x="212" y="69"/>
                  </a:lnTo>
                  <a:cubicBezTo>
                    <a:pt x="178" y="35"/>
                    <a:pt x="136" y="1"/>
                    <a:pt x="102"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2"/>
            <p:cNvSpPr/>
            <p:nvPr/>
          </p:nvSpPr>
          <p:spPr>
            <a:xfrm>
              <a:off x="6358512" y="3911575"/>
              <a:ext cx="202243" cy="249037"/>
            </a:xfrm>
            <a:custGeom>
              <a:avLst/>
              <a:gdLst/>
              <a:ahLst/>
              <a:cxnLst/>
              <a:rect l="l" t="t" r="r" b="b"/>
              <a:pathLst>
                <a:path w="5947" h="7323" extrusionOk="0">
                  <a:moveTo>
                    <a:pt x="3611" y="391"/>
                  </a:moveTo>
                  <a:cubicBezTo>
                    <a:pt x="3432" y="425"/>
                    <a:pt x="3220" y="527"/>
                    <a:pt x="2974" y="705"/>
                  </a:cubicBezTo>
                  <a:cubicBezTo>
                    <a:pt x="0" y="2727"/>
                    <a:pt x="5947" y="7323"/>
                    <a:pt x="5947" y="7323"/>
                  </a:cubicBezTo>
                  <a:cubicBezTo>
                    <a:pt x="5947" y="7323"/>
                    <a:pt x="5947" y="0"/>
                    <a:pt x="3611" y="39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2"/>
            <p:cNvSpPr/>
            <p:nvPr/>
          </p:nvSpPr>
          <p:spPr>
            <a:xfrm>
              <a:off x="6472913" y="3969353"/>
              <a:ext cx="91310" cy="195033"/>
            </a:xfrm>
            <a:custGeom>
              <a:avLst/>
              <a:gdLst/>
              <a:ahLst/>
              <a:cxnLst/>
              <a:rect l="l" t="t" r="r" b="b"/>
              <a:pathLst>
                <a:path w="2685" h="5735" extrusionOk="0">
                  <a:moveTo>
                    <a:pt x="102" y="0"/>
                  </a:moveTo>
                  <a:cubicBezTo>
                    <a:pt x="68" y="0"/>
                    <a:pt x="68" y="0"/>
                    <a:pt x="68" y="34"/>
                  </a:cubicBezTo>
                  <a:cubicBezTo>
                    <a:pt x="0" y="34"/>
                    <a:pt x="0" y="102"/>
                    <a:pt x="34" y="136"/>
                  </a:cubicBezTo>
                  <a:cubicBezTo>
                    <a:pt x="34" y="178"/>
                    <a:pt x="1912" y="4069"/>
                    <a:pt x="2472" y="5658"/>
                  </a:cubicBezTo>
                  <a:cubicBezTo>
                    <a:pt x="2515" y="5734"/>
                    <a:pt x="2549" y="5734"/>
                    <a:pt x="2583" y="5734"/>
                  </a:cubicBezTo>
                  <a:lnTo>
                    <a:pt x="2617" y="5734"/>
                  </a:lnTo>
                  <a:lnTo>
                    <a:pt x="2617" y="5734"/>
                  </a:lnTo>
                  <a:cubicBezTo>
                    <a:pt x="2651" y="5700"/>
                    <a:pt x="2685" y="5658"/>
                    <a:pt x="2651" y="5590"/>
                  </a:cubicBezTo>
                  <a:cubicBezTo>
                    <a:pt x="2090" y="4001"/>
                    <a:pt x="213" y="102"/>
                    <a:pt x="179" y="68"/>
                  </a:cubicBezTo>
                  <a:cubicBezTo>
                    <a:pt x="179" y="34"/>
                    <a:pt x="136" y="0"/>
                    <a:pt x="102"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2"/>
            <p:cNvSpPr/>
            <p:nvPr/>
          </p:nvSpPr>
          <p:spPr>
            <a:xfrm>
              <a:off x="6670225" y="3699504"/>
              <a:ext cx="257709" cy="272162"/>
            </a:xfrm>
            <a:custGeom>
              <a:avLst/>
              <a:gdLst/>
              <a:ahLst/>
              <a:cxnLst/>
              <a:rect l="l" t="t" r="r" b="b"/>
              <a:pathLst>
                <a:path w="7578" h="8003" extrusionOk="0">
                  <a:moveTo>
                    <a:pt x="4817" y="502"/>
                  </a:moveTo>
                  <a:cubicBezTo>
                    <a:pt x="4494" y="536"/>
                    <a:pt x="4180" y="714"/>
                    <a:pt x="3789" y="995"/>
                  </a:cubicBezTo>
                  <a:cubicBezTo>
                    <a:pt x="0" y="3824"/>
                    <a:pt x="7578" y="8003"/>
                    <a:pt x="7578" y="8003"/>
                  </a:cubicBezTo>
                  <a:cubicBezTo>
                    <a:pt x="7578" y="8003"/>
                    <a:pt x="7578" y="1"/>
                    <a:pt x="4817" y="502"/>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2"/>
            <p:cNvSpPr/>
            <p:nvPr/>
          </p:nvSpPr>
          <p:spPr>
            <a:xfrm>
              <a:off x="6823054" y="3773198"/>
              <a:ext cx="108348" cy="200780"/>
            </a:xfrm>
            <a:custGeom>
              <a:avLst/>
              <a:gdLst/>
              <a:ahLst/>
              <a:cxnLst/>
              <a:rect l="l" t="t" r="r" b="b"/>
              <a:pathLst>
                <a:path w="3186" h="5904" extrusionOk="0">
                  <a:moveTo>
                    <a:pt x="111" y="0"/>
                  </a:moveTo>
                  <a:cubicBezTo>
                    <a:pt x="111" y="34"/>
                    <a:pt x="77" y="34"/>
                    <a:pt x="77" y="34"/>
                  </a:cubicBezTo>
                  <a:cubicBezTo>
                    <a:pt x="34" y="34"/>
                    <a:pt x="0" y="102"/>
                    <a:pt x="34" y="136"/>
                  </a:cubicBezTo>
                  <a:cubicBezTo>
                    <a:pt x="77" y="170"/>
                    <a:pt x="2090" y="3959"/>
                    <a:pt x="3007" y="5870"/>
                  </a:cubicBezTo>
                  <a:cubicBezTo>
                    <a:pt x="3007" y="5904"/>
                    <a:pt x="3050" y="5904"/>
                    <a:pt x="3118" y="5904"/>
                  </a:cubicBezTo>
                  <a:lnTo>
                    <a:pt x="3118" y="5904"/>
                  </a:lnTo>
                  <a:lnTo>
                    <a:pt x="3118" y="5904"/>
                  </a:lnTo>
                  <a:cubicBezTo>
                    <a:pt x="3152" y="5870"/>
                    <a:pt x="3186" y="5836"/>
                    <a:pt x="3152" y="5802"/>
                  </a:cubicBezTo>
                  <a:cubicBezTo>
                    <a:pt x="2234" y="3891"/>
                    <a:pt x="212" y="102"/>
                    <a:pt x="178" y="68"/>
                  </a:cubicBezTo>
                  <a:cubicBezTo>
                    <a:pt x="178" y="34"/>
                    <a:pt x="144" y="0"/>
                    <a:pt x="111"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2"/>
            <p:cNvSpPr/>
            <p:nvPr/>
          </p:nvSpPr>
          <p:spPr>
            <a:xfrm>
              <a:off x="7019210" y="3904331"/>
              <a:ext cx="301034" cy="292396"/>
            </a:xfrm>
            <a:custGeom>
              <a:avLst/>
              <a:gdLst/>
              <a:ahLst/>
              <a:cxnLst/>
              <a:rect l="l" t="t" r="r" b="b"/>
              <a:pathLst>
                <a:path w="8852" h="8598" extrusionOk="0">
                  <a:moveTo>
                    <a:pt x="0" y="1"/>
                  </a:moveTo>
                  <a:cubicBezTo>
                    <a:pt x="0" y="1"/>
                    <a:pt x="357" y="8597"/>
                    <a:pt x="3186" y="8105"/>
                  </a:cubicBezTo>
                  <a:cubicBezTo>
                    <a:pt x="3296" y="8105"/>
                    <a:pt x="3440" y="8037"/>
                    <a:pt x="3576" y="7994"/>
                  </a:cubicBezTo>
                  <a:cubicBezTo>
                    <a:pt x="8852" y="5658"/>
                    <a:pt x="0" y="1"/>
                    <a:pt x="0"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2"/>
            <p:cNvSpPr/>
            <p:nvPr/>
          </p:nvSpPr>
          <p:spPr>
            <a:xfrm>
              <a:off x="7015741" y="3900590"/>
              <a:ext cx="116748" cy="209486"/>
            </a:xfrm>
            <a:custGeom>
              <a:avLst/>
              <a:gdLst/>
              <a:ahLst/>
              <a:cxnLst/>
              <a:rect l="l" t="t" r="r" b="b"/>
              <a:pathLst>
                <a:path w="3433" h="6160" extrusionOk="0">
                  <a:moveTo>
                    <a:pt x="68" y="0"/>
                  </a:moveTo>
                  <a:cubicBezTo>
                    <a:pt x="68" y="34"/>
                    <a:pt x="68" y="34"/>
                    <a:pt x="34" y="34"/>
                  </a:cubicBezTo>
                  <a:cubicBezTo>
                    <a:pt x="0" y="77"/>
                    <a:pt x="0" y="111"/>
                    <a:pt x="34" y="179"/>
                  </a:cubicBezTo>
                  <a:cubicBezTo>
                    <a:pt x="994" y="1699"/>
                    <a:pt x="3220" y="6057"/>
                    <a:pt x="3220" y="6091"/>
                  </a:cubicBezTo>
                  <a:cubicBezTo>
                    <a:pt x="3254" y="6125"/>
                    <a:pt x="3288" y="6159"/>
                    <a:pt x="3330" y="6159"/>
                  </a:cubicBezTo>
                  <a:lnTo>
                    <a:pt x="3364" y="6159"/>
                  </a:lnTo>
                  <a:lnTo>
                    <a:pt x="3364" y="6159"/>
                  </a:lnTo>
                  <a:cubicBezTo>
                    <a:pt x="3398" y="6125"/>
                    <a:pt x="3432" y="6057"/>
                    <a:pt x="3398" y="6023"/>
                  </a:cubicBezTo>
                  <a:cubicBezTo>
                    <a:pt x="3398" y="5981"/>
                    <a:pt x="1164" y="1597"/>
                    <a:pt x="179" y="77"/>
                  </a:cubicBezTo>
                  <a:cubicBezTo>
                    <a:pt x="179" y="34"/>
                    <a:pt x="102" y="0"/>
                    <a:pt x="68"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2"/>
            <p:cNvSpPr/>
            <p:nvPr/>
          </p:nvSpPr>
          <p:spPr>
            <a:xfrm>
              <a:off x="6038433" y="3777789"/>
              <a:ext cx="1115718" cy="622303"/>
            </a:xfrm>
            <a:custGeom>
              <a:avLst/>
              <a:gdLst/>
              <a:ahLst/>
              <a:cxnLst/>
              <a:rect l="l" t="t" r="r" b="b"/>
              <a:pathLst>
                <a:path w="32808" h="18299" extrusionOk="0">
                  <a:moveTo>
                    <a:pt x="32136" y="35"/>
                  </a:moveTo>
                  <a:cubicBezTo>
                    <a:pt x="32068" y="35"/>
                    <a:pt x="31958" y="111"/>
                    <a:pt x="31890" y="179"/>
                  </a:cubicBezTo>
                  <a:cubicBezTo>
                    <a:pt x="24635" y="7969"/>
                    <a:pt x="637" y="17203"/>
                    <a:pt x="382" y="17313"/>
                  </a:cubicBezTo>
                  <a:cubicBezTo>
                    <a:pt x="136" y="17415"/>
                    <a:pt x="0" y="17704"/>
                    <a:pt x="102" y="17951"/>
                  </a:cubicBezTo>
                  <a:cubicBezTo>
                    <a:pt x="212" y="18197"/>
                    <a:pt x="459" y="18299"/>
                    <a:pt x="671" y="18265"/>
                  </a:cubicBezTo>
                  <a:cubicBezTo>
                    <a:pt x="705" y="18265"/>
                    <a:pt x="739" y="18265"/>
                    <a:pt x="773" y="18231"/>
                  </a:cubicBezTo>
                  <a:cubicBezTo>
                    <a:pt x="807" y="18231"/>
                    <a:pt x="4672" y="16744"/>
                    <a:pt x="9693" y="14476"/>
                  </a:cubicBezTo>
                  <a:cubicBezTo>
                    <a:pt x="11043" y="13916"/>
                    <a:pt x="12420" y="13278"/>
                    <a:pt x="13872" y="12607"/>
                  </a:cubicBezTo>
                  <a:cubicBezTo>
                    <a:pt x="23183" y="8182"/>
                    <a:pt x="29520" y="4214"/>
                    <a:pt x="32595" y="884"/>
                  </a:cubicBezTo>
                  <a:cubicBezTo>
                    <a:pt x="32807" y="672"/>
                    <a:pt x="32773" y="358"/>
                    <a:pt x="32595" y="145"/>
                  </a:cubicBezTo>
                  <a:cubicBezTo>
                    <a:pt x="32450" y="35"/>
                    <a:pt x="32314" y="1"/>
                    <a:pt x="32136"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2"/>
            <p:cNvSpPr/>
            <p:nvPr/>
          </p:nvSpPr>
          <p:spPr>
            <a:xfrm>
              <a:off x="6252477" y="4178772"/>
              <a:ext cx="256587" cy="407954"/>
            </a:xfrm>
            <a:custGeom>
              <a:avLst/>
              <a:gdLst/>
              <a:ahLst/>
              <a:cxnLst/>
              <a:rect l="l" t="t" r="r" b="b"/>
              <a:pathLst>
                <a:path w="7545" h="11996" extrusionOk="0">
                  <a:moveTo>
                    <a:pt x="6907" y="35"/>
                  </a:moveTo>
                  <a:cubicBezTo>
                    <a:pt x="6831" y="35"/>
                    <a:pt x="6763" y="69"/>
                    <a:pt x="6695" y="103"/>
                  </a:cubicBezTo>
                  <a:cubicBezTo>
                    <a:pt x="2515" y="3186"/>
                    <a:pt x="179" y="11010"/>
                    <a:pt x="77" y="11324"/>
                  </a:cubicBezTo>
                  <a:cubicBezTo>
                    <a:pt x="1" y="11605"/>
                    <a:pt x="145" y="11894"/>
                    <a:pt x="425" y="11962"/>
                  </a:cubicBezTo>
                  <a:cubicBezTo>
                    <a:pt x="502" y="11996"/>
                    <a:pt x="570" y="11996"/>
                    <a:pt x="638" y="11962"/>
                  </a:cubicBezTo>
                  <a:cubicBezTo>
                    <a:pt x="672" y="11962"/>
                    <a:pt x="714" y="11962"/>
                    <a:pt x="748" y="11928"/>
                  </a:cubicBezTo>
                  <a:cubicBezTo>
                    <a:pt x="884" y="11894"/>
                    <a:pt x="995" y="11783"/>
                    <a:pt x="1029" y="11605"/>
                  </a:cubicBezTo>
                  <a:cubicBezTo>
                    <a:pt x="1063" y="11537"/>
                    <a:pt x="3399" y="3790"/>
                    <a:pt x="7298" y="918"/>
                  </a:cubicBezTo>
                  <a:cubicBezTo>
                    <a:pt x="7510" y="774"/>
                    <a:pt x="7544" y="460"/>
                    <a:pt x="7400" y="213"/>
                  </a:cubicBezTo>
                  <a:cubicBezTo>
                    <a:pt x="7255" y="69"/>
                    <a:pt x="7085" y="1"/>
                    <a:pt x="6907"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2"/>
            <p:cNvSpPr/>
            <p:nvPr/>
          </p:nvSpPr>
          <p:spPr>
            <a:xfrm>
              <a:off x="5657957" y="799956"/>
              <a:ext cx="2366616" cy="2279931"/>
            </a:xfrm>
            <a:custGeom>
              <a:avLst/>
              <a:gdLst/>
              <a:ahLst/>
              <a:cxnLst/>
              <a:rect l="l" t="t" r="r" b="b"/>
              <a:pathLst>
                <a:path w="69591" h="67042" extrusionOk="0">
                  <a:moveTo>
                    <a:pt x="637" y="0"/>
                  </a:moveTo>
                  <a:cubicBezTo>
                    <a:pt x="315" y="0"/>
                    <a:pt x="68" y="246"/>
                    <a:pt x="34" y="527"/>
                  </a:cubicBezTo>
                  <a:cubicBezTo>
                    <a:pt x="0" y="850"/>
                    <a:pt x="247" y="1130"/>
                    <a:pt x="569" y="1164"/>
                  </a:cubicBezTo>
                  <a:cubicBezTo>
                    <a:pt x="1028" y="1206"/>
                    <a:pt x="47181" y="5097"/>
                    <a:pt x="57375" y="23327"/>
                  </a:cubicBezTo>
                  <a:cubicBezTo>
                    <a:pt x="69590" y="45235"/>
                    <a:pt x="58827" y="65980"/>
                    <a:pt x="58717" y="66192"/>
                  </a:cubicBezTo>
                  <a:cubicBezTo>
                    <a:pt x="58581" y="66472"/>
                    <a:pt x="58683" y="66829"/>
                    <a:pt x="58972" y="66965"/>
                  </a:cubicBezTo>
                  <a:cubicBezTo>
                    <a:pt x="59040" y="67041"/>
                    <a:pt x="59142" y="67041"/>
                    <a:pt x="59252" y="67041"/>
                  </a:cubicBezTo>
                  <a:cubicBezTo>
                    <a:pt x="59464" y="67041"/>
                    <a:pt x="59643" y="66931"/>
                    <a:pt x="59745" y="66753"/>
                  </a:cubicBezTo>
                  <a:cubicBezTo>
                    <a:pt x="59889" y="66540"/>
                    <a:pt x="62616" y="61307"/>
                    <a:pt x="63856" y="53271"/>
                  </a:cubicBezTo>
                  <a:cubicBezTo>
                    <a:pt x="64952" y="45838"/>
                    <a:pt x="64952" y="34506"/>
                    <a:pt x="58368" y="22758"/>
                  </a:cubicBezTo>
                  <a:cubicBezTo>
                    <a:pt x="53977" y="14866"/>
                    <a:pt x="42899" y="8639"/>
                    <a:pt x="25485" y="4248"/>
                  </a:cubicBezTo>
                  <a:cubicBezTo>
                    <a:pt x="12564" y="994"/>
                    <a:pt x="782" y="0"/>
                    <a:pt x="67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2"/>
            <p:cNvSpPr/>
            <p:nvPr/>
          </p:nvSpPr>
          <p:spPr>
            <a:xfrm>
              <a:off x="5925188" y="921567"/>
              <a:ext cx="523477" cy="197346"/>
            </a:xfrm>
            <a:custGeom>
              <a:avLst/>
              <a:gdLst/>
              <a:ahLst/>
              <a:cxnLst/>
              <a:rect l="l" t="t" r="r" b="b"/>
              <a:pathLst>
                <a:path w="15393" h="5803" extrusionOk="0">
                  <a:moveTo>
                    <a:pt x="11145" y="0"/>
                  </a:moveTo>
                  <a:cubicBezTo>
                    <a:pt x="8104" y="0"/>
                    <a:pt x="5802" y="1241"/>
                    <a:pt x="4137" y="2761"/>
                  </a:cubicBezTo>
                  <a:cubicBezTo>
                    <a:pt x="1801" y="4953"/>
                    <a:pt x="0" y="5344"/>
                    <a:pt x="0" y="5344"/>
                  </a:cubicBezTo>
                  <a:cubicBezTo>
                    <a:pt x="1096" y="5700"/>
                    <a:pt x="2158" y="5802"/>
                    <a:pt x="3186" y="5802"/>
                  </a:cubicBezTo>
                  <a:cubicBezTo>
                    <a:pt x="6652" y="5802"/>
                    <a:pt x="9735" y="4248"/>
                    <a:pt x="11111" y="2829"/>
                  </a:cubicBezTo>
                  <a:cubicBezTo>
                    <a:pt x="12564" y="1343"/>
                    <a:pt x="14407" y="884"/>
                    <a:pt x="15112" y="740"/>
                  </a:cubicBezTo>
                  <a:cubicBezTo>
                    <a:pt x="15291" y="740"/>
                    <a:pt x="15393" y="706"/>
                    <a:pt x="15393" y="706"/>
                  </a:cubicBezTo>
                  <a:cubicBezTo>
                    <a:pt x="15112" y="638"/>
                    <a:pt x="14832" y="561"/>
                    <a:pt x="14586" y="493"/>
                  </a:cubicBezTo>
                  <a:cubicBezTo>
                    <a:pt x="13345" y="179"/>
                    <a:pt x="12207" y="0"/>
                    <a:pt x="11145"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2"/>
            <p:cNvSpPr/>
            <p:nvPr/>
          </p:nvSpPr>
          <p:spPr>
            <a:xfrm>
              <a:off x="6028605" y="936021"/>
              <a:ext cx="420061" cy="156298"/>
            </a:xfrm>
            <a:custGeom>
              <a:avLst/>
              <a:gdLst/>
              <a:ahLst/>
              <a:cxnLst/>
              <a:rect l="l" t="t" r="r" b="b"/>
              <a:pathLst>
                <a:path w="12352" h="4596" extrusionOk="0">
                  <a:moveTo>
                    <a:pt x="10406" y="0"/>
                  </a:moveTo>
                  <a:cubicBezTo>
                    <a:pt x="8707" y="0"/>
                    <a:pt x="6618" y="425"/>
                    <a:pt x="5174" y="1733"/>
                  </a:cubicBezTo>
                  <a:cubicBezTo>
                    <a:pt x="3262" y="3432"/>
                    <a:pt x="111" y="4426"/>
                    <a:pt x="77" y="4426"/>
                  </a:cubicBezTo>
                  <a:cubicBezTo>
                    <a:pt x="34" y="4426"/>
                    <a:pt x="0" y="4494"/>
                    <a:pt x="0" y="4528"/>
                  </a:cubicBezTo>
                  <a:cubicBezTo>
                    <a:pt x="34" y="4596"/>
                    <a:pt x="77" y="4596"/>
                    <a:pt x="111" y="4596"/>
                  </a:cubicBezTo>
                  <a:lnTo>
                    <a:pt x="145" y="4596"/>
                  </a:lnTo>
                  <a:cubicBezTo>
                    <a:pt x="179" y="4596"/>
                    <a:pt x="3364" y="3610"/>
                    <a:pt x="5276" y="1878"/>
                  </a:cubicBezTo>
                  <a:cubicBezTo>
                    <a:pt x="6728" y="603"/>
                    <a:pt x="8741" y="179"/>
                    <a:pt x="10440" y="179"/>
                  </a:cubicBezTo>
                  <a:cubicBezTo>
                    <a:pt x="11044" y="179"/>
                    <a:pt x="11613" y="247"/>
                    <a:pt x="12071" y="315"/>
                  </a:cubicBezTo>
                  <a:cubicBezTo>
                    <a:pt x="12250" y="315"/>
                    <a:pt x="12352" y="281"/>
                    <a:pt x="12352" y="281"/>
                  </a:cubicBezTo>
                  <a:cubicBezTo>
                    <a:pt x="12071" y="213"/>
                    <a:pt x="11791" y="136"/>
                    <a:pt x="11545" y="68"/>
                  </a:cubicBezTo>
                  <a:cubicBezTo>
                    <a:pt x="11188" y="34"/>
                    <a:pt x="10831" y="0"/>
                    <a:pt x="1040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2"/>
            <p:cNvSpPr/>
            <p:nvPr/>
          </p:nvSpPr>
          <p:spPr>
            <a:xfrm>
              <a:off x="5986402" y="497766"/>
              <a:ext cx="462264" cy="447811"/>
            </a:xfrm>
            <a:custGeom>
              <a:avLst/>
              <a:gdLst/>
              <a:ahLst/>
              <a:cxnLst/>
              <a:rect l="l" t="t" r="r" b="b"/>
              <a:pathLst>
                <a:path w="13593" h="13168" extrusionOk="0">
                  <a:moveTo>
                    <a:pt x="1" y="1"/>
                  </a:moveTo>
                  <a:cubicBezTo>
                    <a:pt x="1" y="1"/>
                    <a:pt x="1844" y="3152"/>
                    <a:pt x="2974" y="6125"/>
                  </a:cubicBezTo>
                  <a:cubicBezTo>
                    <a:pt x="3688" y="7969"/>
                    <a:pt x="8708" y="11435"/>
                    <a:pt x="13168" y="13023"/>
                  </a:cubicBezTo>
                  <a:cubicBezTo>
                    <a:pt x="13312" y="13100"/>
                    <a:pt x="13457" y="13134"/>
                    <a:pt x="13593" y="13168"/>
                  </a:cubicBezTo>
                  <a:cubicBezTo>
                    <a:pt x="13593" y="13168"/>
                    <a:pt x="13423" y="13023"/>
                    <a:pt x="13168" y="12811"/>
                  </a:cubicBezTo>
                  <a:lnTo>
                    <a:pt x="13168" y="12811"/>
                  </a:lnTo>
                  <a:cubicBezTo>
                    <a:pt x="12251" y="11961"/>
                    <a:pt x="10059" y="9770"/>
                    <a:pt x="9065" y="7501"/>
                  </a:cubicBezTo>
                  <a:cubicBezTo>
                    <a:pt x="7434" y="3645"/>
                    <a:pt x="4146" y="1453"/>
                    <a:pt x="1"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2"/>
            <p:cNvSpPr/>
            <p:nvPr/>
          </p:nvSpPr>
          <p:spPr>
            <a:xfrm>
              <a:off x="6070774" y="569998"/>
              <a:ext cx="377891" cy="375579"/>
            </a:xfrm>
            <a:custGeom>
              <a:avLst/>
              <a:gdLst/>
              <a:ahLst/>
              <a:cxnLst/>
              <a:rect l="l" t="t" r="r" b="b"/>
              <a:pathLst>
                <a:path w="11112" h="11044" extrusionOk="0">
                  <a:moveTo>
                    <a:pt x="111" y="0"/>
                  </a:moveTo>
                  <a:lnTo>
                    <a:pt x="68" y="0"/>
                  </a:lnTo>
                  <a:cubicBezTo>
                    <a:pt x="0" y="34"/>
                    <a:pt x="0" y="111"/>
                    <a:pt x="0" y="145"/>
                  </a:cubicBezTo>
                  <a:cubicBezTo>
                    <a:pt x="34" y="179"/>
                    <a:pt x="1385" y="3254"/>
                    <a:pt x="4248" y="5981"/>
                  </a:cubicBezTo>
                  <a:cubicBezTo>
                    <a:pt x="6584" y="8215"/>
                    <a:pt x="9668" y="10262"/>
                    <a:pt x="10687" y="10899"/>
                  </a:cubicBezTo>
                  <a:cubicBezTo>
                    <a:pt x="10831" y="10976"/>
                    <a:pt x="10976" y="11010"/>
                    <a:pt x="11112" y="11044"/>
                  </a:cubicBezTo>
                  <a:cubicBezTo>
                    <a:pt x="11112" y="11044"/>
                    <a:pt x="10942" y="10899"/>
                    <a:pt x="10687" y="10687"/>
                  </a:cubicBezTo>
                  <a:lnTo>
                    <a:pt x="10687" y="10687"/>
                  </a:lnTo>
                  <a:cubicBezTo>
                    <a:pt x="9591" y="9948"/>
                    <a:pt x="6652" y="8002"/>
                    <a:pt x="4392" y="5845"/>
                  </a:cubicBezTo>
                  <a:cubicBezTo>
                    <a:pt x="1555" y="3152"/>
                    <a:pt x="213" y="111"/>
                    <a:pt x="213" y="68"/>
                  </a:cubicBezTo>
                  <a:cubicBezTo>
                    <a:pt x="179" y="34"/>
                    <a:pt x="145" y="0"/>
                    <a:pt x="111"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2"/>
            <p:cNvSpPr/>
            <p:nvPr/>
          </p:nvSpPr>
          <p:spPr>
            <a:xfrm>
              <a:off x="6950719" y="1329487"/>
              <a:ext cx="667941" cy="239515"/>
            </a:xfrm>
            <a:custGeom>
              <a:avLst/>
              <a:gdLst/>
              <a:ahLst/>
              <a:cxnLst/>
              <a:rect l="l" t="t" r="r" b="b"/>
              <a:pathLst>
                <a:path w="19641" h="7043" extrusionOk="0">
                  <a:moveTo>
                    <a:pt x="8249" y="0"/>
                  </a:moveTo>
                  <a:cubicBezTo>
                    <a:pt x="7468" y="0"/>
                    <a:pt x="6729" y="77"/>
                    <a:pt x="6049" y="179"/>
                  </a:cubicBezTo>
                  <a:cubicBezTo>
                    <a:pt x="1768" y="926"/>
                    <a:pt x="1" y="1597"/>
                    <a:pt x="1" y="1597"/>
                  </a:cubicBezTo>
                  <a:cubicBezTo>
                    <a:pt x="2549" y="4604"/>
                    <a:pt x="8462" y="4248"/>
                    <a:pt x="12420" y="4536"/>
                  </a:cubicBezTo>
                  <a:cubicBezTo>
                    <a:pt x="15538" y="4706"/>
                    <a:pt x="18197" y="6159"/>
                    <a:pt x="19182" y="6762"/>
                  </a:cubicBezTo>
                  <a:cubicBezTo>
                    <a:pt x="19327" y="6830"/>
                    <a:pt x="19429" y="6906"/>
                    <a:pt x="19505" y="6974"/>
                  </a:cubicBezTo>
                  <a:cubicBezTo>
                    <a:pt x="19607" y="7008"/>
                    <a:pt x="19641" y="7042"/>
                    <a:pt x="19641" y="7042"/>
                  </a:cubicBezTo>
                  <a:cubicBezTo>
                    <a:pt x="17169" y="1776"/>
                    <a:pt x="12284" y="0"/>
                    <a:pt x="8249"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2"/>
            <p:cNvSpPr/>
            <p:nvPr/>
          </p:nvSpPr>
          <p:spPr>
            <a:xfrm>
              <a:off x="7022950" y="1393319"/>
              <a:ext cx="592241" cy="173370"/>
            </a:xfrm>
            <a:custGeom>
              <a:avLst/>
              <a:gdLst/>
              <a:ahLst/>
              <a:cxnLst/>
              <a:rect l="l" t="t" r="r" b="b"/>
              <a:pathLst>
                <a:path w="17415" h="5098" extrusionOk="0">
                  <a:moveTo>
                    <a:pt x="102" y="1"/>
                  </a:moveTo>
                  <a:cubicBezTo>
                    <a:pt x="68" y="1"/>
                    <a:pt x="34" y="35"/>
                    <a:pt x="1" y="111"/>
                  </a:cubicBezTo>
                  <a:cubicBezTo>
                    <a:pt x="1" y="145"/>
                    <a:pt x="34" y="213"/>
                    <a:pt x="102" y="213"/>
                  </a:cubicBezTo>
                  <a:cubicBezTo>
                    <a:pt x="102" y="213"/>
                    <a:pt x="2439" y="638"/>
                    <a:pt x="6159" y="638"/>
                  </a:cubicBezTo>
                  <a:cubicBezTo>
                    <a:pt x="6652" y="638"/>
                    <a:pt x="7153" y="604"/>
                    <a:pt x="7714" y="604"/>
                  </a:cubicBezTo>
                  <a:lnTo>
                    <a:pt x="8105" y="604"/>
                  </a:lnTo>
                  <a:cubicBezTo>
                    <a:pt x="11749" y="604"/>
                    <a:pt x="15079" y="2192"/>
                    <a:pt x="17058" y="4885"/>
                  </a:cubicBezTo>
                  <a:cubicBezTo>
                    <a:pt x="17203" y="4953"/>
                    <a:pt x="17305" y="5029"/>
                    <a:pt x="17381" y="5097"/>
                  </a:cubicBezTo>
                  <a:cubicBezTo>
                    <a:pt x="17415" y="5063"/>
                    <a:pt x="17415" y="5029"/>
                    <a:pt x="17381" y="4995"/>
                  </a:cubicBezTo>
                  <a:cubicBezTo>
                    <a:pt x="15359" y="2090"/>
                    <a:pt x="11893" y="391"/>
                    <a:pt x="8105" y="391"/>
                  </a:cubicBezTo>
                  <a:lnTo>
                    <a:pt x="7714" y="391"/>
                  </a:lnTo>
                  <a:cubicBezTo>
                    <a:pt x="7153" y="425"/>
                    <a:pt x="6618" y="425"/>
                    <a:pt x="6091" y="425"/>
                  </a:cubicBezTo>
                  <a:cubicBezTo>
                    <a:pt x="2439" y="425"/>
                    <a:pt x="145" y="35"/>
                    <a:pt x="145" y="35"/>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2"/>
            <p:cNvSpPr/>
            <p:nvPr/>
          </p:nvSpPr>
          <p:spPr>
            <a:xfrm>
              <a:off x="7373092" y="886608"/>
              <a:ext cx="245568" cy="682394"/>
            </a:xfrm>
            <a:custGeom>
              <a:avLst/>
              <a:gdLst/>
              <a:ahLst/>
              <a:cxnLst/>
              <a:rect l="l" t="t" r="r" b="b"/>
              <a:pathLst>
                <a:path w="7221" h="20066" extrusionOk="0">
                  <a:moveTo>
                    <a:pt x="1878" y="1"/>
                  </a:moveTo>
                  <a:cubicBezTo>
                    <a:pt x="1878" y="1"/>
                    <a:pt x="2872" y="3186"/>
                    <a:pt x="1419" y="6796"/>
                  </a:cubicBezTo>
                  <a:cubicBezTo>
                    <a:pt x="0" y="10262"/>
                    <a:pt x="1597" y="15682"/>
                    <a:pt x="6626" y="19607"/>
                  </a:cubicBezTo>
                  <a:cubicBezTo>
                    <a:pt x="6762" y="19751"/>
                    <a:pt x="6941" y="19853"/>
                    <a:pt x="7085" y="19963"/>
                  </a:cubicBezTo>
                  <a:cubicBezTo>
                    <a:pt x="7119" y="19997"/>
                    <a:pt x="7187" y="20031"/>
                    <a:pt x="7221" y="20065"/>
                  </a:cubicBezTo>
                  <a:cubicBezTo>
                    <a:pt x="7221" y="20065"/>
                    <a:pt x="4537" y="15860"/>
                    <a:pt x="4715" y="9736"/>
                  </a:cubicBezTo>
                  <a:cubicBezTo>
                    <a:pt x="4927" y="3577"/>
                    <a:pt x="1878" y="1"/>
                    <a:pt x="1878"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2"/>
            <p:cNvSpPr/>
            <p:nvPr/>
          </p:nvSpPr>
          <p:spPr>
            <a:xfrm>
              <a:off x="7432299" y="1075553"/>
              <a:ext cx="181736" cy="489980"/>
            </a:xfrm>
            <a:custGeom>
              <a:avLst/>
              <a:gdLst/>
              <a:ahLst/>
              <a:cxnLst/>
              <a:rect l="l" t="t" r="r" b="b"/>
              <a:pathLst>
                <a:path w="5344" h="14408" extrusionOk="0">
                  <a:moveTo>
                    <a:pt x="1020" y="0"/>
                  </a:moveTo>
                  <a:cubicBezTo>
                    <a:pt x="986" y="0"/>
                    <a:pt x="952" y="34"/>
                    <a:pt x="952" y="68"/>
                  </a:cubicBezTo>
                  <a:cubicBezTo>
                    <a:pt x="918" y="111"/>
                    <a:pt x="1" y="2871"/>
                    <a:pt x="952" y="6584"/>
                  </a:cubicBezTo>
                  <a:cubicBezTo>
                    <a:pt x="1487" y="8605"/>
                    <a:pt x="3501" y="11893"/>
                    <a:pt x="4885" y="14051"/>
                  </a:cubicBezTo>
                  <a:cubicBezTo>
                    <a:pt x="5021" y="14195"/>
                    <a:pt x="5200" y="14297"/>
                    <a:pt x="5344" y="14407"/>
                  </a:cubicBezTo>
                  <a:cubicBezTo>
                    <a:pt x="3959" y="12318"/>
                    <a:pt x="1734" y="8673"/>
                    <a:pt x="1165" y="6516"/>
                  </a:cubicBezTo>
                  <a:cubicBezTo>
                    <a:pt x="213" y="2871"/>
                    <a:pt x="1097" y="179"/>
                    <a:pt x="1131" y="145"/>
                  </a:cubicBezTo>
                  <a:cubicBezTo>
                    <a:pt x="1131" y="68"/>
                    <a:pt x="1097" y="34"/>
                    <a:pt x="1063"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2"/>
            <p:cNvSpPr/>
            <p:nvPr/>
          </p:nvSpPr>
          <p:spPr>
            <a:xfrm>
              <a:off x="6353581" y="1038281"/>
              <a:ext cx="604415" cy="207174"/>
            </a:xfrm>
            <a:custGeom>
              <a:avLst/>
              <a:gdLst/>
              <a:ahLst/>
              <a:cxnLst/>
              <a:rect l="l" t="t" r="r" b="b"/>
              <a:pathLst>
                <a:path w="17773" h="6092" extrusionOk="0">
                  <a:moveTo>
                    <a:pt x="11613" y="0"/>
                  </a:moveTo>
                  <a:cubicBezTo>
                    <a:pt x="8785" y="0"/>
                    <a:pt x="6449" y="1207"/>
                    <a:pt x="4851" y="2515"/>
                  </a:cubicBezTo>
                  <a:cubicBezTo>
                    <a:pt x="2235" y="4639"/>
                    <a:pt x="1" y="4851"/>
                    <a:pt x="1" y="4851"/>
                  </a:cubicBezTo>
                  <a:cubicBezTo>
                    <a:pt x="1989" y="5734"/>
                    <a:pt x="3722" y="6091"/>
                    <a:pt x="5242" y="6091"/>
                  </a:cubicBezTo>
                  <a:cubicBezTo>
                    <a:pt x="8785" y="6091"/>
                    <a:pt x="11223" y="4180"/>
                    <a:pt x="13066" y="2795"/>
                  </a:cubicBezTo>
                  <a:cubicBezTo>
                    <a:pt x="14306" y="1878"/>
                    <a:pt x="15436" y="1631"/>
                    <a:pt x="16286" y="1631"/>
                  </a:cubicBezTo>
                  <a:cubicBezTo>
                    <a:pt x="16676" y="1631"/>
                    <a:pt x="17025" y="1699"/>
                    <a:pt x="17279" y="1733"/>
                  </a:cubicBezTo>
                  <a:cubicBezTo>
                    <a:pt x="17560" y="1801"/>
                    <a:pt x="17738" y="1912"/>
                    <a:pt x="17772" y="1912"/>
                  </a:cubicBezTo>
                  <a:cubicBezTo>
                    <a:pt x="17347" y="1665"/>
                    <a:pt x="16923" y="1419"/>
                    <a:pt x="16498" y="1207"/>
                  </a:cubicBezTo>
                  <a:cubicBezTo>
                    <a:pt x="14765" y="357"/>
                    <a:pt x="13100" y="0"/>
                    <a:pt x="11613"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2"/>
            <p:cNvSpPr/>
            <p:nvPr/>
          </p:nvSpPr>
          <p:spPr>
            <a:xfrm>
              <a:off x="6504098" y="1065997"/>
              <a:ext cx="453898" cy="134670"/>
            </a:xfrm>
            <a:custGeom>
              <a:avLst/>
              <a:gdLst/>
              <a:ahLst/>
              <a:cxnLst/>
              <a:rect l="l" t="t" r="r" b="b"/>
              <a:pathLst>
                <a:path w="13347" h="3960" extrusionOk="0">
                  <a:moveTo>
                    <a:pt x="9523" y="1"/>
                  </a:moveTo>
                  <a:cubicBezTo>
                    <a:pt x="7791" y="1"/>
                    <a:pt x="6126" y="494"/>
                    <a:pt x="5064" y="1309"/>
                  </a:cubicBezTo>
                  <a:cubicBezTo>
                    <a:pt x="3186" y="2796"/>
                    <a:pt x="111" y="3747"/>
                    <a:pt x="69" y="3747"/>
                  </a:cubicBezTo>
                  <a:cubicBezTo>
                    <a:pt x="35" y="3790"/>
                    <a:pt x="1" y="3824"/>
                    <a:pt x="1" y="3892"/>
                  </a:cubicBezTo>
                  <a:cubicBezTo>
                    <a:pt x="35" y="3925"/>
                    <a:pt x="69" y="3959"/>
                    <a:pt x="111" y="3959"/>
                  </a:cubicBezTo>
                  <a:lnTo>
                    <a:pt x="145" y="3959"/>
                  </a:lnTo>
                  <a:cubicBezTo>
                    <a:pt x="179" y="3959"/>
                    <a:pt x="3297" y="2974"/>
                    <a:pt x="5208" y="1487"/>
                  </a:cubicBezTo>
                  <a:cubicBezTo>
                    <a:pt x="6227" y="672"/>
                    <a:pt x="7858" y="179"/>
                    <a:pt x="9523" y="179"/>
                  </a:cubicBezTo>
                  <a:cubicBezTo>
                    <a:pt x="10653" y="179"/>
                    <a:pt x="11826" y="426"/>
                    <a:pt x="12853" y="918"/>
                  </a:cubicBezTo>
                  <a:cubicBezTo>
                    <a:pt x="13134" y="986"/>
                    <a:pt x="13312" y="1097"/>
                    <a:pt x="13346" y="1097"/>
                  </a:cubicBezTo>
                  <a:cubicBezTo>
                    <a:pt x="12921" y="850"/>
                    <a:pt x="12497" y="604"/>
                    <a:pt x="12072" y="392"/>
                  </a:cubicBezTo>
                  <a:cubicBezTo>
                    <a:pt x="11256" y="103"/>
                    <a:pt x="10407" y="1"/>
                    <a:pt x="9523"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2"/>
            <p:cNvSpPr/>
            <p:nvPr/>
          </p:nvSpPr>
          <p:spPr>
            <a:xfrm>
              <a:off x="6655772" y="541091"/>
              <a:ext cx="303381" cy="562212"/>
            </a:xfrm>
            <a:custGeom>
              <a:avLst/>
              <a:gdLst/>
              <a:ahLst/>
              <a:cxnLst/>
              <a:rect l="l" t="t" r="r" b="b"/>
              <a:pathLst>
                <a:path w="8921" h="16532" extrusionOk="0">
                  <a:moveTo>
                    <a:pt x="1" y="1"/>
                  </a:moveTo>
                  <a:cubicBezTo>
                    <a:pt x="1" y="1"/>
                    <a:pt x="1028" y="3399"/>
                    <a:pt x="2371" y="8181"/>
                  </a:cubicBezTo>
                  <a:cubicBezTo>
                    <a:pt x="4180" y="14688"/>
                    <a:pt x="7790" y="16209"/>
                    <a:pt x="8708" y="16498"/>
                  </a:cubicBezTo>
                  <a:cubicBezTo>
                    <a:pt x="8818" y="16532"/>
                    <a:pt x="8920" y="16532"/>
                    <a:pt x="8920" y="16532"/>
                  </a:cubicBezTo>
                  <a:cubicBezTo>
                    <a:pt x="8920" y="16532"/>
                    <a:pt x="8852" y="16464"/>
                    <a:pt x="8818" y="16319"/>
                  </a:cubicBezTo>
                  <a:cubicBezTo>
                    <a:pt x="8495" y="15614"/>
                    <a:pt x="7502" y="13100"/>
                    <a:pt x="7077" y="9625"/>
                  </a:cubicBezTo>
                  <a:cubicBezTo>
                    <a:pt x="6584" y="5454"/>
                    <a:pt x="1" y="1"/>
                    <a:pt x="1"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2"/>
            <p:cNvSpPr/>
            <p:nvPr/>
          </p:nvSpPr>
          <p:spPr>
            <a:xfrm>
              <a:off x="6740144" y="689296"/>
              <a:ext cx="219008" cy="414007"/>
            </a:xfrm>
            <a:custGeom>
              <a:avLst/>
              <a:gdLst/>
              <a:ahLst/>
              <a:cxnLst/>
              <a:rect l="l" t="t" r="r" b="b"/>
              <a:pathLst>
                <a:path w="6440" h="12174" extrusionOk="0">
                  <a:moveTo>
                    <a:pt x="102" y="1"/>
                  </a:moveTo>
                  <a:cubicBezTo>
                    <a:pt x="102" y="1"/>
                    <a:pt x="68" y="35"/>
                    <a:pt x="34" y="35"/>
                  </a:cubicBezTo>
                  <a:cubicBezTo>
                    <a:pt x="0" y="69"/>
                    <a:pt x="0" y="137"/>
                    <a:pt x="34" y="170"/>
                  </a:cubicBezTo>
                  <a:cubicBezTo>
                    <a:pt x="68" y="213"/>
                    <a:pt x="1453" y="1445"/>
                    <a:pt x="2302" y="4596"/>
                  </a:cubicBezTo>
                  <a:cubicBezTo>
                    <a:pt x="3220" y="7994"/>
                    <a:pt x="4171" y="10330"/>
                    <a:pt x="6227" y="12140"/>
                  </a:cubicBezTo>
                  <a:cubicBezTo>
                    <a:pt x="6337" y="12174"/>
                    <a:pt x="6439" y="12174"/>
                    <a:pt x="6439" y="12174"/>
                  </a:cubicBezTo>
                  <a:cubicBezTo>
                    <a:pt x="6439" y="12174"/>
                    <a:pt x="6371" y="12106"/>
                    <a:pt x="6337" y="11961"/>
                  </a:cubicBezTo>
                  <a:cubicBezTo>
                    <a:pt x="4349" y="10194"/>
                    <a:pt x="3398" y="7892"/>
                    <a:pt x="2515" y="4562"/>
                  </a:cubicBezTo>
                  <a:cubicBezTo>
                    <a:pt x="1623" y="1343"/>
                    <a:pt x="246" y="103"/>
                    <a:pt x="178" y="35"/>
                  </a:cubicBezTo>
                  <a:cubicBezTo>
                    <a:pt x="178" y="35"/>
                    <a:pt x="136" y="1"/>
                    <a:pt x="10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2"/>
            <p:cNvSpPr/>
            <p:nvPr/>
          </p:nvSpPr>
          <p:spPr>
            <a:xfrm>
              <a:off x="7261275" y="1795458"/>
              <a:ext cx="562212" cy="434514"/>
            </a:xfrm>
            <a:custGeom>
              <a:avLst/>
              <a:gdLst/>
              <a:ahLst/>
              <a:cxnLst/>
              <a:rect l="l" t="t" r="r" b="b"/>
              <a:pathLst>
                <a:path w="16532" h="12777" extrusionOk="0">
                  <a:moveTo>
                    <a:pt x="1" y="0"/>
                  </a:moveTo>
                  <a:cubicBezTo>
                    <a:pt x="1309" y="3322"/>
                    <a:pt x="4741" y="6049"/>
                    <a:pt x="10084" y="7323"/>
                  </a:cubicBezTo>
                  <a:cubicBezTo>
                    <a:pt x="13907" y="8283"/>
                    <a:pt x="15572" y="10687"/>
                    <a:pt x="16209" y="11961"/>
                  </a:cubicBezTo>
                  <a:cubicBezTo>
                    <a:pt x="16319" y="12173"/>
                    <a:pt x="16387" y="12352"/>
                    <a:pt x="16421" y="12496"/>
                  </a:cubicBezTo>
                  <a:cubicBezTo>
                    <a:pt x="16498" y="12666"/>
                    <a:pt x="16532" y="12777"/>
                    <a:pt x="16532" y="12777"/>
                  </a:cubicBezTo>
                  <a:cubicBezTo>
                    <a:pt x="16532" y="12666"/>
                    <a:pt x="16498" y="12530"/>
                    <a:pt x="16498" y="12420"/>
                  </a:cubicBezTo>
                  <a:cubicBezTo>
                    <a:pt x="16498" y="12352"/>
                    <a:pt x="16498" y="12318"/>
                    <a:pt x="16455" y="12241"/>
                  </a:cubicBezTo>
                  <a:lnTo>
                    <a:pt x="16455" y="12207"/>
                  </a:lnTo>
                  <a:cubicBezTo>
                    <a:pt x="15258" y="2795"/>
                    <a:pt x="11290" y="1410"/>
                    <a:pt x="7366" y="1164"/>
                  </a:cubicBezTo>
                  <a:cubicBezTo>
                    <a:pt x="3331" y="918"/>
                    <a:pt x="1" y="0"/>
                    <a:pt x="1" y="0"/>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2"/>
            <p:cNvSpPr/>
            <p:nvPr/>
          </p:nvSpPr>
          <p:spPr>
            <a:xfrm>
              <a:off x="7373092" y="1863915"/>
              <a:ext cx="449239" cy="356535"/>
            </a:xfrm>
            <a:custGeom>
              <a:avLst/>
              <a:gdLst/>
              <a:ahLst/>
              <a:cxnLst/>
              <a:rect l="l" t="t" r="r" b="b"/>
              <a:pathLst>
                <a:path w="13210" h="10484" extrusionOk="0">
                  <a:moveTo>
                    <a:pt x="111" y="1"/>
                  </a:moveTo>
                  <a:cubicBezTo>
                    <a:pt x="111" y="1"/>
                    <a:pt x="77" y="1"/>
                    <a:pt x="43" y="35"/>
                  </a:cubicBezTo>
                  <a:cubicBezTo>
                    <a:pt x="0" y="77"/>
                    <a:pt x="0" y="111"/>
                    <a:pt x="43" y="145"/>
                  </a:cubicBezTo>
                  <a:cubicBezTo>
                    <a:pt x="111" y="213"/>
                    <a:pt x="1699" y="1632"/>
                    <a:pt x="6626" y="2906"/>
                  </a:cubicBezTo>
                  <a:cubicBezTo>
                    <a:pt x="7900" y="3220"/>
                    <a:pt x="11647" y="4214"/>
                    <a:pt x="12921" y="9948"/>
                  </a:cubicBezTo>
                  <a:cubicBezTo>
                    <a:pt x="13031" y="10160"/>
                    <a:pt x="13099" y="10339"/>
                    <a:pt x="13133" y="10483"/>
                  </a:cubicBezTo>
                  <a:cubicBezTo>
                    <a:pt x="13167" y="10441"/>
                    <a:pt x="13210" y="10441"/>
                    <a:pt x="13210" y="10407"/>
                  </a:cubicBezTo>
                  <a:lnTo>
                    <a:pt x="13210" y="10373"/>
                  </a:lnTo>
                  <a:cubicBezTo>
                    <a:pt x="13210" y="10339"/>
                    <a:pt x="13210" y="10271"/>
                    <a:pt x="13167" y="10228"/>
                  </a:cubicBezTo>
                  <a:lnTo>
                    <a:pt x="13167" y="10194"/>
                  </a:lnTo>
                  <a:cubicBezTo>
                    <a:pt x="12853" y="8529"/>
                    <a:pt x="11859" y="4036"/>
                    <a:pt x="6694" y="2727"/>
                  </a:cubicBezTo>
                  <a:cubicBezTo>
                    <a:pt x="1810" y="1453"/>
                    <a:pt x="213" y="35"/>
                    <a:pt x="17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2"/>
            <p:cNvSpPr/>
            <p:nvPr/>
          </p:nvSpPr>
          <p:spPr>
            <a:xfrm>
              <a:off x="7795737" y="1343906"/>
              <a:ext cx="296137" cy="884909"/>
            </a:xfrm>
            <a:custGeom>
              <a:avLst/>
              <a:gdLst/>
              <a:ahLst/>
              <a:cxnLst/>
              <a:rect l="l" t="t" r="r" b="b"/>
              <a:pathLst>
                <a:path w="8708" h="26021" extrusionOk="0">
                  <a:moveTo>
                    <a:pt x="6830" y="1"/>
                  </a:moveTo>
                  <a:cubicBezTo>
                    <a:pt x="6830" y="1"/>
                    <a:pt x="5411" y="2201"/>
                    <a:pt x="3500" y="5208"/>
                  </a:cubicBezTo>
                  <a:cubicBezTo>
                    <a:pt x="1665" y="8147"/>
                    <a:pt x="0" y="18299"/>
                    <a:pt x="637" y="25732"/>
                  </a:cubicBezTo>
                  <a:cubicBezTo>
                    <a:pt x="637" y="25842"/>
                    <a:pt x="671" y="25910"/>
                    <a:pt x="671" y="26021"/>
                  </a:cubicBezTo>
                  <a:cubicBezTo>
                    <a:pt x="671" y="26021"/>
                    <a:pt x="739" y="25842"/>
                    <a:pt x="884" y="25519"/>
                  </a:cubicBezTo>
                  <a:cubicBezTo>
                    <a:pt x="1453" y="24177"/>
                    <a:pt x="3118" y="20465"/>
                    <a:pt x="5590" y="15648"/>
                  </a:cubicBezTo>
                  <a:cubicBezTo>
                    <a:pt x="8707" y="9634"/>
                    <a:pt x="6830" y="1"/>
                    <a:pt x="6830"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2"/>
            <p:cNvSpPr/>
            <p:nvPr/>
          </p:nvSpPr>
          <p:spPr>
            <a:xfrm>
              <a:off x="7817400" y="1524486"/>
              <a:ext cx="156605" cy="704329"/>
            </a:xfrm>
            <a:custGeom>
              <a:avLst/>
              <a:gdLst/>
              <a:ahLst/>
              <a:cxnLst/>
              <a:rect l="l" t="t" r="r" b="b"/>
              <a:pathLst>
                <a:path w="4605" h="20711" extrusionOk="0">
                  <a:moveTo>
                    <a:pt x="4494" y="0"/>
                  </a:moveTo>
                  <a:cubicBezTo>
                    <a:pt x="4460" y="0"/>
                    <a:pt x="4426" y="34"/>
                    <a:pt x="4392" y="77"/>
                  </a:cubicBezTo>
                  <a:cubicBezTo>
                    <a:pt x="4392" y="179"/>
                    <a:pt x="2268" y="10092"/>
                    <a:pt x="1665" y="12989"/>
                  </a:cubicBezTo>
                  <a:cubicBezTo>
                    <a:pt x="1164" y="15469"/>
                    <a:pt x="281" y="19326"/>
                    <a:pt x="0" y="20422"/>
                  </a:cubicBezTo>
                  <a:cubicBezTo>
                    <a:pt x="0" y="20532"/>
                    <a:pt x="34" y="20600"/>
                    <a:pt x="34" y="20711"/>
                  </a:cubicBezTo>
                  <a:cubicBezTo>
                    <a:pt x="34" y="20711"/>
                    <a:pt x="102" y="20532"/>
                    <a:pt x="247" y="20209"/>
                  </a:cubicBezTo>
                  <a:cubicBezTo>
                    <a:pt x="570" y="18867"/>
                    <a:pt x="1419" y="15325"/>
                    <a:pt x="1878" y="13031"/>
                  </a:cubicBezTo>
                  <a:cubicBezTo>
                    <a:pt x="2438" y="10126"/>
                    <a:pt x="4562" y="213"/>
                    <a:pt x="4605" y="111"/>
                  </a:cubicBezTo>
                  <a:cubicBezTo>
                    <a:pt x="4605" y="77"/>
                    <a:pt x="4562" y="0"/>
                    <a:pt x="4528"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2"/>
            <p:cNvSpPr/>
            <p:nvPr/>
          </p:nvSpPr>
          <p:spPr>
            <a:xfrm>
              <a:off x="7320210" y="2198753"/>
              <a:ext cx="476717" cy="547453"/>
            </a:xfrm>
            <a:custGeom>
              <a:avLst/>
              <a:gdLst/>
              <a:ahLst/>
              <a:cxnLst/>
              <a:rect l="l" t="t" r="r" b="b"/>
              <a:pathLst>
                <a:path w="14018" h="16098" extrusionOk="0">
                  <a:moveTo>
                    <a:pt x="1" y="0"/>
                  </a:moveTo>
                  <a:cubicBezTo>
                    <a:pt x="281" y="850"/>
                    <a:pt x="2660" y="7110"/>
                    <a:pt x="7578" y="9693"/>
                  </a:cubicBezTo>
                  <a:cubicBezTo>
                    <a:pt x="11503" y="11782"/>
                    <a:pt x="12921" y="14331"/>
                    <a:pt x="13380" y="15503"/>
                  </a:cubicBezTo>
                  <a:lnTo>
                    <a:pt x="13380" y="15503"/>
                  </a:lnTo>
                  <a:cubicBezTo>
                    <a:pt x="13559" y="15852"/>
                    <a:pt x="13592" y="16098"/>
                    <a:pt x="13592" y="16098"/>
                  </a:cubicBezTo>
                  <a:cubicBezTo>
                    <a:pt x="13592" y="15962"/>
                    <a:pt x="13626" y="15818"/>
                    <a:pt x="13626" y="15673"/>
                  </a:cubicBezTo>
                  <a:cubicBezTo>
                    <a:pt x="14017" y="10687"/>
                    <a:pt x="12463" y="5309"/>
                    <a:pt x="6338" y="3220"/>
                  </a:cubicBezTo>
                  <a:cubicBezTo>
                    <a:pt x="1063" y="1410"/>
                    <a:pt x="145" y="314"/>
                    <a:pt x="1" y="0"/>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2"/>
            <p:cNvSpPr/>
            <p:nvPr/>
          </p:nvSpPr>
          <p:spPr>
            <a:xfrm>
              <a:off x="7423627" y="2312848"/>
              <a:ext cx="360003" cy="433358"/>
            </a:xfrm>
            <a:custGeom>
              <a:avLst/>
              <a:gdLst/>
              <a:ahLst/>
              <a:cxnLst/>
              <a:rect l="l" t="t" r="r" b="b"/>
              <a:pathLst>
                <a:path w="10586" h="12743" extrusionOk="0">
                  <a:moveTo>
                    <a:pt x="111" y="1"/>
                  </a:moveTo>
                  <a:cubicBezTo>
                    <a:pt x="77" y="1"/>
                    <a:pt x="43" y="1"/>
                    <a:pt x="43" y="43"/>
                  </a:cubicBezTo>
                  <a:cubicBezTo>
                    <a:pt x="1" y="77"/>
                    <a:pt x="1" y="145"/>
                    <a:pt x="1" y="179"/>
                  </a:cubicBezTo>
                  <a:cubicBezTo>
                    <a:pt x="77" y="213"/>
                    <a:pt x="1318" y="1598"/>
                    <a:pt x="5565" y="4503"/>
                  </a:cubicBezTo>
                  <a:cubicBezTo>
                    <a:pt x="8963" y="6839"/>
                    <a:pt x="10059" y="10619"/>
                    <a:pt x="10339" y="12148"/>
                  </a:cubicBezTo>
                  <a:lnTo>
                    <a:pt x="10339" y="12148"/>
                  </a:lnTo>
                  <a:cubicBezTo>
                    <a:pt x="10518" y="12497"/>
                    <a:pt x="10551" y="12743"/>
                    <a:pt x="10551" y="12743"/>
                  </a:cubicBezTo>
                  <a:cubicBezTo>
                    <a:pt x="10551" y="12607"/>
                    <a:pt x="10585" y="12463"/>
                    <a:pt x="10585" y="12318"/>
                  </a:cubicBezTo>
                  <a:cubicBezTo>
                    <a:pt x="10339" y="11010"/>
                    <a:pt x="9345" y="6839"/>
                    <a:pt x="5667" y="4358"/>
                  </a:cubicBezTo>
                  <a:cubicBezTo>
                    <a:pt x="1453" y="1453"/>
                    <a:pt x="179" y="43"/>
                    <a:pt x="179" y="43"/>
                  </a:cubicBezTo>
                  <a:cubicBezTo>
                    <a:pt x="145" y="43"/>
                    <a:pt x="111" y="1"/>
                    <a:pt x="111"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2"/>
            <p:cNvSpPr/>
            <p:nvPr/>
          </p:nvSpPr>
          <p:spPr>
            <a:xfrm>
              <a:off x="7794581" y="2194978"/>
              <a:ext cx="465699" cy="493449"/>
            </a:xfrm>
            <a:custGeom>
              <a:avLst/>
              <a:gdLst/>
              <a:ahLst/>
              <a:cxnLst/>
              <a:rect l="l" t="t" r="r" b="b"/>
              <a:pathLst>
                <a:path w="13694" h="14510" extrusionOk="0">
                  <a:moveTo>
                    <a:pt x="13694" y="1"/>
                  </a:moveTo>
                  <a:cubicBezTo>
                    <a:pt x="13694" y="1"/>
                    <a:pt x="6864" y="1946"/>
                    <a:pt x="4350" y="5276"/>
                  </a:cubicBezTo>
                  <a:cubicBezTo>
                    <a:pt x="2090" y="8215"/>
                    <a:pt x="425" y="13202"/>
                    <a:pt x="68" y="14298"/>
                  </a:cubicBezTo>
                  <a:cubicBezTo>
                    <a:pt x="34" y="14442"/>
                    <a:pt x="0" y="14510"/>
                    <a:pt x="0" y="14510"/>
                  </a:cubicBezTo>
                  <a:cubicBezTo>
                    <a:pt x="0" y="14510"/>
                    <a:pt x="68" y="14510"/>
                    <a:pt x="213" y="14442"/>
                  </a:cubicBezTo>
                  <a:cubicBezTo>
                    <a:pt x="1198" y="14017"/>
                    <a:pt x="5276" y="12174"/>
                    <a:pt x="8563" y="8564"/>
                  </a:cubicBezTo>
                  <a:cubicBezTo>
                    <a:pt x="12352" y="4427"/>
                    <a:pt x="13694" y="1"/>
                    <a:pt x="13694" y="1"/>
                  </a:cubicBezTo>
                  <a:close/>
                </a:path>
              </a:pathLst>
            </a:custGeom>
            <a:solidFill>
              <a:srgbClr val="055C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2"/>
            <p:cNvSpPr/>
            <p:nvPr/>
          </p:nvSpPr>
          <p:spPr>
            <a:xfrm>
              <a:off x="7794581" y="2262313"/>
              <a:ext cx="392345" cy="426114"/>
            </a:xfrm>
            <a:custGeom>
              <a:avLst/>
              <a:gdLst/>
              <a:ahLst/>
              <a:cxnLst/>
              <a:rect l="l" t="t" r="r" b="b"/>
              <a:pathLst>
                <a:path w="11537" h="12530" extrusionOk="0">
                  <a:moveTo>
                    <a:pt x="11434" y="0"/>
                  </a:moveTo>
                  <a:cubicBezTo>
                    <a:pt x="11392" y="0"/>
                    <a:pt x="11358" y="0"/>
                    <a:pt x="11358" y="42"/>
                  </a:cubicBezTo>
                  <a:lnTo>
                    <a:pt x="68" y="12318"/>
                  </a:lnTo>
                  <a:cubicBezTo>
                    <a:pt x="34" y="12462"/>
                    <a:pt x="0" y="12530"/>
                    <a:pt x="0" y="12530"/>
                  </a:cubicBezTo>
                  <a:cubicBezTo>
                    <a:pt x="0" y="12530"/>
                    <a:pt x="68" y="12530"/>
                    <a:pt x="213" y="12462"/>
                  </a:cubicBezTo>
                  <a:lnTo>
                    <a:pt x="11502" y="178"/>
                  </a:lnTo>
                  <a:cubicBezTo>
                    <a:pt x="11536" y="144"/>
                    <a:pt x="11502" y="76"/>
                    <a:pt x="11468" y="42"/>
                  </a:cubicBezTo>
                  <a:cubicBezTo>
                    <a:pt x="11468" y="0"/>
                    <a:pt x="11434" y="0"/>
                    <a:pt x="1143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2"/>
            <p:cNvSpPr/>
            <p:nvPr/>
          </p:nvSpPr>
          <p:spPr>
            <a:xfrm>
              <a:off x="5396780" y="173912"/>
              <a:ext cx="542862" cy="665629"/>
            </a:xfrm>
            <a:custGeom>
              <a:avLst/>
              <a:gdLst/>
              <a:ahLst/>
              <a:cxnLst/>
              <a:rect l="l" t="t" r="r" b="b"/>
              <a:pathLst>
                <a:path w="15963" h="19573" extrusionOk="0">
                  <a:moveTo>
                    <a:pt x="6763" y="1"/>
                  </a:moveTo>
                  <a:cubicBezTo>
                    <a:pt x="4987" y="1"/>
                    <a:pt x="2974" y="2057"/>
                    <a:pt x="2337" y="3433"/>
                  </a:cubicBezTo>
                  <a:cubicBezTo>
                    <a:pt x="1131" y="5981"/>
                    <a:pt x="884" y="8954"/>
                    <a:pt x="740" y="11715"/>
                  </a:cubicBezTo>
                  <a:cubicBezTo>
                    <a:pt x="672" y="13491"/>
                    <a:pt x="638" y="15292"/>
                    <a:pt x="774" y="17067"/>
                  </a:cubicBezTo>
                  <a:cubicBezTo>
                    <a:pt x="774" y="17067"/>
                    <a:pt x="1" y="19259"/>
                    <a:pt x="2091" y="19539"/>
                  </a:cubicBezTo>
                  <a:cubicBezTo>
                    <a:pt x="2371" y="19573"/>
                    <a:pt x="2685" y="19573"/>
                    <a:pt x="2974" y="19573"/>
                  </a:cubicBezTo>
                  <a:cubicBezTo>
                    <a:pt x="5701" y="19573"/>
                    <a:pt x="8351" y="18052"/>
                    <a:pt x="10441" y="16430"/>
                  </a:cubicBezTo>
                  <a:cubicBezTo>
                    <a:pt x="12743" y="14654"/>
                    <a:pt x="14655" y="12250"/>
                    <a:pt x="15326" y="9379"/>
                  </a:cubicBezTo>
                  <a:cubicBezTo>
                    <a:pt x="15818" y="7221"/>
                    <a:pt x="15963" y="3968"/>
                    <a:pt x="13448" y="3008"/>
                  </a:cubicBezTo>
                  <a:cubicBezTo>
                    <a:pt x="13270" y="2940"/>
                    <a:pt x="12922" y="2872"/>
                    <a:pt x="12497" y="2872"/>
                  </a:cubicBezTo>
                  <a:cubicBezTo>
                    <a:pt x="11681" y="2872"/>
                    <a:pt x="10475" y="3118"/>
                    <a:pt x="9201" y="4112"/>
                  </a:cubicBezTo>
                  <a:cubicBezTo>
                    <a:pt x="9269" y="3084"/>
                    <a:pt x="9133" y="1844"/>
                    <a:pt x="8530" y="995"/>
                  </a:cubicBezTo>
                  <a:cubicBezTo>
                    <a:pt x="8037" y="290"/>
                    <a:pt x="7400" y="1"/>
                    <a:pt x="676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2"/>
            <p:cNvSpPr/>
            <p:nvPr/>
          </p:nvSpPr>
          <p:spPr>
            <a:xfrm>
              <a:off x="5489518" y="774519"/>
              <a:ext cx="696848" cy="507052"/>
            </a:xfrm>
            <a:custGeom>
              <a:avLst/>
              <a:gdLst/>
              <a:ahLst/>
              <a:cxnLst/>
              <a:rect l="l" t="t" r="r" b="b"/>
              <a:pathLst>
                <a:path w="20491" h="14910" extrusionOk="0">
                  <a:moveTo>
                    <a:pt x="4809" y="1"/>
                  </a:moveTo>
                  <a:lnTo>
                    <a:pt x="4631" y="1"/>
                  </a:lnTo>
                  <a:lnTo>
                    <a:pt x="1" y="1"/>
                  </a:lnTo>
                  <a:cubicBezTo>
                    <a:pt x="1" y="1"/>
                    <a:pt x="3925" y="14195"/>
                    <a:pt x="11817" y="14867"/>
                  </a:cubicBezTo>
                  <a:cubicBezTo>
                    <a:pt x="12106" y="14867"/>
                    <a:pt x="12386" y="14909"/>
                    <a:pt x="12633" y="14909"/>
                  </a:cubicBezTo>
                  <a:cubicBezTo>
                    <a:pt x="18367" y="14909"/>
                    <a:pt x="15003" y="8818"/>
                    <a:pt x="15003" y="8818"/>
                  </a:cubicBezTo>
                  <a:lnTo>
                    <a:pt x="15003" y="8818"/>
                  </a:lnTo>
                  <a:cubicBezTo>
                    <a:pt x="15003" y="8818"/>
                    <a:pt x="15538" y="8920"/>
                    <a:pt x="16243" y="8920"/>
                  </a:cubicBezTo>
                  <a:cubicBezTo>
                    <a:pt x="17585" y="8920"/>
                    <a:pt x="19497" y="8572"/>
                    <a:pt x="19751" y="6584"/>
                  </a:cubicBezTo>
                  <a:cubicBezTo>
                    <a:pt x="20490" y="1419"/>
                    <a:pt x="11469" y="1"/>
                    <a:pt x="480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2"/>
            <p:cNvSpPr/>
            <p:nvPr/>
          </p:nvSpPr>
          <p:spPr>
            <a:xfrm>
              <a:off x="5021235" y="846751"/>
              <a:ext cx="594587" cy="565953"/>
            </a:xfrm>
            <a:custGeom>
              <a:avLst/>
              <a:gdLst/>
              <a:ahLst/>
              <a:cxnLst/>
              <a:rect l="l" t="t" r="r" b="b"/>
              <a:pathLst>
                <a:path w="17484" h="16642" extrusionOk="0">
                  <a:moveTo>
                    <a:pt x="13660" y="0"/>
                  </a:moveTo>
                  <a:cubicBezTo>
                    <a:pt x="13304" y="0"/>
                    <a:pt x="13091" y="111"/>
                    <a:pt x="13091" y="111"/>
                  </a:cubicBezTo>
                  <a:cubicBezTo>
                    <a:pt x="11290" y="748"/>
                    <a:pt x="9523" y="1529"/>
                    <a:pt x="7824" y="2413"/>
                  </a:cubicBezTo>
                  <a:cubicBezTo>
                    <a:pt x="7748" y="2447"/>
                    <a:pt x="7680" y="2481"/>
                    <a:pt x="7612" y="2515"/>
                  </a:cubicBezTo>
                  <a:lnTo>
                    <a:pt x="7612" y="2515"/>
                  </a:lnTo>
                  <a:lnTo>
                    <a:pt x="7570" y="2515"/>
                  </a:lnTo>
                  <a:cubicBezTo>
                    <a:pt x="5064" y="3823"/>
                    <a:pt x="1768" y="5310"/>
                    <a:pt x="774" y="8147"/>
                  </a:cubicBezTo>
                  <a:cubicBezTo>
                    <a:pt x="1" y="10406"/>
                    <a:pt x="952" y="13524"/>
                    <a:pt x="3535" y="14093"/>
                  </a:cubicBezTo>
                  <a:cubicBezTo>
                    <a:pt x="3823" y="14161"/>
                    <a:pt x="4070" y="14161"/>
                    <a:pt x="4350" y="14161"/>
                  </a:cubicBezTo>
                  <a:cubicBezTo>
                    <a:pt x="5199" y="14161"/>
                    <a:pt x="6049" y="13949"/>
                    <a:pt x="6763" y="13558"/>
                  </a:cubicBezTo>
                  <a:cubicBezTo>
                    <a:pt x="6763" y="13558"/>
                    <a:pt x="7221" y="16642"/>
                    <a:pt x="11358" y="16642"/>
                  </a:cubicBezTo>
                  <a:cubicBezTo>
                    <a:pt x="11435" y="16642"/>
                    <a:pt x="11537" y="16642"/>
                    <a:pt x="11605" y="16608"/>
                  </a:cubicBezTo>
                  <a:cubicBezTo>
                    <a:pt x="15113" y="16531"/>
                    <a:pt x="17483" y="11188"/>
                    <a:pt x="17024" y="6023"/>
                  </a:cubicBezTo>
                  <a:cubicBezTo>
                    <a:pt x="16880" y="4715"/>
                    <a:pt x="16566" y="3398"/>
                    <a:pt x="16030" y="2234"/>
                  </a:cubicBezTo>
                  <a:cubicBezTo>
                    <a:pt x="15215" y="357"/>
                    <a:pt x="14264" y="0"/>
                    <a:pt x="136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2"/>
            <p:cNvSpPr/>
            <p:nvPr/>
          </p:nvSpPr>
          <p:spPr>
            <a:xfrm>
              <a:off x="4830861" y="394349"/>
              <a:ext cx="747689" cy="542862"/>
            </a:xfrm>
            <a:custGeom>
              <a:avLst/>
              <a:gdLst/>
              <a:ahLst/>
              <a:cxnLst/>
              <a:rect l="l" t="t" r="r" b="b"/>
              <a:pathLst>
                <a:path w="21986" h="15963" extrusionOk="0">
                  <a:moveTo>
                    <a:pt x="7510" y="0"/>
                  </a:moveTo>
                  <a:cubicBezTo>
                    <a:pt x="6762" y="0"/>
                    <a:pt x="5989" y="102"/>
                    <a:pt x="5242" y="425"/>
                  </a:cubicBezTo>
                  <a:cubicBezTo>
                    <a:pt x="3475" y="1164"/>
                    <a:pt x="2303" y="3611"/>
                    <a:pt x="3475" y="5344"/>
                  </a:cubicBezTo>
                  <a:cubicBezTo>
                    <a:pt x="3475" y="5344"/>
                    <a:pt x="1" y="5446"/>
                    <a:pt x="255" y="9234"/>
                  </a:cubicBezTo>
                  <a:cubicBezTo>
                    <a:pt x="468" y="12284"/>
                    <a:pt x="8920" y="15962"/>
                    <a:pt x="15614" y="15962"/>
                  </a:cubicBezTo>
                  <a:cubicBezTo>
                    <a:pt x="17169" y="15962"/>
                    <a:pt x="18621" y="15750"/>
                    <a:pt x="19828" y="15325"/>
                  </a:cubicBezTo>
                  <a:cubicBezTo>
                    <a:pt x="21985" y="11749"/>
                    <a:pt x="20388" y="11010"/>
                    <a:pt x="20388" y="11010"/>
                  </a:cubicBezTo>
                  <a:cubicBezTo>
                    <a:pt x="20354" y="11010"/>
                    <a:pt x="20354" y="10967"/>
                    <a:pt x="20320" y="10967"/>
                  </a:cubicBezTo>
                  <a:cubicBezTo>
                    <a:pt x="20176" y="10967"/>
                    <a:pt x="20108" y="11256"/>
                    <a:pt x="20040" y="11256"/>
                  </a:cubicBezTo>
                  <a:cubicBezTo>
                    <a:pt x="20006" y="11256"/>
                    <a:pt x="20006" y="11222"/>
                    <a:pt x="19963" y="11180"/>
                  </a:cubicBezTo>
                  <a:cubicBezTo>
                    <a:pt x="19403" y="10016"/>
                    <a:pt x="18443" y="7289"/>
                    <a:pt x="17738" y="6227"/>
                  </a:cubicBezTo>
                  <a:cubicBezTo>
                    <a:pt x="16141" y="3959"/>
                    <a:pt x="14060" y="1801"/>
                    <a:pt x="11401" y="816"/>
                  </a:cubicBezTo>
                  <a:cubicBezTo>
                    <a:pt x="10126" y="349"/>
                    <a:pt x="8818" y="0"/>
                    <a:pt x="751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2"/>
            <p:cNvSpPr/>
            <p:nvPr/>
          </p:nvSpPr>
          <p:spPr>
            <a:xfrm>
              <a:off x="5090848" y="1061100"/>
              <a:ext cx="26628" cy="24009"/>
            </a:xfrm>
            <a:custGeom>
              <a:avLst/>
              <a:gdLst/>
              <a:ahLst/>
              <a:cxnLst/>
              <a:rect l="l" t="t" r="r" b="b"/>
              <a:pathLst>
                <a:path w="783" h="706" extrusionOk="0">
                  <a:moveTo>
                    <a:pt x="680" y="0"/>
                  </a:moveTo>
                  <a:lnTo>
                    <a:pt x="638" y="0"/>
                  </a:lnTo>
                  <a:cubicBezTo>
                    <a:pt x="536" y="0"/>
                    <a:pt x="426" y="145"/>
                    <a:pt x="324" y="247"/>
                  </a:cubicBezTo>
                  <a:cubicBezTo>
                    <a:pt x="256" y="323"/>
                    <a:pt x="145" y="425"/>
                    <a:pt x="77" y="570"/>
                  </a:cubicBezTo>
                  <a:cubicBezTo>
                    <a:pt x="1" y="604"/>
                    <a:pt x="77" y="706"/>
                    <a:pt x="111" y="706"/>
                  </a:cubicBezTo>
                  <a:cubicBezTo>
                    <a:pt x="145" y="706"/>
                    <a:pt x="179" y="672"/>
                    <a:pt x="179" y="672"/>
                  </a:cubicBezTo>
                  <a:cubicBezTo>
                    <a:pt x="290" y="570"/>
                    <a:pt x="358" y="493"/>
                    <a:pt x="468" y="391"/>
                  </a:cubicBezTo>
                  <a:cubicBezTo>
                    <a:pt x="570" y="323"/>
                    <a:pt x="714" y="247"/>
                    <a:pt x="748" y="145"/>
                  </a:cubicBezTo>
                  <a:cubicBezTo>
                    <a:pt x="782" y="68"/>
                    <a:pt x="748"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2"/>
            <p:cNvSpPr/>
            <p:nvPr/>
          </p:nvSpPr>
          <p:spPr>
            <a:xfrm>
              <a:off x="5107920" y="1086538"/>
              <a:ext cx="21697" cy="20234"/>
            </a:xfrm>
            <a:custGeom>
              <a:avLst/>
              <a:gdLst/>
              <a:ahLst/>
              <a:cxnLst/>
              <a:rect l="l" t="t" r="r" b="b"/>
              <a:pathLst>
                <a:path w="638" h="595" extrusionOk="0">
                  <a:moveTo>
                    <a:pt x="527" y="0"/>
                  </a:moveTo>
                  <a:lnTo>
                    <a:pt x="527" y="0"/>
                  </a:lnTo>
                  <a:cubicBezTo>
                    <a:pt x="425" y="0"/>
                    <a:pt x="348" y="136"/>
                    <a:pt x="280" y="212"/>
                  </a:cubicBezTo>
                  <a:cubicBezTo>
                    <a:pt x="212" y="280"/>
                    <a:pt x="136" y="382"/>
                    <a:pt x="68" y="459"/>
                  </a:cubicBezTo>
                  <a:cubicBezTo>
                    <a:pt x="0" y="527"/>
                    <a:pt x="34" y="595"/>
                    <a:pt x="102" y="595"/>
                  </a:cubicBezTo>
                  <a:cubicBezTo>
                    <a:pt x="102" y="595"/>
                    <a:pt x="136" y="595"/>
                    <a:pt x="136" y="561"/>
                  </a:cubicBezTo>
                  <a:cubicBezTo>
                    <a:pt x="246" y="527"/>
                    <a:pt x="348" y="459"/>
                    <a:pt x="425" y="348"/>
                  </a:cubicBezTo>
                  <a:cubicBezTo>
                    <a:pt x="527" y="280"/>
                    <a:pt x="637" y="212"/>
                    <a:pt x="637" y="68"/>
                  </a:cubicBezTo>
                  <a:cubicBezTo>
                    <a:pt x="637" y="34"/>
                    <a:pt x="603"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2"/>
            <p:cNvSpPr/>
            <p:nvPr/>
          </p:nvSpPr>
          <p:spPr>
            <a:xfrm>
              <a:off x="5168011" y="1009375"/>
              <a:ext cx="26594" cy="16800"/>
            </a:xfrm>
            <a:custGeom>
              <a:avLst/>
              <a:gdLst/>
              <a:ahLst/>
              <a:cxnLst/>
              <a:rect l="l" t="t" r="r" b="b"/>
              <a:pathLst>
                <a:path w="782" h="494" extrusionOk="0">
                  <a:moveTo>
                    <a:pt x="671" y="1"/>
                  </a:moveTo>
                  <a:cubicBezTo>
                    <a:pt x="459" y="1"/>
                    <a:pt x="212" y="213"/>
                    <a:pt x="68" y="358"/>
                  </a:cubicBezTo>
                  <a:cubicBezTo>
                    <a:pt x="0" y="426"/>
                    <a:pt x="68" y="494"/>
                    <a:pt x="144" y="494"/>
                  </a:cubicBezTo>
                  <a:cubicBezTo>
                    <a:pt x="144" y="494"/>
                    <a:pt x="178" y="494"/>
                    <a:pt x="178" y="460"/>
                  </a:cubicBezTo>
                  <a:cubicBezTo>
                    <a:pt x="280" y="392"/>
                    <a:pt x="391" y="315"/>
                    <a:pt x="459" y="281"/>
                  </a:cubicBezTo>
                  <a:cubicBezTo>
                    <a:pt x="569" y="213"/>
                    <a:pt x="671" y="179"/>
                    <a:pt x="748" y="103"/>
                  </a:cubicBezTo>
                  <a:cubicBezTo>
                    <a:pt x="782" y="69"/>
                    <a:pt x="748" y="1"/>
                    <a:pt x="6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2"/>
            <p:cNvSpPr/>
            <p:nvPr/>
          </p:nvSpPr>
          <p:spPr>
            <a:xfrm>
              <a:off x="5165699" y="1034506"/>
              <a:ext cx="26322" cy="19418"/>
            </a:xfrm>
            <a:custGeom>
              <a:avLst/>
              <a:gdLst/>
              <a:ahLst/>
              <a:cxnLst/>
              <a:rect l="l" t="t" r="r" b="b"/>
              <a:pathLst>
                <a:path w="774" h="571" extrusionOk="0">
                  <a:moveTo>
                    <a:pt x="603" y="1"/>
                  </a:moveTo>
                  <a:cubicBezTo>
                    <a:pt x="391" y="1"/>
                    <a:pt x="212" y="256"/>
                    <a:pt x="68" y="392"/>
                  </a:cubicBezTo>
                  <a:cubicBezTo>
                    <a:pt x="0" y="468"/>
                    <a:pt x="34" y="570"/>
                    <a:pt x="136" y="570"/>
                  </a:cubicBezTo>
                  <a:lnTo>
                    <a:pt x="178" y="570"/>
                  </a:lnTo>
                  <a:cubicBezTo>
                    <a:pt x="280" y="502"/>
                    <a:pt x="391" y="468"/>
                    <a:pt x="493" y="426"/>
                  </a:cubicBezTo>
                  <a:cubicBezTo>
                    <a:pt x="561" y="358"/>
                    <a:pt x="705" y="324"/>
                    <a:pt x="739" y="213"/>
                  </a:cubicBezTo>
                  <a:cubicBezTo>
                    <a:pt x="773" y="145"/>
                    <a:pt x="739" y="43"/>
                    <a:pt x="671" y="43"/>
                  </a:cubicBezTo>
                  <a:cubicBezTo>
                    <a:pt x="637" y="43"/>
                    <a:pt x="637" y="1"/>
                    <a:pt x="6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2"/>
            <p:cNvSpPr/>
            <p:nvPr/>
          </p:nvSpPr>
          <p:spPr>
            <a:xfrm>
              <a:off x="5155871" y="1083919"/>
              <a:ext cx="26594" cy="20541"/>
            </a:xfrm>
            <a:custGeom>
              <a:avLst/>
              <a:gdLst/>
              <a:ahLst/>
              <a:cxnLst/>
              <a:rect l="l" t="t" r="r" b="b"/>
              <a:pathLst>
                <a:path w="782" h="604" extrusionOk="0">
                  <a:moveTo>
                    <a:pt x="680" y="1"/>
                  </a:moveTo>
                  <a:lnTo>
                    <a:pt x="680" y="1"/>
                  </a:lnTo>
                  <a:cubicBezTo>
                    <a:pt x="535" y="1"/>
                    <a:pt x="467" y="77"/>
                    <a:pt x="357" y="179"/>
                  </a:cubicBezTo>
                  <a:cubicBezTo>
                    <a:pt x="289" y="247"/>
                    <a:pt x="179" y="323"/>
                    <a:pt x="77" y="425"/>
                  </a:cubicBezTo>
                  <a:cubicBezTo>
                    <a:pt x="0" y="459"/>
                    <a:pt x="77" y="604"/>
                    <a:pt x="179" y="604"/>
                  </a:cubicBezTo>
                  <a:cubicBezTo>
                    <a:pt x="179" y="604"/>
                    <a:pt x="179" y="570"/>
                    <a:pt x="213" y="570"/>
                  </a:cubicBezTo>
                  <a:cubicBezTo>
                    <a:pt x="323" y="502"/>
                    <a:pt x="425" y="425"/>
                    <a:pt x="535" y="357"/>
                  </a:cubicBezTo>
                  <a:cubicBezTo>
                    <a:pt x="603" y="289"/>
                    <a:pt x="748" y="247"/>
                    <a:pt x="782" y="145"/>
                  </a:cubicBezTo>
                  <a:cubicBezTo>
                    <a:pt x="782" y="77"/>
                    <a:pt x="748" y="1"/>
                    <a:pt x="6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2"/>
            <p:cNvSpPr/>
            <p:nvPr/>
          </p:nvSpPr>
          <p:spPr>
            <a:xfrm>
              <a:off x="5182431" y="1129863"/>
              <a:ext cx="26628" cy="24009"/>
            </a:xfrm>
            <a:custGeom>
              <a:avLst/>
              <a:gdLst/>
              <a:ahLst/>
              <a:cxnLst/>
              <a:rect l="l" t="t" r="r" b="b"/>
              <a:pathLst>
                <a:path w="783" h="706" extrusionOk="0">
                  <a:moveTo>
                    <a:pt x="638" y="0"/>
                  </a:moveTo>
                  <a:lnTo>
                    <a:pt x="604" y="0"/>
                  </a:lnTo>
                  <a:cubicBezTo>
                    <a:pt x="493" y="68"/>
                    <a:pt x="426" y="136"/>
                    <a:pt x="324" y="247"/>
                  </a:cubicBezTo>
                  <a:cubicBezTo>
                    <a:pt x="247" y="315"/>
                    <a:pt x="145" y="425"/>
                    <a:pt x="69" y="527"/>
                  </a:cubicBezTo>
                  <a:cubicBezTo>
                    <a:pt x="1" y="561"/>
                    <a:pt x="69" y="705"/>
                    <a:pt x="145" y="705"/>
                  </a:cubicBezTo>
                  <a:lnTo>
                    <a:pt x="179" y="671"/>
                  </a:lnTo>
                  <a:cubicBezTo>
                    <a:pt x="281" y="595"/>
                    <a:pt x="392" y="527"/>
                    <a:pt x="459" y="459"/>
                  </a:cubicBezTo>
                  <a:cubicBezTo>
                    <a:pt x="570" y="382"/>
                    <a:pt x="706" y="315"/>
                    <a:pt x="748" y="170"/>
                  </a:cubicBezTo>
                  <a:cubicBezTo>
                    <a:pt x="782" y="102"/>
                    <a:pt x="748" y="0"/>
                    <a:pt x="6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2"/>
            <p:cNvSpPr/>
            <p:nvPr/>
          </p:nvSpPr>
          <p:spPr>
            <a:xfrm>
              <a:off x="5220859" y="1173189"/>
              <a:ext cx="25472" cy="24009"/>
            </a:xfrm>
            <a:custGeom>
              <a:avLst/>
              <a:gdLst/>
              <a:ahLst/>
              <a:cxnLst/>
              <a:rect l="l" t="t" r="r" b="b"/>
              <a:pathLst>
                <a:path w="749" h="706" extrusionOk="0">
                  <a:moveTo>
                    <a:pt x="604" y="0"/>
                  </a:moveTo>
                  <a:lnTo>
                    <a:pt x="570" y="0"/>
                  </a:lnTo>
                  <a:cubicBezTo>
                    <a:pt x="425" y="34"/>
                    <a:pt x="357" y="170"/>
                    <a:pt x="255" y="281"/>
                  </a:cubicBezTo>
                  <a:cubicBezTo>
                    <a:pt x="145" y="383"/>
                    <a:pt x="77" y="493"/>
                    <a:pt x="1" y="638"/>
                  </a:cubicBezTo>
                  <a:cubicBezTo>
                    <a:pt x="1" y="672"/>
                    <a:pt x="43" y="706"/>
                    <a:pt x="77" y="706"/>
                  </a:cubicBezTo>
                  <a:lnTo>
                    <a:pt x="111" y="706"/>
                  </a:lnTo>
                  <a:cubicBezTo>
                    <a:pt x="213" y="638"/>
                    <a:pt x="323" y="561"/>
                    <a:pt x="425" y="459"/>
                  </a:cubicBezTo>
                  <a:cubicBezTo>
                    <a:pt x="502" y="425"/>
                    <a:pt x="536" y="383"/>
                    <a:pt x="604" y="315"/>
                  </a:cubicBezTo>
                  <a:cubicBezTo>
                    <a:pt x="680" y="281"/>
                    <a:pt x="714" y="247"/>
                    <a:pt x="714" y="136"/>
                  </a:cubicBezTo>
                  <a:cubicBezTo>
                    <a:pt x="748" y="68"/>
                    <a:pt x="680"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2"/>
            <p:cNvSpPr/>
            <p:nvPr/>
          </p:nvSpPr>
          <p:spPr>
            <a:xfrm>
              <a:off x="5236741" y="1132176"/>
              <a:ext cx="25166" cy="24009"/>
            </a:xfrm>
            <a:custGeom>
              <a:avLst/>
              <a:gdLst/>
              <a:ahLst/>
              <a:cxnLst/>
              <a:rect l="l" t="t" r="r" b="b"/>
              <a:pathLst>
                <a:path w="740" h="706" extrusionOk="0">
                  <a:moveTo>
                    <a:pt x="638" y="0"/>
                  </a:moveTo>
                  <a:cubicBezTo>
                    <a:pt x="494" y="34"/>
                    <a:pt x="426" y="102"/>
                    <a:pt x="315" y="213"/>
                  </a:cubicBezTo>
                  <a:cubicBezTo>
                    <a:pt x="213" y="281"/>
                    <a:pt x="137" y="391"/>
                    <a:pt x="69" y="493"/>
                  </a:cubicBezTo>
                  <a:cubicBezTo>
                    <a:pt x="1" y="569"/>
                    <a:pt x="69" y="705"/>
                    <a:pt x="137" y="705"/>
                  </a:cubicBezTo>
                  <a:cubicBezTo>
                    <a:pt x="137" y="705"/>
                    <a:pt x="171" y="705"/>
                    <a:pt x="171" y="671"/>
                  </a:cubicBezTo>
                  <a:cubicBezTo>
                    <a:pt x="315" y="603"/>
                    <a:pt x="426" y="527"/>
                    <a:pt x="527" y="425"/>
                  </a:cubicBezTo>
                  <a:cubicBezTo>
                    <a:pt x="638" y="357"/>
                    <a:pt x="706" y="247"/>
                    <a:pt x="740" y="102"/>
                  </a:cubicBezTo>
                  <a:cubicBezTo>
                    <a:pt x="740" y="68"/>
                    <a:pt x="672" y="0"/>
                    <a:pt x="6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2"/>
            <p:cNvSpPr/>
            <p:nvPr/>
          </p:nvSpPr>
          <p:spPr>
            <a:xfrm>
              <a:off x="5220859" y="978190"/>
              <a:ext cx="24315" cy="14487"/>
            </a:xfrm>
            <a:custGeom>
              <a:avLst/>
              <a:gdLst/>
              <a:ahLst/>
              <a:cxnLst/>
              <a:rect l="l" t="t" r="r" b="b"/>
              <a:pathLst>
                <a:path w="715" h="426" extrusionOk="0">
                  <a:moveTo>
                    <a:pt x="570" y="0"/>
                  </a:moveTo>
                  <a:cubicBezTo>
                    <a:pt x="502" y="0"/>
                    <a:pt x="391" y="34"/>
                    <a:pt x="323" y="102"/>
                  </a:cubicBezTo>
                  <a:cubicBezTo>
                    <a:pt x="255" y="136"/>
                    <a:pt x="145" y="213"/>
                    <a:pt x="77" y="281"/>
                  </a:cubicBezTo>
                  <a:cubicBezTo>
                    <a:pt x="1" y="315"/>
                    <a:pt x="77" y="425"/>
                    <a:pt x="145" y="425"/>
                  </a:cubicBezTo>
                  <a:lnTo>
                    <a:pt x="145" y="425"/>
                  </a:lnTo>
                  <a:cubicBezTo>
                    <a:pt x="255" y="383"/>
                    <a:pt x="357" y="349"/>
                    <a:pt x="425" y="315"/>
                  </a:cubicBezTo>
                  <a:cubicBezTo>
                    <a:pt x="536" y="281"/>
                    <a:pt x="638" y="213"/>
                    <a:pt x="680" y="136"/>
                  </a:cubicBezTo>
                  <a:cubicBezTo>
                    <a:pt x="714" y="102"/>
                    <a:pt x="680"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2"/>
            <p:cNvSpPr/>
            <p:nvPr/>
          </p:nvSpPr>
          <p:spPr>
            <a:xfrm>
              <a:off x="5123496" y="1193423"/>
              <a:ext cx="22853" cy="24281"/>
            </a:xfrm>
            <a:custGeom>
              <a:avLst/>
              <a:gdLst/>
              <a:ahLst/>
              <a:cxnLst/>
              <a:rect l="l" t="t" r="r" b="b"/>
              <a:pathLst>
                <a:path w="672" h="714" extrusionOk="0">
                  <a:moveTo>
                    <a:pt x="528" y="0"/>
                  </a:moveTo>
                  <a:lnTo>
                    <a:pt x="460" y="0"/>
                  </a:lnTo>
                  <a:cubicBezTo>
                    <a:pt x="392" y="111"/>
                    <a:pt x="281" y="178"/>
                    <a:pt x="213" y="289"/>
                  </a:cubicBezTo>
                  <a:cubicBezTo>
                    <a:pt x="103" y="357"/>
                    <a:pt x="1" y="467"/>
                    <a:pt x="1" y="569"/>
                  </a:cubicBezTo>
                  <a:cubicBezTo>
                    <a:pt x="1" y="680"/>
                    <a:pt x="69" y="714"/>
                    <a:pt x="145" y="714"/>
                  </a:cubicBezTo>
                  <a:lnTo>
                    <a:pt x="179" y="714"/>
                  </a:lnTo>
                  <a:cubicBezTo>
                    <a:pt x="315" y="714"/>
                    <a:pt x="392" y="535"/>
                    <a:pt x="460" y="467"/>
                  </a:cubicBezTo>
                  <a:cubicBezTo>
                    <a:pt x="528" y="357"/>
                    <a:pt x="570" y="255"/>
                    <a:pt x="638" y="145"/>
                  </a:cubicBezTo>
                  <a:cubicBezTo>
                    <a:pt x="672" y="77"/>
                    <a:pt x="604" y="0"/>
                    <a:pt x="5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2"/>
            <p:cNvSpPr/>
            <p:nvPr/>
          </p:nvSpPr>
          <p:spPr>
            <a:xfrm>
              <a:off x="5109076" y="1176658"/>
              <a:ext cx="17922" cy="15643"/>
            </a:xfrm>
            <a:custGeom>
              <a:avLst/>
              <a:gdLst/>
              <a:ahLst/>
              <a:cxnLst/>
              <a:rect l="l" t="t" r="r" b="b"/>
              <a:pathLst>
                <a:path w="527" h="460" extrusionOk="0">
                  <a:moveTo>
                    <a:pt x="391" y="0"/>
                  </a:moveTo>
                  <a:cubicBezTo>
                    <a:pt x="391" y="0"/>
                    <a:pt x="357" y="0"/>
                    <a:pt x="314" y="34"/>
                  </a:cubicBezTo>
                  <a:cubicBezTo>
                    <a:pt x="280" y="68"/>
                    <a:pt x="212" y="145"/>
                    <a:pt x="144" y="179"/>
                  </a:cubicBezTo>
                  <a:cubicBezTo>
                    <a:pt x="102" y="247"/>
                    <a:pt x="0" y="281"/>
                    <a:pt x="0" y="391"/>
                  </a:cubicBezTo>
                  <a:cubicBezTo>
                    <a:pt x="0" y="425"/>
                    <a:pt x="34" y="459"/>
                    <a:pt x="68" y="459"/>
                  </a:cubicBezTo>
                  <a:lnTo>
                    <a:pt x="102" y="459"/>
                  </a:lnTo>
                  <a:cubicBezTo>
                    <a:pt x="212" y="459"/>
                    <a:pt x="280" y="391"/>
                    <a:pt x="314" y="357"/>
                  </a:cubicBezTo>
                  <a:cubicBezTo>
                    <a:pt x="391" y="281"/>
                    <a:pt x="425" y="213"/>
                    <a:pt x="493" y="145"/>
                  </a:cubicBezTo>
                  <a:cubicBezTo>
                    <a:pt x="527" y="68"/>
                    <a:pt x="459" y="0"/>
                    <a:pt x="3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2"/>
            <p:cNvSpPr/>
            <p:nvPr/>
          </p:nvSpPr>
          <p:spPr>
            <a:xfrm>
              <a:off x="5090848" y="1148907"/>
              <a:ext cx="18262" cy="12175"/>
            </a:xfrm>
            <a:custGeom>
              <a:avLst/>
              <a:gdLst/>
              <a:ahLst/>
              <a:cxnLst/>
              <a:rect l="l" t="t" r="r" b="b"/>
              <a:pathLst>
                <a:path w="537" h="358" extrusionOk="0">
                  <a:moveTo>
                    <a:pt x="468" y="1"/>
                  </a:moveTo>
                  <a:lnTo>
                    <a:pt x="426" y="1"/>
                  </a:lnTo>
                  <a:cubicBezTo>
                    <a:pt x="392" y="35"/>
                    <a:pt x="324" y="35"/>
                    <a:pt x="256" y="77"/>
                  </a:cubicBezTo>
                  <a:cubicBezTo>
                    <a:pt x="213" y="111"/>
                    <a:pt x="145" y="145"/>
                    <a:pt x="111" y="145"/>
                  </a:cubicBezTo>
                  <a:cubicBezTo>
                    <a:pt x="1" y="213"/>
                    <a:pt x="77" y="358"/>
                    <a:pt x="145" y="358"/>
                  </a:cubicBezTo>
                  <a:cubicBezTo>
                    <a:pt x="179" y="358"/>
                    <a:pt x="179" y="324"/>
                    <a:pt x="213" y="324"/>
                  </a:cubicBezTo>
                  <a:cubicBezTo>
                    <a:pt x="256" y="290"/>
                    <a:pt x="324" y="290"/>
                    <a:pt x="358" y="247"/>
                  </a:cubicBezTo>
                  <a:cubicBezTo>
                    <a:pt x="392" y="213"/>
                    <a:pt x="468" y="179"/>
                    <a:pt x="502" y="145"/>
                  </a:cubicBezTo>
                  <a:cubicBezTo>
                    <a:pt x="536" y="111"/>
                    <a:pt x="502" y="1"/>
                    <a:pt x="4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2"/>
            <p:cNvSpPr/>
            <p:nvPr/>
          </p:nvSpPr>
          <p:spPr>
            <a:xfrm>
              <a:off x="5166855" y="1196008"/>
              <a:ext cx="32375" cy="26322"/>
            </a:xfrm>
            <a:custGeom>
              <a:avLst/>
              <a:gdLst/>
              <a:ahLst/>
              <a:cxnLst/>
              <a:rect l="l" t="t" r="r" b="b"/>
              <a:pathLst>
                <a:path w="952" h="774" extrusionOk="0">
                  <a:moveTo>
                    <a:pt x="850" y="1"/>
                  </a:moveTo>
                  <a:cubicBezTo>
                    <a:pt x="816" y="1"/>
                    <a:pt x="816" y="35"/>
                    <a:pt x="782" y="35"/>
                  </a:cubicBezTo>
                  <a:cubicBezTo>
                    <a:pt x="671" y="136"/>
                    <a:pt x="527" y="247"/>
                    <a:pt x="425" y="349"/>
                  </a:cubicBezTo>
                  <a:cubicBezTo>
                    <a:pt x="357" y="391"/>
                    <a:pt x="314" y="459"/>
                    <a:pt x="246" y="493"/>
                  </a:cubicBezTo>
                  <a:cubicBezTo>
                    <a:pt x="212" y="527"/>
                    <a:pt x="144" y="604"/>
                    <a:pt x="68" y="638"/>
                  </a:cubicBezTo>
                  <a:cubicBezTo>
                    <a:pt x="0" y="706"/>
                    <a:pt x="68" y="774"/>
                    <a:pt x="144" y="774"/>
                  </a:cubicBezTo>
                  <a:lnTo>
                    <a:pt x="144" y="774"/>
                  </a:lnTo>
                  <a:cubicBezTo>
                    <a:pt x="314" y="740"/>
                    <a:pt x="493" y="672"/>
                    <a:pt x="637" y="561"/>
                  </a:cubicBezTo>
                  <a:cubicBezTo>
                    <a:pt x="739" y="459"/>
                    <a:pt x="850" y="315"/>
                    <a:pt x="917" y="136"/>
                  </a:cubicBezTo>
                  <a:cubicBezTo>
                    <a:pt x="951" y="69"/>
                    <a:pt x="884" y="1"/>
                    <a:pt x="8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2"/>
            <p:cNvSpPr/>
            <p:nvPr/>
          </p:nvSpPr>
          <p:spPr>
            <a:xfrm>
              <a:off x="5134208" y="1151526"/>
              <a:ext cx="24281" cy="19078"/>
            </a:xfrm>
            <a:custGeom>
              <a:avLst/>
              <a:gdLst/>
              <a:ahLst/>
              <a:cxnLst/>
              <a:rect l="l" t="t" r="r" b="b"/>
              <a:pathLst>
                <a:path w="714" h="561" extrusionOk="0">
                  <a:moveTo>
                    <a:pt x="569" y="0"/>
                  </a:moveTo>
                  <a:lnTo>
                    <a:pt x="501" y="0"/>
                  </a:lnTo>
                  <a:cubicBezTo>
                    <a:pt x="425" y="68"/>
                    <a:pt x="323" y="136"/>
                    <a:pt x="255" y="170"/>
                  </a:cubicBezTo>
                  <a:cubicBezTo>
                    <a:pt x="179" y="247"/>
                    <a:pt x="77" y="315"/>
                    <a:pt x="43" y="383"/>
                  </a:cubicBezTo>
                  <a:cubicBezTo>
                    <a:pt x="0" y="459"/>
                    <a:pt x="77" y="527"/>
                    <a:pt x="111" y="561"/>
                  </a:cubicBezTo>
                  <a:lnTo>
                    <a:pt x="145" y="561"/>
                  </a:lnTo>
                  <a:cubicBezTo>
                    <a:pt x="255" y="561"/>
                    <a:pt x="357" y="493"/>
                    <a:pt x="425" y="425"/>
                  </a:cubicBezTo>
                  <a:cubicBezTo>
                    <a:pt x="535" y="349"/>
                    <a:pt x="603" y="281"/>
                    <a:pt x="680" y="170"/>
                  </a:cubicBezTo>
                  <a:cubicBezTo>
                    <a:pt x="714" y="68"/>
                    <a:pt x="637" y="0"/>
                    <a:pt x="5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2"/>
            <p:cNvSpPr/>
            <p:nvPr/>
          </p:nvSpPr>
          <p:spPr>
            <a:xfrm>
              <a:off x="5140261" y="1254943"/>
              <a:ext cx="24315" cy="21697"/>
            </a:xfrm>
            <a:custGeom>
              <a:avLst/>
              <a:gdLst/>
              <a:ahLst/>
              <a:cxnLst/>
              <a:rect l="l" t="t" r="r" b="b"/>
              <a:pathLst>
                <a:path w="715" h="638" extrusionOk="0">
                  <a:moveTo>
                    <a:pt x="570" y="0"/>
                  </a:moveTo>
                  <a:cubicBezTo>
                    <a:pt x="459" y="0"/>
                    <a:pt x="391" y="102"/>
                    <a:pt x="289" y="179"/>
                  </a:cubicBezTo>
                  <a:cubicBezTo>
                    <a:pt x="247" y="213"/>
                    <a:pt x="179" y="281"/>
                    <a:pt x="145" y="315"/>
                  </a:cubicBezTo>
                  <a:cubicBezTo>
                    <a:pt x="111" y="357"/>
                    <a:pt x="77" y="425"/>
                    <a:pt x="35" y="493"/>
                  </a:cubicBezTo>
                  <a:cubicBezTo>
                    <a:pt x="1" y="570"/>
                    <a:pt x="35" y="638"/>
                    <a:pt x="111" y="638"/>
                  </a:cubicBezTo>
                  <a:lnTo>
                    <a:pt x="145" y="638"/>
                  </a:lnTo>
                  <a:cubicBezTo>
                    <a:pt x="179" y="604"/>
                    <a:pt x="247" y="604"/>
                    <a:pt x="323" y="570"/>
                  </a:cubicBezTo>
                  <a:cubicBezTo>
                    <a:pt x="391" y="493"/>
                    <a:pt x="425" y="459"/>
                    <a:pt x="502" y="391"/>
                  </a:cubicBezTo>
                  <a:cubicBezTo>
                    <a:pt x="570" y="315"/>
                    <a:pt x="714" y="179"/>
                    <a:pt x="672" y="34"/>
                  </a:cubicBezTo>
                  <a:cubicBezTo>
                    <a:pt x="672" y="0"/>
                    <a:pt x="638"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2"/>
            <p:cNvSpPr/>
            <p:nvPr/>
          </p:nvSpPr>
          <p:spPr>
            <a:xfrm>
              <a:off x="5158455" y="1268240"/>
              <a:ext cx="21697" cy="22853"/>
            </a:xfrm>
            <a:custGeom>
              <a:avLst/>
              <a:gdLst/>
              <a:ahLst/>
              <a:cxnLst/>
              <a:rect l="l" t="t" r="r" b="b"/>
              <a:pathLst>
                <a:path w="638" h="672" extrusionOk="0">
                  <a:moveTo>
                    <a:pt x="527" y="0"/>
                  </a:moveTo>
                  <a:cubicBezTo>
                    <a:pt x="493" y="0"/>
                    <a:pt x="459" y="34"/>
                    <a:pt x="459" y="34"/>
                  </a:cubicBezTo>
                  <a:cubicBezTo>
                    <a:pt x="391" y="136"/>
                    <a:pt x="281" y="247"/>
                    <a:pt x="213" y="315"/>
                  </a:cubicBezTo>
                  <a:cubicBezTo>
                    <a:pt x="179" y="315"/>
                    <a:pt x="179" y="349"/>
                    <a:pt x="137" y="349"/>
                  </a:cubicBezTo>
                  <a:lnTo>
                    <a:pt x="103" y="425"/>
                  </a:lnTo>
                  <a:cubicBezTo>
                    <a:pt x="69" y="459"/>
                    <a:pt x="35" y="493"/>
                    <a:pt x="35" y="561"/>
                  </a:cubicBezTo>
                  <a:cubicBezTo>
                    <a:pt x="1" y="637"/>
                    <a:pt x="69" y="671"/>
                    <a:pt x="103" y="671"/>
                  </a:cubicBezTo>
                  <a:lnTo>
                    <a:pt x="137" y="671"/>
                  </a:lnTo>
                  <a:cubicBezTo>
                    <a:pt x="179" y="671"/>
                    <a:pt x="247" y="637"/>
                    <a:pt x="281" y="637"/>
                  </a:cubicBezTo>
                  <a:cubicBezTo>
                    <a:pt x="349" y="603"/>
                    <a:pt x="391" y="527"/>
                    <a:pt x="459" y="493"/>
                  </a:cubicBezTo>
                  <a:cubicBezTo>
                    <a:pt x="527" y="349"/>
                    <a:pt x="561" y="247"/>
                    <a:pt x="638" y="136"/>
                  </a:cubicBezTo>
                  <a:cubicBezTo>
                    <a:pt x="638" y="68"/>
                    <a:pt x="604"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2"/>
            <p:cNvSpPr/>
            <p:nvPr/>
          </p:nvSpPr>
          <p:spPr>
            <a:xfrm>
              <a:off x="5230687" y="1226070"/>
              <a:ext cx="21697" cy="20541"/>
            </a:xfrm>
            <a:custGeom>
              <a:avLst/>
              <a:gdLst/>
              <a:ahLst/>
              <a:cxnLst/>
              <a:rect l="l" t="t" r="r" b="b"/>
              <a:pathLst>
                <a:path w="638" h="604" extrusionOk="0">
                  <a:moveTo>
                    <a:pt x="527" y="0"/>
                  </a:moveTo>
                  <a:cubicBezTo>
                    <a:pt x="527" y="0"/>
                    <a:pt x="493" y="0"/>
                    <a:pt x="493" y="34"/>
                  </a:cubicBezTo>
                  <a:cubicBezTo>
                    <a:pt x="391" y="68"/>
                    <a:pt x="281" y="144"/>
                    <a:pt x="179" y="212"/>
                  </a:cubicBezTo>
                  <a:cubicBezTo>
                    <a:pt x="102" y="280"/>
                    <a:pt x="0" y="425"/>
                    <a:pt x="0" y="527"/>
                  </a:cubicBezTo>
                  <a:cubicBezTo>
                    <a:pt x="0" y="569"/>
                    <a:pt x="34" y="603"/>
                    <a:pt x="68" y="603"/>
                  </a:cubicBezTo>
                  <a:lnTo>
                    <a:pt x="102" y="603"/>
                  </a:lnTo>
                  <a:cubicBezTo>
                    <a:pt x="179" y="603"/>
                    <a:pt x="179" y="569"/>
                    <a:pt x="247" y="527"/>
                  </a:cubicBezTo>
                  <a:cubicBezTo>
                    <a:pt x="281" y="459"/>
                    <a:pt x="315" y="459"/>
                    <a:pt x="349" y="425"/>
                  </a:cubicBezTo>
                  <a:cubicBezTo>
                    <a:pt x="425" y="314"/>
                    <a:pt x="493" y="246"/>
                    <a:pt x="604" y="178"/>
                  </a:cubicBezTo>
                  <a:cubicBezTo>
                    <a:pt x="638" y="102"/>
                    <a:pt x="604" y="0"/>
                    <a:pt x="5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2"/>
            <p:cNvSpPr/>
            <p:nvPr/>
          </p:nvSpPr>
          <p:spPr>
            <a:xfrm>
              <a:off x="5242522" y="1260996"/>
              <a:ext cx="23159" cy="26322"/>
            </a:xfrm>
            <a:custGeom>
              <a:avLst/>
              <a:gdLst/>
              <a:ahLst/>
              <a:cxnLst/>
              <a:rect l="l" t="t" r="r" b="b"/>
              <a:pathLst>
                <a:path w="681" h="774" extrusionOk="0">
                  <a:moveTo>
                    <a:pt x="536" y="1"/>
                  </a:moveTo>
                  <a:cubicBezTo>
                    <a:pt x="502" y="1"/>
                    <a:pt x="468" y="1"/>
                    <a:pt x="468" y="35"/>
                  </a:cubicBezTo>
                  <a:cubicBezTo>
                    <a:pt x="357" y="137"/>
                    <a:pt x="256" y="213"/>
                    <a:pt x="179" y="315"/>
                  </a:cubicBezTo>
                  <a:cubicBezTo>
                    <a:pt x="111" y="426"/>
                    <a:pt x="1" y="528"/>
                    <a:pt x="1" y="672"/>
                  </a:cubicBezTo>
                  <a:cubicBezTo>
                    <a:pt x="1" y="706"/>
                    <a:pt x="43" y="774"/>
                    <a:pt x="111" y="774"/>
                  </a:cubicBezTo>
                  <a:lnTo>
                    <a:pt x="145" y="774"/>
                  </a:lnTo>
                  <a:cubicBezTo>
                    <a:pt x="256" y="706"/>
                    <a:pt x="324" y="604"/>
                    <a:pt x="391" y="494"/>
                  </a:cubicBezTo>
                  <a:cubicBezTo>
                    <a:pt x="468" y="392"/>
                    <a:pt x="536" y="281"/>
                    <a:pt x="604" y="137"/>
                  </a:cubicBezTo>
                  <a:cubicBezTo>
                    <a:pt x="680" y="69"/>
                    <a:pt x="604" y="1"/>
                    <a:pt x="5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2"/>
            <p:cNvSpPr/>
            <p:nvPr/>
          </p:nvSpPr>
          <p:spPr>
            <a:xfrm>
              <a:off x="5287310" y="1204374"/>
              <a:ext cx="16800" cy="19418"/>
            </a:xfrm>
            <a:custGeom>
              <a:avLst/>
              <a:gdLst/>
              <a:ahLst/>
              <a:cxnLst/>
              <a:rect l="l" t="t" r="r" b="b"/>
              <a:pathLst>
                <a:path w="494" h="571" extrusionOk="0">
                  <a:moveTo>
                    <a:pt x="383" y="1"/>
                  </a:moveTo>
                  <a:cubicBezTo>
                    <a:pt x="349" y="1"/>
                    <a:pt x="281" y="35"/>
                    <a:pt x="281" y="69"/>
                  </a:cubicBezTo>
                  <a:cubicBezTo>
                    <a:pt x="247" y="145"/>
                    <a:pt x="170" y="213"/>
                    <a:pt x="136" y="247"/>
                  </a:cubicBezTo>
                  <a:cubicBezTo>
                    <a:pt x="102" y="315"/>
                    <a:pt x="34" y="392"/>
                    <a:pt x="0" y="460"/>
                  </a:cubicBezTo>
                  <a:cubicBezTo>
                    <a:pt x="0" y="494"/>
                    <a:pt x="34" y="528"/>
                    <a:pt x="102" y="570"/>
                  </a:cubicBezTo>
                  <a:lnTo>
                    <a:pt x="102" y="570"/>
                  </a:lnTo>
                  <a:cubicBezTo>
                    <a:pt x="170" y="570"/>
                    <a:pt x="281" y="460"/>
                    <a:pt x="349" y="392"/>
                  </a:cubicBezTo>
                  <a:cubicBezTo>
                    <a:pt x="383" y="315"/>
                    <a:pt x="459" y="213"/>
                    <a:pt x="459" y="103"/>
                  </a:cubicBezTo>
                  <a:cubicBezTo>
                    <a:pt x="493" y="35"/>
                    <a:pt x="425"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2"/>
            <p:cNvSpPr/>
            <p:nvPr/>
          </p:nvSpPr>
          <p:spPr>
            <a:xfrm>
              <a:off x="5287310" y="1163361"/>
              <a:ext cx="16800" cy="18228"/>
            </a:xfrm>
            <a:custGeom>
              <a:avLst/>
              <a:gdLst/>
              <a:ahLst/>
              <a:cxnLst/>
              <a:rect l="l" t="t" r="r" b="b"/>
              <a:pathLst>
                <a:path w="494" h="536" extrusionOk="0">
                  <a:moveTo>
                    <a:pt x="349" y="1"/>
                  </a:moveTo>
                  <a:cubicBezTo>
                    <a:pt x="349" y="1"/>
                    <a:pt x="315" y="35"/>
                    <a:pt x="281" y="35"/>
                  </a:cubicBezTo>
                  <a:cubicBezTo>
                    <a:pt x="247" y="111"/>
                    <a:pt x="170" y="145"/>
                    <a:pt x="136" y="213"/>
                  </a:cubicBezTo>
                  <a:cubicBezTo>
                    <a:pt x="68" y="289"/>
                    <a:pt x="0" y="357"/>
                    <a:pt x="34" y="425"/>
                  </a:cubicBezTo>
                  <a:cubicBezTo>
                    <a:pt x="34" y="502"/>
                    <a:pt x="68" y="536"/>
                    <a:pt x="136" y="536"/>
                  </a:cubicBezTo>
                  <a:cubicBezTo>
                    <a:pt x="213" y="536"/>
                    <a:pt x="281" y="425"/>
                    <a:pt x="315" y="357"/>
                  </a:cubicBezTo>
                  <a:cubicBezTo>
                    <a:pt x="383" y="289"/>
                    <a:pt x="425" y="213"/>
                    <a:pt x="459" y="179"/>
                  </a:cubicBezTo>
                  <a:cubicBezTo>
                    <a:pt x="493" y="111"/>
                    <a:pt x="425"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2"/>
            <p:cNvSpPr/>
            <p:nvPr/>
          </p:nvSpPr>
          <p:spPr>
            <a:xfrm>
              <a:off x="5302919" y="1128401"/>
              <a:ext cx="20541" cy="18228"/>
            </a:xfrm>
            <a:custGeom>
              <a:avLst/>
              <a:gdLst/>
              <a:ahLst/>
              <a:cxnLst/>
              <a:rect l="l" t="t" r="r" b="b"/>
              <a:pathLst>
                <a:path w="604" h="536" extrusionOk="0">
                  <a:moveTo>
                    <a:pt x="459" y="1"/>
                  </a:moveTo>
                  <a:cubicBezTo>
                    <a:pt x="425" y="1"/>
                    <a:pt x="425" y="1"/>
                    <a:pt x="391" y="43"/>
                  </a:cubicBezTo>
                  <a:cubicBezTo>
                    <a:pt x="314" y="77"/>
                    <a:pt x="246" y="145"/>
                    <a:pt x="179" y="179"/>
                  </a:cubicBezTo>
                  <a:cubicBezTo>
                    <a:pt x="102" y="256"/>
                    <a:pt x="0" y="324"/>
                    <a:pt x="0" y="392"/>
                  </a:cubicBezTo>
                  <a:cubicBezTo>
                    <a:pt x="0" y="468"/>
                    <a:pt x="0" y="536"/>
                    <a:pt x="68" y="536"/>
                  </a:cubicBezTo>
                  <a:lnTo>
                    <a:pt x="102" y="536"/>
                  </a:lnTo>
                  <a:cubicBezTo>
                    <a:pt x="136" y="536"/>
                    <a:pt x="179" y="536"/>
                    <a:pt x="213" y="502"/>
                  </a:cubicBezTo>
                  <a:cubicBezTo>
                    <a:pt x="246" y="468"/>
                    <a:pt x="314" y="425"/>
                    <a:pt x="348" y="425"/>
                  </a:cubicBezTo>
                  <a:cubicBezTo>
                    <a:pt x="391" y="392"/>
                    <a:pt x="425" y="358"/>
                    <a:pt x="459" y="324"/>
                  </a:cubicBezTo>
                  <a:cubicBezTo>
                    <a:pt x="493" y="290"/>
                    <a:pt x="527" y="213"/>
                    <a:pt x="561" y="179"/>
                  </a:cubicBezTo>
                  <a:cubicBezTo>
                    <a:pt x="603" y="111"/>
                    <a:pt x="527" y="1"/>
                    <a:pt x="4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2"/>
            <p:cNvSpPr/>
            <p:nvPr/>
          </p:nvSpPr>
          <p:spPr>
            <a:xfrm>
              <a:off x="5348557" y="1221139"/>
              <a:ext cx="20541" cy="28940"/>
            </a:xfrm>
            <a:custGeom>
              <a:avLst/>
              <a:gdLst/>
              <a:ahLst/>
              <a:cxnLst/>
              <a:rect l="l" t="t" r="r" b="b"/>
              <a:pathLst>
                <a:path w="604" h="851" extrusionOk="0">
                  <a:moveTo>
                    <a:pt x="493" y="1"/>
                  </a:moveTo>
                  <a:cubicBezTo>
                    <a:pt x="493" y="1"/>
                    <a:pt x="459" y="1"/>
                    <a:pt x="459" y="35"/>
                  </a:cubicBezTo>
                  <a:cubicBezTo>
                    <a:pt x="357" y="145"/>
                    <a:pt x="281" y="247"/>
                    <a:pt x="213" y="357"/>
                  </a:cubicBezTo>
                  <a:cubicBezTo>
                    <a:pt x="179" y="425"/>
                    <a:pt x="179" y="502"/>
                    <a:pt x="145" y="536"/>
                  </a:cubicBezTo>
                  <a:cubicBezTo>
                    <a:pt x="111" y="604"/>
                    <a:pt x="68" y="672"/>
                    <a:pt x="34" y="748"/>
                  </a:cubicBezTo>
                  <a:cubicBezTo>
                    <a:pt x="0" y="782"/>
                    <a:pt x="68" y="850"/>
                    <a:pt x="111" y="850"/>
                  </a:cubicBezTo>
                  <a:cubicBezTo>
                    <a:pt x="145" y="850"/>
                    <a:pt x="145" y="850"/>
                    <a:pt x="179" y="816"/>
                  </a:cubicBezTo>
                  <a:cubicBezTo>
                    <a:pt x="247" y="816"/>
                    <a:pt x="281" y="748"/>
                    <a:pt x="323" y="714"/>
                  </a:cubicBezTo>
                  <a:cubicBezTo>
                    <a:pt x="391" y="638"/>
                    <a:pt x="425" y="570"/>
                    <a:pt x="493" y="502"/>
                  </a:cubicBezTo>
                  <a:cubicBezTo>
                    <a:pt x="569" y="391"/>
                    <a:pt x="603" y="247"/>
                    <a:pt x="603" y="77"/>
                  </a:cubicBezTo>
                  <a:cubicBezTo>
                    <a:pt x="603" y="35"/>
                    <a:pt x="569" y="1"/>
                    <a:pt x="4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2"/>
            <p:cNvSpPr/>
            <p:nvPr/>
          </p:nvSpPr>
          <p:spPr>
            <a:xfrm>
              <a:off x="5311285" y="1267084"/>
              <a:ext cx="22853" cy="34688"/>
            </a:xfrm>
            <a:custGeom>
              <a:avLst/>
              <a:gdLst/>
              <a:ahLst/>
              <a:cxnLst/>
              <a:rect l="l" t="t" r="r" b="b"/>
              <a:pathLst>
                <a:path w="672" h="1020" extrusionOk="0">
                  <a:moveTo>
                    <a:pt x="604" y="0"/>
                  </a:moveTo>
                  <a:cubicBezTo>
                    <a:pt x="570" y="0"/>
                    <a:pt x="570" y="34"/>
                    <a:pt x="527" y="34"/>
                  </a:cubicBezTo>
                  <a:cubicBezTo>
                    <a:pt x="425" y="213"/>
                    <a:pt x="357" y="349"/>
                    <a:pt x="247" y="493"/>
                  </a:cubicBezTo>
                  <a:cubicBezTo>
                    <a:pt x="179" y="637"/>
                    <a:pt x="68" y="773"/>
                    <a:pt x="0" y="918"/>
                  </a:cubicBezTo>
                  <a:cubicBezTo>
                    <a:pt x="0" y="986"/>
                    <a:pt x="34" y="1020"/>
                    <a:pt x="102" y="1020"/>
                  </a:cubicBezTo>
                  <a:lnTo>
                    <a:pt x="145" y="1020"/>
                  </a:lnTo>
                  <a:cubicBezTo>
                    <a:pt x="425" y="807"/>
                    <a:pt x="604" y="425"/>
                    <a:pt x="672" y="102"/>
                  </a:cubicBezTo>
                  <a:cubicBezTo>
                    <a:pt x="672" y="34"/>
                    <a:pt x="638" y="0"/>
                    <a:pt x="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2"/>
            <p:cNvSpPr/>
            <p:nvPr/>
          </p:nvSpPr>
          <p:spPr>
            <a:xfrm>
              <a:off x="5308972" y="1316190"/>
              <a:ext cx="25166" cy="34994"/>
            </a:xfrm>
            <a:custGeom>
              <a:avLst/>
              <a:gdLst/>
              <a:ahLst/>
              <a:cxnLst/>
              <a:rect l="l" t="t" r="r" b="b"/>
              <a:pathLst>
                <a:path w="740" h="1029" extrusionOk="0">
                  <a:moveTo>
                    <a:pt x="706" y="0"/>
                  </a:moveTo>
                  <a:cubicBezTo>
                    <a:pt x="672" y="0"/>
                    <a:pt x="672" y="0"/>
                    <a:pt x="672" y="43"/>
                  </a:cubicBezTo>
                  <a:cubicBezTo>
                    <a:pt x="527" y="179"/>
                    <a:pt x="425" y="323"/>
                    <a:pt x="315" y="502"/>
                  </a:cubicBezTo>
                  <a:cubicBezTo>
                    <a:pt x="213" y="604"/>
                    <a:pt x="68" y="748"/>
                    <a:pt x="35" y="892"/>
                  </a:cubicBezTo>
                  <a:cubicBezTo>
                    <a:pt x="1" y="960"/>
                    <a:pt x="68" y="1028"/>
                    <a:pt x="136" y="1028"/>
                  </a:cubicBezTo>
                  <a:lnTo>
                    <a:pt x="136" y="1028"/>
                  </a:lnTo>
                  <a:cubicBezTo>
                    <a:pt x="315" y="960"/>
                    <a:pt x="459" y="782"/>
                    <a:pt x="527" y="638"/>
                  </a:cubicBezTo>
                  <a:cubicBezTo>
                    <a:pt x="672" y="425"/>
                    <a:pt x="706" y="289"/>
                    <a:pt x="740" y="77"/>
                  </a:cubicBezTo>
                  <a:cubicBezTo>
                    <a:pt x="740" y="43"/>
                    <a:pt x="740" y="0"/>
                    <a:pt x="7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2"/>
            <p:cNvSpPr/>
            <p:nvPr/>
          </p:nvSpPr>
          <p:spPr>
            <a:xfrm>
              <a:off x="5363010" y="1295956"/>
              <a:ext cx="22853" cy="28940"/>
            </a:xfrm>
            <a:custGeom>
              <a:avLst/>
              <a:gdLst/>
              <a:ahLst/>
              <a:cxnLst/>
              <a:rect l="l" t="t" r="r" b="b"/>
              <a:pathLst>
                <a:path w="672" h="851" extrusionOk="0">
                  <a:moveTo>
                    <a:pt x="535" y="1"/>
                  </a:moveTo>
                  <a:cubicBezTo>
                    <a:pt x="493" y="1"/>
                    <a:pt x="493" y="1"/>
                    <a:pt x="459" y="35"/>
                  </a:cubicBezTo>
                  <a:cubicBezTo>
                    <a:pt x="391" y="137"/>
                    <a:pt x="280" y="247"/>
                    <a:pt x="178" y="349"/>
                  </a:cubicBezTo>
                  <a:cubicBezTo>
                    <a:pt x="110" y="459"/>
                    <a:pt x="0" y="561"/>
                    <a:pt x="0" y="706"/>
                  </a:cubicBezTo>
                  <a:cubicBezTo>
                    <a:pt x="0" y="774"/>
                    <a:pt x="34" y="850"/>
                    <a:pt x="110" y="850"/>
                  </a:cubicBezTo>
                  <a:lnTo>
                    <a:pt x="144" y="850"/>
                  </a:lnTo>
                  <a:cubicBezTo>
                    <a:pt x="280" y="808"/>
                    <a:pt x="391" y="672"/>
                    <a:pt x="459" y="527"/>
                  </a:cubicBezTo>
                  <a:cubicBezTo>
                    <a:pt x="535" y="383"/>
                    <a:pt x="603" y="281"/>
                    <a:pt x="637" y="103"/>
                  </a:cubicBezTo>
                  <a:cubicBezTo>
                    <a:pt x="671" y="69"/>
                    <a:pt x="603" y="1"/>
                    <a:pt x="5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2"/>
            <p:cNvSpPr/>
            <p:nvPr/>
          </p:nvSpPr>
          <p:spPr>
            <a:xfrm>
              <a:off x="5379742" y="1250046"/>
              <a:ext cx="20541" cy="19384"/>
            </a:xfrm>
            <a:custGeom>
              <a:avLst/>
              <a:gdLst/>
              <a:ahLst/>
              <a:cxnLst/>
              <a:rect l="l" t="t" r="r" b="b"/>
              <a:pathLst>
                <a:path w="604" h="570" extrusionOk="0">
                  <a:moveTo>
                    <a:pt x="468" y="0"/>
                  </a:moveTo>
                  <a:cubicBezTo>
                    <a:pt x="426" y="0"/>
                    <a:pt x="392" y="0"/>
                    <a:pt x="392" y="34"/>
                  </a:cubicBezTo>
                  <a:cubicBezTo>
                    <a:pt x="256" y="144"/>
                    <a:pt x="1" y="289"/>
                    <a:pt x="43" y="459"/>
                  </a:cubicBezTo>
                  <a:cubicBezTo>
                    <a:pt x="77" y="535"/>
                    <a:pt x="111" y="569"/>
                    <a:pt x="145" y="569"/>
                  </a:cubicBezTo>
                  <a:lnTo>
                    <a:pt x="179" y="569"/>
                  </a:lnTo>
                  <a:cubicBezTo>
                    <a:pt x="256" y="569"/>
                    <a:pt x="358" y="459"/>
                    <a:pt x="392" y="391"/>
                  </a:cubicBezTo>
                  <a:cubicBezTo>
                    <a:pt x="468" y="323"/>
                    <a:pt x="502" y="246"/>
                    <a:pt x="570" y="178"/>
                  </a:cubicBezTo>
                  <a:cubicBezTo>
                    <a:pt x="604" y="77"/>
                    <a:pt x="536" y="0"/>
                    <a:pt x="4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2"/>
            <p:cNvSpPr/>
            <p:nvPr/>
          </p:nvSpPr>
          <p:spPr>
            <a:xfrm>
              <a:off x="5399092" y="1349994"/>
              <a:ext cx="18262" cy="25438"/>
            </a:xfrm>
            <a:custGeom>
              <a:avLst/>
              <a:gdLst/>
              <a:ahLst/>
              <a:cxnLst/>
              <a:rect l="l" t="t" r="r" b="b"/>
              <a:pathLst>
                <a:path w="537" h="748" extrusionOk="0">
                  <a:moveTo>
                    <a:pt x="426" y="0"/>
                  </a:moveTo>
                  <a:cubicBezTo>
                    <a:pt x="392" y="0"/>
                    <a:pt x="358" y="0"/>
                    <a:pt x="358" y="34"/>
                  </a:cubicBezTo>
                  <a:cubicBezTo>
                    <a:pt x="247" y="213"/>
                    <a:pt x="1" y="493"/>
                    <a:pt x="145" y="705"/>
                  </a:cubicBezTo>
                  <a:cubicBezTo>
                    <a:pt x="179" y="705"/>
                    <a:pt x="213" y="748"/>
                    <a:pt x="213" y="748"/>
                  </a:cubicBezTo>
                  <a:lnTo>
                    <a:pt x="247" y="748"/>
                  </a:lnTo>
                  <a:cubicBezTo>
                    <a:pt x="392" y="705"/>
                    <a:pt x="392" y="569"/>
                    <a:pt x="426" y="459"/>
                  </a:cubicBezTo>
                  <a:cubicBezTo>
                    <a:pt x="460" y="357"/>
                    <a:pt x="460" y="247"/>
                    <a:pt x="536" y="111"/>
                  </a:cubicBezTo>
                  <a:cubicBezTo>
                    <a:pt x="536" y="68"/>
                    <a:pt x="494" y="0"/>
                    <a:pt x="4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2"/>
            <p:cNvSpPr/>
            <p:nvPr/>
          </p:nvSpPr>
          <p:spPr>
            <a:xfrm>
              <a:off x="5443608" y="1342750"/>
              <a:ext cx="13297" cy="26628"/>
            </a:xfrm>
            <a:custGeom>
              <a:avLst/>
              <a:gdLst/>
              <a:ahLst/>
              <a:cxnLst/>
              <a:rect l="l" t="t" r="r" b="b"/>
              <a:pathLst>
                <a:path w="391" h="783" extrusionOk="0">
                  <a:moveTo>
                    <a:pt x="212" y="1"/>
                  </a:moveTo>
                  <a:cubicBezTo>
                    <a:pt x="179" y="1"/>
                    <a:pt x="111" y="35"/>
                    <a:pt x="111" y="69"/>
                  </a:cubicBezTo>
                  <a:cubicBezTo>
                    <a:pt x="77" y="179"/>
                    <a:pt x="34" y="281"/>
                    <a:pt x="0" y="426"/>
                  </a:cubicBezTo>
                  <a:cubicBezTo>
                    <a:pt x="0" y="536"/>
                    <a:pt x="0" y="638"/>
                    <a:pt x="77" y="748"/>
                  </a:cubicBezTo>
                  <a:cubicBezTo>
                    <a:pt x="111" y="748"/>
                    <a:pt x="145" y="782"/>
                    <a:pt x="212" y="782"/>
                  </a:cubicBezTo>
                  <a:cubicBezTo>
                    <a:pt x="246" y="782"/>
                    <a:pt x="289" y="782"/>
                    <a:pt x="289" y="748"/>
                  </a:cubicBezTo>
                  <a:cubicBezTo>
                    <a:pt x="391" y="638"/>
                    <a:pt x="357" y="570"/>
                    <a:pt x="357" y="426"/>
                  </a:cubicBezTo>
                  <a:lnTo>
                    <a:pt x="357" y="111"/>
                  </a:lnTo>
                  <a:cubicBezTo>
                    <a:pt x="357" y="35"/>
                    <a:pt x="289" y="1"/>
                    <a:pt x="2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2"/>
            <p:cNvSpPr/>
            <p:nvPr/>
          </p:nvSpPr>
          <p:spPr>
            <a:xfrm>
              <a:off x="5491831" y="1316190"/>
              <a:ext cx="10746" cy="25438"/>
            </a:xfrm>
            <a:custGeom>
              <a:avLst/>
              <a:gdLst/>
              <a:ahLst/>
              <a:cxnLst/>
              <a:rect l="l" t="t" r="r" b="b"/>
              <a:pathLst>
                <a:path w="316" h="748" extrusionOk="0">
                  <a:moveTo>
                    <a:pt x="179" y="0"/>
                  </a:moveTo>
                  <a:cubicBezTo>
                    <a:pt x="145" y="0"/>
                    <a:pt x="103" y="0"/>
                    <a:pt x="69" y="77"/>
                  </a:cubicBezTo>
                  <a:cubicBezTo>
                    <a:pt x="69" y="179"/>
                    <a:pt x="35" y="289"/>
                    <a:pt x="35" y="425"/>
                  </a:cubicBezTo>
                  <a:cubicBezTo>
                    <a:pt x="35" y="536"/>
                    <a:pt x="1" y="638"/>
                    <a:pt x="103" y="714"/>
                  </a:cubicBezTo>
                  <a:cubicBezTo>
                    <a:pt x="145" y="748"/>
                    <a:pt x="145" y="748"/>
                    <a:pt x="179" y="748"/>
                  </a:cubicBezTo>
                  <a:cubicBezTo>
                    <a:pt x="213" y="748"/>
                    <a:pt x="213" y="748"/>
                    <a:pt x="247" y="714"/>
                  </a:cubicBezTo>
                  <a:cubicBezTo>
                    <a:pt x="315" y="638"/>
                    <a:pt x="315" y="536"/>
                    <a:pt x="315" y="425"/>
                  </a:cubicBezTo>
                  <a:cubicBezTo>
                    <a:pt x="315" y="289"/>
                    <a:pt x="281" y="179"/>
                    <a:pt x="281" y="77"/>
                  </a:cubicBezTo>
                  <a:cubicBezTo>
                    <a:pt x="247" y="0"/>
                    <a:pt x="213"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2"/>
            <p:cNvSpPr/>
            <p:nvPr/>
          </p:nvSpPr>
          <p:spPr>
            <a:xfrm>
              <a:off x="5514650" y="1281537"/>
              <a:ext cx="16800" cy="26322"/>
            </a:xfrm>
            <a:custGeom>
              <a:avLst/>
              <a:gdLst/>
              <a:ahLst/>
              <a:cxnLst/>
              <a:rect l="l" t="t" r="r" b="b"/>
              <a:pathLst>
                <a:path w="494" h="774" extrusionOk="0">
                  <a:moveTo>
                    <a:pt x="358" y="0"/>
                  </a:moveTo>
                  <a:cubicBezTo>
                    <a:pt x="324" y="0"/>
                    <a:pt x="281" y="0"/>
                    <a:pt x="281" y="68"/>
                  </a:cubicBezTo>
                  <a:cubicBezTo>
                    <a:pt x="213" y="170"/>
                    <a:pt x="145" y="314"/>
                    <a:pt x="69" y="425"/>
                  </a:cubicBezTo>
                  <a:cubicBezTo>
                    <a:pt x="35" y="527"/>
                    <a:pt x="1" y="739"/>
                    <a:pt x="145" y="773"/>
                  </a:cubicBezTo>
                  <a:lnTo>
                    <a:pt x="179" y="773"/>
                  </a:lnTo>
                  <a:cubicBezTo>
                    <a:pt x="324" y="773"/>
                    <a:pt x="426" y="637"/>
                    <a:pt x="426" y="561"/>
                  </a:cubicBezTo>
                  <a:cubicBezTo>
                    <a:pt x="494" y="425"/>
                    <a:pt x="494" y="246"/>
                    <a:pt x="494" y="102"/>
                  </a:cubicBezTo>
                  <a:cubicBezTo>
                    <a:pt x="494" y="34"/>
                    <a:pt x="426" y="0"/>
                    <a:pt x="3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2"/>
            <p:cNvSpPr/>
            <p:nvPr/>
          </p:nvSpPr>
          <p:spPr>
            <a:xfrm>
              <a:off x="5471324" y="1241646"/>
              <a:ext cx="13331" cy="25472"/>
            </a:xfrm>
            <a:custGeom>
              <a:avLst/>
              <a:gdLst/>
              <a:ahLst/>
              <a:cxnLst/>
              <a:rect l="l" t="t" r="r" b="b"/>
              <a:pathLst>
                <a:path w="392" h="749" extrusionOk="0">
                  <a:moveTo>
                    <a:pt x="281" y="1"/>
                  </a:moveTo>
                  <a:cubicBezTo>
                    <a:pt x="213" y="1"/>
                    <a:pt x="179" y="35"/>
                    <a:pt x="179" y="69"/>
                  </a:cubicBezTo>
                  <a:cubicBezTo>
                    <a:pt x="179" y="179"/>
                    <a:pt x="145" y="281"/>
                    <a:pt x="111" y="425"/>
                  </a:cubicBezTo>
                  <a:cubicBezTo>
                    <a:pt x="69" y="493"/>
                    <a:pt x="1" y="604"/>
                    <a:pt x="1" y="706"/>
                  </a:cubicBezTo>
                  <a:cubicBezTo>
                    <a:pt x="1" y="748"/>
                    <a:pt x="35" y="748"/>
                    <a:pt x="69" y="748"/>
                  </a:cubicBezTo>
                  <a:lnTo>
                    <a:pt x="111" y="748"/>
                  </a:lnTo>
                  <a:cubicBezTo>
                    <a:pt x="213" y="748"/>
                    <a:pt x="323" y="604"/>
                    <a:pt x="357" y="459"/>
                  </a:cubicBezTo>
                  <a:cubicBezTo>
                    <a:pt x="391" y="324"/>
                    <a:pt x="391" y="179"/>
                    <a:pt x="357" y="35"/>
                  </a:cubicBezTo>
                  <a:cubicBezTo>
                    <a:pt x="357" y="1"/>
                    <a:pt x="323" y="1"/>
                    <a:pt x="2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2"/>
            <p:cNvSpPr/>
            <p:nvPr/>
          </p:nvSpPr>
          <p:spPr>
            <a:xfrm>
              <a:off x="5437521" y="1277762"/>
              <a:ext cx="17072" cy="31253"/>
            </a:xfrm>
            <a:custGeom>
              <a:avLst/>
              <a:gdLst/>
              <a:ahLst/>
              <a:cxnLst/>
              <a:rect l="l" t="t" r="r" b="b"/>
              <a:pathLst>
                <a:path w="502" h="919" extrusionOk="0">
                  <a:moveTo>
                    <a:pt x="256" y="1"/>
                  </a:moveTo>
                  <a:cubicBezTo>
                    <a:pt x="213" y="1"/>
                    <a:pt x="179" y="35"/>
                    <a:pt x="179" y="111"/>
                  </a:cubicBezTo>
                  <a:cubicBezTo>
                    <a:pt x="179" y="247"/>
                    <a:pt x="145" y="391"/>
                    <a:pt x="77" y="536"/>
                  </a:cubicBezTo>
                  <a:cubicBezTo>
                    <a:pt x="43" y="638"/>
                    <a:pt x="1" y="748"/>
                    <a:pt x="77" y="884"/>
                  </a:cubicBezTo>
                  <a:cubicBezTo>
                    <a:pt x="77" y="918"/>
                    <a:pt x="111" y="918"/>
                    <a:pt x="179" y="918"/>
                  </a:cubicBezTo>
                  <a:lnTo>
                    <a:pt x="179" y="918"/>
                  </a:lnTo>
                  <a:cubicBezTo>
                    <a:pt x="502" y="816"/>
                    <a:pt x="391" y="281"/>
                    <a:pt x="358" y="69"/>
                  </a:cubicBezTo>
                  <a:cubicBezTo>
                    <a:pt x="324" y="35"/>
                    <a:pt x="290" y="1"/>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2"/>
            <p:cNvSpPr/>
            <p:nvPr/>
          </p:nvSpPr>
          <p:spPr>
            <a:xfrm>
              <a:off x="5460646" y="1193423"/>
              <a:ext cx="20234" cy="27750"/>
            </a:xfrm>
            <a:custGeom>
              <a:avLst/>
              <a:gdLst/>
              <a:ahLst/>
              <a:cxnLst/>
              <a:rect l="l" t="t" r="r" b="b"/>
              <a:pathLst>
                <a:path w="595" h="816" extrusionOk="0">
                  <a:moveTo>
                    <a:pt x="459" y="0"/>
                  </a:moveTo>
                  <a:cubicBezTo>
                    <a:pt x="425" y="0"/>
                    <a:pt x="383" y="43"/>
                    <a:pt x="383" y="77"/>
                  </a:cubicBezTo>
                  <a:cubicBezTo>
                    <a:pt x="281" y="255"/>
                    <a:pt x="0" y="501"/>
                    <a:pt x="68" y="782"/>
                  </a:cubicBezTo>
                  <a:cubicBezTo>
                    <a:pt x="68" y="782"/>
                    <a:pt x="102" y="816"/>
                    <a:pt x="136" y="816"/>
                  </a:cubicBezTo>
                  <a:lnTo>
                    <a:pt x="170" y="816"/>
                  </a:lnTo>
                  <a:cubicBezTo>
                    <a:pt x="459" y="748"/>
                    <a:pt x="493" y="357"/>
                    <a:pt x="561" y="145"/>
                  </a:cubicBezTo>
                  <a:cubicBezTo>
                    <a:pt x="595" y="77"/>
                    <a:pt x="527"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2"/>
            <p:cNvSpPr/>
            <p:nvPr/>
          </p:nvSpPr>
          <p:spPr>
            <a:xfrm>
              <a:off x="5432896" y="1192267"/>
              <a:ext cx="15643" cy="24281"/>
            </a:xfrm>
            <a:custGeom>
              <a:avLst/>
              <a:gdLst/>
              <a:ahLst/>
              <a:cxnLst/>
              <a:rect l="l" t="t" r="r" b="b"/>
              <a:pathLst>
                <a:path w="460" h="714" extrusionOk="0">
                  <a:moveTo>
                    <a:pt x="349" y="0"/>
                  </a:moveTo>
                  <a:cubicBezTo>
                    <a:pt x="315" y="0"/>
                    <a:pt x="281" y="34"/>
                    <a:pt x="281" y="34"/>
                  </a:cubicBezTo>
                  <a:cubicBezTo>
                    <a:pt x="213" y="145"/>
                    <a:pt x="137" y="212"/>
                    <a:pt x="103" y="323"/>
                  </a:cubicBezTo>
                  <a:cubicBezTo>
                    <a:pt x="69" y="425"/>
                    <a:pt x="1" y="535"/>
                    <a:pt x="35" y="603"/>
                  </a:cubicBezTo>
                  <a:cubicBezTo>
                    <a:pt x="35" y="671"/>
                    <a:pt x="103" y="714"/>
                    <a:pt x="137" y="714"/>
                  </a:cubicBezTo>
                  <a:cubicBezTo>
                    <a:pt x="179" y="714"/>
                    <a:pt x="179" y="714"/>
                    <a:pt x="213" y="671"/>
                  </a:cubicBezTo>
                  <a:cubicBezTo>
                    <a:pt x="315" y="603"/>
                    <a:pt x="315" y="535"/>
                    <a:pt x="315" y="425"/>
                  </a:cubicBezTo>
                  <a:cubicBezTo>
                    <a:pt x="349" y="323"/>
                    <a:pt x="392" y="246"/>
                    <a:pt x="426" y="145"/>
                  </a:cubicBezTo>
                  <a:cubicBezTo>
                    <a:pt x="460" y="77"/>
                    <a:pt x="392"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2"/>
            <p:cNvSpPr/>
            <p:nvPr/>
          </p:nvSpPr>
          <p:spPr>
            <a:xfrm>
              <a:off x="5505128" y="1127245"/>
              <a:ext cx="10712" cy="26628"/>
            </a:xfrm>
            <a:custGeom>
              <a:avLst/>
              <a:gdLst/>
              <a:ahLst/>
              <a:cxnLst/>
              <a:rect l="l" t="t" r="r" b="b"/>
              <a:pathLst>
                <a:path w="315" h="783" extrusionOk="0">
                  <a:moveTo>
                    <a:pt x="179" y="1"/>
                  </a:moveTo>
                  <a:cubicBezTo>
                    <a:pt x="102" y="1"/>
                    <a:pt x="68" y="35"/>
                    <a:pt x="68" y="111"/>
                  </a:cubicBezTo>
                  <a:cubicBezTo>
                    <a:pt x="35" y="324"/>
                    <a:pt x="1" y="536"/>
                    <a:pt x="102" y="748"/>
                  </a:cubicBezTo>
                  <a:cubicBezTo>
                    <a:pt x="102" y="782"/>
                    <a:pt x="136" y="782"/>
                    <a:pt x="179" y="782"/>
                  </a:cubicBezTo>
                  <a:cubicBezTo>
                    <a:pt x="179" y="782"/>
                    <a:pt x="213" y="782"/>
                    <a:pt x="247" y="748"/>
                  </a:cubicBezTo>
                  <a:cubicBezTo>
                    <a:pt x="315" y="536"/>
                    <a:pt x="281" y="324"/>
                    <a:pt x="281" y="111"/>
                  </a:cubicBezTo>
                  <a:cubicBezTo>
                    <a:pt x="281" y="35"/>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2"/>
            <p:cNvSpPr/>
            <p:nvPr/>
          </p:nvSpPr>
          <p:spPr>
            <a:xfrm>
              <a:off x="5523050" y="1194852"/>
              <a:ext cx="12141" cy="27478"/>
            </a:xfrm>
            <a:custGeom>
              <a:avLst/>
              <a:gdLst/>
              <a:ahLst/>
              <a:cxnLst/>
              <a:rect l="l" t="t" r="r" b="b"/>
              <a:pathLst>
                <a:path w="357" h="808" extrusionOk="0">
                  <a:moveTo>
                    <a:pt x="179" y="1"/>
                  </a:moveTo>
                  <a:cubicBezTo>
                    <a:pt x="145" y="1"/>
                    <a:pt x="145" y="1"/>
                    <a:pt x="111" y="69"/>
                  </a:cubicBezTo>
                  <a:cubicBezTo>
                    <a:pt x="111" y="170"/>
                    <a:pt x="77" y="281"/>
                    <a:pt x="34" y="425"/>
                  </a:cubicBezTo>
                  <a:cubicBezTo>
                    <a:pt x="34" y="527"/>
                    <a:pt x="0" y="638"/>
                    <a:pt x="77" y="740"/>
                  </a:cubicBezTo>
                  <a:cubicBezTo>
                    <a:pt x="77" y="774"/>
                    <a:pt x="111" y="808"/>
                    <a:pt x="145" y="808"/>
                  </a:cubicBezTo>
                  <a:cubicBezTo>
                    <a:pt x="213" y="808"/>
                    <a:pt x="247" y="774"/>
                    <a:pt x="289" y="740"/>
                  </a:cubicBezTo>
                  <a:cubicBezTo>
                    <a:pt x="357" y="638"/>
                    <a:pt x="323" y="527"/>
                    <a:pt x="323" y="425"/>
                  </a:cubicBezTo>
                  <a:cubicBezTo>
                    <a:pt x="323" y="315"/>
                    <a:pt x="289" y="213"/>
                    <a:pt x="289" y="69"/>
                  </a:cubicBezTo>
                  <a:cubicBezTo>
                    <a:pt x="289" y="35"/>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2"/>
            <p:cNvSpPr/>
            <p:nvPr/>
          </p:nvSpPr>
          <p:spPr>
            <a:xfrm>
              <a:off x="5558009" y="1187642"/>
              <a:ext cx="13297" cy="24009"/>
            </a:xfrm>
            <a:custGeom>
              <a:avLst/>
              <a:gdLst/>
              <a:ahLst/>
              <a:cxnLst/>
              <a:rect l="l" t="t" r="r" b="b"/>
              <a:pathLst>
                <a:path w="391" h="706" extrusionOk="0">
                  <a:moveTo>
                    <a:pt x="212" y="0"/>
                  </a:moveTo>
                  <a:cubicBezTo>
                    <a:pt x="178" y="0"/>
                    <a:pt x="145" y="0"/>
                    <a:pt x="111" y="68"/>
                  </a:cubicBezTo>
                  <a:cubicBezTo>
                    <a:pt x="68" y="136"/>
                    <a:pt x="68" y="247"/>
                    <a:pt x="34" y="348"/>
                  </a:cubicBezTo>
                  <a:cubicBezTo>
                    <a:pt x="34" y="459"/>
                    <a:pt x="0" y="561"/>
                    <a:pt x="111" y="671"/>
                  </a:cubicBezTo>
                  <a:cubicBezTo>
                    <a:pt x="111" y="705"/>
                    <a:pt x="145" y="705"/>
                    <a:pt x="212" y="705"/>
                  </a:cubicBezTo>
                  <a:cubicBezTo>
                    <a:pt x="246" y="705"/>
                    <a:pt x="280" y="705"/>
                    <a:pt x="323" y="671"/>
                  </a:cubicBezTo>
                  <a:cubicBezTo>
                    <a:pt x="391" y="561"/>
                    <a:pt x="357" y="459"/>
                    <a:pt x="357" y="348"/>
                  </a:cubicBezTo>
                  <a:cubicBezTo>
                    <a:pt x="357" y="247"/>
                    <a:pt x="323" y="136"/>
                    <a:pt x="280" y="68"/>
                  </a:cubicBezTo>
                  <a:cubicBezTo>
                    <a:pt x="246" y="0"/>
                    <a:pt x="246" y="0"/>
                    <a:pt x="2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2"/>
            <p:cNvSpPr/>
            <p:nvPr/>
          </p:nvSpPr>
          <p:spPr>
            <a:xfrm>
              <a:off x="5576203" y="1113982"/>
              <a:ext cx="15609" cy="27750"/>
            </a:xfrm>
            <a:custGeom>
              <a:avLst/>
              <a:gdLst/>
              <a:ahLst/>
              <a:cxnLst/>
              <a:rect l="l" t="t" r="r" b="b"/>
              <a:pathLst>
                <a:path w="459" h="816" extrusionOk="0">
                  <a:moveTo>
                    <a:pt x="102" y="0"/>
                  </a:moveTo>
                  <a:cubicBezTo>
                    <a:pt x="34" y="0"/>
                    <a:pt x="0" y="42"/>
                    <a:pt x="0" y="110"/>
                  </a:cubicBezTo>
                  <a:lnTo>
                    <a:pt x="0" y="467"/>
                  </a:lnTo>
                  <a:cubicBezTo>
                    <a:pt x="0" y="569"/>
                    <a:pt x="0" y="680"/>
                    <a:pt x="68" y="782"/>
                  </a:cubicBezTo>
                  <a:cubicBezTo>
                    <a:pt x="102" y="782"/>
                    <a:pt x="136" y="816"/>
                    <a:pt x="170" y="816"/>
                  </a:cubicBezTo>
                  <a:cubicBezTo>
                    <a:pt x="213" y="816"/>
                    <a:pt x="247" y="782"/>
                    <a:pt x="281" y="782"/>
                  </a:cubicBezTo>
                  <a:cubicBezTo>
                    <a:pt x="459" y="569"/>
                    <a:pt x="281" y="255"/>
                    <a:pt x="170" y="76"/>
                  </a:cubicBezTo>
                  <a:cubicBezTo>
                    <a:pt x="170" y="42"/>
                    <a:pt x="136" y="0"/>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2"/>
            <p:cNvSpPr/>
            <p:nvPr/>
          </p:nvSpPr>
          <p:spPr>
            <a:xfrm>
              <a:off x="5551922" y="1083919"/>
              <a:ext cx="11018" cy="27784"/>
            </a:xfrm>
            <a:custGeom>
              <a:avLst/>
              <a:gdLst/>
              <a:ahLst/>
              <a:cxnLst/>
              <a:rect l="l" t="t" r="r" b="b"/>
              <a:pathLst>
                <a:path w="324" h="817" extrusionOk="0">
                  <a:moveTo>
                    <a:pt x="213" y="1"/>
                  </a:moveTo>
                  <a:cubicBezTo>
                    <a:pt x="145" y="1"/>
                    <a:pt x="111" y="35"/>
                    <a:pt x="111" y="77"/>
                  </a:cubicBezTo>
                  <a:cubicBezTo>
                    <a:pt x="111" y="179"/>
                    <a:pt x="77" y="323"/>
                    <a:pt x="77" y="425"/>
                  </a:cubicBezTo>
                  <a:cubicBezTo>
                    <a:pt x="35" y="536"/>
                    <a:pt x="1" y="638"/>
                    <a:pt x="35" y="748"/>
                  </a:cubicBezTo>
                  <a:cubicBezTo>
                    <a:pt x="35" y="782"/>
                    <a:pt x="77" y="816"/>
                    <a:pt x="145" y="816"/>
                  </a:cubicBezTo>
                  <a:cubicBezTo>
                    <a:pt x="179" y="816"/>
                    <a:pt x="213" y="782"/>
                    <a:pt x="247" y="748"/>
                  </a:cubicBezTo>
                  <a:cubicBezTo>
                    <a:pt x="324" y="672"/>
                    <a:pt x="290" y="536"/>
                    <a:pt x="290" y="425"/>
                  </a:cubicBezTo>
                  <a:lnTo>
                    <a:pt x="290" y="77"/>
                  </a:lnTo>
                  <a:cubicBezTo>
                    <a:pt x="247" y="1"/>
                    <a:pt x="247"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2"/>
            <p:cNvSpPr/>
            <p:nvPr/>
          </p:nvSpPr>
          <p:spPr>
            <a:xfrm>
              <a:off x="5565219" y="1034506"/>
              <a:ext cx="13331" cy="20575"/>
            </a:xfrm>
            <a:custGeom>
              <a:avLst/>
              <a:gdLst/>
              <a:ahLst/>
              <a:cxnLst/>
              <a:rect l="l" t="t" r="r" b="b"/>
              <a:pathLst>
                <a:path w="392" h="605" extrusionOk="0">
                  <a:moveTo>
                    <a:pt x="179" y="1"/>
                  </a:moveTo>
                  <a:cubicBezTo>
                    <a:pt x="145" y="1"/>
                    <a:pt x="111" y="1"/>
                    <a:pt x="111" y="43"/>
                  </a:cubicBezTo>
                  <a:cubicBezTo>
                    <a:pt x="68" y="213"/>
                    <a:pt x="0" y="426"/>
                    <a:pt x="111" y="570"/>
                  </a:cubicBezTo>
                  <a:cubicBezTo>
                    <a:pt x="145" y="604"/>
                    <a:pt x="179" y="604"/>
                    <a:pt x="213" y="604"/>
                  </a:cubicBezTo>
                  <a:cubicBezTo>
                    <a:pt x="247" y="604"/>
                    <a:pt x="281" y="570"/>
                    <a:pt x="323" y="536"/>
                  </a:cubicBezTo>
                  <a:cubicBezTo>
                    <a:pt x="391" y="392"/>
                    <a:pt x="281" y="179"/>
                    <a:pt x="247" y="43"/>
                  </a:cubicBezTo>
                  <a:cubicBezTo>
                    <a:pt x="247" y="1"/>
                    <a:pt x="213"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2"/>
            <p:cNvSpPr/>
            <p:nvPr/>
          </p:nvSpPr>
          <p:spPr>
            <a:xfrm>
              <a:off x="5543556" y="997268"/>
              <a:ext cx="14487" cy="25438"/>
            </a:xfrm>
            <a:custGeom>
              <a:avLst/>
              <a:gdLst/>
              <a:ahLst/>
              <a:cxnLst/>
              <a:rect l="l" t="t" r="r" b="b"/>
              <a:pathLst>
                <a:path w="426" h="748" extrusionOk="0">
                  <a:moveTo>
                    <a:pt x="213" y="0"/>
                  </a:moveTo>
                  <a:cubicBezTo>
                    <a:pt x="179" y="0"/>
                    <a:pt x="179" y="0"/>
                    <a:pt x="145" y="34"/>
                  </a:cubicBezTo>
                  <a:cubicBezTo>
                    <a:pt x="111" y="289"/>
                    <a:pt x="0" y="535"/>
                    <a:pt x="179" y="748"/>
                  </a:cubicBezTo>
                  <a:lnTo>
                    <a:pt x="213" y="748"/>
                  </a:lnTo>
                  <a:lnTo>
                    <a:pt x="281" y="748"/>
                  </a:lnTo>
                  <a:cubicBezTo>
                    <a:pt x="425" y="535"/>
                    <a:pt x="323" y="289"/>
                    <a:pt x="281" y="34"/>
                  </a:cubicBezTo>
                  <a:cubicBezTo>
                    <a:pt x="281" y="0"/>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2"/>
            <p:cNvSpPr/>
            <p:nvPr/>
          </p:nvSpPr>
          <p:spPr>
            <a:xfrm>
              <a:off x="5513494" y="1023828"/>
              <a:ext cx="12175" cy="32409"/>
            </a:xfrm>
            <a:custGeom>
              <a:avLst/>
              <a:gdLst/>
              <a:ahLst/>
              <a:cxnLst/>
              <a:rect l="l" t="t" r="r" b="b"/>
              <a:pathLst>
                <a:path w="358" h="953" extrusionOk="0">
                  <a:moveTo>
                    <a:pt x="179" y="1"/>
                  </a:moveTo>
                  <a:cubicBezTo>
                    <a:pt x="145" y="1"/>
                    <a:pt x="103" y="1"/>
                    <a:pt x="103" y="35"/>
                  </a:cubicBezTo>
                  <a:cubicBezTo>
                    <a:pt x="69" y="145"/>
                    <a:pt x="35" y="281"/>
                    <a:pt x="35" y="425"/>
                  </a:cubicBezTo>
                  <a:cubicBezTo>
                    <a:pt x="1" y="570"/>
                    <a:pt x="1" y="740"/>
                    <a:pt x="35" y="850"/>
                  </a:cubicBezTo>
                  <a:cubicBezTo>
                    <a:pt x="69" y="918"/>
                    <a:pt x="103" y="952"/>
                    <a:pt x="179" y="952"/>
                  </a:cubicBezTo>
                  <a:cubicBezTo>
                    <a:pt x="213" y="952"/>
                    <a:pt x="247" y="918"/>
                    <a:pt x="281" y="850"/>
                  </a:cubicBezTo>
                  <a:cubicBezTo>
                    <a:pt x="358" y="740"/>
                    <a:pt x="315" y="570"/>
                    <a:pt x="281" y="425"/>
                  </a:cubicBezTo>
                  <a:cubicBezTo>
                    <a:pt x="281" y="281"/>
                    <a:pt x="247" y="145"/>
                    <a:pt x="213" y="35"/>
                  </a:cubicBezTo>
                  <a:cubicBezTo>
                    <a:pt x="213" y="1"/>
                    <a:pt x="179"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2"/>
            <p:cNvSpPr/>
            <p:nvPr/>
          </p:nvSpPr>
          <p:spPr>
            <a:xfrm>
              <a:off x="5495300" y="1092285"/>
              <a:ext cx="12175" cy="23159"/>
            </a:xfrm>
            <a:custGeom>
              <a:avLst/>
              <a:gdLst/>
              <a:ahLst/>
              <a:cxnLst/>
              <a:rect l="l" t="t" r="r" b="b"/>
              <a:pathLst>
                <a:path w="358" h="681" extrusionOk="0">
                  <a:moveTo>
                    <a:pt x="256" y="1"/>
                  </a:moveTo>
                  <a:cubicBezTo>
                    <a:pt x="213" y="1"/>
                    <a:pt x="213" y="1"/>
                    <a:pt x="213" y="43"/>
                  </a:cubicBezTo>
                  <a:cubicBezTo>
                    <a:pt x="145" y="111"/>
                    <a:pt x="111" y="213"/>
                    <a:pt x="77" y="324"/>
                  </a:cubicBezTo>
                  <a:cubicBezTo>
                    <a:pt x="43" y="392"/>
                    <a:pt x="1" y="502"/>
                    <a:pt x="43" y="604"/>
                  </a:cubicBezTo>
                  <a:cubicBezTo>
                    <a:pt x="43" y="638"/>
                    <a:pt x="77" y="680"/>
                    <a:pt x="145" y="680"/>
                  </a:cubicBezTo>
                  <a:cubicBezTo>
                    <a:pt x="179" y="680"/>
                    <a:pt x="179" y="680"/>
                    <a:pt x="213" y="638"/>
                  </a:cubicBezTo>
                  <a:cubicBezTo>
                    <a:pt x="290" y="570"/>
                    <a:pt x="290" y="468"/>
                    <a:pt x="290" y="358"/>
                  </a:cubicBezTo>
                  <a:cubicBezTo>
                    <a:pt x="324" y="290"/>
                    <a:pt x="324" y="179"/>
                    <a:pt x="324" y="77"/>
                  </a:cubicBezTo>
                  <a:cubicBezTo>
                    <a:pt x="357" y="43"/>
                    <a:pt x="290" y="1"/>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2"/>
            <p:cNvSpPr/>
            <p:nvPr/>
          </p:nvSpPr>
          <p:spPr>
            <a:xfrm>
              <a:off x="5177533" y="887764"/>
              <a:ext cx="43360" cy="14487"/>
            </a:xfrm>
            <a:custGeom>
              <a:avLst/>
              <a:gdLst/>
              <a:ahLst/>
              <a:cxnLst/>
              <a:rect l="l" t="t" r="r" b="b"/>
              <a:pathLst>
                <a:path w="1275" h="426" extrusionOk="0">
                  <a:moveTo>
                    <a:pt x="536" y="1"/>
                  </a:moveTo>
                  <a:cubicBezTo>
                    <a:pt x="391" y="1"/>
                    <a:pt x="255" y="35"/>
                    <a:pt x="111" y="35"/>
                  </a:cubicBezTo>
                  <a:cubicBezTo>
                    <a:pt x="0" y="35"/>
                    <a:pt x="0" y="179"/>
                    <a:pt x="111" y="179"/>
                  </a:cubicBezTo>
                  <a:cubicBezTo>
                    <a:pt x="289" y="213"/>
                    <a:pt x="468" y="247"/>
                    <a:pt x="603" y="323"/>
                  </a:cubicBezTo>
                  <a:cubicBezTo>
                    <a:pt x="748" y="357"/>
                    <a:pt x="892" y="425"/>
                    <a:pt x="1028" y="425"/>
                  </a:cubicBezTo>
                  <a:lnTo>
                    <a:pt x="1062" y="425"/>
                  </a:lnTo>
                  <a:cubicBezTo>
                    <a:pt x="1173" y="425"/>
                    <a:pt x="1275" y="247"/>
                    <a:pt x="1173" y="179"/>
                  </a:cubicBezTo>
                  <a:cubicBezTo>
                    <a:pt x="994" y="35"/>
                    <a:pt x="748" y="1"/>
                    <a:pt x="5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2"/>
            <p:cNvSpPr/>
            <p:nvPr/>
          </p:nvSpPr>
          <p:spPr>
            <a:xfrm>
              <a:off x="5254663" y="891505"/>
              <a:ext cx="32681" cy="10746"/>
            </a:xfrm>
            <a:custGeom>
              <a:avLst/>
              <a:gdLst/>
              <a:ahLst/>
              <a:cxnLst/>
              <a:rect l="l" t="t" r="r" b="b"/>
              <a:pathLst>
                <a:path w="961" h="316" extrusionOk="0">
                  <a:moveTo>
                    <a:pt x="179" y="1"/>
                  </a:moveTo>
                  <a:cubicBezTo>
                    <a:pt x="34" y="1"/>
                    <a:pt x="0" y="171"/>
                    <a:pt x="145" y="213"/>
                  </a:cubicBezTo>
                  <a:cubicBezTo>
                    <a:pt x="281" y="247"/>
                    <a:pt x="459" y="315"/>
                    <a:pt x="638" y="315"/>
                  </a:cubicBezTo>
                  <a:lnTo>
                    <a:pt x="748" y="315"/>
                  </a:lnTo>
                  <a:cubicBezTo>
                    <a:pt x="918" y="281"/>
                    <a:pt x="960" y="35"/>
                    <a:pt x="748" y="1"/>
                  </a:cubicBezTo>
                  <a:lnTo>
                    <a:pt x="604" y="1"/>
                  </a:lnTo>
                  <a:lnTo>
                    <a:pt x="391" y="1"/>
                  </a:lnTo>
                  <a:lnTo>
                    <a:pt x="17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2"/>
            <p:cNvSpPr/>
            <p:nvPr/>
          </p:nvSpPr>
          <p:spPr>
            <a:xfrm>
              <a:off x="5216234" y="862632"/>
              <a:ext cx="37306" cy="11869"/>
            </a:xfrm>
            <a:custGeom>
              <a:avLst/>
              <a:gdLst/>
              <a:ahLst/>
              <a:cxnLst/>
              <a:rect l="l" t="t" r="r" b="b"/>
              <a:pathLst>
                <a:path w="1097" h="349" extrusionOk="0">
                  <a:moveTo>
                    <a:pt x="247" y="1"/>
                  </a:moveTo>
                  <a:lnTo>
                    <a:pt x="179" y="1"/>
                  </a:lnTo>
                  <a:cubicBezTo>
                    <a:pt x="35" y="1"/>
                    <a:pt x="1" y="213"/>
                    <a:pt x="137" y="247"/>
                  </a:cubicBezTo>
                  <a:cubicBezTo>
                    <a:pt x="281" y="281"/>
                    <a:pt x="459" y="315"/>
                    <a:pt x="604" y="315"/>
                  </a:cubicBezTo>
                  <a:cubicBezTo>
                    <a:pt x="672" y="315"/>
                    <a:pt x="740" y="349"/>
                    <a:pt x="816" y="349"/>
                  </a:cubicBezTo>
                  <a:cubicBezTo>
                    <a:pt x="884" y="349"/>
                    <a:pt x="952" y="315"/>
                    <a:pt x="986" y="315"/>
                  </a:cubicBezTo>
                  <a:cubicBezTo>
                    <a:pt x="1097" y="281"/>
                    <a:pt x="1097" y="170"/>
                    <a:pt x="1029" y="102"/>
                  </a:cubicBezTo>
                  <a:cubicBezTo>
                    <a:pt x="918" y="34"/>
                    <a:pt x="774" y="34"/>
                    <a:pt x="638" y="34"/>
                  </a:cubicBezTo>
                  <a:cubicBezTo>
                    <a:pt x="493" y="1"/>
                    <a:pt x="391" y="1"/>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2"/>
            <p:cNvSpPr/>
            <p:nvPr/>
          </p:nvSpPr>
          <p:spPr>
            <a:xfrm>
              <a:off x="5312441" y="880554"/>
              <a:ext cx="30063" cy="10984"/>
            </a:xfrm>
            <a:custGeom>
              <a:avLst/>
              <a:gdLst/>
              <a:ahLst/>
              <a:cxnLst/>
              <a:rect l="l" t="t" r="r" b="b"/>
              <a:pathLst>
                <a:path w="884" h="323" extrusionOk="0">
                  <a:moveTo>
                    <a:pt x="536" y="0"/>
                  </a:moveTo>
                  <a:lnTo>
                    <a:pt x="145" y="0"/>
                  </a:lnTo>
                  <a:lnTo>
                    <a:pt x="145" y="0"/>
                  </a:lnTo>
                  <a:lnTo>
                    <a:pt x="145" y="0"/>
                  </a:lnTo>
                  <a:cubicBezTo>
                    <a:pt x="34" y="0"/>
                    <a:pt x="0" y="179"/>
                    <a:pt x="111" y="179"/>
                  </a:cubicBezTo>
                  <a:cubicBezTo>
                    <a:pt x="281" y="213"/>
                    <a:pt x="493" y="323"/>
                    <a:pt x="672" y="323"/>
                  </a:cubicBezTo>
                  <a:cubicBezTo>
                    <a:pt x="706" y="323"/>
                    <a:pt x="748" y="323"/>
                    <a:pt x="782" y="281"/>
                  </a:cubicBezTo>
                  <a:cubicBezTo>
                    <a:pt x="816" y="281"/>
                    <a:pt x="850" y="247"/>
                    <a:pt x="884" y="213"/>
                  </a:cubicBezTo>
                  <a:lnTo>
                    <a:pt x="884" y="145"/>
                  </a:lnTo>
                  <a:cubicBezTo>
                    <a:pt x="850" y="68"/>
                    <a:pt x="816" y="34"/>
                    <a:pt x="782" y="34"/>
                  </a:cubicBezTo>
                  <a:cubicBezTo>
                    <a:pt x="706" y="0"/>
                    <a:pt x="638" y="0"/>
                    <a:pt x="5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2"/>
            <p:cNvSpPr/>
            <p:nvPr/>
          </p:nvSpPr>
          <p:spPr>
            <a:xfrm>
              <a:off x="5112545" y="866101"/>
              <a:ext cx="24281" cy="9556"/>
            </a:xfrm>
            <a:custGeom>
              <a:avLst/>
              <a:gdLst/>
              <a:ahLst/>
              <a:cxnLst/>
              <a:rect l="l" t="t" r="r" b="b"/>
              <a:pathLst>
                <a:path w="714" h="281" extrusionOk="0">
                  <a:moveTo>
                    <a:pt x="425" y="0"/>
                  </a:moveTo>
                  <a:cubicBezTo>
                    <a:pt x="323" y="0"/>
                    <a:pt x="255" y="34"/>
                    <a:pt x="144" y="34"/>
                  </a:cubicBezTo>
                  <a:cubicBezTo>
                    <a:pt x="0" y="68"/>
                    <a:pt x="0" y="247"/>
                    <a:pt x="144" y="247"/>
                  </a:cubicBezTo>
                  <a:cubicBezTo>
                    <a:pt x="255" y="281"/>
                    <a:pt x="323" y="281"/>
                    <a:pt x="425" y="281"/>
                  </a:cubicBezTo>
                  <a:lnTo>
                    <a:pt x="603" y="281"/>
                  </a:lnTo>
                  <a:cubicBezTo>
                    <a:pt x="714" y="247"/>
                    <a:pt x="714" y="68"/>
                    <a:pt x="603" y="34"/>
                  </a:cubicBezTo>
                  <a:cubicBezTo>
                    <a:pt x="535" y="34"/>
                    <a:pt x="501" y="0"/>
                    <a:pt x="4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2"/>
            <p:cNvSpPr/>
            <p:nvPr/>
          </p:nvSpPr>
          <p:spPr>
            <a:xfrm>
              <a:off x="5133052" y="838351"/>
              <a:ext cx="34" cy="34"/>
            </a:xfrm>
            <a:custGeom>
              <a:avLst/>
              <a:gdLst/>
              <a:ahLst/>
              <a:cxnLst/>
              <a:rect l="l" t="t" r="r" b="b"/>
              <a:pathLst>
                <a:path w="1" h="1" extrusionOk="0">
                  <a:moveTo>
                    <a:pt x="0" y="1"/>
                  </a:moveTo>
                  <a:lnTo>
                    <a:pt x="0" y="1"/>
                  </a:lnTo>
                  <a:close/>
                </a:path>
              </a:pathLst>
            </a:custGeom>
            <a:solidFill>
              <a:srgbClr val="F49D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2"/>
            <p:cNvSpPr/>
            <p:nvPr/>
          </p:nvSpPr>
          <p:spPr>
            <a:xfrm>
              <a:off x="5047523" y="828829"/>
              <a:ext cx="31525" cy="10712"/>
            </a:xfrm>
            <a:custGeom>
              <a:avLst/>
              <a:gdLst/>
              <a:ahLst/>
              <a:cxnLst/>
              <a:rect l="l" t="t" r="r" b="b"/>
              <a:pathLst>
                <a:path w="927" h="315" extrusionOk="0">
                  <a:moveTo>
                    <a:pt x="145" y="1"/>
                  </a:moveTo>
                  <a:cubicBezTo>
                    <a:pt x="43" y="1"/>
                    <a:pt x="1" y="145"/>
                    <a:pt x="111" y="179"/>
                  </a:cubicBezTo>
                  <a:cubicBezTo>
                    <a:pt x="256" y="213"/>
                    <a:pt x="468" y="315"/>
                    <a:pt x="638" y="315"/>
                  </a:cubicBezTo>
                  <a:cubicBezTo>
                    <a:pt x="714" y="315"/>
                    <a:pt x="782" y="281"/>
                    <a:pt x="850" y="281"/>
                  </a:cubicBezTo>
                  <a:cubicBezTo>
                    <a:pt x="927" y="213"/>
                    <a:pt x="893" y="103"/>
                    <a:pt x="850" y="69"/>
                  </a:cubicBezTo>
                  <a:cubicBezTo>
                    <a:pt x="782" y="35"/>
                    <a:pt x="680" y="35"/>
                    <a:pt x="604" y="35"/>
                  </a:cubicBezTo>
                  <a:lnTo>
                    <a:pt x="536" y="35"/>
                  </a:lnTo>
                  <a:cubicBezTo>
                    <a:pt x="391" y="35"/>
                    <a:pt x="290"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2"/>
            <p:cNvSpPr/>
            <p:nvPr/>
          </p:nvSpPr>
          <p:spPr>
            <a:xfrm>
              <a:off x="5075273" y="792713"/>
              <a:ext cx="33837" cy="14487"/>
            </a:xfrm>
            <a:custGeom>
              <a:avLst/>
              <a:gdLst/>
              <a:ahLst/>
              <a:cxnLst/>
              <a:rect l="l" t="t" r="r" b="b"/>
              <a:pathLst>
                <a:path w="995" h="426" extrusionOk="0">
                  <a:moveTo>
                    <a:pt x="213" y="1"/>
                  </a:moveTo>
                  <a:lnTo>
                    <a:pt x="111" y="1"/>
                  </a:lnTo>
                  <a:cubicBezTo>
                    <a:pt x="0" y="1"/>
                    <a:pt x="0" y="145"/>
                    <a:pt x="77" y="179"/>
                  </a:cubicBezTo>
                  <a:cubicBezTo>
                    <a:pt x="179" y="281"/>
                    <a:pt x="323" y="281"/>
                    <a:pt x="459" y="315"/>
                  </a:cubicBezTo>
                  <a:cubicBezTo>
                    <a:pt x="535" y="358"/>
                    <a:pt x="637" y="425"/>
                    <a:pt x="748" y="425"/>
                  </a:cubicBezTo>
                  <a:cubicBezTo>
                    <a:pt x="782" y="425"/>
                    <a:pt x="816" y="392"/>
                    <a:pt x="850" y="392"/>
                  </a:cubicBezTo>
                  <a:cubicBezTo>
                    <a:pt x="960" y="358"/>
                    <a:pt x="994" y="247"/>
                    <a:pt x="926" y="145"/>
                  </a:cubicBezTo>
                  <a:cubicBezTo>
                    <a:pt x="816" y="35"/>
                    <a:pt x="637" y="35"/>
                    <a:pt x="501" y="35"/>
                  </a:cubicBezTo>
                  <a:cubicBezTo>
                    <a:pt x="391" y="1"/>
                    <a:pt x="323"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2"/>
            <p:cNvSpPr/>
            <p:nvPr/>
          </p:nvSpPr>
          <p:spPr>
            <a:xfrm>
              <a:off x="5060820" y="687868"/>
              <a:ext cx="28906" cy="15916"/>
            </a:xfrm>
            <a:custGeom>
              <a:avLst/>
              <a:gdLst/>
              <a:ahLst/>
              <a:cxnLst/>
              <a:rect l="l" t="t" r="r" b="b"/>
              <a:pathLst>
                <a:path w="850" h="468" extrusionOk="0">
                  <a:moveTo>
                    <a:pt x="111" y="0"/>
                  </a:moveTo>
                  <a:cubicBezTo>
                    <a:pt x="34" y="0"/>
                    <a:pt x="0" y="77"/>
                    <a:pt x="77" y="145"/>
                  </a:cubicBezTo>
                  <a:cubicBezTo>
                    <a:pt x="247" y="323"/>
                    <a:pt x="459" y="425"/>
                    <a:pt x="714" y="467"/>
                  </a:cubicBezTo>
                  <a:lnTo>
                    <a:pt x="714" y="467"/>
                  </a:lnTo>
                  <a:cubicBezTo>
                    <a:pt x="748" y="467"/>
                    <a:pt x="816" y="425"/>
                    <a:pt x="816" y="391"/>
                  </a:cubicBezTo>
                  <a:cubicBezTo>
                    <a:pt x="850" y="323"/>
                    <a:pt x="850" y="289"/>
                    <a:pt x="816" y="212"/>
                  </a:cubicBezTo>
                  <a:cubicBezTo>
                    <a:pt x="782" y="145"/>
                    <a:pt x="714" y="179"/>
                    <a:pt x="638" y="145"/>
                  </a:cubicBezTo>
                  <a:cubicBezTo>
                    <a:pt x="459" y="111"/>
                    <a:pt x="323" y="77"/>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2"/>
            <p:cNvSpPr/>
            <p:nvPr/>
          </p:nvSpPr>
          <p:spPr>
            <a:xfrm>
              <a:off x="5045210" y="718202"/>
              <a:ext cx="32681" cy="14453"/>
            </a:xfrm>
            <a:custGeom>
              <a:avLst/>
              <a:gdLst/>
              <a:ahLst/>
              <a:cxnLst/>
              <a:rect l="l" t="t" r="r" b="b"/>
              <a:pathLst>
                <a:path w="961" h="425" extrusionOk="0">
                  <a:moveTo>
                    <a:pt x="145" y="0"/>
                  </a:moveTo>
                  <a:cubicBezTo>
                    <a:pt x="69" y="0"/>
                    <a:pt x="1" y="102"/>
                    <a:pt x="111" y="170"/>
                  </a:cubicBezTo>
                  <a:cubicBezTo>
                    <a:pt x="247" y="246"/>
                    <a:pt x="391" y="314"/>
                    <a:pt x="536" y="348"/>
                  </a:cubicBezTo>
                  <a:cubicBezTo>
                    <a:pt x="604" y="382"/>
                    <a:pt x="706" y="425"/>
                    <a:pt x="782" y="425"/>
                  </a:cubicBezTo>
                  <a:cubicBezTo>
                    <a:pt x="816" y="425"/>
                    <a:pt x="884" y="425"/>
                    <a:pt x="918" y="382"/>
                  </a:cubicBezTo>
                  <a:cubicBezTo>
                    <a:pt x="961" y="348"/>
                    <a:pt x="961" y="314"/>
                    <a:pt x="918" y="246"/>
                  </a:cubicBezTo>
                  <a:cubicBezTo>
                    <a:pt x="850" y="170"/>
                    <a:pt x="706" y="136"/>
                    <a:pt x="604" y="102"/>
                  </a:cubicBezTo>
                  <a:cubicBezTo>
                    <a:pt x="459" y="68"/>
                    <a:pt x="324"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2"/>
            <p:cNvSpPr/>
            <p:nvPr/>
          </p:nvSpPr>
          <p:spPr>
            <a:xfrm>
              <a:off x="5018650" y="755441"/>
              <a:ext cx="34994" cy="15643"/>
            </a:xfrm>
            <a:custGeom>
              <a:avLst/>
              <a:gdLst/>
              <a:ahLst/>
              <a:cxnLst/>
              <a:rect l="l" t="t" r="r" b="b"/>
              <a:pathLst>
                <a:path w="1029" h="460" extrusionOk="0">
                  <a:moveTo>
                    <a:pt x="145" y="1"/>
                  </a:moveTo>
                  <a:cubicBezTo>
                    <a:pt x="43" y="1"/>
                    <a:pt x="0" y="137"/>
                    <a:pt x="111" y="179"/>
                  </a:cubicBezTo>
                  <a:cubicBezTo>
                    <a:pt x="289" y="281"/>
                    <a:pt x="569" y="460"/>
                    <a:pt x="782" y="460"/>
                  </a:cubicBezTo>
                  <a:cubicBezTo>
                    <a:pt x="850" y="460"/>
                    <a:pt x="892" y="426"/>
                    <a:pt x="926" y="426"/>
                  </a:cubicBezTo>
                  <a:cubicBezTo>
                    <a:pt x="1028" y="392"/>
                    <a:pt x="1028" y="281"/>
                    <a:pt x="960" y="213"/>
                  </a:cubicBezTo>
                  <a:cubicBezTo>
                    <a:pt x="850" y="137"/>
                    <a:pt x="714" y="137"/>
                    <a:pt x="569" y="103"/>
                  </a:cubicBezTo>
                  <a:cubicBezTo>
                    <a:pt x="425" y="69"/>
                    <a:pt x="323"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2"/>
            <p:cNvSpPr/>
            <p:nvPr/>
          </p:nvSpPr>
          <p:spPr>
            <a:xfrm>
              <a:off x="5099520" y="657805"/>
              <a:ext cx="25166" cy="14487"/>
            </a:xfrm>
            <a:custGeom>
              <a:avLst/>
              <a:gdLst/>
              <a:ahLst/>
              <a:cxnLst/>
              <a:rect l="l" t="t" r="r" b="b"/>
              <a:pathLst>
                <a:path w="740" h="426" extrusionOk="0">
                  <a:moveTo>
                    <a:pt x="103" y="1"/>
                  </a:moveTo>
                  <a:cubicBezTo>
                    <a:pt x="35" y="1"/>
                    <a:pt x="1" y="111"/>
                    <a:pt x="69" y="145"/>
                  </a:cubicBezTo>
                  <a:cubicBezTo>
                    <a:pt x="213" y="247"/>
                    <a:pt x="383" y="425"/>
                    <a:pt x="595" y="425"/>
                  </a:cubicBezTo>
                  <a:lnTo>
                    <a:pt x="638" y="425"/>
                  </a:lnTo>
                  <a:cubicBezTo>
                    <a:pt x="706" y="391"/>
                    <a:pt x="740" y="357"/>
                    <a:pt x="706" y="247"/>
                  </a:cubicBezTo>
                  <a:cubicBezTo>
                    <a:pt x="672" y="145"/>
                    <a:pt x="561" y="111"/>
                    <a:pt x="459" y="77"/>
                  </a:cubicBezTo>
                  <a:cubicBezTo>
                    <a:pt x="315" y="1"/>
                    <a:pt x="213" y="1"/>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2"/>
            <p:cNvSpPr/>
            <p:nvPr/>
          </p:nvSpPr>
          <p:spPr>
            <a:xfrm>
              <a:off x="5044054" y="617064"/>
              <a:ext cx="25166" cy="14487"/>
            </a:xfrm>
            <a:custGeom>
              <a:avLst/>
              <a:gdLst/>
              <a:ahLst/>
              <a:cxnLst/>
              <a:rect l="l" t="t" r="r" b="b"/>
              <a:pathLst>
                <a:path w="740" h="426" extrusionOk="0">
                  <a:moveTo>
                    <a:pt x="145" y="1"/>
                  </a:moveTo>
                  <a:cubicBezTo>
                    <a:pt x="69" y="1"/>
                    <a:pt x="1" y="137"/>
                    <a:pt x="103" y="171"/>
                  </a:cubicBezTo>
                  <a:cubicBezTo>
                    <a:pt x="179" y="213"/>
                    <a:pt x="281" y="247"/>
                    <a:pt x="358" y="281"/>
                  </a:cubicBezTo>
                  <a:cubicBezTo>
                    <a:pt x="425" y="349"/>
                    <a:pt x="527" y="426"/>
                    <a:pt x="604" y="426"/>
                  </a:cubicBezTo>
                  <a:cubicBezTo>
                    <a:pt x="706" y="426"/>
                    <a:pt x="740" y="315"/>
                    <a:pt x="706" y="247"/>
                  </a:cubicBezTo>
                  <a:cubicBezTo>
                    <a:pt x="672" y="171"/>
                    <a:pt x="527" y="137"/>
                    <a:pt x="459" y="103"/>
                  </a:cubicBezTo>
                  <a:cubicBezTo>
                    <a:pt x="358" y="69"/>
                    <a:pt x="247" y="35"/>
                    <a:pt x="145" y="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2"/>
            <p:cNvSpPr/>
            <p:nvPr/>
          </p:nvSpPr>
          <p:spPr>
            <a:xfrm>
              <a:off x="4998416" y="626620"/>
              <a:ext cx="32375" cy="15609"/>
            </a:xfrm>
            <a:custGeom>
              <a:avLst/>
              <a:gdLst/>
              <a:ahLst/>
              <a:cxnLst/>
              <a:rect l="l" t="t" r="r" b="b"/>
              <a:pathLst>
                <a:path w="952" h="459" extrusionOk="0">
                  <a:moveTo>
                    <a:pt x="102" y="0"/>
                  </a:moveTo>
                  <a:cubicBezTo>
                    <a:pt x="35" y="0"/>
                    <a:pt x="1" y="102"/>
                    <a:pt x="69" y="102"/>
                  </a:cubicBezTo>
                  <a:cubicBezTo>
                    <a:pt x="315" y="247"/>
                    <a:pt x="561" y="459"/>
                    <a:pt x="850" y="459"/>
                  </a:cubicBezTo>
                  <a:lnTo>
                    <a:pt x="850" y="459"/>
                  </a:lnTo>
                  <a:cubicBezTo>
                    <a:pt x="918" y="459"/>
                    <a:pt x="952" y="391"/>
                    <a:pt x="918" y="357"/>
                  </a:cubicBezTo>
                  <a:cubicBezTo>
                    <a:pt x="706" y="145"/>
                    <a:pt x="383" y="68"/>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2"/>
            <p:cNvSpPr/>
            <p:nvPr/>
          </p:nvSpPr>
          <p:spPr>
            <a:xfrm>
              <a:off x="4971856" y="655493"/>
              <a:ext cx="26594" cy="15643"/>
            </a:xfrm>
            <a:custGeom>
              <a:avLst/>
              <a:gdLst/>
              <a:ahLst/>
              <a:cxnLst/>
              <a:rect l="l" t="t" r="r" b="b"/>
              <a:pathLst>
                <a:path w="782" h="460" extrusionOk="0">
                  <a:moveTo>
                    <a:pt x="68" y="1"/>
                  </a:moveTo>
                  <a:cubicBezTo>
                    <a:pt x="0" y="1"/>
                    <a:pt x="0" y="103"/>
                    <a:pt x="34" y="145"/>
                  </a:cubicBezTo>
                  <a:cubicBezTo>
                    <a:pt x="102" y="213"/>
                    <a:pt x="212" y="281"/>
                    <a:pt x="314" y="357"/>
                  </a:cubicBezTo>
                  <a:cubicBezTo>
                    <a:pt x="425" y="391"/>
                    <a:pt x="527" y="459"/>
                    <a:pt x="637" y="459"/>
                  </a:cubicBezTo>
                  <a:lnTo>
                    <a:pt x="671" y="459"/>
                  </a:lnTo>
                  <a:cubicBezTo>
                    <a:pt x="739" y="459"/>
                    <a:pt x="782" y="391"/>
                    <a:pt x="739" y="315"/>
                  </a:cubicBezTo>
                  <a:cubicBezTo>
                    <a:pt x="671" y="213"/>
                    <a:pt x="569" y="179"/>
                    <a:pt x="459" y="103"/>
                  </a:cubicBezTo>
                  <a:cubicBezTo>
                    <a:pt x="314" y="69"/>
                    <a:pt x="212" y="1"/>
                    <a:pt x="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2"/>
            <p:cNvSpPr/>
            <p:nvPr/>
          </p:nvSpPr>
          <p:spPr>
            <a:xfrm>
              <a:off x="5012869" y="693921"/>
              <a:ext cx="24009" cy="14487"/>
            </a:xfrm>
            <a:custGeom>
              <a:avLst/>
              <a:gdLst/>
              <a:ahLst/>
              <a:cxnLst/>
              <a:rect l="l" t="t" r="r" b="b"/>
              <a:pathLst>
                <a:path w="706" h="426" extrusionOk="0">
                  <a:moveTo>
                    <a:pt x="136" y="1"/>
                  </a:moveTo>
                  <a:lnTo>
                    <a:pt x="136" y="1"/>
                  </a:lnTo>
                  <a:cubicBezTo>
                    <a:pt x="34" y="1"/>
                    <a:pt x="0" y="111"/>
                    <a:pt x="68" y="179"/>
                  </a:cubicBezTo>
                  <a:cubicBezTo>
                    <a:pt x="102" y="247"/>
                    <a:pt x="213" y="289"/>
                    <a:pt x="315" y="323"/>
                  </a:cubicBezTo>
                  <a:cubicBezTo>
                    <a:pt x="383" y="357"/>
                    <a:pt x="459" y="425"/>
                    <a:pt x="527" y="425"/>
                  </a:cubicBezTo>
                  <a:cubicBezTo>
                    <a:pt x="561" y="425"/>
                    <a:pt x="561" y="425"/>
                    <a:pt x="595" y="391"/>
                  </a:cubicBezTo>
                  <a:cubicBezTo>
                    <a:pt x="671" y="391"/>
                    <a:pt x="705" y="323"/>
                    <a:pt x="671" y="247"/>
                  </a:cubicBezTo>
                  <a:cubicBezTo>
                    <a:pt x="595" y="145"/>
                    <a:pt x="493" y="111"/>
                    <a:pt x="425" y="77"/>
                  </a:cubicBezTo>
                  <a:cubicBezTo>
                    <a:pt x="315" y="77"/>
                    <a:pt x="247"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2"/>
            <p:cNvSpPr/>
            <p:nvPr/>
          </p:nvSpPr>
          <p:spPr>
            <a:xfrm>
              <a:off x="4963456" y="747075"/>
              <a:ext cx="32409" cy="16800"/>
            </a:xfrm>
            <a:custGeom>
              <a:avLst/>
              <a:gdLst/>
              <a:ahLst/>
              <a:cxnLst/>
              <a:rect l="l" t="t" r="r" b="b"/>
              <a:pathLst>
                <a:path w="953" h="494" extrusionOk="0">
                  <a:moveTo>
                    <a:pt x="103" y="1"/>
                  </a:moveTo>
                  <a:cubicBezTo>
                    <a:pt x="35" y="1"/>
                    <a:pt x="1" y="102"/>
                    <a:pt x="69" y="136"/>
                  </a:cubicBezTo>
                  <a:cubicBezTo>
                    <a:pt x="179" y="247"/>
                    <a:pt x="281" y="315"/>
                    <a:pt x="425" y="349"/>
                  </a:cubicBezTo>
                  <a:cubicBezTo>
                    <a:pt x="527" y="425"/>
                    <a:pt x="638" y="493"/>
                    <a:pt x="774" y="493"/>
                  </a:cubicBezTo>
                  <a:lnTo>
                    <a:pt x="816" y="493"/>
                  </a:lnTo>
                  <a:cubicBezTo>
                    <a:pt x="918" y="493"/>
                    <a:pt x="952" y="349"/>
                    <a:pt x="884" y="281"/>
                  </a:cubicBezTo>
                  <a:cubicBezTo>
                    <a:pt x="816" y="170"/>
                    <a:pt x="672" y="136"/>
                    <a:pt x="527" y="102"/>
                  </a:cubicBezTo>
                  <a:cubicBezTo>
                    <a:pt x="391" y="69"/>
                    <a:pt x="247" y="35"/>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2"/>
            <p:cNvSpPr/>
            <p:nvPr/>
          </p:nvSpPr>
          <p:spPr>
            <a:xfrm>
              <a:off x="4981378" y="785503"/>
              <a:ext cx="31525" cy="17956"/>
            </a:xfrm>
            <a:custGeom>
              <a:avLst/>
              <a:gdLst/>
              <a:ahLst/>
              <a:cxnLst/>
              <a:rect l="l" t="t" r="r" b="b"/>
              <a:pathLst>
                <a:path w="927" h="528" extrusionOk="0">
                  <a:moveTo>
                    <a:pt x="145" y="0"/>
                  </a:moveTo>
                  <a:cubicBezTo>
                    <a:pt x="77" y="0"/>
                    <a:pt x="0" y="179"/>
                    <a:pt x="111" y="213"/>
                  </a:cubicBezTo>
                  <a:cubicBezTo>
                    <a:pt x="213" y="281"/>
                    <a:pt x="357" y="357"/>
                    <a:pt x="459" y="425"/>
                  </a:cubicBezTo>
                  <a:cubicBezTo>
                    <a:pt x="570" y="459"/>
                    <a:pt x="671" y="527"/>
                    <a:pt x="816" y="527"/>
                  </a:cubicBezTo>
                  <a:cubicBezTo>
                    <a:pt x="926" y="527"/>
                    <a:pt x="926" y="425"/>
                    <a:pt x="884" y="357"/>
                  </a:cubicBezTo>
                  <a:cubicBezTo>
                    <a:pt x="816" y="247"/>
                    <a:pt x="671" y="213"/>
                    <a:pt x="570" y="179"/>
                  </a:cubicBezTo>
                  <a:cubicBezTo>
                    <a:pt x="425" y="102"/>
                    <a:pt x="323" y="68"/>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2"/>
            <p:cNvSpPr/>
            <p:nvPr/>
          </p:nvSpPr>
          <p:spPr>
            <a:xfrm>
              <a:off x="4994675" y="556701"/>
              <a:ext cx="27750" cy="19384"/>
            </a:xfrm>
            <a:custGeom>
              <a:avLst/>
              <a:gdLst/>
              <a:ahLst/>
              <a:cxnLst/>
              <a:rect l="l" t="t" r="r" b="b"/>
              <a:pathLst>
                <a:path w="816" h="570" extrusionOk="0">
                  <a:moveTo>
                    <a:pt x="145" y="0"/>
                  </a:moveTo>
                  <a:cubicBezTo>
                    <a:pt x="68" y="0"/>
                    <a:pt x="0" y="145"/>
                    <a:pt x="111" y="213"/>
                  </a:cubicBezTo>
                  <a:cubicBezTo>
                    <a:pt x="212" y="289"/>
                    <a:pt x="323" y="357"/>
                    <a:pt x="425" y="425"/>
                  </a:cubicBezTo>
                  <a:cubicBezTo>
                    <a:pt x="535" y="502"/>
                    <a:pt x="603" y="570"/>
                    <a:pt x="705" y="570"/>
                  </a:cubicBezTo>
                  <a:lnTo>
                    <a:pt x="748" y="570"/>
                  </a:lnTo>
                  <a:cubicBezTo>
                    <a:pt x="816" y="536"/>
                    <a:pt x="816" y="502"/>
                    <a:pt x="816" y="425"/>
                  </a:cubicBezTo>
                  <a:cubicBezTo>
                    <a:pt x="782" y="323"/>
                    <a:pt x="671" y="247"/>
                    <a:pt x="569" y="213"/>
                  </a:cubicBezTo>
                  <a:cubicBezTo>
                    <a:pt x="459" y="145"/>
                    <a:pt x="323" y="77"/>
                    <a:pt x="212" y="34"/>
                  </a:cubicBezTo>
                  <a:cubicBezTo>
                    <a:pt x="179" y="34"/>
                    <a:pt x="179"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2"/>
            <p:cNvSpPr/>
            <p:nvPr/>
          </p:nvSpPr>
          <p:spPr>
            <a:xfrm>
              <a:off x="4980222" y="524360"/>
              <a:ext cx="31219" cy="19078"/>
            </a:xfrm>
            <a:custGeom>
              <a:avLst/>
              <a:gdLst/>
              <a:ahLst/>
              <a:cxnLst/>
              <a:rect l="l" t="t" r="r" b="b"/>
              <a:pathLst>
                <a:path w="918" h="561" extrusionOk="0">
                  <a:moveTo>
                    <a:pt x="179" y="0"/>
                  </a:moveTo>
                  <a:cubicBezTo>
                    <a:pt x="68" y="0"/>
                    <a:pt x="0" y="136"/>
                    <a:pt x="111" y="212"/>
                  </a:cubicBezTo>
                  <a:cubicBezTo>
                    <a:pt x="213" y="280"/>
                    <a:pt x="323" y="314"/>
                    <a:pt x="391" y="391"/>
                  </a:cubicBezTo>
                  <a:cubicBezTo>
                    <a:pt x="493" y="459"/>
                    <a:pt x="604" y="527"/>
                    <a:pt x="705" y="561"/>
                  </a:cubicBezTo>
                  <a:lnTo>
                    <a:pt x="748" y="561"/>
                  </a:lnTo>
                  <a:cubicBezTo>
                    <a:pt x="850" y="561"/>
                    <a:pt x="918" y="425"/>
                    <a:pt x="850" y="314"/>
                  </a:cubicBezTo>
                  <a:cubicBezTo>
                    <a:pt x="782" y="212"/>
                    <a:pt x="637" y="178"/>
                    <a:pt x="536" y="102"/>
                  </a:cubicBezTo>
                  <a:cubicBezTo>
                    <a:pt x="425" y="68"/>
                    <a:pt x="323"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2"/>
            <p:cNvSpPr/>
            <p:nvPr/>
          </p:nvSpPr>
          <p:spPr>
            <a:xfrm>
              <a:off x="4986275" y="466581"/>
              <a:ext cx="34994" cy="20541"/>
            </a:xfrm>
            <a:custGeom>
              <a:avLst/>
              <a:gdLst/>
              <a:ahLst/>
              <a:cxnLst/>
              <a:rect l="l" t="t" r="r" b="b"/>
              <a:pathLst>
                <a:path w="1029" h="604" extrusionOk="0">
                  <a:moveTo>
                    <a:pt x="179" y="0"/>
                  </a:moveTo>
                  <a:cubicBezTo>
                    <a:pt x="69" y="0"/>
                    <a:pt x="1" y="136"/>
                    <a:pt x="145" y="212"/>
                  </a:cubicBezTo>
                  <a:cubicBezTo>
                    <a:pt x="358" y="348"/>
                    <a:pt x="638" y="561"/>
                    <a:pt x="918" y="603"/>
                  </a:cubicBezTo>
                  <a:lnTo>
                    <a:pt x="918" y="603"/>
                  </a:lnTo>
                  <a:cubicBezTo>
                    <a:pt x="1029" y="603"/>
                    <a:pt x="1029" y="493"/>
                    <a:pt x="995" y="425"/>
                  </a:cubicBezTo>
                  <a:cubicBezTo>
                    <a:pt x="918" y="314"/>
                    <a:pt x="782" y="246"/>
                    <a:pt x="638" y="212"/>
                  </a:cubicBezTo>
                  <a:cubicBezTo>
                    <a:pt x="493" y="136"/>
                    <a:pt x="392" y="68"/>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2"/>
            <p:cNvSpPr/>
            <p:nvPr/>
          </p:nvSpPr>
          <p:spPr>
            <a:xfrm>
              <a:off x="5007938" y="441143"/>
              <a:ext cx="36150" cy="21697"/>
            </a:xfrm>
            <a:custGeom>
              <a:avLst/>
              <a:gdLst/>
              <a:ahLst/>
              <a:cxnLst/>
              <a:rect l="l" t="t" r="r" b="b"/>
              <a:pathLst>
                <a:path w="1063" h="638" extrusionOk="0">
                  <a:moveTo>
                    <a:pt x="179" y="1"/>
                  </a:moveTo>
                  <a:cubicBezTo>
                    <a:pt x="69" y="1"/>
                    <a:pt x="1" y="145"/>
                    <a:pt x="103" y="213"/>
                  </a:cubicBezTo>
                  <a:cubicBezTo>
                    <a:pt x="315" y="425"/>
                    <a:pt x="604" y="604"/>
                    <a:pt x="884" y="638"/>
                  </a:cubicBezTo>
                  <a:lnTo>
                    <a:pt x="918" y="638"/>
                  </a:lnTo>
                  <a:cubicBezTo>
                    <a:pt x="1029" y="638"/>
                    <a:pt x="1063" y="536"/>
                    <a:pt x="995" y="459"/>
                  </a:cubicBezTo>
                  <a:cubicBezTo>
                    <a:pt x="816" y="247"/>
                    <a:pt x="494" y="77"/>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2"/>
            <p:cNvSpPr/>
            <p:nvPr/>
          </p:nvSpPr>
          <p:spPr>
            <a:xfrm>
              <a:off x="5048985" y="425534"/>
              <a:ext cx="38428" cy="25472"/>
            </a:xfrm>
            <a:custGeom>
              <a:avLst/>
              <a:gdLst/>
              <a:ahLst/>
              <a:cxnLst/>
              <a:rect l="l" t="t" r="r" b="b"/>
              <a:pathLst>
                <a:path w="1130" h="749" extrusionOk="0">
                  <a:moveTo>
                    <a:pt x="170" y="1"/>
                  </a:moveTo>
                  <a:cubicBezTo>
                    <a:pt x="68" y="1"/>
                    <a:pt x="0" y="179"/>
                    <a:pt x="102" y="247"/>
                  </a:cubicBezTo>
                  <a:cubicBezTo>
                    <a:pt x="247" y="358"/>
                    <a:pt x="382" y="426"/>
                    <a:pt x="527" y="536"/>
                  </a:cubicBezTo>
                  <a:cubicBezTo>
                    <a:pt x="671" y="604"/>
                    <a:pt x="807" y="706"/>
                    <a:pt x="952" y="748"/>
                  </a:cubicBezTo>
                  <a:lnTo>
                    <a:pt x="952" y="748"/>
                  </a:lnTo>
                  <a:cubicBezTo>
                    <a:pt x="1062" y="748"/>
                    <a:pt x="1130" y="604"/>
                    <a:pt x="1062" y="494"/>
                  </a:cubicBezTo>
                  <a:cubicBezTo>
                    <a:pt x="986" y="392"/>
                    <a:pt x="850" y="324"/>
                    <a:pt x="705" y="247"/>
                  </a:cubicBezTo>
                  <a:cubicBezTo>
                    <a:pt x="527" y="179"/>
                    <a:pt x="382" y="111"/>
                    <a:pt x="247" y="35"/>
                  </a:cubicBezTo>
                  <a:cubicBezTo>
                    <a:pt x="213" y="1"/>
                    <a:pt x="213" y="1"/>
                    <a:pt x="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2"/>
            <p:cNvSpPr/>
            <p:nvPr/>
          </p:nvSpPr>
          <p:spPr>
            <a:xfrm>
              <a:off x="5066873" y="501507"/>
              <a:ext cx="28940" cy="17956"/>
            </a:xfrm>
            <a:custGeom>
              <a:avLst/>
              <a:gdLst/>
              <a:ahLst/>
              <a:cxnLst/>
              <a:rect l="l" t="t" r="r" b="b"/>
              <a:pathLst>
                <a:path w="851" h="528" extrusionOk="0">
                  <a:moveTo>
                    <a:pt x="145" y="1"/>
                  </a:moveTo>
                  <a:cubicBezTo>
                    <a:pt x="69" y="1"/>
                    <a:pt x="1" y="103"/>
                    <a:pt x="69" y="137"/>
                  </a:cubicBezTo>
                  <a:cubicBezTo>
                    <a:pt x="179" y="247"/>
                    <a:pt x="281" y="315"/>
                    <a:pt x="392" y="383"/>
                  </a:cubicBezTo>
                  <a:cubicBezTo>
                    <a:pt x="494" y="460"/>
                    <a:pt x="604" y="528"/>
                    <a:pt x="706" y="528"/>
                  </a:cubicBezTo>
                  <a:cubicBezTo>
                    <a:pt x="816" y="528"/>
                    <a:pt x="850" y="460"/>
                    <a:pt x="816" y="383"/>
                  </a:cubicBezTo>
                  <a:cubicBezTo>
                    <a:pt x="748" y="281"/>
                    <a:pt x="604" y="213"/>
                    <a:pt x="494" y="171"/>
                  </a:cubicBezTo>
                  <a:cubicBezTo>
                    <a:pt x="392" y="103"/>
                    <a:pt x="281"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2"/>
            <p:cNvSpPr/>
            <p:nvPr/>
          </p:nvSpPr>
          <p:spPr>
            <a:xfrm>
              <a:off x="5070648" y="531569"/>
              <a:ext cx="31219" cy="22853"/>
            </a:xfrm>
            <a:custGeom>
              <a:avLst/>
              <a:gdLst/>
              <a:ahLst/>
              <a:cxnLst/>
              <a:rect l="l" t="t" r="r" b="b"/>
              <a:pathLst>
                <a:path w="918" h="672" extrusionOk="0">
                  <a:moveTo>
                    <a:pt x="136" y="0"/>
                  </a:moveTo>
                  <a:cubicBezTo>
                    <a:pt x="68" y="0"/>
                    <a:pt x="0" y="102"/>
                    <a:pt x="68" y="179"/>
                  </a:cubicBezTo>
                  <a:lnTo>
                    <a:pt x="383" y="493"/>
                  </a:lnTo>
                  <a:cubicBezTo>
                    <a:pt x="493" y="561"/>
                    <a:pt x="637" y="672"/>
                    <a:pt x="739" y="672"/>
                  </a:cubicBezTo>
                  <a:lnTo>
                    <a:pt x="773" y="672"/>
                  </a:lnTo>
                  <a:cubicBezTo>
                    <a:pt x="850" y="672"/>
                    <a:pt x="918" y="604"/>
                    <a:pt x="884" y="527"/>
                  </a:cubicBezTo>
                  <a:cubicBezTo>
                    <a:pt x="807" y="391"/>
                    <a:pt x="705" y="315"/>
                    <a:pt x="595" y="247"/>
                  </a:cubicBezTo>
                  <a:cubicBezTo>
                    <a:pt x="459" y="179"/>
                    <a:pt x="349" y="68"/>
                    <a:pt x="213" y="34"/>
                  </a:cubicBezTo>
                  <a:cubicBezTo>
                    <a:pt x="170" y="0"/>
                    <a:pt x="170" y="0"/>
                    <a:pt x="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2"/>
            <p:cNvSpPr/>
            <p:nvPr/>
          </p:nvSpPr>
          <p:spPr>
            <a:xfrm>
              <a:off x="5107920" y="470050"/>
              <a:ext cx="31219" cy="19384"/>
            </a:xfrm>
            <a:custGeom>
              <a:avLst/>
              <a:gdLst/>
              <a:ahLst/>
              <a:cxnLst/>
              <a:rect l="l" t="t" r="r" b="b"/>
              <a:pathLst>
                <a:path w="918" h="570" extrusionOk="0">
                  <a:moveTo>
                    <a:pt x="68" y="0"/>
                  </a:moveTo>
                  <a:cubicBezTo>
                    <a:pt x="34" y="0"/>
                    <a:pt x="0" y="34"/>
                    <a:pt x="34" y="76"/>
                  </a:cubicBezTo>
                  <a:cubicBezTo>
                    <a:pt x="102" y="178"/>
                    <a:pt x="212" y="289"/>
                    <a:pt x="314" y="357"/>
                  </a:cubicBezTo>
                  <a:cubicBezTo>
                    <a:pt x="391" y="391"/>
                    <a:pt x="459" y="425"/>
                    <a:pt x="527" y="501"/>
                  </a:cubicBezTo>
                  <a:cubicBezTo>
                    <a:pt x="603" y="535"/>
                    <a:pt x="637" y="535"/>
                    <a:pt x="739" y="569"/>
                  </a:cubicBezTo>
                  <a:lnTo>
                    <a:pt x="773" y="569"/>
                  </a:lnTo>
                  <a:cubicBezTo>
                    <a:pt x="850" y="569"/>
                    <a:pt x="918" y="425"/>
                    <a:pt x="850" y="357"/>
                  </a:cubicBezTo>
                  <a:cubicBezTo>
                    <a:pt x="816" y="323"/>
                    <a:pt x="773" y="246"/>
                    <a:pt x="705" y="212"/>
                  </a:cubicBezTo>
                  <a:cubicBezTo>
                    <a:pt x="637" y="178"/>
                    <a:pt x="561" y="144"/>
                    <a:pt x="493" y="110"/>
                  </a:cubicBezTo>
                  <a:cubicBezTo>
                    <a:pt x="348" y="34"/>
                    <a:pt x="212" y="0"/>
                    <a:pt x="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2"/>
            <p:cNvSpPr/>
            <p:nvPr/>
          </p:nvSpPr>
          <p:spPr>
            <a:xfrm>
              <a:off x="5129583" y="580982"/>
              <a:ext cx="22853" cy="13025"/>
            </a:xfrm>
            <a:custGeom>
              <a:avLst/>
              <a:gdLst/>
              <a:ahLst/>
              <a:cxnLst/>
              <a:rect l="l" t="t" r="r" b="b"/>
              <a:pathLst>
                <a:path w="672" h="383" extrusionOk="0">
                  <a:moveTo>
                    <a:pt x="136" y="0"/>
                  </a:moveTo>
                  <a:cubicBezTo>
                    <a:pt x="34" y="0"/>
                    <a:pt x="0" y="136"/>
                    <a:pt x="102" y="170"/>
                  </a:cubicBezTo>
                  <a:cubicBezTo>
                    <a:pt x="213" y="212"/>
                    <a:pt x="281" y="246"/>
                    <a:pt x="349" y="280"/>
                  </a:cubicBezTo>
                  <a:cubicBezTo>
                    <a:pt x="425" y="314"/>
                    <a:pt x="493" y="382"/>
                    <a:pt x="561" y="382"/>
                  </a:cubicBezTo>
                  <a:lnTo>
                    <a:pt x="561" y="382"/>
                  </a:lnTo>
                  <a:cubicBezTo>
                    <a:pt x="637" y="382"/>
                    <a:pt x="671" y="348"/>
                    <a:pt x="671" y="280"/>
                  </a:cubicBezTo>
                  <a:cubicBezTo>
                    <a:pt x="671" y="170"/>
                    <a:pt x="561" y="136"/>
                    <a:pt x="459" y="68"/>
                  </a:cubicBezTo>
                  <a:cubicBezTo>
                    <a:pt x="391" y="34"/>
                    <a:pt x="281"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2"/>
            <p:cNvSpPr/>
            <p:nvPr/>
          </p:nvSpPr>
          <p:spPr>
            <a:xfrm>
              <a:off x="5116286" y="609855"/>
              <a:ext cx="30063" cy="19112"/>
            </a:xfrm>
            <a:custGeom>
              <a:avLst/>
              <a:gdLst/>
              <a:ahLst/>
              <a:cxnLst/>
              <a:rect l="l" t="t" r="r" b="b"/>
              <a:pathLst>
                <a:path w="884" h="562" extrusionOk="0">
                  <a:moveTo>
                    <a:pt x="145" y="1"/>
                  </a:moveTo>
                  <a:cubicBezTo>
                    <a:pt x="34" y="1"/>
                    <a:pt x="0" y="170"/>
                    <a:pt x="68" y="213"/>
                  </a:cubicBezTo>
                  <a:cubicBezTo>
                    <a:pt x="213" y="281"/>
                    <a:pt x="315" y="315"/>
                    <a:pt x="425" y="383"/>
                  </a:cubicBezTo>
                  <a:cubicBezTo>
                    <a:pt x="493" y="425"/>
                    <a:pt x="527" y="459"/>
                    <a:pt x="604" y="493"/>
                  </a:cubicBezTo>
                  <a:cubicBezTo>
                    <a:pt x="638" y="527"/>
                    <a:pt x="706" y="527"/>
                    <a:pt x="740" y="561"/>
                  </a:cubicBezTo>
                  <a:lnTo>
                    <a:pt x="782" y="561"/>
                  </a:lnTo>
                  <a:cubicBezTo>
                    <a:pt x="850" y="561"/>
                    <a:pt x="884" y="459"/>
                    <a:pt x="850" y="425"/>
                  </a:cubicBezTo>
                  <a:cubicBezTo>
                    <a:pt x="816" y="349"/>
                    <a:pt x="782" y="315"/>
                    <a:pt x="706" y="281"/>
                  </a:cubicBezTo>
                  <a:cubicBezTo>
                    <a:pt x="672" y="247"/>
                    <a:pt x="604" y="213"/>
                    <a:pt x="527" y="170"/>
                  </a:cubicBezTo>
                  <a:cubicBezTo>
                    <a:pt x="391" y="136"/>
                    <a:pt x="281" y="68"/>
                    <a:pt x="179" y="34"/>
                  </a:cubicBezTo>
                  <a:cubicBezTo>
                    <a:pt x="145" y="34"/>
                    <a:pt x="145"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2"/>
            <p:cNvSpPr/>
            <p:nvPr/>
          </p:nvSpPr>
          <p:spPr>
            <a:xfrm>
              <a:off x="5161924" y="532726"/>
              <a:ext cx="30097" cy="17956"/>
            </a:xfrm>
            <a:custGeom>
              <a:avLst/>
              <a:gdLst/>
              <a:ahLst/>
              <a:cxnLst/>
              <a:rect l="l" t="t" r="r" b="b"/>
              <a:pathLst>
                <a:path w="885" h="528" extrusionOk="0">
                  <a:moveTo>
                    <a:pt x="77" y="0"/>
                  </a:moveTo>
                  <a:cubicBezTo>
                    <a:pt x="1" y="0"/>
                    <a:pt x="1" y="102"/>
                    <a:pt x="35" y="145"/>
                  </a:cubicBezTo>
                  <a:cubicBezTo>
                    <a:pt x="145" y="213"/>
                    <a:pt x="289" y="281"/>
                    <a:pt x="391" y="315"/>
                  </a:cubicBezTo>
                  <a:cubicBezTo>
                    <a:pt x="502" y="391"/>
                    <a:pt x="604" y="527"/>
                    <a:pt x="748" y="527"/>
                  </a:cubicBezTo>
                  <a:lnTo>
                    <a:pt x="748" y="527"/>
                  </a:lnTo>
                  <a:cubicBezTo>
                    <a:pt x="816" y="527"/>
                    <a:pt x="884" y="459"/>
                    <a:pt x="850" y="391"/>
                  </a:cubicBezTo>
                  <a:cubicBezTo>
                    <a:pt x="782" y="281"/>
                    <a:pt x="604" y="213"/>
                    <a:pt x="502" y="145"/>
                  </a:cubicBezTo>
                  <a:cubicBezTo>
                    <a:pt x="357" y="68"/>
                    <a:pt x="213" y="0"/>
                    <a:pt x="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2"/>
            <p:cNvSpPr/>
            <p:nvPr/>
          </p:nvSpPr>
          <p:spPr>
            <a:xfrm>
              <a:off x="5166855" y="491713"/>
              <a:ext cx="33803" cy="21697"/>
            </a:xfrm>
            <a:custGeom>
              <a:avLst/>
              <a:gdLst/>
              <a:ahLst/>
              <a:cxnLst/>
              <a:rect l="l" t="t" r="r" b="b"/>
              <a:pathLst>
                <a:path w="994" h="638" extrusionOk="0">
                  <a:moveTo>
                    <a:pt x="178" y="0"/>
                  </a:moveTo>
                  <a:cubicBezTo>
                    <a:pt x="68" y="0"/>
                    <a:pt x="0" y="111"/>
                    <a:pt x="68" y="179"/>
                  </a:cubicBezTo>
                  <a:cubicBezTo>
                    <a:pt x="178" y="323"/>
                    <a:pt x="314" y="391"/>
                    <a:pt x="459" y="459"/>
                  </a:cubicBezTo>
                  <a:cubicBezTo>
                    <a:pt x="569" y="569"/>
                    <a:pt x="705" y="637"/>
                    <a:pt x="850" y="637"/>
                  </a:cubicBezTo>
                  <a:cubicBezTo>
                    <a:pt x="951" y="637"/>
                    <a:pt x="994" y="569"/>
                    <a:pt x="951" y="459"/>
                  </a:cubicBezTo>
                  <a:cubicBezTo>
                    <a:pt x="884" y="357"/>
                    <a:pt x="739" y="289"/>
                    <a:pt x="603" y="212"/>
                  </a:cubicBezTo>
                  <a:cubicBezTo>
                    <a:pt x="493" y="145"/>
                    <a:pt x="357" y="34"/>
                    <a:pt x="1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2"/>
            <p:cNvSpPr/>
            <p:nvPr/>
          </p:nvSpPr>
          <p:spPr>
            <a:xfrm>
              <a:off x="5134208" y="436518"/>
              <a:ext cx="25438" cy="17956"/>
            </a:xfrm>
            <a:custGeom>
              <a:avLst/>
              <a:gdLst/>
              <a:ahLst/>
              <a:cxnLst/>
              <a:rect l="l" t="t" r="r" b="b"/>
              <a:pathLst>
                <a:path w="748" h="528" extrusionOk="0">
                  <a:moveTo>
                    <a:pt x="145" y="1"/>
                  </a:moveTo>
                  <a:cubicBezTo>
                    <a:pt x="77" y="1"/>
                    <a:pt x="0" y="103"/>
                    <a:pt x="77" y="171"/>
                  </a:cubicBezTo>
                  <a:cubicBezTo>
                    <a:pt x="179" y="247"/>
                    <a:pt x="255" y="349"/>
                    <a:pt x="357" y="425"/>
                  </a:cubicBezTo>
                  <a:cubicBezTo>
                    <a:pt x="425" y="425"/>
                    <a:pt x="467" y="459"/>
                    <a:pt x="535" y="493"/>
                  </a:cubicBezTo>
                  <a:cubicBezTo>
                    <a:pt x="569" y="493"/>
                    <a:pt x="603" y="527"/>
                    <a:pt x="637" y="527"/>
                  </a:cubicBezTo>
                  <a:lnTo>
                    <a:pt x="680" y="527"/>
                  </a:lnTo>
                  <a:cubicBezTo>
                    <a:pt x="714" y="493"/>
                    <a:pt x="714" y="459"/>
                    <a:pt x="748" y="459"/>
                  </a:cubicBezTo>
                  <a:cubicBezTo>
                    <a:pt x="748" y="383"/>
                    <a:pt x="714" y="349"/>
                    <a:pt x="680" y="315"/>
                  </a:cubicBezTo>
                  <a:cubicBezTo>
                    <a:pt x="637" y="247"/>
                    <a:pt x="569" y="213"/>
                    <a:pt x="535" y="171"/>
                  </a:cubicBezTo>
                  <a:cubicBezTo>
                    <a:pt x="425" y="69"/>
                    <a:pt x="289"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2"/>
            <p:cNvSpPr/>
            <p:nvPr/>
          </p:nvSpPr>
          <p:spPr>
            <a:xfrm>
              <a:off x="5212493" y="450972"/>
              <a:ext cx="32681" cy="25166"/>
            </a:xfrm>
            <a:custGeom>
              <a:avLst/>
              <a:gdLst/>
              <a:ahLst/>
              <a:cxnLst/>
              <a:rect l="l" t="t" r="r" b="b"/>
              <a:pathLst>
                <a:path w="961" h="740" extrusionOk="0">
                  <a:moveTo>
                    <a:pt x="145" y="0"/>
                  </a:moveTo>
                  <a:cubicBezTo>
                    <a:pt x="77" y="0"/>
                    <a:pt x="0" y="136"/>
                    <a:pt x="77" y="213"/>
                  </a:cubicBezTo>
                  <a:cubicBezTo>
                    <a:pt x="213" y="281"/>
                    <a:pt x="323" y="383"/>
                    <a:pt x="459" y="527"/>
                  </a:cubicBezTo>
                  <a:cubicBezTo>
                    <a:pt x="569" y="595"/>
                    <a:pt x="637" y="739"/>
                    <a:pt x="816" y="739"/>
                  </a:cubicBezTo>
                  <a:lnTo>
                    <a:pt x="850" y="739"/>
                  </a:lnTo>
                  <a:cubicBezTo>
                    <a:pt x="884" y="739"/>
                    <a:pt x="926" y="671"/>
                    <a:pt x="926" y="637"/>
                  </a:cubicBezTo>
                  <a:cubicBezTo>
                    <a:pt x="960" y="459"/>
                    <a:pt x="816" y="349"/>
                    <a:pt x="671" y="247"/>
                  </a:cubicBezTo>
                  <a:cubicBezTo>
                    <a:pt x="535" y="136"/>
                    <a:pt x="357" y="68"/>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2"/>
            <p:cNvSpPr/>
            <p:nvPr/>
          </p:nvSpPr>
          <p:spPr>
            <a:xfrm>
              <a:off x="5243984" y="515960"/>
              <a:ext cx="20234" cy="16800"/>
            </a:xfrm>
            <a:custGeom>
              <a:avLst/>
              <a:gdLst/>
              <a:ahLst/>
              <a:cxnLst/>
              <a:rect l="l" t="t" r="r" b="b"/>
              <a:pathLst>
                <a:path w="595" h="494" extrusionOk="0">
                  <a:moveTo>
                    <a:pt x="136" y="1"/>
                  </a:moveTo>
                  <a:lnTo>
                    <a:pt x="102" y="1"/>
                  </a:lnTo>
                  <a:cubicBezTo>
                    <a:pt x="34" y="1"/>
                    <a:pt x="0" y="69"/>
                    <a:pt x="0" y="103"/>
                  </a:cubicBezTo>
                  <a:cubicBezTo>
                    <a:pt x="0" y="213"/>
                    <a:pt x="68" y="247"/>
                    <a:pt x="136" y="315"/>
                  </a:cubicBezTo>
                  <a:cubicBezTo>
                    <a:pt x="170" y="349"/>
                    <a:pt x="247" y="383"/>
                    <a:pt x="281" y="459"/>
                  </a:cubicBezTo>
                  <a:cubicBezTo>
                    <a:pt x="314" y="493"/>
                    <a:pt x="382" y="493"/>
                    <a:pt x="425" y="493"/>
                  </a:cubicBezTo>
                  <a:cubicBezTo>
                    <a:pt x="459" y="493"/>
                    <a:pt x="527" y="459"/>
                    <a:pt x="527" y="425"/>
                  </a:cubicBezTo>
                  <a:cubicBezTo>
                    <a:pt x="595" y="349"/>
                    <a:pt x="561" y="247"/>
                    <a:pt x="493" y="171"/>
                  </a:cubicBezTo>
                  <a:cubicBezTo>
                    <a:pt x="425" y="137"/>
                    <a:pt x="382" y="103"/>
                    <a:pt x="314" y="69"/>
                  </a:cubicBezTo>
                  <a:cubicBezTo>
                    <a:pt x="247" y="35"/>
                    <a:pt x="213"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2"/>
            <p:cNvSpPr/>
            <p:nvPr/>
          </p:nvSpPr>
          <p:spPr>
            <a:xfrm>
              <a:off x="5228069" y="562754"/>
              <a:ext cx="25472" cy="16800"/>
            </a:xfrm>
            <a:custGeom>
              <a:avLst/>
              <a:gdLst/>
              <a:ahLst/>
              <a:cxnLst/>
              <a:rect l="l" t="t" r="r" b="b"/>
              <a:pathLst>
                <a:path w="749" h="494" extrusionOk="0">
                  <a:moveTo>
                    <a:pt x="179" y="1"/>
                  </a:moveTo>
                  <a:cubicBezTo>
                    <a:pt x="77" y="1"/>
                    <a:pt x="1" y="145"/>
                    <a:pt x="111" y="247"/>
                  </a:cubicBezTo>
                  <a:cubicBezTo>
                    <a:pt x="213" y="281"/>
                    <a:pt x="290" y="358"/>
                    <a:pt x="358" y="392"/>
                  </a:cubicBezTo>
                  <a:cubicBezTo>
                    <a:pt x="426" y="426"/>
                    <a:pt x="536" y="494"/>
                    <a:pt x="604" y="494"/>
                  </a:cubicBezTo>
                  <a:cubicBezTo>
                    <a:pt x="604" y="494"/>
                    <a:pt x="638" y="494"/>
                    <a:pt x="638" y="460"/>
                  </a:cubicBezTo>
                  <a:cubicBezTo>
                    <a:pt x="715" y="460"/>
                    <a:pt x="749" y="392"/>
                    <a:pt x="749" y="358"/>
                  </a:cubicBezTo>
                  <a:cubicBezTo>
                    <a:pt x="715" y="247"/>
                    <a:pt x="604" y="179"/>
                    <a:pt x="536" y="145"/>
                  </a:cubicBezTo>
                  <a:cubicBezTo>
                    <a:pt x="468" y="69"/>
                    <a:pt x="358" y="35"/>
                    <a:pt x="2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2"/>
            <p:cNvSpPr/>
            <p:nvPr/>
          </p:nvSpPr>
          <p:spPr>
            <a:xfrm>
              <a:off x="5140261" y="675999"/>
              <a:ext cx="31525" cy="17956"/>
            </a:xfrm>
            <a:custGeom>
              <a:avLst/>
              <a:gdLst/>
              <a:ahLst/>
              <a:cxnLst/>
              <a:rect l="l" t="t" r="r" b="b"/>
              <a:pathLst>
                <a:path w="927" h="528" extrusionOk="0">
                  <a:moveTo>
                    <a:pt x="179" y="1"/>
                  </a:moveTo>
                  <a:cubicBezTo>
                    <a:pt x="77" y="1"/>
                    <a:pt x="1" y="137"/>
                    <a:pt x="145" y="213"/>
                  </a:cubicBezTo>
                  <a:cubicBezTo>
                    <a:pt x="323" y="315"/>
                    <a:pt x="502" y="426"/>
                    <a:pt x="672" y="528"/>
                  </a:cubicBezTo>
                  <a:lnTo>
                    <a:pt x="714" y="528"/>
                  </a:lnTo>
                  <a:cubicBezTo>
                    <a:pt x="850" y="528"/>
                    <a:pt x="926" y="392"/>
                    <a:pt x="782" y="281"/>
                  </a:cubicBezTo>
                  <a:cubicBezTo>
                    <a:pt x="604" y="179"/>
                    <a:pt x="425" y="103"/>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2"/>
            <p:cNvSpPr/>
            <p:nvPr/>
          </p:nvSpPr>
          <p:spPr>
            <a:xfrm>
              <a:off x="5296832" y="554388"/>
              <a:ext cx="24009" cy="16800"/>
            </a:xfrm>
            <a:custGeom>
              <a:avLst/>
              <a:gdLst/>
              <a:ahLst/>
              <a:cxnLst/>
              <a:rect l="l" t="t" r="r" b="b"/>
              <a:pathLst>
                <a:path w="706" h="494" extrusionOk="0">
                  <a:moveTo>
                    <a:pt x="103" y="1"/>
                  </a:moveTo>
                  <a:cubicBezTo>
                    <a:pt x="35" y="1"/>
                    <a:pt x="1" y="102"/>
                    <a:pt x="35" y="145"/>
                  </a:cubicBezTo>
                  <a:cubicBezTo>
                    <a:pt x="145" y="213"/>
                    <a:pt x="213" y="281"/>
                    <a:pt x="315" y="357"/>
                  </a:cubicBezTo>
                  <a:cubicBezTo>
                    <a:pt x="392" y="425"/>
                    <a:pt x="493" y="493"/>
                    <a:pt x="604" y="493"/>
                  </a:cubicBezTo>
                  <a:lnTo>
                    <a:pt x="604" y="493"/>
                  </a:lnTo>
                  <a:cubicBezTo>
                    <a:pt x="672" y="493"/>
                    <a:pt x="706" y="425"/>
                    <a:pt x="672" y="357"/>
                  </a:cubicBezTo>
                  <a:cubicBezTo>
                    <a:pt x="638" y="281"/>
                    <a:pt x="527" y="213"/>
                    <a:pt x="425" y="179"/>
                  </a:cubicBezTo>
                  <a:cubicBezTo>
                    <a:pt x="358" y="102"/>
                    <a:pt x="247" y="68"/>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2"/>
            <p:cNvSpPr/>
            <p:nvPr/>
          </p:nvSpPr>
          <p:spPr>
            <a:xfrm>
              <a:off x="5302919" y="517116"/>
              <a:ext cx="33531" cy="21697"/>
            </a:xfrm>
            <a:custGeom>
              <a:avLst/>
              <a:gdLst/>
              <a:ahLst/>
              <a:cxnLst/>
              <a:rect l="l" t="t" r="r" b="b"/>
              <a:pathLst>
                <a:path w="986" h="638" extrusionOk="0">
                  <a:moveTo>
                    <a:pt x="102" y="1"/>
                  </a:moveTo>
                  <a:cubicBezTo>
                    <a:pt x="34" y="1"/>
                    <a:pt x="0" y="137"/>
                    <a:pt x="68" y="179"/>
                  </a:cubicBezTo>
                  <a:cubicBezTo>
                    <a:pt x="348" y="315"/>
                    <a:pt x="561" y="493"/>
                    <a:pt x="850" y="638"/>
                  </a:cubicBezTo>
                  <a:lnTo>
                    <a:pt x="884" y="638"/>
                  </a:lnTo>
                  <a:cubicBezTo>
                    <a:pt x="918" y="638"/>
                    <a:pt x="986" y="561"/>
                    <a:pt x="952" y="527"/>
                  </a:cubicBezTo>
                  <a:cubicBezTo>
                    <a:pt x="739" y="247"/>
                    <a:pt x="459" y="103"/>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2"/>
            <p:cNvSpPr/>
            <p:nvPr/>
          </p:nvSpPr>
          <p:spPr>
            <a:xfrm>
              <a:off x="5336417" y="601183"/>
              <a:ext cx="20541" cy="17072"/>
            </a:xfrm>
            <a:custGeom>
              <a:avLst/>
              <a:gdLst/>
              <a:ahLst/>
              <a:cxnLst/>
              <a:rect l="l" t="t" r="r" b="b"/>
              <a:pathLst>
                <a:path w="604" h="502" extrusionOk="0">
                  <a:moveTo>
                    <a:pt x="145" y="1"/>
                  </a:moveTo>
                  <a:cubicBezTo>
                    <a:pt x="43" y="1"/>
                    <a:pt x="1" y="111"/>
                    <a:pt x="43" y="179"/>
                  </a:cubicBezTo>
                  <a:cubicBezTo>
                    <a:pt x="145" y="323"/>
                    <a:pt x="289" y="468"/>
                    <a:pt x="425" y="502"/>
                  </a:cubicBezTo>
                  <a:lnTo>
                    <a:pt x="468" y="502"/>
                  </a:lnTo>
                  <a:cubicBezTo>
                    <a:pt x="570" y="502"/>
                    <a:pt x="604" y="425"/>
                    <a:pt x="570" y="323"/>
                  </a:cubicBezTo>
                  <a:cubicBezTo>
                    <a:pt x="502" y="179"/>
                    <a:pt x="323" y="11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2"/>
            <p:cNvSpPr/>
            <p:nvPr/>
          </p:nvSpPr>
          <p:spPr>
            <a:xfrm>
              <a:off x="5353454" y="563910"/>
              <a:ext cx="25166" cy="25472"/>
            </a:xfrm>
            <a:custGeom>
              <a:avLst/>
              <a:gdLst/>
              <a:ahLst/>
              <a:cxnLst/>
              <a:rect l="l" t="t" r="r" b="b"/>
              <a:pathLst>
                <a:path w="740" h="749" extrusionOk="0">
                  <a:moveTo>
                    <a:pt x="103" y="1"/>
                  </a:moveTo>
                  <a:cubicBezTo>
                    <a:pt x="35" y="1"/>
                    <a:pt x="1" y="111"/>
                    <a:pt x="35" y="179"/>
                  </a:cubicBezTo>
                  <a:cubicBezTo>
                    <a:pt x="69" y="290"/>
                    <a:pt x="137" y="392"/>
                    <a:pt x="213" y="460"/>
                  </a:cubicBezTo>
                  <a:cubicBezTo>
                    <a:pt x="281" y="570"/>
                    <a:pt x="349" y="638"/>
                    <a:pt x="459" y="714"/>
                  </a:cubicBezTo>
                  <a:cubicBezTo>
                    <a:pt x="493" y="748"/>
                    <a:pt x="527" y="748"/>
                    <a:pt x="561" y="748"/>
                  </a:cubicBezTo>
                  <a:cubicBezTo>
                    <a:pt x="638" y="748"/>
                    <a:pt x="740" y="672"/>
                    <a:pt x="672" y="570"/>
                  </a:cubicBezTo>
                  <a:cubicBezTo>
                    <a:pt x="604" y="460"/>
                    <a:pt x="527" y="358"/>
                    <a:pt x="459" y="247"/>
                  </a:cubicBezTo>
                  <a:cubicBezTo>
                    <a:pt x="349" y="179"/>
                    <a:pt x="281" y="111"/>
                    <a:pt x="179" y="35"/>
                  </a:cubicBezTo>
                  <a:cubicBezTo>
                    <a:pt x="137" y="1"/>
                    <a:pt x="137" y="1"/>
                    <a:pt x="1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2"/>
            <p:cNvSpPr/>
            <p:nvPr/>
          </p:nvSpPr>
          <p:spPr>
            <a:xfrm>
              <a:off x="5388414" y="644508"/>
              <a:ext cx="26322" cy="20575"/>
            </a:xfrm>
            <a:custGeom>
              <a:avLst/>
              <a:gdLst/>
              <a:ahLst/>
              <a:cxnLst/>
              <a:rect l="l" t="t" r="r" b="b"/>
              <a:pathLst>
                <a:path w="774" h="605" extrusionOk="0">
                  <a:moveTo>
                    <a:pt x="137" y="1"/>
                  </a:moveTo>
                  <a:cubicBezTo>
                    <a:pt x="69" y="1"/>
                    <a:pt x="1" y="111"/>
                    <a:pt x="69" y="179"/>
                  </a:cubicBezTo>
                  <a:cubicBezTo>
                    <a:pt x="137" y="256"/>
                    <a:pt x="247" y="324"/>
                    <a:pt x="349" y="426"/>
                  </a:cubicBezTo>
                  <a:cubicBezTo>
                    <a:pt x="425" y="502"/>
                    <a:pt x="493" y="604"/>
                    <a:pt x="595" y="604"/>
                  </a:cubicBezTo>
                  <a:lnTo>
                    <a:pt x="638" y="604"/>
                  </a:lnTo>
                  <a:cubicBezTo>
                    <a:pt x="706" y="604"/>
                    <a:pt x="774" y="536"/>
                    <a:pt x="740" y="468"/>
                  </a:cubicBezTo>
                  <a:cubicBezTo>
                    <a:pt x="706" y="358"/>
                    <a:pt x="561" y="290"/>
                    <a:pt x="459" y="256"/>
                  </a:cubicBezTo>
                  <a:cubicBezTo>
                    <a:pt x="383" y="179"/>
                    <a:pt x="281" y="111"/>
                    <a:pt x="171"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2"/>
            <p:cNvSpPr/>
            <p:nvPr/>
          </p:nvSpPr>
          <p:spPr>
            <a:xfrm>
              <a:off x="5405180" y="609855"/>
              <a:ext cx="22853" cy="22853"/>
            </a:xfrm>
            <a:custGeom>
              <a:avLst/>
              <a:gdLst/>
              <a:ahLst/>
              <a:cxnLst/>
              <a:rect l="l" t="t" r="r" b="b"/>
              <a:pathLst>
                <a:path w="672" h="672" extrusionOk="0">
                  <a:moveTo>
                    <a:pt x="145" y="1"/>
                  </a:moveTo>
                  <a:cubicBezTo>
                    <a:pt x="34" y="1"/>
                    <a:pt x="0" y="102"/>
                    <a:pt x="34" y="170"/>
                  </a:cubicBezTo>
                  <a:cubicBezTo>
                    <a:pt x="68" y="281"/>
                    <a:pt x="179" y="315"/>
                    <a:pt x="213" y="425"/>
                  </a:cubicBezTo>
                  <a:cubicBezTo>
                    <a:pt x="281" y="493"/>
                    <a:pt x="315" y="595"/>
                    <a:pt x="425" y="638"/>
                  </a:cubicBezTo>
                  <a:cubicBezTo>
                    <a:pt x="459" y="672"/>
                    <a:pt x="493" y="672"/>
                    <a:pt x="493" y="672"/>
                  </a:cubicBezTo>
                  <a:cubicBezTo>
                    <a:pt x="569" y="672"/>
                    <a:pt x="637" y="638"/>
                    <a:pt x="637" y="561"/>
                  </a:cubicBezTo>
                  <a:cubicBezTo>
                    <a:pt x="671" y="493"/>
                    <a:pt x="671" y="425"/>
                    <a:pt x="603" y="349"/>
                  </a:cubicBezTo>
                  <a:cubicBezTo>
                    <a:pt x="569" y="281"/>
                    <a:pt x="527" y="213"/>
                    <a:pt x="493" y="170"/>
                  </a:cubicBezTo>
                  <a:cubicBezTo>
                    <a:pt x="391" y="68"/>
                    <a:pt x="281"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2"/>
            <p:cNvSpPr/>
            <p:nvPr/>
          </p:nvSpPr>
          <p:spPr>
            <a:xfrm>
              <a:off x="5432896" y="667633"/>
              <a:ext cx="21697" cy="17956"/>
            </a:xfrm>
            <a:custGeom>
              <a:avLst/>
              <a:gdLst/>
              <a:ahLst/>
              <a:cxnLst/>
              <a:rect l="l" t="t" r="r" b="b"/>
              <a:pathLst>
                <a:path w="638" h="528" extrusionOk="0">
                  <a:moveTo>
                    <a:pt x="137" y="0"/>
                  </a:moveTo>
                  <a:cubicBezTo>
                    <a:pt x="69" y="0"/>
                    <a:pt x="1" y="136"/>
                    <a:pt x="69" y="213"/>
                  </a:cubicBezTo>
                  <a:cubicBezTo>
                    <a:pt x="137" y="247"/>
                    <a:pt x="213" y="315"/>
                    <a:pt x="281" y="383"/>
                  </a:cubicBezTo>
                  <a:cubicBezTo>
                    <a:pt x="315" y="459"/>
                    <a:pt x="426" y="527"/>
                    <a:pt x="494" y="527"/>
                  </a:cubicBezTo>
                  <a:lnTo>
                    <a:pt x="527" y="527"/>
                  </a:lnTo>
                  <a:cubicBezTo>
                    <a:pt x="604" y="527"/>
                    <a:pt x="638" y="459"/>
                    <a:pt x="604" y="383"/>
                  </a:cubicBezTo>
                  <a:cubicBezTo>
                    <a:pt x="604" y="281"/>
                    <a:pt x="494" y="247"/>
                    <a:pt x="426" y="170"/>
                  </a:cubicBezTo>
                  <a:cubicBezTo>
                    <a:pt x="349" y="102"/>
                    <a:pt x="281" y="68"/>
                    <a:pt x="213" y="34"/>
                  </a:cubicBezTo>
                  <a:cubicBezTo>
                    <a:pt x="213" y="0"/>
                    <a:pt x="179" y="0"/>
                    <a:pt x="1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2"/>
            <p:cNvSpPr/>
            <p:nvPr/>
          </p:nvSpPr>
          <p:spPr>
            <a:xfrm>
              <a:off x="5465271" y="591661"/>
              <a:ext cx="11018" cy="19384"/>
            </a:xfrm>
            <a:custGeom>
              <a:avLst/>
              <a:gdLst/>
              <a:ahLst/>
              <a:cxnLst/>
              <a:rect l="l" t="t" r="r" b="b"/>
              <a:pathLst>
                <a:path w="324" h="570" extrusionOk="0">
                  <a:moveTo>
                    <a:pt x="213" y="0"/>
                  </a:moveTo>
                  <a:cubicBezTo>
                    <a:pt x="179" y="0"/>
                    <a:pt x="145" y="34"/>
                    <a:pt x="145" y="68"/>
                  </a:cubicBezTo>
                  <a:cubicBezTo>
                    <a:pt x="111" y="145"/>
                    <a:pt x="77" y="213"/>
                    <a:pt x="77" y="281"/>
                  </a:cubicBezTo>
                  <a:cubicBezTo>
                    <a:pt x="34" y="357"/>
                    <a:pt x="0" y="425"/>
                    <a:pt x="34" y="493"/>
                  </a:cubicBezTo>
                  <a:cubicBezTo>
                    <a:pt x="34" y="536"/>
                    <a:pt x="77" y="569"/>
                    <a:pt x="111" y="569"/>
                  </a:cubicBezTo>
                  <a:cubicBezTo>
                    <a:pt x="145" y="569"/>
                    <a:pt x="179" y="536"/>
                    <a:pt x="179" y="536"/>
                  </a:cubicBezTo>
                  <a:cubicBezTo>
                    <a:pt x="247" y="459"/>
                    <a:pt x="247" y="391"/>
                    <a:pt x="247" y="323"/>
                  </a:cubicBezTo>
                  <a:lnTo>
                    <a:pt x="289" y="111"/>
                  </a:lnTo>
                  <a:cubicBezTo>
                    <a:pt x="323" y="34"/>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2"/>
            <p:cNvSpPr/>
            <p:nvPr/>
          </p:nvSpPr>
          <p:spPr>
            <a:xfrm>
              <a:off x="5449662" y="556701"/>
              <a:ext cx="14487" cy="21697"/>
            </a:xfrm>
            <a:custGeom>
              <a:avLst/>
              <a:gdLst/>
              <a:ahLst/>
              <a:cxnLst/>
              <a:rect l="l" t="t" r="r" b="b"/>
              <a:pathLst>
                <a:path w="426" h="638" extrusionOk="0">
                  <a:moveTo>
                    <a:pt x="281" y="0"/>
                  </a:moveTo>
                  <a:cubicBezTo>
                    <a:pt x="247" y="0"/>
                    <a:pt x="213" y="0"/>
                    <a:pt x="179" y="77"/>
                  </a:cubicBezTo>
                  <a:cubicBezTo>
                    <a:pt x="145" y="145"/>
                    <a:pt x="111" y="247"/>
                    <a:pt x="68" y="323"/>
                  </a:cubicBezTo>
                  <a:cubicBezTo>
                    <a:pt x="68" y="357"/>
                    <a:pt x="34" y="391"/>
                    <a:pt x="34" y="459"/>
                  </a:cubicBezTo>
                  <a:cubicBezTo>
                    <a:pt x="1" y="502"/>
                    <a:pt x="34" y="536"/>
                    <a:pt x="34" y="570"/>
                  </a:cubicBezTo>
                  <a:cubicBezTo>
                    <a:pt x="34" y="604"/>
                    <a:pt x="68" y="638"/>
                    <a:pt x="111" y="638"/>
                  </a:cubicBezTo>
                  <a:cubicBezTo>
                    <a:pt x="145" y="638"/>
                    <a:pt x="179" y="638"/>
                    <a:pt x="179" y="604"/>
                  </a:cubicBezTo>
                  <a:cubicBezTo>
                    <a:pt x="213" y="570"/>
                    <a:pt x="247" y="570"/>
                    <a:pt x="247" y="536"/>
                  </a:cubicBezTo>
                  <a:cubicBezTo>
                    <a:pt x="281" y="459"/>
                    <a:pt x="281" y="425"/>
                    <a:pt x="323" y="391"/>
                  </a:cubicBezTo>
                  <a:cubicBezTo>
                    <a:pt x="323" y="289"/>
                    <a:pt x="357" y="213"/>
                    <a:pt x="391" y="111"/>
                  </a:cubicBezTo>
                  <a:cubicBezTo>
                    <a:pt x="425" y="34"/>
                    <a:pt x="357" y="0"/>
                    <a:pt x="2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2"/>
            <p:cNvSpPr/>
            <p:nvPr/>
          </p:nvSpPr>
          <p:spPr>
            <a:xfrm>
              <a:off x="5499074" y="490556"/>
              <a:ext cx="14453" cy="14453"/>
            </a:xfrm>
            <a:custGeom>
              <a:avLst/>
              <a:gdLst/>
              <a:ahLst/>
              <a:cxnLst/>
              <a:rect l="l" t="t" r="r" b="b"/>
              <a:pathLst>
                <a:path w="425" h="425" extrusionOk="0">
                  <a:moveTo>
                    <a:pt x="246" y="0"/>
                  </a:moveTo>
                  <a:cubicBezTo>
                    <a:pt x="179" y="0"/>
                    <a:pt x="145" y="34"/>
                    <a:pt x="102" y="111"/>
                  </a:cubicBezTo>
                  <a:lnTo>
                    <a:pt x="102" y="68"/>
                  </a:lnTo>
                  <a:lnTo>
                    <a:pt x="102" y="68"/>
                  </a:lnTo>
                  <a:lnTo>
                    <a:pt x="102" y="111"/>
                  </a:lnTo>
                  <a:lnTo>
                    <a:pt x="102" y="145"/>
                  </a:lnTo>
                  <a:lnTo>
                    <a:pt x="102" y="179"/>
                  </a:lnTo>
                  <a:cubicBezTo>
                    <a:pt x="102" y="213"/>
                    <a:pt x="68" y="213"/>
                    <a:pt x="68" y="246"/>
                  </a:cubicBezTo>
                  <a:cubicBezTo>
                    <a:pt x="0" y="323"/>
                    <a:pt x="102" y="425"/>
                    <a:pt x="213" y="425"/>
                  </a:cubicBezTo>
                  <a:cubicBezTo>
                    <a:pt x="213" y="425"/>
                    <a:pt x="246" y="425"/>
                    <a:pt x="280" y="391"/>
                  </a:cubicBezTo>
                  <a:cubicBezTo>
                    <a:pt x="314" y="357"/>
                    <a:pt x="357" y="323"/>
                    <a:pt x="391" y="280"/>
                  </a:cubicBezTo>
                  <a:lnTo>
                    <a:pt x="391" y="280"/>
                  </a:lnTo>
                  <a:lnTo>
                    <a:pt x="357" y="280"/>
                  </a:lnTo>
                  <a:lnTo>
                    <a:pt x="391" y="246"/>
                  </a:lnTo>
                  <a:cubicBezTo>
                    <a:pt x="391" y="246"/>
                    <a:pt x="425" y="213"/>
                    <a:pt x="425" y="179"/>
                  </a:cubicBezTo>
                  <a:cubicBezTo>
                    <a:pt x="425" y="145"/>
                    <a:pt x="425" y="111"/>
                    <a:pt x="391" y="111"/>
                  </a:cubicBezTo>
                  <a:cubicBezTo>
                    <a:pt x="391" y="34"/>
                    <a:pt x="314" y="0"/>
                    <a:pt x="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2"/>
            <p:cNvSpPr/>
            <p:nvPr/>
          </p:nvSpPr>
          <p:spPr>
            <a:xfrm>
              <a:off x="5458027" y="463962"/>
              <a:ext cx="18262" cy="26628"/>
            </a:xfrm>
            <a:custGeom>
              <a:avLst/>
              <a:gdLst/>
              <a:ahLst/>
              <a:cxnLst/>
              <a:rect l="l" t="t" r="r" b="b"/>
              <a:pathLst>
                <a:path w="537" h="783" extrusionOk="0">
                  <a:moveTo>
                    <a:pt x="392" y="1"/>
                  </a:moveTo>
                  <a:cubicBezTo>
                    <a:pt x="358" y="1"/>
                    <a:pt x="324" y="1"/>
                    <a:pt x="290" y="43"/>
                  </a:cubicBezTo>
                  <a:cubicBezTo>
                    <a:pt x="213" y="145"/>
                    <a:pt x="179" y="255"/>
                    <a:pt x="111" y="357"/>
                  </a:cubicBezTo>
                  <a:cubicBezTo>
                    <a:pt x="77" y="391"/>
                    <a:pt x="77" y="468"/>
                    <a:pt x="35" y="502"/>
                  </a:cubicBezTo>
                  <a:cubicBezTo>
                    <a:pt x="1" y="570"/>
                    <a:pt x="35" y="638"/>
                    <a:pt x="35" y="714"/>
                  </a:cubicBezTo>
                  <a:cubicBezTo>
                    <a:pt x="77" y="748"/>
                    <a:pt x="111" y="782"/>
                    <a:pt x="179" y="782"/>
                  </a:cubicBezTo>
                  <a:cubicBezTo>
                    <a:pt x="213" y="782"/>
                    <a:pt x="213" y="782"/>
                    <a:pt x="247" y="748"/>
                  </a:cubicBezTo>
                  <a:cubicBezTo>
                    <a:pt x="324" y="714"/>
                    <a:pt x="324" y="680"/>
                    <a:pt x="358" y="638"/>
                  </a:cubicBezTo>
                  <a:cubicBezTo>
                    <a:pt x="392" y="570"/>
                    <a:pt x="392" y="502"/>
                    <a:pt x="426" y="468"/>
                  </a:cubicBezTo>
                  <a:cubicBezTo>
                    <a:pt x="426" y="357"/>
                    <a:pt x="460" y="255"/>
                    <a:pt x="502" y="145"/>
                  </a:cubicBezTo>
                  <a:cubicBezTo>
                    <a:pt x="536" y="43"/>
                    <a:pt x="460" y="1"/>
                    <a:pt x="3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2"/>
            <p:cNvSpPr/>
            <p:nvPr/>
          </p:nvSpPr>
          <p:spPr>
            <a:xfrm>
              <a:off x="5484621" y="420637"/>
              <a:ext cx="13331" cy="20541"/>
            </a:xfrm>
            <a:custGeom>
              <a:avLst/>
              <a:gdLst/>
              <a:ahLst/>
              <a:cxnLst/>
              <a:rect l="l" t="t" r="r" b="b"/>
              <a:pathLst>
                <a:path w="392" h="604" extrusionOk="0">
                  <a:moveTo>
                    <a:pt x="213" y="0"/>
                  </a:moveTo>
                  <a:cubicBezTo>
                    <a:pt x="179" y="0"/>
                    <a:pt x="145" y="43"/>
                    <a:pt x="102" y="77"/>
                  </a:cubicBezTo>
                  <a:cubicBezTo>
                    <a:pt x="68" y="145"/>
                    <a:pt x="68" y="213"/>
                    <a:pt x="68" y="289"/>
                  </a:cubicBezTo>
                  <a:cubicBezTo>
                    <a:pt x="34" y="357"/>
                    <a:pt x="0" y="425"/>
                    <a:pt x="68" y="536"/>
                  </a:cubicBezTo>
                  <a:cubicBezTo>
                    <a:pt x="68" y="570"/>
                    <a:pt x="102" y="604"/>
                    <a:pt x="179" y="604"/>
                  </a:cubicBezTo>
                  <a:lnTo>
                    <a:pt x="179" y="604"/>
                  </a:lnTo>
                  <a:cubicBezTo>
                    <a:pt x="315" y="570"/>
                    <a:pt x="357" y="468"/>
                    <a:pt x="391" y="323"/>
                  </a:cubicBezTo>
                  <a:cubicBezTo>
                    <a:pt x="391" y="255"/>
                    <a:pt x="391" y="111"/>
                    <a:pt x="315" y="43"/>
                  </a:cubicBezTo>
                  <a:cubicBezTo>
                    <a:pt x="281" y="0"/>
                    <a:pt x="247" y="0"/>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2"/>
            <p:cNvSpPr/>
            <p:nvPr/>
          </p:nvSpPr>
          <p:spPr>
            <a:xfrm>
              <a:off x="5531416" y="408802"/>
              <a:ext cx="20541" cy="28906"/>
            </a:xfrm>
            <a:custGeom>
              <a:avLst/>
              <a:gdLst/>
              <a:ahLst/>
              <a:cxnLst/>
              <a:rect l="l" t="t" r="r" b="b"/>
              <a:pathLst>
                <a:path w="604" h="850" extrusionOk="0">
                  <a:moveTo>
                    <a:pt x="468" y="0"/>
                  </a:moveTo>
                  <a:cubicBezTo>
                    <a:pt x="425" y="0"/>
                    <a:pt x="391" y="0"/>
                    <a:pt x="357" y="34"/>
                  </a:cubicBezTo>
                  <a:cubicBezTo>
                    <a:pt x="255" y="246"/>
                    <a:pt x="1" y="527"/>
                    <a:pt x="77" y="739"/>
                  </a:cubicBezTo>
                  <a:cubicBezTo>
                    <a:pt x="111" y="816"/>
                    <a:pt x="145" y="850"/>
                    <a:pt x="213" y="850"/>
                  </a:cubicBezTo>
                  <a:lnTo>
                    <a:pt x="289" y="850"/>
                  </a:lnTo>
                  <a:cubicBezTo>
                    <a:pt x="468" y="705"/>
                    <a:pt x="468" y="348"/>
                    <a:pt x="570" y="136"/>
                  </a:cubicBezTo>
                  <a:cubicBezTo>
                    <a:pt x="604" y="68"/>
                    <a:pt x="536" y="0"/>
                    <a:pt x="4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2"/>
            <p:cNvSpPr/>
            <p:nvPr/>
          </p:nvSpPr>
          <p:spPr>
            <a:xfrm>
              <a:off x="5570116" y="422065"/>
              <a:ext cx="17956" cy="26322"/>
            </a:xfrm>
            <a:custGeom>
              <a:avLst/>
              <a:gdLst/>
              <a:ahLst/>
              <a:cxnLst/>
              <a:rect l="l" t="t" r="r" b="b"/>
              <a:pathLst>
                <a:path w="528" h="774" extrusionOk="0">
                  <a:moveTo>
                    <a:pt x="460" y="1"/>
                  </a:moveTo>
                  <a:cubicBezTo>
                    <a:pt x="426" y="1"/>
                    <a:pt x="392" y="1"/>
                    <a:pt x="392" y="35"/>
                  </a:cubicBezTo>
                  <a:cubicBezTo>
                    <a:pt x="281" y="137"/>
                    <a:pt x="213" y="247"/>
                    <a:pt x="137" y="349"/>
                  </a:cubicBezTo>
                  <a:cubicBezTo>
                    <a:pt x="69" y="460"/>
                    <a:pt x="1" y="562"/>
                    <a:pt x="35" y="672"/>
                  </a:cubicBezTo>
                  <a:cubicBezTo>
                    <a:pt x="69" y="740"/>
                    <a:pt x="103" y="774"/>
                    <a:pt x="137" y="774"/>
                  </a:cubicBezTo>
                  <a:lnTo>
                    <a:pt x="179" y="774"/>
                  </a:lnTo>
                  <a:cubicBezTo>
                    <a:pt x="315" y="706"/>
                    <a:pt x="349" y="596"/>
                    <a:pt x="392" y="460"/>
                  </a:cubicBezTo>
                  <a:cubicBezTo>
                    <a:pt x="460" y="349"/>
                    <a:pt x="460" y="213"/>
                    <a:pt x="528" y="103"/>
                  </a:cubicBezTo>
                  <a:cubicBezTo>
                    <a:pt x="528" y="35"/>
                    <a:pt x="494" y="1"/>
                    <a:pt x="4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2"/>
            <p:cNvSpPr/>
            <p:nvPr/>
          </p:nvSpPr>
          <p:spPr>
            <a:xfrm>
              <a:off x="5610857" y="448353"/>
              <a:ext cx="17072" cy="24315"/>
            </a:xfrm>
            <a:custGeom>
              <a:avLst/>
              <a:gdLst/>
              <a:ahLst/>
              <a:cxnLst/>
              <a:rect l="l" t="t" r="r" b="b"/>
              <a:pathLst>
                <a:path w="502" h="715" extrusionOk="0">
                  <a:moveTo>
                    <a:pt x="391" y="1"/>
                  </a:moveTo>
                  <a:cubicBezTo>
                    <a:pt x="357" y="1"/>
                    <a:pt x="357" y="1"/>
                    <a:pt x="323" y="35"/>
                  </a:cubicBezTo>
                  <a:cubicBezTo>
                    <a:pt x="255" y="111"/>
                    <a:pt x="179" y="213"/>
                    <a:pt x="145" y="324"/>
                  </a:cubicBezTo>
                  <a:cubicBezTo>
                    <a:pt x="77" y="426"/>
                    <a:pt x="1" y="536"/>
                    <a:pt x="77" y="638"/>
                  </a:cubicBezTo>
                  <a:cubicBezTo>
                    <a:pt x="111" y="714"/>
                    <a:pt x="145" y="714"/>
                    <a:pt x="213" y="714"/>
                  </a:cubicBezTo>
                  <a:lnTo>
                    <a:pt x="289" y="714"/>
                  </a:lnTo>
                  <a:cubicBezTo>
                    <a:pt x="391" y="638"/>
                    <a:pt x="391" y="536"/>
                    <a:pt x="425" y="392"/>
                  </a:cubicBezTo>
                  <a:cubicBezTo>
                    <a:pt x="468" y="324"/>
                    <a:pt x="502" y="213"/>
                    <a:pt x="502" y="111"/>
                  </a:cubicBezTo>
                  <a:cubicBezTo>
                    <a:pt x="502" y="35"/>
                    <a:pt x="425" y="1"/>
                    <a:pt x="3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2"/>
            <p:cNvSpPr/>
            <p:nvPr/>
          </p:nvSpPr>
          <p:spPr>
            <a:xfrm>
              <a:off x="5626739" y="387105"/>
              <a:ext cx="19112" cy="21731"/>
            </a:xfrm>
            <a:custGeom>
              <a:avLst/>
              <a:gdLst/>
              <a:ahLst/>
              <a:cxnLst/>
              <a:rect l="l" t="t" r="r" b="b"/>
              <a:pathLst>
                <a:path w="562" h="639" extrusionOk="0">
                  <a:moveTo>
                    <a:pt x="349" y="1"/>
                  </a:moveTo>
                  <a:cubicBezTo>
                    <a:pt x="349" y="1"/>
                    <a:pt x="315" y="1"/>
                    <a:pt x="315" y="35"/>
                  </a:cubicBezTo>
                  <a:cubicBezTo>
                    <a:pt x="213" y="137"/>
                    <a:pt x="171" y="247"/>
                    <a:pt x="69" y="315"/>
                  </a:cubicBezTo>
                  <a:cubicBezTo>
                    <a:pt x="1" y="392"/>
                    <a:pt x="1" y="528"/>
                    <a:pt x="69" y="562"/>
                  </a:cubicBezTo>
                  <a:cubicBezTo>
                    <a:pt x="103" y="604"/>
                    <a:pt x="137" y="638"/>
                    <a:pt x="213" y="638"/>
                  </a:cubicBezTo>
                  <a:cubicBezTo>
                    <a:pt x="247" y="638"/>
                    <a:pt x="281" y="604"/>
                    <a:pt x="315" y="562"/>
                  </a:cubicBezTo>
                  <a:cubicBezTo>
                    <a:pt x="426" y="460"/>
                    <a:pt x="562" y="213"/>
                    <a:pt x="460" y="35"/>
                  </a:cubicBezTo>
                  <a:cubicBezTo>
                    <a:pt x="426" y="35"/>
                    <a:pt x="383"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2"/>
            <p:cNvSpPr/>
            <p:nvPr/>
          </p:nvSpPr>
          <p:spPr>
            <a:xfrm>
              <a:off x="5590657" y="348405"/>
              <a:ext cx="15609" cy="27784"/>
            </a:xfrm>
            <a:custGeom>
              <a:avLst/>
              <a:gdLst/>
              <a:ahLst/>
              <a:cxnLst/>
              <a:rect l="l" t="t" r="r" b="b"/>
              <a:pathLst>
                <a:path w="459" h="817" extrusionOk="0">
                  <a:moveTo>
                    <a:pt x="314" y="1"/>
                  </a:moveTo>
                  <a:cubicBezTo>
                    <a:pt x="280" y="1"/>
                    <a:pt x="246" y="43"/>
                    <a:pt x="246" y="77"/>
                  </a:cubicBezTo>
                  <a:cubicBezTo>
                    <a:pt x="170" y="179"/>
                    <a:pt x="136" y="290"/>
                    <a:pt x="102" y="391"/>
                  </a:cubicBezTo>
                  <a:cubicBezTo>
                    <a:pt x="68" y="468"/>
                    <a:pt x="34" y="502"/>
                    <a:pt x="34" y="536"/>
                  </a:cubicBezTo>
                  <a:cubicBezTo>
                    <a:pt x="0" y="604"/>
                    <a:pt x="34" y="680"/>
                    <a:pt x="34" y="748"/>
                  </a:cubicBezTo>
                  <a:cubicBezTo>
                    <a:pt x="34" y="816"/>
                    <a:pt x="102" y="816"/>
                    <a:pt x="136" y="816"/>
                  </a:cubicBezTo>
                  <a:cubicBezTo>
                    <a:pt x="212" y="816"/>
                    <a:pt x="246" y="816"/>
                    <a:pt x="280" y="782"/>
                  </a:cubicBezTo>
                  <a:cubicBezTo>
                    <a:pt x="459" y="638"/>
                    <a:pt x="459" y="357"/>
                    <a:pt x="425" y="111"/>
                  </a:cubicBezTo>
                  <a:cubicBezTo>
                    <a:pt x="425" y="77"/>
                    <a:pt x="348"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2"/>
            <p:cNvSpPr/>
            <p:nvPr/>
          </p:nvSpPr>
          <p:spPr>
            <a:xfrm>
              <a:off x="5540087" y="353336"/>
              <a:ext cx="16800" cy="25438"/>
            </a:xfrm>
            <a:custGeom>
              <a:avLst/>
              <a:gdLst/>
              <a:ahLst/>
              <a:cxnLst/>
              <a:rect l="l" t="t" r="r" b="b"/>
              <a:pathLst>
                <a:path w="494" h="748" extrusionOk="0">
                  <a:moveTo>
                    <a:pt x="383" y="0"/>
                  </a:moveTo>
                  <a:cubicBezTo>
                    <a:pt x="349" y="0"/>
                    <a:pt x="349" y="0"/>
                    <a:pt x="315" y="34"/>
                  </a:cubicBezTo>
                  <a:cubicBezTo>
                    <a:pt x="247" y="111"/>
                    <a:pt x="213" y="212"/>
                    <a:pt x="170" y="323"/>
                  </a:cubicBezTo>
                  <a:cubicBezTo>
                    <a:pt x="136" y="425"/>
                    <a:pt x="34" y="535"/>
                    <a:pt x="34" y="603"/>
                  </a:cubicBezTo>
                  <a:cubicBezTo>
                    <a:pt x="0" y="671"/>
                    <a:pt x="34" y="748"/>
                    <a:pt x="102" y="748"/>
                  </a:cubicBezTo>
                  <a:lnTo>
                    <a:pt x="136" y="748"/>
                  </a:lnTo>
                  <a:cubicBezTo>
                    <a:pt x="281" y="705"/>
                    <a:pt x="349" y="569"/>
                    <a:pt x="425" y="459"/>
                  </a:cubicBezTo>
                  <a:cubicBezTo>
                    <a:pt x="459" y="323"/>
                    <a:pt x="493" y="178"/>
                    <a:pt x="459" y="34"/>
                  </a:cubicBezTo>
                  <a:cubicBezTo>
                    <a:pt x="459" y="0"/>
                    <a:pt x="425" y="0"/>
                    <a:pt x="3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2"/>
            <p:cNvSpPr/>
            <p:nvPr/>
          </p:nvSpPr>
          <p:spPr>
            <a:xfrm>
              <a:off x="5490675" y="354492"/>
              <a:ext cx="14487" cy="25438"/>
            </a:xfrm>
            <a:custGeom>
              <a:avLst/>
              <a:gdLst/>
              <a:ahLst/>
              <a:cxnLst/>
              <a:rect l="l" t="t" r="r" b="b"/>
              <a:pathLst>
                <a:path w="426" h="748" extrusionOk="0">
                  <a:moveTo>
                    <a:pt x="315" y="0"/>
                  </a:moveTo>
                  <a:cubicBezTo>
                    <a:pt x="281" y="0"/>
                    <a:pt x="247" y="34"/>
                    <a:pt x="213" y="77"/>
                  </a:cubicBezTo>
                  <a:cubicBezTo>
                    <a:pt x="179" y="178"/>
                    <a:pt x="137" y="289"/>
                    <a:pt x="103" y="357"/>
                  </a:cubicBezTo>
                  <a:cubicBezTo>
                    <a:pt x="69" y="459"/>
                    <a:pt x="1" y="535"/>
                    <a:pt x="69" y="671"/>
                  </a:cubicBezTo>
                  <a:cubicBezTo>
                    <a:pt x="69" y="714"/>
                    <a:pt x="137" y="748"/>
                    <a:pt x="179" y="748"/>
                  </a:cubicBezTo>
                  <a:lnTo>
                    <a:pt x="213" y="748"/>
                  </a:lnTo>
                  <a:cubicBezTo>
                    <a:pt x="349" y="714"/>
                    <a:pt x="392" y="569"/>
                    <a:pt x="426" y="459"/>
                  </a:cubicBezTo>
                  <a:lnTo>
                    <a:pt x="426" y="111"/>
                  </a:lnTo>
                  <a:cubicBezTo>
                    <a:pt x="426" y="34"/>
                    <a:pt x="392" y="0"/>
                    <a:pt x="3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2"/>
            <p:cNvSpPr/>
            <p:nvPr/>
          </p:nvSpPr>
          <p:spPr>
            <a:xfrm>
              <a:off x="5467856" y="330483"/>
              <a:ext cx="13025" cy="31253"/>
            </a:xfrm>
            <a:custGeom>
              <a:avLst/>
              <a:gdLst/>
              <a:ahLst/>
              <a:cxnLst/>
              <a:rect l="l" t="t" r="r" b="b"/>
              <a:pathLst>
                <a:path w="383" h="919" extrusionOk="0">
                  <a:moveTo>
                    <a:pt x="281" y="1"/>
                  </a:moveTo>
                  <a:cubicBezTo>
                    <a:pt x="281" y="1"/>
                    <a:pt x="247" y="1"/>
                    <a:pt x="247" y="35"/>
                  </a:cubicBezTo>
                  <a:cubicBezTo>
                    <a:pt x="213" y="179"/>
                    <a:pt x="137" y="315"/>
                    <a:pt x="103" y="460"/>
                  </a:cubicBezTo>
                  <a:cubicBezTo>
                    <a:pt x="69" y="570"/>
                    <a:pt x="1" y="706"/>
                    <a:pt x="35" y="817"/>
                  </a:cubicBezTo>
                  <a:cubicBezTo>
                    <a:pt x="35" y="884"/>
                    <a:pt x="103" y="918"/>
                    <a:pt x="171" y="918"/>
                  </a:cubicBezTo>
                  <a:cubicBezTo>
                    <a:pt x="213" y="918"/>
                    <a:pt x="213" y="918"/>
                    <a:pt x="247" y="884"/>
                  </a:cubicBezTo>
                  <a:cubicBezTo>
                    <a:pt x="349" y="783"/>
                    <a:pt x="349" y="638"/>
                    <a:pt x="349" y="494"/>
                  </a:cubicBezTo>
                  <a:cubicBezTo>
                    <a:pt x="383" y="358"/>
                    <a:pt x="349" y="213"/>
                    <a:pt x="349" y="69"/>
                  </a:cubicBezTo>
                  <a:cubicBezTo>
                    <a:pt x="349" y="35"/>
                    <a:pt x="315" y="1"/>
                    <a:pt x="2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2"/>
            <p:cNvSpPr/>
            <p:nvPr/>
          </p:nvSpPr>
          <p:spPr>
            <a:xfrm>
              <a:off x="5519581" y="257129"/>
              <a:ext cx="17922" cy="31219"/>
            </a:xfrm>
            <a:custGeom>
              <a:avLst/>
              <a:gdLst/>
              <a:ahLst/>
              <a:cxnLst/>
              <a:rect l="l" t="t" r="r" b="b"/>
              <a:pathLst>
                <a:path w="527" h="918" extrusionOk="0">
                  <a:moveTo>
                    <a:pt x="349" y="0"/>
                  </a:moveTo>
                  <a:cubicBezTo>
                    <a:pt x="315" y="0"/>
                    <a:pt x="281" y="0"/>
                    <a:pt x="281" y="34"/>
                  </a:cubicBezTo>
                  <a:cubicBezTo>
                    <a:pt x="247" y="179"/>
                    <a:pt x="213" y="315"/>
                    <a:pt x="136" y="459"/>
                  </a:cubicBezTo>
                  <a:cubicBezTo>
                    <a:pt x="102" y="561"/>
                    <a:pt x="34" y="671"/>
                    <a:pt x="0" y="816"/>
                  </a:cubicBezTo>
                  <a:cubicBezTo>
                    <a:pt x="0" y="884"/>
                    <a:pt x="68" y="918"/>
                    <a:pt x="102" y="918"/>
                  </a:cubicBezTo>
                  <a:lnTo>
                    <a:pt x="136" y="918"/>
                  </a:lnTo>
                  <a:cubicBezTo>
                    <a:pt x="493" y="816"/>
                    <a:pt x="527" y="349"/>
                    <a:pt x="425" y="34"/>
                  </a:cubicBezTo>
                  <a:cubicBezTo>
                    <a:pt x="425" y="0"/>
                    <a:pt x="391"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2"/>
            <p:cNvSpPr/>
            <p:nvPr/>
          </p:nvSpPr>
          <p:spPr>
            <a:xfrm>
              <a:off x="5544712" y="293245"/>
              <a:ext cx="18228" cy="28906"/>
            </a:xfrm>
            <a:custGeom>
              <a:avLst/>
              <a:gdLst/>
              <a:ahLst/>
              <a:cxnLst/>
              <a:rect l="l" t="t" r="r" b="b"/>
              <a:pathLst>
                <a:path w="536" h="850" extrusionOk="0">
                  <a:moveTo>
                    <a:pt x="357" y="0"/>
                  </a:moveTo>
                  <a:cubicBezTo>
                    <a:pt x="323" y="0"/>
                    <a:pt x="247" y="34"/>
                    <a:pt x="247" y="68"/>
                  </a:cubicBezTo>
                  <a:cubicBezTo>
                    <a:pt x="213" y="213"/>
                    <a:pt x="179" y="314"/>
                    <a:pt x="145" y="459"/>
                  </a:cubicBezTo>
                  <a:cubicBezTo>
                    <a:pt x="77" y="561"/>
                    <a:pt x="0" y="671"/>
                    <a:pt x="77" y="773"/>
                  </a:cubicBezTo>
                  <a:cubicBezTo>
                    <a:pt x="111" y="816"/>
                    <a:pt x="145" y="850"/>
                    <a:pt x="179" y="850"/>
                  </a:cubicBezTo>
                  <a:lnTo>
                    <a:pt x="179" y="850"/>
                  </a:lnTo>
                  <a:cubicBezTo>
                    <a:pt x="536" y="850"/>
                    <a:pt x="502" y="280"/>
                    <a:pt x="459" y="68"/>
                  </a:cubicBezTo>
                  <a:cubicBezTo>
                    <a:pt x="459" y="34"/>
                    <a:pt x="391"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2"/>
            <p:cNvSpPr/>
            <p:nvPr/>
          </p:nvSpPr>
          <p:spPr>
            <a:xfrm>
              <a:off x="5599022" y="294401"/>
              <a:ext cx="19112" cy="31219"/>
            </a:xfrm>
            <a:custGeom>
              <a:avLst/>
              <a:gdLst/>
              <a:ahLst/>
              <a:cxnLst/>
              <a:rect l="l" t="t" r="r" b="b"/>
              <a:pathLst>
                <a:path w="562" h="918" extrusionOk="0">
                  <a:moveTo>
                    <a:pt x="459" y="0"/>
                  </a:moveTo>
                  <a:cubicBezTo>
                    <a:pt x="391" y="0"/>
                    <a:pt x="349" y="0"/>
                    <a:pt x="349" y="68"/>
                  </a:cubicBezTo>
                  <a:cubicBezTo>
                    <a:pt x="281" y="314"/>
                    <a:pt x="102" y="493"/>
                    <a:pt x="34" y="739"/>
                  </a:cubicBezTo>
                  <a:cubicBezTo>
                    <a:pt x="0" y="850"/>
                    <a:pt x="68" y="918"/>
                    <a:pt x="179" y="918"/>
                  </a:cubicBezTo>
                  <a:lnTo>
                    <a:pt x="247" y="918"/>
                  </a:lnTo>
                  <a:cubicBezTo>
                    <a:pt x="493" y="782"/>
                    <a:pt x="561" y="391"/>
                    <a:pt x="561" y="102"/>
                  </a:cubicBezTo>
                  <a:cubicBezTo>
                    <a:pt x="561" y="34"/>
                    <a:pt x="527"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2"/>
            <p:cNvSpPr/>
            <p:nvPr/>
          </p:nvSpPr>
          <p:spPr>
            <a:xfrm>
              <a:off x="5597866" y="234310"/>
              <a:ext cx="16800" cy="26322"/>
            </a:xfrm>
            <a:custGeom>
              <a:avLst/>
              <a:gdLst/>
              <a:ahLst/>
              <a:cxnLst/>
              <a:rect l="l" t="t" r="r" b="b"/>
              <a:pathLst>
                <a:path w="494" h="774" extrusionOk="0">
                  <a:moveTo>
                    <a:pt x="383" y="0"/>
                  </a:moveTo>
                  <a:cubicBezTo>
                    <a:pt x="349" y="0"/>
                    <a:pt x="281" y="34"/>
                    <a:pt x="281" y="68"/>
                  </a:cubicBezTo>
                  <a:cubicBezTo>
                    <a:pt x="247" y="170"/>
                    <a:pt x="213" y="281"/>
                    <a:pt x="170" y="349"/>
                  </a:cubicBezTo>
                  <a:cubicBezTo>
                    <a:pt x="136" y="382"/>
                    <a:pt x="102" y="459"/>
                    <a:pt x="68" y="493"/>
                  </a:cubicBezTo>
                  <a:cubicBezTo>
                    <a:pt x="68" y="527"/>
                    <a:pt x="34" y="561"/>
                    <a:pt x="0" y="637"/>
                  </a:cubicBezTo>
                  <a:cubicBezTo>
                    <a:pt x="0" y="705"/>
                    <a:pt x="34" y="773"/>
                    <a:pt x="102" y="773"/>
                  </a:cubicBezTo>
                  <a:lnTo>
                    <a:pt x="102" y="773"/>
                  </a:lnTo>
                  <a:cubicBezTo>
                    <a:pt x="247" y="773"/>
                    <a:pt x="383" y="595"/>
                    <a:pt x="425" y="493"/>
                  </a:cubicBezTo>
                  <a:cubicBezTo>
                    <a:pt x="493" y="349"/>
                    <a:pt x="493" y="213"/>
                    <a:pt x="459" y="68"/>
                  </a:cubicBezTo>
                  <a:cubicBezTo>
                    <a:pt x="459" y="34"/>
                    <a:pt x="425" y="0"/>
                    <a:pt x="3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2"/>
            <p:cNvSpPr/>
            <p:nvPr/>
          </p:nvSpPr>
          <p:spPr>
            <a:xfrm>
              <a:off x="5581985" y="205403"/>
              <a:ext cx="19384" cy="21697"/>
            </a:xfrm>
            <a:custGeom>
              <a:avLst/>
              <a:gdLst/>
              <a:ahLst/>
              <a:cxnLst/>
              <a:rect l="l" t="t" r="r" b="b"/>
              <a:pathLst>
                <a:path w="570" h="638" extrusionOk="0">
                  <a:moveTo>
                    <a:pt x="425" y="1"/>
                  </a:moveTo>
                  <a:cubicBezTo>
                    <a:pt x="391" y="1"/>
                    <a:pt x="391" y="1"/>
                    <a:pt x="357" y="35"/>
                  </a:cubicBezTo>
                  <a:cubicBezTo>
                    <a:pt x="289" y="103"/>
                    <a:pt x="213" y="171"/>
                    <a:pt x="179" y="247"/>
                  </a:cubicBezTo>
                  <a:cubicBezTo>
                    <a:pt x="111" y="315"/>
                    <a:pt x="0" y="383"/>
                    <a:pt x="0" y="493"/>
                  </a:cubicBezTo>
                  <a:cubicBezTo>
                    <a:pt x="0" y="595"/>
                    <a:pt x="77" y="638"/>
                    <a:pt x="145" y="638"/>
                  </a:cubicBezTo>
                  <a:lnTo>
                    <a:pt x="145" y="638"/>
                  </a:lnTo>
                  <a:cubicBezTo>
                    <a:pt x="289" y="638"/>
                    <a:pt x="357" y="527"/>
                    <a:pt x="425" y="425"/>
                  </a:cubicBezTo>
                  <a:cubicBezTo>
                    <a:pt x="467" y="349"/>
                    <a:pt x="501" y="247"/>
                    <a:pt x="535" y="137"/>
                  </a:cubicBezTo>
                  <a:cubicBezTo>
                    <a:pt x="569" y="69"/>
                    <a:pt x="501" y="1"/>
                    <a:pt x="4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2"/>
            <p:cNvSpPr/>
            <p:nvPr/>
          </p:nvSpPr>
          <p:spPr>
            <a:xfrm>
              <a:off x="5660270" y="252198"/>
              <a:ext cx="13331" cy="27784"/>
            </a:xfrm>
            <a:custGeom>
              <a:avLst/>
              <a:gdLst/>
              <a:ahLst/>
              <a:cxnLst/>
              <a:rect l="l" t="t" r="r" b="b"/>
              <a:pathLst>
                <a:path w="392" h="817" extrusionOk="0">
                  <a:moveTo>
                    <a:pt x="289" y="1"/>
                  </a:moveTo>
                  <a:cubicBezTo>
                    <a:pt x="247" y="1"/>
                    <a:pt x="213" y="35"/>
                    <a:pt x="179" y="69"/>
                  </a:cubicBezTo>
                  <a:cubicBezTo>
                    <a:pt x="111" y="281"/>
                    <a:pt x="0" y="536"/>
                    <a:pt x="34" y="748"/>
                  </a:cubicBezTo>
                  <a:cubicBezTo>
                    <a:pt x="34" y="782"/>
                    <a:pt x="111" y="816"/>
                    <a:pt x="145" y="816"/>
                  </a:cubicBezTo>
                  <a:cubicBezTo>
                    <a:pt x="145" y="816"/>
                    <a:pt x="179" y="816"/>
                    <a:pt x="179" y="782"/>
                  </a:cubicBezTo>
                  <a:cubicBezTo>
                    <a:pt x="357" y="638"/>
                    <a:pt x="391" y="324"/>
                    <a:pt x="357" y="111"/>
                  </a:cubicBezTo>
                  <a:cubicBezTo>
                    <a:pt x="357" y="35"/>
                    <a:pt x="323" y="1"/>
                    <a:pt x="2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2"/>
            <p:cNvSpPr/>
            <p:nvPr/>
          </p:nvSpPr>
          <p:spPr>
            <a:xfrm>
              <a:off x="5671254" y="320961"/>
              <a:ext cx="15609" cy="22853"/>
            </a:xfrm>
            <a:custGeom>
              <a:avLst/>
              <a:gdLst/>
              <a:ahLst/>
              <a:cxnLst/>
              <a:rect l="l" t="t" r="r" b="b"/>
              <a:pathLst>
                <a:path w="459" h="672" extrusionOk="0">
                  <a:moveTo>
                    <a:pt x="314" y="1"/>
                  </a:moveTo>
                  <a:cubicBezTo>
                    <a:pt x="280" y="1"/>
                    <a:pt x="246" y="1"/>
                    <a:pt x="212" y="69"/>
                  </a:cubicBezTo>
                  <a:cubicBezTo>
                    <a:pt x="178" y="137"/>
                    <a:pt x="136" y="247"/>
                    <a:pt x="102" y="315"/>
                  </a:cubicBezTo>
                  <a:cubicBezTo>
                    <a:pt x="68" y="383"/>
                    <a:pt x="34" y="425"/>
                    <a:pt x="34" y="493"/>
                  </a:cubicBezTo>
                  <a:lnTo>
                    <a:pt x="34" y="527"/>
                  </a:lnTo>
                  <a:cubicBezTo>
                    <a:pt x="0" y="595"/>
                    <a:pt x="68" y="672"/>
                    <a:pt x="136" y="672"/>
                  </a:cubicBezTo>
                  <a:lnTo>
                    <a:pt x="178" y="672"/>
                  </a:lnTo>
                  <a:lnTo>
                    <a:pt x="212" y="638"/>
                  </a:lnTo>
                  <a:cubicBezTo>
                    <a:pt x="314" y="595"/>
                    <a:pt x="348" y="493"/>
                    <a:pt x="391" y="425"/>
                  </a:cubicBezTo>
                  <a:cubicBezTo>
                    <a:pt x="425" y="315"/>
                    <a:pt x="459" y="213"/>
                    <a:pt x="459" y="103"/>
                  </a:cubicBezTo>
                  <a:cubicBezTo>
                    <a:pt x="425" y="35"/>
                    <a:pt x="391" y="1"/>
                    <a:pt x="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2"/>
            <p:cNvSpPr/>
            <p:nvPr/>
          </p:nvSpPr>
          <p:spPr>
            <a:xfrm>
              <a:off x="5624154" y="515960"/>
              <a:ext cx="17072" cy="31253"/>
            </a:xfrm>
            <a:custGeom>
              <a:avLst/>
              <a:gdLst/>
              <a:ahLst/>
              <a:cxnLst/>
              <a:rect l="l" t="t" r="r" b="b"/>
              <a:pathLst>
                <a:path w="502" h="919" extrusionOk="0">
                  <a:moveTo>
                    <a:pt x="391" y="1"/>
                  </a:moveTo>
                  <a:cubicBezTo>
                    <a:pt x="357" y="1"/>
                    <a:pt x="323" y="35"/>
                    <a:pt x="289" y="69"/>
                  </a:cubicBezTo>
                  <a:cubicBezTo>
                    <a:pt x="247" y="213"/>
                    <a:pt x="179" y="349"/>
                    <a:pt x="145" y="459"/>
                  </a:cubicBezTo>
                  <a:cubicBezTo>
                    <a:pt x="111" y="595"/>
                    <a:pt x="0" y="706"/>
                    <a:pt x="34" y="850"/>
                  </a:cubicBezTo>
                  <a:cubicBezTo>
                    <a:pt x="77" y="884"/>
                    <a:pt x="111" y="918"/>
                    <a:pt x="179" y="918"/>
                  </a:cubicBezTo>
                  <a:lnTo>
                    <a:pt x="213" y="918"/>
                  </a:lnTo>
                  <a:cubicBezTo>
                    <a:pt x="357" y="850"/>
                    <a:pt x="391" y="672"/>
                    <a:pt x="425" y="561"/>
                  </a:cubicBezTo>
                  <a:cubicBezTo>
                    <a:pt x="502" y="425"/>
                    <a:pt x="502" y="247"/>
                    <a:pt x="502" y="103"/>
                  </a:cubicBezTo>
                  <a:cubicBezTo>
                    <a:pt x="502" y="35"/>
                    <a:pt x="425" y="1"/>
                    <a:pt x="3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2"/>
            <p:cNvSpPr/>
            <p:nvPr/>
          </p:nvSpPr>
          <p:spPr>
            <a:xfrm>
              <a:off x="5661426" y="498922"/>
              <a:ext cx="17072" cy="25472"/>
            </a:xfrm>
            <a:custGeom>
              <a:avLst/>
              <a:gdLst/>
              <a:ahLst/>
              <a:cxnLst/>
              <a:rect l="l" t="t" r="r" b="b"/>
              <a:pathLst>
                <a:path w="502" h="749" extrusionOk="0">
                  <a:moveTo>
                    <a:pt x="357" y="0"/>
                  </a:moveTo>
                  <a:cubicBezTo>
                    <a:pt x="323" y="0"/>
                    <a:pt x="323" y="0"/>
                    <a:pt x="289" y="34"/>
                  </a:cubicBezTo>
                  <a:cubicBezTo>
                    <a:pt x="255" y="145"/>
                    <a:pt x="179" y="247"/>
                    <a:pt x="145" y="323"/>
                  </a:cubicBezTo>
                  <a:cubicBezTo>
                    <a:pt x="77" y="425"/>
                    <a:pt x="77" y="536"/>
                    <a:pt x="43" y="638"/>
                  </a:cubicBezTo>
                  <a:cubicBezTo>
                    <a:pt x="0" y="714"/>
                    <a:pt x="77" y="748"/>
                    <a:pt x="111" y="748"/>
                  </a:cubicBezTo>
                  <a:cubicBezTo>
                    <a:pt x="145" y="748"/>
                    <a:pt x="179" y="748"/>
                    <a:pt x="179" y="714"/>
                  </a:cubicBezTo>
                  <a:cubicBezTo>
                    <a:pt x="289" y="638"/>
                    <a:pt x="357" y="570"/>
                    <a:pt x="391" y="459"/>
                  </a:cubicBezTo>
                  <a:cubicBezTo>
                    <a:pt x="425" y="357"/>
                    <a:pt x="467" y="247"/>
                    <a:pt x="467" y="111"/>
                  </a:cubicBezTo>
                  <a:cubicBezTo>
                    <a:pt x="501" y="77"/>
                    <a:pt x="425"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2"/>
            <p:cNvSpPr/>
            <p:nvPr/>
          </p:nvSpPr>
          <p:spPr>
            <a:xfrm>
              <a:off x="5660270" y="447197"/>
              <a:ext cx="14453" cy="21731"/>
            </a:xfrm>
            <a:custGeom>
              <a:avLst/>
              <a:gdLst/>
              <a:ahLst/>
              <a:cxnLst/>
              <a:rect l="l" t="t" r="r" b="b"/>
              <a:pathLst>
                <a:path w="425" h="639" extrusionOk="0">
                  <a:moveTo>
                    <a:pt x="323" y="1"/>
                  </a:moveTo>
                  <a:cubicBezTo>
                    <a:pt x="289" y="1"/>
                    <a:pt x="247" y="35"/>
                    <a:pt x="213" y="35"/>
                  </a:cubicBezTo>
                  <a:cubicBezTo>
                    <a:pt x="145" y="179"/>
                    <a:pt x="77" y="281"/>
                    <a:pt x="0" y="392"/>
                  </a:cubicBezTo>
                  <a:lnTo>
                    <a:pt x="0" y="570"/>
                  </a:lnTo>
                  <a:lnTo>
                    <a:pt x="34" y="570"/>
                  </a:lnTo>
                  <a:cubicBezTo>
                    <a:pt x="77" y="604"/>
                    <a:pt x="111" y="638"/>
                    <a:pt x="145" y="638"/>
                  </a:cubicBezTo>
                  <a:lnTo>
                    <a:pt x="179" y="638"/>
                  </a:lnTo>
                  <a:lnTo>
                    <a:pt x="213" y="638"/>
                  </a:lnTo>
                  <a:cubicBezTo>
                    <a:pt x="247" y="638"/>
                    <a:pt x="323" y="570"/>
                    <a:pt x="323" y="536"/>
                  </a:cubicBezTo>
                  <a:cubicBezTo>
                    <a:pt x="357" y="392"/>
                    <a:pt x="391" y="247"/>
                    <a:pt x="425" y="145"/>
                  </a:cubicBezTo>
                  <a:cubicBezTo>
                    <a:pt x="425" y="69"/>
                    <a:pt x="391" y="1"/>
                    <a:pt x="3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2"/>
            <p:cNvSpPr/>
            <p:nvPr/>
          </p:nvSpPr>
          <p:spPr>
            <a:xfrm>
              <a:off x="5707336" y="491713"/>
              <a:ext cx="14487" cy="20541"/>
            </a:xfrm>
            <a:custGeom>
              <a:avLst/>
              <a:gdLst/>
              <a:ahLst/>
              <a:cxnLst/>
              <a:rect l="l" t="t" r="r" b="b"/>
              <a:pathLst>
                <a:path w="426" h="604" extrusionOk="0">
                  <a:moveTo>
                    <a:pt x="247" y="0"/>
                  </a:moveTo>
                  <a:cubicBezTo>
                    <a:pt x="213" y="0"/>
                    <a:pt x="213" y="0"/>
                    <a:pt x="179" y="34"/>
                  </a:cubicBezTo>
                  <a:cubicBezTo>
                    <a:pt x="103" y="111"/>
                    <a:pt x="69" y="212"/>
                    <a:pt x="35" y="323"/>
                  </a:cubicBezTo>
                  <a:cubicBezTo>
                    <a:pt x="35" y="391"/>
                    <a:pt x="1" y="501"/>
                    <a:pt x="35" y="569"/>
                  </a:cubicBezTo>
                  <a:cubicBezTo>
                    <a:pt x="35" y="603"/>
                    <a:pt x="69" y="603"/>
                    <a:pt x="103" y="603"/>
                  </a:cubicBezTo>
                  <a:cubicBezTo>
                    <a:pt x="179" y="603"/>
                    <a:pt x="281" y="501"/>
                    <a:pt x="315" y="425"/>
                  </a:cubicBezTo>
                  <a:cubicBezTo>
                    <a:pt x="392" y="357"/>
                    <a:pt x="426" y="179"/>
                    <a:pt x="392" y="77"/>
                  </a:cubicBezTo>
                  <a:cubicBezTo>
                    <a:pt x="349" y="34"/>
                    <a:pt x="315" y="0"/>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2"/>
            <p:cNvSpPr/>
            <p:nvPr/>
          </p:nvSpPr>
          <p:spPr>
            <a:xfrm>
              <a:off x="5753008" y="444884"/>
              <a:ext cx="16766" cy="26322"/>
            </a:xfrm>
            <a:custGeom>
              <a:avLst/>
              <a:gdLst/>
              <a:ahLst/>
              <a:cxnLst/>
              <a:rect l="l" t="t" r="r" b="b"/>
              <a:pathLst>
                <a:path w="493" h="774" extrusionOk="0">
                  <a:moveTo>
                    <a:pt x="357" y="1"/>
                  </a:moveTo>
                  <a:cubicBezTo>
                    <a:pt x="323" y="1"/>
                    <a:pt x="280" y="35"/>
                    <a:pt x="246" y="69"/>
                  </a:cubicBezTo>
                  <a:cubicBezTo>
                    <a:pt x="212" y="213"/>
                    <a:pt x="111" y="349"/>
                    <a:pt x="34" y="460"/>
                  </a:cubicBezTo>
                  <a:cubicBezTo>
                    <a:pt x="0" y="562"/>
                    <a:pt x="34" y="638"/>
                    <a:pt x="68" y="706"/>
                  </a:cubicBezTo>
                  <a:cubicBezTo>
                    <a:pt x="111" y="740"/>
                    <a:pt x="145" y="774"/>
                    <a:pt x="179" y="774"/>
                  </a:cubicBezTo>
                  <a:lnTo>
                    <a:pt x="212" y="774"/>
                  </a:lnTo>
                  <a:cubicBezTo>
                    <a:pt x="280" y="774"/>
                    <a:pt x="357" y="740"/>
                    <a:pt x="391" y="672"/>
                  </a:cubicBezTo>
                  <a:cubicBezTo>
                    <a:pt x="459" y="494"/>
                    <a:pt x="493" y="349"/>
                    <a:pt x="493" y="137"/>
                  </a:cubicBezTo>
                  <a:cubicBezTo>
                    <a:pt x="493" y="69"/>
                    <a:pt x="425" y="1"/>
                    <a:pt x="3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2"/>
            <p:cNvSpPr/>
            <p:nvPr/>
          </p:nvSpPr>
          <p:spPr>
            <a:xfrm>
              <a:off x="5725258" y="411115"/>
              <a:ext cx="17072" cy="30063"/>
            </a:xfrm>
            <a:custGeom>
              <a:avLst/>
              <a:gdLst/>
              <a:ahLst/>
              <a:cxnLst/>
              <a:rect l="l" t="t" r="r" b="b"/>
              <a:pathLst>
                <a:path w="502" h="884" extrusionOk="0">
                  <a:moveTo>
                    <a:pt x="357" y="0"/>
                  </a:moveTo>
                  <a:cubicBezTo>
                    <a:pt x="323" y="0"/>
                    <a:pt x="289" y="34"/>
                    <a:pt x="289" y="110"/>
                  </a:cubicBezTo>
                  <a:cubicBezTo>
                    <a:pt x="247" y="212"/>
                    <a:pt x="213" y="323"/>
                    <a:pt x="145" y="425"/>
                  </a:cubicBezTo>
                  <a:cubicBezTo>
                    <a:pt x="111" y="535"/>
                    <a:pt x="1" y="637"/>
                    <a:pt x="1" y="748"/>
                  </a:cubicBezTo>
                  <a:cubicBezTo>
                    <a:pt x="1" y="850"/>
                    <a:pt x="35" y="884"/>
                    <a:pt x="145" y="884"/>
                  </a:cubicBezTo>
                  <a:lnTo>
                    <a:pt x="179" y="884"/>
                  </a:lnTo>
                  <a:cubicBezTo>
                    <a:pt x="323" y="850"/>
                    <a:pt x="357" y="671"/>
                    <a:pt x="425" y="569"/>
                  </a:cubicBezTo>
                  <a:cubicBezTo>
                    <a:pt x="459" y="425"/>
                    <a:pt x="502" y="246"/>
                    <a:pt x="502" y="110"/>
                  </a:cubicBezTo>
                  <a:cubicBezTo>
                    <a:pt x="502" y="68"/>
                    <a:pt x="425" y="0"/>
                    <a:pt x="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2"/>
            <p:cNvSpPr/>
            <p:nvPr/>
          </p:nvSpPr>
          <p:spPr>
            <a:xfrm>
              <a:off x="5720633" y="371530"/>
              <a:ext cx="15643" cy="22853"/>
            </a:xfrm>
            <a:custGeom>
              <a:avLst/>
              <a:gdLst/>
              <a:ahLst/>
              <a:cxnLst/>
              <a:rect l="l" t="t" r="r" b="b"/>
              <a:pathLst>
                <a:path w="460" h="672" extrusionOk="0">
                  <a:moveTo>
                    <a:pt x="349" y="0"/>
                  </a:moveTo>
                  <a:cubicBezTo>
                    <a:pt x="315" y="0"/>
                    <a:pt x="281" y="0"/>
                    <a:pt x="247" y="34"/>
                  </a:cubicBezTo>
                  <a:cubicBezTo>
                    <a:pt x="213" y="136"/>
                    <a:pt x="103" y="213"/>
                    <a:pt x="69" y="315"/>
                  </a:cubicBezTo>
                  <a:cubicBezTo>
                    <a:pt x="35" y="425"/>
                    <a:pt x="1" y="527"/>
                    <a:pt x="35" y="595"/>
                  </a:cubicBezTo>
                  <a:cubicBezTo>
                    <a:pt x="35" y="671"/>
                    <a:pt x="69" y="671"/>
                    <a:pt x="103" y="671"/>
                  </a:cubicBezTo>
                  <a:lnTo>
                    <a:pt x="171" y="671"/>
                  </a:lnTo>
                  <a:cubicBezTo>
                    <a:pt x="247" y="637"/>
                    <a:pt x="315" y="527"/>
                    <a:pt x="349" y="425"/>
                  </a:cubicBezTo>
                  <a:cubicBezTo>
                    <a:pt x="383" y="315"/>
                    <a:pt x="425" y="213"/>
                    <a:pt x="459" y="136"/>
                  </a:cubicBezTo>
                  <a:cubicBezTo>
                    <a:pt x="459" y="34"/>
                    <a:pt x="425"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2"/>
            <p:cNvSpPr/>
            <p:nvPr/>
          </p:nvSpPr>
          <p:spPr>
            <a:xfrm>
              <a:off x="5789090" y="307664"/>
              <a:ext cx="15643" cy="30097"/>
            </a:xfrm>
            <a:custGeom>
              <a:avLst/>
              <a:gdLst/>
              <a:ahLst/>
              <a:cxnLst/>
              <a:rect l="l" t="t" r="r" b="b"/>
              <a:pathLst>
                <a:path w="460" h="885" extrusionOk="0">
                  <a:moveTo>
                    <a:pt x="324" y="1"/>
                  </a:moveTo>
                  <a:cubicBezTo>
                    <a:pt x="281" y="1"/>
                    <a:pt x="281" y="35"/>
                    <a:pt x="247" y="69"/>
                  </a:cubicBezTo>
                  <a:cubicBezTo>
                    <a:pt x="145" y="281"/>
                    <a:pt x="1" y="528"/>
                    <a:pt x="35" y="774"/>
                  </a:cubicBezTo>
                  <a:cubicBezTo>
                    <a:pt x="35" y="850"/>
                    <a:pt x="69" y="884"/>
                    <a:pt x="111" y="884"/>
                  </a:cubicBezTo>
                  <a:cubicBezTo>
                    <a:pt x="145" y="884"/>
                    <a:pt x="179" y="850"/>
                    <a:pt x="213" y="850"/>
                  </a:cubicBezTo>
                  <a:cubicBezTo>
                    <a:pt x="358" y="672"/>
                    <a:pt x="392" y="349"/>
                    <a:pt x="460" y="137"/>
                  </a:cubicBezTo>
                  <a:cubicBezTo>
                    <a:pt x="460" y="69"/>
                    <a:pt x="392" y="1"/>
                    <a:pt x="3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2"/>
            <p:cNvSpPr/>
            <p:nvPr/>
          </p:nvSpPr>
          <p:spPr>
            <a:xfrm>
              <a:off x="5784193" y="376155"/>
              <a:ext cx="12175" cy="19384"/>
            </a:xfrm>
            <a:custGeom>
              <a:avLst/>
              <a:gdLst/>
              <a:ahLst/>
              <a:cxnLst/>
              <a:rect l="l" t="t" r="r" b="b"/>
              <a:pathLst>
                <a:path w="358" h="570" extrusionOk="0">
                  <a:moveTo>
                    <a:pt x="255" y="0"/>
                  </a:moveTo>
                  <a:cubicBezTo>
                    <a:pt x="179" y="0"/>
                    <a:pt x="145" y="34"/>
                    <a:pt x="145" y="77"/>
                  </a:cubicBezTo>
                  <a:cubicBezTo>
                    <a:pt x="145" y="145"/>
                    <a:pt x="111" y="213"/>
                    <a:pt x="77" y="289"/>
                  </a:cubicBezTo>
                  <a:cubicBezTo>
                    <a:pt x="43" y="391"/>
                    <a:pt x="1" y="425"/>
                    <a:pt x="43" y="535"/>
                  </a:cubicBezTo>
                  <a:cubicBezTo>
                    <a:pt x="77" y="569"/>
                    <a:pt x="111" y="569"/>
                    <a:pt x="145" y="569"/>
                  </a:cubicBezTo>
                  <a:lnTo>
                    <a:pt x="179" y="569"/>
                  </a:lnTo>
                  <a:cubicBezTo>
                    <a:pt x="289" y="535"/>
                    <a:pt x="289" y="459"/>
                    <a:pt x="323" y="357"/>
                  </a:cubicBezTo>
                  <a:cubicBezTo>
                    <a:pt x="323" y="289"/>
                    <a:pt x="323" y="179"/>
                    <a:pt x="357" y="111"/>
                  </a:cubicBezTo>
                  <a:cubicBezTo>
                    <a:pt x="357" y="34"/>
                    <a:pt x="289" y="0"/>
                    <a:pt x="2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2"/>
            <p:cNvSpPr/>
            <p:nvPr/>
          </p:nvSpPr>
          <p:spPr>
            <a:xfrm>
              <a:off x="5826363" y="359389"/>
              <a:ext cx="18228" cy="31219"/>
            </a:xfrm>
            <a:custGeom>
              <a:avLst/>
              <a:gdLst/>
              <a:ahLst/>
              <a:cxnLst/>
              <a:rect l="l" t="t" r="r" b="b"/>
              <a:pathLst>
                <a:path w="536" h="918" extrusionOk="0">
                  <a:moveTo>
                    <a:pt x="392" y="0"/>
                  </a:moveTo>
                  <a:cubicBezTo>
                    <a:pt x="358" y="0"/>
                    <a:pt x="324" y="0"/>
                    <a:pt x="324" y="34"/>
                  </a:cubicBezTo>
                  <a:cubicBezTo>
                    <a:pt x="247" y="179"/>
                    <a:pt x="179" y="281"/>
                    <a:pt x="145" y="425"/>
                  </a:cubicBezTo>
                  <a:cubicBezTo>
                    <a:pt x="77" y="570"/>
                    <a:pt x="1" y="672"/>
                    <a:pt x="35" y="816"/>
                  </a:cubicBezTo>
                  <a:cubicBezTo>
                    <a:pt x="35" y="884"/>
                    <a:pt x="111" y="918"/>
                    <a:pt x="179" y="918"/>
                  </a:cubicBezTo>
                  <a:lnTo>
                    <a:pt x="247" y="918"/>
                  </a:lnTo>
                  <a:cubicBezTo>
                    <a:pt x="392" y="850"/>
                    <a:pt x="426" y="672"/>
                    <a:pt x="460" y="527"/>
                  </a:cubicBezTo>
                  <a:cubicBezTo>
                    <a:pt x="502" y="391"/>
                    <a:pt x="536" y="247"/>
                    <a:pt x="536" y="102"/>
                  </a:cubicBezTo>
                  <a:cubicBezTo>
                    <a:pt x="536" y="34"/>
                    <a:pt x="460"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2"/>
            <p:cNvSpPr/>
            <p:nvPr/>
          </p:nvSpPr>
          <p:spPr>
            <a:xfrm>
              <a:off x="5837347" y="302767"/>
              <a:ext cx="17956" cy="19384"/>
            </a:xfrm>
            <a:custGeom>
              <a:avLst/>
              <a:gdLst/>
              <a:ahLst/>
              <a:cxnLst/>
              <a:rect l="l" t="t" r="r" b="b"/>
              <a:pathLst>
                <a:path w="528" h="570" extrusionOk="0">
                  <a:moveTo>
                    <a:pt x="349" y="0"/>
                  </a:moveTo>
                  <a:cubicBezTo>
                    <a:pt x="315" y="0"/>
                    <a:pt x="281" y="34"/>
                    <a:pt x="247" y="68"/>
                  </a:cubicBezTo>
                  <a:cubicBezTo>
                    <a:pt x="179" y="179"/>
                    <a:pt x="1" y="425"/>
                    <a:pt x="179" y="536"/>
                  </a:cubicBezTo>
                  <a:cubicBezTo>
                    <a:pt x="213" y="536"/>
                    <a:pt x="213" y="570"/>
                    <a:pt x="247" y="570"/>
                  </a:cubicBezTo>
                  <a:cubicBezTo>
                    <a:pt x="281" y="570"/>
                    <a:pt x="281" y="536"/>
                    <a:pt x="315" y="536"/>
                  </a:cubicBezTo>
                  <a:cubicBezTo>
                    <a:pt x="391" y="493"/>
                    <a:pt x="391" y="459"/>
                    <a:pt x="425" y="391"/>
                  </a:cubicBezTo>
                  <a:cubicBezTo>
                    <a:pt x="425" y="323"/>
                    <a:pt x="459" y="281"/>
                    <a:pt x="493" y="213"/>
                  </a:cubicBezTo>
                  <a:cubicBezTo>
                    <a:pt x="527" y="145"/>
                    <a:pt x="493" y="68"/>
                    <a:pt x="425" y="34"/>
                  </a:cubicBezTo>
                  <a:cubicBezTo>
                    <a:pt x="425" y="0"/>
                    <a:pt x="391"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2"/>
            <p:cNvSpPr/>
            <p:nvPr/>
          </p:nvSpPr>
          <p:spPr>
            <a:xfrm>
              <a:off x="5880673" y="436518"/>
              <a:ext cx="14487" cy="21697"/>
            </a:xfrm>
            <a:custGeom>
              <a:avLst/>
              <a:gdLst/>
              <a:ahLst/>
              <a:cxnLst/>
              <a:rect l="l" t="t" r="r" b="b"/>
              <a:pathLst>
                <a:path w="426" h="638" extrusionOk="0">
                  <a:moveTo>
                    <a:pt x="349" y="1"/>
                  </a:moveTo>
                  <a:cubicBezTo>
                    <a:pt x="315" y="1"/>
                    <a:pt x="315" y="1"/>
                    <a:pt x="281" y="35"/>
                  </a:cubicBezTo>
                  <a:cubicBezTo>
                    <a:pt x="213" y="103"/>
                    <a:pt x="179" y="171"/>
                    <a:pt x="137" y="281"/>
                  </a:cubicBezTo>
                  <a:cubicBezTo>
                    <a:pt x="69" y="349"/>
                    <a:pt x="1" y="425"/>
                    <a:pt x="1" y="527"/>
                  </a:cubicBezTo>
                  <a:cubicBezTo>
                    <a:pt x="1" y="595"/>
                    <a:pt x="35" y="638"/>
                    <a:pt x="103" y="638"/>
                  </a:cubicBezTo>
                  <a:lnTo>
                    <a:pt x="137" y="638"/>
                  </a:lnTo>
                  <a:cubicBezTo>
                    <a:pt x="247" y="595"/>
                    <a:pt x="315" y="493"/>
                    <a:pt x="349" y="383"/>
                  </a:cubicBezTo>
                  <a:cubicBezTo>
                    <a:pt x="392" y="281"/>
                    <a:pt x="426" y="171"/>
                    <a:pt x="392" y="69"/>
                  </a:cubicBezTo>
                  <a:cubicBezTo>
                    <a:pt x="392" y="1"/>
                    <a:pt x="392"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2"/>
            <p:cNvSpPr/>
            <p:nvPr/>
          </p:nvSpPr>
          <p:spPr>
            <a:xfrm>
              <a:off x="5831294" y="438831"/>
              <a:ext cx="21697" cy="27784"/>
            </a:xfrm>
            <a:custGeom>
              <a:avLst/>
              <a:gdLst/>
              <a:ahLst/>
              <a:cxnLst/>
              <a:rect l="l" t="t" r="r" b="b"/>
              <a:pathLst>
                <a:path w="638" h="817" extrusionOk="0">
                  <a:moveTo>
                    <a:pt x="493" y="1"/>
                  </a:moveTo>
                  <a:cubicBezTo>
                    <a:pt x="459" y="1"/>
                    <a:pt x="425" y="1"/>
                    <a:pt x="425" y="35"/>
                  </a:cubicBezTo>
                  <a:cubicBezTo>
                    <a:pt x="357" y="103"/>
                    <a:pt x="281" y="213"/>
                    <a:pt x="213" y="315"/>
                  </a:cubicBezTo>
                  <a:cubicBezTo>
                    <a:pt x="145" y="425"/>
                    <a:pt x="68" y="493"/>
                    <a:pt x="34" y="638"/>
                  </a:cubicBezTo>
                  <a:cubicBezTo>
                    <a:pt x="0" y="740"/>
                    <a:pt x="68" y="816"/>
                    <a:pt x="179" y="816"/>
                  </a:cubicBezTo>
                  <a:cubicBezTo>
                    <a:pt x="213" y="816"/>
                    <a:pt x="247" y="816"/>
                    <a:pt x="281" y="782"/>
                  </a:cubicBezTo>
                  <a:cubicBezTo>
                    <a:pt x="357" y="706"/>
                    <a:pt x="425" y="570"/>
                    <a:pt x="459" y="459"/>
                  </a:cubicBezTo>
                  <a:cubicBezTo>
                    <a:pt x="527" y="357"/>
                    <a:pt x="569" y="247"/>
                    <a:pt x="603" y="145"/>
                  </a:cubicBezTo>
                  <a:cubicBezTo>
                    <a:pt x="637" y="69"/>
                    <a:pt x="569" y="1"/>
                    <a:pt x="4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2"/>
            <p:cNvSpPr/>
            <p:nvPr/>
          </p:nvSpPr>
          <p:spPr>
            <a:xfrm>
              <a:off x="5798646" y="517116"/>
              <a:ext cx="21697" cy="28940"/>
            </a:xfrm>
            <a:custGeom>
              <a:avLst/>
              <a:gdLst/>
              <a:ahLst/>
              <a:cxnLst/>
              <a:rect l="l" t="t" r="r" b="b"/>
              <a:pathLst>
                <a:path w="638" h="851" extrusionOk="0">
                  <a:moveTo>
                    <a:pt x="535" y="1"/>
                  </a:moveTo>
                  <a:cubicBezTo>
                    <a:pt x="502" y="1"/>
                    <a:pt x="468" y="35"/>
                    <a:pt x="425" y="35"/>
                  </a:cubicBezTo>
                  <a:cubicBezTo>
                    <a:pt x="391" y="137"/>
                    <a:pt x="323" y="247"/>
                    <a:pt x="255" y="349"/>
                  </a:cubicBezTo>
                  <a:cubicBezTo>
                    <a:pt x="179" y="459"/>
                    <a:pt x="111" y="561"/>
                    <a:pt x="43" y="672"/>
                  </a:cubicBezTo>
                  <a:cubicBezTo>
                    <a:pt x="0" y="774"/>
                    <a:pt x="77" y="850"/>
                    <a:pt x="145" y="850"/>
                  </a:cubicBezTo>
                  <a:cubicBezTo>
                    <a:pt x="179" y="850"/>
                    <a:pt x="213" y="850"/>
                    <a:pt x="213" y="816"/>
                  </a:cubicBezTo>
                  <a:cubicBezTo>
                    <a:pt x="323" y="706"/>
                    <a:pt x="425" y="638"/>
                    <a:pt x="468" y="493"/>
                  </a:cubicBezTo>
                  <a:cubicBezTo>
                    <a:pt x="535" y="391"/>
                    <a:pt x="569" y="247"/>
                    <a:pt x="637" y="137"/>
                  </a:cubicBezTo>
                  <a:cubicBezTo>
                    <a:pt x="637" y="69"/>
                    <a:pt x="603" y="1"/>
                    <a:pt x="5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2"/>
            <p:cNvSpPr/>
            <p:nvPr/>
          </p:nvSpPr>
          <p:spPr>
            <a:xfrm>
              <a:off x="5854113" y="509907"/>
              <a:ext cx="24009" cy="28906"/>
            </a:xfrm>
            <a:custGeom>
              <a:avLst/>
              <a:gdLst/>
              <a:ahLst/>
              <a:cxnLst/>
              <a:rect l="l" t="t" r="r" b="b"/>
              <a:pathLst>
                <a:path w="706" h="850" extrusionOk="0">
                  <a:moveTo>
                    <a:pt x="535" y="0"/>
                  </a:moveTo>
                  <a:cubicBezTo>
                    <a:pt x="493" y="0"/>
                    <a:pt x="425" y="34"/>
                    <a:pt x="391" y="68"/>
                  </a:cubicBezTo>
                  <a:cubicBezTo>
                    <a:pt x="357" y="179"/>
                    <a:pt x="247" y="281"/>
                    <a:pt x="179" y="391"/>
                  </a:cubicBezTo>
                  <a:cubicBezTo>
                    <a:pt x="111" y="493"/>
                    <a:pt x="0" y="603"/>
                    <a:pt x="34" y="739"/>
                  </a:cubicBezTo>
                  <a:cubicBezTo>
                    <a:pt x="68" y="816"/>
                    <a:pt x="145" y="850"/>
                    <a:pt x="213" y="850"/>
                  </a:cubicBezTo>
                  <a:cubicBezTo>
                    <a:pt x="391" y="850"/>
                    <a:pt x="425" y="705"/>
                    <a:pt x="493" y="561"/>
                  </a:cubicBezTo>
                  <a:cubicBezTo>
                    <a:pt x="569" y="459"/>
                    <a:pt x="603" y="315"/>
                    <a:pt x="671" y="179"/>
                  </a:cubicBezTo>
                  <a:cubicBezTo>
                    <a:pt x="705" y="68"/>
                    <a:pt x="603" y="0"/>
                    <a:pt x="5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2"/>
            <p:cNvSpPr/>
            <p:nvPr/>
          </p:nvSpPr>
          <p:spPr>
            <a:xfrm>
              <a:off x="5754165" y="513375"/>
              <a:ext cx="15609" cy="19384"/>
            </a:xfrm>
            <a:custGeom>
              <a:avLst/>
              <a:gdLst/>
              <a:ahLst/>
              <a:cxnLst/>
              <a:rect l="l" t="t" r="r" b="b"/>
              <a:pathLst>
                <a:path w="459" h="570" extrusionOk="0">
                  <a:moveTo>
                    <a:pt x="289" y="0"/>
                  </a:moveTo>
                  <a:cubicBezTo>
                    <a:pt x="246" y="0"/>
                    <a:pt x="212" y="0"/>
                    <a:pt x="178" y="34"/>
                  </a:cubicBezTo>
                  <a:cubicBezTo>
                    <a:pt x="145" y="111"/>
                    <a:pt x="111" y="179"/>
                    <a:pt x="77" y="247"/>
                  </a:cubicBezTo>
                  <a:cubicBezTo>
                    <a:pt x="34" y="357"/>
                    <a:pt x="0" y="425"/>
                    <a:pt x="0" y="501"/>
                  </a:cubicBezTo>
                  <a:cubicBezTo>
                    <a:pt x="0" y="535"/>
                    <a:pt x="34" y="569"/>
                    <a:pt x="77" y="569"/>
                  </a:cubicBezTo>
                  <a:cubicBezTo>
                    <a:pt x="111" y="569"/>
                    <a:pt x="145" y="535"/>
                    <a:pt x="145" y="535"/>
                  </a:cubicBezTo>
                  <a:cubicBezTo>
                    <a:pt x="212" y="501"/>
                    <a:pt x="212" y="391"/>
                    <a:pt x="246" y="357"/>
                  </a:cubicBezTo>
                  <a:cubicBezTo>
                    <a:pt x="289" y="289"/>
                    <a:pt x="357" y="213"/>
                    <a:pt x="391" y="145"/>
                  </a:cubicBezTo>
                  <a:cubicBezTo>
                    <a:pt x="459" y="77"/>
                    <a:pt x="357" y="0"/>
                    <a:pt x="2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2"/>
            <p:cNvSpPr/>
            <p:nvPr/>
          </p:nvSpPr>
          <p:spPr>
            <a:xfrm>
              <a:off x="5744609" y="598870"/>
              <a:ext cx="15643" cy="16800"/>
            </a:xfrm>
            <a:custGeom>
              <a:avLst/>
              <a:gdLst/>
              <a:ahLst/>
              <a:cxnLst/>
              <a:rect l="l" t="t" r="r" b="b"/>
              <a:pathLst>
                <a:path w="460" h="494" extrusionOk="0">
                  <a:moveTo>
                    <a:pt x="315" y="1"/>
                  </a:moveTo>
                  <a:cubicBezTo>
                    <a:pt x="281" y="1"/>
                    <a:pt x="281" y="1"/>
                    <a:pt x="247" y="35"/>
                  </a:cubicBezTo>
                  <a:cubicBezTo>
                    <a:pt x="213" y="69"/>
                    <a:pt x="179" y="145"/>
                    <a:pt x="103" y="179"/>
                  </a:cubicBezTo>
                  <a:cubicBezTo>
                    <a:pt x="69" y="247"/>
                    <a:pt x="1" y="324"/>
                    <a:pt x="1" y="391"/>
                  </a:cubicBezTo>
                  <a:cubicBezTo>
                    <a:pt x="1" y="425"/>
                    <a:pt x="69" y="493"/>
                    <a:pt x="103" y="493"/>
                  </a:cubicBezTo>
                  <a:lnTo>
                    <a:pt x="145" y="493"/>
                  </a:lnTo>
                  <a:cubicBezTo>
                    <a:pt x="213" y="459"/>
                    <a:pt x="247" y="391"/>
                    <a:pt x="281" y="324"/>
                  </a:cubicBezTo>
                  <a:cubicBezTo>
                    <a:pt x="315" y="247"/>
                    <a:pt x="392" y="213"/>
                    <a:pt x="426" y="145"/>
                  </a:cubicBezTo>
                  <a:cubicBezTo>
                    <a:pt x="459" y="69"/>
                    <a:pt x="392" y="1"/>
                    <a:pt x="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2"/>
            <p:cNvSpPr/>
            <p:nvPr/>
          </p:nvSpPr>
          <p:spPr>
            <a:xfrm>
              <a:off x="5796334" y="579520"/>
              <a:ext cx="19384" cy="32681"/>
            </a:xfrm>
            <a:custGeom>
              <a:avLst/>
              <a:gdLst/>
              <a:ahLst/>
              <a:cxnLst/>
              <a:rect l="l" t="t" r="r" b="b"/>
              <a:pathLst>
                <a:path w="570" h="961" extrusionOk="0">
                  <a:moveTo>
                    <a:pt x="425" y="1"/>
                  </a:moveTo>
                  <a:cubicBezTo>
                    <a:pt x="391" y="1"/>
                    <a:pt x="357" y="43"/>
                    <a:pt x="357" y="77"/>
                  </a:cubicBezTo>
                  <a:cubicBezTo>
                    <a:pt x="281" y="179"/>
                    <a:pt x="179" y="323"/>
                    <a:pt x="111" y="468"/>
                  </a:cubicBezTo>
                  <a:cubicBezTo>
                    <a:pt x="68" y="570"/>
                    <a:pt x="0" y="714"/>
                    <a:pt x="0" y="850"/>
                  </a:cubicBezTo>
                  <a:cubicBezTo>
                    <a:pt x="0" y="926"/>
                    <a:pt x="68" y="960"/>
                    <a:pt x="111" y="960"/>
                  </a:cubicBezTo>
                  <a:lnTo>
                    <a:pt x="179" y="960"/>
                  </a:lnTo>
                  <a:cubicBezTo>
                    <a:pt x="425" y="782"/>
                    <a:pt x="493" y="425"/>
                    <a:pt x="536" y="145"/>
                  </a:cubicBezTo>
                  <a:cubicBezTo>
                    <a:pt x="570" y="77"/>
                    <a:pt x="493" y="1"/>
                    <a:pt x="4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2"/>
            <p:cNvSpPr/>
            <p:nvPr/>
          </p:nvSpPr>
          <p:spPr>
            <a:xfrm>
              <a:off x="5761374" y="636142"/>
              <a:ext cx="24315" cy="28940"/>
            </a:xfrm>
            <a:custGeom>
              <a:avLst/>
              <a:gdLst/>
              <a:ahLst/>
              <a:cxnLst/>
              <a:rect l="l" t="t" r="r" b="b"/>
              <a:pathLst>
                <a:path w="715" h="851" extrusionOk="0">
                  <a:moveTo>
                    <a:pt x="570" y="1"/>
                  </a:moveTo>
                  <a:cubicBezTo>
                    <a:pt x="536" y="1"/>
                    <a:pt x="502" y="1"/>
                    <a:pt x="502" y="35"/>
                  </a:cubicBezTo>
                  <a:cubicBezTo>
                    <a:pt x="391" y="145"/>
                    <a:pt x="323" y="247"/>
                    <a:pt x="213" y="357"/>
                  </a:cubicBezTo>
                  <a:cubicBezTo>
                    <a:pt x="145" y="425"/>
                    <a:pt x="34" y="570"/>
                    <a:pt x="0" y="714"/>
                  </a:cubicBezTo>
                  <a:cubicBezTo>
                    <a:pt x="0" y="782"/>
                    <a:pt x="34" y="850"/>
                    <a:pt x="111" y="850"/>
                  </a:cubicBezTo>
                  <a:lnTo>
                    <a:pt x="145" y="850"/>
                  </a:lnTo>
                  <a:cubicBezTo>
                    <a:pt x="289" y="816"/>
                    <a:pt x="459" y="672"/>
                    <a:pt x="536" y="570"/>
                  </a:cubicBezTo>
                  <a:cubicBezTo>
                    <a:pt x="638" y="391"/>
                    <a:pt x="672" y="289"/>
                    <a:pt x="714" y="111"/>
                  </a:cubicBezTo>
                  <a:cubicBezTo>
                    <a:pt x="714" y="35"/>
                    <a:pt x="638" y="1"/>
                    <a:pt x="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2"/>
            <p:cNvSpPr/>
            <p:nvPr/>
          </p:nvSpPr>
          <p:spPr>
            <a:xfrm>
              <a:off x="5706180" y="684399"/>
              <a:ext cx="28940" cy="30063"/>
            </a:xfrm>
            <a:custGeom>
              <a:avLst/>
              <a:gdLst/>
              <a:ahLst/>
              <a:cxnLst/>
              <a:rect l="l" t="t" r="r" b="b"/>
              <a:pathLst>
                <a:path w="851" h="884" extrusionOk="0">
                  <a:moveTo>
                    <a:pt x="672" y="0"/>
                  </a:moveTo>
                  <a:cubicBezTo>
                    <a:pt x="638" y="0"/>
                    <a:pt x="596" y="0"/>
                    <a:pt x="596" y="34"/>
                  </a:cubicBezTo>
                  <a:cubicBezTo>
                    <a:pt x="349" y="281"/>
                    <a:pt x="137" y="493"/>
                    <a:pt x="1" y="782"/>
                  </a:cubicBezTo>
                  <a:cubicBezTo>
                    <a:pt x="1" y="850"/>
                    <a:pt x="35" y="884"/>
                    <a:pt x="69" y="884"/>
                  </a:cubicBezTo>
                  <a:lnTo>
                    <a:pt x="103" y="884"/>
                  </a:lnTo>
                  <a:cubicBezTo>
                    <a:pt x="383" y="705"/>
                    <a:pt x="562" y="425"/>
                    <a:pt x="774" y="179"/>
                  </a:cubicBezTo>
                  <a:cubicBezTo>
                    <a:pt x="850" y="102"/>
                    <a:pt x="740" y="0"/>
                    <a:pt x="6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2"/>
            <p:cNvSpPr/>
            <p:nvPr/>
          </p:nvSpPr>
          <p:spPr>
            <a:xfrm>
              <a:off x="5648401" y="793869"/>
              <a:ext cx="36150" cy="13331"/>
            </a:xfrm>
            <a:custGeom>
              <a:avLst/>
              <a:gdLst/>
              <a:ahLst/>
              <a:cxnLst/>
              <a:rect l="l" t="t" r="r" b="b"/>
              <a:pathLst>
                <a:path w="1063" h="392" extrusionOk="0">
                  <a:moveTo>
                    <a:pt x="426" y="1"/>
                  </a:moveTo>
                  <a:lnTo>
                    <a:pt x="103" y="1"/>
                  </a:lnTo>
                  <a:cubicBezTo>
                    <a:pt x="1" y="35"/>
                    <a:pt x="1" y="179"/>
                    <a:pt x="103" y="213"/>
                  </a:cubicBezTo>
                  <a:cubicBezTo>
                    <a:pt x="315" y="281"/>
                    <a:pt x="528" y="391"/>
                    <a:pt x="740" y="391"/>
                  </a:cubicBezTo>
                  <a:cubicBezTo>
                    <a:pt x="808" y="391"/>
                    <a:pt x="884" y="358"/>
                    <a:pt x="952" y="358"/>
                  </a:cubicBezTo>
                  <a:cubicBezTo>
                    <a:pt x="1020" y="358"/>
                    <a:pt x="1063" y="247"/>
                    <a:pt x="986" y="179"/>
                  </a:cubicBezTo>
                  <a:cubicBezTo>
                    <a:pt x="850" y="35"/>
                    <a:pt x="638" y="1"/>
                    <a:pt x="4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2"/>
            <p:cNvSpPr/>
            <p:nvPr/>
          </p:nvSpPr>
          <p:spPr>
            <a:xfrm>
              <a:off x="5720633" y="785503"/>
              <a:ext cx="30097" cy="12175"/>
            </a:xfrm>
            <a:custGeom>
              <a:avLst/>
              <a:gdLst/>
              <a:ahLst/>
              <a:cxnLst/>
              <a:rect l="l" t="t" r="r" b="b"/>
              <a:pathLst>
                <a:path w="885" h="358" extrusionOk="0">
                  <a:moveTo>
                    <a:pt x="459" y="0"/>
                  </a:moveTo>
                  <a:cubicBezTo>
                    <a:pt x="349" y="0"/>
                    <a:pt x="213" y="34"/>
                    <a:pt x="103" y="68"/>
                  </a:cubicBezTo>
                  <a:cubicBezTo>
                    <a:pt x="1" y="68"/>
                    <a:pt x="35" y="281"/>
                    <a:pt x="137" y="281"/>
                  </a:cubicBezTo>
                  <a:lnTo>
                    <a:pt x="171" y="281"/>
                  </a:lnTo>
                  <a:lnTo>
                    <a:pt x="459" y="281"/>
                  </a:lnTo>
                  <a:cubicBezTo>
                    <a:pt x="527" y="315"/>
                    <a:pt x="595" y="357"/>
                    <a:pt x="672" y="357"/>
                  </a:cubicBezTo>
                  <a:cubicBezTo>
                    <a:pt x="706" y="357"/>
                    <a:pt x="706" y="315"/>
                    <a:pt x="740" y="315"/>
                  </a:cubicBezTo>
                  <a:cubicBezTo>
                    <a:pt x="850" y="281"/>
                    <a:pt x="884" y="179"/>
                    <a:pt x="808" y="102"/>
                  </a:cubicBezTo>
                  <a:cubicBezTo>
                    <a:pt x="740" y="0"/>
                    <a:pt x="561" y="0"/>
                    <a:pt x="4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2"/>
            <p:cNvSpPr/>
            <p:nvPr/>
          </p:nvSpPr>
          <p:spPr>
            <a:xfrm>
              <a:off x="5677308" y="733778"/>
              <a:ext cx="22853" cy="17956"/>
            </a:xfrm>
            <a:custGeom>
              <a:avLst/>
              <a:gdLst/>
              <a:ahLst/>
              <a:cxnLst/>
              <a:rect l="l" t="t" r="r" b="b"/>
              <a:pathLst>
                <a:path w="672" h="528" extrusionOk="0">
                  <a:moveTo>
                    <a:pt x="527" y="1"/>
                  </a:moveTo>
                  <a:cubicBezTo>
                    <a:pt x="425" y="35"/>
                    <a:pt x="349" y="103"/>
                    <a:pt x="281" y="137"/>
                  </a:cubicBezTo>
                  <a:cubicBezTo>
                    <a:pt x="213" y="213"/>
                    <a:pt x="136" y="281"/>
                    <a:pt x="68" y="315"/>
                  </a:cubicBezTo>
                  <a:cubicBezTo>
                    <a:pt x="0" y="392"/>
                    <a:pt x="68" y="527"/>
                    <a:pt x="170" y="527"/>
                  </a:cubicBezTo>
                  <a:lnTo>
                    <a:pt x="247" y="527"/>
                  </a:lnTo>
                  <a:cubicBezTo>
                    <a:pt x="315" y="460"/>
                    <a:pt x="383" y="426"/>
                    <a:pt x="459" y="392"/>
                  </a:cubicBezTo>
                  <a:cubicBezTo>
                    <a:pt x="527" y="315"/>
                    <a:pt x="638" y="281"/>
                    <a:pt x="638" y="179"/>
                  </a:cubicBezTo>
                  <a:cubicBezTo>
                    <a:pt x="672" y="103"/>
                    <a:pt x="595" y="1"/>
                    <a:pt x="5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5748077" y="817844"/>
              <a:ext cx="32681" cy="15950"/>
            </a:xfrm>
            <a:custGeom>
              <a:avLst/>
              <a:gdLst/>
              <a:ahLst/>
              <a:cxnLst/>
              <a:rect l="l" t="t" r="r" b="b"/>
              <a:pathLst>
                <a:path w="961" h="469" extrusionOk="0">
                  <a:moveTo>
                    <a:pt x="145" y="1"/>
                  </a:moveTo>
                  <a:cubicBezTo>
                    <a:pt x="43" y="1"/>
                    <a:pt x="1" y="179"/>
                    <a:pt x="111" y="213"/>
                  </a:cubicBezTo>
                  <a:cubicBezTo>
                    <a:pt x="213" y="256"/>
                    <a:pt x="357" y="324"/>
                    <a:pt x="468" y="358"/>
                  </a:cubicBezTo>
                  <a:cubicBezTo>
                    <a:pt x="570" y="392"/>
                    <a:pt x="680" y="468"/>
                    <a:pt x="782" y="468"/>
                  </a:cubicBezTo>
                  <a:lnTo>
                    <a:pt x="816" y="468"/>
                  </a:lnTo>
                  <a:cubicBezTo>
                    <a:pt x="893" y="468"/>
                    <a:pt x="961" y="358"/>
                    <a:pt x="893" y="290"/>
                  </a:cubicBezTo>
                  <a:cubicBezTo>
                    <a:pt x="816" y="179"/>
                    <a:pt x="680" y="179"/>
                    <a:pt x="570" y="145"/>
                  </a:cubicBezTo>
                  <a:cubicBezTo>
                    <a:pt x="425" y="111"/>
                    <a:pt x="290" y="43"/>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5822894" y="807166"/>
              <a:ext cx="37306" cy="16800"/>
            </a:xfrm>
            <a:custGeom>
              <a:avLst/>
              <a:gdLst/>
              <a:ahLst/>
              <a:cxnLst/>
              <a:rect l="l" t="t" r="r" b="b"/>
              <a:pathLst>
                <a:path w="1097" h="494" extrusionOk="0">
                  <a:moveTo>
                    <a:pt x="179" y="0"/>
                  </a:moveTo>
                  <a:cubicBezTo>
                    <a:pt x="69" y="0"/>
                    <a:pt x="1" y="179"/>
                    <a:pt x="103" y="247"/>
                  </a:cubicBezTo>
                  <a:cubicBezTo>
                    <a:pt x="315" y="357"/>
                    <a:pt x="604" y="493"/>
                    <a:pt x="884" y="493"/>
                  </a:cubicBezTo>
                  <a:lnTo>
                    <a:pt x="952" y="493"/>
                  </a:lnTo>
                  <a:cubicBezTo>
                    <a:pt x="1063" y="459"/>
                    <a:pt x="1097" y="357"/>
                    <a:pt x="1029" y="281"/>
                  </a:cubicBezTo>
                  <a:cubicBezTo>
                    <a:pt x="952" y="179"/>
                    <a:pt x="774" y="145"/>
                    <a:pt x="672" y="102"/>
                  </a:cubicBezTo>
                  <a:cubicBezTo>
                    <a:pt x="494" y="68"/>
                    <a:pt x="349"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5824050" y="844438"/>
              <a:ext cx="25166" cy="13331"/>
            </a:xfrm>
            <a:custGeom>
              <a:avLst/>
              <a:gdLst/>
              <a:ahLst/>
              <a:cxnLst/>
              <a:rect l="l" t="t" r="r" b="b"/>
              <a:pathLst>
                <a:path w="740" h="392" extrusionOk="0">
                  <a:moveTo>
                    <a:pt x="179" y="0"/>
                  </a:moveTo>
                  <a:cubicBezTo>
                    <a:pt x="69" y="0"/>
                    <a:pt x="1" y="145"/>
                    <a:pt x="103" y="213"/>
                  </a:cubicBezTo>
                  <a:cubicBezTo>
                    <a:pt x="213" y="247"/>
                    <a:pt x="281" y="281"/>
                    <a:pt x="392" y="323"/>
                  </a:cubicBezTo>
                  <a:cubicBezTo>
                    <a:pt x="460" y="357"/>
                    <a:pt x="528" y="391"/>
                    <a:pt x="604" y="391"/>
                  </a:cubicBezTo>
                  <a:lnTo>
                    <a:pt x="672" y="391"/>
                  </a:lnTo>
                  <a:cubicBezTo>
                    <a:pt x="740" y="357"/>
                    <a:pt x="740" y="247"/>
                    <a:pt x="706" y="213"/>
                  </a:cubicBezTo>
                  <a:cubicBezTo>
                    <a:pt x="638" y="145"/>
                    <a:pt x="570" y="145"/>
                    <a:pt x="460" y="111"/>
                  </a:cubicBezTo>
                  <a:cubicBezTo>
                    <a:pt x="392" y="68"/>
                    <a:pt x="315" y="34"/>
                    <a:pt x="2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5916789" y="826516"/>
              <a:ext cx="36150" cy="19112"/>
            </a:xfrm>
            <a:custGeom>
              <a:avLst/>
              <a:gdLst/>
              <a:ahLst/>
              <a:cxnLst/>
              <a:rect l="l" t="t" r="r" b="b"/>
              <a:pathLst>
                <a:path w="1063" h="562" extrusionOk="0">
                  <a:moveTo>
                    <a:pt x="179" y="1"/>
                  </a:moveTo>
                  <a:cubicBezTo>
                    <a:pt x="35" y="1"/>
                    <a:pt x="1" y="171"/>
                    <a:pt x="103" y="247"/>
                  </a:cubicBezTo>
                  <a:cubicBezTo>
                    <a:pt x="247" y="315"/>
                    <a:pt x="349" y="383"/>
                    <a:pt x="493" y="425"/>
                  </a:cubicBezTo>
                  <a:cubicBezTo>
                    <a:pt x="604" y="493"/>
                    <a:pt x="706" y="561"/>
                    <a:pt x="850" y="561"/>
                  </a:cubicBezTo>
                  <a:lnTo>
                    <a:pt x="850" y="561"/>
                  </a:lnTo>
                  <a:cubicBezTo>
                    <a:pt x="952" y="561"/>
                    <a:pt x="1063" y="459"/>
                    <a:pt x="986" y="383"/>
                  </a:cubicBezTo>
                  <a:cubicBezTo>
                    <a:pt x="884" y="247"/>
                    <a:pt x="774" y="213"/>
                    <a:pt x="638" y="171"/>
                  </a:cubicBezTo>
                  <a:cubicBezTo>
                    <a:pt x="493" y="103"/>
                    <a:pt x="349" y="69"/>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5898595" y="870998"/>
              <a:ext cx="25472" cy="15643"/>
            </a:xfrm>
            <a:custGeom>
              <a:avLst/>
              <a:gdLst/>
              <a:ahLst/>
              <a:cxnLst/>
              <a:rect l="l" t="t" r="r" b="b"/>
              <a:pathLst>
                <a:path w="749" h="460" extrusionOk="0">
                  <a:moveTo>
                    <a:pt x="111" y="1"/>
                  </a:moveTo>
                  <a:cubicBezTo>
                    <a:pt x="35" y="1"/>
                    <a:pt x="1" y="103"/>
                    <a:pt x="77" y="137"/>
                  </a:cubicBezTo>
                  <a:cubicBezTo>
                    <a:pt x="145" y="213"/>
                    <a:pt x="213" y="281"/>
                    <a:pt x="323" y="349"/>
                  </a:cubicBezTo>
                  <a:cubicBezTo>
                    <a:pt x="425" y="426"/>
                    <a:pt x="502" y="460"/>
                    <a:pt x="604" y="460"/>
                  </a:cubicBezTo>
                  <a:lnTo>
                    <a:pt x="638" y="460"/>
                  </a:lnTo>
                  <a:cubicBezTo>
                    <a:pt x="714" y="460"/>
                    <a:pt x="748" y="349"/>
                    <a:pt x="714" y="281"/>
                  </a:cubicBezTo>
                  <a:cubicBezTo>
                    <a:pt x="672" y="179"/>
                    <a:pt x="536" y="137"/>
                    <a:pt x="425" y="103"/>
                  </a:cubicBezTo>
                  <a:cubicBezTo>
                    <a:pt x="357" y="69"/>
                    <a:pt x="247"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5879516" y="898748"/>
              <a:ext cx="22853" cy="16800"/>
            </a:xfrm>
            <a:custGeom>
              <a:avLst/>
              <a:gdLst/>
              <a:ahLst/>
              <a:cxnLst/>
              <a:rect l="l" t="t" r="r" b="b"/>
              <a:pathLst>
                <a:path w="672" h="494" extrusionOk="0">
                  <a:moveTo>
                    <a:pt x="171" y="0"/>
                  </a:moveTo>
                  <a:cubicBezTo>
                    <a:pt x="69" y="0"/>
                    <a:pt x="1" y="68"/>
                    <a:pt x="69" y="170"/>
                  </a:cubicBezTo>
                  <a:cubicBezTo>
                    <a:pt x="137" y="315"/>
                    <a:pt x="315" y="493"/>
                    <a:pt x="460" y="493"/>
                  </a:cubicBezTo>
                  <a:cubicBezTo>
                    <a:pt x="528" y="493"/>
                    <a:pt x="562" y="459"/>
                    <a:pt x="596" y="425"/>
                  </a:cubicBezTo>
                  <a:cubicBezTo>
                    <a:pt x="672" y="383"/>
                    <a:pt x="672" y="315"/>
                    <a:pt x="638" y="247"/>
                  </a:cubicBezTo>
                  <a:cubicBezTo>
                    <a:pt x="596" y="170"/>
                    <a:pt x="494" y="170"/>
                    <a:pt x="426" y="136"/>
                  </a:cubicBezTo>
                  <a:cubicBezTo>
                    <a:pt x="383" y="102"/>
                    <a:pt x="315" y="68"/>
                    <a:pt x="281" y="34"/>
                  </a:cubicBezTo>
                  <a:cubicBezTo>
                    <a:pt x="247" y="0"/>
                    <a:pt x="213" y="0"/>
                    <a:pt x="1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2"/>
            <p:cNvSpPr/>
            <p:nvPr/>
          </p:nvSpPr>
          <p:spPr>
            <a:xfrm>
              <a:off x="5879516" y="836038"/>
              <a:ext cx="20268" cy="10746"/>
            </a:xfrm>
            <a:custGeom>
              <a:avLst/>
              <a:gdLst/>
              <a:ahLst/>
              <a:cxnLst/>
              <a:rect l="l" t="t" r="r" b="b"/>
              <a:pathLst>
                <a:path w="596" h="316" extrusionOk="0">
                  <a:moveTo>
                    <a:pt x="171" y="1"/>
                  </a:moveTo>
                  <a:cubicBezTo>
                    <a:pt x="69" y="1"/>
                    <a:pt x="1" y="145"/>
                    <a:pt x="103" y="179"/>
                  </a:cubicBezTo>
                  <a:cubicBezTo>
                    <a:pt x="213" y="247"/>
                    <a:pt x="349" y="315"/>
                    <a:pt x="460" y="315"/>
                  </a:cubicBezTo>
                  <a:lnTo>
                    <a:pt x="528" y="315"/>
                  </a:lnTo>
                  <a:cubicBezTo>
                    <a:pt x="562" y="315"/>
                    <a:pt x="596" y="247"/>
                    <a:pt x="562" y="213"/>
                  </a:cubicBezTo>
                  <a:cubicBezTo>
                    <a:pt x="494" y="145"/>
                    <a:pt x="460" y="145"/>
                    <a:pt x="383" y="103"/>
                  </a:cubicBezTo>
                  <a:cubicBezTo>
                    <a:pt x="315" y="69"/>
                    <a:pt x="281" y="35"/>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2"/>
            <p:cNvSpPr/>
            <p:nvPr/>
          </p:nvSpPr>
          <p:spPr>
            <a:xfrm>
              <a:off x="5889072" y="942074"/>
              <a:ext cx="31219" cy="17956"/>
            </a:xfrm>
            <a:custGeom>
              <a:avLst/>
              <a:gdLst/>
              <a:ahLst/>
              <a:cxnLst/>
              <a:rect l="l" t="t" r="r" b="b"/>
              <a:pathLst>
                <a:path w="918" h="528" extrusionOk="0">
                  <a:moveTo>
                    <a:pt x="179" y="1"/>
                  </a:moveTo>
                  <a:cubicBezTo>
                    <a:pt x="34" y="1"/>
                    <a:pt x="0" y="213"/>
                    <a:pt x="145" y="247"/>
                  </a:cubicBezTo>
                  <a:cubicBezTo>
                    <a:pt x="247" y="281"/>
                    <a:pt x="357" y="349"/>
                    <a:pt x="459" y="425"/>
                  </a:cubicBezTo>
                  <a:cubicBezTo>
                    <a:pt x="569" y="459"/>
                    <a:pt x="671" y="527"/>
                    <a:pt x="782" y="527"/>
                  </a:cubicBezTo>
                  <a:lnTo>
                    <a:pt x="782" y="527"/>
                  </a:lnTo>
                  <a:cubicBezTo>
                    <a:pt x="884" y="527"/>
                    <a:pt x="918" y="425"/>
                    <a:pt x="884" y="349"/>
                  </a:cubicBezTo>
                  <a:cubicBezTo>
                    <a:pt x="850" y="247"/>
                    <a:pt x="705" y="170"/>
                    <a:pt x="603" y="103"/>
                  </a:cubicBezTo>
                  <a:cubicBezTo>
                    <a:pt x="459" y="69"/>
                    <a:pt x="315" y="35"/>
                    <a:pt x="213" y="35"/>
                  </a:cubicBezTo>
                  <a:cubicBezTo>
                    <a:pt x="213" y="1"/>
                    <a:pt x="179" y="1"/>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5849182" y="968362"/>
              <a:ext cx="28940" cy="19384"/>
            </a:xfrm>
            <a:custGeom>
              <a:avLst/>
              <a:gdLst/>
              <a:ahLst/>
              <a:cxnLst/>
              <a:rect l="l" t="t" r="r" b="b"/>
              <a:pathLst>
                <a:path w="851" h="570" extrusionOk="0">
                  <a:moveTo>
                    <a:pt x="213" y="1"/>
                  </a:moveTo>
                  <a:cubicBezTo>
                    <a:pt x="111" y="1"/>
                    <a:pt x="1" y="145"/>
                    <a:pt x="111" y="247"/>
                  </a:cubicBezTo>
                  <a:cubicBezTo>
                    <a:pt x="179" y="323"/>
                    <a:pt x="290" y="391"/>
                    <a:pt x="358" y="425"/>
                  </a:cubicBezTo>
                  <a:cubicBezTo>
                    <a:pt x="468" y="502"/>
                    <a:pt x="570" y="536"/>
                    <a:pt x="680" y="536"/>
                  </a:cubicBezTo>
                  <a:cubicBezTo>
                    <a:pt x="680" y="570"/>
                    <a:pt x="680" y="570"/>
                    <a:pt x="714" y="570"/>
                  </a:cubicBezTo>
                  <a:cubicBezTo>
                    <a:pt x="816" y="570"/>
                    <a:pt x="850" y="391"/>
                    <a:pt x="748" y="323"/>
                  </a:cubicBezTo>
                  <a:cubicBezTo>
                    <a:pt x="680" y="289"/>
                    <a:pt x="604" y="247"/>
                    <a:pt x="536" y="179"/>
                  </a:cubicBezTo>
                  <a:cubicBezTo>
                    <a:pt x="468" y="111"/>
                    <a:pt x="358" y="77"/>
                    <a:pt x="2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5807318" y="994956"/>
              <a:ext cx="22853" cy="14453"/>
            </a:xfrm>
            <a:custGeom>
              <a:avLst/>
              <a:gdLst/>
              <a:ahLst/>
              <a:cxnLst/>
              <a:rect l="l" t="t" r="r" b="b"/>
              <a:pathLst>
                <a:path w="672" h="425" extrusionOk="0">
                  <a:moveTo>
                    <a:pt x="102" y="0"/>
                  </a:moveTo>
                  <a:cubicBezTo>
                    <a:pt x="0" y="0"/>
                    <a:pt x="0" y="145"/>
                    <a:pt x="68" y="213"/>
                  </a:cubicBezTo>
                  <a:cubicBezTo>
                    <a:pt x="136" y="246"/>
                    <a:pt x="247" y="280"/>
                    <a:pt x="314" y="357"/>
                  </a:cubicBezTo>
                  <a:cubicBezTo>
                    <a:pt x="382" y="391"/>
                    <a:pt x="459" y="425"/>
                    <a:pt x="527" y="425"/>
                  </a:cubicBezTo>
                  <a:lnTo>
                    <a:pt x="595" y="425"/>
                  </a:lnTo>
                  <a:cubicBezTo>
                    <a:pt x="637" y="391"/>
                    <a:pt x="671" y="357"/>
                    <a:pt x="671" y="280"/>
                  </a:cubicBezTo>
                  <a:cubicBezTo>
                    <a:pt x="637" y="179"/>
                    <a:pt x="527" y="145"/>
                    <a:pt x="425" y="102"/>
                  </a:cubicBezTo>
                  <a:cubicBezTo>
                    <a:pt x="314" y="68"/>
                    <a:pt x="213" y="34"/>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5797490" y="1040594"/>
              <a:ext cx="26594" cy="14487"/>
            </a:xfrm>
            <a:custGeom>
              <a:avLst/>
              <a:gdLst/>
              <a:ahLst/>
              <a:cxnLst/>
              <a:rect l="l" t="t" r="r" b="b"/>
              <a:pathLst>
                <a:path w="782" h="426" extrusionOk="0">
                  <a:moveTo>
                    <a:pt x="179" y="0"/>
                  </a:moveTo>
                  <a:cubicBezTo>
                    <a:pt x="34" y="0"/>
                    <a:pt x="0" y="179"/>
                    <a:pt x="111" y="213"/>
                  </a:cubicBezTo>
                  <a:cubicBezTo>
                    <a:pt x="179" y="289"/>
                    <a:pt x="289" y="323"/>
                    <a:pt x="391" y="357"/>
                  </a:cubicBezTo>
                  <a:cubicBezTo>
                    <a:pt x="459" y="391"/>
                    <a:pt x="536" y="425"/>
                    <a:pt x="603" y="425"/>
                  </a:cubicBezTo>
                  <a:lnTo>
                    <a:pt x="671" y="425"/>
                  </a:lnTo>
                  <a:cubicBezTo>
                    <a:pt x="748" y="391"/>
                    <a:pt x="782" y="323"/>
                    <a:pt x="748" y="247"/>
                  </a:cubicBezTo>
                  <a:cubicBezTo>
                    <a:pt x="671" y="145"/>
                    <a:pt x="569" y="145"/>
                    <a:pt x="502" y="111"/>
                  </a:cubicBezTo>
                  <a:cubicBezTo>
                    <a:pt x="391" y="77"/>
                    <a:pt x="289"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5861322" y="1018931"/>
              <a:ext cx="25472" cy="15609"/>
            </a:xfrm>
            <a:custGeom>
              <a:avLst/>
              <a:gdLst/>
              <a:ahLst/>
              <a:cxnLst/>
              <a:rect l="l" t="t" r="r" b="b"/>
              <a:pathLst>
                <a:path w="749" h="459" extrusionOk="0">
                  <a:moveTo>
                    <a:pt x="179" y="0"/>
                  </a:moveTo>
                  <a:cubicBezTo>
                    <a:pt x="69" y="0"/>
                    <a:pt x="1" y="145"/>
                    <a:pt x="111" y="213"/>
                  </a:cubicBezTo>
                  <a:cubicBezTo>
                    <a:pt x="179" y="289"/>
                    <a:pt x="247" y="357"/>
                    <a:pt x="357" y="391"/>
                  </a:cubicBezTo>
                  <a:cubicBezTo>
                    <a:pt x="425" y="425"/>
                    <a:pt x="493" y="459"/>
                    <a:pt x="570" y="459"/>
                  </a:cubicBezTo>
                  <a:cubicBezTo>
                    <a:pt x="604" y="459"/>
                    <a:pt x="638" y="459"/>
                    <a:pt x="672" y="425"/>
                  </a:cubicBezTo>
                  <a:cubicBezTo>
                    <a:pt x="706" y="391"/>
                    <a:pt x="748" y="357"/>
                    <a:pt x="706" y="289"/>
                  </a:cubicBezTo>
                  <a:cubicBezTo>
                    <a:pt x="638" y="213"/>
                    <a:pt x="570" y="213"/>
                    <a:pt x="459" y="179"/>
                  </a:cubicBezTo>
                  <a:cubicBezTo>
                    <a:pt x="391" y="145"/>
                    <a:pt x="323" y="77"/>
                    <a:pt x="247" y="34"/>
                  </a:cubicBezTo>
                  <a:cubicBezTo>
                    <a:pt x="213" y="0"/>
                    <a:pt x="213"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5919101" y="1005634"/>
              <a:ext cx="36150" cy="18228"/>
            </a:xfrm>
            <a:custGeom>
              <a:avLst/>
              <a:gdLst/>
              <a:ahLst/>
              <a:cxnLst/>
              <a:rect l="l" t="t" r="r" b="b"/>
              <a:pathLst>
                <a:path w="1063" h="536" extrusionOk="0">
                  <a:moveTo>
                    <a:pt x="179" y="0"/>
                  </a:moveTo>
                  <a:cubicBezTo>
                    <a:pt x="69" y="0"/>
                    <a:pt x="1" y="179"/>
                    <a:pt x="111" y="213"/>
                  </a:cubicBezTo>
                  <a:cubicBezTo>
                    <a:pt x="357" y="323"/>
                    <a:pt x="604" y="536"/>
                    <a:pt x="850" y="536"/>
                  </a:cubicBezTo>
                  <a:lnTo>
                    <a:pt x="918" y="536"/>
                  </a:lnTo>
                  <a:cubicBezTo>
                    <a:pt x="1029" y="502"/>
                    <a:pt x="1063" y="391"/>
                    <a:pt x="995" y="323"/>
                  </a:cubicBezTo>
                  <a:cubicBezTo>
                    <a:pt x="816" y="111"/>
                    <a:pt x="459" y="77"/>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5971983" y="973293"/>
              <a:ext cx="25438" cy="15609"/>
            </a:xfrm>
            <a:custGeom>
              <a:avLst/>
              <a:gdLst/>
              <a:ahLst/>
              <a:cxnLst/>
              <a:rect l="l" t="t" r="r" b="b"/>
              <a:pathLst>
                <a:path w="748" h="459" extrusionOk="0">
                  <a:moveTo>
                    <a:pt x="179" y="0"/>
                  </a:moveTo>
                  <a:cubicBezTo>
                    <a:pt x="77" y="0"/>
                    <a:pt x="0" y="178"/>
                    <a:pt x="111" y="246"/>
                  </a:cubicBezTo>
                  <a:cubicBezTo>
                    <a:pt x="213" y="314"/>
                    <a:pt x="323" y="391"/>
                    <a:pt x="425" y="425"/>
                  </a:cubicBezTo>
                  <a:cubicBezTo>
                    <a:pt x="467" y="459"/>
                    <a:pt x="501" y="459"/>
                    <a:pt x="535" y="459"/>
                  </a:cubicBezTo>
                  <a:cubicBezTo>
                    <a:pt x="603" y="459"/>
                    <a:pt x="680" y="425"/>
                    <a:pt x="714" y="391"/>
                  </a:cubicBezTo>
                  <a:lnTo>
                    <a:pt x="714" y="314"/>
                  </a:lnTo>
                  <a:cubicBezTo>
                    <a:pt x="748" y="246"/>
                    <a:pt x="680" y="144"/>
                    <a:pt x="569" y="102"/>
                  </a:cubicBezTo>
                  <a:cubicBezTo>
                    <a:pt x="467" y="68"/>
                    <a:pt x="357"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2"/>
            <p:cNvSpPr/>
            <p:nvPr/>
          </p:nvSpPr>
          <p:spPr>
            <a:xfrm>
              <a:off x="5941920" y="942074"/>
              <a:ext cx="38769" cy="17956"/>
            </a:xfrm>
            <a:custGeom>
              <a:avLst/>
              <a:gdLst/>
              <a:ahLst/>
              <a:cxnLst/>
              <a:rect l="l" t="t" r="r" b="b"/>
              <a:pathLst>
                <a:path w="1140" h="528" extrusionOk="0">
                  <a:moveTo>
                    <a:pt x="213" y="1"/>
                  </a:moveTo>
                  <a:cubicBezTo>
                    <a:pt x="77" y="1"/>
                    <a:pt x="1" y="213"/>
                    <a:pt x="179" y="247"/>
                  </a:cubicBezTo>
                  <a:cubicBezTo>
                    <a:pt x="324" y="315"/>
                    <a:pt x="459" y="349"/>
                    <a:pt x="604" y="425"/>
                  </a:cubicBezTo>
                  <a:cubicBezTo>
                    <a:pt x="714" y="459"/>
                    <a:pt x="816" y="527"/>
                    <a:pt x="927" y="527"/>
                  </a:cubicBezTo>
                  <a:lnTo>
                    <a:pt x="995" y="527"/>
                  </a:lnTo>
                  <a:cubicBezTo>
                    <a:pt x="1063" y="493"/>
                    <a:pt x="1139" y="349"/>
                    <a:pt x="1063" y="281"/>
                  </a:cubicBezTo>
                  <a:cubicBezTo>
                    <a:pt x="995" y="170"/>
                    <a:pt x="850" y="137"/>
                    <a:pt x="714" y="103"/>
                  </a:cubicBezTo>
                  <a:cubicBezTo>
                    <a:pt x="570" y="35"/>
                    <a:pt x="392" y="35"/>
                    <a:pt x="2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2"/>
            <p:cNvSpPr/>
            <p:nvPr/>
          </p:nvSpPr>
          <p:spPr>
            <a:xfrm>
              <a:off x="5926345" y="903373"/>
              <a:ext cx="36116" cy="19384"/>
            </a:xfrm>
            <a:custGeom>
              <a:avLst/>
              <a:gdLst/>
              <a:ahLst/>
              <a:cxnLst/>
              <a:rect l="l" t="t" r="r" b="b"/>
              <a:pathLst>
                <a:path w="1062" h="570" extrusionOk="0">
                  <a:moveTo>
                    <a:pt x="246" y="0"/>
                  </a:moveTo>
                  <a:cubicBezTo>
                    <a:pt x="68" y="0"/>
                    <a:pt x="0" y="247"/>
                    <a:pt x="178" y="357"/>
                  </a:cubicBezTo>
                  <a:cubicBezTo>
                    <a:pt x="323" y="391"/>
                    <a:pt x="425" y="425"/>
                    <a:pt x="569" y="501"/>
                  </a:cubicBezTo>
                  <a:cubicBezTo>
                    <a:pt x="637" y="535"/>
                    <a:pt x="748" y="569"/>
                    <a:pt x="850" y="569"/>
                  </a:cubicBezTo>
                  <a:cubicBezTo>
                    <a:pt x="850" y="569"/>
                    <a:pt x="883" y="569"/>
                    <a:pt x="917" y="535"/>
                  </a:cubicBezTo>
                  <a:cubicBezTo>
                    <a:pt x="994" y="535"/>
                    <a:pt x="1062" y="425"/>
                    <a:pt x="994" y="357"/>
                  </a:cubicBezTo>
                  <a:cubicBezTo>
                    <a:pt x="917" y="213"/>
                    <a:pt x="816" y="179"/>
                    <a:pt x="671" y="145"/>
                  </a:cubicBezTo>
                  <a:cubicBezTo>
                    <a:pt x="569" y="77"/>
                    <a:pt x="425" y="34"/>
                    <a:pt x="2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5991333" y="913201"/>
              <a:ext cx="37306" cy="20234"/>
            </a:xfrm>
            <a:custGeom>
              <a:avLst/>
              <a:gdLst/>
              <a:ahLst/>
              <a:cxnLst/>
              <a:rect l="l" t="t" r="r" b="b"/>
              <a:pathLst>
                <a:path w="1097" h="595" extrusionOk="0">
                  <a:moveTo>
                    <a:pt x="179" y="0"/>
                  </a:moveTo>
                  <a:cubicBezTo>
                    <a:pt x="68" y="0"/>
                    <a:pt x="0" y="136"/>
                    <a:pt x="111" y="246"/>
                  </a:cubicBezTo>
                  <a:cubicBezTo>
                    <a:pt x="213" y="314"/>
                    <a:pt x="570" y="595"/>
                    <a:pt x="782" y="595"/>
                  </a:cubicBezTo>
                  <a:cubicBezTo>
                    <a:pt x="884" y="595"/>
                    <a:pt x="918" y="561"/>
                    <a:pt x="960" y="493"/>
                  </a:cubicBezTo>
                  <a:cubicBezTo>
                    <a:pt x="1096" y="170"/>
                    <a:pt x="425"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5992489" y="868414"/>
              <a:ext cx="33837" cy="11018"/>
            </a:xfrm>
            <a:custGeom>
              <a:avLst/>
              <a:gdLst/>
              <a:ahLst/>
              <a:cxnLst/>
              <a:rect l="l" t="t" r="r" b="b"/>
              <a:pathLst>
                <a:path w="995" h="324" extrusionOk="0">
                  <a:moveTo>
                    <a:pt x="145" y="0"/>
                  </a:moveTo>
                  <a:cubicBezTo>
                    <a:pt x="34" y="0"/>
                    <a:pt x="0" y="179"/>
                    <a:pt x="111" y="179"/>
                  </a:cubicBezTo>
                  <a:cubicBezTo>
                    <a:pt x="213" y="213"/>
                    <a:pt x="357" y="255"/>
                    <a:pt x="502" y="289"/>
                  </a:cubicBezTo>
                  <a:cubicBezTo>
                    <a:pt x="603" y="323"/>
                    <a:pt x="714" y="323"/>
                    <a:pt x="816" y="323"/>
                  </a:cubicBezTo>
                  <a:lnTo>
                    <a:pt x="850" y="323"/>
                  </a:lnTo>
                  <a:cubicBezTo>
                    <a:pt x="926" y="323"/>
                    <a:pt x="994" y="213"/>
                    <a:pt x="884" y="145"/>
                  </a:cubicBezTo>
                  <a:cubicBezTo>
                    <a:pt x="671" y="43"/>
                    <a:pt x="391" y="43"/>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6038433" y="942074"/>
              <a:ext cx="21697" cy="14487"/>
            </a:xfrm>
            <a:custGeom>
              <a:avLst/>
              <a:gdLst/>
              <a:ahLst/>
              <a:cxnLst/>
              <a:rect l="l" t="t" r="r" b="b"/>
              <a:pathLst>
                <a:path w="638" h="426" extrusionOk="0">
                  <a:moveTo>
                    <a:pt x="136" y="1"/>
                  </a:moveTo>
                  <a:cubicBezTo>
                    <a:pt x="34" y="1"/>
                    <a:pt x="0" y="103"/>
                    <a:pt x="34" y="213"/>
                  </a:cubicBezTo>
                  <a:cubicBezTo>
                    <a:pt x="68" y="281"/>
                    <a:pt x="136" y="315"/>
                    <a:pt x="212" y="349"/>
                  </a:cubicBezTo>
                  <a:cubicBezTo>
                    <a:pt x="280" y="383"/>
                    <a:pt x="348" y="425"/>
                    <a:pt x="459" y="425"/>
                  </a:cubicBezTo>
                  <a:lnTo>
                    <a:pt x="459" y="425"/>
                  </a:lnTo>
                  <a:cubicBezTo>
                    <a:pt x="561" y="425"/>
                    <a:pt x="637" y="315"/>
                    <a:pt x="637" y="247"/>
                  </a:cubicBezTo>
                  <a:cubicBezTo>
                    <a:pt x="637" y="137"/>
                    <a:pt x="561" y="69"/>
                    <a:pt x="459" y="69"/>
                  </a:cubicBezTo>
                  <a:lnTo>
                    <a:pt x="459" y="69"/>
                  </a:lnTo>
                  <a:lnTo>
                    <a:pt x="382" y="69"/>
                  </a:lnTo>
                  <a:lnTo>
                    <a:pt x="314" y="69"/>
                  </a:lnTo>
                  <a:cubicBezTo>
                    <a:pt x="280" y="35"/>
                    <a:pt x="246" y="35"/>
                    <a:pt x="1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6069618" y="964893"/>
              <a:ext cx="26594" cy="14487"/>
            </a:xfrm>
            <a:custGeom>
              <a:avLst/>
              <a:gdLst/>
              <a:ahLst/>
              <a:cxnLst/>
              <a:rect l="l" t="t" r="r" b="b"/>
              <a:pathLst>
                <a:path w="782" h="426" extrusionOk="0">
                  <a:moveTo>
                    <a:pt x="145" y="1"/>
                  </a:moveTo>
                  <a:cubicBezTo>
                    <a:pt x="68" y="1"/>
                    <a:pt x="34" y="69"/>
                    <a:pt x="0" y="103"/>
                  </a:cubicBezTo>
                  <a:cubicBezTo>
                    <a:pt x="0" y="179"/>
                    <a:pt x="34" y="247"/>
                    <a:pt x="102" y="281"/>
                  </a:cubicBezTo>
                  <a:cubicBezTo>
                    <a:pt x="213" y="281"/>
                    <a:pt x="281" y="349"/>
                    <a:pt x="391" y="349"/>
                  </a:cubicBezTo>
                  <a:cubicBezTo>
                    <a:pt x="459" y="391"/>
                    <a:pt x="493" y="425"/>
                    <a:pt x="570" y="425"/>
                  </a:cubicBezTo>
                  <a:cubicBezTo>
                    <a:pt x="604" y="425"/>
                    <a:pt x="638" y="391"/>
                    <a:pt x="672" y="349"/>
                  </a:cubicBezTo>
                  <a:cubicBezTo>
                    <a:pt x="740" y="315"/>
                    <a:pt x="782" y="247"/>
                    <a:pt x="740" y="179"/>
                  </a:cubicBezTo>
                  <a:cubicBezTo>
                    <a:pt x="672" y="69"/>
                    <a:pt x="570" y="35"/>
                    <a:pt x="459" y="35"/>
                  </a:cubicBezTo>
                  <a:cubicBezTo>
                    <a:pt x="357" y="1"/>
                    <a:pt x="247"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6047955" y="1007062"/>
              <a:ext cx="25166" cy="13059"/>
            </a:xfrm>
            <a:custGeom>
              <a:avLst/>
              <a:gdLst/>
              <a:ahLst/>
              <a:cxnLst/>
              <a:rect l="l" t="t" r="r" b="b"/>
              <a:pathLst>
                <a:path w="740" h="384" extrusionOk="0">
                  <a:moveTo>
                    <a:pt x="179" y="1"/>
                  </a:moveTo>
                  <a:cubicBezTo>
                    <a:pt x="68" y="1"/>
                    <a:pt x="0" y="137"/>
                    <a:pt x="102" y="213"/>
                  </a:cubicBezTo>
                  <a:cubicBezTo>
                    <a:pt x="213" y="247"/>
                    <a:pt x="281" y="281"/>
                    <a:pt x="357" y="315"/>
                  </a:cubicBezTo>
                  <a:cubicBezTo>
                    <a:pt x="425" y="349"/>
                    <a:pt x="493" y="383"/>
                    <a:pt x="570" y="383"/>
                  </a:cubicBezTo>
                  <a:cubicBezTo>
                    <a:pt x="604" y="383"/>
                    <a:pt x="637" y="383"/>
                    <a:pt x="671" y="349"/>
                  </a:cubicBezTo>
                  <a:cubicBezTo>
                    <a:pt x="739" y="315"/>
                    <a:pt x="739" y="247"/>
                    <a:pt x="705" y="171"/>
                  </a:cubicBezTo>
                  <a:cubicBezTo>
                    <a:pt x="671" y="69"/>
                    <a:pt x="570" y="69"/>
                    <a:pt x="459" y="35"/>
                  </a:cubicBezTo>
                  <a:cubicBezTo>
                    <a:pt x="391" y="35"/>
                    <a:pt x="281"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6028605" y="972136"/>
              <a:ext cx="21697" cy="11869"/>
            </a:xfrm>
            <a:custGeom>
              <a:avLst/>
              <a:gdLst/>
              <a:ahLst/>
              <a:cxnLst/>
              <a:rect l="l" t="t" r="r" b="b"/>
              <a:pathLst>
                <a:path w="638" h="349" extrusionOk="0">
                  <a:moveTo>
                    <a:pt x="179" y="0"/>
                  </a:moveTo>
                  <a:cubicBezTo>
                    <a:pt x="34" y="0"/>
                    <a:pt x="0" y="212"/>
                    <a:pt x="145" y="246"/>
                  </a:cubicBezTo>
                  <a:cubicBezTo>
                    <a:pt x="247" y="280"/>
                    <a:pt x="323" y="314"/>
                    <a:pt x="425" y="348"/>
                  </a:cubicBezTo>
                  <a:lnTo>
                    <a:pt x="459" y="348"/>
                  </a:lnTo>
                  <a:cubicBezTo>
                    <a:pt x="535" y="348"/>
                    <a:pt x="603" y="314"/>
                    <a:pt x="637" y="246"/>
                  </a:cubicBezTo>
                  <a:cubicBezTo>
                    <a:pt x="637" y="178"/>
                    <a:pt x="603" y="68"/>
                    <a:pt x="501" y="68"/>
                  </a:cubicBezTo>
                  <a:cubicBezTo>
                    <a:pt x="391" y="34"/>
                    <a:pt x="323" y="34"/>
                    <a:pt x="2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968514" y="1038281"/>
              <a:ext cx="27750" cy="12175"/>
            </a:xfrm>
            <a:custGeom>
              <a:avLst/>
              <a:gdLst/>
              <a:ahLst/>
              <a:cxnLst/>
              <a:rect l="l" t="t" r="r" b="b"/>
              <a:pathLst>
                <a:path w="816" h="358" extrusionOk="0">
                  <a:moveTo>
                    <a:pt x="68" y="0"/>
                  </a:moveTo>
                  <a:cubicBezTo>
                    <a:pt x="34" y="0"/>
                    <a:pt x="0" y="68"/>
                    <a:pt x="34" y="102"/>
                  </a:cubicBezTo>
                  <a:cubicBezTo>
                    <a:pt x="213" y="179"/>
                    <a:pt x="425" y="357"/>
                    <a:pt x="637" y="357"/>
                  </a:cubicBezTo>
                  <a:lnTo>
                    <a:pt x="671" y="357"/>
                  </a:lnTo>
                  <a:cubicBezTo>
                    <a:pt x="739" y="315"/>
                    <a:pt x="816" y="247"/>
                    <a:pt x="739" y="179"/>
                  </a:cubicBezTo>
                  <a:cubicBezTo>
                    <a:pt x="569" y="68"/>
                    <a:pt x="281" y="34"/>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5946851" y="1094904"/>
              <a:ext cx="25166" cy="13331"/>
            </a:xfrm>
            <a:custGeom>
              <a:avLst/>
              <a:gdLst/>
              <a:ahLst/>
              <a:cxnLst/>
              <a:rect l="l" t="t" r="r" b="b"/>
              <a:pathLst>
                <a:path w="740" h="392" extrusionOk="0">
                  <a:moveTo>
                    <a:pt x="280" y="0"/>
                  </a:moveTo>
                  <a:lnTo>
                    <a:pt x="145" y="0"/>
                  </a:lnTo>
                  <a:cubicBezTo>
                    <a:pt x="68" y="0"/>
                    <a:pt x="34" y="34"/>
                    <a:pt x="0" y="102"/>
                  </a:cubicBezTo>
                  <a:cubicBezTo>
                    <a:pt x="0" y="179"/>
                    <a:pt x="34" y="247"/>
                    <a:pt x="102" y="247"/>
                  </a:cubicBezTo>
                  <a:cubicBezTo>
                    <a:pt x="247" y="281"/>
                    <a:pt x="357" y="315"/>
                    <a:pt x="493" y="349"/>
                  </a:cubicBezTo>
                  <a:lnTo>
                    <a:pt x="527" y="391"/>
                  </a:lnTo>
                  <a:cubicBezTo>
                    <a:pt x="603" y="391"/>
                    <a:pt x="637" y="349"/>
                    <a:pt x="671" y="315"/>
                  </a:cubicBezTo>
                  <a:lnTo>
                    <a:pt x="671" y="315"/>
                  </a:lnTo>
                  <a:cubicBezTo>
                    <a:pt x="705" y="281"/>
                    <a:pt x="739" y="213"/>
                    <a:pt x="705" y="179"/>
                  </a:cubicBezTo>
                  <a:lnTo>
                    <a:pt x="705" y="136"/>
                  </a:lnTo>
                  <a:cubicBezTo>
                    <a:pt x="705" y="102"/>
                    <a:pt x="637" y="34"/>
                    <a:pt x="603" y="34"/>
                  </a:cubicBezTo>
                  <a:cubicBezTo>
                    <a:pt x="493" y="0"/>
                    <a:pt x="391" y="0"/>
                    <a:pt x="2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5903492" y="1065997"/>
              <a:ext cx="20575" cy="13331"/>
            </a:xfrm>
            <a:custGeom>
              <a:avLst/>
              <a:gdLst/>
              <a:ahLst/>
              <a:cxnLst/>
              <a:rect l="l" t="t" r="r" b="b"/>
              <a:pathLst>
                <a:path w="605" h="392" extrusionOk="0">
                  <a:moveTo>
                    <a:pt x="103" y="1"/>
                  </a:moveTo>
                  <a:cubicBezTo>
                    <a:pt x="69" y="1"/>
                    <a:pt x="35" y="35"/>
                    <a:pt x="1" y="103"/>
                  </a:cubicBezTo>
                  <a:cubicBezTo>
                    <a:pt x="1" y="179"/>
                    <a:pt x="35" y="213"/>
                    <a:pt x="103" y="247"/>
                  </a:cubicBezTo>
                  <a:cubicBezTo>
                    <a:pt x="179" y="281"/>
                    <a:pt x="247" y="315"/>
                    <a:pt x="315" y="315"/>
                  </a:cubicBezTo>
                  <a:cubicBezTo>
                    <a:pt x="358" y="349"/>
                    <a:pt x="392" y="392"/>
                    <a:pt x="460" y="392"/>
                  </a:cubicBezTo>
                  <a:cubicBezTo>
                    <a:pt x="494" y="392"/>
                    <a:pt x="494" y="392"/>
                    <a:pt x="528" y="349"/>
                  </a:cubicBezTo>
                  <a:cubicBezTo>
                    <a:pt x="570" y="315"/>
                    <a:pt x="604" y="281"/>
                    <a:pt x="604" y="213"/>
                  </a:cubicBezTo>
                  <a:cubicBezTo>
                    <a:pt x="570" y="137"/>
                    <a:pt x="460" y="103"/>
                    <a:pt x="392" y="69"/>
                  </a:cubicBezTo>
                  <a:cubicBezTo>
                    <a:pt x="315" y="69"/>
                    <a:pt x="247" y="35"/>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5896282" y="1116566"/>
              <a:ext cx="25166" cy="16800"/>
            </a:xfrm>
            <a:custGeom>
              <a:avLst/>
              <a:gdLst/>
              <a:ahLst/>
              <a:cxnLst/>
              <a:rect l="l" t="t" r="r" b="b"/>
              <a:pathLst>
                <a:path w="740" h="494" extrusionOk="0">
                  <a:moveTo>
                    <a:pt x="103" y="0"/>
                  </a:moveTo>
                  <a:cubicBezTo>
                    <a:pt x="35" y="0"/>
                    <a:pt x="1" y="136"/>
                    <a:pt x="69" y="179"/>
                  </a:cubicBezTo>
                  <a:cubicBezTo>
                    <a:pt x="179" y="247"/>
                    <a:pt x="281" y="315"/>
                    <a:pt x="391" y="391"/>
                  </a:cubicBezTo>
                  <a:cubicBezTo>
                    <a:pt x="459" y="459"/>
                    <a:pt x="527" y="493"/>
                    <a:pt x="604" y="493"/>
                  </a:cubicBezTo>
                  <a:cubicBezTo>
                    <a:pt x="638" y="493"/>
                    <a:pt x="638" y="493"/>
                    <a:pt x="672" y="459"/>
                  </a:cubicBezTo>
                  <a:cubicBezTo>
                    <a:pt x="706" y="459"/>
                    <a:pt x="740" y="425"/>
                    <a:pt x="740" y="425"/>
                  </a:cubicBezTo>
                  <a:cubicBezTo>
                    <a:pt x="740" y="281"/>
                    <a:pt x="672" y="213"/>
                    <a:pt x="527" y="136"/>
                  </a:cubicBezTo>
                  <a:cubicBezTo>
                    <a:pt x="425" y="68"/>
                    <a:pt x="281" y="34"/>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2"/>
            <p:cNvSpPr/>
            <p:nvPr/>
          </p:nvSpPr>
          <p:spPr>
            <a:xfrm>
              <a:off x="5856425" y="1098372"/>
              <a:ext cx="21697" cy="14487"/>
            </a:xfrm>
            <a:custGeom>
              <a:avLst/>
              <a:gdLst/>
              <a:ahLst/>
              <a:cxnLst/>
              <a:rect l="l" t="t" r="r" b="b"/>
              <a:pathLst>
                <a:path w="638" h="426" extrusionOk="0">
                  <a:moveTo>
                    <a:pt x="145" y="0"/>
                  </a:moveTo>
                  <a:cubicBezTo>
                    <a:pt x="77" y="0"/>
                    <a:pt x="0" y="145"/>
                    <a:pt x="111" y="213"/>
                  </a:cubicBezTo>
                  <a:cubicBezTo>
                    <a:pt x="179" y="247"/>
                    <a:pt x="255" y="323"/>
                    <a:pt x="323" y="357"/>
                  </a:cubicBezTo>
                  <a:cubicBezTo>
                    <a:pt x="357" y="391"/>
                    <a:pt x="391" y="391"/>
                    <a:pt x="425" y="425"/>
                  </a:cubicBezTo>
                  <a:lnTo>
                    <a:pt x="501" y="425"/>
                  </a:lnTo>
                  <a:lnTo>
                    <a:pt x="569" y="425"/>
                  </a:lnTo>
                  <a:cubicBezTo>
                    <a:pt x="603" y="391"/>
                    <a:pt x="637" y="357"/>
                    <a:pt x="637" y="323"/>
                  </a:cubicBezTo>
                  <a:cubicBezTo>
                    <a:pt x="569" y="247"/>
                    <a:pt x="535" y="179"/>
                    <a:pt x="467" y="145"/>
                  </a:cubicBezTo>
                  <a:cubicBezTo>
                    <a:pt x="391" y="111"/>
                    <a:pt x="289" y="77"/>
                    <a:pt x="213" y="34"/>
                  </a:cubicBezTo>
                  <a:cubicBezTo>
                    <a:pt x="179" y="0"/>
                    <a:pt x="179" y="0"/>
                    <a:pt x="1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2"/>
            <p:cNvSpPr/>
            <p:nvPr/>
          </p:nvSpPr>
          <p:spPr>
            <a:xfrm>
              <a:off x="5721790" y="1139385"/>
              <a:ext cx="28940" cy="21697"/>
            </a:xfrm>
            <a:custGeom>
              <a:avLst/>
              <a:gdLst/>
              <a:ahLst/>
              <a:cxnLst/>
              <a:rect l="l" t="t" r="r" b="b"/>
              <a:pathLst>
                <a:path w="851" h="638" extrusionOk="0">
                  <a:moveTo>
                    <a:pt x="137" y="1"/>
                  </a:moveTo>
                  <a:cubicBezTo>
                    <a:pt x="35" y="1"/>
                    <a:pt x="1" y="102"/>
                    <a:pt x="69" y="179"/>
                  </a:cubicBezTo>
                  <a:cubicBezTo>
                    <a:pt x="179" y="247"/>
                    <a:pt x="281" y="315"/>
                    <a:pt x="391" y="425"/>
                  </a:cubicBezTo>
                  <a:cubicBezTo>
                    <a:pt x="459" y="493"/>
                    <a:pt x="527" y="638"/>
                    <a:pt x="672" y="638"/>
                  </a:cubicBezTo>
                  <a:lnTo>
                    <a:pt x="706" y="638"/>
                  </a:lnTo>
                  <a:cubicBezTo>
                    <a:pt x="774" y="638"/>
                    <a:pt x="850" y="570"/>
                    <a:pt x="816" y="493"/>
                  </a:cubicBezTo>
                  <a:cubicBezTo>
                    <a:pt x="774" y="357"/>
                    <a:pt x="638" y="281"/>
                    <a:pt x="527" y="213"/>
                  </a:cubicBezTo>
                  <a:cubicBezTo>
                    <a:pt x="425" y="145"/>
                    <a:pt x="315"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2"/>
            <p:cNvSpPr/>
            <p:nvPr/>
          </p:nvSpPr>
          <p:spPr>
            <a:xfrm>
              <a:off x="5685674" y="1089972"/>
              <a:ext cx="26322" cy="22887"/>
            </a:xfrm>
            <a:custGeom>
              <a:avLst/>
              <a:gdLst/>
              <a:ahLst/>
              <a:cxnLst/>
              <a:rect l="l" t="t" r="r" b="b"/>
              <a:pathLst>
                <a:path w="774" h="673" extrusionOk="0">
                  <a:moveTo>
                    <a:pt x="137" y="1"/>
                  </a:moveTo>
                  <a:cubicBezTo>
                    <a:pt x="69" y="1"/>
                    <a:pt x="1" y="111"/>
                    <a:pt x="69" y="179"/>
                  </a:cubicBezTo>
                  <a:cubicBezTo>
                    <a:pt x="103" y="281"/>
                    <a:pt x="213" y="392"/>
                    <a:pt x="315" y="494"/>
                  </a:cubicBezTo>
                  <a:cubicBezTo>
                    <a:pt x="392" y="570"/>
                    <a:pt x="494" y="672"/>
                    <a:pt x="638" y="672"/>
                  </a:cubicBezTo>
                  <a:lnTo>
                    <a:pt x="672" y="672"/>
                  </a:lnTo>
                  <a:cubicBezTo>
                    <a:pt x="706" y="672"/>
                    <a:pt x="774" y="604"/>
                    <a:pt x="774" y="536"/>
                  </a:cubicBezTo>
                  <a:cubicBezTo>
                    <a:pt x="774" y="392"/>
                    <a:pt x="638" y="281"/>
                    <a:pt x="527" y="213"/>
                  </a:cubicBezTo>
                  <a:cubicBezTo>
                    <a:pt x="392" y="145"/>
                    <a:pt x="281"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2"/>
            <p:cNvSpPr/>
            <p:nvPr/>
          </p:nvSpPr>
          <p:spPr>
            <a:xfrm>
              <a:off x="5739711" y="1102113"/>
              <a:ext cx="28906" cy="22853"/>
            </a:xfrm>
            <a:custGeom>
              <a:avLst/>
              <a:gdLst/>
              <a:ahLst/>
              <a:cxnLst/>
              <a:rect l="l" t="t" r="r" b="b"/>
              <a:pathLst>
                <a:path w="850" h="672" extrusionOk="0">
                  <a:moveTo>
                    <a:pt x="145" y="1"/>
                  </a:moveTo>
                  <a:cubicBezTo>
                    <a:pt x="77" y="1"/>
                    <a:pt x="0" y="69"/>
                    <a:pt x="34" y="137"/>
                  </a:cubicBezTo>
                  <a:cubicBezTo>
                    <a:pt x="77" y="213"/>
                    <a:pt x="111" y="247"/>
                    <a:pt x="145" y="315"/>
                  </a:cubicBezTo>
                  <a:cubicBezTo>
                    <a:pt x="179" y="349"/>
                    <a:pt x="247" y="425"/>
                    <a:pt x="289" y="459"/>
                  </a:cubicBezTo>
                  <a:cubicBezTo>
                    <a:pt x="323" y="493"/>
                    <a:pt x="391" y="527"/>
                    <a:pt x="425" y="604"/>
                  </a:cubicBezTo>
                  <a:cubicBezTo>
                    <a:pt x="502" y="638"/>
                    <a:pt x="570" y="672"/>
                    <a:pt x="637" y="672"/>
                  </a:cubicBezTo>
                  <a:lnTo>
                    <a:pt x="671" y="672"/>
                  </a:lnTo>
                  <a:cubicBezTo>
                    <a:pt x="816" y="672"/>
                    <a:pt x="850" y="527"/>
                    <a:pt x="782" y="425"/>
                  </a:cubicBezTo>
                  <a:cubicBezTo>
                    <a:pt x="748" y="391"/>
                    <a:pt x="714" y="349"/>
                    <a:pt x="637" y="315"/>
                  </a:cubicBezTo>
                  <a:cubicBezTo>
                    <a:pt x="603" y="281"/>
                    <a:pt x="536" y="247"/>
                    <a:pt x="502" y="213"/>
                  </a:cubicBezTo>
                  <a:cubicBezTo>
                    <a:pt x="391" y="137"/>
                    <a:pt x="289" y="69"/>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5808475" y="1121191"/>
              <a:ext cx="31219" cy="27750"/>
            </a:xfrm>
            <a:custGeom>
              <a:avLst/>
              <a:gdLst/>
              <a:ahLst/>
              <a:cxnLst/>
              <a:rect l="l" t="t" r="r" b="b"/>
              <a:pathLst>
                <a:path w="918" h="816" extrusionOk="0">
                  <a:moveTo>
                    <a:pt x="0" y="0"/>
                  </a:moveTo>
                  <a:lnTo>
                    <a:pt x="0" y="43"/>
                  </a:lnTo>
                  <a:cubicBezTo>
                    <a:pt x="68" y="111"/>
                    <a:pt x="102" y="213"/>
                    <a:pt x="136" y="323"/>
                  </a:cubicBezTo>
                  <a:cubicBezTo>
                    <a:pt x="213" y="391"/>
                    <a:pt x="246" y="468"/>
                    <a:pt x="314" y="536"/>
                  </a:cubicBezTo>
                  <a:cubicBezTo>
                    <a:pt x="425" y="637"/>
                    <a:pt x="561" y="816"/>
                    <a:pt x="739" y="816"/>
                  </a:cubicBezTo>
                  <a:lnTo>
                    <a:pt x="816" y="816"/>
                  </a:lnTo>
                  <a:cubicBezTo>
                    <a:pt x="850" y="782"/>
                    <a:pt x="918" y="714"/>
                    <a:pt x="918" y="637"/>
                  </a:cubicBezTo>
                  <a:cubicBezTo>
                    <a:pt x="884" y="468"/>
                    <a:pt x="705" y="391"/>
                    <a:pt x="561" y="289"/>
                  </a:cubicBezTo>
                  <a:cubicBezTo>
                    <a:pt x="459" y="213"/>
                    <a:pt x="391" y="179"/>
                    <a:pt x="314" y="145"/>
                  </a:cubicBezTo>
                  <a:cubicBezTo>
                    <a:pt x="213" y="111"/>
                    <a:pt x="102" y="77"/>
                    <a:pt x="0"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5642348" y="1059944"/>
              <a:ext cx="14487" cy="15643"/>
            </a:xfrm>
            <a:custGeom>
              <a:avLst/>
              <a:gdLst/>
              <a:ahLst/>
              <a:cxnLst/>
              <a:rect l="l" t="t" r="r" b="b"/>
              <a:pathLst>
                <a:path w="426" h="460" extrusionOk="0">
                  <a:moveTo>
                    <a:pt x="103" y="0"/>
                  </a:moveTo>
                  <a:lnTo>
                    <a:pt x="69" y="0"/>
                  </a:lnTo>
                  <a:cubicBezTo>
                    <a:pt x="35" y="34"/>
                    <a:pt x="1" y="102"/>
                    <a:pt x="35" y="145"/>
                  </a:cubicBezTo>
                  <a:lnTo>
                    <a:pt x="35" y="213"/>
                  </a:lnTo>
                  <a:cubicBezTo>
                    <a:pt x="69" y="247"/>
                    <a:pt x="69" y="247"/>
                    <a:pt x="69" y="281"/>
                  </a:cubicBezTo>
                  <a:cubicBezTo>
                    <a:pt x="103" y="315"/>
                    <a:pt x="137" y="391"/>
                    <a:pt x="179" y="425"/>
                  </a:cubicBezTo>
                  <a:cubicBezTo>
                    <a:pt x="179" y="459"/>
                    <a:pt x="213" y="459"/>
                    <a:pt x="247" y="459"/>
                  </a:cubicBezTo>
                  <a:cubicBezTo>
                    <a:pt x="281" y="459"/>
                    <a:pt x="315" y="459"/>
                    <a:pt x="349" y="425"/>
                  </a:cubicBezTo>
                  <a:cubicBezTo>
                    <a:pt x="425" y="391"/>
                    <a:pt x="425" y="315"/>
                    <a:pt x="391" y="247"/>
                  </a:cubicBezTo>
                  <a:cubicBezTo>
                    <a:pt x="391" y="179"/>
                    <a:pt x="315" y="145"/>
                    <a:pt x="281" y="102"/>
                  </a:cubicBezTo>
                  <a:cubicBezTo>
                    <a:pt x="247" y="68"/>
                    <a:pt x="247" y="68"/>
                    <a:pt x="213" y="34"/>
                  </a:cubicBezTo>
                  <a:cubicBezTo>
                    <a:pt x="179" y="0"/>
                    <a:pt x="137" y="0"/>
                    <a:pt x="103" y="0"/>
                  </a:cubicBezTo>
                  <a:close/>
                </a:path>
              </a:pathLst>
            </a:custGeom>
            <a:solidFill>
              <a:srgbClr val="F49D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5803544" y="1209305"/>
              <a:ext cx="26628" cy="19078"/>
            </a:xfrm>
            <a:custGeom>
              <a:avLst/>
              <a:gdLst/>
              <a:ahLst/>
              <a:cxnLst/>
              <a:rect l="l" t="t" r="r" b="b"/>
              <a:pathLst>
                <a:path w="783" h="561" extrusionOk="0">
                  <a:moveTo>
                    <a:pt x="179" y="0"/>
                  </a:moveTo>
                  <a:cubicBezTo>
                    <a:pt x="69" y="0"/>
                    <a:pt x="1" y="102"/>
                    <a:pt x="69" y="170"/>
                  </a:cubicBezTo>
                  <a:cubicBezTo>
                    <a:pt x="145" y="281"/>
                    <a:pt x="247" y="349"/>
                    <a:pt x="358" y="425"/>
                  </a:cubicBezTo>
                  <a:cubicBezTo>
                    <a:pt x="425" y="493"/>
                    <a:pt x="536" y="561"/>
                    <a:pt x="638" y="561"/>
                  </a:cubicBezTo>
                  <a:lnTo>
                    <a:pt x="672" y="561"/>
                  </a:lnTo>
                  <a:cubicBezTo>
                    <a:pt x="748" y="527"/>
                    <a:pt x="782" y="493"/>
                    <a:pt x="748" y="425"/>
                  </a:cubicBezTo>
                  <a:cubicBezTo>
                    <a:pt x="706" y="349"/>
                    <a:pt x="570" y="247"/>
                    <a:pt x="493" y="213"/>
                  </a:cubicBezTo>
                  <a:cubicBezTo>
                    <a:pt x="425" y="170"/>
                    <a:pt x="324" y="102"/>
                    <a:pt x="247" y="34"/>
                  </a:cubicBezTo>
                  <a:cubicBezTo>
                    <a:pt x="213" y="0"/>
                    <a:pt x="179" y="0"/>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5830137" y="1189955"/>
              <a:ext cx="34994" cy="22853"/>
            </a:xfrm>
            <a:custGeom>
              <a:avLst/>
              <a:gdLst/>
              <a:ahLst/>
              <a:cxnLst/>
              <a:rect l="l" t="t" r="r" b="b"/>
              <a:pathLst>
                <a:path w="1029" h="672" extrusionOk="0">
                  <a:moveTo>
                    <a:pt x="179" y="0"/>
                  </a:moveTo>
                  <a:cubicBezTo>
                    <a:pt x="68" y="0"/>
                    <a:pt x="0" y="102"/>
                    <a:pt x="68" y="213"/>
                  </a:cubicBezTo>
                  <a:cubicBezTo>
                    <a:pt x="179" y="314"/>
                    <a:pt x="281" y="425"/>
                    <a:pt x="425" y="493"/>
                  </a:cubicBezTo>
                  <a:cubicBezTo>
                    <a:pt x="561" y="569"/>
                    <a:pt x="671" y="671"/>
                    <a:pt x="850" y="671"/>
                  </a:cubicBezTo>
                  <a:lnTo>
                    <a:pt x="850" y="671"/>
                  </a:lnTo>
                  <a:cubicBezTo>
                    <a:pt x="986" y="671"/>
                    <a:pt x="1028" y="569"/>
                    <a:pt x="986" y="459"/>
                  </a:cubicBezTo>
                  <a:cubicBezTo>
                    <a:pt x="918" y="314"/>
                    <a:pt x="739" y="247"/>
                    <a:pt x="603" y="179"/>
                  </a:cubicBezTo>
                  <a:cubicBezTo>
                    <a:pt x="459" y="102"/>
                    <a:pt x="349" y="34"/>
                    <a:pt x="1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5908423" y="1240490"/>
              <a:ext cx="31219" cy="17956"/>
            </a:xfrm>
            <a:custGeom>
              <a:avLst/>
              <a:gdLst/>
              <a:ahLst/>
              <a:cxnLst/>
              <a:rect l="l" t="t" r="r" b="b"/>
              <a:pathLst>
                <a:path w="918" h="528" extrusionOk="0">
                  <a:moveTo>
                    <a:pt x="213" y="1"/>
                  </a:moveTo>
                  <a:lnTo>
                    <a:pt x="102" y="1"/>
                  </a:lnTo>
                  <a:cubicBezTo>
                    <a:pt x="34" y="35"/>
                    <a:pt x="0" y="145"/>
                    <a:pt x="68" y="213"/>
                  </a:cubicBezTo>
                  <a:cubicBezTo>
                    <a:pt x="136" y="315"/>
                    <a:pt x="247" y="358"/>
                    <a:pt x="349" y="425"/>
                  </a:cubicBezTo>
                  <a:cubicBezTo>
                    <a:pt x="459" y="459"/>
                    <a:pt x="561" y="527"/>
                    <a:pt x="705" y="527"/>
                  </a:cubicBezTo>
                  <a:lnTo>
                    <a:pt x="705" y="527"/>
                  </a:lnTo>
                  <a:cubicBezTo>
                    <a:pt x="884" y="527"/>
                    <a:pt x="918" y="358"/>
                    <a:pt x="807" y="213"/>
                  </a:cubicBezTo>
                  <a:cubicBezTo>
                    <a:pt x="739" y="145"/>
                    <a:pt x="595" y="103"/>
                    <a:pt x="493" y="35"/>
                  </a:cubicBezTo>
                  <a:cubicBezTo>
                    <a:pt x="383" y="35"/>
                    <a:pt x="281" y="1"/>
                    <a:pt x="2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5885298" y="1181555"/>
              <a:ext cx="30369" cy="17956"/>
            </a:xfrm>
            <a:custGeom>
              <a:avLst/>
              <a:gdLst/>
              <a:ahLst/>
              <a:cxnLst/>
              <a:rect l="l" t="t" r="r" b="b"/>
              <a:pathLst>
                <a:path w="893" h="528" extrusionOk="0">
                  <a:moveTo>
                    <a:pt x="145" y="1"/>
                  </a:moveTo>
                  <a:cubicBezTo>
                    <a:pt x="77" y="1"/>
                    <a:pt x="1" y="103"/>
                    <a:pt x="111" y="137"/>
                  </a:cubicBezTo>
                  <a:cubicBezTo>
                    <a:pt x="213" y="213"/>
                    <a:pt x="324" y="281"/>
                    <a:pt x="426" y="349"/>
                  </a:cubicBezTo>
                  <a:cubicBezTo>
                    <a:pt x="468" y="392"/>
                    <a:pt x="502" y="426"/>
                    <a:pt x="536" y="460"/>
                  </a:cubicBezTo>
                  <a:cubicBezTo>
                    <a:pt x="604" y="494"/>
                    <a:pt x="680" y="527"/>
                    <a:pt x="714" y="527"/>
                  </a:cubicBezTo>
                  <a:lnTo>
                    <a:pt x="748" y="527"/>
                  </a:lnTo>
                  <a:cubicBezTo>
                    <a:pt x="816" y="527"/>
                    <a:pt x="893" y="460"/>
                    <a:pt x="850" y="392"/>
                  </a:cubicBezTo>
                  <a:cubicBezTo>
                    <a:pt x="816" y="315"/>
                    <a:pt x="782" y="281"/>
                    <a:pt x="714" y="213"/>
                  </a:cubicBezTo>
                  <a:cubicBezTo>
                    <a:pt x="680" y="179"/>
                    <a:pt x="604" y="179"/>
                    <a:pt x="536" y="137"/>
                  </a:cubicBezTo>
                  <a:cubicBezTo>
                    <a:pt x="426" y="69"/>
                    <a:pt x="290" y="35"/>
                    <a:pt x="1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5960114" y="1221139"/>
              <a:ext cx="21731" cy="12175"/>
            </a:xfrm>
            <a:custGeom>
              <a:avLst/>
              <a:gdLst/>
              <a:ahLst/>
              <a:cxnLst/>
              <a:rect l="l" t="t" r="r" b="b"/>
              <a:pathLst>
                <a:path w="639" h="358" extrusionOk="0">
                  <a:moveTo>
                    <a:pt x="35" y="1"/>
                  </a:moveTo>
                  <a:cubicBezTo>
                    <a:pt x="1" y="1"/>
                    <a:pt x="1" y="77"/>
                    <a:pt x="35" y="111"/>
                  </a:cubicBezTo>
                  <a:cubicBezTo>
                    <a:pt x="137" y="179"/>
                    <a:pt x="281" y="289"/>
                    <a:pt x="392" y="357"/>
                  </a:cubicBezTo>
                  <a:lnTo>
                    <a:pt x="460" y="357"/>
                  </a:lnTo>
                  <a:lnTo>
                    <a:pt x="562" y="357"/>
                  </a:lnTo>
                  <a:lnTo>
                    <a:pt x="562" y="357"/>
                  </a:lnTo>
                  <a:cubicBezTo>
                    <a:pt x="604" y="323"/>
                    <a:pt x="638" y="289"/>
                    <a:pt x="638" y="247"/>
                  </a:cubicBezTo>
                  <a:lnTo>
                    <a:pt x="638" y="213"/>
                  </a:lnTo>
                  <a:cubicBezTo>
                    <a:pt x="604" y="145"/>
                    <a:pt x="604" y="111"/>
                    <a:pt x="528" y="77"/>
                  </a:cubicBezTo>
                  <a:cubicBezTo>
                    <a:pt x="426" y="35"/>
                    <a:pt x="349" y="35"/>
                    <a:pt x="281" y="1"/>
                  </a:cubicBezTo>
                  <a:lnTo>
                    <a:pt x="6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5934710" y="1158736"/>
              <a:ext cx="44516" cy="21697"/>
            </a:xfrm>
            <a:custGeom>
              <a:avLst/>
              <a:gdLst/>
              <a:ahLst/>
              <a:cxnLst/>
              <a:rect l="l" t="t" r="r" b="b"/>
              <a:pathLst>
                <a:path w="1309" h="638" extrusionOk="0">
                  <a:moveTo>
                    <a:pt x="289" y="1"/>
                  </a:moveTo>
                  <a:lnTo>
                    <a:pt x="145" y="1"/>
                  </a:lnTo>
                  <a:cubicBezTo>
                    <a:pt x="77" y="1"/>
                    <a:pt x="0" y="137"/>
                    <a:pt x="111" y="213"/>
                  </a:cubicBezTo>
                  <a:cubicBezTo>
                    <a:pt x="289" y="281"/>
                    <a:pt x="459" y="349"/>
                    <a:pt x="637" y="425"/>
                  </a:cubicBezTo>
                  <a:cubicBezTo>
                    <a:pt x="816" y="527"/>
                    <a:pt x="960" y="638"/>
                    <a:pt x="1173" y="638"/>
                  </a:cubicBezTo>
                  <a:lnTo>
                    <a:pt x="1173" y="638"/>
                  </a:lnTo>
                  <a:cubicBezTo>
                    <a:pt x="1241" y="595"/>
                    <a:pt x="1309" y="527"/>
                    <a:pt x="1275" y="459"/>
                  </a:cubicBezTo>
                  <a:cubicBezTo>
                    <a:pt x="1139" y="137"/>
                    <a:pt x="671" y="1"/>
                    <a:pt x="2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5094623" y="501507"/>
              <a:ext cx="756055" cy="707832"/>
            </a:xfrm>
            <a:custGeom>
              <a:avLst/>
              <a:gdLst/>
              <a:ahLst/>
              <a:cxnLst/>
              <a:rect l="l" t="t" r="r" b="b"/>
              <a:pathLst>
                <a:path w="22232" h="20814" extrusionOk="0">
                  <a:moveTo>
                    <a:pt x="13414" y="1"/>
                  </a:moveTo>
                  <a:cubicBezTo>
                    <a:pt x="11783" y="1"/>
                    <a:pt x="10976" y="5412"/>
                    <a:pt x="11078" y="8708"/>
                  </a:cubicBezTo>
                  <a:cubicBezTo>
                    <a:pt x="10831" y="8419"/>
                    <a:pt x="10585" y="8105"/>
                    <a:pt x="10296" y="7816"/>
                  </a:cubicBezTo>
                  <a:cubicBezTo>
                    <a:pt x="9311" y="6720"/>
                    <a:pt x="8215" y="5735"/>
                    <a:pt x="6941" y="4919"/>
                  </a:cubicBezTo>
                  <a:cubicBezTo>
                    <a:pt x="6125" y="4384"/>
                    <a:pt x="5165" y="3747"/>
                    <a:pt x="4137" y="3611"/>
                  </a:cubicBezTo>
                  <a:cubicBezTo>
                    <a:pt x="4035" y="3569"/>
                    <a:pt x="3925" y="3569"/>
                    <a:pt x="3823" y="3569"/>
                  </a:cubicBezTo>
                  <a:cubicBezTo>
                    <a:pt x="3186" y="3569"/>
                    <a:pt x="2583" y="3858"/>
                    <a:pt x="2481" y="4495"/>
                  </a:cubicBezTo>
                  <a:cubicBezTo>
                    <a:pt x="2404" y="5098"/>
                    <a:pt x="2693" y="5735"/>
                    <a:pt x="3075" y="6228"/>
                  </a:cubicBezTo>
                  <a:cubicBezTo>
                    <a:pt x="3466" y="6652"/>
                    <a:pt x="4035" y="7222"/>
                    <a:pt x="4605" y="7468"/>
                  </a:cubicBezTo>
                  <a:cubicBezTo>
                    <a:pt x="4605" y="7468"/>
                    <a:pt x="3075" y="6797"/>
                    <a:pt x="1844" y="6797"/>
                  </a:cubicBezTo>
                  <a:cubicBezTo>
                    <a:pt x="1096" y="6797"/>
                    <a:pt x="459" y="7043"/>
                    <a:pt x="315" y="7859"/>
                  </a:cubicBezTo>
                  <a:cubicBezTo>
                    <a:pt x="0" y="9558"/>
                    <a:pt x="5879" y="10934"/>
                    <a:pt x="9166" y="11002"/>
                  </a:cubicBezTo>
                  <a:cubicBezTo>
                    <a:pt x="8036" y="11783"/>
                    <a:pt x="6975" y="12667"/>
                    <a:pt x="6015" y="13695"/>
                  </a:cubicBezTo>
                  <a:cubicBezTo>
                    <a:pt x="5344" y="14442"/>
                    <a:pt x="4562" y="15249"/>
                    <a:pt x="4248" y="16277"/>
                  </a:cubicBezTo>
                  <a:cubicBezTo>
                    <a:pt x="4035" y="16991"/>
                    <a:pt x="4180" y="17798"/>
                    <a:pt x="4851" y="18052"/>
                  </a:cubicBezTo>
                  <a:cubicBezTo>
                    <a:pt x="5029" y="18086"/>
                    <a:pt x="5199" y="18120"/>
                    <a:pt x="5344" y="18120"/>
                  </a:cubicBezTo>
                  <a:cubicBezTo>
                    <a:pt x="5802" y="18120"/>
                    <a:pt x="6261" y="17942"/>
                    <a:pt x="6652" y="17730"/>
                  </a:cubicBezTo>
                  <a:cubicBezTo>
                    <a:pt x="7153" y="17415"/>
                    <a:pt x="7824" y="16948"/>
                    <a:pt x="8138" y="16455"/>
                  </a:cubicBezTo>
                  <a:lnTo>
                    <a:pt x="8138" y="16455"/>
                  </a:lnTo>
                  <a:cubicBezTo>
                    <a:pt x="8138" y="16455"/>
                    <a:pt x="6371" y="20066"/>
                    <a:pt x="8385" y="20771"/>
                  </a:cubicBezTo>
                  <a:cubicBezTo>
                    <a:pt x="8461" y="20813"/>
                    <a:pt x="8529" y="20813"/>
                    <a:pt x="8597" y="20813"/>
                  </a:cubicBezTo>
                  <a:cubicBezTo>
                    <a:pt x="10084" y="20813"/>
                    <a:pt x="11647" y="15963"/>
                    <a:pt x="12318" y="12845"/>
                  </a:cubicBezTo>
                  <a:cubicBezTo>
                    <a:pt x="13133" y="13805"/>
                    <a:pt x="14085" y="14655"/>
                    <a:pt x="15113" y="15428"/>
                  </a:cubicBezTo>
                  <a:cubicBezTo>
                    <a:pt x="15894" y="15997"/>
                    <a:pt x="16812" y="16668"/>
                    <a:pt x="17840" y="16880"/>
                  </a:cubicBezTo>
                  <a:cubicBezTo>
                    <a:pt x="17984" y="16914"/>
                    <a:pt x="18120" y="16914"/>
                    <a:pt x="18264" y="16914"/>
                  </a:cubicBezTo>
                  <a:cubicBezTo>
                    <a:pt x="18833" y="16914"/>
                    <a:pt x="19394" y="16668"/>
                    <a:pt x="19539" y="16065"/>
                  </a:cubicBezTo>
                  <a:cubicBezTo>
                    <a:pt x="19640" y="15504"/>
                    <a:pt x="19394" y="14824"/>
                    <a:pt x="19046" y="14332"/>
                  </a:cubicBezTo>
                  <a:cubicBezTo>
                    <a:pt x="18689" y="13873"/>
                    <a:pt x="18154" y="13270"/>
                    <a:pt x="17593" y="12990"/>
                  </a:cubicBezTo>
                  <a:lnTo>
                    <a:pt x="17593" y="12990"/>
                  </a:lnTo>
                  <a:cubicBezTo>
                    <a:pt x="17593" y="12990"/>
                    <a:pt x="19182" y="13805"/>
                    <a:pt x="20456" y="13805"/>
                  </a:cubicBezTo>
                  <a:cubicBezTo>
                    <a:pt x="21127" y="13805"/>
                    <a:pt x="21730" y="13550"/>
                    <a:pt x="21875" y="12845"/>
                  </a:cubicBezTo>
                  <a:cubicBezTo>
                    <a:pt x="22231" y="11427"/>
                    <a:pt x="18086" y="9982"/>
                    <a:pt x="14832" y="9413"/>
                  </a:cubicBezTo>
                  <a:cubicBezTo>
                    <a:pt x="15648" y="8496"/>
                    <a:pt x="16353" y="7468"/>
                    <a:pt x="16956" y="6330"/>
                  </a:cubicBezTo>
                  <a:cubicBezTo>
                    <a:pt x="17449" y="5480"/>
                    <a:pt x="17984" y="4495"/>
                    <a:pt x="18052" y="3433"/>
                  </a:cubicBezTo>
                  <a:cubicBezTo>
                    <a:pt x="18086" y="2685"/>
                    <a:pt x="17729" y="1912"/>
                    <a:pt x="16990" y="1870"/>
                  </a:cubicBezTo>
                  <a:lnTo>
                    <a:pt x="16880" y="1870"/>
                  </a:lnTo>
                  <a:cubicBezTo>
                    <a:pt x="16353" y="1870"/>
                    <a:pt x="15750" y="2193"/>
                    <a:pt x="15359" y="2617"/>
                  </a:cubicBezTo>
                  <a:cubicBezTo>
                    <a:pt x="14934" y="3008"/>
                    <a:pt x="14442" y="3611"/>
                    <a:pt x="14229" y="4206"/>
                  </a:cubicBezTo>
                  <a:lnTo>
                    <a:pt x="14229" y="4206"/>
                  </a:lnTo>
                  <a:cubicBezTo>
                    <a:pt x="14297" y="3926"/>
                    <a:pt x="15537" y="171"/>
                    <a:pt x="13448" y="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5491831" y="650596"/>
              <a:ext cx="137254" cy="203399"/>
            </a:xfrm>
            <a:custGeom>
              <a:avLst/>
              <a:gdLst/>
              <a:ahLst/>
              <a:cxnLst/>
              <a:rect l="l" t="t" r="r" b="b"/>
              <a:pathLst>
                <a:path w="4036" h="5981" extrusionOk="0">
                  <a:moveTo>
                    <a:pt x="2014" y="1631"/>
                  </a:moveTo>
                  <a:lnTo>
                    <a:pt x="2014" y="1631"/>
                  </a:lnTo>
                  <a:cubicBezTo>
                    <a:pt x="2091" y="2022"/>
                    <a:pt x="2057" y="2447"/>
                    <a:pt x="1844" y="2795"/>
                  </a:cubicBezTo>
                  <a:cubicBezTo>
                    <a:pt x="1802" y="2838"/>
                    <a:pt x="1666" y="3118"/>
                    <a:pt x="1521" y="3118"/>
                  </a:cubicBezTo>
                  <a:cubicBezTo>
                    <a:pt x="1487" y="3118"/>
                    <a:pt x="1419" y="3084"/>
                    <a:pt x="1377" y="3007"/>
                  </a:cubicBezTo>
                  <a:cubicBezTo>
                    <a:pt x="1343" y="2906"/>
                    <a:pt x="1487" y="2625"/>
                    <a:pt x="1521" y="2515"/>
                  </a:cubicBezTo>
                  <a:cubicBezTo>
                    <a:pt x="1632" y="2200"/>
                    <a:pt x="1802" y="1912"/>
                    <a:pt x="2014" y="1631"/>
                  </a:cubicBezTo>
                  <a:close/>
                  <a:moveTo>
                    <a:pt x="1165" y="0"/>
                  </a:moveTo>
                  <a:cubicBezTo>
                    <a:pt x="1097" y="0"/>
                    <a:pt x="1063" y="0"/>
                    <a:pt x="995" y="34"/>
                  </a:cubicBezTo>
                  <a:cubicBezTo>
                    <a:pt x="672" y="145"/>
                    <a:pt x="570" y="569"/>
                    <a:pt x="459" y="816"/>
                  </a:cubicBezTo>
                  <a:cubicBezTo>
                    <a:pt x="315" y="1207"/>
                    <a:pt x="281" y="1631"/>
                    <a:pt x="213" y="2022"/>
                  </a:cubicBezTo>
                  <a:cubicBezTo>
                    <a:pt x="103" y="3050"/>
                    <a:pt x="1" y="4146"/>
                    <a:pt x="145" y="5208"/>
                  </a:cubicBezTo>
                  <a:cubicBezTo>
                    <a:pt x="145" y="5242"/>
                    <a:pt x="145" y="5242"/>
                    <a:pt x="179" y="5242"/>
                  </a:cubicBezTo>
                  <a:cubicBezTo>
                    <a:pt x="179" y="5242"/>
                    <a:pt x="213" y="5242"/>
                    <a:pt x="213" y="5208"/>
                  </a:cubicBezTo>
                  <a:cubicBezTo>
                    <a:pt x="281" y="3789"/>
                    <a:pt x="145" y="2234"/>
                    <a:pt x="638" y="884"/>
                  </a:cubicBezTo>
                  <a:cubicBezTo>
                    <a:pt x="672" y="748"/>
                    <a:pt x="740" y="569"/>
                    <a:pt x="816" y="425"/>
                  </a:cubicBezTo>
                  <a:cubicBezTo>
                    <a:pt x="918" y="289"/>
                    <a:pt x="1029" y="247"/>
                    <a:pt x="1131" y="247"/>
                  </a:cubicBezTo>
                  <a:cubicBezTo>
                    <a:pt x="1309" y="247"/>
                    <a:pt x="1521" y="391"/>
                    <a:pt x="1632" y="569"/>
                  </a:cubicBezTo>
                  <a:cubicBezTo>
                    <a:pt x="1802" y="816"/>
                    <a:pt x="1912" y="1096"/>
                    <a:pt x="1980" y="1419"/>
                  </a:cubicBezTo>
                  <a:cubicBezTo>
                    <a:pt x="1589" y="1776"/>
                    <a:pt x="1165" y="2447"/>
                    <a:pt x="1165" y="3007"/>
                  </a:cubicBezTo>
                  <a:cubicBezTo>
                    <a:pt x="1207" y="3262"/>
                    <a:pt x="1309" y="3364"/>
                    <a:pt x="1419" y="3364"/>
                  </a:cubicBezTo>
                  <a:cubicBezTo>
                    <a:pt x="1632" y="3364"/>
                    <a:pt x="1844" y="3186"/>
                    <a:pt x="1980" y="3007"/>
                  </a:cubicBezTo>
                  <a:cubicBezTo>
                    <a:pt x="2269" y="2549"/>
                    <a:pt x="2303" y="1988"/>
                    <a:pt x="2192" y="1487"/>
                  </a:cubicBezTo>
                  <a:cubicBezTo>
                    <a:pt x="2405" y="1308"/>
                    <a:pt x="2617" y="1173"/>
                    <a:pt x="2864" y="1096"/>
                  </a:cubicBezTo>
                  <a:cubicBezTo>
                    <a:pt x="2974" y="1062"/>
                    <a:pt x="3042" y="1062"/>
                    <a:pt x="3118" y="1062"/>
                  </a:cubicBezTo>
                  <a:cubicBezTo>
                    <a:pt x="3577" y="1062"/>
                    <a:pt x="3611" y="1631"/>
                    <a:pt x="3433" y="2022"/>
                  </a:cubicBezTo>
                  <a:cubicBezTo>
                    <a:pt x="3288" y="2268"/>
                    <a:pt x="3118" y="2515"/>
                    <a:pt x="2940" y="2761"/>
                  </a:cubicBezTo>
                  <a:cubicBezTo>
                    <a:pt x="2192" y="3899"/>
                    <a:pt x="1275" y="4919"/>
                    <a:pt x="179" y="5734"/>
                  </a:cubicBezTo>
                  <a:cubicBezTo>
                    <a:pt x="69" y="5811"/>
                    <a:pt x="145" y="5981"/>
                    <a:pt x="247" y="5981"/>
                  </a:cubicBezTo>
                  <a:cubicBezTo>
                    <a:pt x="281" y="5981"/>
                    <a:pt x="281" y="5981"/>
                    <a:pt x="315" y="5947"/>
                  </a:cubicBezTo>
                  <a:cubicBezTo>
                    <a:pt x="1555" y="4995"/>
                    <a:pt x="2651" y="3823"/>
                    <a:pt x="3433" y="2447"/>
                  </a:cubicBezTo>
                  <a:cubicBezTo>
                    <a:pt x="3679" y="2022"/>
                    <a:pt x="4036" y="1308"/>
                    <a:pt x="3501" y="926"/>
                  </a:cubicBezTo>
                  <a:cubicBezTo>
                    <a:pt x="3365" y="850"/>
                    <a:pt x="3254" y="816"/>
                    <a:pt x="3118" y="816"/>
                  </a:cubicBezTo>
                  <a:cubicBezTo>
                    <a:pt x="2796" y="816"/>
                    <a:pt x="2405" y="1062"/>
                    <a:pt x="2158" y="1275"/>
                  </a:cubicBezTo>
                  <a:cubicBezTo>
                    <a:pt x="2124" y="1173"/>
                    <a:pt x="2091" y="1062"/>
                    <a:pt x="2057" y="960"/>
                  </a:cubicBezTo>
                  <a:cubicBezTo>
                    <a:pt x="1912" y="603"/>
                    <a:pt x="1589" y="0"/>
                    <a:pt x="11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5217390" y="721671"/>
              <a:ext cx="262334" cy="136098"/>
            </a:xfrm>
            <a:custGeom>
              <a:avLst/>
              <a:gdLst/>
              <a:ahLst/>
              <a:cxnLst/>
              <a:rect l="l" t="t" r="r" b="b"/>
              <a:pathLst>
                <a:path w="7714" h="4002" extrusionOk="0">
                  <a:moveTo>
                    <a:pt x="2761" y="1631"/>
                  </a:moveTo>
                  <a:lnTo>
                    <a:pt x="2761" y="1631"/>
                  </a:lnTo>
                  <a:cubicBezTo>
                    <a:pt x="3042" y="1665"/>
                    <a:pt x="3331" y="1733"/>
                    <a:pt x="3611" y="1843"/>
                  </a:cubicBezTo>
                  <a:cubicBezTo>
                    <a:pt x="3823" y="1911"/>
                    <a:pt x="4036" y="1945"/>
                    <a:pt x="4070" y="2192"/>
                  </a:cubicBezTo>
                  <a:cubicBezTo>
                    <a:pt x="4104" y="2302"/>
                    <a:pt x="4104" y="2336"/>
                    <a:pt x="4070" y="2336"/>
                  </a:cubicBezTo>
                  <a:cubicBezTo>
                    <a:pt x="4070" y="2336"/>
                    <a:pt x="4036" y="2302"/>
                    <a:pt x="3968" y="2302"/>
                  </a:cubicBezTo>
                  <a:cubicBezTo>
                    <a:pt x="3925" y="2302"/>
                    <a:pt x="3823" y="2268"/>
                    <a:pt x="3789" y="2234"/>
                  </a:cubicBezTo>
                  <a:cubicBezTo>
                    <a:pt x="3501" y="2124"/>
                    <a:pt x="3220" y="1979"/>
                    <a:pt x="2974" y="1767"/>
                  </a:cubicBezTo>
                  <a:cubicBezTo>
                    <a:pt x="2906" y="1733"/>
                    <a:pt x="2829" y="1699"/>
                    <a:pt x="2761" y="1631"/>
                  </a:cubicBezTo>
                  <a:close/>
                  <a:moveTo>
                    <a:pt x="2269" y="0"/>
                  </a:moveTo>
                  <a:cubicBezTo>
                    <a:pt x="1912" y="0"/>
                    <a:pt x="1589" y="110"/>
                    <a:pt x="1666" y="493"/>
                  </a:cubicBezTo>
                  <a:cubicBezTo>
                    <a:pt x="1666" y="816"/>
                    <a:pt x="1912" y="1096"/>
                    <a:pt x="2124" y="1342"/>
                  </a:cubicBezTo>
                  <a:cubicBezTo>
                    <a:pt x="2056" y="1308"/>
                    <a:pt x="1946" y="1308"/>
                    <a:pt x="1878" y="1308"/>
                  </a:cubicBezTo>
                  <a:lnTo>
                    <a:pt x="1700" y="1308"/>
                  </a:lnTo>
                  <a:cubicBezTo>
                    <a:pt x="1309" y="1342"/>
                    <a:pt x="850" y="1342"/>
                    <a:pt x="527" y="1597"/>
                  </a:cubicBezTo>
                  <a:cubicBezTo>
                    <a:pt x="1" y="2022"/>
                    <a:pt x="281" y="2582"/>
                    <a:pt x="740" y="2871"/>
                  </a:cubicBezTo>
                  <a:cubicBezTo>
                    <a:pt x="1632" y="3330"/>
                    <a:pt x="2694" y="3610"/>
                    <a:pt x="3645" y="3789"/>
                  </a:cubicBezTo>
                  <a:cubicBezTo>
                    <a:pt x="4426" y="3933"/>
                    <a:pt x="5242" y="4001"/>
                    <a:pt x="6015" y="4001"/>
                  </a:cubicBezTo>
                  <a:lnTo>
                    <a:pt x="6898" y="4001"/>
                  </a:lnTo>
                  <a:cubicBezTo>
                    <a:pt x="7043" y="3967"/>
                    <a:pt x="7077" y="3755"/>
                    <a:pt x="6941" y="3755"/>
                  </a:cubicBezTo>
                  <a:lnTo>
                    <a:pt x="6898" y="3755"/>
                  </a:lnTo>
                  <a:cubicBezTo>
                    <a:pt x="6618" y="3755"/>
                    <a:pt x="6338" y="3789"/>
                    <a:pt x="6015" y="3789"/>
                  </a:cubicBezTo>
                  <a:cubicBezTo>
                    <a:pt x="4987" y="3789"/>
                    <a:pt x="3968" y="3644"/>
                    <a:pt x="2974" y="3398"/>
                  </a:cubicBezTo>
                  <a:cubicBezTo>
                    <a:pt x="2303" y="3220"/>
                    <a:pt x="1666" y="3007"/>
                    <a:pt x="1063" y="2727"/>
                  </a:cubicBezTo>
                  <a:cubicBezTo>
                    <a:pt x="782" y="2616"/>
                    <a:pt x="425" y="2447"/>
                    <a:pt x="493" y="2090"/>
                  </a:cubicBezTo>
                  <a:cubicBezTo>
                    <a:pt x="604" y="1597"/>
                    <a:pt x="1241" y="1597"/>
                    <a:pt x="1632" y="1555"/>
                  </a:cubicBezTo>
                  <a:lnTo>
                    <a:pt x="1878" y="1555"/>
                  </a:lnTo>
                  <a:cubicBezTo>
                    <a:pt x="2056" y="1555"/>
                    <a:pt x="2192" y="1555"/>
                    <a:pt x="2371" y="1597"/>
                  </a:cubicBezTo>
                  <a:cubicBezTo>
                    <a:pt x="2583" y="1767"/>
                    <a:pt x="2795" y="1979"/>
                    <a:pt x="3042" y="2124"/>
                  </a:cubicBezTo>
                  <a:cubicBezTo>
                    <a:pt x="3220" y="2234"/>
                    <a:pt x="3755" y="2582"/>
                    <a:pt x="4138" y="2582"/>
                  </a:cubicBezTo>
                  <a:cubicBezTo>
                    <a:pt x="4282" y="2582"/>
                    <a:pt x="4392" y="2514"/>
                    <a:pt x="4460" y="2370"/>
                  </a:cubicBezTo>
                  <a:cubicBezTo>
                    <a:pt x="4707" y="1767"/>
                    <a:pt x="3288" y="1487"/>
                    <a:pt x="2974" y="1419"/>
                  </a:cubicBezTo>
                  <a:cubicBezTo>
                    <a:pt x="2829" y="1419"/>
                    <a:pt x="2651" y="1385"/>
                    <a:pt x="2481" y="1342"/>
                  </a:cubicBezTo>
                  <a:cubicBezTo>
                    <a:pt x="2405" y="1308"/>
                    <a:pt x="2371" y="1274"/>
                    <a:pt x="2337" y="1206"/>
                  </a:cubicBezTo>
                  <a:cubicBezTo>
                    <a:pt x="2226" y="1096"/>
                    <a:pt x="2124" y="994"/>
                    <a:pt x="2056" y="849"/>
                  </a:cubicBezTo>
                  <a:cubicBezTo>
                    <a:pt x="2014" y="816"/>
                    <a:pt x="1980" y="782"/>
                    <a:pt x="1946" y="705"/>
                  </a:cubicBezTo>
                  <a:cubicBezTo>
                    <a:pt x="1844" y="535"/>
                    <a:pt x="1980" y="280"/>
                    <a:pt x="2192" y="246"/>
                  </a:cubicBezTo>
                  <a:cubicBezTo>
                    <a:pt x="2269" y="212"/>
                    <a:pt x="2303" y="212"/>
                    <a:pt x="2371" y="212"/>
                  </a:cubicBezTo>
                  <a:cubicBezTo>
                    <a:pt x="2651" y="212"/>
                    <a:pt x="2974" y="357"/>
                    <a:pt x="3220" y="425"/>
                  </a:cubicBezTo>
                  <a:cubicBezTo>
                    <a:pt x="3543" y="535"/>
                    <a:pt x="3857" y="671"/>
                    <a:pt x="4180" y="849"/>
                  </a:cubicBezTo>
                  <a:cubicBezTo>
                    <a:pt x="5454" y="1419"/>
                    <a:pt x="6516" y="2234"/>
                    <a:pt x="7612" y="3041"/>
                  </a:cubicBezTo>
                  <a:lnTo>
                    <a:pt x="7646" y="3041"/>
                  </a:lnTo>
                  <a:cubicBezTo>
                    <a:pt x="7680" y="3041"/>
                    <a:pt x="7714" y="2973"/>
                    <a:pt x="7680" y="2939"/>
                  </a:cubicBezTo>
                  <a:cubicBezTo>
                    <a:pt x="7077" y="2302"/>
                    <a:pt x="6338" y="1767"/>
                    <a:pt x="5590" y="1308"/>
                  </a:cubicBezTo>
                  <a:cubicBezTo>
                    <a:pt x="4817" y="849"/>
                    <a:pt x="4002" y="425"/>
                    <a:pt x="3152" y="178"/>
                  </a:cubicBezTo>
                  <a:cubicBezTo>
                    <a:pt x="2940" y="110"/>
                    <a:pt x="2583" y="0"/>
                    <a:pt x="2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5314754" y="868414"/>
              <a:ext cx="186667" cy="186667"/>
            </a:xfrm>
            <a:custGeom>
              <a:avLst/>
              <a:gdLst/>
              <a:ahLst/>
              <a:cxnLst/>
              <a:rect l="l" t="t" r="r" b="b"/>
              <a:pathLst>
                <a:path w="5489" h="5489" extrusionOk="0">
                  <a:moveTo>
                    <a:pt x="2872" y="3152"/>
                  </a:moveTo>
                  <a:cubicBezTo>
                    <a:pt x="2940" y="3186"/>
                    <a:pt x="3016" y="3262"/>
                    <a:pt x="3084" y="3296"/>
                  </a:cubicBezTo>
                  <a:cubicBezTo>
                    <a:pt x="3050" y="3330"/>
                    <a:pt x="3016" y="3398"/>
                    <a:pt x="2974" y="3441"/>
                  </a:cubicBezTo>
                  <a:cubicBezTo>
                    <a:pt x="2804" y="3823"/>
                    <a:pt x="2481" y="4214"/>
                    <a:pt x="2167" y="4503"/>
                  </a:cubicBezTo>
                  <a:lnTo>
                    <a:pt x="2167" y="4324"/>
                  </a:lnTo>
                  <a:cubicBezTo>
                    <a:pt x="2167" y="4035"/>
                    <a:pt x="2269" y="3755"/>
                    <a:pt x="2447" y="3543"/>
                  </a:cubicBezTo>
                  <a:cubicBezTo>
                    <a:pt x="2515" y="3441"/>
                    <a:pt x="2625" y="3330"/>
                    <a:pt x="2727" y="3262"/>
                  </a:cubicBezTo>
                  <a:cubicBezTo>
                    <a:pt x="2727" y="3262"/>
                    <a:pt x="2838" y="3152"/>
                    <a:pt x="2872" y="3152"/>
                  </a:cubicBezTo>
                  <a:close/>
                  <a:moveTo>
                    <a:pt x="4605" y="0"/>
                  </a:moveTo>
                  <a:lnTo>
                    <a:pt x="4571" y="0"/>
                  </a:lnTo>
                  <a:cubicBezTo>
                    <a:pt x="3789" y="255"/>
                    <a:pt x="3118" y="714"/>
                    <a:pt x="2515" y="1241"/>
                  </a:cubicBezTo>
                  <a:cubicBezTo>
                    <a:pt x="1878" y="1810"/>
                    <a:pt x="1241" y="2413"/>
                    <a:pt x="748" y="3084"/>
                  </a:cubicBezTo>
                  <a:cubicBezTo>
                    <a:pt x="357" y="3577"/>
                    <a:pt x="0" y="4392"/>
                    <a:pt x="357" y="4995"/>
                  </a:cubicBezTo>
                  <a:cubicBezTo>
                    <a:pt x="502" y="5208"/>
                    <a:pt x="680" y="5310"/>
                    <a:pt x="926" y="5310"/>
                  </a:cubicBezTo>
                  <a:cubicBezTo>
                    <a:pt x="1317" y="5310"/>
                    <a:pt x="1742" y="5097"/>
                    <a:pt x="2022" y="4885"/>
                  </a:cubicBezTo>
                  <a:lnTo>
                    <a:pt x="2022" y="4927"/>
                  </a:lnTo>
                  <a:cubicBezTo>
                    <a:pt x="2167" y="5310"/>
                    <a:pt x="2447" y="5488"/>
                    <a:pt x="2761" y="5488"/>
                  </a:cubicBezTo>
                  <a:cubicBezTo>
                    <a:pt x="2974" y="5488"/>
                    <a:pt x="3152" y="5420"/>
                    <a:pt x="3330" y="5310"/>
                  </a:cubicBezTo>
                  <a:cubicBezTo>
                    <a:pt x="4035" y="4817"/>
                    <a:pt x="4460" y="3934"/>
                    <a:pt x="4783" y="3152"/>
                  </a:cubicBezTo>
                  <a:cubicBezTo>
                    <a:pt x="5097" y="2303"/>
                    <a:pt x="5276" y="1351"/>
                    <a:pt x="5488" y="425"/>
                  </a:cubicBezTo>
                  <a:cubicBezTo>
                    <a:pt x="5488" y="357"/>
                    <a:pt x="5420" y="289"/>
                    <a:pt x="5352" y="289"/>
                  </a:cubicBezTo>
                  <a:cubicBezTo>
                    <a:pt x="5310" y="289"/>
                    <a:pt x="5276" y="323"/>
                    <a:pt x="5242" y="391"/>
                  </a:cubicBezTo>
                  <a:cubicBezTo>
                    <a:pt x="5029" y="1419"/>
                    <a:pt x="4817" y="2481"/>
                    <a:pt x="4392" y="3475"/>
                  </a:cubicBezTo>
                  <a:cubicBezTo>
                    <a:pt x="4180" y="3967"/>
                    <a:pt x="3866" y="4426"/>
                    <a:pt x="3509" y="4851"/>
                  </a:cubicBezTo>
                  <a:cubicBezTo>
                    <a:pt x="3296" y="5063"/>
                    <a:pt x="3050" y="5276"/>
                    <a:pt x="2761" y="5276"/>
                  </a:cubicBezTo>
                  <a:cubicBezTo>
                    <a:pt x="2693" y="5276"/>
                    <a:pt x="2625" y="5242"/>
                    <a:pt x="2515" y="5208"/>
                  </a:cubicBezTo>
                  <a:cubicBezTo>
                    <a:pt x="2379" y="5140"/>
                    <a:pt x="2269" y="4961"/>
                    <a:pt x="2201" y="4749"/>
                  </a:cubicBezTo>
                  <a:cubicBezTo>
                    <a:pt x="2413" y="4571"/>
                    <a:pt x="2625" y="4358"/>
                    <a:pt x="2804" y="4112"/>
                  </a:cubicBezTo>
                  <a:cubicBezTo>
                    <a:pt x="3016" y="3866"/>
                    <a:pt x="3262" y="3543"/>
                    <a:pt x="3296" y="3228"/>
                  </a:cubicBezTo>
                  <a:cubicBezTo>
                    <a:pt x="3330" y="2974"/>
                    <a:pt x="3228" y="2906"/>
                    <a:pt x="3084" y="2906"/>
                  </a:cubicBezTo>
                  <a:cubicBezTo>
                    <a:pt x="2872" y="2906"/>
                    <a:pt x="2549" y="3118"/>
                    <a:pt x="2413" y="3228"/>
                  </a:cubicBezTo>
                  <a:cubicBezTo>
                    <a:pt x="2056" y="3611"/>
                    <a:pt x="1844" y="4180"/>
                    <a:pt x="1954" y="4673"/>
                  </a:cubicBezTo>
                  <a:cubicBezTo>
                    <a:pt x="1878" y="4715"/>
                    <a:pt x="1810" y="4783"/>
                    <a:pt x="1776" y="4817"/>
                  </a:cubicBezTo>
                  <a:cubicBezTo>
                    <a:pt x="1529" y="4961"/>
                    <a:pt x="1241" y="5063"/>
                    <a:pt x="960" y="5063"/>
                  </a:cubicBezTo>
                  <a:lnTo>
                    <a:pt x="892" y="5063"/>
                  </a:lnTo>
                  <a:cubicBezTo>
                    <a:pt x="357" y="5029"/>
                    <a:pt x="391" y="4358"/>
                    <a:pt x="502" y="3967"/>
                  </a:cubicBezTo>
                  <a:cubicBezTo>
                    <a:pt x="680" y="3398"/>
                    <a:pt x="1139" y="2940"/>
                    <a:pt x="1529" y="2515"/>
                  </a:cubicBezTo>
                  <a:cubicBezTo>
                    <a:pt x="2413" y="1563"/>
                    <a:pt x="3364" y="604"/>
                    <a:pt x="4605" y="111"/>
                  </a:cubicBezTo>
                  <a:cubicBezTo>
                    <a:pt x="4673" y="77"/>
                    <a:pt x="4639" y="0"/>
                    <a:pt x="46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5501387" y="843282"/>
              <a:ext cx="231115" cy="154020"/>
            </a:xfrm>
            <a:custGeom>
              <a:avLst/>
              <a:gdLst/>
              <a:ahLst/>
              <a:cxnLst/>
              <a:rect l="l" t="t" r="r" b="b"/>
              <a:pathLst>
                <a:path w="6796" h="4529" extrusionOk="0">
                  <a:moveTo>
                    <a:pt x="3474" y="1699"/>
                  </a:moveTo>
                  <a:cubicBezTo>
                    <a:pt x="3508" y="1699"/>
                    <a:pt x="3542" y="1733"/>
                    <a:pt x="3576" y="1733"/>
                  </a:cubicBezTo>
                  <a:cubicBezTo>
                    <a:pt x="3721" y="1767"/>
                    <a:pt x="3899" y="1912"/>
                    <a:pt x="4035" y="1980"/>
                  </a:cubicBezTo>
                  <a:cubicBezTo>
                    <a:pt x="4214" y="2090"/>
                    <a:pt x="4358" y="2192"/>
                    <a:pt x="4536" y="2302"/>
                  </a:cubicBezTo>
                  <a:cubicBezTo>
                    <a:pt x="4214" y="2268"/>
                    <a:pt x="3899" y="2226"/>
                    <a:pt x="3610" y="2124"/>
                  </a:cubicBezTo>
                  <a:cubicBezTo>
                    <a:pt x="3474" y="2056"/>
                    <a:pt x="3364" y="2014"/>
                    <a:pt x="3262" y="1946"/>
                  </a:cubicBezTo>
                  <a:cubicBezTo>
                    <a:pt x="3330" y="1767"/>
                    <a:pt x="3364" y="1699"/>
                    <a:pt x="3474" y="1699"/>
                  </a:cubicBezTo>
                  <a:close/>
                  <a:moveTo>
                    <a:pt x="1351" y="0"/>
                  </a:moveTo>
                  <a:cubicBezTo>
                    <a:pt x="1172" y="0"/>
                    <a:pt x="1172" y="247"/>
                    <a:pt x="1351" y="247"/>
                  </a:cubicBezTo>
                  <a:cubicBezTo>
                    <a:pt x="2871" y="357"/>
                    <a:pt x="4392" y="739"/>
                    <a:pt x="5734" y="1453"/>
                  </a:cubicBezTo>
                  <a:cubicBezTo>
                    <a:pt x="5913" y="1521"/>
                    <a:pt x="6125" y="1631"/>
                    <a:pt x="6235" y="1767"/>
                  </a:cubicBezTo>
                  <a:cubicBezTo>
                    <a:pt x="6584" y="2192"/>
                    <a:pt x="6091" y="2302"/>
                    <a:pt x="5845" y="2302"/>
                  </a:cubicBezTo>
                  <a:cubicBezTo>
                    <a:pt x="5666" y="2336"/>
                    <a:pt x="5488" y="2336"/>
                    <a:pt x="5309" y="2336"/>
                  </a:cubicBezTo>
                  <a:lnTo>
                    <a:pt x="4885" y="2336"/>
                  </a:lnTo>
                  <a:cubicBezTo>
                    <a:pt x="4672" y="2124"/>
                    <a:pt x="4460" y="1946"/>
                    <a:pt x="4214" y="1801"/>
                  </a:cubicBezTo>
                  <a:cubicBezTo>
                    <a:pt x="4001" y="1699"/>
                    <a:pt x="3610" y="1453"/>
                    <a:pt x="3330" y="1453"/>
                  </a:cubicBezTo>
                  <a:lnTo>
                    <a:pt x="3296" y="1453"/>
                  </a:lnTo>
                  <a:cubicBezTo>
                    <a:pt x="3118" y="1453"/>
                    <a:pt x="2973" y="1589"/>
                    <a:pt x="2973" y="1767"/>
                  </a:cubicBezTo>
                  <a:cubicBezTo>
                    <a:pt x="2973" y="2014"/>
                    <a:pt x="3186" y="2158"/>
                    <a:pt x="3398" y="2268"/>
                  </a:cubicBezTo>
                  <a:cubicBezTo>
                    <a:pt x="3823" y="2481"/>
                    <a:pt x="4324" y="2549"/>
                    <a:pt x="4851" y="2549"/>
                  </a:cubicBezTo>
                  <a:cubicBezTo>
                    <a:pt x="5173" y="2863"/>
                    <a:pt x="5420" y="3220"/>
                    <a:pt x="5522" y="3611"/>
                  </a:cubicBezTo>
                  <a:cubicBezTo>
                    <a:pt x="5632" y="3925"/>
                    <a:pt x="5556" y="4248"/>
                    <a:pt x="5131" y="4282"/>
                  </a:cubicBezTo>
                  <a:lnTo>
                    <a:pt x="5063" y="4282"/>
                  </a:lnTo>
                  <a:cubicBezTo>
                    <a:pt x="4885" y="4282"/>
                    <a:pt x="4706" y="4248"/>
                    <a:pt x="4536" y="4214"/>
                  </a:cubicBezTo>
                  <a:cubicBezTo>
                    <a:pt x="4214" y="4180"/>
                    <a:pt x="3857" y="4103"/>
                    <a:pt x="3542" y="3967"/>
                  </a:cubicBezTo>
                  <a:cubicBezTo>
                    <a:pt x="2795" y="3679"/>
                    <a:pt x="2268" y="3118"/>
                    <a:pt x="1699" y="2617"/>
                  </a:cubicBezTo>
                  <a:cubicBezTo>
                    <a:pt x="1172" y="2090"/>
                    <a:pt x="671" y="1555"/>
                    <a:pt x="77" y="1096"/>
                  </a:cubicBezTo>
                  <a:lnTo>
                    <a:pt x="34" y="1096"/>
                  </a:lnTo>
                  <a:cubicBezTo>
                    <a:pt x="34" y="1096"/>
                    <a:pt x="0" y="1130"/>
                    <a:pt x="34" y="1164"/>
                  </a:cubicBezTo>
                  <a:cubicBezTo>
                    <a:pt x="637" y="1912"/>
                    <a:pt x="1385" y="2583"/>
                    <a:pt x="2056" y="3220"/>
                  </a:cubicBezTo>
                  <a:cubicBezTo>
                    <a:pt x="2625" y="3789"/>
                    <a:pt x="3262" y="4180"/>
                    <a:pt x="4035" y="4350"/>
                  </a:cubicBezTo>
                  <a:cubicBezTo>
                    <a:pt x="4282" y="4426"/>
                    <a:pt x="4706" y="4528"/>
                    <a:pt x="5097" y="4528"/>
                  </a:cubicBezTo>
                  <a:cubicBezTo>
                    <a:pt x="5420" y="4528"/>
                    <a:pt x="5666" y="4460"/>
                    <a:pt x="5768" y="4214"/>
                  </a:cubicBezTo>
                  <a:cubicBezTo>
                    <a:pt x="6023" y="3679"/>
                    <a:pt x="5556" y="3008"/>
                    <a:pt x="5173" y="2583"/>
                  </a:cubicBezTo>
                  <a:cubicBezTo>
                    <a:pt x="5386" y="2583"/>
                    <a:pt x="5632" y="2549"/>
                    <a:pt x="5845" y="2549"/>
                  </a:cubicBezTo>
                  <a:cubicBezTo>
                    <a:pt x="6269" y="2515"/>
                    <a:pt x="6796" y="2226"/>
                    <a:pt x="6516" y="1733"/>
                  </a:cubicBezTo>
                  <a:cubicBezTo>
                    <a:pt x="6337" y="1419"/>
                    <a:pt x="5879" y="1241"/>
                    <a:pt x="5556" y="1096"/>
                  </a:cubicBezTo>
                  <a:cubicBezTo>
                    <a:pt x="5131" y="884"/>
                    <a:pt x="4706" y="705"/>
                    <a:pt x="4248" y="570"/>
                  </a:cubicBezTo>
                  <a:cubicBezTo>
                    <a:pt x="3330" y="247"/>
                    <a:pt x="2336" y="68"/>
                    <a:pt x="1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5430311" y="780572"/>
              <a:ext cx="130045" cy="130045"/>
            </a:xfrm>
            <a:custGeom>
              <a:avLst/>
              <a:gdLst/>
              <a:ahLst/>
              <a:cxnLst/>
              <a:rect l="l" t="t" r="r" b="b"/>
              <a:pathLst>
                <a:path w="3824" h="3824" extrusionOk="0">
                  <a:moveTo>
                    <a:pt x="1912" y="1"/>
                  </a:moveTo>
                  <a:cubicBezTo>
                    <a:pt x="850" y="1"/>
                    <a:pt x="0" y="850"/>
                    <a:pt x="0" y="1912"/>
                  </a:cubicBezTo>
                  <a:cubicBezTo>
                    <a:pt x="0" y="2974"/>
                    <a:pt x="850" y="3824"/>
                    <a:pt x="1912" y="3824"/>
                  </a:cubicBezTo>
                  <a:cubicBezTo>
                    <a:pt x="2974" y="3824"/>
                    <a:pt x="3823" y="2974"/>
                    <a:pt x="3823" y="1912"/>
                  </a:cubicBezTo>
                  <a:cubicBezTo>
                    <a:pt x="3823" y="850"/>
                    <a:pt x="2974" y="1"/>
                    <a:pt x="1912"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5390727" y="741021"/>
              <a:ext cx="209486" cy="208296"/>
            </a:xfrm>
            <a:custGeom>
              <a:avLst/>
              <a:gdLst/>
              <a:ahLst/>
              <a:cxnLst/>
              <a:rect l="l" t="t" r="r" b="b"/>
              <a:pathLst>
                <a:path w="6160" h="6125" extrusionOk="0">
                  <a:moveTo>
                    <a:pt x="3076" y="0"/>
                  </a:moveTo>
                  <a:cubicBezTo>
                    <a:pt x="2974" y="0"/>
                    <a:pt x="2863" y="102"/>
                    <a:pt x="2863" y="179"/>
                  </a:cubicBezTo>
                  <a:cubicBezTo>
                    <a:pt x="2863" y="314"/>
                    <a:pt x="2974" y="391"/>
                    <a:pt x="3076" y="391"/>
                  </a:cubicBezTo>
                  <a:cubicBezTo>
                    <a:pt x="3186" y="391"/>
                    <a:pt x="3254" y="314"/>
                    <a:pt x="3254" y="179"/>
                  </a:cubicBezTo>
                  <a:cubicBezTo>
                    <a:pt x="3254" y="68"/>
                    <a:pt x="3186" y="0"/>
                    <a:pt x="3076" y="0"/>
                  </a:cubicBezTo>
                  <a:close/>
                  <a:moveTo>
                    <a:pt x="3968" y="136"/>
                  </a:moveTo>
                  <a:cubicBezTo>
                    <a:pt x="3891" y="136"/>
                    <a:pt x="3789" y="179"/>
                    <a:pt x="3789" y="280"/>
                  </a:cubicBezTo>
                  <a:cubicBezTo>
                    <a:pt x="3755" y="391"/>
                    <a:pt x="3789" y="493"/>
                    <a:pt x="3891" y="527"/>
                  </a:cubicBezTo>
                  <a:lnTo>
                    <a:pt x="3968" y="527"/>
                  </a:lnTo>
                  <a:cubicBezTo>
                    <a:pt x="4036" y="527"/>
                    <a:pt x="4104" y="459"/>
                    <a:pt x="4138" y="391"/>
                  </a:cubicBezTo>
                  <a:cubicBezTo>
                    <a:pt x="4180" y="280"/>
                    <a:pt x="4104" y="179"/>
                    <a:pt x="4002" y="136"/>
                  </a:cubicBezTo>
                  <a:close/>
                  <a:moveTo>
                    <a:pt x="2192" y="136"/>
                  </a:moveTo>
                  <a:lnTo>
                    <a:pt x="2124" y="136"/>
                  </a:lnTo>
                  <a:cubicBezTo>
                    <a:pt x="2014" y="179"/>
                    <a:pt x="1980" y="280"/>
                    <a:pt x="1980" y="391"/>
                  </a:cubicBezTo>
                  <a:cubicBezTo>
                    <a:pt x="2014" y="493"/>
                    <a:pt x="2090" y="527"/>
                    <a:pt x="2192" y="527"/>
                  </a:cubicBezTo>
                  <a:lnTo>
                    <a:pt x="2226" y="527"/>
                  </a:lnTo>
                  <a:cubicBezTo>
                    <a:pt x="2337" y="493"/>
                    <a:pt x="2405" y="391"/>
                    <a:pt x="2371" y="280"/>
                  </a:cubicBezTo>
                  <a:cubicBezTo>
                    <a:pt x="2337" y="213"/>
                    <a:pt x="2269" y="136"/>
                    <a:pt x="2192" y="136"/>
                  </a:cubicBezTo>
                  <a:close/>
                  <a:moveTo>
                    <a:pt x="4775" y="527"/>
                  </a:moveTo>
                  <a:cubicBezTo>
                    <a:pt x="4707" y="527"/>
                    <a:pt x="4639" y="561"/>
                    <a:pt x="4605" y="637"/>
                  </a:cubicBezTo>
                  <a:cubicBezTo>
                    <a:pt x="4528" y="705"/>
                    <a:pt x="4562" y="850"/>
                    <a:pt x="4639" y="884"/>
                  </a:cubicBezTo>
                  <a:cubicBezTo>
                    <a:pt x="4673" y="918"/>
                    <a:pt x="4707" y="918"/>
                    <a:pt x="4775" y="918"/>
                  </a:cubicBezTo>
                  <a:cubicBezTo>
                    <a:pt x="4817" y="918"/>
                    <a:pt x="4885" y="918"/>
                    <a:pt x="4919" y="850"/>
                  </a:cubicBezTo>
                  <a:cubicBezTo>
                    <a:pt x="4987" y="773"/>
                    <a:pt x="4953" y="637"/>
                    <a:pt x="4885" y="561"/>
                  </a:cubicBezTo>
                  <a:cubicBezTo>
                    <a:pt x="4851" y="561"/>
                    <a:pt x="4817" y="527"/>
                    <a:pt x="4775" y="527"/>
                  </a:cubicBezTo>
                  <a:close/>
                  <a:moveTo>
                    <a:pt x="1377" y="561"/>
                  </a:moveTo>
                  <a:cubicBezTo>
                    <a:pt x="1343" y="561"/>
                    <a:pt x="1309" y="561"/>
                    <a:pt x="1275" y="603"/>
                  </a:cubicBezTo>
                  <a:cubicBezTo>
                    <a:pt x="1164" y="671"/>
                    <a:pt x="1164" y="773"/>
                    <a:pt x="1241" y="850"/>
                  </a:cubicBezTo>
                  <a:cubicBezTo>
                    <a:pt x="1275" y="918"/>
                    <a:pt x="1309" y="952"/>
                    <a:pt x="1377" y="952"/>
                  </a:cubicBezTo>
                  <a:cubicBezTo>
                    <a:pt x="1419" y="952"/>
                    <a:pt x="1453" y="918"/>
                    <a:pt x="1487" y="918"/>
                  </a:cubicBezTo>
                  <a:cubicBezTo>
                    <a:pt x="1589" y="850"/>
                    <a:pt x="1589" y="705"/>
                    <a:pt x="1521" y="637"/>
                  </a:cubicBezTo>
                  <a:cubicBezTo>
                    <a:pt x="1487" y="561"/>
                    <a:pt x="1453" y="561"/>
                    <a:pt x="1377" y="561"/>
                  </a:cubicBezTo>
                  <a:close/>
                  <a:moveTo>
                    <a:pt x="5378" y="1164"/>
                  </a:moveTo>
                  <a:cubicBezTo>
                    <a:pt x="5344" y="1164"/>
                    <a:pt x="5310" y="1198"/>
                    <a:pt x="5276" y="1198"/>
                  </a:cubicBezTo>
                  <a:cubicBezTo>
                    <a:pt x="5199" y="1274"/>
                    <a:pt x="5165" y="1410"/>
                    <a:pt x="5242" y="1487"/>
                  </a:cubicBezTo>
                  <a:cubicBezTo>
                    <a:pt x="5276" y="1521"/>
                    <a:pt x="5344" y="1555"/>
                    <a:pt x="5412" y="1555"/>
                  </a:cubicBezTo>
                  <a:cubicBezTo>
                    <a:pt x="5454" y="1555"/>
                    <a:pt x="5488" y="1555"/>
                    <a:pt x="5522" y="1521"/>
                  </a:cubicBezTo>
                  <a:cubicBezTo>
                    <a:pt x="5590" y="1453"/>
                    <a:pt x="5624" y="1342"/>
                    <a:pt x="5556" y="1274"/>
                  </a:cubicBezTo>
                  <a:lnTo>
                    <a:pt x="5556" y="1274"/>
                  </a:lnTo>
                  <a:cubicBezTo>
                    <a:pt x="5522" y="1198"/>
                    <a:pt x="5454" y="1164"/>
                    <a:pt x="5378" y="1164"/>
                  </a:cubicBezTo>
                  <a:close/>
                  <a:moveTo>
                    <a:pt x="740" y="1198"/>
                  </a:moveTo>
                  <a:cubicBezTo>
                    <a:pt x="672" y="1198"/>
                    <a:pt x="638" y="1198"/>
                    <a:pt x="604" y="1274"/>
                  </a:cubicBezTo>
                  <a:cubicBezTo>
                    <a:pt x="527" y="1342"/>
                    <a:pt x="527" y="1487"/>
                    <a:pt x="638" y="1555"/>
                  </a:cubicBezTo>
                  <a:cubicBezTo>
                    <a:pt x="672" y="1555"/>
                    <a:pt x="706" y="1589"/>
                    <a:pt x="740" y="1589"/>
                  </a:cubicBezTo>
                  <a:cubicBezTo>
                    <a:pt x="816" y="1589"/>
                    <a:pt x="884" y="1555"/>
                    <a:pt x="918" y="1487"/>
                  </a:cubicBezTo>
                  <a:cubicBezTo>
                    <a:pt x="952" y="1410"/>
                    <a:pt x="952" y="1308"/>
                    <a:pt x="850" y="1240"/>
                  </a:cubicBezTo>
                  <a:cubicBezTo>
                    <a:pt x="816" y="1198"/>
                    <a:pt x="782" y="1198"/>
                    <a:pt x="740" y="1198"/>
                  </a:cubicBezTo>
                  <a:close/>
                  <a:moveTo>
                    <a:pt x="5803" y="1979"/>
                  </a:moveTo>
                  <a:lnTo>
                    <a:pt x="5735" y="1979"/>
                  </a:lnTo>
                  <a:cubicBezTo>
                    <a:pt x="5667" y="2013"/>
                    <a:pt x="5590" y="2124"/>
                    <a:pt x="5624" y="2226"/>
                  </a:cubicBezTo>
                  <a:cubicBezTo>
                    <a:pt x="5667" y="2302"/>
                    <a:pt x="5735" y="2370"/>
                    <a:pt x="5803" y="2370"/>
                  </a:cubicBezTo>
                  <a:lnTo>
                    <a:pt x="5879" y="2370"/>
                  </a:lnTo>
                  <a:cubicBezTo>
                    <a:pt x="5981" y="2336"/>
                    <a:pt x="6015" y="2192"/>
                    <a:pt x="5981" y="2124"/>
                  </a:cubicBezTo>
                  <a:cubicBezTo>
                    <a:pt x="5981" y="2013"/>
                    <a:pt x="5913" y="1979"/>
                    <a:pt x="5803" y="1979"/>
                  </a:cubicBezTo>
                  <a:close/>
                  <a:moveTo>
                    <a:pt x="357" y="1979"/>
                  </a:moveTo>
                  <a:cubicBezTo>
                    <a:pt x="247" y="1979"/>
                    <a:pt x="179" y="2047"/>
                    <a:pt x="145" y="2124"/>
                  </a:cubicBezTo>
                  <a:cubicBezTo>
                    <a:pt x="145" y="2226"/>
                    <a:pt x="179" y="2336"/>
                    <a:pt x="281" y="2370"/>
                  </a:cubicBezTo>
                  <a:lnTo>
                    <a:pt x="357" y="2370"/>
                  </a:lnTo>
                  <a:cubicBezTo>
                    <a:pt x="425" y="2370"/>
                    <a:pt x="493" y="2336"/>
                    <a:pt x="527" y="2226"/>
                  </a:cubicBezTo>
                  <a:cubicBezTo>
                    <a:pt x="570" y="2158"/>
                    <a:pt x="493" y="2047"/>
                    <a:pt x="391" y="2013"/>
                  </a:cubicBezTo>
                  <a:cubicBezTo>
                    <a:pt x="391" y="1979"/>
                    <a:pt x="357" y="1979"/>
                    <a:pt x="357" y="1979"/>
                  </a:cubicBezTo>
                  <a:close/>
                  <a:moveTo>
                    <a:pt x="5947" y="2863"/>
                  </a:moveTo>
                  <a:cubicBezTo>
                    <a:pt x="5837" y="2863"/>
                    <a:pt x="5769" y="2939"/>
                    <a:pt x="5769" y="3041"/>
                  </a:cubicBezTo>
                  <a:lnTo>
                    <a:pt x="5769" y="3075"/>
                  </a:lnTo>
                  <a:lnTo>
                    <a:pt x="5769" y="3075"/>
                  </a:lnTo>
                  <a:cubicBezTo>
                    <a:pt x="5769" y="3186"/>
                    <a:pt x="5837" y="3254"/>
                    <a:pt x="5947" y="3254"/>
                  </a:cubicBezTo>
                  <a:cubicBezTo>
                    <a:pt x="6049" y="3254"/>
                    <a:pt x="6159" y="3186"/>
                    <a:pt x="6159" y="3075"/>
                  </a:cubicBezTo>
                  <a:lnTo>
                    <a:pt x="6159" y="3041"/>
                  </a:lnTo>
                  <a:lnTo>
                    <a:pt x="6159" y="3041"/>
                  </a:lnTo>
                  <a:cubicBezTo>
                    <a:pt x="6159" y="2939"/>
                    <a:pt x="6049" y="2863"/>
                    <a:pt x="5947" y="2863"/>
                  </a:cubicBezTo>
                  <a:close/>
                  <a:moveTo>
                    <a:pt x="213" y="2863"/>
                  </a:moveTo>
                  <a:cubicBezTo>
                    <a:pt x="103" y="2863"/>
                    <a:pt x="1" y="2973"/>
                    <a:pt x="1" y="3075"/>
                  </a:cubicBezTo>
                  <a:cubicBezTo>
                    <a:pt x="1" y="3186"/>
                    <a:pt x="103" y="3254"/>
                    <a:pt x="213" y="3254"/>
                  </a:cubicBezTo>
                  <a:cubicBezTo>
                    <a:pt x="315" y="3254"/>
                    <a:pt x="391" y="3186"/>
                    <a:pt x="391" y="3075"/>
                  </a:cubicBezTo>
                  <a:cubicBezTo>
                    <a:pt x="391" y="2973"/>
                    <a:pt x="315" y="2863"/>
                    <a:pt x="213" y="2863"/>
                  </a:cubicBezTo>
                  <a:close/>
                  <a:moveTo>
                    <a:pt x="5803" y="3746"/>
                  </a:moveTo>
                  <a:cubicBezTo>
                    <a:pt x="5735" y="3746"/>
                    <a:pt x="5667" y="3823"/>
                    <a:pt x="5624" y="3891"/>
                  </a:cubicBezTo>
                  <a:cubicBezTo>
                    <a:pt x="5590" y="4001"/>
                    <a:pt x="5667" y="4103"/>
                    <a:pt x="5769" y="4137"/>
                  </a:cubicBezTo>
                  <a:lnTo>
                    <a:pt x="5803" y="4137"/>
                  </a:lnTo>
                  <a:cubicBezTo>
                    <a:pt x="5913" y="4137"/>
                    <a:pt x="5981" y="4103"/>
                    <a:pt x="5981" y="4001"/>
                  </a:cubicBezTo>
                  <a:cubicBezTo>
                    <a:pt x="6015" y="3925"/>
                    <a:pt x="5981" y="3823"/>
                    <a:pt x="5879" y="3789"/>
                  </a:cubicBezTo>
                  <a:cubicBezTo>
                    <a:pt x="5837" y="3746"/>
                    <a:pt x="5837" y="3746"/>
                    <a:pt x="5803" y="3746"/>
                  </a:cubicBezTo>
                  <a:close/>
                  <a:moveTo>
                    <a:pt x="357" y="3746"/>
                  </a:moveTo>
                  <a:cubicBezTo>
                    <a:pt x="315" y="3746"/>
                    <a:pt x="315" y="3789"/>
                    <a:pt x="281" y="3789"/>
                  </a:cubicBezTo>
                  <a:cubicBezTo>
                    <a:pt x="179" y="3823"/>
                    <a:pt x="145" y="3925"/>
                    <a:pt x="145" y="4035"/>
                  </a:cubicBezTo>
                  <a:cubicBezTo>
                    <a:pt x="179" y="4103"/>
                    <a:pt x="247" y="4137"/>
                    <a:pt x="357" y="4137"/>
                  </a:cubicBezTo>
                  <a:lnTo>
                    <a:pt x="391" y="4137"/>
                  </a:lnTo>
                  <a:cubicBezTo>
                    <a:pt x="493" y="4103"/>
                    <a:pt x="570" y="4001"/>
                    <a:pt x="527" y="3891"/>
                  </a:cubicBezTo>
                  <a:cubicBezTo>
                    <a:pt x="493" y="3823"/>
                    <a:pt x="425" y="3746"/>
                    <a:pt x="357" y="3746"/>
                  </a:cubicBezTo>
                  <a:close/>
                  <a:moveTo>
                    <a:pt x="5412" y="4562"/>
                  </a:moveTo>
                  <a:cubicBezTo>
                    <a:pt x="5344" y="4562"/>
                    <a:pt x="5276" y="4596"/>
                    <a:pt x="5242" y="4638"/>
                  </a:cubicBezTo>
                  <a:cubicBezTo>
                    <a:pt x="5199" y="4740"/>
                    <a:pt x="5199" y="4851"/>
                    <a:pt x="5310" y="4919"/>
                  </a:cubicBezTo>
                  <a:cubicBezTo>
                    <a:pt x="5310" y="4953"/>
                    <a:pt x="5378" y="4953"/>
                    <a:pt x="5412" y="4953"/>
                  </a:cubicBezTo>
                  <a:cubicBezTo>
                    <a:pt x="5454" y="4953"/>
                    <a:pt x="5522" y="4919"/>
                    <a:pt x="5556" y="4885"/>
                  </a:cubicBezTo>
                  <a:cubicBezTo>
                    <a:pt x="5624" y="4774"/>
                    <a:pt x="5590" y="4672"/>
                    <a:pt x="5522" y="4596"/>
                  </a:cubicBezTo>
                  <a:cubicBezTo>
                    <a:pt x="5488" y="4562"/>
                    <a:pt x="5454" y="4562"/>
                    <a:pt x="5412" y="4562"/>
                  </a:cubicBezTo>
                  <a:close/>
                  <a:moveTo>
                    <a:pt x="740" y="4562"/>
                  </a:moveTo>
                  <a:cubicBezTo>
                    <a:pt x="706" y="4562"/>
                    <a:pt x="672" y="4562"/>
                    <a:pt x="638" y="4596"/>
                  </a:cubicBezTo>
                  <a:cubicBezTo>
                    <a:pt x="570" y="4672"/>
                    <a:pt x="527" y="4774"/>
                    <a:pt x="604" y="4885"/>
                  </a:cubicBezTo>
                  <a:cubicBezTo>
                    <a:pt x="638" y="4919"/>
                    <a:pt x="706" y="4953"/>
                    <a:pt x="740" y="4953"/>
                  </a:cubicBezTo>
                  <a:cubicBezTo>
                    <a:pt x="782" y="4953"/>
                    <a:pt x="850" y="4953"/>
                    <a:pt x="884" y="4919"/>
                  </a:cubicBezTo>
                  <a:cubicBezTo>
                    <a:pt x="952" y="4851"/>
                    <a:pt x="952" y="4740"/>
                    <a:pt x="918" y="4638"/>
                  </a:cubicBezTo>
                  <a:cubicBezTo>
                    <a:pt x="884" y="4596"/>
                    <a:pt x="816" y="4562"/>
                    <a:pt x="740" y="4562"/>
                  </a:cubicBezTo>
                  <a:close/>
                  <a:moveTo>
                    <a:pt x="4775" y="5199"/>
                  </a:moveTo>
                  <a:cubicBezTo>
                    <a:pt x="4741" y="5199"/>
                    <a:pt x="4707" y="5199"/>
                    <a:pt x="4673" y="5233"/>
                  </a:cubicBezTo>
                  <a:cubicBezTo>
                    <a:pt x="4562" y="5309"/>
                    <a:pt x="4562" y="5411"/>
                    <a:pt x="4605" y="5522"/>
                  </a:cubicBezTo>
                  <a:cubicBezTo>
                    <a:pt x="4639" y="5556"/>
                    <a:pt x="4707" y="5590"/>
                    <a:pt x="4775" y="5590"/>
                  </a:cubicBezTo>
                  <a:cubicBezTo>
                    <a:pt x="4817" y="5590"/>
                    <a:pt x="4851" y="5590"/>
                    <a:pt x="4885" y="5556"/>
                  </a:cubicBezTo>
                  <a:cubicBezTo>
                    <a:pt x="4953" y="5488"/>
                    <a:pt x="4987" y="5377"/>
                    <a:pt x="4919" y="5275"/>
                  </a:cubicBezTo>
                  <a:cubicBezTo>
                    <a:pt x="4885" y="5233"/>
                    <a:pt x="4817" y="5199"/>
                    <a:pt x="4775" y="5199"/>
                  </a:cubicBezTo>
                  <a:close/>
                  <a:moveTo>
                    <a:pt x="1377" y="5199"/>
                  </a:moveTo>
                  <a:cubicBezTo>
                    <a:pt x="1343" y="5199"/>
                    <a:pt x="1275" y="5233"/>
                    <a:pt x="1241" y="5275"/>
                  </a:cubicBezTo>
                  <a:cubicBezTo>
                    <a:pt x="1164" y="5377"/>
                    <a:pt x="1207" y="5488"/>
                    <a:pt x="1275" y="5556"/>
                  </a:cubicBezTo>
                  <a:cubicBezTo>
                    <a:pt x="1309" y="5590"/>
                    <a:pt x="1343" y="5590"/>
                    <a:pt x="1377" y="5590"/>
                  </a:cubicBezTo>
                  <a:cubicBezTo>
                    <a:pt x="1453" y="5590"/>
                    <a:pt x="1521" y="5556"/>
                    <a:pt x="1555" y="5522"/>
                  </a:cubicBezTo>
                  <a:cubicBezTo>
                    <a:pt x="1589" y="5411"/>
                    <a:pt x="1589" y="5309"/>
                    <a:pt x="1521" y="5233"/>
                  </a:cubicBezTo>
                  <a:cubicBezTo>
                    <a:pt x="1487" y="5199"/>
                    <a:pt x="1419" y="5199"/>
                    <a:pt x="1377" y="5199"/>
                  </a:cubicBezTo>
                  <a:close/>
                  <a:moveTo>
                    <a:pt x="2192" y="5624"/>
                  </a:moveTo>
                  <a:cubicBezTo>
                    <a:pt x="2124" y="5624"/>
                    <a:pt x="2014" y="5658"/>
                    <a:pt x="2014" y="5734"/>
                  </a:cubicBezTo>
                  <a:cubicBezTo>
                    <a:pt x="1980" y="5836"/>
                    <a:pt x="2014" y="5947"/>
                    <a:pt x="2124" y="5981"/>
                  </a:cubicBezTo>
                  <a:lnTo>
                    <a:pt x="2192" y="5981"/>
                  </a:lnTo>
                  <a:cubicBezTo>
                    <a:pt x="2269" y="5981"/>
                    <a:pt x="2337" y="5947"/>
                    <a:pt x="2371" y="5870"/>
                  </a:cubicBezTo>
                  <a:cubicBezTo>
                    <a:pt x="2405" y="5768"/>
                    <a:pt x="2337" y="5658"/>
                    <a:pt x="2269" y="5624"/>
                  </a:cubicBezTo>
                  <a:close/>
                  <a:moveTo>
                    <a:pt x="3968" y="5624"/>
                  </a:moveTo>
                  <a:lnTo>
                    <a:pt x="3891" y="5624"/>
                  </a:lnTo>
                  <a:cubicBezTo>
                    <a:pt x="3823" y="5658"/>
                    <a:pt x="3755" y="5768"/>
                    <a:pt x="3789" y="5870"/>
                  </a:cubicBezTo>
                  <a:cubicBezTo>
                    <a:pt x="3823" y="5947"/>
                    <a:pt x="3891" y="5981"/>
                    <a:pt x="3968" y="5981"/>
                  </a:cubicBezTo>
                  <a:lnTo>
                    <a:pt x="4036" y="5981"/>
                  </a:lnTo>
                  <a:cubicBezTo>
                    <a:pt x="4138" y="5947"/>
                    <a:pt x="4180" y="5836"/>
                    <a:pt x="4138" y="5734"/>
                  </a:cubicBezTo>
                  <a:cubicBezTo>
                    <a:pt x="4138" y="5658"/>
                    <a:pt x="4070" y="5624"/>
                    <a:pt x="3968" y="5624"/>
                  </a:cubicBezTo>
                  <a:close/>
                  <a:moveTo>
                    <a:pt x="3076" y="5734"/>
                  </a:moveTo>
                  <a:cubicBezTo>
                    <a:pt x="2974" y="5734"/>
                    <a:pt x="2906" y="5836"/>
                    <a:pt x="2906" y="5947"/>
                  </a:cubicBezTo>
                  <a:cubicBezTo>
                    <a:pt x="2906" y="6049"/>
                    <a:pt x="2974" y="6125"/>
                    <a:pt x="3076" y="6125"/>
                  </a:cubicBezTo>
                  <a:cubicBezTo>
                    <a:pt x="3186" y="6125"/>
                    <a:pt x="3288" y="6049"/>
                    <a:pt x="3288" y="5947"/>
                  </a:cubicBezTo>
                  <a:cubicBezTo>
                    <a:pt x="3288" y="5836"/>
                    <a:pt x="3186" y="5734"/>
                    <a:pt x="3076" y="57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2"/>
            <p:cNvSpPr/>
            <p:nvPr/>
          </p:nvSpPr>
          <p:spPr>
            <a:xfrm>
              <a:off x="5494143" y="4654299"/>
              <a:ext cx="48291" cy="50569"/>
            </a:xfrm>
            <a:custGeom>
              <a:avLst/>
              <a:gdLst/>
              <a:ahLst/>
              <a:cxnLst/>
              <a:rect l="l" t="t" r="r" b="b"/>
              <a:pathLst>
                <a:path w="1420" h="1487" extrusionOk="0">
                  <a:moveTo>
                    <a:pt x="35" y="986"/>
                  </a:moveTo>
                  <a:cubicBezTo>
                    <a:pt x="145" y="1232"/>
                    <a:pt x="358" y="1410"/>
                    <a:pt x="638" y="1444"/>
                  </a:cubicBezTo>
                  <a:cubicBezTo>
                    <a:pt x="995" y="1487"/>
                    <a:pt x="1351" y="1198"/>
                    <a:pt x="1419" y="850"/>
                  </a:cubicBezTo>
                  <a:cubicBezTo>
                    <a:pt x="1419" y="739"/>
                    <a:pt x="1419" y="637"/>
                    <a:pt x="1385" y="527"/>
                  </a:cubicBezTo>
                  <a:cubicBezTo>
                    <a:pt x="1275" y="281"/>
                    <a:pt x="1063" y="102"/>
                    <a:pt x="782" y="68"/>
                  </a:cubicBezTo>
                  <a:cubicBezTo>
                    <a:pt x="391" y="0"/>
                    <a:pt x="77" y="281"/>
                    <a:pt x="1" y="671"/>
                  </a:cubicBezTo>
                  <a:cubicBezTo>
                    <a:pt x="1" y="773"/>
                    <a:pt x="1" y="884"/>
                    <a:pt x="35" y="986"/>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2"/>
            <p:cNvSpPr/>
            <p:nvPr/>
          </p:nvSpPr>
          <p:spPr>
            <a:xfrm>
              <a:off x="5427999" y="4370030"/>
              <a:ext cx="48291" cy="50569"/>
            </a:xfrm>
            <a:custGeom>
              <a:avLst/>
              <a:gdLst/>
              <a:ahLst/>
              <a:cxnLst/>
              <a:rect l="l" t="t" r="r" b="b"/>
              <a:pathLst>
                <a:path w="1420" h="1487" extrusionOk="0">
                  <a:moveTo>
                    <a:pt x="34" y="994"/>
                  </a:moveTo>
                  <a:cubicBezTo>
                    <a:pt x="111" y="1241"/>
                    <a:pt x="323" y="1419"/>
                    <a:pt x="604" y="1453"/>
                  </a:cubicBezTo>
                  <a:cubicBezTo>
                    <a:pt x="994" y="1487"/>
                    <a:pt x="1343" y="1207"/>
                    <a:pt x="1385" y="816"/>
                  </a:cubicBezTo>
                  <a:cubicBezTo>
                    <a:pt x="1419" y="714"/>
                    <a:pt x="1385" y="604"/>
                    <a:pt x="1343" y="536"/>
                  </a:cubicBezTo>
                  <a:cubicBezTo>
                    <a:pt x="1275" y="289"/>
                    <a:pt x="1062" y="77"/>
                    <a:pt x="782" y="77"/>
                  </a:cubicBezTo>
                  <a:cubicBezTo>
                    <a:pt x="391" y="0"/>
                    <a:pt x="34" y="289"/>
                    <a:pt x="0" y="671"/>
                  </a:cubicBezTo>
                  <a:cubicBezTo>
                    <a:pt x="0" y="782"/>
                    <a:pt x="0" y="884"/>
                    <a:pt x="34" y="99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5406336" y="4036654"/>
              <a:ext cx="693345" cy="908884"/>
            </a:xfrm>
            <a:custGeom>
              <a:avLst/>
              <a:gdLst/>
              <a:ahLst/>
              <a:cxnLst/>
              <a:rect l="l" t="t" r="r" b="b"/>
              <a:pathLst>
                <a:path w="20388" h="26726" extrusionOk="0">
                  <a:moveTo>
                    <a:pt x="3398" y="25171"/>
                  </a:moveTo>
                  <a:cubicBezTo>
                    <a:pt x="3611" y="25731"/>
                    <a:pt x="3933" y="26266"/>
                    <a:pt x="4426" y="26725"/>
                  </a:cubicBezTo>
                  <a:cubicBezTo>
                    <a:pt x="4426" y="26725"/>
                    <a:pt x="18162" y="21203"/>
                    <a:pt x="20142" y="12284"/>
                  </a:cubicBezTo>
                  <a:cubicBezTo>
                    <a:pt x="20176" y="12072"/>
                    <a:pt x="20244" y="11825"/>
                    <a:pt x="20244" y="11579"/>
                  </a:cubicBezTo>
                  <a:cubicBezTo>
                    <a:pt x="20354" y="11044"/>
                    <a:pt x="20388" y="10474"/>
                    <a:pt x="20354" y="9914"/>
                  </a:cubicBezTo>
                  <a:lnTo>
                    <a:pt x="20354" y="9667"/>
                  </a:lnTo>
                  <a:cubicBezTo>
                    <a:pt x="20320" y="9243"/>
                    <a:pt x="20286" y="8852"/>
                    <a:pt x="20210" y="8461"/>
                  </a:cubicBezTo>
                  <a:cubicBezTo>
                    <a:pt x="20142" y="8181"/>
                    <a:pt x="20074" y="7926"/>
                    <a:pt x="19963" y="7680"/>
                  </a:cubicBezTo>
                  <a:cubicBezTo>
                    <a:pt x="19861" y="7365"/>
                    <a:pt x="19717" y="7043"/>
                    <a:pt x="19572" y="6762"/>
                  </a:cubicBezTo>
                  <a:cubicBezTo>
                    <a:pt x="15962" y="0"/>
                    <a:pt x="1241" y="1631"/>
                    <a:pt x="1241" y="1631"/>
                  </a:cubicBezTo>
                  <a:cubicBezTo>
                    <a:pt x="1241" y="1631"/>
                    <a:pt x="0" y="4248"/>
                    <a:pt x="884" y="6864"/>
                  </a:cubicBezTo>
                  <a:cubicBezTo>
                    <a:pt x="1275" y="7969"/>
                    <a:pt x="2022" y="9064"/>
                    <a:pt x="3432" y="9948"/>
                  </a:cubicBezTo>
                  <a:cubicBezTo>
                    <a:pt x="3432" y="9948"/>
                    <a:pt x="3398" y="9948"/>
                    <a:pt x="3364" y="10016"/>
                  </a:cubicBezTo>
                  <a:cubicBezTo>
                    <a:pt x="3007" y="10441"/>
                    <a:pt x="1453" y="12675"/>
                    <a:pt x="2370" y="15257"/>
                  </a:cubicBezTo>
                  <a:cubicBezTo>
                    <a:pt x="2727" y="16319"/>
                    <a:pt x="3509" y="17449"/>
                    <a:pt x="4919" y="18545"/>
                  </a:cubicBezTo>
                  <a:cubicBezTo>
                    <a:pt x="4919" y="18545"/>
                    <a:pt x="2404" y="22299"/>
                    <a:pt x="3398" y="2517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5406336" y="4031723"/>
              <a:ext cx="692189" cy="345550"/>
            </a:xfrm>
            <a:custGeom>
              <a:avLst/>
              <a:gdLst/>
              <a:ahLst/>
              <a:cxnLst/>
              <a:rect l="l" t="t" r="r" b="b"/>
              <a:pathLst>
                <a:path w="20354" h="10161" extrusionOk="0">
                  <a:moveTo>
                    <a:pt x="884" y="7009"/>
                  </a:moveTo>
                  <a:cubicBezTo>
                    <a:pt x="1275" y="8114"/>
                    <a:pt x="2022" y="9209"/>
                    <a:pt x="3432" y="10093"/>
                  </a:cubicBezTo>
                  <a:cubicBezTo>
                    <a:pt x="3432" y="10093"/>
                    <a:pt x="3398" y="10093"/>
                    <a:pt x="3364" y="10161"/>
                  </a:cubicBezTo>
                  <a:cubicBezTo>
                    <a:pt x="5666" y="9456"/>
                    <a:pt x="10551" y="8640"/>
                    <a:pt x="19785" y="9736"/>
                  </a:cubicBezTo>
                  <a:lnTo>
                    <a:pt x="20354" y="9812"/>
                  </a:lnTo>
                  <a:cubicBezTo>
                    <a:pt x="20320" y="9388"/>
                    <a:pt x="20286" y="8997"/>
                    <a:pt x="20210" y="8606"/>
                  </a:cubicBezTo>
                  <a:cubicBezTo>
                    <a:pt x="20142" y="8360"/>
                    <a:pt x="20074" y="8071"/>
                    <a:pt x="19997" y="7859"/>
                  </a:cubicBezTo>
                  <a:cubicBezTo>
                    <a:pt x="17270" y="1"/>
                    <a:pt x="1241" y="1776"/>
                    <a:pt x="1241" y="1776"/>
                  </a:cubicBezTo>
                  <a:cubicBezTo>
                    <a:pt x="1241" y="1776"/>
                    <a:pt x="0" y="4393"/>
                    <a:pt x="884" y="700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2"/>
            <p:cNvSpPr/>
            <p:nvPr/>
          </p:nvSpPr>
          <p:spPr>
            <a:xfrm>
              <a:off x="5488090" y="4365405"/>
              <a:ext cx="611591" cy="580134"/>
            </a:xfrm>
            <a:custGeom>
              <a:avLst/>
              <a:gdLst/>
              <a:ahLst/>
              <a:cxnLst/>
              <a:rect l="l" t="t" r="r" b="b"/>
              <a:pathLst>
                <a:path w="17984" h="17059" extrusionOk="0">
                  <a:moveTo>
                    <a:pt x="994" y="15504"/>
                  </a:moveTo>
                  <a:cubicBezTo>
                    <a:pt x="1207" y="16064"/>
                    <a:pt x="1529" y="16599"/>
                    <a:pt x="2022" y="17058"/>
                  </a:cubicBezTo>
                  <a:cubicBezTo>
                    <a:pt x="2022" y="17058"/>
                    <a:pt x="16463" y="11256"/>
                    <a:pt x="17840" y="1912"/>
                  </a:cubicBezTo>
                  <a:cubicBezTo>
                    <a:pt x="17950" y="1377"/>
                    <a:pt x="17984" y="807"/>
                    <a:pt x="17950" y="247"/>
                  </a:cubicBezTo>
                  <a:lnTo>
                    <a:pt x="17950" y="0"/>
                  </a:lnTo>
                  <a:cubicBezTo>
                    <a:pt x="17491" y="672"/>
                    <a:pt x="16990" y="1275"/>
                    <a:pt x="16463" y="1801"/>
                  </a:cubicBezTo>
                  <a:cubicBezTo>
                    <a:pt x="10831" y="7782"/>
                    <a:pt x="2515" y="8878"/>
                    <a:pt x="2515" y="8878"/>
                  </a:cubicBezTo>
                  <a:cubicBezTo>
                    <a:pt x="2515" y="8878"/>
                    <a:pt x="0" y="12632"/>
                    <a:pt x="994" y="1550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5485777" y="4265457"/>
              <a:ext cx="43360" cy="15609"/>
            </a:xfrm>
            <a:custGeom>
              <a:avLst/>
              <a:gdLst/>
              <a:ahLst/>
              <a:cxnLst/>
              <a:rect l="l" t="t" r="r" b="b"/>
              <a:pathLst>
                <a:path w="1275" h="459" extrusionOk="0">
                  <a:moveTo>
                    <a:pt x="34" y="425"/>
                  </a:moveTo>
                  <a:cubicBezTo>
                    <a:pt x="34" y="425"/>
                    <a:pt x="34" y="459"/>
                    <a:pt x="68" y="459"/>
                  </a:cubicBezTo>
                  <a:cubicBezTo>
                    <a:pt x="425" y="425"/>
                    <a:pt x="884" y="315"/>
                    <a:pt x="1241" y="102"/>
                  </a:cubicBezTo>
                  <a:cubicBezTo>
                    <a:pt x="1275" y="102"/>
                    <a:pt x="1275" y="68"/>
                    <a:pt x="1275" y="34"/>
                  </a:cubicBezTo>
                  <a:cubicBezTo>
                    <a:pt x="1241" y="34"/>
                    <a:pt x="1241" y="0"/>
                    <a:pt x="1207" y="0"/>
                  </a:cubicBezTo>
                  <a:cubicBezTo>
                    <a:pt x="816" y="34"/>
                    <a:pt x="391" y="213"/>
                    <a:pt x="34" y="391"/>
                  </a:cubicBezTo>
                  <a:cubicBezTo>
                    <a:pt x="0" y="391"/>
                    <a:pt x="0" y="425"/>
                    <a:pt x="34"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2"/>
            <p:cNvSpPr/>
            <p:nvPr/>
          </p:nvSpPr>
          <p:spPr>
            <a:xfrm>
              <a:off x="5467856" y="4246107"/>
              <a:ext cx="44516" cy="14453"/>
            </a:xfrm>
            <a:custGeom>
              <a:avLst/>
              <a:gdLst/>
              <a:ahLst/>
              <a:cxnLst/>
              <a:rect l="l" t="t" r="r" b="b"/>
              <a:pathLst>
                <a:path w="1309" h="425" extrusionOk="0">
                  <a:moveTo>
                    <a:pt x="1" y="391"/>
                  </a:moveTo>
                  <a:lnTo>
                    <a:pt x="35" y="425"/>
                  </a:lnTo>
                  <a:cubicBezTo>
                    <a:pt x="281" y="425"/>
                    <a:pt x="493" y="357"/>
                    <a:pt x="706" y="323"/>
                  </a:cubicBezTo>
                  <a:cubicBezTo>
                    <a:pt x="918" y="280"/>
                    <a:pt x="1131" y="212"/>
                    <a:pt x="1275" y="111"/>
                  </a:cubicBezTo>
                  <a:cubicBezTo>
                    <a:pt x="1309" y="111"/>
                    <a:pt x="1309" y="68"/>
                    <a:pt x="1309" y="34"/>
                  </a:cubicBezTo>
                  <a:cubicBezTo>
                    <a:pt x="1309" y="0"/>
                    <a:pt x="1275" y="0"/>
                    <a:pt x="1232" y="0"/>
                  </a:cubicBezTo>
                  <a:cubicBezTo>
                    <a:pt x="1020" y="0"/>
                    <a:pt x="808" y="68"/>
                    <a:pt x="595" y="145"/>
                  </a:cubicBezTo>
                  <a:cubicBezTo>
                    <a:pt x="425" y="212"/>
                    <a:pt x="213" y="246"/>
                    <a:pt x="35" y="323"/>
                  </a:cubicBezTo>
                  <a:cubicBezTo>
                    <a:pt x="1" y="323"/>
                    <a:pt x="1" y="357"/>
                    <a:pt x="1"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2"/>
            <p:cNvSpPr/>
            <p:nvPr/>
          </p:nvSpPr>
          <p:spPr>
            <a:xfrm>
              <a:off x="5547297" y="4225566"/>
              <a:ext cx="45672" cy="11018"/>
            </a:xfrm>
            <a:custGeom>
              <a:avLst/>
              <a:gdLst/>
              <a:ahLst/>
              <a:cxnLst/>
              <a:rect l="l" t="t" r="r" b="b"/>
              <a:pathLst>
                <a:path w="1343" h="324" extrusionOk="0">
                  <a:moveTo>
                    <a:pt x="1" y="247"/>
                  </a:moveTo>
                  <a:cubicBezTo>
                    <a:pt x="35" y="290"/>
                    <a:pt x="35" y="324"/>
                    <a:pt x="103" y="324"/>
                  </a:cubicBezTo>
                  <a:cubicBezTo>
                    <a:pt x="315" y="324"/>
                    <a:pt x="527" y="290"/>
                    <a:pt x="740" y="290"/>
                  </a:cubicBezTo>
                  <a:cubicBezTo>
                    <a:pt x="918" y="247"/>
                    <a:pt x="1131" y="290"/>
                    <a:pt x="1309" y="179"/>
                  </a:cubicBezTo>
                  <a:cubicBezTo>
                    <a:pt x="1343" y="145"/>
                    <a:pt x="1343" y="111"/>
                    <a:pt x="1343" y="77"/>
                  </a:cubicBezTo>
                  <a:lnTo>
                    <a:pt x="1309" y="77"/>
                  </a:lnTo>
                  <a:cubicBezTo>
                    <a:pt x="1131" y="1"/>
                    <a:pt x="952" y="35"/>
                    <a:pt x="740" y="77"/>
                  </a:cubicBezTo>
                  <a:cubicBezTo>
                    <a:pt x="527" y="111"/>
                    <a:pt x="281" y="145"/>
                    <a:pt x="69" y="179"/>
                  </a:cubicBezTo>
                  <a:cubicBezTo>
                    <a:pt x="1" y="179"/>
                    <a:pt x="1" y="213"/>
                    <a:pt x="1"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5516962" y="4195537"/>
              <a:ext cx="39925" cy="12175"/>
            </a:xfrm>
            <a:custGeom>
              <a:avLst/>
              <a:gdLst/>
              <a:ahLst/>
              <a:cxnLst/>
              <a:rect l="l" t="t" r="r" b="b"/>
              <a:pathLst>
                <a:path w="1174" h="358" extrusionOk="0">
                  <a:moveTo>
                    <a:pt x="1" y="323"/>
                  </a:moveTo>
                  <a:cubicBezTo>
                    <a:pt x="1" y="357"/>
                    <a:pt x="43" y="357"/>
                    <a:pt x="77" y="357"/>
                  </a:cubicBezTo>
                  <a:cubicBezTo>
                    <a:pt x="256" y="323"/>
                    <a:pt x="426" y="323"/>
                    <a:pt x="604" y="323"/>
                  </a:cubicBezTo>
                  <a:cubicBezTo>
                    <a:pt x="782" y="323"/>
                    <a:pt x="927" y="357"/>
                    <a:pt x="1105" y="357"/>
                  </a:cubicBezTo>
                  <a:cubicBezTo>
                    <a:pt x="1173" y="357"/>
                    <a:pt x="1173" y="281"/>
                    <a:pt x="1173" y="213"/>
                  </a:cubicBezTo>
                  <a:cubicBezTo>
                    <a:pt x="1173" y="179"/>
                    <a:pt x="1139" y="179"/>
                    <a:pt x="1105" y="145"/>
                  </a:cubicBezTo>
                  <a:cubicBezTo>
                    <a:pt x="782" y="1"/>
                    <a:pt x="324" y="145"/>
                    <a:pt x="43" y="247"/>
                  </a:cubicBezTo>
                  <a:cubicBezTo>
                    <a:pt x="1" y="281"/>
                    <a:pt x="1" y="281"/>
                    <a:pt x="1" y="32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5466427" y="4187172"/>
              <a:ext cx="37578" cy="14453"/>
            </a:xfrm>
            <a:custGeom>
              <a:avLst/>
              <a:gdLst/>
              <a:ahLst/>
              <a:cxnLst/>
              <a:rect l="l" t="t" r="r" b="b"/>
              <a:pathLst>
                <a:path w="1105" h="425" extrusionOk="0">
                  <a:moveTo>
                    <a:pt x="0" y="391"/>
                  </a:moveTo>
                  <a:lnTo>
                    <a:pt x="43" y="425"/>
                  </a:lnTo>
                  <a:cubicBezTo>
                    <a:pt x="213" y="425"/>
                    <a:pt x="391" y="357"/>
                    <a:pt x="569" y="314"/>
                  </a:cubicBezTo>
                  <a:cubicBezTo>
                    <a:pt x="714" y="314"/>
                    <a:pt x="960" y="357"/>
                    <a:pt x="1062" y="213"/>
                  </a:cubicBezTo>
                  <a:cubicBezTo>
                    <a:pt x="1105" y="213"/>
                    <a:pt x="1105" y="145"/>
                    <a:pt x="1105" y="102"/>
                  </a:cubicBezTo>
                  <a:lnTo>
                    <a:pt x="1062" y="68"/>
                  </a:lnTo>
                  <a:cubicBezTo>
                    <a:pt x="892" y="0"/>
                    <a:pt x="714" y="68"/>
                    <a:pt x="535" y="102"/>
                  </a:cubicBezTo>
                  <a:cubicBezTo>
                    <a:pt x="357" y="145"/>
                    <a:pt x="179" y="213"/>
                    <a:pt x="0"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2"/>
            <p:cNvSpPr/>
            <p:nvPr/>
          </p:nvSpPr>
          <p:spPr>
            <a:xfrm>
              <a:off x="5625310" y="4255629"/>
              <a:ext cx="36150" cy="13331"/>
            </a:xfrm>
            <a:custGeom>
              <a:avLst/>
              <a:gdLst/>
              <a:ahLst/>
              <a:cxnLst/>
              <a:rect l="l" t="t" r="r" b="b"/>
              <a:pathLst>
                <a:path w="1063" h="392" extrusionOk="0">
                  <a:moveTo>
                    <a:pt x="43" y="357"/>
                  </a:moveTo>
                  <a:cubicBezTo>
                    <a:pt x="43" y="391"/>
                    <a:pt x="77" y="391"/>
                    <a:pt x="111" y="391"/>
                  </a:cubicBezTo>
                  <a:cubicBezTo>
                    <a:pt x="255" y="357"/>
                    <a:pt x="425" y="323"/>
                    <a:pt x="604" y="289"/>
                  </a:cubicBezTo>
                  <a:cubicBezTo>
                    <a:pt x="748" y="289"/>
                    <a:pt x="892" y="255"/>
                    <a:pt x="1028" y="179"/>
                  </a:cubicBezTo>
                  <a:cubicBezTo>
                    <a:pt x="1062" y="145"/>
                    <a:pt x="1062" y="111"/>
                    <a:pt x="1062" y="77"/>
                  </a:cubicBezTo>
                  <a:cubicBezTo>
                    <a:pt x="1028" y="43"/>
                    <a:pt x="1028" y="0"/>
                    <a:pt x="960" y="0"/>
                  </a:cubicBezTo>
                  <a:cubicBezTo>
                    <a:pt x="816" y="0"/>
                    <a:pt x="680" y="43"/>
                    <a:pt x="536" y="111"/>
                  </a:cubicBezTo>
                  <a:lnTo>
                    <a:pt x="77" y="255"/>
                  </a:lnTo>
                  <a:cubicBezTo>
                    <a:pt x="43" y="289"/>
                    <a:pt x="0" y="323"/>
                    <a:pt x="43" y="35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5579672" y="4276135"/>
              <a:ext cx="31219" cy="12175"/>
            </a:xfrm>
            <a:custGeom>
              <a:avLst/>
              <a:gdLst/>
              <a:ahLst/>
              <a:cxnLst/>
              <a:rect l="l" t="t" r="r" b="b"/>
              <a:pathLst>
                <a:path w="918" h="358" extrusionOk="0">
                  <a:moveTo>
                    <a:pt x="0" y="323"/>
                  </a:moveTo>
                  <a:cubicBezTo>
                    <a:pt x="0" y="357"/>
                    <a:pt x="34" y="357"/>
                    <a:pt x="68" y="357"/>
                  </a:cubicBezTo>
                  <a:cubicBezTo>
                    <a:pt x="323" y="323"/>
                    <a:pt x="603" y="289"/>
                    <a:pt x="850" y="213"/>
                  </a:cubicBezTo>
                  <a:cubicBezTo>
                    <a:pt x="884" y="179"/>
                    <a:pt x="918" y="111"/>
                    <a:pt x="884" y="77"/>
                  </a:cubicBezTo>
                  <a:cubicBezTo>
                    <a:pt x="884" y="35"/>
                    <a:pt x="850" y="1"/>
                    <a:pt x="782" y="1"/>
                  </a:cubicBezTo>
                  <a:cubicBezTo>
                    <a:pt x="535" y="35"/>
                    <a:pt x="281" y="145"/>
                    <a:pt x="34" y="247"/>
                  </a:cubicBezTo>
                  <a:cubicBezTo>
                    <a:pt x="0" y="247"/>
                    <a:pt x="0" y="289"/>
                    <a:pt x="0" y="32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5541244" y="4319461"/>
              <a:ext cx="24009" cy="11018"/>
            </a:xfrm>
            <a:custGeom>
              <a:avLst/>
              <a:gdLst/>
              <a:ahLst/>
              <a:cxnLst/>
              <a:rect l="l" t="t" r="r" b="b"/>
              <a:pathLst>
                <a:path w="706" h="324" extrusionOk="0">
                  <a:moveTo>
                    <a:pt x="34" y="247"/>
                  </a:moveTo>
                  <a:cubicBezTo>
                    <a:pt x="34" y="290"/>
                    <a:pt x="34" y="290"/>
                    <a:pt x="68" y="290"/>
                  </a:cubicBezTo>
                  <a:cubicBezTo>
                    <a:pt x="247" y="290"/>
                    <a:pt x="561" y="324"/>
                    <a:pt x="671" y="179"/>
                  </a:cubicBezTo>
                  <a:cubicBezTo>
                    <a:pt x="705" y="145"/>
                    <a:pt x="705" y="111"/>
                    <a:pt x="705" y="111"/>
                  </a:cubicBezTo>
                  <a:cubicBezTo>
                    <a:pt x="705" y="77"/>
                    <a:pt x="671" y="77"/>
                    <a:pt x="671" y="35"/>
                  </a:cubicBezTo>
                  <a:cubicBezTo>
                    <a:pt x="561" y="1"/>
                    <a:pt x="493" y="35"/>
                    <a:pt x="391" y="77"/>
                  </a:cubicBezTo>
                  <a:cubicBezTo>
                    <a:pt x="281" y="111"/>
                    <a:pt x="179" y="145"/>
                    <a:pt x="68" y="145"/>
                  </a:cubicBezTo>
                  <a:cubicBezTo>
                    <a:pt x="34" y="179"/>
                    <a:pt x="0" y="213"/>
                    <a:pt x="34"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5672411" y="4284501"/>
              <a:ext cx="42203" cy="14487"/>
            </a:xfrm>
            <a:custGeom>
              <a:avLst/>
              <a:gdLst/>
              <a:ahLst/>
              <a:cxnLst/>
              <a:rect l="l" t="t" r="r" b="b"/>
              <a:pathLst>
                <a:path w="1241" h="426" extrusionOk="0">
                  <a:moveTo>
                    <a:pt x="0" y="358"/>
                  </a:moveTo>
                  <a:cubicBezTo>
                    <a:pt x="34" y="392"/>
                    <a:pt x="34" y="426"/>
                    <a:pt x="68" y="426"/>
                  </a:cubicBezTo>
                  <a:cubicBezTo>
                    <a:pt x="280" y="426"/>
                    <a:pt x="493" y="426"/>
                    <a:pt x="705" y="392"/>
                  </a:cubicBezTo>
                  <a:cubicBezTo>
                    <a:pt x="884" y="358"/>
                    <a:pt x="1130" y="392"/>
                    <a:pt x="1206" y="213"/>
                  </a:cubicBezTo>
                  <a:cubicBezTo>
                    <a:pt x="1240" y="213"/>
                    <a:pt x="1240" y="179"/>
                    <a:pt x="1206" y="145"/>
                  </a:cubicBezTo>
                  <a:lnTo>
                    <a:pt x="1206" y="111"/>
                  </a:lnTo>
                  <a:cubicBezTo>
                    <a:pt x="1062" y="1"/>
                    <a:pt x="884" y="111"/>
                    <a:pt x="705" y="111"/>
                  </a:cubicBezTo>
                  <a:cubicBezTo>
                    <a:pt x="493" y="179"/>
                    <a:pt x="280" y="213"/>
                    <a:pt x="68" y="256"/>
                  </a:cubicBezTo>
                  <a:cubicBezTo>
                    <a:pt x="34" y="290"/>
                    <a:pt x="0" y="324"/>
                    <a:pt x="0" y="35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5689142" y="4242638"/>
              <a:ext cx="39925" cy="13025"/>
            </a:xfrm>
            <a:custGeom>
              <a:avLst/>
              <a:gdLst/>
              <a:ahLst/>
              <a:cxnLst/>
              <a:rect l="l" t="t" r="r" b="b"/>
              <a:pathLst>
                <a:path w="1174" h="383" extrusionOk="0">
                  <a:moveTo>
                    <a:pt x="35" y="314"/>
                  </a:moveTo>
                  <a:cubicBezTo>
                    <a:pt x="35" y="348"/>
                    <a:pt x="35" y="348"/>
                    <a:pt x="77" y="348"/>
                  </a:cubicBezTo>
                  <a:cubicBezTo>
                    <a:pt x="290" y="348"/>
                    <a:pt x="459" y="382"/>
                    <a:pt x="638" y="348"/>
                  </a:cubicBezTo>
                  <a:cubicBezTo>
                    <a:pt x="816" y="348"/>
                    <a:pt x="995" y="348"/>
                    <a:pt x="1139" y="247"/>
                  </a:cubicBezTo>
                  <a:cubicBezTo>
                    <a:pt x="1173" y="247"/>
                    <a:pt x="1173" y="170"/>
                    <a:pt x="1173" y="136"/>
                  </a:cubicBezTo>
                  <a:cubicBezTo>
                    <a:pt x="1173" y="102"/>
                    <a:pt x="1139" y="102"/>
                    <a:pt x="1097" y="68"/>
                  </a:cubicBezTo>
                  <a:cubicBezTo>
                    <a:pt x="961" y="0"/>
                    <a:pt x="816" y="68"/>
                    <a:pt x="638" y="102"/>
                  </a:cubicBezTo>
                  <a:cubicBezTo>
                    <a:pt x="459" y="136"/>
                    <a:pt x="290" y="170"/>
                    <a:pt x="77" y="213"/>
                  </a:cubicBezTo>
                  <a:cubicBezTo>
                    <a:pt x="35" y="213"/>
                    <a:pt x="1" y="280"/>
                    <a:pt x="35"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5638607" y="4200434"/>
              <a:ext cx="39891" cy="11903"/>
            </a:xfrm>
            <a:custGeom>
              <a:avLst/>
              <a:gdLst/>
              <a:ahLst/>
              <a:cxnLst/>
              <a:rect l="l" t="t" r="r" b="b"/>
              <a:pathLst>
                <a:path w="1173" h="350" extrusionOk="0">
                  <a:moveTo>
                    <a:pt x="0" y="247"/>
                  </a:moveTo>
                  <a:cubicBezTo>
                    <a:pt x="0" y="281"/>
                    <a:pt x="34" y="315"/>
                    <a:pt x="77" y="315"/>
                  </a:cubicBezTo>
                  <a:cubicBezTo>
                    <a:pt x="247" y="315"/>
                    <a:pt x="425" y="281"/>
                    <a:pt x="603" y="315"/>
                  </a:cubicBezTo>
                  <a:cubicBezTo>
                    <a:pt x="748" y="315"/>
                    <a:pt x="884" y="349"/>
                    <a:pt x="1028" y="315"/>
                  </a:cubicBezTo>
                  <a:cubicBezTo>
                    <a:pt x="1138" y="315"/>
                    <a:pt x="1172" y="213"/>
                    <a:pt x="1138" y="179"/>
                  </a:cubicBezTo>
                  <a:cubicBezTo>
                    <a:pt x="1138" y="137"/>
                    <a:pt x="1096" y="103"/>
                    <a:pt x="1062" y="69"/>
                  </a:cubicBezTo>
                  <a:cubicBezTo>
                    <a:pt x="926" y="1"/>
                    <a:pt x="714" y="35"/>
                    <a:pt x="569" y="69"/>
                  </a:cubicBezTo>
                  <a:cubicBezTo>
                    <a:pt x="391" y="69"/>
                    <a:pt x="213" y="137"/>
                    <a:pt x="34" y="179"/>
                  </a:cubicBezTo>
                  <a:cubicBezTo>
                    <a:pt x="0" y="213"/>
                    <a:pt x="0" y="247"/>
                    <a:pt x="0"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5612319" y="4159421"/>
              <a:ext cx="36116" cy="15643"/>
            </a:xfrm>
            <a:custGeom>
              <a:avLst/>
              <a:gdLst/>
              <a:ahLst/>
              <a:cxnLst/>
              <a:rect l="l" t="t" r="r" b="b"/>
              <a:pathLst>
                <a:path w="1062" h="460" extrusionOk="0">
                  <a:moveTo>
                    <a:pt x="0" y="391"/>
                  </a:moveTo>
                  <a:cubicBezTo>
                    <a:pt x="0" y="425"/>
                    <a:pt x="34" y="459"/>
                    <a:pt x="102" y="425"/>
                  </a:cubicBezTo>
                  <a:cubicBezTo>
                    <a:pt x="246" y="391"/>
                    <a:pt x="425" y="357"/>
                    <a:pt x="595" y="357"/>
                  </a:cubicBezTo>
                  <a:cubicBezTo>
                    <a:pt x="739" y="357"/>
                    <a:pt x="884" y="391"/>
                    <a:pt x="1020" y="281"/>
                  </a:cubicBezTo>
                  <a:cubicBezTo>
                    <a:pt x="1062" y="247"/>
                    <a:pt x="1062" y="213"/>
                    <a:pt x="1062" y="179"/>
                  </a:cubicBezTo>
                  <a:cubicBezTo>
                    <a:pt x="1020" y="179"/>
                    <a:pt x="1020" y="145"/>
                    <a:pt x="1020" y="145"/>
                  </a:cubicBezTo>
                  <a:cubicBezTo>
                    <a:pt x="918" y="1"/>
                    <a:pt x="705" y="35"/>
                    <a:pt x="527" y="69"/>
                  </a:cubicBezTo>
                  <a:cubicBezTo>
                    <a:pt x="348" y="111"/>
                    <a:pt x="170" y="179"/>
                    <a:pt x="34" y="281"/>
                  </a:cubicBezTo>
                  <a:cubicBezTo>
                    <a:pt x="0" y="323"/>
                    <a:pt x="0" y="357"/>
                    <a:pt x="0"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2"/>
            <p:cNvSpPr/>
            <p:nvPr/>
          </p:nvSpPr>
          <p:spPr>
            <a:xfrm>
              <a:off x="5554541" y="4127080"/>
              <a:ext cx="34688" cy="13025"/>
            </a:xfrm>
            <a:custGeom>
              <a:avLst/>
              <a:gdLst/>
              <a:ahLst/>
              <a:cxnLst/>
              <a:rect l="l" t="t" r="r" b="b"/>
              <a:pathLst>
                <a:path w="1020" h="383" extrusionOk="0">
                  <a:moveTo>
                    <a:pt x="0" y="349"/>
                  </a:moveTo>
                  <a:cubicBezTo>
                    <a:pt x="34" y="349"/>
                    <a:pt x="34" y="383"/>
                    <a:pt x="68" y="383"/>
                  </a:cubicBezTo>
                  <a:cubicBezTo>
                    <a:pt x="247" y="349"/>
                    <a:pt x="382" y="315"/>
                    <a:pt x="561" y="315"/>
                  </a:cubicBezTo>
                  <a:cubicBezTo>
                    <a:pt x="705" y="281"/>
                    <a:pt x="850" y="315"/>
                    <a:pt x="952" y="247"/>
                  </a:cubicBezTo>
                  <a:cubicBezTo>
                    <a:pt x="1020" y="213"/>
                    <a:pt x="1020" y="136"/>
                    <a:pt x="986" y="102"/>
                  </a:cubicBezTo>
                  <a:cubicBezTo>
                    <a:pt x="986" y="68"/>
                    <a:pt x="952" y="34"/>
                    <a:pt x="952" y="34"/>
                  </a:cubicBezTo>
                  <a:cubicBezTo>
                    <a:pt x="773" y="0"/>
                    <a:pt x="637" y="34"/>
                    <a:pt x="527" y="68"/>
                  </a:cubicBezTo>
                  <a:cubicBezTo>
                    <a:pt x="348" y="136"/>
                    <a:pt x="213" y="170"/>
                    <a:pt x="34" y="247"/>
                  </a:cubicBezTo>
                  <a:cubicBezTo>
                    <a:pt x="0" y="281"/>
                    <a:pt x="0" y="315"/>
                    <a:pt x="0" y="3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2"/>
            <p:cNvSpPr/>
            <p:nvPr/>
          </p:nvSpPr>
          <p:spPr>
            <a:xfrm>
              <a:off x="5496762" y="4118408"/>
              <a:ext cx="38428" cy="17072"/>
            </a:xfrm>
            <a:custGeom>
              <a:avLst/>
              <a:gdLst/>
              <a:ahLst/>
              <a:cxnLst/>
              <a:rect l="l" t="t" r="r" b="b"/>
              <a:pathLst>
                <a:path w="1130" h="502" extrusionOk="0">
                  <a:moveTo>
                    <a:pt x="0" y="425"/>
                  </a:moveTo>
                  <a:cubicBezTo>
                    <a:pt x="34" y="468"/>
                    <a:pt x="34" y="502"/>
                    <a:pt x="102" y="502"/>
                  </a:cubicBezTo>
                  <a:cubicBezTo>
                    <a:pt x="281" y="468"/>
                    <a:pt x="459" y="425"/>
                    <a:pt x="637" y="357"/>
                  </a:cubicBezTo>
                  <a:cubicBezTo>
                    <a:pt x="807" y="323"/>
                    <a:pt x="952" y="323"/>
                    <a:pt x="1096" y="213"/>
                  </a:cubicBezTo>
                  <a:cubicBezTo>
                    <a:pt x="1130" y="179"/>
                    <a:pt x="1130" y="145"/>
                    <a:pt x="1130" y="111"/>
                  </a:cubicBezTo>
                  <a:cubicBezTo>
                    <a:pt x="1096" y="77"/>
                    <a:pt x="1096" y="43"/>
                    <a:pt x="1020" y="43"/>
                  </a:cubicBezTo>
                  <a:cubicBezTo>
                    <a:pt x="884" y="0"/>
                    <a:pt x="739" y="77"/>
                    <a:pt x="561" y="145"/>
                  </a:cubicBezTo>
                  <a:cubicBezTo>
                    <a:pt x="382" y="213"/>
                    <a:pt x="213" y="255"/>
                    <a:pt x="34" y="357"/>
                  </a:cubicBezTo>
                  <a:cubicBezTo>
                    <a:pt x="0" y="357"/>
                    <a:pt x="0" y="391"/>
                    <a:pt x="0"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5562906" y="4165509"/>
              <a:ext cx="28906" cy="12141"/>
            </a:xfrm>
            <a:custGeom>
              <a:avLst/>
              <a:gdLst/>
              <a:ahLst/>
              <a:cxnLst/>
              <a:rect l="l" t="t" r="r" b="b"/>
              <a:pathLst>
                <a:path w="850" h="357" extrusionOk="0">
                  <a:moveTo>
                    <a:pt x="1" y="314"/>
                  </a:moveTo>
                  <a:cubicBezTo>
                    <a:pt x="34" y="357"/>
                    <a:pt x="34" y="357"/>
                    <a:pt x="68" y="357"/>
                  </a:cubicBezTo>
                  <a:cubicBezTo>
                    <a:pt x="213" y="357"/>
                    <a:pt x="349" y="357"/>
                    <a:pt x="459" y="314"/>
                  </a:cubicBezTo>
                  <a:cubicBezTo>
                    <a:pt x="604" y="280"/>
                    <a:pt x="740" y="280"/>
                    <a:pt x="816" y="178"/>
                  </a:cubicBezTo>
                  <a:cubicBezTo>
                    <a:pt x="850" y="144"/>
                    <a:pt x="850" y="102"/>
                    <a:pt x="816" y="68"/>
                  </a:cubicBezTo>
                  <a:cubicBezTo>
                    <a:pt x="816" y="34"/>
                    <a:pt x="774" y="0"/>
                    <a:pt x="740" y="0"/>
                  </a:cubicBezTo>
                  <a:cubicBezTo>
                    <a:pt x="638" y="0"/>
                    <a:pt x="527" y="68"/>
                    <a:pt x="425" y="102"/>
                  </a:cubicBezTo>
                  <a:cubicBezTo>
                    <a:pt x="315" y="144"/>
                    <a:pt x="213" y="178"/>
                    <a:pt x="68" y="212"/>
                  </a:cubicBezTo>
                  <a:cubicBezTo>
                    <a:pt x="34" y="212"/>
                    <a:pt x="1" y="280"/>
                    <a:pt x="1" y="31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5471324" y="4144968"/>
              <a:ext cx="38462" cy="15643"/>
            </a:xfrm>
            <a:custGeom>
              <a:avLst/>
              <a:gdLst/>
              <a:ahLst/>
              <a:cxnLst/>
              <a:rect l="l" t="t" r="r" b="b"/>
              <a:pathLst>
                <a:path w="1131" h="460" extrusionOk="0">
                  <a:moveTo>
                    <a:pt x="1" y="426"/>
                  </a:moveTo>
                  <a:cubicBezTo>
                    <a:pt x="1" y="460"/>
                    <a:pt x="35" y="460"/>
                    <a:pt x="69" y="460"/>
                  </a:cubicBezTo>
                  <a:cubicBezTo>
                    <a:pt x="247" y="426"/>
                    <a:pt x="425" y="392"/>
                    <a:pt x="604" y="358"/>
                  </a:cubicBezTo>
                  <a:cubicBezTo>
                    <a:pt x="748" y="324"/>
                    <a:pt x="918" y="281"/>
                    <a:pt x="1096" y="213"/>
                  </a:cubicBezTo>
                  <a:cubicBezTo>
                    <a:pt x="1130" y="179"/>
                    <a:pt x="1130" y="145"/>
                    <a:pt x="1130" y="111"/>
                  </a:cubicBezTo>
                  <a:cubicBezTo>
                    <a:pt x="1130" y="69"/>
                    <a:pt x="1096" y="35"/>
                    <a:pt x="1062" y="35"/>
                  </a:cubicBezTo>
                  <a:cubicBezTo>
                    <a:pt x="884" y="1"/>
                    <a:pt x="706" y="69"/>
                    <a:pt x="570" y="145"/>
                  </a:cubicBezTo>
                  <a:cubicBezTo>
                    <a:pt x="391" y="179"/>
                    <a:pt x="179" y="281"/>
                    <a:pt x="35" y="358"/>
                  </a:cubicBezTo>
                  <a:cubicBezTo>
                    <a:pt x="1" y="392"/>
                    <a:pt x="1" y="426"/>
                    <a:pt x="1" y="42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2"/>
            <p:cNvSpPr/>
            <p:nvPr/>
          </p:nvSpPr>
          <p:spPr>
            <a:xfrm>
              <a:off x="5616944" y="4307626"/>
              <a:ext cx="28906" cy="9556"/>
            </a:xfrm>
            <a:custGeom>
              <a:avLst/>
              <a:gdLst/>
              <a:ahLst/>
              <a:cxnLst/>
              <a:rect l="l" t="t" r="r" b="b"/>
              <a:pathLst>
                <a:path w="850" h="281" extrusionOk="0">
                  <a:moveTo>
                    <a:pt x="0" y="213"/>
                  </a:moveTo>
                  <a:cubicBezTo>
                    <a:pt x="0" y="247"/>
                    <a:pt x="34" y="247"/>
                    <a:pt x="76" y="247"/>
                  </a:cubicBezTo>
                  <a:lnTo>
                    <a:pt x="459" y="247"/>
                  </a:lnTo>
                  <a:cubicBezTo>
                    <a:pt x="569" y="247"/>
                    <a:pt x="671" y="281"/>
                    <a:pt x="782" y="247"/>
                  </a:cubicBezTo>
                  <a:cubicBezTo>
                    <a:pt x="816" y="213"/>
                    <a:pt x="850" y="170"/>
                    <a:pt x="816" y="102"/>
                  </a:cubicBezTo>
                  <a:cubicBezTo>
                    <a:pt x="816" y="102"/>
                    <a:pt x="816" y="68"/>
                    <a:pt x="782" y="68"/>
                  </a:cubicBezTo>
                  <a:cubicBezTo>
                    <a:pt x="671" y="1"/>
                    <a:pt x="535" y="34"/>
                    <a:pt x="391" y="34"/>
                  </a:cubicBezTo>
                  <a:cubicBezTo>
                    <a:pt x="289" y="68"/>
                    <a:pt x="144" y="102"/>
                    <a:pt x="34" y="136"/>
                  </a:cubicBezTo>
                  <a:cubicBezTo>
                    <a:pt x="0" y="136"/>
                    <a:pt x="0" y="170"/>
                    <a:pt x="0"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5757905" y="4311095"/>
              <a:ext cx="34994" cy="11018"/>
            </a:xfrm>
            <a:custGeom>
              <a:avLst/>
              <a:gdLst/>
              <a:ahLst/>
              <a:cxnLst/>
              <a:rect l="l" t="t" r="r" b="b"/>
              <a:pathLst>
                <a:path w="1029" h="324" extrusionOk="0">
                  <a:moveTo>
                    <a:pt x="35" y="281"/>
                  </a:moveTo>
                  <a:cubicBezTo>
                    <a:pt x="35" y="281"/>
                    <a:pt x="68" y="323"/>
                    <a:pt x="102" y="323"/>
                  </a:cubicBezTo>
                  <a:cubicBezTo>
                    <a:pt x="391" y="281"/>
                    <a:pt x="706" y="323"/>
                    <a:pt x="986" y="179"/>
                  </a:cubicBezTo>
                  <a:cubicBezTo>
                    <a:pt x="986" y="145"/>
                    <a:pt x="1028" y="145"/>
                    <a:pt x="986" y="111"/>
                  </a:cubicBezTo>
                  <a:lnTo>
                    <a:pt x="952" y="111"/>
                  </a:lnTo>
                  <a:cubicBezTo>
                    <a:pt x="672" y="0"/>
                    <a:pt x="349" y="145"/>
                    <a:pt x="68" y="179"/>
                  </a:cubicBezTo>
                  <a:cubicBezTo>
                    <a:pt x="35" y="213"/>
                    <a:pt x="1" y="247"/>
                    <a:pt x="35" y="28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5760218" y="4268926"/>
              <a:ext cx="33837" cy="10984"/>
            </a:xfrm>
            <a:custGeom>
              <a:avLst/>
              <a:gdLst/>
              <a:ahLst/>
              <a:cxnLst/>
              <a:rect l="l" t="t" r="r" b="b"/>
              <a:pathLst>
                <a:path w="995" h="323" extrusionOk="0">
                  <a:moveTo>
                    <a:pt x="34" y="145"/>
                  </a:moveTo>
                  <a:cubicBezTo>
                    <a:pt x="34" y="179"/>
                    <a:pt x="34" y="179"/>
                    <a:pt x="68" y="213"/>
                  </a:cubicBezTo>
                  <a:cubicBezTo>
                    <a:pt x="323" y="323"/>
                    <a:pt x="604" y="323"/>
                    <a:pt x="850" y="289"/>
                  </a:cubicBezTo>
                  <a:cubicBezTo>
                    <a:pt x="918" y="247"/>
                    <a:pt x="960" y="213"/>
                    <a:pt x="960" y="145"/>
                  </a:cubicBezTo>
                  <a:cubicBezTo>
                    <a:pt x="994" y="111"/>
                    <a:pt x="994" y="111"/>
                    <a:pt x="960" y="77"/>
                  </a:cubicBezTo>
                  <a:cubicBezTo>
                    <a:pt x="960" y="0"/>
                    <a:pt x="782" y="0"/>
                    <a:pt x="706" y="34"/>
                  </a:cubicBezTo>
                  <a:cubicBezTo>
                    <a:pt x="493" y="77"/>
                    <a:pt x="323" y="77"/>
                    <a:pt x="111" y="34"/>
                  </a:cubicBezTo>
                  <a:cubicBezTo>
                    <a:pt x="34" y="34"/>
                    <a:pt x="0" y="111"/>
                    <a:pt x="34"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2"/>
            <p:cNvSpPr/>
            <p:nvPr/>
          </p:nvSpPr>
          <p:spPr>
            <a:xfrm>
              <a:off x="5751852" y="4214888"/>
              <a:ext cx="31219" cy="11869"/>
            </a:xfrm>
            <a:custGeom>
              <a:avLst/>
              <a:gdLst/>
              <a:ahLst/>
              <a:cxnLst/>
              <a:rect l="l" t="t" r="r" b="b"/>
              <a:pathLst>
                <a:path w="918" h="349" extrusionOk="0">
                  <a:moveTo>
                    <a:pt x="0" y="179"/>
                  </a:moveTo>
                  <a:cubicBezTo>
                    <a:pt x="0" y="213"/>
                    <a:pt x="34" y="247"/>
                    <a:pt x="68" y="247"/>
                  </a:cubicBezTo>
                  <a:cubicBezTo>
                    <a:pt x="213" y="247"/>
                    <a:pt x="357" y="281"/>
                    <a:pt x="493" y="281"/>
                  </a:cubicBezTo>
                  <a:cubicBezTo>
                    <a:pt x="603" y="315"/>
                    <a:pt x="739" y="349"/>
                    <a:pt x="850" y="281"/>
                  </a:cubicBezTo>
                  <a:cubicBezTo>
                    <a:pt x="884" y="247"/>
                    <a:pt x="918" y="179"/>
                    <a:pt x="918" y="137"/>
                  </a:cubicBezTo>
                  <a:cubicBezTo>
                    <a:pt x="918" y="103"/>
                    <a:pt x="884" y="103"/>
                    <a:pt x="884" y="69"/>
                  </a:cubicBezTo>
                  <a:cubicBezTo>
                    <a:pt x="739" y="1"/>
                    <a:pt x="637" y="35"/>
                    <a:pt x="493" y="35"/>
                  </a:cubicBezTo>
                  <a:cubicBezTo>
                    <a:pt x="357" y="35"/>
                    <a:pt x="213" y="35"/>
                    <a:pt x="68" y="69"/>
                  </a:cubicBezTo>
                  <a:cubicBezTo>
                    <a:pt x="0" y="69"/>
                    <a:pt x="0" y="137"/>
                    <a:pt x="0" y="17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2"/>
            <p:cNvSpPr/>
            <p:nvPr/>
          </p:nvSpPr>
          <p:spPr>
            <a:xfrm>
              <a:off x="5707336" y="4177615"/>
              <a:ext cx="34994" cy="15643"/>
            </a:xfrm>
            <a:custGeom>
              <a:avLst/>
              <a:gdLst/>
              <a:ahLst/>
              <a:cxnLst/>
              <a:rect l="l" t="t" r="r" b="b"/>
              <a:pathLst>
                <a:path w="1029" h="460" extrusionOk="0">
                  <a:moveTo>
                    <a:pt x="1" y="383"/>
                  </a:moveTo>
                  <a:cubicBezTo>
                    <a:pt x="35" y="426"/>
                    <a:pt x="69" y="460"/>
                    <a:pt x="103" y="460"/>
                  </a:cubicBezTo>
                  <a:cubicBezTo>
                    <a:pt x="247" y="426"/>
                    <a:pt x="392" y="426"/>
                    <a:pt x="562" y="383"/>
                  </a:cubicBezTo>
                  <a:cubicBezTo>
                    <a:pt x="672" y="383"/>
                    <a:pt x="850" y="383"/>
                    <a:pt x="952" y="315"/>
                  </a:cubicBezTo>
                  <a:cubicBezTo>
                    <a:pt x="986" y="281"/>
                    <a:pt x="1029" y="247"/>
                    <a:pt x="1029" y="171"/>
                  </a:cubicBezTo>
                  <a:cubicBezTo>
                    <a:pt x="986" y="171"/>
                    <a:pt x="986" y="171"/>
                    <a:pt x="986" y="137"/>
                  </a:cubicBezTo>
                  <a:cubicBezTo>
                    <a:pt x="706" y="1"/>
                    <a:pt x="281" y="137"/>
                    <a:pt x="35" y="281"/>
                  </a:cubicBezTo>
                  <a:cubicBezTo>
                    <a:pt x="1" y="315"/>
                    <a:pt x="1" y="349"/>
                    <a:pt x="1"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5686830" y="4136602"/>
              <a:ext cx="43394" cy="9556"/>
            </a:xfrm>
            <a:custGeom>
              <a:avLst/>
              <a:gdLst/>
              <a:ahLst/>
              <a:cxnLst/>
              <a:rect l="l" t="t" r="r" b="b"/>
              <a:pathLst>
                <a:path w="1276" h="281" extrusionOk="0">
                  <a:moveTo>
                    <a:pt x="1" y="145"/>
                  </a:moveTo>
                  <a:cubicBezTo>
                    <a:pt x="1" y="179"/>
                    <a:pt x="35" y="213"/>
                    <a:pt x="69" y="213"/>
                  </a:cubicBezTo>
                  <a:cubicBezTo>
                    <a:pt x="281" y="247"/>
                    <a:pt x="493" y="247"/>
                    <a:pt x="672" y="247"/>
                  </a:cubicBezTo>
                  <a:cubicBezTo>
                    <a:pt x="850" y="281"/>
                    <a:pt x="1029" y="281"/>
                    <a:pt x="1207" y="247"/>
                  </a:cubicBezTo>
                  <a:cubicBezTo>
                    <a:pt x="1241" y="213"/>
                    <a:pt x="1275" y="179"/>
                    <a:pt x="1241" y="103"/>
                  </a:cubicBezTo>
                  <a:cubicBezTo>
                    <a:pt x="1241" y="103"/>
                    <a:pt x="1241" y="69"/>
                    <a:pt x="1207" y="69"/>
                  </a:cubicBezTo>
                  <a:cubicBezTo>
                    <a:pt x="1029" y="1"/>
                    <a:pt x="850" y="1"/>
                    <a:pt x="672" y="1"/>
                  </a:cubicBezTo>
                  <a:cubicBezTo>
                    <a:pt x="460" y="1"/>
                    <a:pt x="247" y="1"/>
                    <a:pt x="69" y="35"/>
                  </a:cubicBezTo>
                  <a:cubicBezTo>
                    <a:pt x="1" y="69"/>
                    <a:pt x="1" y="103"/>
                    <a:pt x="1"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2"/>
            <p:cNvSpPr/>
            <p:nvPr/>
          </p:nvSpPr>
          <p:spPr>
            <a:xfrm>
              <a:off x="5798646" y="4165509"/>
              <a:ext cx="25438" cy="9556"/>
            </a:xfrm>
            <a:custGeom>
              <a:avLst/>
              <a:gdLst/>
              <a:ahLst/>
              <a:cxnLst/>
              <a:rect l="l" t="t" r="r" b="b"/>
              <a:pathLst>
                <a:path w="748" h="281" extrusionOk="0">
                  <a:moveTo>
                    <a:pt x="43" y="246"/>
                  </a:moveTo>
                  <a:cubicBezTo>
                    <a:pt x="43" y="280"/>
                    <a:pt x="77" y="280"/>
                    <a:pt x="111" y="280"/>
                  </a:cubicBezTo>
                  <a:cubicBezTo>
                    <a:pt x="255" y="280"/>
                    <a:pt x="391" y="246"/>
                    <a:pt x="502" y="280"/>
                  </a:cubicBezTo>
                  <a:cubicBezTo>
                    <a:pt x="603" y="280"/>
                    <a:pt x="748" y="246"/>
                    <a:pt x="714" y="102"/>
                  </a:cubicBezTo>
                  <a:lnTo>
                    <a:pt x="714" y="102"/>
                  </a:lnTo>
                  <a:cubicBezTo>
                    <a:pt x="680" y="0"/>
                    <a:pt x="502" y="0"/>
                    <a:pt x="391" y="0"/>
                  </a:cubicBezTo>
                  <a:cubicBezTo>
                    <a:pt x="289" y="34"/>
                    <a:pt x="145" y="68"/>
                    <a:pt x="77" y="144"/>
                  </a:cubicBezTo>
                  <a:cubicBezTo>
                    <a:pt x="43" y="178"/>
                    <a:pt x="0" y="212"/>
                    <a:pt x="43" y="24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5625310" y="4101643"/>
              <a:ext cx="37578" cy="15643"/>
            </a:xfrm>
            <a:custGeom>
              <a:avLst/>
              <a:gdLst/>
              <a:ahLst/>
              <a:cxnLst/>
              <a:rect l="l" t="t" r="r" b="b"/>
              <a:pathLst>
                <a:path w="1105" h="460" extrusionOk="0">
                  <a:moveTo>
                    <a:pt x="0" y="425"/>
                  </a:moveTo>
                  <a:cubicBezTo>
                    <a:pt x="0" y="425"/>
                    <a:pt x="43" y="459"/>
                    <a:pt x="77" y="459"/>
                  </a:cubicBezTo>
                  <a:cubicBezTo>
                    <a:pt x="255" y="425"/>
                    <a:pt x="425" y="391"/>
                    <a:pt x="604" y="323"/>
                  </a:cubicBezTo>
                  <a:cubicBezTo>
                    <a:pt x="748" y="281"/>
                    <a:pt x="926" y="281"/>
                    <a:pt x="1028" y="179"/>
                  </a:cubicBezTo>
                  <a:cubicBezTo>
                    <a:pt x="1105" y="179"/>
                    <a:pt x="1105" y="145"/>
                    <a:pt x="1062" y="69"/>
                  </a:cubicBezTo>
                  <a:cubicBezTo>
                    <a:pt x="1062" y="35"/>
                    <a:pt x="1028" y="1"/>
                    <a:pt x="960" y="1"/>
                  </a:cubicBezTo>
                  <a:cubicBezTo>
                    <a:pt x="816" y="1"/>
                    <a:pt x="638" y="111"/>
                    <a:pt x="502" y="145"/>
                  </a:cubicBezTo>
                  <a:cubicBezTo>
                    <a:pt x="357" y="213"/>
                    <a:pt x="179" y="281"/>
                    <a:pt x="43" y="357"/>
                  </a:cubicBezTo>
                  <a:cubicBezTo>
                    <a:pt x="0" y="357"/>
                    <a:pt x="0" y="391"/>
                    <a:pt x="0"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5834762" y="4206522"/>
              <a:ext cx="30369" cy="10712"/>
            </a:xfrm>
            <a:custGeom>
              <a:avLst/>
              <a:gdLst/>
              <a:ahLst/>
              <a:cxnLst/>
              <a:rect l="l" t="t" r="r" b="b"/>
              <a:pathLst>
                <a:path w="893" h="315" extrusionOk="0">
                  <a:moveTo>
                    <a:pt x="0" y="213"/>
                  </a:moveTo>
                  <a:cubicBezTo>
                    <a:pt x="0" y="247"/>
                    <a:pt x="43" y="281"/>
                    <a:pt x="43" y="281"/>
                  </a:cubicBezTo>
                  <a:cubicBezTo>
                    <a:pt x="213" y="281"/>
                    <a:pt x="391" y="315"/>
                    <a:pt x="569" y="281"/>
                  </a:cubicBezTo>
                  <a:cubicBezTo>
                    <a:pt x="714" y="281"/>
                    <a:pt x="816" y="315"/>
                    <a:pt x="892" y="213"/>
                  </a:cubicBezTo>
                  <a:lnTo>
                    <a:pt x="892" y="136"/>
                  </a:lnTo>
                  <a:lnTo>
                    <a:pt x="892" y="102"/>
                  </a:lnTo>
                  <a:cubicBezTo>
                    <a:pt x="782" y="0"/>
                    <a:pt x="680" y="68"/>
                    <a:pt x="535" y="68"/>
                  </a:cubicBezTo>
                  <a:cubicBezTo>
                    <a:pt x="357" y="102"/>
                    <a:pt x="213" y="136"/>
                    <a:pt x="43" y="136"/>
                  </a:cubicBezTo>
                  <a:cubicBezTo>
                    <a:pt x="0" y="136"/>
                    <a:pt x="0" y="170"/>
                    <a:pt x="0"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5819153" y="4241175"/>
              <a:ext cx="33837" cy="11018"/>
            </a:xfrm>
            <a:custGeom>
              <a:avLst/>
              <a:gdLst/>
              <a:ahLst/>
              <a:cxnLst/>
              <a:rect l="l" t="t" r="r" b="b"/>
              <a:pathLst>
                <a:path w="995" h="324" extrusionOk="0">
                  <a:moveTo>
                    <a:pt x="0" y="256"/>
                  </a:moveTo>
                  <a:cubicBezTo>
                    <a:pt x="0" y="290"/>
                    <a:pt x="34" y="290"/>
                    <a:pt x="77" y="290"/>
                  </a:cubicBezTo>
                  <a:cubicBezTo>
                    <a:pt x="213" y="323"/>
                    <a:pt x="391" y="323"/>
                    <a:pt x="570" y="323"/>
                  </a:cubicBezTo>
                  <a:cubicBezTo>
                    <a:pt x="714" y="323"/>
                    <a:pt x="816" y="323"/>
                    <a:pt x="926" y="256"/>
                  </a:cubicBezTo>
                  <a:cubicBezTo>
                    <a:pt x="994" y="213"/>
                    <a:pt x="994" y="179"/>
                    <a:pt x="960" y="145"/>
                  </a:cubicBezTo>
                  <a:cubicBezTo>
                    <a:pt x="960" y="111"/>
                    <a:pt x="960" y="77"/>
                    <a:pt x="926" y="77"/>
                  </a:cubicBezTo>
                  <a:cubicBezTo>
                    <a:pt x="782" y="1"/>
                    <a:pt x="638" y="77"/>
                    <a:pt x="536" y="77"/>
                  </a:cubicBezTo>
                  <a:cubicBezTo>
                    <a:pt x="357" y="111"/>
                    <a:pt x="213" y="145"/>
                    <a:pt x="77" y="179"/>
                  </a:cubicBezTo>
                  <a:cubicBezTo>
                    <a:pt x="0" y="179"/>
                    <a:pt x="0" y="213"/>
                    <a:pt x="0" y="25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5822894" y="4281032"/>
              <a:ext cx="27784" cy="9590"/>
            </a:xfrm>
            <a:custGeom>
              <a:avLst/>
              <a:gdLst/>
              <a:ahLst/>
              <a:cxnLst/>
              <a:rect l="l" t="t" r="r" b="b"/>
              <a:pathLst>
                <a:path w="817" h="282" extrusionOk="0">
                  <a:moveTo>
                    <a:pt x="1" y="213"/>
                  </a:moveTo>
                  <a:cubicBezTo>
                    <a:pt x="35" y="247"/>
                    <a:pt x="35" y="247"/>
                    <a:pt x="69" y="281"/>
                  </a:cubicBezTo>
                  <a:lnTo>
                    <a:pt x="426" y="281"/>
                  </a:lnTo>
                  <a:cubicBezTo>
                    <a:pt x="562" y="281"/>
                    <a:pt x="672" y="281"/>
                    <a:pt x="774" y="213"/>
                  </a:cubicBezTo>
                  <a:cubicBezTo>
                    <a:pt x="816" y="179"/>
                    <a:pt x="816" y="145"/>
                    <a:pt x="816" y="103"/>
                  </a:cubicBezTo>
                  <a:cubicBezTo>
                    <a:pt x="774" y="69"/>
                    <a:pt x="774" y="69"/>
                    <a:pt x="740" y="35"/>
                  </a:cubicBezTo>
                  <a:cubicBezTo>
                    <a:pt x="638" y="1"/>
                    <a:pt x="528" y="69"/>
                    <a:pt x="426" y="69"/>
                  </a:cubicBezTo>
                  <a:cubicBezTo>
                    <a:pt x="315" y="103"/>
                    <a:pt x="179" y="103"/>
                    <a:pt x="69" y="145"/>
                  </a:cubicBezTo>
                  <a:cubicBezTo>
                    <a:pt x="35" y="145"/>
                    <a:pt x="1" y="179"/>
                    <a:pt x="1"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5890229" y="4306198"/>
              <a:ext cx="38428" cy="10984"/>
            </a:xfrm>
            <a:custGeom>
              <a:avLst/>
              <a:gdLst/>
              <a:ahLst/>
              <a:cxnLst/>
              <a:rect l="l" t="t" r="r" b="b"/>
              <a:pathLst>
                <a:path w="1130" h="323" extrusionOk="0">
                  <a:moveTo>
                    <a:pt x="0" y="178"/>
                  </a:moveTo>
                  <a:cubicBezTo>
                    <a:pt x="0" y="212"/>
                    <a:pt x="0" y="212"/>
                    <a:pt x="34" y="212"/>
                  </a:cubicBezTo>
                  <a:cubicBezTo>
                    <a:pt x="357" y="255"/>
                    <a:pt x="748" y="323"/>
                    <a:pt x="1028" y="255"/>
                  </a:cubicBezTo>
                  <a:cubicBezTo>
                    <a:pt x="1096" y="212"/>
                    <a:pt x="1130" y="178"/>
                    <a:pt x="1096" y="144"/>
                  </a:cubicBezTo>
                  <a:cubicBezTo>
                    <a:pt x="1096" y="76"/>
                    <a:pt x="1062" y="43"/>
                    <a:pt x="994" y="43"/>
                  </a:cubicBezTo>
                  <a:cubicBezTo>
                    <a:pt x="850" y="0"/>
                    <a:pt x="705" y="43"/>
                    <a:pt x="535" y="43"/>
                  </a:cubicBezTo>
                  <a:cubicBezTo>
                    <a:pt x="357" y="76"/>
                    <a:pt x="213" y="110"/>
                    <a:pt x="34" y="110"/>
                  </a:cubicBezTo>
                  <a:cubicBezTo>
                    <a:pt x="0" y="144"/>
                    <a:pt x="0" y="144"/>
                    <a:pt x="0" y="17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5882985" y="4257057"/>
              <a:ext cx="42237" cy="11903"/>
            </a:xfrm>
            <a:custGeom>
              <a:avLst/>
              <a:gdLst/>
              <a:ahLst/>
              <a:cxnLst/>
              <a:rect l="l" t="t" r="r" b="b"/>
              <a:pathLst>
                <a:path w="1242" h="350" extrusionOk="0">
                  <a:moveTo>
                    <a:pt x="1" y="103"/>
                  </a:moveTo>
                  <a:cubicBezTo>
                    <a:pt x="35" y="103"/>
                    <a:pt x="35" y="137"/>
                    <a:pt x="35" y="137"/>
                  </a:cubicBezTo>
                  <a:cubicBezTo>
                    <a:pt x="213" y="213"/>
                    <a:pt x="392" y="213"/>
                    <a:pt x="570" y="247"/>
                  </a:cubicBezTo>
                  <a:cubicBezTo>
                    <a:pt x="748" y="281"/>
                    <a:pt x="918" y="349"/>
                    <a:pt x="1131" y="315"/>
                  </a:cubicBezTo>
                  <a:cubicBezTo>
                    <a:pt x="1207" y="315"/>
                    <a:pt x="1241" y="213"/>
                    <a:pt x="1207" y="137"/>
                  </a:cubicBezTo>
                  <a:cubicBezTo>
                    <a:pt x="1207" y="137"/>
                    <a:pt x="1173" y="103"/>
                    <a:pt x="1131" y="103"/>
                  </a:cubicBezTo>
                  <a:cubicBezTo>
                    <a:pt x="995" y="35"/>
                    <a:pt x="782" y="35"/>
                    <a:pt x="604" y="1"/>
                  </a:cubicBezTo>
                  <a:lnTo>
                    <a:pt x="69" y="1"/>
                  </a:lnTo>
                  <a:cubicBezTo>
                    <a:pt x="35" y="1"/>
                    <a:pt x="1" y="69"/>
                    <a:pt x="1" y="1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2"/>
            <p:cNvSpPr/>
            <p:nvPr/>
          </p:nvSpPr>
          <p:spPr>
            <a:xfrm>
              <a:off x="5875775" y="4213731"/>
              <a:ext cx="31219" cy="11869"/>
            </a:xfrm>
            <a:custGeom>
              <a:avLst/>
              <a:gdLst/>
              <a:ahLst/>
              <a:cxnLst/>
              <a:rect l="l" t="t" r="r" b="b"/>
              <a:pathLst>
                <a:path w="918" h="349" extrusionOk="0">
                  <a:moveTo>
                    <a:pt x="0" y="103"/>
                  </a:moveTo>
                  <a:cubicBezTo>
                    <a:pt x="0" y="137"/>
                    <a:pt x="34" y="171"/>
                    <a:pt x="68" y="171"/>
                  </a:cubicBezTo>
                  <a:cubicBezTo>
                    <a:pt x="213" y="213"/>
                    <a:pt x="357" y="247"/>
                    <a:pt x="493" y="281"/>
                  </a:cubicBezTo>
                  <a:cubicBezTo>
                    <a:pt x="638" y="281"/>
                    <a:pt x="748" y="349"/>
                    <a:pt x="850" y="281"/>
                  </a:cubicBezTo>
                  <a:cubicBezTo>
                    <a:pt x="918" y="281"/>
                    <a:pt x="918" y="213"/>
                    <a:pt x="918" y="171"/>
                  </a:cubicBezTo>
                  <a:lnTo>
                    <a:pt x="918" y="137"/>
                  </a:lnTo>
                  <a:cubicBezTo>
                    <a:pt x="816" y="35"/>
                    <a:pt x="672" y="35"/>
                    <a:pt x="536" y="1"/>
                  </a:cubicBezTo>
                  <a:lnTo>
                    <a:pt x="68" y="1"/>
                  </a:lnTo>
                  <a:cubicBezTo>
                    <a:pt x="0" y="35"/>
                    <a:pt x="0" y="69"/>
                    <a:pt x="0" y="1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2"/>
            <p:cNvSpPr/>
            <p:nvPr/>
          </p:nvSpPr>
          <p:spPr>
            <a:xfrm>
              <a:off x="5951748" y="4246107"/>
              <a:ext cx="32375" cy="10984"/>
            </a:xfrm>
            <a:custGeom>
              <a:avLst/>
              <a:gdLst/>
              <a:ahLst/>
              <a:cxnLst/>
              <a:rect l="l" t="t" r="r" b="b"/>
              <a:pathLst>
                <a:path w="952" h="323" extrusionOk="0">
                  <a:moveTo>
                    <a:pt x="1" y="246"/>
                  </a:moveTo>
                  <a:cubicBezTo>
                    <a:pt x="1" y="246"/>
                    <a:pt x="35" y="280"/>
                    <a:pt x="69" y="280"/>
                  </a:cubicBezTo>
                  <a:lnTo>
                    <a:pt x="527" y="280"/>
                  </a:lnTo>
                  <a:cubicBezTo>
                    <a:pt x="672" y="280"/>
                    <a:pt x="774" y="323"/>
                    <a:pt x="884" y="246"/>
                  </a:cubicBezTo>
                  <a:cubicBezTo>
                    <a:pt x="918" y="212"/>
                    <a:pt x="952" y="178"/>
                    <a:pt x="918" y="111"/>
                  </a:cubicBezTo>
                  <a:lnTo>
                    <a:pt x="884" y="68"/>
                  </a:lnTo>
                  <a:cubicBezTo>
                    <a:pt x="774" y="0"/>
                    <a:pt x="672" y="34"/>
                    <a:pt x="527" y="34"/>
                  </a:cubicBezTo>
                  <a:cubicBezTo>
                    <a:pt x="349" y="68"/>
                    <a:pt x="213" y="111"/>
                    <a:pt x="69" y="145"/>
                  </a:cubicBezTo>
                  <a:cubicBezTo>
                    <a:pt x="1" y="145"/>
                    <a:pt x="1" y="212"/>
                    <a:pt x="1" y="24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5952904" y="4279910"/>
              <a:ext cx="28940" cy="13297"/>
            </a:xfrm>
            <a:custGeom>
              <a:avLst/>
              <a:gdLst/>
              <a:ahLst/>
              <a:cxnLst/>
              <a:rect l="l" t="t" r="r" b="b"/>
              <a:pathLst>
                <a:path w="851" h="391" extrusionOk="0">
                  <a:moveTo>
                    <a:pt x="1" y="280"/>
                  </a:moveTo>
                  <a:cubicBezTo>
                    <a:pt x="35" y="314"/>
                    <a:pt x="35" y="348"/>
                    <a:pt x="69" y="314"/>
                  </a:cubicBezTo>
                  <a:cubicBezTo>
                    <a:pt x="213" y="314"/>
                    <a:pt x="349" y="314"/>
                    <a:pt x="459" y="348"/>
                  </a:cubicBezTo>
                  <a:cubicBezTo>
                    <a:pt x="561" y="348"/>
                    <a:pt x="672" y="391"/>
                    <a:pt x="774" y="314"/>
                  </a:cubicBezTo>
                  <a:cubicBezTo>
                    <a:pt x="850" y="314"/>
                    <a:pt x="850" y="246"/>
                    <a:pt x="850" y="212"/>
                  </a:cubicBezTo>
                  <a:cubicBezTo>
                    <a:pt x="816" y="212"/>
                    <a:pt x="816" y="178"/>
                    <a:pt x="816" y="178"/>
                  </a:cubicBezTo>
                  <a:cubicBezTo>
                    <a:pt x="604" y="0"/>
                    <a:pt x="247" y="136"/>
                    <a:pt x="35" y="212"/>
                  </a:cubicBezTo>
                  <a:cubicBezTo>
                    <a:pt x="1" y="246"/>
                    <a:pt x="1" y="246"/>
                    <a:pt x="1" y="28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2"/>
            <p:cNvSpPr/>
            <p:nvPr/>
          </p:nvSpPr>
          <p:spPr>
            <a:xfrm>
              <a:off x="5978036" y="4318304"/>
              <a:ext cx="34994" cy="13331"/>
            </a:xfrm>
            <a:custGeom>
              <a:avLst/>
              <a:gdLst/>
              <a:ahLst/>
              <a:cxnLst/>
              <a:rect l="l" t="t" r="r" b="b"/>
              <a:pathLst>
                <a:path w="1029" h="392" extrusionOk="0">
                  <a:moveTo>
                    <a:pt x="1" y="247"/>
                  </a:moveTo>
                  <a:cubicBezTo>
                    <a:pt x="1" y="281"/>
                    <a:pt x="35" y="324"/>
                    <a:pt x="111" y="324"/>
                  </a:cubicBezTo>
                  <a:lnTo>
                    <a:pt x="536" y="324"/>
                  </a:lnTo>
                  <a:cubicBezTo>
                    <a:pt x="672" y="358"/>
                    <a:pt x="816" y="392"/>
                    <a:pt x="927" y="392"/>
                  </a:cubicBezTo>
                  <a:cubicBezTo>
                    <a:pt x="995" y="358"/>
                    <a:pt x="1028" y="281"/>
                    <a:pt x="1028" y="213"/>
                  </a:cubicBezTo>
                  <a:lnTo>
                    <a:pt x="995" y="179"/>
                  </a:lnTo>
                  <a:cubicBezTo>
                    <a:pt x="748" y="1"/>
                    <a:pt x="323" y="69"/>
                    <a:pt x="77" y="145"/>
                  </a:cubicBezTo>
                  <a:cubicBezTo>
                    <a:pt x="1" y="179"/>
                    <a:pt x="1" y="213"/>
                    <a:pt x="1"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6017893" y="4288276"/>
              <a:ext cx="34994" cy="12175"/>
            </a:xfrm>
            <a:custGeom>
              <a:avLst/>
              <a:gdLst/>
              <a:ahLst/>
              <a:cxnLst/>
              <a:rect l="l" t="t" r="r" b="b"/>
              <a:pathLst>
                <a:path w="1029" h="358" extrusionOk="0">
                  <a:moveTo>
                    <a:pt x="35" y="213"/>
                  </a:moveTo>
                  <a:cubicBezTo>
                    <a:pt x="35" y="247"/>
                    <a:pt x="69" y="281"/>
                    <a:pt x="103" y="281"/>
                  </a:cubicBezTo>
                  <a:cubicBezTo>
                    <a:pt x="281" y="247"/>
                    <a:pt x="460" y="281"/>
                    <a:pt x="638" y="315"/>
                  </a:cubicBezTo>
                  <a:cubicBezTo>
                    <a:pt x="774" y="315"/>
                    <a:pt x="884" y="357"/>
                    <a:pt x="986" y="247"/>
                  </a:cubicBezTo>
                  <a:cubicBezTo>
                    <a:pt x="1029" y="247"/>
                    <a:pt x="1029" y="213"/>
                    <a:pt x="1029" y="179"/>
                  </a:cubicBezTo>
                  <a:lnTo>
                    <a:pt x="1029" y="179"/>
                  </a:lnTo>
                  <a:cubicBezTo>
                    <a:pt x="952" y="0"/>
                    <a:pt x="774" y="34"/>
                    <a:pt x="604" y="34"/>
                  </a:cubicBezTo>
                  <a:cubicBezTo>
                    <a:pt x="426" y="34"/>
                    <a:pt x="247" y="68"/>
                    <a:pt x="69" y="102"/>
                  </a:cubicBezTo>
                  <a:cubicBezTo>
                    <a:pt x="35" y="102"/>
                    <a:pt x="1" y="179"/>
                    <a:pt x="35" y="21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6008099" y="4244950"/>
              <a:ext cx="34960" cy="12141"/>
            </a:xfrm>
            <a:custGeom>
              <a:avLst/>
              <a:gdLst/>
              <a:ahLst/>
              <a:cxnLst/>
              <a:rect l="l" t="t" r="r" b="b"/>
              <a:pathLst>
                <a:path w="1028" h="357" extrusionOk="0">
                  <a:moveTo>
                    <a:pt x="0" y="145"/>
                  </a:moveTo>
                  <a:cubicBezTo>
                    <a:pt x="43" y="179"/>
                    <a:pt x="43" y="179"/>
                    <a:pt x="77" y="212"/>
                  </a:cubicBezTo>
                  <a:cubicBezTo>
                    <a:pt x="212" y="246"/>
                    <a:pt x="357" y="246"/>
                    <a:pt x="501" y="280"/>
                  </a:cubicBezTo>
                  <a:cubicBezTo>
                    <a:pt x="603" y="314"/>
                    <a:pt x="782" y="357"/>
                    <a:pt x="926" y="357"/>
                  </a:cubicBezTo>
                  <a:cubicBezTo>
                    <a:pt x="994" y="357"/>
                    <a:pt x="1028" y="246"/>
                    <a:pt x="994" y="179"/>
                  </a:cubicBezTo>
                  <a:cubicBezTo>
                    <a:pt x="994" y="179"/>
                    <a:pt x="994" y="145"/>
                    <a:pt x="960" y="145"/>
                  </a:cubicBezTo>
                  <a:cubicBezTo>
                    <a:pt x="850" y="34"/>
                    <a:pt x="680" y="34"/>
                    <a:pt x="535" y="34"/>
                  </a:cubicBezTo>
                  <a:cubicBezTo>
                    <a:pt x="391" y="0"/>
                    <a:pt x="255" y="0"/>
                    <a:pt x="111" y="34"/>
                  </a:cubicBezTo>
                  <a:cubicBezTo>
                    <a:pt x="43" y="34"/>
                    <a:pt x="0" y="102"/>
                    <a:pt x="0"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5960114" y="4201591"/>
              <a:ext cx="27784" cy="12175"/>
            </a:xfrm>
            <a:custGeom>
              <a:avLst/>
              <a:gdLst/>
              <a:ahLst/>
              <a:cxnLst/>
              <a:rect l="l" t="t" r="r" b="b"/>
              <a:pathLst>
                <a:path w="817" h="358" extrusionOk="0">
                  <a:moveTo>
                    <a:pt x="35" y="179"/>
                  </a:moveTo>
                  <a:cubicBezTo>
                    <a:pt x="35" y="213"/>
                    <a:pt x="69" y="247"/>
                    <a:pt x="103" y="247"/>
                  </a:cubicBezTo>
                  <a:cubicBezTo>
                    <a:pt x="213" y="247"/>
                    <a:pt x="315" y="281"/>
                    <a:pt x="426" y="315"/>
                  </a:cubicBezTo>
                  <a:cubicBezTo>
                    <a:pt x="528" y="358"/>
                    <a:pt x="604" y="358"/>
                    <a:pt x="706" y="358"/>
                  </a:cubicBezTo>
                  <a:cubicBezTo>
                    <a:pt x="774" y="315"/>
                    <a:pt x="816" y="281"/>
                    <a:pt x="774" y="213"/>
                  </a:cubicBezTo>
                  <a:lnTo>
                    <a:pt x="774" y="179"/>
                  </a:lnTo>
                  <a:cubicBezTo>
                    <a:pt x="604" y="1"/>
                    <a:pt x="315" y="35"/>
                    <a:pt x="103" y="35"/>
                  </a:cubicBezTo>
                  <a:cubicBezTo>
                    <a:pt x="35" y="69"/>
                    <a:pt x="1" y="145"/>
                    <a:pt x="35" y="17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2"/>
            <p:cNvSpPr/>
            <p:nvPr/>
          </p:nvSpPr>
          <p:spPr>
            <a:xfrm>
              <a:off x="5896282" y="4168943"/>
              <a:ext cx="31219" cy="11018"/>
            </a:xfrm>
            <a:custGeom>
              <a:avLst/>
              <a:gdLst/>
              <a:ahLst/>
              <a:cxnLst/>
              <a:rect l="l" t="t" r="r" b="b"/>
              <a:pathLst>
                <a:path w="918" h="324" extrusionOk="0">
                  <a:moveTo>
                    <a:pt x="35" y="145"/>
                  </a:moveTo>
                  <a:cubicBezTo>
                    <a:pt x="35" y="179"/>
                    <a:pt x="69" y="213"/>
                    <a:pt x="103" y="213"/>
                  </a:cubicBezTo>
                  <a:cubicBezTo>
                    <a:pt x="213" y="256"/>
                    <a:pt x="357" y="256"/>
                    <a:pt x="493" y="256"/>
                  </a:cubicBezTo>
                  <a:cubicBezTo>
                    <a:pt x="604" y="290"/>
                    <a:pt x="706" y="324"/>
                    <a:pt x="816" y="256"/>
                  </a:cubicBezTo>
                  <a:cubicBezTo>
                    <a:pt x="884" y="213"/>
                    <a:pt x="918" y="179"/>
                    <a:pt x="884" y="111"/>
                  </a:cubicBezTo>
                  <a:cubicBezTo>
                    <a:pt x="884" y="77"/>
                    <a:pt x="850" y="77"/>
                    <a:pt x="816" y="43"/>
                  </a:cubicBezTo>
                  <a:cubicBezTo>
                    <a:pt x="706" y="1"/>
                    <a:pt x="570" y="1"/>
                    <a:pt x="459" y="1"/>
                  </a:cubicBezTo>
                  <a:cubicBezTo>
                    <a:pt x="357" y="1"/>
                    <a:pt x="213" y="1"/>
                    <a:pt x="103" y="43"/>
                  </a:cubicBezTo>
                  <a:cubicBezTo>
                    <a:pt x="35" y="43"/>
                    <a:pt x="1" y="111"/>
                    <a:pt x="35"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2"/>
            <p:cNvSpPr/>
            <p:nvPr/>
          </p:nvSpPr>
          <p:spPr>
            <a:xfrm>
              <a:off x="5821738" y="4134290"/>
              <a:ext cx="27478" cy="13025"/>
            </a:xfrm>
            <a:custGeom>
              <a:avLst/>
              <a:gdLst/>
              <a:ahLst/>
              <a:cxnLst/>
              <a:rect l="l" t="t" r="r" b="b"/>
              <a:pathLst>
                <a:path w="808" h="383" extrusionOk="0">
                  <a:moveTo>
                    <a:pt x="1" y="171"/>
                  </a:moveTo>
                  <a:cubicBezTo>
                    <a:pt x="1" y="213"/>
                    <a:pt x="35" y="247"/>
                    <a:pt x="69" y="247"/>
                  </a:cubicBezTo>
                  <a:cubicBezTo>
                    <a:pt x="247" y="281"/>
                    <a:pt x="638" y="383"/>
                    <a:pt x="774" y="171"/>
                  </a:cubicBezTo>
                  <a:cubicBezTo>
                    <a:pt x="808" y="137"/>
                    <a:pt x="808" y="137"/>
                    <a:pt x="808" y="103"/>
                  </a:cubicBezTo>
                  <a:cubicBezTo>
                    <a:pt x="774" y="69"/>
                    <a:pt x="774" y="35"/>
                    <a:pt x="740" y="35"/>
                  </a:cubicBezTo>
                  <a:cubicBezTo>
                    <a:pt x="638" y="1"/>
                    <a:pt x="528" y="35"/>
                    <a:pt x="426" y="35"/>
                  </a:cubicBezTo>
                  <a:cubicBezTo>
                    <a:pt x="281" y="69"/>
                    <a:pt x="171" y="103"/>
                    <a:pt x="69" y="103"/>
                  </a:cubicBezTo>
                  <a:cubicBezTo>
                    <a:pt x="1" y="103"/>
                    <a:pt x="1" y="137"/>
                    <a:pt x="1" y="1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5755321" y="4117252"/>
              <a:ext cx="30369" cy="8400"/>
            </a:xfrm>
            <a:custGeom>
              <a:avLst/>
              <a:gdLst/>
              <a:ahLst/>
              <a:cxnLst/>
              <a:rect l="l" t="t" r="r" b="b"/>
              <a:pathLst>
                <a:path w="893" h="247" extrusionOk="0">
                  <a:moveTo>
                    <a:pt x="43" y="145"/>
                  </a:moveTo>
                  <a:cubicBezTo>
                    <a:pt x="43" y="179"/>
                    <a:pt x="43" y="179"/>
                    <a:pt x="77" y="179"/>
                  </a:cubicBezTo>
                  <a:cubicBezTo>
                    <a:pt x="323" y="247"/>
                    <a:pt x="535" y="247"/>
                    <a:pt x="782" y="213"/>
                  </a:cubicBezTo>
                  <a:cubicBezTo>
                    <a:pt x="850" y="213"/>
                    <a:pt x="892" y="145"/>
                    <a:pt x="850" y="77"/>
                  </a:cubicBezTo>
                  <a:cubicBezTo>
                    <a:pt x="850" y="77"/>
                    <a:pt x="816" y="34"/>
                    <a:pt x="782" y="34"/>
                  </a:cubicBezTo>
                  <a:cubicBezTo>
                    <a:pt x="535" y="0"/>
                    <a:pt x="289" y="0"/>
                    <a:pt x="77" y="77"/>
                  </a:cubicBezTo>
                  <a:cubicBezTo>
                    <a:pt x="43" y="77"/>
                    <a:pt x="0" y="111"/>
                    <a:pt x="43" y="14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5760218" y="4163196"/>
              <a:ext cx="22853" cy="8400"/>
            </a:xfrm>
            <a:custGeom>
              <a:avLst/>
              <a:gdLst/>
              <a:ahLst/>
              <a:cxnLst/>
              <a:rect l="l" t="t" r="r" b="b"/>
              <a:pathLst>
                <a:path w="672" h="247" extrusionOk="0">
                  <a:moveTo>
                    <a:pt x="0" y="170"/>
                  </a:moveTo>
                  <a:lnTo>
                    <a:pt x="34" y="212"/>
                  </a:lnTo>
                  <a:lnTo>
                    <a:pt x="425" y="212"/>
                  </a:lnTo>
                  <a:cubicBezTo>
                    <a:pt x="493" y="246"/>
                    <a:pt x="604" y="212"/>
                    <a:pt x="672" y="136"/>
                  </a:cubicBezTo>
                  <a:lnTo>
                    <a:pt x="672" y="102"/>
                  </a:lnTo>
                  <a:lnTo>
                    <a:pt x="672" y="68"/>
                  </a:lnTo>
                  <a:cubicBezTo>
                    <a:pt x="604" y="0"/>
                    <a:pt x="493" y="34"/>
                    <a:pt x="391" y="34"/>
                  </a:cubicBezTo>
                  <a:cubicBezTo>
                    <a:pt x="281" y="34"/>
                    <a:pt x="179" y="68"/>
                    <a:pt x="34" y="68"/>
                  </a:cubicBezTo>
                  <a:cubicBezTo>
                    <a:pt x="0" y="68"/>
                    <a:pt x="0" y="136"/>
                    <a:pt x="0" y="1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5572429" y="4892623"/>
              <a:ext cx="32681" cy="14487"/>
            </a:xfrm>
            <a:custGeom>
              <a:avLst/>
              <a:gdLst/>
              <a:ahLst/>
              <a:cxnLst/>
              <a:rect l="l" t="t" r="r" b="b"/>
              <a:pathLst>
                <a:path w="961" h="426" extrusionOk="0">
                  <a:moveTo>
                    <a:pt x="35" y="383"/>
                  </a:moveTo>
                  <a:lnTo>
                    <a:pt x="35" y="383"/>
                  </a:lnTo>
                  <a:cubicBezTo>
                    <a:pt x="213" y="425"/>
                    <a:pt x="392" y="383"/>
                    <a:pt x="536" y="349"/>
                  </a:cubicBezTo>
                  <a:cubicBezTo>
                    <a:pt x="672" y="315"/>
                    <a:pt x="850" y="281"/>
                    <a:pt x="918" y="136"/>
                  </a:cubicBezTo>
                  <a:cubicBezTo>
                    <a:pt x="961" y="103"/>
                    <a:pt x="961" y="69"/>
                    <a:pt x="918" y="69"/>
                  </a:cubicBezTo>
                  <a:cubicBezTo>
                    <a:pt x="918" y="35"/>
                    <a:pt x="918" y="1"/>
                    <a:pt x="884" y="1"/>
                  </a:cubicBezTo>
                  <a:cubicBezTo>
                    <a:pt x="706" y="1"/>
                    <a:pt x="604" y="69"/>
                    <a:pt x="460" y="136"/>
                  </a:cubicBezTo>
                  <a:cubicBezTo>
                    <a:pt x="324" y="213"/>
                    <a:pt x="179" y="247"/>
                    <a:pt x="35" y="315"/>
                  </a:cubicBezTo>
                  <a:cubicBezTo>
                    <a:pt x="35" y="349"/>
                    <a:pt x="1" y="349"/>
                    <a:pt x="35"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5554541" y="4863751"/>
              <a:ext cx="30063" cy="14453"/>
            </a:xfrm>
            <a:custGeom>
              <a:avLst/>
              <a:gdLst/>
              <a:ahLst/>
              <a:cxnLst/>
              <a:rect l="l" t="t" r="r" b="b"/>
              <a:pathLst>
                <a:path w="884" h="425" extrusionOk="0">
                  <a:moveTo>
                    <a:pt x="34" y="382"/>
                  </a:moveTo>
                  <a:cubicBezTo>
                    <a:pt x="34" y="425"/>
                    <a:pt x="68" y="425"/>
                    <a:pt x="102" y="425"/>
                  </a:cubicBezTo>
                  <a:cubicBezTo>
                    <a:pt x="213" y="425"/>
                    <a:pt x="348" y="382"/>
                    <a:pt x="459" y="348"/>
                  </a:cubicBezTo>
                  <a:cubicBezTo>
                    <a:pt x="595" y="314"/>
                    <a:pt x="739" y="280"/>
                    <a:pt x="850" y="170"/>
                  </a:cubicBezTo>
                  <a:cubicBezTo>
                    <a:pt x="884" y="170"/>
                    <a:pt x="884" y="102"/>
                    <a:pt x="884" y="68"/>
                  </a:cubicBezTo>
                  <a:cubicBezTo>
                    <a:pt x="884" y="34"/>
                    <a:pt x="807" y="0"/>
                    <a:pt x="773" y="0"/>
                  </a:cubicBezTo>
                  <a:cubicBezTo>
                    <a:pt x="637" y="34"/>
                    <a:pt x="527" y="68"/>
                    <a:pt x="382" y="102"/>
                  </a:cubicBezTo>
                  <a:cubicBezTo>
                    <a:pt x="280" y="170"/>
                    <a:pt x="136" y="212"/>
                    <a:pt x="34" y="280"/>
                  </a:cubicBezTo>
                  <a:cubicBezTo>
                    <a:pt x="34" y="314"/>
                    <a:pt x="0" y="348"/>
                    <a:pt x="34" y="3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5559166" y="4820391"/>
              <a:ext cx="33803" cy="14487"/>
            </a:xfrm>
            <a:custGeom>
              <a:avLst/>
              <a:gdLst/>
              <a:ahLst/>
              <a:cxnLst/>
              <a:rect l="l" t="t" r="r" b="b"/>
              <a:pathLst>
                <a:path w="994" h="426" extrusionOk="0">
                  <a:moveTo>
                    <a:pt x="0" y="247"/>
                  </a:moveTo>
                  <a:cubicBezTo>
                    <a:pt x="0" y="281"/>
                    <a:pt x="34" y="281"/>
                    <a:pt x="34" y="281"/>
                  </a:cubicBezTo>
                  <a:cubicBezTo>
                    <a:pt x="323" y="383"/>
                    <a:pt x="748" y="426"/>
                    <a:pt x="960" y="171"/>
                  </a:cubicBezTo>
                  <a:cubicBezTo>
                    <a:pt x="960" y="137"/>
                    <a:pt x="994" y="103"/>
                    <a:pt x="960" y="103"/>
                  </a:cubicBezTo>
                  <a:cubicBezTo>
                    <a:pt x="960" y="35"/>
                    <a:pt x="884" y="1"/>
                    <a:pt x="850" y="1"/>
                  </a:cubicBezTo>
                  <a:cubicBezTo>
                    <a:pt x="714" y="1"/>
                    <a:pt x="603" y="69"/>
                    <a:pt x="501" y="103"/>
                  </a:cubicBezTo>
                  <a:cubicBezTo>
                    <a:pt x="357" y="137"/>
                    <a:pt x="212" y="171"/>
                    <a:pt x="111" y="137"/>
                  </a:cubicBezTo>
                  <a:cubicBezTo>
                    <a:pt x="34" y="137"/>
                    <a:pt x="0" y="213"/>
                    <a:pt x="0" y="24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5619529" y="4837157"/>
              <a:ext cx="24009" cy="14487"/>
            </a:xfrm>
            <a:custGeom>
              <a:avLst/>
              <a:gdLst/>
              <a:ahLst/>
              <a:cxnLst/>
              <a:rect l="l" t="t" r="r" b="b"/>
              <a:pathLst>
                <a:path w="706" h="426" extrusionOk="0">
                  <a:moveTo>
                    <a:pt x="0" y="357"/>
                  </a:moveTo>
                  <a:cubicBezTo>
                    <a:pt x="0" y="391"/>
                    <a:pt x="34" y="391"/>
                    <a:pt x="68" y="425"/>
                  </a:cubicBezTo>
                  <a:cubicBezTo>
                    <a:pt x="170" y="425"/>
                    <a:pt x="315" y="425"/>
                    <a:pt x="425" y="391"/>
                  </a:cubicBezTo>
                  <a:cubicBezTo>
                    <a:pt x="561" y="315"/>
                    <a:pt x="706" y="247"/>
                    <a:pt x="672" y="102"/>
                  </a:cubicBezTo>
                  <a:lnTo>
                    <a:pt x="672" y="69"/>
                  </a:lnTo>
                  <a:cubicBezTo>
                    <a:pt x="672" y="35"/>
                    <a:pt x="595" y="1"/>
                    <a:pt x="561" y="1"/>
                  </a:cubicBezTo>
                  <a:cubicBezTo>
                    <a:pt x="459" y="35"/>
                    <a:pt x="425" y="145"/>
                    <a:pt x="315" y="179"/>
                  </a:cubicBezTo>
                  <a:cubicBezTo>
                    <a:pt x="247" y="213"/>
                    <a:pt x="136" y="247"/>
                    <a:pt x="68" y="281"/>
                  </a:cubicBezTo>
                  <a:cubicBezTo>
                    <a:pt x="0" y="281"/>
                    <a:pt x="0" y="315"/>
                    <a:pt x="0" y="35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5619529" y="4867219"/>
              <a:ext cx="27478" cy="20541"/>
            </a:xfrm>
            <a:custGeom>
              <a:avLst/>
              <a:gdLst/>
              <a:ahLst/>
              <a:cxnLst/>
              <a:rect l="l" t="t" r="r" b="b"/>
              <a:pathLst>
                <a:path w="808" h="604" extrusionOk="0">
                  <a:moveTo>
                    <a:pt x="0" y="569"/>
                  </a:moveTo>
                  <a:cubicBezTo>
                    <a:pt x="0" y="603"/>
                    <a:pt x="34" y="603"/>
                    <a:pt x="68" y="603"/>
                  </a:cubicBezTo>
                  <a:cubicBezTo>
                    <a:pt x="213" y="569"/>
                    <a:pt x="383" y="493"/>
                    <a:pt x="527" y="425"/>
                  </a:cubicBezTo>
                  <a:cubicBezTo>
                    <a:pt x="638" y="357"/>
                    <a:pt x="808" y="280"/>
                    <a:pt x="808" y="144"/>
                  </a:cubicBezTo>
                  <a:lnTo>
                    <a:pt x="808" y="110"/>
                  </a:lnTo>
                  <a:cubicBezTo>
                    <a:pt x="808" y="68"/>
                    <a:pt x="774" y="34"/>
                    <a:pt x="740" y="34"/>
                  </a:cubicBezTo>
                  <a:cubicBezTo>
                    <a:pt x="595" y="0"/>
                    <a:pt x="493" y="178"/>
                    <a:pt x="383" y="246"/>
                  </a:cubicBezTo>
                  <a:cubicBezTo>
                    <a:pt x="281" y="323"/>
                    <a:pt x="136" y="391"/>
                    <a:pt x="34" y="493"/>
                  </a:cubicBezTo>
                  <a:cubicBezTo>
                    <a:pt x="0" y="493"/>
                    <a:pt x="0" y="535"/>
                    <a:pt x="0"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2"/>
            <p:cNvSpPr/>
            <p:nvPr/>
          </p:nvSpPr>
          <p:spPr>
            <a:xfrm>
              <a:off x="5691761" y="4820391"/>
              <a:ext cx="26322" cy="17956"/>
            </a:xfrm>
            <a:custGeom>
              <a:avLst/>
              <a:gdLst/>
              <a:ahLst/>
              <a:cxnLst/>
              <a:rect l="l" t="t" r="r" b="b"/>
              <a:pathLst>
                <a:path w="774" h="528" extrusionOk="0">
                  <a:moveTo>
                    <a:pt x="0" y="494"/>
                  </a:moveTo>
                  <a:cubicBezTo>
                    <a:pt x="0" y="494"/>
                    <a:pt x="34" y="528"/>
                    <a:pt x="68" y="528"/>
                  </a:cubicBezTo>
                  <a:cubicBezTo>
                    <a:pt x="315" y="528"/>
                    <a:pt x="595" y="349"/>
                    <a:pt x="739" y="171"/>
                  </a:cubicBezTo>
                  <a:cubicBezTo>
                    <a:pt x="773" y="137"/>
                    <a:pt x="773" y="103"/>
                    <a:pt x="773" y="69"/>
                  </a:cubicBezTo>
                  <a:lnTo>
                    <a:pt x="739" y="69"/>
                  </a:lnTo>
                  <a:cubicBezTo>
                    <a:pt x="739" y="35"/>
                    <a:pt x="739" y="35"/>
                    <a:pt x="705" y="35"/>
                  </a:cubicBezTo>
                  <a:cubicBezTo>
                    <a:pt x="671" y="1"/>
                    <a:pt x="637" y="1"/>
                    <a:pt x="561" y="35"/>
                  </a:cubicBezTo>
                  <a:cubicBezTo>
                    <a:pt x="493" y="69"/>
                    <a:pt x="382" y="171"/>
                    <a:pt x="315" y="213"/>
                  </a:cubicBezTo>
                  <a:cubicBezTo>
                    <a:pt x="213" y="281"/>
                    <a:pt x="102" y="349"/>
                    <a:pt x="34" y="383"/>
                  </a:cubicBezTo>
                  <a:cubicBezTo>
                    <a:pt x="0" y="426"/>
                    <a:pt x="0" y="460"/>
                    <a:pt x="0" y="49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2"/>
            <p:cNvSpPr/>
            <p:nvPr/>
          </p:nvSpPr>
          <p:spPr>
            <a:xfrm>
              <a:off x="5672411" y="4792675"/>
              <a:ext cx="27750" cy="20541"/>
            </a:xfrm>
            <a:custGeom>
              <a:avLst/>
              <a:gdLst/>
              <a:ahLst/>
              <a:cxnLst/>
              <a:rect l="l" t="t" r="r" b="b"/>
              <a:pathLst>
                <a:path w="816" h="604" extrusionOk="0">
                  <a:moveTo>
                    <a:pt x="0" y="527"/>
                  </a:moveTo>
                  <a:cubicBezTo>
                    <a:pt x="34" y="603"/>
                    <a:pt x="68" y="603"/>
                    <a:pt x="102" y="603"/>
                  </a:cubicBezTo>
                  <a:cubicBezTo>
                    <a:pt x="246" y="527"/>
                    <a:pt x="357" y="459"/>
                    <a:pt x="493" y="391"/>
                  </a:cubicBezTo>
                  <a:cubicBezTo>
                    <a:pt x="603" y="349"/>
                    <a:pt x="739" y="281"/>
                    <a:pt x="816" y="179"/>
                  </a:cubicBezTo>
                  <a:cubicBezTo>
                    <a:pt x="816" y="136"/>
                    <a:pt x="816" y="102"/>
                    <a:pt x="782" y="68"/>
                  </a:cubicBezTo>
                  <a:cubicBezTo>
                    <a:pt x="782" y="34"/>
                    <a:pt x="739" y="0"/>
                    <a:pt x="705" y="0"/>
                  </a:cubicBezTo>
                  <a:cubicBezTo>
                    <a:pt x="569" y="0"/>
                    <a:pt x="459" y="102"/>
                    <a:pt x="357" y="179"/>
                  </a:cubicBezTo>
                  <a:cubicBezTo>
                    <a:pt x="246" y="247"/>
                    <a:pt x="144" y="349"/>
                    <a:pt x="34" y="459"/>
                  </a:cubicBezTo>
                  <a:cubicBezTo>
                    <a:pt x="0" y="459"/>
                    <a:pt x="0" y="493"/>
                    <a:pt x="0" y="52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2"/>
            <p:cNvSpPr/>
            <p:nvPr/>
          </p:nvSpPr>
          <p:spPr>
            <a:xfrm>
              <a:off x="5620685" y="4769856"/>
              <a:ext cx="27750" cy="19078"/>
            </a:xfrm>
            <a:custGeom>
              <a:avLst/>
              <a:gdLst/>
              <a:ahLst/>
              <a:cxnLst/>
              <a:rect l="l" t="t" r="r" b="b"/>
              <a:pathLst>
                <a:path w="816" h="561" extrusionOk="0">
                  <a:moveTo>
                    <a:pt x="0" y="459"/>
                  </a:moveTo>
                  <a:cubicBezTo>
                    <a:pt x="34" y="527"/>
                    <a:pt x="68" y="561"/>
                    <a:pt x="102" y="527"/>
                  </a:cubicBezTo>
                  <a:cubicBezTo>
                    <a:pt x="247" y="493"/>
                    <a:pt x="349" y="425"/>
                    <a:pt x="459" y="383"/>
                  </a:cubicBezTo>
                  <a:cubicBezTo>
                    <a:pt x="561" y="315"/>
                    <a:pt x="706" y="281"/>
                    <a:pt x="774" y="170"/>
                  </a:cubicBezTo>
                  <a:cubicBezTo>
                    <a:pt x="816" y="136"/>
                    <a:pt x="816" y="68"/>
                    <a:pt x="816" y="34"/>
                  </a:cubicBezTo>
                  <a:cubicBezTo>
                    <a:pt x="774" y="0"/>
                    <a:pt x="740" y="0"/>
                    <a:pt x="706" y="0"/>
                  </a:cubicBezTo>
                  <a:cubicBezTo>
                    <a:pt x="561" y="0"/>
                    <a:pt x="459" y="68"/>
                    <a:pt x="349" y="136"/>
                  </a:cubicBezTo>
                  <a:cubicBezTo>
                    <a:pt x="247" y="213"/>
                    <a:pt x="102" y="281"/>
                    <a:pt x="34" y="383"/>
                  </a:cubicBezTo>
                  <a:cubicBezTo>
                    <a:pt x="0" y="425"/>
                    <a:pt x="0" y="459"/>
                    <a:pt x="0"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5560322" y="4762612"/>
              <a:ext cx="36116" cy="15643"/>
            </a:xfrm>
            <a:custGeom>
              <a:avLst/>
              <a:gdLst/>
              <a:ahLst/>
              <a:cxnLst/>
              <a:rect l="l" t="t" r="r" b="b"/>
              <a:pathLst>
                <a:path w="1062" h="460" extrusionOk="0">
                  <a:moveTo>
                    <a:pt x="43" y="383"/>
                  </a:moveTo>
                  <a:cubicBezTo>
                    <a:pt x="43" y="426"/>
                    <a:pt x="77" y="460"/>
                    <a:pt x="110" y="460"/>
                  </a:cubicBezTo>
                  <a:cubicBezTo>
                    <a:pt x="391" y="383"/>
                    <a:pt x="782" y="383"/>
                    <a:pt x="1028" y="213"/>
                  </a:cubicBezTo>
                  <a:cubicBezTo>
                    <a:pt x="1062" y="171"/>
                    <a:pt x="1062" y="137"/>
                    <a:pt x="1062" y="103"/>
                  </a:cubicBezTo>
                  <a:cubicBezTo>
                    <a:pt x="1062" y="103"/>
                    <a:pt x="1028" y="69"/>
                    <a:pt x="994" y="69"/>
                  </a:cubicBezTo>
                  <a:cubicBezTo>
                    <a:pt x="680" y="1"/>
                    <a:pt x="357" y="213"/>
                    <a:pt x="77" y="281"/>
                  </a:cubicBezTo>
                  <a:cubicBezTo>
                    <a:pt x="43" y="315"/>
                    <a:pt x="0" y="349"/>
                    <a:pt x="43" y="38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5660270" y="4720443"/>
              <a:ext cx="32681" cy="25166"/>
            </a:xfrm>
            <a:custGeom>
              <a:avLst/>
              <a:gdLst/>
              <a:ahLst/>
              <a:cxnLst/>
              <a:rect l="l" t="t" r="r" b="b"/>
              <a:pathLst>
                <a:path w="961" h="740" extrusionOk="0">
                  <a:moveTo>
                    <a:pt x="0" y="638"/>
                  </a:moveTo>
                  <a:cubicBezTo>
                    <a:pt x="34" y="706"/>
                    <a:pt x="77" y="740"/>
                    <a:pt x="111" y="706"/>
                  </a:cubicBezTo>
                  <a:cubicBezTo>
                    <a:pt x="323" y="604"/>
                    <a:pt x="501" y="493"/>
                    <a:pt x="671" y="391"/>
                  </a:cubicBezTo>
                  <a:cubicBezTo>
                    <a:pt x="748" y="349"/>
                    <a:pt x="960" y="247"/>
                    <a:pt x="926" y="137"/>
                  </a:cubicBezTo>
                  <a:lnTo>
                    <a:pt x="884" y="103"/>
                  </a:lnTo>
                  <a:cubicBezTo>
                    <a:pt x="816" y="1"/>
                    <a:pt x="637" y="137"/>
                    <a:pt x="569" y="179"/>
                  </a:cubicBezTo>
                  <a:cubicBezTo>
                    <a:pt x="391" y="315"/>
                    <a:pt x="213" y="425"/>
                    <a:pt x="34" y="561"/>
                  </a:cubicBezTo>
                  <a:cubicBezTo>
                    <a:pt x="0" y="561"/>
                    <a:pt x="0" y="604"/>
                    <a:pt x="0"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5614632" y="4702249"/>
              <a:ext cx="39585" cy="26594"/>
            </a:xfrm>
            <a:custGeom>
              <a:avLst/>
              <a:gdLst/>
              <a:ahLst/>
              <a:cxnLst/>
              <a:rect l="l" t="t" r="r" b="b"/>
              <a:pathLst>
                <a:path w="1164" h="782" extrusionOk="0">
                  <a:moveTo>
                    <a:pt x="0" y="748"/>
                  </a:moveTo>
                  <a:cubicBezTo>
                    <a:pt x="0" y="782"/>
                    <a:pt x="34" y="782"/>
                    <a:pt x="102" y="782"/>
                  </a:cubicBezTo>
                  <a:cubicBezTo>
                    <a:pt x="280" y="714"/>
                    <a:pt x="459" y="604"/>
                    <a:pt x="637" y="536"/>
                  </a:cubicBezTo>
                  <a:cubicBezTo>
                    <a:pt x="816" y="425"/>
                    <a:pt x="994" y="357"/>
                    <a:pt x="1130" y="213"/>
                  </a:cubicBezTo>
                  <a:cubicBezTo>
                    <a:pt x="1164" y="179"/>
                    <a:pt x="1164" y="145"/>
                    <a:pt x="1130" y="111"/>
                  </a:cubicBezTo>
                  <a:cubicBezTo>
                    <a:pt x="1130" y="34"/>
                    <a:pt x="1062" y="0"/>
                    <a:pt x="994" y="0"/>
                  </a:cubicBezTo>
                  <a:cubicBezTo>
                    <a:pt x="816" y="34"/>
                    <a:pt x="671" y="179"/>
                    <a:pt x="527" y="289"/>
                  </a:cubicBezTo>
                  <a:cubicBezTo>
                    <a:pt x="357" y="391"/>
                    <a:pt x="178" y="502"/>
                    <a:pt x="34" y="638"/>
                  </a:cubicBezTo>
                  <a:cubicBezTo>
                    <a:pt x="0" y="672"/>
                    <a:pt x="0" y="714"/>
                    <a:pt x="0"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2"/>
            <p:cNvSpPr/>
            <p:nvPr/>
          </p:nvSpPr>
          <p:spPr>
            <a:xfrm>
              <a:off x="5706180" y="4668752"/>
              <a:ext cx="25166" cy="15609"/>
            </a:xfrm>
            <a:custGeom>
              <a:avLst/>
              <a:gdLst/>
              <a:ahLst/>
              <a:cxnLst/>
              <a:rect l="l" t="t" r="r" b="b"/>
              <a:pathLst>
                <a:path w="740" h="459" extrusionOk="0">
                  <a:moveTo>
                    <a:pt x="35" y="382"/>
                  </a:moveTo>
                  <a:cubicBezTo>
                    <a:pt x="35" y="425"/>
                    <a:pt x="69" y="459"/>
                    <a:pt x="103" y="425"/>
                  </a:cubicBezTo>
                  <a:cubicBezTo>
                    <a:pt x="247" y="382"/>
                    <a:pt x="349" y="348"/>
                    <a:pt x="460" y="314"/>
                  </a:cubicBezTo>
                  <a:cubicBezTo>
                    <a:pt x="528" y="246"/>
                    <a:pt x="672" y="212"/>
                    <a:pt x="706" y="136"/>
                  </a:cubicBezTo>
                  <a:cubicBezTo>
                    <a:pt x="740" y="102"/>
                    <a:pt x="740" y="68"/>
                    <a:pt x="740" y="34"/>
                  </a:cubicBezTo>
                  <a:cubicBezTo>
                    <a:pt x="706" y="0"/>
                    <a:pt x="706" y="0"/>
                    <a:pt x="672" y="0"/>
                  </a:cubicBezTo>
                  <a:cubicBezTo>
                    <a:pt x="528" y="0"/>
                    <a:pt x="460" y="68"/>
                    <a:pt x="349" y="102"/>
                  </a:cubicBezTo>
                  <a:cubicBezTo>
                    <a:pt x="247" y="170"/>
                    <a:pt x="137" y="246"/>
                    <a:pt x="35" y="314"/>
                  </a:cubicBezTo>
                  <a:cubicBezTo>
                    <a:pt x="35" y="348"/>
                    <a:pt x="1" y="348"/>
                    <a:pt x="35" y="3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2"/>
            <p:cNvSpPr/>
            <p:nvPr/>
          </p:nvSpPr>
          <p:spPr>
            <a:xfrm>
              <a:off x="5708493" y="4701093"/>
              <a:ext cx="31253" cy="19384"/>
            </a:xfrm>
            <a:custGeom>
              <a:avLst/>
              <a:gdLst/>
              <a:ahLst/>
              <a:cxnLst/>
              <a:rect l="l" t="t" r="r" b="b"/>
              <a:pathLst>
                <a:path w="919" h="570" extrusionOk="0">
                  <a:moveTo>
                    <a:pt x="35" y="493"/>
                  </a:moveTo>
                  <a:cubicBezTo>
                    <a:pt x="35" y="536"/>
                    <a:pt x="69" y="570"/>
                    <a:pt x="103" y="570"/>
                  </a:cubicBezTo>
                  <a:cubicBezTo>
                    <a:pt x="247" y="493"/>
                    <a:pt x="392" y="425"/>
                    <a:pt x="528" y="391"/>
                  </a:cubicBezTo>
                  <a:cubicBezTo>
                    <a:pt x="638" y="323"/>
                    <a:pt x="816" y="323"/>
                    <a:pt x="918" y="213"/>
                  </a:cubicBezTo>
                  <a:lnTo>
                    <a:pt x="918" y="145"/>
                  </a:lnTo>
                  <a:cubicBezTo>
                    <a:pt x="918" y="111"/>
                    <a:pt x="884" y="68"/>
                    <a:pt x="850" y="68"/>
                  </a:cubicBezTo>
                  <a:cubicBezTo>
                    <a:pt x="706" y="0"/>
                    <a:pt x="570" y="111"/>
                    <a:pt x="426" y="179"/>
                  </a:cubicBezTo>
                  <a:cubicBezTo>
                    <a:pt x="281" y="247"/>
                    <a:pt x="179" y="323"/>
                    <a:pt x="35" y="425"/>
                  </a:cubicBezTo>
                  <a:cubicBezTo>
                    <a:pt x="1" y="459"/>
                    <a:pt x="1" y="493"/>
                    <a:pt x="35"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5702439" y="4736053"/>
              <a:ext cx="36150" cy="21697"/>
            </a:xfrm>
            <a:custGeom>
              <a:avLst/>
              <a:gdLst/>
              <a:ahLst/>
              <a:cxnLst/>
              <a:rect l="l" t="t" r="r" b="b"/>
              <a:pathLst>
                <a:path w="1063" h="638" extrusionOk="0">
                  <a:moveTo>
                    <a:pt x="1" y="603"/>
                  </a:moveTo>
                  <a:cubicBezTo>
                    <a:pt x="1" y="637"/>
                    <a:pt x="34" y="637"/>
                    <a:pt x="68" y="637"/>
                  </a:cubicBezTo>
                  <a:cubicBezTo>
                    <a:pt x="281" y="637"/>
                    <a:pt x="493" y="603"/>
                    <a:pt x="706" y="493"/>
                  </a:cubicBezTo>
                  <a:cubicBezTo>
                    <a:pt x="850" y="391"/>
                    <a:pt x="1062" y="281"/>
                    <a:pt x="1062" y="68"/>
                  </a:cubicBezTo>
                  <a:lnTo>
                    <a:pt x="1062" y="34"/>
                  </a:lnTo>
                  <a:cubicBezTo>
                    <a:pt x="1062" y="0"/>
                    <a:pt x="1028" y="0"/>
                    <a:pt x="994" y="0"/>
                  </a:cubicBezTo>
                  <a:cubicBezTo>
                    <a:pt x="816" y="34"/>
                    <a:pt x="706" y="179"/>
                    <a:pt x="570" y="281"/>
                  </a:cubicBezTo>
                  <a:cubicBezTo>
                    <a:pt x="391" y="391"/>
                    <a:pt x="213" y="459"/>
                    <a:pt x="34" y="527"/>
                  </a:cubicBezTo>
                  <a:cubicBezTo>
                    <a:pt x="1" y="527"/>
                    <a:pt x="1" y="570"/>
                    <a:pt x="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5765115" y="4746731"/>
              <a:ext cx="22853" cy="17072"/>
            </a:xfrm>
            <a:custGeom>
              <a:avLst/>
              <a:gdLst/>
              <a:ahLst/>
              <a:cxnLst/>
              <a:rect l="l" t="t" r="r" b="b"/>
              <a:pathLst>
                <a:path w="672" h="502" extrusionOk="0">
                  <a:moveTo>
                    <a:pt x="1" y="425"/>
                  </a:moveTo>
                  <a:cubicBezTo>
                    <a:pt x="35" y="468"/>
                    <a:pt x="69" y="502"/>
                    <a:pt x="103" y="502"/>
                  </a:cubicBezTo>
                  <a:cubicBezTo>
                    <a:pt x="213" y="468"/>
                    <a:pt x="315" y="425"/>
                    <a:pt x="426" y="357"/>
                  </a:cubicBezTo>
                  <a:cubicBezTo>
                    <a:pt x="528" y="289"/>
                    <a:pt x="638" y="256"/>
                    <a:pt x="672" y="145"/>
                  </a:cubicBezTo>
                  <a:lnTo>
                    <a:pt x="672" y="77"/>
                  </a:lnTo>
                  <a:cubicBezTo>
                    <a:pt x="672" y="43"/>
                    <a:pt x="638" y="43"/>
                    <a:pt x="604" y="43"/>
                  </a:cubicBezTo>
                  <a:cubicBezTo>
                    <a:pt x="460" y="1"/>
                    <a:pt x="392" y="77"/>
                    <a:pt x="315" y="145"/>
                  </a:cubicBezTo>
                  <a:cubicBezTo>
                    <a:pt x="213" y="213"/>
                    <a:pt x="103" y="289"/>
                    <a:pt x="35" y="357"/>
                  </a:cubicBezTo>
                  <a:cubicBezTo>
                    <a:pt x="1" y="391"/>
                    <a:pt x="1" y="391"/>
                    <a:pt x="1"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2"/>
            <p:cNvSpPr/>
            <p:nvPr/>
          </p:nvSpPr>
          <p:spPr>
            <a:xfrm>
              <a:off x="5735086" y="4786588"/>
              <a:ext cx="21697" cy="17956"/>
            </a:xfrm>
            <a:custGeom>
              <a:avLst/>
              <a:gdLst/>
              <a:ahLst/>
              <a:cxnLst/>
              <a:rect l="l" t="t" r="r" b="b"/>
              <a:pathLst>
                <a:path w="638" h="528" extrusionOk="0">
                  <a:moveTo>
                    <a:pt x="0" y="460"/>
                  </a:moveTo>
                  <a:cubicBezTo>
                    <a:pt x="0" y="494"/>
                    <a:pt x="68" y="528"/>
                    <a:pt x="102" y="494"/>
                  </a:cubicBezTo>
                  <a:cubicBezTo>
                    <a:pt x="170" y="426"/>
                    <a:pt x="281" y="392"/>
                    <a:pt x="349" y="358"/>
                  </a:cubicBezTo>
                  <a:cubicBezTo>
                    <a:pt x="459" y="281"/>
                    <a:pt x="561" y="281"/>
                    <a:pt x="638" y="213"/>
                  </a:cubicBezTo>
                  <a:lnTo>
                    <a:pt x="638" y="103"/>
                  </a:lnTo>
                  <a:cubicBezTo>
                    <a:pt x="638" y="69"/>
                    <a:pt x="595" y="35"/>
                    <a:pt x="561" y="35"/>
                  </a:cubicBezTo>
                  <a:cubicBezTo>
                    <a:pt x="459" y="1"/>
                    <a:pt x="315" y="103"/>
                    <a:pt x="247" y="145"/>
                  </a:cubicBezTo>
                  <a:cubicBezTo>
                    <a:pt x="136" y="213"/>
                    <a:pt x="68" y="315"/>
                    <a:pt x="0" y="39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a:off x="5826363" y="4731121"/>
              <a:ext cx="27784" cy="26628"/>
            </a:xfrm>
            <a:custGeom>
              <a:avLst/>
              <a:gdLst/>
              <a:ahLst/>
              <a:cxnLst/>
              <a:rect l="l" t="t" r="r" b="b"/>
              <a:pathLst>
                <a:path w="817" h="783" extrusionOk="0">
                  <a:moveTo>
                    <a:pt x="1" y="715"/>
                  </a:moveTo>
                  <a:cubicBezTo>
                    <a:pt x="1" y="748"/>
                    <a:pt x="35" y="782"/>
                    <a:pt x="111" y="748"/>
                  </a:cubicBezTo>
                  <a:cubicBezTo>
                    <a:pt x="247" y="672"/>
                    <a:pt x="392" y="604"/>
                    <a:pt x="536" y="502"/>
                  </a:cubicBezTo>
                  <a:cubicBezTo>
                    <a:pt x="638" y="392"/>
                    <a:pt x="816" y="290"/>
                    <a:pt x="816" y="111"/>
                  </a:cubicBezTo>
                  <a:lnTo>
                    <a:pt x="816" y="77"/>
                  </a:lnTo>
                  <a:cubicBezTo>
                    <a:pt x="782" y="35"/>
                    <a:pt x="748" y="1"/>
                    <a:pt x="672" y="35"/>
                  </a:cubicBezTo>
                  <a:cubicBezTo>
                    <a:pt x="570" y="77"/>
                    <a:pt x="460" y="247"/>
                    <a:pt x="358" y="324"/>
                  </a:cubicBezTo>
                  <a:lnTo>
                    <a:pt x="35" y="638"/>
                  </a:lnTo>
                  <a:cubicBezTo>
                    <a:pt x="1" y="638"/>
                    <a:pt x="1" y="672"/>
                    <a:pt x="1" y="71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a:off x="5804700" y="4692727"/>
              <a:ext cx="28940" cy="30063"/>
            </a:xfrm>
            <a:custGeom>
              <a:avLst/>
              <a:gdLst/>
              <a:ahLst/>
              <a:cxnLst/>
              <a:rect l="l" t="t" r="r" b="b"/>
              <a:pathLst>
                <a:path w="851" h="884" extrusionOk="0">
                  <a:moveTo>
                    <a:pt x="1" y="782"/>
                  </a:moveTo>
                  <a:cubicBezTo>
                    <a:pt x="35" y="850"/>
                    <a:pt x="111" y="884"/>
                    <a:pt x="145" y="850"/>
                  </a:cubicBezTo>
                  <a:cubicBezTo>
                    <a:pt x="290" y="739"/>
                    <a:pt x="425" y="637"/>
                    <a:pt x="570" y="527"/>
                  </a:cubicBezTo>
                  <a:cubicBezTo>
                    <a:pt x="672" y="425"/>
                    <a:pt x="816" y="314"/>
                    <a:pt x="850" y="145"/>
                  </a:cubicBezTo>
                  <a:lnTo>
                    <a:pt x="850" y="102"/>
                  </a:lnTo>
                  <a:cubicBezTo>
                    <a:pt x="816" y="34"/>
                    <a:pt x="748" y="0"/>
                    <a:pt x="672" y="34"/>
                  </a:cubicBezTo>
                  <a:cubicBezTo>
                    <a:pt x="570" y="102"/>
                    <a:pt x="502" y="246"/>
                    <a:pt x="391" y="357"/>
                  </a:cubicBezTo>
                  <a:cubicBezTo>
                    <a:pt x="290" y="459"/>
                    <a:pt x="179" y="603"/>
                    <a:pt x="35" y="705"/>
                  </a:cubicBezTo>
                  <a:cubicBezTo>
                    <a:pt x="1" y="739"/>
                    <a:pt x="1" y="782"/>
                    <a:pt x="1"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a:off x="5765115" y="4674499"/>
              <a:ext cx="34994" cy="28940"/>
            </a:xfrm>
            <a:custGeom>
              <a:avLst/>
              <a:gdLst/>
              <a:ahLst/>
              <a:cxnLst/>
              <a:rect l="l" t="t" r="r" b="b"/>
              <a:pathLst>
                <a:path w="1029" h="851" extrusionOk="0">
                  <a:moveTo>
                    <a:pt x="1" y="749"/>
                  </a:moveTo>
                  <a:cubicBezTo>
                    <a:pt x="35" y="816"/>
                    <a:pt x="69" y="850"/>
                    <a:pt x="137" y="816"/>
                  </a:cubicBezTo>
                  <a:cubicBezTo>
                    <a:pt x="426" y="638"/>
                    <a:pt x="706" y="468"/>
                    <a:pt x="952" y="256"/>
                  </a:cubicBezTo>
                  <a:cubicBezTo>
                    <a:pt x="1029" y="213"/>
                    <a:pt x="1029" y="145"/>
                    <a:pt x="1029" y="111"/>
                  </a:cubicBezTo>
                  <a:lnTo>
                    <a:pt x="1029" y="111"/>
                  </a:lnTo>
                  <a:cubicBezTo>
                    <a:pt x="986" y="77"/>
                    <a:pt x="986" y="43"/>
                    <a:pt x="952" y="43"/>
                  </a:cubicBezTo>
                  <a:cubicBezTo>
                    <a:pt x="918" y="1"/>
                    <a:pt x="850" y="1"/>
                    <a:pt x="816" y="43"/>
                  </a:cubicBezTo>
                  <a:cubicBezTo>
                    <a:pt x="562" y="256"/>
                    <a:pt x="315" y="468"/>
                    <a:pt x="35" y="638"/>
                  </a:cubicBezTo>
                  <a:cubicBezTo>
                    <a:pt x="1" y="681"/>
                    <a:pt x="1" y="715"/>
                    <a:pt x="1" y="7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2"/>
            <p:cNvSpPr/>
            <p:nvPr/>
          </p:nvSpPr>
          <p:spPr>
            <a:xfrm>
              <a:off x="5803544" y="4615598"/>
              <a:ext cx="32681" cy="26594"/>
            </a:xfrm>
            <a:custGeom>
              <a:avLst/>
              <a:gdLst/>
              <a:ahLst/>
              <a:cxnLst/>
              <a:rect l="l" t="t" r="r" b="b"/>
              <a:pathLst>
                <a:path w="961" h="782" extrusionOk="0">
                  <a:moveTo>
                    <a:pt x="1" y="714"/>
                  </a:moveTo>
                  <a:cubicBezTo>
                    <a:pt x="1" y="748"/>
                    <a:pt x="35" y="782"/>
                    <a:pt x="69" y="748"/>
                  </a:cubicBezTo>
                  <a:cubicBezTo>
                    <a:pt x="247" y="671"/>
                    <a:pt x="425" y="603"/>
                    <a:pt x="570" y="501"/>
                  </a:cubicBezTo>
                  <a:cubicBezTo>
                    <a:pt x="706" y="391"/>
                    <a:pt x="884" y="289"/>
                    <a:pt x="961" y="144"/>
                  </a:cubicBezTo>
                  <a:lnTo>
                    <a:pt x="961" y="76"/>
                  </a:lnTo>
                  <a:cubicBezTo>
                    <a:pt x="961" y="34"/>
                    <a:pt x="918" y="0"/>
                    <a:pt x="850" y="0"/>
                  </a:cubicBezTo>
                  <a:cubicBezTo>
                    <a:pt x="706" y="34"/>
                    <a:pt x="570" y="178"/>
                    <a:pt x="459" y="289"/>
                  </a:cubicBezTo>
                  <a:cubicBezTo>
                    <a:pt x="324" y="425"/>
                    <a:pt x="179" y="535"/>
                    <a:pt x="1"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2"/>
            <p:cNvSpPr/>
            <p:nvPr/>
          </p:nvSpPr>
          <p:spPr>
            <a:xfrm>
              <a:off x="5588038" y="4684327"/>
              <a:ext cx="36150" cy="15643"/>
            </a:xfrm>
            <a:custGeom>
              <a:avLst/>
              <a:gdLst/>
              <a:ahLst/>
              <a:cxnLst/>
              <a:rect l="l" t="t" r="r" b="b"/>
              <a:pathLst>
                <a:path w="1063" h="460" extrusionOk="0">
                  <a:moveTo>
                    <a:pt x="35" y="281"/>
                  </a:moveTo>
                  <a:cubicBezTo>
                    <a:pt x="35" y="315"/>
                    <a:pt x="35" y="315"/>
                    <a:pt x="77" y="315"/>
                  </a:cubicBezTo>
                  <a:cubicBezTo>
                    <a:pt x="357" y="426"/>
                    <a:pt x="884" y="460"/>
                    <a:pt x="1062" y="137"/>
                  </a:cubicBezTo>
                  <a:lnTo>
                    <a:pt x="1062" y="35"/>
                  </a:lnTo>
                  <a:cubicBezTo>
                    <a:pt x="1062" y="1"/>
                    <a:pt x="1028" y="1"/>
                    <a:pt x="994" y="1"/>
                  </a:cubicBezTo>
                  <a:cubicBezTo>
                    <a:pt x="850" y="35"/>
                    <a:pt x="714" y="103"/>
                    <a:pt x="604" y="137"/>
                  </a:cubicBezTo>
                  <a:cubicBezTo>
                    <a:pt x="425" y="213"/>
                    <a:pt x="247" y="213"/>
                    <a:pt x="111" y="179"/>
                  </a:cubicBezTo>
                  <a:cubicBezTo>
                    <a:pt x="35" y="179"/>
                    <a:pt x="1" y="247"/>
                    <a:pt x="35" y="28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2"/>
            <p:cNvSpPr/>
            <p:nvPr/>
          </p:nvSpPr>
          <p:spPr>
            <a:xfrm>
              <a:off x="5855269" y="4626548"/>
              <a:ext cx="30063" cy="22853"/>
            </a:xfrm>
            <a:custGeom>
              <a:avLst/>
              <a:gdLst/>
              <a:ahLst/>
              <a:cxnLst/>
              <a:rect l="l" t="t" r="r" b="b"/>
              <a:pathLst>
                <a:path w="884" h="672" extrusionOk="0">
                  <a:moveTo>
                    <a:pt x="0" y="604"/>
                  </a:moveTo>
                  <a:cubicBezTo>
                    <a:pt x="0" y="638"/>
                    <a:pt x="34" y="672"/>
                    <a:pt x="77" y="672"/>
                  </a:cubicBezTo>
                  <a:cubicBezTo>
                    <a:pt x="213" y="638"/>
                    <a:pt x="391" y="527"/>
                    <a:pt x="501" y="460"/>
                  </a:cubicBezTo>
                  <a:cubicBezTo>
                    <a:pt x="637" y="392"/>
                    <a:pt x="816" y="315"/>
                    <a:pt x="884" y="179"/>
                  </a:cubicBezTo>
                  <a:lnTo>
                    <a:pt x="884" y="69"/>
                  </a:lnTo>
                  <a:cubicBezTo>
                    <a:pt x="884" y="35"/>
                    <a:pt x="816" y="1"/>
                    <a:pt x="748" y="1"/>
                  </a:cubicBezTo>
                  <a:cubicBezTo>
                    <a:pt x="603" y="69"/>
                    <a:pt x="501" y="179"/>
                    <a:pt x="357" y="281"/>
                  </a:cubicBezTo>
                  <a:cubicBezTo>
                    <a:pt x="247" y="349"/>
                    <a:pt x="111" y="460"/>
                    <a:pt x="0"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2"/>
            <p:cNvSpPr/>
            <p:nvPr/>
          </p:nvSpPr>
          <p:spPr>
            <a:xfrm>
              <a:off x="5866253" y="4660080"/>
              <a:ext cx="25166" cy="20541"/>
            </a:xfrm>
            <a:custGeom>
              <a:avLst/>
              <a:gdLst/>
              <a:ahLst/>
              <a:cxnLst/>
              <a:rect l="l" t="t" r="r" b="b"/>
              <a:pathLst>
                <a:path w="740" h="604" extrusionOk="0">
                  <a:moveTo>
                    <a:pt x="0" y="569"/>
                  </a:moveTo>
                  <a:cubicBezTo>
                    <a:pt x="0" y="603"/>
                    <a:pt x="34" y="603"/>
                    <a:pt x="68" y="603"/>
                  </a:cubicBezTo>
                  <a:cubicBezTo>
                    <a:pt x="178" y="603"/>
                    <a:pt x="314" y="535"/>
                    <a:pt x="425" y="467"/>
                  </a:cubicBezTo>
                  <a:cubicBezTo>
                    <a:pt x="527" y="391"/>
                    <a:pt x="637" y="357"/>
                    <a:pt x="705" y="255"/>
                  </a:cubicBezTo>
                  <a:cubicBezTo>
                    <a:pt x="739" y="213"/>
                    <a:pt x="739" y="179"/>
                    <a:pt x="739" y="145"/>
                  </a:cubicBezTo>
                  <a:cubicBezTo>
                    <a:pt x="705" y="77"/>
                    <a:pt x="603" y="0"/>
                    <a:pt x="527" y="77"/>
                  </a:cubicBezTo>
                  <a:cubicBezTo>
                    <a:pt x="425" y="145"/>
                    <a:pt x="348" y="213"/>
                    <a:pt x="280" y="289"/>
                  </a:cubicBezTo>
                  <a:cubicBezTo>
                    <a:pt x="178" y="357"/>
                    <a:pt x="68" y="425"/>
                    <a:pt x="0" y="50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2"/>
            <p:cNvSpPr/>
            <p:nvPr/>
          </p:nvSpPr>
          <p:spPr>
            <a:xfrm>
              <a:off x="5889072" y="4690414"/>
              <a:ext cx="22853" cy="21697"/>
            </a:xfrm>
            <a:custGeom>
              <a:avLst/>
              <a:gdLst/>
              <a:ahLst/>
              <a:cxnLst/>
              <a:rect l="l" t="t" r="r" b="b"/>
              <a:pathLst>
                <a:path w="672" h="638" extrusionOk="0">
                  <a:moveTo>
                    <a:pt x="34" y="561"/>
                  </a:moveTo>
                  <a:cubicBezTo>
                    <a:pt x="34" y="595"/>
                    <a:pt x="68" y="637"/>
                    <a:pt x="102" y="595"/>
                  </a:cubicBezTo>
                  <a:cubicBezTo>
                    <a:pt x="213" y="561"/>
                    <a:pt x="315" y="493"/>
                    <a:pt x="425" y="425"/>
                  </a:cubicBezTo>
                  <a:cubicBezTo>
                    <a:pt x="493" y="348"/>
                    <a:pt x="603" y="281"/>
                    <a:pt x="671" y="170"/>
                  </a:cubicBezTo>
                  <a:lnTo>
                    <a:pt x="671" y="68"/>
                  </a:lnTo>
                  <a:cubicBezTo>
                    <a:pt x="671" y="34"/>
                    <a:pt x="603" y="0"/>
                    <a:pt x="527" y="34"/>
                  </a:cubicBezTo>
                  <a:cubicBezTo>
                    <a:pt x="425" y="68"/>
                    <a:pt x="357" y="170"/>
                    <a:pt x="247" y="247"/>
                  </a:cubicBezTo>
                  <a:cubicBezTo>
                    <a:pt x="179" y="314"/>
                    <a:pt x="68" y="382"/>
                    <a:pt x="34" y="493"/>
                  </a:cubicBezTo>
                  <a:cubicBezTo>
                    <a:pt x="34" y="527"/>
                    <a:pt x="0" y="561"/>
                    <a:pt x="34"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2"/>
            <p:cNvSpPr/>
            <p:nvPr/>
          </p:nvSpPr>
          <p:spPr>
            <a:xfrm>
              <a:off x="5948007" y="4616720"/>
              <a:ext cx="25438" cy="27784"/>
            </a:xfrm>
            <a:custGeom>
              <a:avLst/>
              <a:gdLst/>
              <a:ahLst/>
              <a:cxnLst/>
              <a:rect l="l" t="t" r="r" b="b"/>
              <a:pathLst>
                <a:path w="748" h="817" extrusionOk="0">
                  <a:moveTo>
                    <a:pt x="34" y="749"/>
                  </a:moveTo>
                  <a:cubicBezTo>
                    <a:pt x="34" y="783"/>
                    <a:pt x="68" y="816"/>
                    <a:pt x="145" y="783"/>
                  </a:cubicBezTo>
                  <a:cubicBezTo>
                    <a:pt x="323" y="749"/>
                    <a:pt x="459" y="638"/>
                    <a:pt x="569" y="502"/>
                  </a:cubicBezTo>
                  <a:cubicBezTo>
                    <a:pt x="637" y="426"/>
                    <a:pt x="748" y="213"/>
                    <a:pt x="705" y="111"/>
                  </a:cubicBezTo>
                  <a:cubicBezTo>
                    <a:pt x="705" y="77"/>
                    <a:pt x="705" y="77"/>
                    <a:pt x="671" y="43"/>
                  </a:cubicBezTo>
                  <a:cubicBezTo>
                    <a:pt x="671" y="43"/>
                    <a:pt x="637" y="1"/>
                    <a:pt x="603" y="43"/>
                  </a:cubicBezTo>
                  <a:cubicBezTo>
                    <a:pt x="459" y="77"/>
                    <a:pt x="425" y="256"/>
                    <a:pt x="391" y="324"/>
                  </a:cubicBezTo>
                  <a:cubicBezTo>
                    <a:pt x="280" y="468"/>
                    <a:pt x="179" y="570"/>
                    <a:pt x="68" y="638"/>
                  </a:cubicBezTo>
                  <a:cubicBezTo>
                    <a:pt x="0" y="638"/>
                    <a:pt x="0" y="715"/>
                    <a:pt x="34" y="74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2"/>
            <p:cNvSpPr/>
            <p:nvPr/>
          </p:nvSpPr>
          <p:spPr>
            <a:xfrm>
              <a:off x="5919101" y="4593901"/>
              <a:ext cx="24009" cy="26628"/>
            </a:xfrm>
            <a:custGeom>
              <a:avLst/>
              <a:gdLst/>
              <a:ahLst/>
              <a:cxnLst/>
              <a:rect l="l" t="t" r="r" b="b"/>
              <a:pathLst>
                <a:path w="706" h="783" extrusionOk="0">
                  <a:moveTo>
                    <a:pt x="1" y="672"/>
                  </a:moveTo>
                  <a:cubicBezTo>
                    <a:pt x="35" y="748"/>
                    <a:pt x="111" y="782"/>
                    <a:pt x="145" y="714"/>
                  </a:cubicBezTo>
                  <a:cubicBezTo>
                    <a:pt x="281" y="638"/>
                    <a:pt x="391" y="502"/>
                    <a:pt x="493" y="392"/>
                  </a:cubicBezTo>
                  <a:cubicBezTo>
                    <a:pt x="570" y="324"/>
                    <a:pt x="672" y="213"/>
                    <a:pt x="706" y="77"/>
                  </a:cubicBezTo>
                  <a:lnTo>
                    <a:pt x="706" y="35"/>
                  </a:lnTo>
                  <a:cubicBezTo>
                    <a:pt x="672" y="1"/>
                    <a:pt x="638" y="1"/>
                    <a:pt x="604" y="1"/>
                  </a:cubicBezTo>
                  <a:cubicBezTo>
                    <a:pt x="459" y="35"/>
                    <a:pt x="391" y="179"/>
                    <a:pt x="281" y="247"/>
                  </a:cubicBezTo>
                  <a:cubicBezTo>
                    <a:pt x="213" y="358"/>
                    <a:pt x="111" y="502"/>
                    <a:pt x="35" y="604"/>
                  </a:cubicBezTo>
                  <a:cubicBezTo>
                    <a:pt x="1" y="638"/>
                    <a:pt x="1" y="672"/>
                    <a:pt x="1"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2"/>
            <p:cNvSpPr/>
            <p:nvPr/>
          </p:nvSpPr>
          <p:spPr>
            <a:xfrm>
              <a:off x="5880673" y="4573395"/>
              <a:ext cx="32409" cy="27784"/>
            </a:xfrm>
            <a:custGeom>
              <a:avLst/>
              <a:gdLst/>
              <a:ahLst/>
              <a:cxnLst/>
              <a:rect l="l" t="t" r="r" b="b"/>
              <a:pathLst>
                <a:path w="953" h="817" extrusionOk="0">
                  <a:moveTo>
                    <a:pt x="35" y="748"/>
                  </a:moveTo>
                  <a:cubicBezTo>
                    <a:pt x="35" y="782"/>
                    <a:pt x="103" y="816"/>
                    <a:pt x="179" y="782"/>
                  </a:cubicBezTo>
                  <a:cubicBezTo>
                    <a:pt x="426" y="604"/>
                    <a:pt x="706" y="426"/>
                    <a:pt x="918" y="179"/>
                  </a:cubicBezTo>
                  <a:cubicBezTo>
                    <a:pt x="952" y="179"/>
                    <a:pt x="952" y="145"/>
                    <a:pt x="952" y="111"/>
                  </a:cubicBezTo>
                  <a:cubicBezTo>
                    <a:pt x="918" y="43"/>
                    <a:pt x="816" y="1"/>
                    <a:pt x="740" y="43"/>
                  </a:cubicBezTo>
                  <a:cubicBezTo>
                    <a:pt x="494" y="213"/>
                    <a:pt x="247" y="426"/>
                    <a:pt x="35" y="680"/>
                  </a:cubicBezTo>
                  <a:cubicBezTo>
                    <a:pt x="1" y="680"/>
                    <a:pt x="1" y="714"/>
                    <a:pt x="35"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2"/>
            <p:cNvSpPr/>
            <p:nvPr/>
          </p:nvSpPr>
          <p:spPr>
            <a:xfrm>
              <a:off x="5957530" y="4520547"/>
              <a:ext cx="30369" cy="31219"/>
            </a:xfrm>
            <a:custGeom>
              <a:avLst/>
              <a:gdLst/>
              <a:ahLst/>
              <a:cxnLst/>
              <a:rect l="l" t="t" r="r" b="b"/>
              <a:pathLst>
                <a:path w="893" h="918" extrusionOk="0">
                  <a:moveTo>
                    <a:pt x="0" y="850"/>
                  </a:moveTo>
                  <a:cubicBezTo>
                    <a:pt x="0" y="884"/>
                    <a:pt x="77" y="918"/>
                    <a:pt x="111" y="884"/>
                  </a:cubicBezTo>
                  <a:cubicBezTo>
                    <a:pt x="255" y="782"/>
                    <a:pt x="391" y="637"/>
                    <a:pt x="502" y="493"/>
                  </a:cubicBezTo>
                  <a:cubicBezTo>
                    <a:pt x="638" y="391"/>
                    <a:pt x="782" y="281"/>
                    <a:pt x="850" y="145"/>
                  </a:cubicBezTo>
                  <a:cubicBezTo>
                    <a:pt x="892" y="111"/>
                    <a:pt x="892" y="68"/>
                    <a:pt x="892" y="68"/>
                  </a:cubicBezTo>
                  <a:cubicBezTo>
                    <a:pt x="850" y="0"/>
                    <a:pt x="816" y="0"/>
                    <a:pt x="748" y="0"/>
                  </a:cubicBezTo>
                  <a:cubicBezTo>
                    <a:pt x="604" y="111"/>
                    <a:pt x="502" y="247"/>
                    <a:pt x="391" y="391"/>
                  </a:cubicBezTo>
                  <a:cubicBezTo>
                    <a:pt x="255" y="493"/>
                    <a:pt x="111" y="637"/>
                    <a:pt x="0"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2"/>
            <p:cNvSpPr/>
            <p:nvPr/>
          </p:nvSpPr>
          <p:spPr>
            <a:xfrm>
              <a:off x="5975724" y="4543366"/>
              <a:ext cx="25166" cy="25438"/>
            </a:xfrm>
            <a:custGeom>
              <a:avLst/>
              <a:gdLst/>
              <a:ahLst/>
              <a:cxnLst/>
              <a:rect l="l" t="t" r="r" b="b"/>
              <a:pathLst>
                <a:path w="740" h="748" extrusionOk="0">
                  <a:moveTo>
                    <a:pt x="1" y="671"/>
                  </a:moveTo>
                  <a:cubicBezTo>
                    <a:pt x="1" y="748"/>
                    <a:pt x="69" y="748"/>
                    <a:pt x="103" y="714"/>
                  </a:cubicBezTo>
                  <a:cubicBezTo>
                    <a:pt x="315" y="603"/>
                    <a:pt x="570" y="425"/>
                    <a:pt x="706" y="213"/>
                  </a:cubicBezTo>
                  <a:cubicBezTo>
                    <a:pt x="740" y="179"/>
                    <a:pt x="740" y="179"/>
                    <a:pt x="706" y="145"/>
                  </a:cubicBezTo>
                  <a:cubicBezTo>
                    <a:pt x="706" y="77"/>
                    <a:pt x="604" y="0"/>
                    <a:pt x="570" y="77"/>
                  </a:cubicBezTo>
                  <a:lnTo>
                    <a:pt x="35" y="603"/>
                  </a:lnTo>
                  <a:cubicBezTo>
                    <a:pt x="1" y="637"/>
                    <a:pt x="1" y="671"/>
                    <a:pt x="1"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2"/>
            <p:cNvSpPr/>
            <p:nvPr/>
          </p:nvSpPr>
          <p:spPr>
            <a:xfrm>
              <a:off x="6002317" y="4568770"/>
              <a:ext cx="24009" cy="28940"/>
            </a:xfrm>
            <a:custGeom>
              <a:avLst/>
              <a:gdLst/>
              <a:ahLst/>
              <a:cxnLst/>
              <a:rect l="l" t="t" r="r" b="b"/>
              <a:pathLst>
                <a:path w="706" h="851" extrusionOk="0">
                  <a:moveTo>
                    <a:pt x="0" y="774"/>
                  </a:moveTo>
                  <a:cubicBezTo>
                    <a:pt x="0" y="850"/>
                    <a:pt x="68" y="850"/>
                    <a:pt x="136" y="816"/>
                  </a:cubicBezTo>
                  <a:cubicBezTo>
                    <a:pt x="247" y="706"/>
                    <a:pt x="348" y="562"/>
                    <a:pt x="459" y="460"/>
                  </a:cubicBezTo>
                  <a:cubicBezTo>
                    <a:pt x="527" y="349"/>
                    <a:pt x="637" y="247"/>
                    <a:pt x="671" y="103"/>
                  </a:cubicBezTo>
                  <a:cubicBezTo>
                    <a:pt x="705" y="69"/>
                    <a:pt x="671" y="69"/>
                    <a:pt x="671" y="69"/>
                  </a:cubicBezTo>
                  <a:cubicBezTo>
                    <a:pt x="671" y="35"/>
                    <a:pt x="637" y="1"/>
                    <a:pt x="595" y="35"/>
                  </a:cubicBezTo>
                  <a:cubicBezTo>
                    <a:pt x="493" y="103"/>
                    <a:pt x="382" y="213"/>
                    <a:pt x="314" y="315"/>
                  </a:cubicBezTo>
                  <a:cubicBezTo>
                    <a:pt x="213" y="460"/>
                    <a:pt x="102" y="604"/>
                    <a:pt x="0" y="70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2"/>
            <p:cNvSpPr/>
            <p:nvPr/>
          </p:nvSpPr>
          <p:spPr>
            <a:xfrm>
              <a:off x="6021362" y="4502625"/>
              <a:ext cx="27784" cy="33531"/>
            </a:xfrm>
            <a:custGeom>
              <a:avLst/>
              <a:gdLst/>
              <a:ahLst/>
              <a:cxnLst/>
              <a:rect l="l" t="t" r="r" b="b"/>
              <a:pathLst>
                <a:path w="817" h="986" extrusionOk="0">
                  <a:moveTo>
                    <a:pt x="1" y="918"/>
                  </a:moveTo>
                  <a:cubicBezTo>
                    <a:pt x="35" y="986"/>
                    <a:pt x="111" y="986"/>
                    <a:pt x="145" y="952"/>
                  </a:cubicBezTo>
                  <a:cubicBezTo>
                    <a:pt x="247" y="808"/>
                    <a:pt x="392" y="672"/>
                    <a:pt x="502" y="527"/>
                  </a:cubicBezTo>
                  <a:cubicBezTo>
                    <a:pt x="604" y="425"/>
                    <a:pt x="748" y="281"/>
                    <a:pt x="816" y="136"/>
                  </a:cubicBezTo>
                  <a:lnTo>
                    <a:pt x="816" y="68"/>
                  </a:lnTo>
                  <a:cubicBezTo>
                    <a:pt x="782" y="1"/>
                    <a:pt x="714" y="1"/>
                    <a:pt x="672" y="35"/>
                  </a:cubicBezTo>
                  <a:cubicBezTo>
                    <a:pt x="536" y="136"/>
                    <a:pt x="426" y="281"/>
                    <a:pt x="358" y="425"/>
                  </a:cubicBezTo>
                  <a:cubicBezTo>
                    <a:pt x="213" y="561"/>
                    <a:pt x="145" y="706"/>
                    <a:pt x="35" y="884"/>
                  </a:cubicBezTo>
                  <a:cubicBezTo>
                    <a:pt x="1" y="884"/>
                    <a:pt x="1" y="918"/>
                    <a:pt x="1" y="91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2"/>
            <p:cNvSpPr/>
            <p:nvPr/>
          </p:nvSpPr>
          <p:spPr>
            <a:xfrm>
              <a:off x="6008099" y="4489328"/>
              <a:ext cx="23125" cy="31253"/>
            </a:xfrm>
            <a:custGeom>
              <a:avLst/>
              <a:gdLst/>
              <a:ahLst/>
              <a:cxnLst/>
              <a:rect l="l" t="t" r="r" b="b"/>
              <a:pathLst>
                <a:path w="680" h="919" extrusionOk="0">
                  <a:moveTo>
                    <a:pt x="0" y="816"/>
                  </a:moveTo>
                  <a:cubicBezTo>
                    <a:pt x="43" y="884"/>
                    <a:pt x="144" y="918"/>
                    <a:pt x="212" y="850"/>
                  </a:cubicBezTo>
                  <a:cubicBezTo>
                    <a:pt x="357" y="638"/>
                    <a:pt x="501" y="426"/>
                    <a:pt x="637" y="247"/>
                  </a:cubicBezTo>
                  <a:cubicBezTo>
                    <a:pt x="680" y="179"/>
                    <a:pt x="680" y="137"/>
                    <a:pt x="680" y="103"/>
                  </a:cubicBezTo>
                  <a:cubicBezTo>
                    <a:pt x="637" y="103"/>
                    <a:pt x="637" y="69"/>
                    <a:pt x="637" y="69"/>
                  </a:cubicBezTo>
                  <a:cubicBezTo>
                    <a:pt x="637" y="69"/>
                    <a:pt x="603" y="35"/>
                    <a:pt x="569" y="35"/>
                  </a:cubicBezTo>
                  <a:cubicBezTo>
                    <a:pt x="535" y="1"/>
                    <a:pt x="501" y="35"/>
                    <a:pt x="467" y="35"/>
                  </a:cubicBezTo>
                  <a:cubicBezTo>
                    <a:pt x="255" y="213"/>
                    <a:pt x="111" y="493"/>
                    <a:pt x="0" y="74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2"/>
            <p:cNvSpPr/>
            <p:nvPr/>
          </p:nvSpPr>
          <p:spPr>
            <a:xfrm>
              <a:off x="6051424" y="4443418"/>
              <a:ext cx="20541" cy="31525"/>
            </a:xfrm>
            <a:custGeom>
              <a:avLst/>
              <a:gdLst/>
              <a:ahLst/>
              <a:cxnLst/>
              <a:rect l="l" t="t" r="r" b="b"/>
              <a:pathLst>
                <a:path w="604" h="927" extrusionOk="0">
                  <a:moveTo>
                    <a:pt x="0" y="850"/>
                  </a:moveTo>
                  <a:cubicBezTo>
                    <a:pt x="0" y="892"/>
                    <a:pt x="111" y="926"/>
                    <a:pt x="145" y="892"/>
                  </a:cubicBezTo>
                  <a:cubicBezTo>
                    <a:pt x="323" y="680"/>
                    <a:pt x="468" y="425"/>
                    <a:pt x="603" y="178"/>
                  </a:cubicBezTo>
                  <a:lnTo>
                    <a:pt x="603" y="111"/>
                  </a:lnTo>
                  <a:cubicBezTo>
                    <a:pt x="569" y="43"/>
                    <a:pt x="425" y="0"/>
                    <a:pt x="391" y="111"/>
                  </a:cubicBezTo>
                  <a:cubicBezTo>
                    <a:pt x="255" y="323"/>
                    <a:pt x="145" y="569"/>
                    <a:pt x="0" y="78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2"/>
            <p:cNvSpPr/>
            <p:nvPr/>
          </p:nvSpPr>
          <p:spPr>
            <a:xfrm>
              <a:off x="5610857" y="4407302"/>
              <a:ext cx="30369" cy="13297"/>
            </a:xfrm>
            <a:custGeom>
              <a:avLst/>
              <a:gdLst/>
              <a:ahLst/>
              <a:cxnLst/>
              <a:rect l="l" t="t" r="r" b="b"/>
              <a:pathLst>
                <a:path w="893" h="391" extrusionOk="0">
                  <a:moveTo>
                    <a:pt x="1" y="357"/>
                  </a:moveTo>
                  <a:lnTo>
                    <a:pt x="1" y="391"/>
                  </a:lnTo>
                  <a:cubicBezTo>
                    <a:pt x="145" y="357"/>
                    <a:pt x="289" y="323"/>
                    <a:pt x="425" y="289"/>
                  </a:cubicBezTo>
                  <a:cubicBezTo>
                    <a:pt x="570" y="255"/>
                    <a:pt x="748" y="213"/>
                    <a:pt x="850" y="111"/>
                  </a:cubicBezTo>
                  <a:cubicBezTo>
                    <a:pt x="893" y="111"/>
                    <a:pt x="893" y="77"/>
                    <a:pt x="893" y="43"/>
                  </a:cubicBezTo>
                  <a:lnTo>
                    <a:pt x="850" y="0"/>
                  </a:lnTo>
                  <a:cubicBezTo>
                    <a:pt x="680" y="0"/>
                    <a:pt x="536" y="77"/>
                    <a:pt x="391" y="145"/>
                  </a:cubicBezTo>
                  <a:cubicBezTo>
                    <a:pt x="255" y="179"/>
                    <a:pt x="145" y="255"/>
                    <a:pt x="1"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2"/>
            <p:cNvSpPr/>
            <p:nvPr/>
          </p:nvSpPr>
          <p:spPr>
            <a:xfrm>
              <a:off x="5624154" y="4427809"/>
              <a:ext cx="30063" cy="13331"/>
            </a:xfrm>
            <a:custGeom>
              <a:avLst/>
              <a:gdLst/>
              <a:ahLst/>
              <a:cxnLst/>
              <a:rect l="l" t="t" r="r" b="b"/>
              <a:pathLst>
                <a:path w="884" h="392" extrusionOk="0">
                  <a:moveTo>
                    <a:pt x="0" y="357"/>
                  </a:moveTo>
                  <a:cubicBezTo>
                    <a:pt x="0" y="391"/>
                    <a:pt x="34" y="391"/>
                    <a:pt x="34" y="391"/>
                  </a:cubicBezTo>
                  <a:cubicBezTo>
                    <a:pt x="213" y="391"/>
                    <a:pt x="357" y="323"/>
                    <a:pt x="502" y="289"/>
                  </a:cubicBezTo>
                  <a:cubicBezTo>
                    <a:pt x="638" y="247"/>
                    <a:pt x="782" y="213"/>
                    <a:pt x="850" y="111"/>
                  </a:cubicBezTo>
                  <a:cubicBezTo>
                    <a:pt x="884" y="77"/>
                    <a:pt x="884" y="77"/>
                    <a:pt x="884" y="34"/>
                  </a:cubicBezTo>
                  <a:cubicBezTo>
                    <a:pt x="850" y="34"/>
                    <a:pt x="850" y="34"/>
                    <a:pt x="816" y="0"/>
                  </a:cubicBezTo>
                  <a:cubicBezTo>
                    <a:pt x="714" y="0"/>
                    <a:pt x="570" y="77"/>
                    <a:pt x="425" y="145"/>
                  </a:cubicBezTo>
                  <a:cubicBezTo>
                    <a:pt x="289" y="179"/>
                    <a:pt x="145" y="247"/>
                    <a:pt x="0"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2"/>
            <p:cNvSpPr/>
            <p:nvPr/>
          </p:nvSpPr>
          <p:spPr>
            <a:xfrm>
              <a:off x="5724102" y="4446003"/>
              <a:ext cx="26628" cy="11869"/>
            </a:xfrm>
            <a:custGeom>
              <a:avLst/>
              <a:gdLst/>
              <a:ahLst/>
              <a:cxnLst/>
              <a:rect l="l" t="t" r="r" b="b"/>
              <a:pathLst>
                <a:path w="783" h="349" extrusionOk="0">
                  <a:moveTo>
                    <a:pt x="1" y="315"/>
                  </a:moveTo>
                  <a:lnTo>
                    <a:pt x="35" y="349"/>
                  </a:lnTo>
                  <a:cubicBezTo>
                    <a:pt x="179" y="315"/>
                    <a:pt x="281" y="281"/>
                    <a:pt x="391" y="281"/>
                  </a:cubicBezTo>
                  <a:cubicBezTo>
                    <a:pt x="493" y="247"/>
                    <a:pt x="638" y="247"/>
                    <a:pt x="706" y="179"/>
                  </a:cubicBezTo>
                  <a:cubicBezTo>
                    <a:pt x="748" y="179"/>
                    <a:pt x="782" y="102"/>
                    <a:pt x="748" y="68"/>
                  </a:cubicBezTo>
                  <a:lnTo>
                    <a:pt x="706" y="35"/>
                  </a:lnTo>
                  <a:cubicBezTo>
                    <a:pt x="570" y="1"/>
                    <a:pt x="459" y="35"/>
                    <a:pt x="357" y="68"/>
                  </a:cubicBezTo>
                  <a:cubicBezTo>
                    <a:pt x="213" y="102"/>
                    <a:pt x="111" y="179"/>
                    <a:pt x="1"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2"/>
            <p:cNvSpPr/>
            <p:nvPr/>
          </p:nvSpPr>
          <p:spPr>
            <a:xfrm>
              <a:off x="5675845" y="4482119"/>
              <a:ext cx="26628" cy="13331"/>
            </a:xfrm>
            <a:custGeom>
              <a:avLst/>
              <a:gdLst/>
              <a:ahLst/>
              <a:cxnLst/>
              <a:rect l="l" t="t" r="r" b="b"/>
              <a:pathLst>
                <a:path w="783" h="392" extrusionOk="0">
                  <a:moveTo>
                    <a:pt x="1" y="349"/>
                  </a:moveTo>
                  <a:cubicBezTo>
                    <a:pt x="43" y="391"/>
                    <a:pt x="43" y="391"/>
                    <a:pt x="77" y="391"/>
                  </a:cubicBezTo>
                  <a:cubicBezTo>
                    <a:pt x="213" y="391"/>
                    <a:pt x="358" y="349"/>
                    <a:pt x="502" y="281"/>
                  </a:cubicBezTo>
                  <a:cubicBezTo>
                    <a:pt x="604" y="281"/>
                    <a:pt x="715" y="247"/>
                    <a:pt x="783" y="136"/>
                  </a:cubicBezTo>
                  <a:lnTo>
                    <a:pt x="783" y="102"/>
                  </a:lnTo>
                  <a:cubicBezTo>
                    <a:pt x="783" y="68"/>
                    <a:pt x="749" y="68"/>
                    <a:pt x="749" y="68"/>
                  </a:cubicBezTo>
                  <a:cubicBezTo>
                    <a:pt x="638" y="0"/>
                    <a:pt x="536" y="68"/>
                    <a:pt x="426" y="102"/>
                  </a:cubicBezTo>
                  <a:cubicBezTo>
                    <a:pt x="290" y="179"/>
                    <a:pt x="179" y="247"/>
                    <a:pt x="43" y="281"/>
                  </a:cubicBezTo>
                  <a:cubicBezTo>
                    <a:pt x="1" y="315"/>
                    <a:pt x="1" y="349"/>
                    <a:pt x="1"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2"/>
            <p:cNvSpPr/>
            <p:nvPr/>
          </p:nvSpPr>
          <p:spPr>
            <a:xfrm>
              <a:off x="5677308" y="4534966"/>
              <a:ext cx="28906" cy="18262"/>
            </a:xfrm>
            <a:custGeom>
              <a:avLst/>
              <a:gdLst/>
              <a:ahLst/>
              <a:cxnLst/>
              <a:rect l="l" t="t" r="r" b="b"/>
              <a:pathLst>
                <a:path w="850" h="537" extrusionOk="0">
                  <a:moveTo>
                    <a:pt x="0" y="494"/>
                  </a:moveTo>
                  <a:lnTo>
                    <a:pt x="34" y="536"/>
                  </a:lnTo>
                  <a:cubicBezTo>
                    <a:pt x="170" y="536"/>
                    <a:pt x="349" y="494"/>
                    <a:pt x="493" y="426"/>
                  </a:cubicBezTo>
                  <a:cubicBezTo>
                    <a:pt x="638" y="392"/>
                    <a:pt x="850" y="324"/>
                    <a:pt x="850" y="179"/>
                  </a:cubicBezTo>
                  <a:lnTo>
                    <a:pt x="850" y="111"/>
                  </a:lnTo>
                  <a:cubicBezTo>
                    <a:pt x="850" y="69"/>
                    <a:pt x="807" y="69"/>
                    <a:pt x="773" y="35"/>
                  </a:cubicBezTo>
                  <a:cubicBezTo>
                    <a:pt x="638" y="1"/>
                    <a:pt x="493" y="179"/>
                    <a:pt x="383" y="247"/>
                  </a:cubicBezTo>
                  <a:cubicBezTo>
                    <a:pt x="281" y="324"/>
                    <a:pt x="136" y="358"/>
                    <a:pt x="34" y="460"/>
                  </a:cubicBezTo>
                  <a:cubicBezTo>
                    <a:pt x="0" y="460"/>
                    <a:pt x="0" y="494"/>
                    <a:pt x="0"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2"/>
            <p:cNvSpPr/>
            <p:nvPr/>
          </p:nvSpPr>
          <p:spPr>
            <a:xfrm>
              <a:off x="5632520" y="4601145"/>
              <a:ext cx="26628" cy="15609"/>
            </a:xfrm>
            <a:custGeom>
              <a:avLst/>
              <a:gdLst/>
              <a:ahLst/>
              <a:cxnLst/>
              <a:rect l="l" t="t" r="r" b="b"/>
              <a:pathLst>
                <a:path w="783" h="459" extrusionOk="0">
                  <a:moveTo>
                    <a:pt x="1" y="425"/>
                  </a:moveTo>
                  <a:cubicBezTo>
                    <a:pt x="43" y="459"/>
                    <a:pt x="43" y="459"/>
                    <a:pt x="77" y="459"/>
                  </a:cubicBezTo>
                  <a:cubicBezTo>
                    <a:pt x="179" y="425"/>
                    <a:pt x="324" y="391"/>
                    <a:pt x="468" y="323"/>
                  </a:cubicBezTo>
                  <a:cubicBezTo>
                    <a:pt x="570" y="289"/>
                    <a:pt x="714" y="247"/>
                    <a:pt x="782" y="145"/>
                  </a:cubicBezTo>
                  <a:lnTo>
                    <a:pt x="782" y="77"/>
                  </a:lnTo>
                  <a:cubicBezTo>
                    <a:pt x="748" y="0"/>
                    <a:pt x="714" y="0"/>
                    <a:pt x="680" y="0"/>
                  </a:cubicBezTo>
                  <a:cubicBezTo>
                    <a:pt x="570" y="34"/>
                    <a:pt x="468" y="111"/>
                    <a:pt x="392" y="179"/>
                  </a:cubicBezTo>
                  <a:cubicBezTo>
                    <a:pt x="290" y="247"/>
                    <a:pt x="145" y="323"/>
                    <a:pt x="43" y="391"/>
                  </a:cubicBezTo>
                  <a:cubicBezTo>
                    <a:pt x="1" y="391"/>
                    <a:pt x="1" y="425"/>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2"/>
            <p:cNvSpPr/>
            <p:nvPr/>
          </p:nvSpPr>
          <p:spPr>
            <a:xfrm>
              <a:off x="5594091" y="4576013"/>
              <a:ext cx="26628" cy="15609"/>
            </a:xfrm>
            <a:custGeom>
              <a:avLst/>
              <a:gdLst/>
              <a:ahLst/>
              <a:cxnLst/>
              <a:rect l="l" t="t" r="r" b="b"/>
              <a:pathLst>
                <a:path w="783" h="459" extrusionOk="0">
                  <a:moveTo>
                    <a:pt x="1" y="425"/>
                  </a:moveTo>
                  <a:cubicBezTo>
                    <a:pt x="35" y="425"/>
                    <a:pt x="35" y="459"/>
                    <a:pt x="69" y="459"/>
                  </a:cubicBezTo>
                  <a:cubicBezTo>
                    <a:pt x="179" y="425"/>
                    <a:pt x="324" y="391"/>
                    <a:pt x="426" y="349"/>
                  </a:cubicBezTo>
                  <a:cubicBezTo>
                    <a:pt x="536" y="315"/>
                    <a:pt x="706" y="281"/>
                    <a:pt x="782" y="179"/>
                  </a:cubicBezTo>
                  <a:lnTo>
                    <a:pt x="782" y="68"/>
                  </a:lnTo>
                  <a:cubicBezTo>
                    <a:pt x="748" y="34"/>
                    <a:pt x="748" y="0"/>
                    <a:pt x="706" y="0"/>
                  </a:cubicBezTo>
                  <a:cubicBezTo>
                    <a:pt x="570" y="0"/>
                    <a:pt x="460" y="102"/>
                    <a:pt x="392" y="136"/>
                  </a:cubicBezTo>
                  <a:cubicBezTo>
                    <a:pt x="247" y="213"/>
                    <a:pt x="145" y="281"/>
                    <a:pt x="35" y="349"/>
                  </a:cubicBezTo>
                  <a:cubicBezTo>
                    <a:pt x="1" y="349"/>
                    <a:pt x="1" y="391"/>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2"/>
            <p:cNvSpPr/>
            <p:nvPr/>
          </p:nvSpPr>
          <p:spPr>
            <a:xfrm>
              <a:off x="5562906" y="4619339"/>
              <a:ext cx="26322" cy="13331"/>
            </a:xfrm>
            <a:custGeom>
              <a:avLst/>
              <a:gdLst/>
              <a:ahLst/>
              <a:cxnLst/>
              <a:rect l="l" t="t" r="r" b="b"/>
              <a:pathLst>
                <a:path w="774" h="392" extrusionOk="0">
                  <a:moveTo>
                    <a:pt x="1" y="315"/>
                  </a:moveTo>
                  <a:cubicBezTo>
                    <a:pt x="1" y="349"/>
                    <a:pt x="34" y="349"/>
                    <a:pt x="68" y="349"/>
                  </a:cubicBezTo>
                  <a:cubicBezTo>
                    <a:pt x="281" y="391"/>
                    <a:pt x="638" y="349"/>
                    <a:pt x="740" y="136"/>
                  </a:cubicBezTo>
                  <a:cubicBezTo>
                    <a:pt x="774" y="102"/>
                    <a:pt x="774" y="102"/>
                    <a:pt x="774" y="68"/>
                  </a:cubicBezTo>
                  <a:cubicBezTo>
                    <a:pt x="740" y="34"/>
                    <a:pt x="706" y="0"/>
                    <a:pt x="638" y="0"/>
                  </a:cubicBezTo>
                  <a:cubicBezTo>
                    <a:pt x="561" y="34"/>
                    <a:pt x="459" y="102"/>
                    <a:pt x="391" y="136"/>
                  </a:cubicBezTo>
                  <a:cubicBezTo>
                    <a:pt x="281" y="179"/>
                    <a:pt x="179" y="213"/>
                    <a:pt x="68" y="247"/>
                  </a:cubicBezTo>
                  <a:cubicBezTo>
                    <a:pt x="1" y="247"/>
                    <a:pt x="1" y="281"/>
                    <a:pt x="1"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2"/>
            <p:cNvSpPr/>
            <p:nvPr/>
          </p:nvSpPr>
          <p:spPr>
            <a:xfrm>
              <a:off x="5531416" y="4582067"/>
              <a:ext cx="25472" cy="15643"/>
            </a:xfrm>
            <a:custGeom>
              <a:avLst/>
              <a:gdLst/>
              <a:ahLst/>
              <a:cxnLst/>
              <a:rect l="l" t="t" r="r" b="b"/>
              <a:pathLst>
                <a:path w="749" h="460" extrusionOk="0">
                  <a:moveTo>
                    <a:pt x="1" y="383"/>
                  </a:moveTo>
                  <a:cubicBezTo>
                    <a:pt x="43" y="425"/>
                    <a:pt x="77" y="459"/>
                    <a:pt x="111" y="459"/>
                  </a:cubicBezTo>
                  <a:cubicBezTo>
                    <a:pt x="213" y="383"/>
                    <a:pt x="323" y="349"/>
                    <a:pt x="425" y="315"/>
                  </a:cubicBezTo>
                  <a:cubicBezTo>
                    <a:pt x="536" y="281"/>
                    <a:pt x="680" y="247"/>
                    <a:pt x="714" y="137"/>
                  </a:cubicBezTo>
                  <a:cubicBezTo>
                    <a:pt x="748" y="103"/>
                    <a:pt x="748" y="69"/>
                    <a:pt x="748" y="35"/>
                  </a:cubicBezTo>
                  <a:cubicBezTo>
                    <a:pt x="714" y="1"/>
                    <a:pt x="714" y="1"/>
                    <a:pt x="638" y="1"/>
                  </a:cubicBezTo>
                  <a:cubicBezTo>
                    <a:pt x="536" y="1"/>
                    <a:pt x="468" y="69"/>
                    <a:pt x="357" y="137"/>
                  </a:cubicBezTo>
                  <a:cubicBezTo>
                    <a:pt x="255" y="171"/>
                    <a:pt x="145" y="247"/>
                    <a:pt x="43" y="349"/>
                  </a:cubicBezTo>
                  <a:cubicBezTo>
                    <a:pt x="1" y="349"/>
                    <a:pt x="1" y="383"/>
                    <a:pt x="1"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2"/>
            <p:cNvSpPr/>
            <p:nvPr/>
          </p:nvSpPr>
          <p:spPr>
            <a:xfrm>
              <a:off x="5519581" y="4514460"/>
              <a:ext cx="40775" cy="25472"/>
            </a:xfrm>
            <a:custGeom>
              <a:avLst/>
              <a:gdLst/>
              <a:ahLst/>
              <a:cxnLst/>
              <a:rect l="l" t="t" r="r" b="b"/>
              <a:pathLst>
                <a:path w="1199" h="749" extrusionOk="0">
                  <a:moveTo>
                    <a:pt x="0" y="714"/>
                  </a:moveTo>
                  <a:cubicBezTo>
                    <a:pt x="0" y="748"/>
                    <a:pt x="34" y="748"/>
                    <a:pt x="68" y="748"/>
                  </a:cubicBezTo>
                  <a:cubicBezTo>
                    <a:pt x="281" y="672"/>
                    <a:pt x="493" y="570"/>
                    <a:pt x="671" y="460"/>
                  </a:cubicBezTo>
                  <a:cubicBezTo>
                    <a:pt x="850" y="392"/>
                    <a:pt x="1062" y="324"/>
                    <a:pt x="1164" y="179"/>
                  </a:cubicBezTo>
                  <a:cubicBezTo>
                    <a:pt x="1198" y="145"/>
                    <a:pt x="1198" y="111"/>
                    <a:pt x="1198" y="111"/>
                  </a:cubicBezTo>
                  <a:cubicBezTo>
                    <a:pt x="1164" y="35"/>
                    <a:pt x="1130" y="1"/>
                    <a:pt x="1096" y="35"/>
                  </a:cubicBezTo>
                  <a:cubicBezTo>
                    <a:pt x="884" y="35"/>
                    <a:pt x="739" y="179"/>
                    <a:pt x="561" y="290"/>
                  </a:cubicBezTo>
                  <a:cubicBezTo>
                    <a:pt x="391" y="392"/>
                    <a:pt x="179" y="536"/>
                    <a:pt x="0"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2"/>
            <p:cNvSpPr/>
            <p:nvPr/>
          </p:nvSpPr>
          <p:spPr>
            <a:xfrm>
              <a:off x="5600179" y="4524288"/>
              <a:ext cx="17956" cy="9556"/>
            </a:xfrm>
            <a:custGeom>
              <a:avLst/>
              <a:gdLst/>
              <a:ahLst/>
              <a:cxnLst/>
              <a:rect l="l" t="t" r="r" b="b"/>
              <a:pathLst>
                <a:path w="528" h="281" extrusionOk="0">
                  <a:moveTo>
                    <a:pt x="0" y="247"/>
                  </a:moveTo>
                  <a:lnTo>
                    <a:pt x="34" y="281"/>
                  </a:lnTo>
                  <a:cubicBezTo>
                    <a:pt x="102" y="281"/>
                    <a:pt x="213" y="247"/>
                    <a:pt x="281" y="213"/>
                  </a:cubicBezTo>
                  <a:cubicBezTo>
                    <a:pt x="357" y="213"/>
                    <a:pt x="459" y="213"/>
                    <a:pt x="493" y="137"/>
                  </a:cubicBezTo>
                  <a:cubicBezTo>
                    <a:pt x="527" y="103"/>
                    <a:pt x="527" y="69"/>
                    <a:pt x="493" y="69"/>
                  </a:cubicBezTo>
                  <a:cubicBezTo>
                    <a:pt x="493" y="35"/>
                    <a:pt x="493" y="35"/>
                    <a:pt x="459" y="35"/>
                  </a:cubicBezTo>
                  <a:cubicBezTo>
                    <a:pt x="391" y="1"/>
                    <a:pt x="315" y="35"/>
                    <a:pt x="247" y="69"/>
                  </a:cubicBezTo>
                  <a:cubicBezTo>
                    <a:pt x="179" y="103"/>
                    <a:pt x="68" y="137"/>
                    <a:pt x="0"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2"/>
            <p:cNvSpPr/>
            <p:nvPr/>
          </p:nvSpPr>
          <p:spPr>
            <a:xfrm>
              <a:off x="5571272" y="4480962"/>
              <a:ext cx="26628" cy="16800"/>
            </a:xfrm>
            <a:custGeom>
              <a:avLst/>
              <a:gdLst/>
              <a:ahLst/>
              <a:cxnLst/>
              <a:rect l="l" t="t" r="r" b="b"/>
              <a:pathLst>
                <a:path w="783" h="494" extrusionOk="0">
                  <a:moveTo>
                    <a:pt x="1" y="459"/>
                  </a:moveTo>
                  <a:lnTo>
                    <a:pt x="35" y="459"/>
                  </a:lnTo>
                  <a:cubicBezTo>
                    <a:pt x="69" y="493"/>
                    <a:pt x="69" y="493"/>
                    <a:pt x="145" y="493"/>
                  </a:cubicBezTo>
                  <a:cubicBezTo>
                    <a:pt x="213" y="493"/>
                    <a:pt x="281" y="459"/>
                    <a:pt x="315" y="459"/>
                  </a:cubicBezTo>
                  <a:cubicBezTo>
                    <a:pt x="460" y="383"/>
                    <a:pt x="604" y="315"/>
                    <a:pt x="706" y="247"/>
                  </a:cubicBezTo>
                  <a:cubicBezTo>
                    <a:pt x="740" y="213"/>
                    <a:pt x="782" y="136"/>
                    <a:pt x="740" y="102"/>
                  </a:cubicBezTo>
                  <a:lnTo>
                    <a:pt x="740" y="68"/>
                  </a:lnTo>
                  <a:lnTo>
                    <a:pt x="706" y="34"/>
                  </a:lnTo>
                  <a:cubicBezTo>
                    <a:pt x="672" y="0"/>
                    <a:pt x="604" y="0"/>
                    <a:pt x="528" y="34"/>
                  </a:cubicBezTo>
                  <a:cubicBezTo>
                    <a:pt x="426" y="102"/>
                    <a:pt x="315" y="170"/>
                    <a:pt x="213" y="247"/>
                  </a:cubicBezTo>
                  <a:cubicBezTo>
                    <a:pt x="179" y="281"/>
                    <a:pt x="145" y="315"/>
                    <a:pt x="69" y="349"/>
                  </a:cubicBezTo>
                  <a:cubicBezTo>
                    <a:pt x="35" y="383"/>
                    <a:pt x="35" y="383"/>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2"/>
            <p:cNvSpPr/>
            <p:nvPr/>
          </p:nvSpPr>
          <p:spPr>
            <a:xfrm>
              <a:off x="5520737" y="4467665"/>
              <a:ext cx="26594" cy="14487"/>
            </a:xfrm>
            <a:custGeom>
              <a:avLst/>
              <a:gdLst/>
              <a:ahLst/>
              <a:cxnLst/>
              <a:rect l="l" t="t" r="r" b="b"/>
              <a:pathLst>
                <a:path w="782" h="426" extrusionOk="0">
                  <a:moveTo>
                    <a:pt x="0" y="391"/>
                  </a:moveTo>
                  <a:cubicBezTo>
                    <a:pt x="0" y="391"/>
                    <a:pt x="34" y="425"/>
                    <a:pt x="68" y="425"/>
                  </a:cubicBezTo>
                  <a:cubicBezTo>
                    <a:pt x="213" y="425"/>
                    <a:pt x="315" y="391"/>
                    <a:pt x="425" y="349"/>
                  </a:cubicBezTo>
                  <a:cubicBezTo>
                    <a:pt x="569" y="315"/>
                    <a:pt x="705" y="281"/>
                    <a:pt x="739" y="179"/>
                  </a:cubicBezTo>
                  <a:cubicBezTo>
                    <a:pt x="782" y="137"/>
                    <a:pt x="782" y="103"/>
                    <a:pt x="782" y="69"/>
                  </a:cubicBezTo>
                  <a:cubicBezTo>
                    <a:pt x="739" y="35"/>
                    <a:pt x="739" y="35"/>
                    <a:pt x="705" y="35"/>
                  </a:cubicBezTo>
                  <a:cubicBezTo>
                    <a:pt x="569" y="1"/>
                    <a:pt x="493" y="69"/>
                    <a:pt x="391" y="137"/>
                  </a:cubicBezTo>
                  <a:cubicBezTo>
                    <a:pt x="247" y="179"/>
                    <a:pt x="145" y="213"/>
                    <a:pt x="34" y="281"/>
                  </a:cubicBezTo>
                  <a:cubicBezTo>
                    <a:pt x="0" y="315"/>
                    <a:pt x="0" y="349"/>
                    <a:pt x="0"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2"/>
            <p:cNvSpPr/>
            <p:nvPr/>
          </p:nvSpPr>
          <p:spPr>
            <a:xfrm>
              <a:off x="5547297" y="4419443"/>
              <a:ext cx="28940" cy="16766"/>
            </a:xfrm>
            <a:custGeom>
              <a:avLst/>
              <a:gdLst/>
              <a:ahLst/>
              <a:cxnLst/>
              <a:rect l="l" t="t" r="r" b="b"/>
              <a:pathLst>
                <a:path w="851" h="493" extrusionOk="0">
                  <a:moveTo>
                    <a:pt x="1" y="459"/>
                  </a:moveTo>
                  <a:cubicBezTo>
                    <a:pt x="1" y="493"/>
                    <a:pt x="35" y="493"/>
                    <a:pt x="69" y="493"/>
                  </a:cubicBezTo>
                  <a:cubicBezTo>
                    <a:pt x="315" y="459"/>
                    <a:pt x="527" y="391"/>
                    <a:pt x="740" y="280"/>
                  </a:cubicBezTo>
                  <a:cubicBezTo>
                    <a:pt x="808" y="246"/>
                    <a:pt x="850" y="178"/>
                    <a:pt x="808" y="110"/>
                  </a:cubicBezTo>
                  <a:cubicBezTo>
                    <a:pt x="774" y="34"/>
                    <a:pt x="706" y="0"/>
                    <a:pt x="638" y="34"/>
                  </a:cubicBezTo>
                  <a:cubicBezTo>
                    <a:pt x="426" y="144"/>
                    <a:pt x="213" y="280"/>
                    <a:pt x="35" y="391"/>
                  </a:cubicBezTo>
                  <a:cubicBezTo>
                    <a:pt x="1" y="425"/>
                    <a:pt x="1" y="425"/>
                    <a:pt x="1"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2"/>
            <p:cNvSpPr/>
            <p:nvPr/>
          </p:nvSpPr>
          <p:spPr>
            <a:xfrm>
              <a:off x="5529103" y="4387068"/>
              <a:ext cx="37306" cy="16800"/>
            </a:xfrm>
            <a:custGeom>
              <a:avLst/>
              <a:gdLst/>
              <a:ahLst/>
              <a:cxnLst/>
              <a:rect l="l" t="t" r="r" b="b"/>
              <a:pathLst>
                <a:path w="1097" h="494" extrusionOk="0">
                  <a:moveTo>
                    <a:pt x="35" y="459"/>
                  </a:moveTo>
                  <a:cubicBezTo>
                    <a:pt x="35" y="493"/>
                    <a:pt x="35" y="493"/>
                    <a:pt x="69" y="493"/>
                  </a:cubicBezTo>
                  <a:cubicBezTo>
                    <a:pt x="247" y="459"/>
                    <a:pt x="425" y="383"/>
                    <a:pt x="604" y="349"/>
                  </a:cubicBezTo>
                  <a:cubicBezTo>
                    <a:pt x="748" y="315"/>
                    <a:pt x="918" y="281"/>
                    <a:pt x="1028" y="213"/>
                  </a:cubicBezTo>
                  <a:cubicBezTo>
                    <a:pt x="1062" y="170"/>
                    <a:pt x="1096" y="137"/>
                    <a:pt x="1062" y="103"/>
                  </a:cubicBezTo>
                  <a:cubicBezTo>
                    <a:pt x="1062" y="69"/>
                    <a:pt x="1028" y="35"/>
                    <a:pt x="995" y="35"/>
                  </a:cubicBezTo>
                  <a:cubicBezTo>
                    <a:pt x="672" y="1"/>
                    <a:pt x="281" y="247"/>
                    <a:pt x="35" y="425"/>
                  </a:cubicBezTo>
                  <a:cubicBezTo>
                    <a:pt x="35" y="425"/>
                    <a:pt x="1" y="459"/>
                    <a:pt x="35"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2"/>
            <p:cNvSpPr/>
            <p:nvPr/>
          </p:nvSpPr>
          <p:spPr>
            <a:xfrm>
              <a:off x="5769740" y="4514460"/>
              <a:ext cx="25472" cy="13331"/>
            </a:xfrm>
            <a:custGeom>
              <a:avLst/>
              <a:gdLst/>
              <a:ahLst/>
              <a:cxnLst/>
              <a:rect l="l" t="t" r="r" b="b"/>
              <a:pathLst>
                <a:path w="749" h="392" extrusionOk="0">
                  <a:moveTo>
                    <a:pt x="1" y="324"/>
                  </a:moveTo>
                  <a:cubicBezTo>
                    <a:pt x="43" y="358"/>
                    <a:pt x="77" y="392"/>
                    <a:pt x="77" y="358"/>
                  </a:cubicBezTo>
                  <a:cubicBezTo>
                    <a:pt x="179" y="324"/>
                    <a:pt x="256" y="290"/>
                    <a:pt x="358" y="247"/>
                  </a:cubicBezTo>
                  <a:cubicBezTo>
                    <a:pt x="426" y="213"/>
                    <a:pt x="536" y="213"/>
                    <a:pt x="638" y="213"/>
                  </a:cubicBezTo>
                  <a:cubicBezTo>
                    <a:pt x="680" y="179"/>
                    <a:pt x="714" y="179"/>
                    <a:pt x="714" y="145"/>
                  </a:cubicBezTo>
                  <a:cubicBezTo>
                    <a:pt x="714" y="111"/>
                    <a:pt x="748" y="111"/>
                    <a:pt x="714" y="77"/>
                  </a:cubicBezTo>
                  <a:lnTo>
                    <a:pt x="714" y="77"/>
                  </a:lnTo>
                  <a:cubicBezTo>
                    <a:pt x="714" y="35"/>
                    <a:pt x="680" y="1"/>
                    <a:pt x="638" y="1"/>
                  </a:cubicBezTo>
                  <a:cubicBezTo>
                    <a:pt x="392" y="1"/>
                    <a:pt x="179" y="145"/>
                    <a:pt x="43"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2"/>
            <p:cNvSpPr/>
            <p:nvPr/>
          </p:nvSpPr>
          <p:spPr>
            <a:xfrm>
              <a:off x="5744609" y="4557819"/>
              <a:ext cx="30097" cy="15609"/>
            </a:xfrm>
            <a:custGeom>
              <a:avLst/>
              <a:gdLst/>
              <a:ahLst/>
              <a:cxnLst/>
              <a:rect l="l" t="t" r="r" b="b"/>
              <a:pathLst>
                <a:path w="885" h="459" extrusionOk="0">
                  <a:moveTo>
                    <a:pt x="1" y="425"/>
                  </a:moveTo>
                  <a:cubicBezTo>
                    <a:pt x="1" y="425"/>
                    <a:pt x="35" y="425"/>
                    <a:pt x="35" y="459"/>
                  </a:cubicBezTo>
                  <a:cubicBezTo>
                    <a:pt x="145" y="459"/>
                    <a:pt x="281" y="425"/>
                    <a:pt x="392" y="391"/>
                  </a:cubicBezTo>
                  <a:cubicBezTo>
                    <a:pt x="527" y="357"/>
                    <a:pt x="638" y="323"/>
                    <a:pt x="782" y="289"/>
                  </a:cubicBezTo>
                  <a:cubicBezTo>
                    <a:pt x="850" y="246"/>
                    <a:pt x="884" y="178"/>
                    <a:pt x="850" y="144"/>
                  </a:cubicBezTo>
                  <a:cubicBezTo>
                    <a:pt x="816" y="76"/>
                    <a:pt x="740" y="0"/>
                    <a:pt x="672" y="34"/>
                  </a:cubicBezTo>
                  <a:cubicBezTo>
                    <a:pt x="527" y="110"/>
                    <a:pt x="426" y="144"/>
                    <a:pt x="281" y="212"/>
                  </a:cubicBezTo>
                  <a:cubicBezTo>
                    <a:pt x="179" y="246"/>
                    <a:pt x="69" y="289"/>
                    <a:pt x="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2"/>
            <p:cNvSpPr/>
            <p:nvPr/>
          </p:nvSpPr>
          <p:spPr>
            <a:xfrm>
              <a:off x="5832450" y="4541054"/>
              <a:ext cx="20541" cy="15643"/>
            </a:xfrm>
            <a:custGeom>
              <a:avLst/>
              <a:gdLst/>
              <a:ahLst/>
              <a:cxnLst/>
              <a:rect l="l" t="t" r="r" b="b"/>
              <a:pathLst>
                <a:path w="604" h="460" extrusionOk="0">
                  <a:moveTo>
                    <a:pt x="34" y="425"/>
                  </a:moveTo>
                  <a:cubicBezTo>
                    <a:pt x="34" y="459"/>
                    <a:pt x="68" y="459"/>
                    <a:pt x="111" y="459"/>
                  </a:cubicBezTo>
                  <a:cubicBezTo>
                    <a:pt x="247" y="391"/>
                    <a:pt x="357" y="315"/>
                    <a:pt x="535" y="247"/>
                  </a:cubicBezTo>
                  <a:cubicBezTo>
                    <a:pt x="569" y="247"/>
                    <a:pt x="603" y="213"/>
                    <a:pt x="603" y="145"/>
                  </a:cubicBezTo>
                  <a:lnTo>
                    <a:pt x="603" y="102"/>
                  </a:lnTo>
                  <a:cubicBezTo>
                    <a:pt x="603" y="68"/>
                    <a:pt x="569" y="68"/>
                    <a:pt x="569" y="68"/>
                  </a:cubicBezTo>
                  <a:cubicBezTo>
                    <a:pt x="535" y="0"/>
                    <a:pt x="459" y="0"/>
                    <a:pt x="425" y="0"/>
                  </a:cubicBezTo>
                  <a:cubicBezTo>
                    <a:pt x="323" y="34"/>
                    <a:pt x="247" y="102"/>
                    <a:pt x="179" y="145"/>
                  </a:cubicBezTo>
                  <a:cubicBezTo>
                    <a:pt x="145" y="179"/>
                    <a:pt x="111" y="213"/>
                    <a:pt x="68" y="247"/>
                  </a:cubicBezTo>
                  <a:cubicBezTo>
                    <a:pt x="34" y="281"/>
                    <a:pt x="34" y="315"/>
                    <a:pt x="34" y="391"/>
                  </a:cubicBezTo>
                  <a:cubicBezTo>
                    <a:pt x="0" y="391"/>
                    <a:pt x="0" y="391"/>
                    <a:pt x="34"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2"/>
            <p:cNvSpPr/>
            <p:nvPr/>
          </p:nvSpPr>
          <p:spPr>
            <a:xfrm>
              <a:off x="5821738" y="4479500"/>
              <a:ext cx="31253" cy="21731"/>
            </a:xfrm>
            <a:custGeom>
              <a:avLst/>
              <a:gdLst/>
              <a:ahLst/>
              <a:cxnLst/>
              <a:rect l="l" t="t" r="r" b="b"/>
              <a:pathLst>
                <a:path w="919" h="639" extrusionOk="0">
                  <a:moveTo>
                    <a:pt x="1" y="570"/>
                  </a:moveTo>
                  <a:cubicBezTo>
                    <a:pt x="1" y="604"/>
                    <a:pt x="35" y="638"/>
                    <a:pt x="69" y="604"/>
                  </a:cubicBezTo>
                  <a:cubicBezTo>
                    <a:pt x="349" y="570"/>
                    <a:pt x="638" y="426"/>
                    <a:pt x="850" y="290"/>
                  </a:cubicBezTo>
                  <a:cubicBezTo>
                    <a:pt x="918" y="256"/>
                    <a:pt x="918" y="213"/>
                    <a:pt x="918" y="145"/>
                  </a:cubicBezTo>
                  <a:cubicBezTo>
                    <a:pt x="884" y="77"/>
                    <a:pt x="774" y="1"/>
                    <a:pt x="706" y="43"/>
                  </a:cubicBezTo>
                  <a:cubicBezTo>
                    <a:pt x="460" y="179"/>
                    <a:pt x="213" y="324"/>
                    <a:pt x="1"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2"/>
            <p:cNvSpPr/>
            <p:nvPr/>
          </p:nvSpPr>
          <p:spPr>
            <a:xfrm>
              <a:off x="5802387" y="4438793"/>
              <a:ext cx="24009" cy="10712"/>
            </a:xfrm>
            <a:custGeom>
              <a:avLst/>
              <a:gdLst/>
              <a:ahLst/>
              <a:cxnLst/>
              <a:rect l="l" t="t" r="r" b="b"/>
              <a:pathLst>
                <a:path w="706" h="315" extrusionOk="0">
                  <a:moveTo>
                    <a:pt x="1" y="280"/>
                  </a:moveTo>
                  <a:cubicBezTo>
                    <a:pt x="35" y="314"/>
                    <a:pt x="69" y="314"/>
                    <a:pt x="103" y="314"/>
                  </a:cubicBezTo>
                  <a:cubicBezTo>
                    <a:pt x="213" y="314"/>
                    <a:pt x="315" y="314"/>
                    <a:pt x="392" y="280"/>
                  </a:cubicBezTo>
                  <a:cubicBezTo>
                    <a:pt x="493" y="280"/>
                    <a:pt x="604" y="280"/>
                    <a:pt x="672" y="213"/>
                  </a:cubicBezTo>
                  <a:cubicBezTo>
                    <a:pt x="706" y="179"/>
                    <a:pt x="706" y="136"/>
                    <a:pt x="706" y="68"/>
                  </a:cubicBezTo>
                  <a:cubicBezTo>
                    <a:pt x="706" y="68"/>
                    <a:pt x="672" y="34"/>
                    <a:pt x="638" y="34"/>
                  </a:cubicBezTo>
                  <a:cubicBezTo>
                    <a:pt x="527" y="0"/>
                    <a:pt x="459" y="34"/>
                    <a:pt x="358" y="68"/>
                  </a:cubicBezTo>
                  <a:cubicBezTo>
                    <a:pt x="247" y="102"/>
                    <a:pt x="179" y="136"/>
                    <a:pt x="69" y="179"/>
                  </a:cubicBezTo>
                  <a:cubicBezTo>
                    <a:pt x="1" y="179"/>
                    <a:pt x="1" y="247"/>
                    <a:pt x="1" y="28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2"/>
            <p:cNvSpPr/>
            <p:nvPr/>
          </p:nvSpPr>
          <p:spPr>
            <a:xfrm>
              <a:off x="5766271" y="4390536"/>
              <a:ext cx="28940" cy="14487"/>
            </a:xfrm>
            <a:custGeom>
              <a:avLst/>
              <a:gdLst/>
              <a:ahLst/>
              <a:cxnLst/>
              <a:rect l="l" t="t" r="r" b="b"/>
              <a:pathLst>
                <a:path w="851" h="426" extrusionOk="0">
                  <a:moveTo>
                    <a:pt x="35" y="357"/>
                  </a:moveTo>
                  <a:cubicBezTo>
                    <a:pt x="35" y="391"/>
                    <a:pt x="69" y="425"/>
                    <a:pt x="103" y="425"/>
                  </a:cubicBezTo>
                  <a:cubicBezTo>
                    <a:pt x="213" y="391"/>
                    <a:pt x="281" y="357"/>
                    <a:pt x="392" y="323"/>
                  </a:cubicBezTo>
                  <a:cubicBezTo>
                    <a:pt x="494" y="281"/>
                    <a:pt x="570" y="281"/>
                    <a:pt x="672" y="281"/>
                  </a:cubicBezTo>
                  <a:cubicBezTo>
                    <a:pt x="706" y="281"/>
                    <a:pt x="782" y="281"/>
                    <a:pt x="816" y="247"/>
                  </a:cubicBezTo>
                  <a:cubicBezTo>
                    <a:pt x="816" y="179"/>
                    <a:pt x="850" y="145"/>
                    <a:pt x="816" y="111"/>
                  </a:cubicBezTo>
                  <a:lnTo>
                    <a:pt x="816" y="111"/>
                  </a:lnTo>
                  <a:cubicBezTo>
                    <a:pt x="782" y="35"/>
                    <a:pt x="740" y="1"/>
                    <a:pt x="672" y="1"/>
                  </a:cubicBezTo>
                  <a:cubicBezTo>
                    <a:pt x="460" y="35"/>
                    <a:pt x="179" y="111"/>
                    <a:pt x="35" y="323"/>
                  </a:cubicBezTo>
                  <a:cubicBezTo>
                    <a:pt x="35" y="323"/>
                    <a:pt x="1" y="357"/>
                    <a:pt x="35"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2"/>
            <p:cNvSpPr/>
            <p:nvPr/>
          </p:nvSpPr>
          <p:spPr>
            <a:xfrm>
              <a:off x="5718049" y="4368874"/>
              <a:ext cx="26594" cy="13331"/>
            </a:xfrm>
            <a:custGeom>
              <a:avLst/>
              <a:gdLst/>
              <a:ahLst/>
              <a:cxnLst/>
              <a:rect l="l" t="t" r="r" b="b"/>
              <a:pathLst>
                <a:path w="782" h="392" extrusionOk="0">
                  <a:moveTo>
                    <a:pt x="0" y="357"/>
                  </a:moveTo>
                  <a:cubicBezTo>
                    <a:pt x="34" y="391"/>
                    <a:pt x="34" y="391"/>
                    <a:pt x="77" y="391"/>
                  </a:cubicBezTo>
                  <a:cubicBezTo>
                    <a:pt x="179" y="391"/>
                    <a:pt x="289" y="357"/>
                    <a:pt x="391" y="357"/>
                  </a:cubicBezTo>
                  <a:cubicBezTo>
                    <a:pt x="501" y="323"/>
                    <a:pt x="637" y="323"/>
                    <a:pt x="714" y="247"/>
                  </a:cubicBezTo>
                  <a:cubicBezTo>
                    <a:pt x="748" y="213"/>
                    <a:pt x="782" y="179"/>
                    <a:pt x="748" y="145"/>
                  </a:cubicBezTo>
                  <a:cubicBezTo>
                    <a:pt x="748" y="111"/>
                    <a:pt x="714" y="68"/>
                    <a:pt x="671" y="68"/>
                  </a:cubicBezTo>
                  <a:cubicBezTo>
                    <a:pt x="569" y="0"/>
                    <a:pt x="425" y="68"/>
                    <a:pt x="323" y="111"/>
                  </a:cubicBezTo>
                  <a:cubicBezTo>
                    <a:pt x="213" y="179"/>
                    <a:pt x="111" y="213"/>
                    <a:pt x="34" y="281"/>
                  </a:cubicBezTo>
                  <a:cubicBezTo>
                    <a:pt x="0" y="323"/>
                    <a:pt x="0" y="357"/>
                    <a:pt x="0"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2"/>
            <p:cNvSpPr/>
            <p:nvPr/>
          </p:nvSpPr>
          <p:spPr>
            <a:xfrm>
              <a:off x="5700127" y="4411043"/>
              <a:ext cx="26322" cy="15643"/>
            </a:xfrm>
            <a:custGeom>
              <a:avLst/>
              <a:gdLst/>
              <a:ahLst/>
              <a:cxnLst/>
              <a:rect l="l" t="t" r="r" b="b"/>
              <a:pathLst>
                <a:path w="774" h="460" extrusionOk="0">
                  <a:moveTo>
                    <a:pt x="1" y="425"/>
                  </a:moveTo>
                  <a:cubicBezTo>
                    <a:pt x="1" y="459"/>
                    <a:pt x="35" y="459"/>
                    <a:pt x="69" y="459"/>
                  </a:cubicBezTo>
                  <a:cubicBezTo>
                    <a:pt x="179" y="425"/>
                    <a:pt x="315" y="391"/>
                    <a:pt x="425" y="357"/>
                  </a:cubicBezTo>
                  <a:cubicBezTo>
                    <a:pt x="561" y="315"/>
                    <a:pt x="706" y="315"/>
                    <a:pt x="740" y="213"/>
                  </a:cubicBezTo>
                  <a:cubicBezTo>
                    <a:pt x="774" y="179"/>
                    <a:pt x="774" y="145"/>
                    <a:pt x="740" y="145"/>
                  </a:cubicBezTo>
                  <a:cubicBezTo>
                    <a:pt x="740" y="103"/>
                    <a:pt x="706" y="69"/>
                    <a:pt x="706" y="69"/>
                  </a:cubicBezTo>
                  <a:cubicBezTo>
                    <a:pt x="561" y="1"/>
                    <a:pt x="459" y="103"/>
                    <a:pt x="349" y="145"/>
                  </a:cubicBezTo>
                  <a:cubicBezTo>
                    <a:pt x="247" y="213"/>
                    <a:pt x="136" y="281"/>
                    <a:pt x="35" y="357"/>
                  </a:cubicBezTo>
                  <a:cubicBezTo>
                    <a:pt x="1" y="357"/>
                    <a:pt x="1" y="391"/>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2"/>
            <p:cNvSpPr/>
            <p:nvPr/>
          </p:nvSpPr>
          <p:spPr>
            <a:xfrm>
              <a:off x="5662855" y="4371186"/>
              <a:ext cx="30097" cy="18228"/>
            </a:xfrm>
            <a:custGeom>
              <a:avLst/>
              <a:gdLst/>
              <a:ahLst/>
              <a:cxnLst/>
              <a:rect l="l" t="t" r="r" b="b"/>
              <a:pathLst>
                <a:path w="885" h="536" extrusionOk="0">
                  <a:moveTo>
                    <a:pt x="1" y="468"/>
                  </a:moveTo>
                  <a:cubicBezTo>
                    <a:pt x="1" y="502"/>
                    <a:pt x="35" y="536"/>
                    <a:pt x="69" y="536"/>
                  </a:cubicBezTo>
                  <a:cubicBezTo>
                    <a:pt x="213" y="502"/>
                    <a:pt x="349" y="425"/>
                    <a:pt x="493" y="357"/>
                  </a:cubicBezTo>
                  <a:cubicBezTo>
                    <a:pt x="638" y="289"/>
                    <a:pt x="774" y="255"/>
                    <a:pt x="850" y="145"/>
                  </a:cubicBezTo>
                  <a:cubicBezTo>
                    <a:pt x="884" y="111"/>
                    <a:pt x="884" y="111"/>
                    <a:pt x="884" y="77"/>
                  </a:cubicBezTo>
                  <a:cubicBezTo>
                    <a:pt x="884" y="77"/>
                    <a:pt x="850" y="43"/>
                    <a:pt x="808" y="43"/>
                  </a:cubicBezTo>
                  <a:cubicBezTo>
                    <a:pt x="672" y="0"/>
                    <a:pt x="527" y="77"/>
                    <a:pt x="383" y="179"/>
                  </a:cubicBezTo>
                  <a:cubicBezTo>
                    <a:pt x="247" y="255"/>
                    <a:pt x="103" y="323"/>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2"/>
            <p:cNvSpPr/>
            <p:nvPr/>
          </p:nvSpPr>
          <p:spPr>
            <a:xfrm>
              <a:off x="5765115" y="4476065"/>
              <a:ext cx="19112" cy="10712"/>
            </a:xfrm>
            <a:custGeom>
              <a:avLst/>
              <a:gdLst/>
              <a:ahLst/>
              <a:cxnLst/>
              <a:rect l="l" t="t" r="r" b="b"/>
              <a:pathLst>
                <a:path w="562" h="315" extrusionOk="0">
                  <a:moveTo>
                    <a:pt x="1" y="212"/>
                  </a:moveTo>
                  <a:cubicBezTo>
                    <a:pt x="35" y="246"/>
                    <a:pt x="35" y="246"/>
                    <a:pt x="69" y="246"/>
                  </a:cubicBezTo>
                  <a:cubicBezTo>
                    <a:pt x="213" y="246"/>
                    <a:pt x="426" y="314"/>
                    <a:pt x="562" y="212"/>
                  </a:cubicBezTo>
                  <a:lnTo>
                    <a:pt x="562" y="102"/>
                  </a:lnTo>
                  <a:cubicBezTo>
                    <a:pt x="562" y="102"/>
                    <a:pt x="562" y="68"/>
                    <a:pt x="528" y="68"/>
                  </a:cubicBezTo>
                  <a:cubicBezTo>
                    <a:pt x="392" y="0"/>
                    <a:pt x="179" y="102"/>
                    <a:pt x="35" y="178"/>
                  </a:cubicBezTo>
                  <a:cubicBezTo>
                    <a:pt x="1" y="178"/>
                    <a:pt x="1" y="212"/>
                    <a:pt x="1" y="21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2"/>
            <p:cNvSpPr/>
            <p:nvPr/>
          </p:nvSpPr>
          <p:spPr>
            <a:xfrm>
              <a:off x="5707336" y="4596520"/>
              <a:ext cx="26322" cy="16800"/>
            </a:xfrm>
            <a:custGeom>
              <a:avLst/>
              <a:gdLst/>
              <a:ahLst/>
              <a:cxnLst/>
              <a:rect l="l" t="t" r="r" b="b"/>
              <a:pathLst>
                <a:path w="774" h="494" extrusionOk="0">
                  <a:moveTo>
                    <a:pt x="1" y="425"/>
                  </a:moveTo>
                  <a:cubicBezTo>
                    <a:pt x="35" y="459"/>
                    <a:pt x="69" y="493"/>
                    <a:pt x="103" y="459"/>
                  </a:cubicBezTo>
                  <a:cubicBezTo>
                    <a:pt x="213" y="383"/>
                    <a:pt x="315" y="315"/>
                    <a:pt x="460" y="315"/>
                  </a:cubicBezTo>
                  <a:cubicBezTo>
                    <a:pt x="562" y="281"/>
                    <a:pt x="672" y="281"/>
                    <a:pt x="774" y="213"/>
                  </a:cubicBezTo>
                  <a:lnTo>
                    <a:pt x="774" y="136"/>
                  </a:lnTo>
                  <a:cubicBezTo>
                    <a:pt x="774" y="102"/>
                    <a:pt x="774" y="102"/>
                    <a:pt x="740" y="102"/>
                  </a:cubicBezTo>
                  <a:cubicBezTo>
                    <a:pt x="638" y="0"/>
                    <a:pt x="460" y="68"/>
                    <a:pt x="349" y="136"/>
                  </a:cubicBezTo>
                  <a:cubicBezTo>
                    <a:pt x="213" y="213"/>
                    <a:pt x="103" y="281"/>
                    <a:pt x="35" y="383"/>
                  </a:cubicBezTo>
                  <a:cubicBezTo>
                    <a:pt x="1" y="383"/>
                    <a:pt x="1" y="425"/>
                    <a:pt x="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2"/>
            <p:cNvSpPr/>
            <p:nvPr/>
          </p:nvSpPr>
          <p:spPr>
            <a:xfrm>
              <a:off x="5902335" y="4482119"/>
              <a:ext cx="21731" cy="15643"/>
            </a:xfrm>
            <a:custGeom>
              <a:avLst/>
              <a:gdLst/>
              <a:ahLst/>
              <a:cxnLst/>
              <a:rect l="l" t="t" r="r" b="b"/>
              <a:pathLst>
                <a:path w="639" h="460" extrusionOk="0">
                  <a:moveTo>
                    <a:pt x="1" y="391"/>
                  </a:moveTo>
                  <a:cubicBezTo>
                    <a:pt x="1" y="425"/>
                    <a:pt x="1" y="425"/>
                    <a:pt x="35" y="425"/>
                  </a:cubicBezTo>
                  <a:cubicBezTo>
                    <a:pt x="137" y="459"/>
                    <a:pt x="281" y="391"/>
                    <a:pt x="392" y="349"/>
                  </a:cubicBezTo>
                  <a:cubicBezTo>
                    <a:pt x="494" y="281"/>
                    <a:pt x="638" y="213"/>
                    <a:pt x="638" y="68"/>
                  </a:cubicBezTo>
                  <a:cubicBezTo>
                    <a:pt x="604" y="68"/>
                    <a:pt x="604" y="68"/>
                    <a:pt x="604" y="34"/>
                  </a:cubicBezTo>
                  <a:lnTo>
                    <a:pt x="562" y="0"/>
                  </a:lnTo>
                  <a:cubicBezTo>
                    <a:pt x="460" y="0"/>
                    <a:pt x="392" y="68"/>
                    <a:pt x="315" y="136"/>
                  </a:cubicBezTo>
                  <a:cubicBezTo>
                    <a:pt x="213" y="213"/>
                    <a:pt x="69" y="247"/>
                    <a:pt x="1" y="31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2"/>
            <p:cNvSpPr/>
            <p:nvPr/>
          </p:nvSpPr>
          <p:spPr>
            <a:xfrm>
              <a:off x="5875775" y="4441106"/>
              <a:ext cx="24009" cy="15609"/>
            </a:xfrm>
            <a:custGeom>
              <a:avLst/>
              <a:gdLst/>
              <a:ahLst/>
              <a:cxnLst/>
              <a:rect l="l" t="t" r="r" b="b"/>
              <a:pathLst>
                <a:path w="706" h="459" extrusionOk="0">
                  <a:moveTo>
                    <a:pt x="0" y="391"/>
                  </a:moveTo>
                  <a:cubicBezTo>
                    <a:pt x="0" y="425"/>
                    <a:pt x="34" y="459"/>
                    <a:pt x="111" y="425"/>
                  </a:cubicBezTo>
                  <a:cubicBezTo>
                    <a:pt x="213" y="391"/>
                    <a:pt x="323" y="357"/>
                    <a:pt x="425" y="323"/>
                  </a:cubicBezTo>
                  <a:cubicBezTo>
                    <a:pt x="536" y="280"/>
                    <a:pt x="638" y="246"/>
                    <a:pt x="672" y="145"/>
                  </a:cubicBezTo>
                  <a:cubicBezTo>
                    <a:pt x="706" y="111"/>
                    <a:pt x="706" y="111"/>
                    <a:pt x="672" y="68"/>
                  </a:cubicBezTo>
                  <a:cubicBezTo>
                    <a:pt x="672" y="68"/>
                    <a:pt x="638" y="34"/>
                    <a:pt x="604" y="34"/>
                  </a:cubicBezTo>
                  <a:cubicBezTo>
                    <a:pt x="493" y="0"/>
                    <a:pt x="425" y="68"/>
                    <a:pt x="323" y="111"/>
                  </a:cubicBezTo>
                  <a:cubicBezTo>
                    <a:pt x="213" y="179"/>
                    <a:pt x="145" y="246"/>
                    <a:pt x="34" y="280"/>
                  </a:cubicBezTo>
                  <a:cubicBezTo>
                    <a:pt x="0" y="323"/>
                    <a:pt x="0" y="357"/>
                    <a:pt x="0"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2"/>
            <p:cNvSpPr/>
            <p:nvPr/>
          </p:nvSpPr>
          <p:spPr>
            <a:xfrm>
              <a:off x="5935867" y="4435018"/>
              <a:ext cx="24281" cy="15643"/>
            </a:xfrm>
            <a:custGeom>
              <a:avLst/>
              <a:gdLst/>
              <a:ahLst/>
              <a:cxnLst/>
              <a:rect l="l" t="t" r="r" b="b"/>
              <a:pathLst>
                <a:path w="714" h="460" extrusionOk="0">
                  <a:moveTo>
                    <a:pt x="0" y="425"/>
                  </a:moveTo>
                  <a:cubicBezTo>
                    <a:pt x="0" y="459"/>
                    <a:pt x="43" y="459"/>
                    <a:pt x="77" y="459"/>
                  </a:cubicBezTo>
                  <a:cubicBezTo>
                    <a:pt x="179" y="391"/>
                    <a:pt x="289" y="358"/>
                    <a:pt x="391" y="324"/>
                  </a:cubicBezTo>
                  <a:cubicBezTo>
                    <a:pt x="468" y="324"/>
                    <a:pt x="603" y="290"/>
                    <a:pt x="680" y="213"/>
                  </a:cubicBezTo>
                  <a:cubicBezTo>
                    <a:pt x="714" y="179"/>
                    <a:pt x="714" y="145"/>
                    <a:pt x="714" y="111"/>
                  </a:cubicBezTo>
                  <a:cubicBezTo>
                    <a:pt x="714" y="77"/>
                    <a:pt x="680" y="35"/>
                    <a:pt x="637" y="35"/>
                  </a:cubicBezTo>
                  <a:cubicBezTo>
                    <a:pt x="536" y="1"/>
                    <a:pt x="391" y="111"/>
                    <a:pt x="289" y="145"/>
                  </a:cubicBezTo>
                  <a:cubicBezTo>
                    <a:pt x="179" y="213"/>
                    <a:pt x="111" y="290"/>
                    <a:pt x="0"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2"/>
            <p:cNvSpPr/>
            <p:nvPr/>
          </p:nvSpPr>
          <p:spPr>
            <a:xfrm>
              <a:off x="5882985" y="4402677"/>
              <a:ext cx="32681" cy="16766"/>
            </a:xfrm>
            <a:custGeom>
              <a:avLst/>
              <a:gdLst/>
              <a:ahLst/>
              <a:cxnLst/>
              <a:rect l="l" t="t" r="r" b="b"/>
              <a:pathLst>
                <a:path w="961" h="493" extrusionOk="0">
                  <a:moveTo>
                    <a:pt x="35" y="425"/>
                  </a:moveTo>
                  <a:cubicBezTo>
                    <a:pt x="35" y="459"/>
                    <a:pt x="69" y="493"/>
                    <a:pt x="111" y="459"/>
                  </a:cubicBezTo>
                  <a:cubicBezTo>
                    <a:pt x="247" y="391"/>
                    <a:pt x="426" y="349"/>
                    <a:pt x="570" y="315"/>
                  </a:cubicBezTo>
                  <a:cubicBezTo>
                    <a:pt x="672" y="281"/>
                    <a:pt x="816" y="315"/>
                    <a:pt x="918" y="213"/>
                  </a:cubicBezTo>
                  <a:cubicBezTo>
                    <a:pt x="918" y="179"/>
                    <a:pt x="961" y="136"/>
                    <a:pt x="918" y="102"/>
                  </a:cubicBezTo>
                  <a:cubicBezTo>
                    <a:pt x="918" y="102"/>
                    <a:pt x="918" y="68"/>
                    <a:pt x="884" y="68"/>
                  </a:cubicBezTo>
                  <a:cubicBezTo>
                    <a:pt x="782" y="0"/>
                    <a:pt x="604" y="68"/>
                    <a:pt x="460" y="102"/>
                  </a:cubicBezTo>
                  <a:cubicBezTo>
                    <a:pt x="324" y="179"/>
                    <a:pt x="179" y="247"/>
                    <a:pt x="35" y="349"/>
                  </a:cubicBezTo>
                  <a:cubicBezTo>
                    <a:pt x="1" y="349"/>
                    <a:pt x="1" y="391"/>
                    <a:pt x="35"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2"/>
            <p:cNvSpPr/>
            <p:nvPr/>
          </p:nvSpPr>
          <p:spPr>
            <a:xfrm>
              <a:off x="5855269" y="4372614"/>
              <a:ext cx="31525" cy="14487"/>
            </a:xfrm>
            <a:custGeom>
              <a:avLst/>
              <a:gdLst/>
              <a:ahLst/>
              <a:cxnLst/>
              <a:rect l="l" t="t" r="r" b="b"/>
              <a:pathLst>
                <a:path w="927" h="426" extrusionOk="0">
                  <a:moveTo>
                    <a:pt x="34" y="383"/>
                  </a:moveTo>
                  <a:cubicBezTo>
                    <a:pt x="34" y="383"/>
                    <a:pt x="77" y="426"/>
                    <a:pt x="111" y="426"/>
                  </a:cubicBezTo>
                  <a:cubicBezTo>
                    <a:pt x="357" y="349"/>
                    <a:pt x="671" y="349"/>
                    <a:pt x="884" y="171"/>
                  </a:cubicBezTo>
                  <a:cubicBezTo>
                    <a:pt x="884" y="171"/>
                    <a:pt x="926" y="137"/>
                    <a:pt x="884" y="103"/>
                  </a:cubicBezTo>
                  <a:cubicBezTo>
                    <a:pt x="884" y="69"/>
                    <a:pt x="850" y="35"/>
                    <a:pt x="816" y="35"/>
                  </a:cubicBezTo>
                  <a:cubicBezTo>
                    <a:pt x="569" y="1"/>
                    <a:pt x="323" y="171"/>
                    <a:pt x="77" y="281"/>
                  </a:cubicBezTo>
                  <a:cubicBezTo>
                    <a:pt x="34" y="281"/>
                    <a:pt x="0" y="349"/>
                    <a:pt x="34"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2"/>
            <p:cNvSpPr/>
            <p:nvPr/>
          </p:nvSpPr>
          <p:spPr>
            <a:xfrm>
              <a:off x="5956373" y="4406146"/>
              <a:ext cx="25472" cy="13297"/>
            </a:xfrm>
            <a:custGeom>
              <a:avLst/>
              <a:gdLst/>
              <a:ahLst/>
              <a:cxnLst/>
              <a:rect l="l" t="t" r="r" b="b"/>
              <a:pathLst>
                <a:path w="749" h="391" extrusionOk="0">
                  <a:moveTo>
                    <a:pt x="34" y="323"/>
                  </a:moveTo>
                  <a:cubicBezTo>
                    <a:pt x="34" y="357"/>
                    <a:pt x="77" y="391"/>
                    <a:pt x="145" y="357"/>
                  </a:cubicBezTo>
                  <a:cubicBezTo>
                    <a:pt x="289" y="289"/>
                    <a:pt x="459" y="247"/>
                    <a:pt x="638" y="247"/>
                  </a:cubicBezTo>
                  <a:cubicBezTo>
                    <a:pt x="714" y="247"/>
                    <a:pt x="748" y="179"/>
                    <a:pt x="748" y="111"/>
                  </a:cubicBezTo>
                  <a:cubicBezTo>
                    <a:pt x="714" y="77"/>
                    <a:pt x="672" y="0"/>
                    <a:pt x="604" y="0"/>
                  </a:cubicBezTo>
                  <a:cubicBezTo>
                    <a:pt x="391" y="0"/>
                    <a:pt x="213" y="111"/>
                    <a:pt x="34" y="213"/>
                  </a:cubicBezTo>
                  <a:cubicBezTo>
                    <a:pt x="0" y="247"/>
                    <a:pt x="0" y="289"/>
                    <a:pt x="34"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2"/>
            <p:cNvSpPr/>
            <p:nvPr/>
          </p:nvSpPr>
          <p:spPr>
            <a:xfrm>
              <a:off x="5928623" y="4376083"/>
              <a:ext cx="25472" cy="12175"/>
            </a:xfrm>
            <a:custGeom>
              <a:avLst/>
              <a:gdLst/>
              <a:ahLst/>
              <a:cxnLst/>
              <a:rect l="l" t="t" r="r" b="b"/>
              <a:pathLst>
                <a:path w="749" h="358" extrusionOk="0">
                  <a:moveTo>
                    <a:pt x="1" y="324"/>
                  </a:moveTo>
                  <a:cubicBezTo>
                    <a:pt x="43" y="324"/>
                    <a:pt x="43" y="358"/>
                    <a:pt x="111" y="358"/>
                  </a:cubicBezTo>
                  <a:cubicBezTo>
                    <a:pt x="213" y="358"/>
                    <a:pt x="324" y="358"/>
                    <a:pt x="426" y="324"/>
                  </a:cubicBezTo>
                  <a:cubicBezTo>
                    <a:pt x="536" y="281"/>
                    <a:pt x="638" y="281"/>
                    <a:pt x="715" y="213"/>
                  </a:cubicBezTo>
                  <a:cubicBezTo>
                    <a:pt x="749" y="179"/>
                    <a:pt x="749" y="145"/>
                    <a:pt x="749" y="145"/>
                  </a:cubicBezTo>
                  <a:cubicBezTo>
                    <a:pt x="749" y="111"/>
                    <a:pt x="715" y="111"/>
                    <a:pt x="715" y="69"/>
                  </a:cubicBezTo>
                  <a:cubicBezTo>
                    <a:pt x="502" y="1"/>
                    <a:pt x="256" y="145"/>
                    <a:pt x="43" y="213"/>
                  </a:cubicBezTo>
                  <a:cubicBezTo>
                    <a:pt x="1" y="247"/>
                    <a:pt x="1" y="281"/>
                    <a:pt x="1" y="32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2"/>
            <p:cNvSpPr/>
            <p:nvPr/>
          </p:nvSpPr>
          <p:spPr>
            <a:xfrm>
              <a:off x="6002317" y="4385639"/>
              <a:ext cx="33531" cy="13297"/>
            </a:xfrm>
            <a:custGeom>
              <a:avLst/>
              <a:gdLst/>
              <a:ahLst/>
              <a:cxnLst/>
              <a:rect l="l" t="t" r="r" b="b"/>
              <a:pathLst>
                <a:path w="986" h="391" extrusionOk="0">
                  <a:moveTo>
                    <a:pt x="34" y="357"/>
                  </a:moveTo>
                  <a:cubicBezTo>
                    <a:pt x="34" y="391"/>
                    <a:pt x="34" y="391"/>
                    <a:pt x="68" y="391"/>
                  </a:cubicBezTo>
                  <a:cubicBezTo>
                    <a:pt x="213" y="391"/>
                    <a:pt x="382" y="357"/>
                    <a:pt x="527" y="323"/>
                  </a:cubicBezTo>
                  <a:cubicBezTo>
                    <a:pt x="671" y="289"/>
                    <a:pt x="807" y="289"/>
                    <a:pt x="952" y="212"/>
                  </a:cubicBezTo>
                  <a:cubicBezTo>
                    <a:pt x="986" y="179"/>
                    <a:pt x="986" y="145"/>
                    <a:pt x="986" y="111"/>
                  </a:cubicBezTo>
                  <a:cubicBezTo>
                    <a:pt x="952" y="77"/>
                    <a:pt x="952" y="43"/>
                    <a:pt x="884" y="43"/>
                  </a:cubicBezTo>
                  <a:cubicBezTo>
                    <a:pt x="739" y="0"/>
                    <a:pt x="595" y="77"/>
                    <a:pt x="459" y="111"/>
                  </a:cubicBezTo>
                  <a:cubicBezTo>
                    <a:pt x="314" y="179"/>
                    <a:pt x="170" y="212"/>
                    <a:pt x="34" y="289"/>
                  </a:cubicBezTo>
                  <a:cubicBezTo>
                    <a:pt x="34" y="323"/>
                    <a:pt x="0" y="323"/>
                    <a:pt x="34"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2"/>
            <p:cNvSpPr/>
            <p:nvPr/>
          </p:nvSpPr>
          <p:spPr>
            <a:xfrm>
              <a:off x="6058634" y="4265457"/>
              <a:ext cx="49447" cy="187789"/>
            </a:xfrm>
            <a:custGeom>
              <a:avLst/>
              <a:gdLst/>
              <a:ahLst/>
              <a:cxnLst/>
              <a:rect l="l" t="t" r="r" b="b"/>
              <a:pathLst>
                <a:path w="1454" h="5522" extrusionOk="0">
                  <a:moveTo>
                    <a:pt x="425" y="4171"/>
                  </a:moveTo>
                  <a:cubicBezTo>
                    <a:pt x="604" y="4740"/>
                    <a:pt x="893" y="5165"/>
                    <a:pt x="1207" y="5522"/>
                  </a:cubicBezTo>
                  <a:cubicBezTo>
                    <a:pt x="1241" y="5276"/>
                    <a:pt x="1317" y="5063"/>
                    <a:pt x="1317" y="4808"/>
                  </a:cubicBezTo>
                  <a:cubicBezTo>
                    <a:pt x="1419" y="4248"/>
                    <a:pt x="1453" y="3713"/>
                    <a:pt x="1419" y="3109"/>
                  </a:cubicBezTo>
                  <a:lnTo>
                    <a:pt x="1419" y="2897"/>
                  </a:lnTo>
                  <a:cubicBezTo>
                    <a:pt x="1385" y="2472"/>
                    <a:pt x="1351" y="2048"/>
                    <a:pt x="1275" y="1699"/>
                  </a:cubicBezTo>
                  <a:cubicBezTo>
                    <a:pt x="1207" y="1410"/>
                    <a:pt x="1139" y="1164"/>
                    <a:pt x="1029" y="918"/>
                  </a:cubicBezTo>
                  <a:cubicBezTo>
                    <a:pt x="927" y="603"/>
                    <a:pt x="782" y="281"/>
                    <a:pt x="638" y="0"/>
                  </a:cubicBezTo>
                  <a:cubicBezTo>
                    <a:pt x="1" y="1835"/>
                    <a:pt x="77" y="3186"/>
                    <a:pt x="425" y="417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2"/>
            <p:cNvSpPr/>
            <p:nvPr/>
          </p:nvSpPr>
          <p:spPr>
            <a:xfrm>
              <a:off x="6289749" y="4904458"/>
              <a:ext cx="38735" cy="31525"/>
            </a:xfrm>
            <a:custGeom>
              <a:avLst/>
              <a:gdLst/>
              <a:ahLst/>
              <a:cxnLst/>
              <a:rect l="l" t="t" r="r" b="b"/>
              <a:pathLst>
                <a:path w="1139" h="927" extrusionOk="0">
                  <a:moveTo>
                    <a:pt x="502" y="884"/>
                  </a:moveTo>
                  <a:cubicBezTo>
                    <a:pt x="680" y="927"/>
                    <a:pt x="850" y="884"/>
                    <a:pt x="960" y="748"/>
                  </a:cubicBezTo>
                  <a:cubicBezTo>
                    <a:pt x="1139" y="536"/>
                    <a:pt x="1062" y="290"/>
                    <a:pt x="850" y="145"/>
                  </a:cubicBezTo>
                  <a:cubicBezTo>
                    <a:pt x="782" y="77"/>
                    <a:pt x="714" y="77"/>
                    <a:pt x="638" y="35"/>
                  </a:cubicBezTo>
                  <a:cubicBezTo>
                    <a:pt x="468" y="1"/>
                    <a:pt x="289" y="77"/>
                    <a:pt x="145" y="213"/>
                  </a:cubicBezTo>
                  <a:cubicBezTo>
                    <a:pt x="1" y="392"/>
                    <a:pt x="77" y="672"/>
                    <a:pt x="289" y="816"/>
                  </a:cubicBezTo>
                  <a:cubicBezTo>
                    <a:pt x="357" y="850"/>
                    <a:pt x="425" y="884"/>
                    <a:pt x="502" y="88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2"/>
            <p:cNvSpPr/>
            <p:nvPr/>
          </p:nvSpPr>
          <p:spPr>
            <a:xfrm>
              <a:off x="6091281" y="4850454"/>
              <a:ext cx="37306" cy="31219"/>
            </a:xfrm>
            <a:custGeom>
              <a:avLst/>
              <a:gdLst/>
              <a:ahLst/>
              <a:cxnLst/>
              <a:rect l="l" t="t" r="r" b="b"/>
              <a:pathLst>
                <a:path w="1097" h="918" extrusionOk="0">
                  <a:moveTo>
                    <a:pt x="493" y="884"/>
                  </a:moveTo>
                  <a:cubicBezTo>
                    <a:pt x="672" y="918"/>
                    <a:pt x="850" y="884"/>
                    <a:pt x="952" y="739"/>
                  </a:cubicBezTo>
                  <a:cubicBezTo>
                    <a:pt x="1096" y="527"/>
                    <a:pt x="1062" y="281"/>
                    <a:pt x="850" y="136"/>
                  </a:cubicBezTo>
                  <a:cubicBezTo>
                    <a:pt x="782" y="68"/>
                    <a:pt x="706" y="68"/>
                    <a:pt x="638" y="34"/>
                  </a:cubicBezTo>
                  <a:cubicBezTo>
                    <a:pt x="459" y="0"/>
                    <a:pt x="247" y="68"/>
                    <a:pt x="145" y="213"/>
                  </a:cubicBezTo>
                  <a:cubicBezTo>
                    <a:pt x="1" y="391"/>
                    <a:pt x="35" y="671"/>
                    <a:pt x="281" y="816"/>
                  </a:cubicBezTo>
                  <a:cubicBezTo>
                    <a:pt x="357" y="850"/>
                    <a:pt x="425" y="884"/>
                    <a:pt x="493" y="884"/>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2"/>
            <p:cNvSpPr/>
            <p:nvPr/>
          </p:nvSpPr>
          <p:spPr>
            <a:xfrm>
              <a:off x="5920257" y="4488172"/>
              <a:ext cx="604381" cy="500692"/>
            </a:xfrm>
            <a:custGeom>
              <a:avLst/>
              <a:gdLst/>
              <a:ahLst/>
              <a:cxnLst/>
              <a:rect l="l" t="t" r="r" b="b"/>
              <a:pathLst>
                <a:path w="17772" h="14723" extrusionOk="0">
                  <a:moveTo>
                    <a:pt x="15368" y="14612"/>
                  </a:moveTo>
                  <a:cubicBezTo>
                    <a:pt x="15793" y="14722"/>
                    <a:pt x="16217" y="14688"/>
                    <a:pt x="16676" y="14578"/>
                  </a:cubicBezTo>
                  <a:cubicBezTo>
                    <a:pt x="16676" y="14578"/>
                    <a:pt x="17772" y="5522"/>
                    <a:pt x="12853" y="1623"/>
                  </a:cubicBezTo>
                  <a:cubicBezTo>
                    <a:pt x="12709" y="1555"/>
                    <a:pt x="12607" y="1445"/>
                    <a:pt x="12463" y="1343"/>
                  </a:cubicBezTo>
                  <a:cubicBezTo>
                    <a:pt x="12140" y="1131"/>
                    <a:pt x="11792" y="952"/>
                    <a:pt x="11435" y="774"/>
                  </a:cubicBezTo>
                  <a:cubicBezTo>
                    <a:pt x="11401" y="740"/>
                    <a:pt x="11367" y="706"/>
                    <a:pt x="11290" y="706"/>
                  </a:cubicBezTo>
                  <a:cubicBezTo>
                    <a:pt x="11010" y="561"/>
                    <a:pt x="10764" y="460"/>
                    <a:pt x="10483" y="383"/>
                  </a:cubicBezTo>
                  <a:cubicBezTo>
                    <a:pt x="10305" y="349"/>
                    <a:pt x="10127" y="315"/>
                    <a:pt x="9948" y="281"/>
                  </a:cubicBezTo>
                  <a:cubicBezTo>
                    <a:pt x="9702" y="247"/>
                    <a:pt x="9455" y="213"/>
                    <a:pt x="9243" y="213"/>
                  </a:cubicBezTo>
                  <a:cubicBezTo>
                    <a:pt x="3857" y="1"/>
                    <a:pt x="1" y="8351"/>
                    <a:pt x="1" y="8351"/>
                  </a:cubicBezTo>
                  <a:cubicBezTo>
                    <a:pt x="1" y="8351"/>
                    <a:pt x="1241" y="9838"/>
                    <a:pt x="3152" y="10195"/>
                  </a:cubicBezTo>
                  <a:cubicBezTo>
                    <a:pt x="3968" y="10331"/>
                    <a:pt x="4885" y="10263"/>
                    <a:pt x="5879" y="9804"/>
                  </a:cubicBezTo>
                  <a:cubicBezTo>
                    <a:pt x="5879" y="9804"/>
                    <a:pt x="5913" y="9838"/>
                    <a:pt x="5913" y="9872"/>
                  </a:cubicBezTo>
                  <a:cubicBezTo>
                    <a:pt x="6091" y="10195"/>
                    <a:pt x="6941" y="11715"/>
                    <a:pt x="8852" y="12063"/>
                  </a:cubicBezTo>
                  <a:cubicBezTo>
                    <a:pt x="9634" y="12208"/>
                    <a:pt x="10585" y="12140"/>
                    <a:pt x="11758" y="11749"/>
                  </a:cubicBezTo>
                  <a:cubicBezTo>
                    <a:pt x="11758" y="11749"/>
                    <a:pt x="13278" y="14264"/>
                    <a:pt x="15368" y="14612"/>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2"/>
            <p:cNvSpPr/>
            <p:nvPr/>
          </p:nvSpPr>
          <p:spPr>
            <a:xfrm>
              <a:off x="5920257" y="4461612"/>
              <a:ext cx="383979" cy="377891"/>
            </a:xfrm>
            <a:custGeom>
              <a:avLst/>
              <a:gdLst/>
              <a:ahLst/>
              <a:cxnLst/>
              <a:rect l="l" t="t" r="r" b="b"/>
              <a:pathLst>
                <a:path w="11291" h="11112" extrusionOk="0">
                  <a:moveTo>
                    <a:pt x="3152" y="10976"/>
                  </a:moveTo>
                  <a:cubicBezTo>
                    <a:pt x="3968" y="11112"/>
                    <a:pt x="4885" y="11044"/>
                    <a:pt x="5879" y="10585"/>
                  </a:cubicBezTo>
                  <a:cubicBezTo>
                    <a:pt x="5879" y="10585"/>
                    <a:pt x="5913" y="10619"/>
                    <a:pt x="5913" y="10653"/>
                  </a:cubicBezTo>
                  <a:cubicBezTo>
                    <a:pt x="6236" y="9200"/>
                    <a:pt x="7332" y="6337"/>
                    <a:pt x="11078" y="1733"/>
                  </a:cubicBezTo>
                  <a:lnTo>
                    <a:pt x="11290" y="1487"/>
                  </a:lnTo>
                  <a:cubicBezTo>
                    <a:pt x="11010" y="1342"/>
                    <a:pt x="10764" y="1241"/>
                    <a:pt x="10483" y="1164"/>
                  </a:cubicBezTo>
                  <a:cubicBezTo>
                    <a:pt x="10305" y="1130"/>
                    <a:pt x="10127" y="1096"/>
                    <a:pt x="9948" y="1062"/>
                  </a:cubicBezTo>
                  <a:cubicBezTo>
                    <a:pt x="4180" y="0"/>
                    <a:pt x="1" y="9132"/>
                    <a:pt x="1" y="9132"/>
                  </a:cubicBezTo>
                  <a:cubicBezTo>
                    <a:pt x="1" y="9132"/>
                    <a:pt x="1241" y="10619"/>
                    <a:pt x="3152" y="109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2"/>
            <p:cNvSpPr/>
            <p:nvPr/>
          </p:nvSpPr>
          <p:spPr>
            <a:xfrm>
              <a:off x="6304202" y="4512147"/>
              <a:ext cx="221593" cy="476717"/>
            </a:xfrm>
            <a:custGeom>
              <a:avLst/>
              <a:gdLst/>
              <a:ahLst/>
              <a:cxnLst/>
              <a:rect l="l" t="t" r="r" b="b"/>
              <a:pathLst>
                <a:path w="6516" h="14018" extrusionOk="0">
                  <a:moveTo>
                    <a:pt x="4078" y="13907"/>
                  </a:moveTo>
                  <a:cubicBezTo>
                    <a:pt x="4503" y="14017"/>
                    <a:pt x="4927" y="13983"/>
                    <a:pt x="5386" y="13873"/>
                  </a:cubicBezTo>
                  <a:cubicBezTo>
                    <a:pt x="5386" y="13873"/>
                    <a:pt x="6516" y="4350"/>
                    <a:pt x="1173" y="638"/>
                  </a:cubicBezTo>
                  <a:cubicBezTo>
                    <a:pt x="850" y="426"/>
                    <a:pt x="502" y="247"/>
                    <a:pt x="145" y="69"/>
                  </a:cubicBezTo>
                  <a:cubicBezTo>
                    <a:pt x="111" y="35"/>
                    <a:pt x="77" y="1"/>
                    <a:pt x="0" y="1"/>
                  </a:cubicBezTo>
                  <a:cubicBezTo>
                    <a:pt x="255" y="460"/>
                    <a:pt x="468" y="884"/>
                    <a:pt x="637" y="1377"/>
                  </a:cubicBezTo>
                  <a:cubicBezTo>
                    <a:pt x="2515" y="6228"/>
                    <a:pt x="468" y="11044"/>
                    <a:pt x="468" y="11044"/>
                  </a:cubicBezTo>
                  <a:cubicBezTo>
                    <a:pt x="468" y="11044"/>
                    <a:pt x="1988" y="13559"/>
                    <a:pt x="4078" y="1390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2"/>
            <p:cNvSpPr/>
            <p:nvPr/>
          </p:nvSpPr>
          <p:spPr>
            <a:xfrm>
              <a:off x="6049112" y="4784309"/>
              <a:ext cx="7244" cy="26322"/>
            </a:xfrm>
            <a:custGeom>
              <a:avLst/>
              <a:gdLst/>
              <a:ahLst/>
              <a:cxnLst/>
              <a:rect l="l" t="t" r="r" b="b"/>
              <a:pathLst>
                <a:path w="213" h="774" extrusionOk="0">
                  <a:moveTo>
                    <a:pt x="0" y="773"/>
                  </a:moveTo>
                  <a:lnTo>
                    <a:pt x="34" y="773"/>
                  </a:lnTo>
                  <a:cubicBezTo>
                    <a:pt x="145" y="561"/>
                    <a:pt x="213" y="280"/>
                    <a:pt x="213" y="34"/>
                  </a:cubicBezTo>
                  <a:cubicBezTo>
                    <a:pt x="213" y="34"/>
                    <a:pt x="213" y="0"/>
                    <a:pt x="179" y="0"/>
                  </a:cubicBezTo>
                  <a:cubicBezTo>
                    <a:pt x="179" y="0"/>
                    <a:pt x="145" y="0"/>
                    <a:pt x="145" y="34"/>
                  </a:cubicBezTo>
                  <a:cubicBezTo>
                    <a:pt x="34" y="246"/>
                    <a:pt x="0" y="527"/>
                    <a:pt x="0" y="77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2"/>
            <p:cNvSpPr/>
            <p:nvPr/>
          </p:nvSpPr>
          <p:spPr>
            <a:xfrm>
              <a:off x="6028605" y="4786588"/>
              <a:ext cx="11018" cy="27784"/>
            </a:xfrm>
            <a:custGeom>
              <a:avLst/>
              <a:gdLst/>
              <a:ahLst/>
              <a:cxnLst/>
              <a:rect l="l" t="t" r="r" b="b"/>
              <a:pathLst>
                <a:path w="324" h="817" extrusionOk="0">
                  <a:moveTo>
                    <a:pt x="77" y="816"/>
                  </a:moveTo>
                  <a:lnTo>
                    <a:pt x="77" y="816"/>
                  </a:lnTo>
                  <a:cubicBezTo>
                    <a:pt x="179" y="672"/>
                    <a:pt x="213" y="570"/>
                    <a:pt x="247" y="426"/>
                  </a:cubicBezTo>
                  <a:cubicBezTo>
                    <a:pt x="289" y="281"/>
                    <a:pt x="323" y="179"/>
                    <a:pt x="323" y="35"/>
                  </a:cubicBezTo>
                  <a:cubicBezTo>
                    <a:pt x="323" y="35"/>
                    <a:pt x="289" y="35"/>
                    <a:pt x="289" y="1"/>
                  </a:cubicBezTo>
                  <a:cubicBezTo>
                    <a:pt x="247" y="1"/>
                    <a:pt x="247" y="35"/>
                    <a:pt x="213" y="35"/>
                  </a:cubicBezTo>
                  <a:cubicBezTo>
                    <a:pt x="145" y="145"/>
                    <a:pt x="145" y="281"/>
                    <a:pt x="111" y="426"/>
                  </a:cubicBezTo>
                  <a:cubicBezTo>
                    <a:pt x="77" y="528"/>
                    <a:pt x="34" y="672"/>
                    <a:pt x="34" y="782"/>
                  </a:cubicBezTo>
                  <a:cubicBezTo>
                    <a:pt x="0" y="816"/>
                    <a:pt x="34" y="816"/>
                    <a:pt x="77" y="81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2"/>
            <p:cNvSpPr/>
            <p:nvPr/>
          </p:nvSpPr>
          <p:spPr>
            <a:xfrm>
              <a:off x="6039590" y="4738365"/>
              <a:ext cx="14453" cy="26594"/>
            </a:xfrm>
            <a:custGeom>
              <a:avLst/>
              <a:gdLst/>
              <a:ahLst/>
              <a:cxnLst/>
              <a:rect l="l" t="t" r="r" b="b"/>
              <a:pathLst>
                <a:path w="425" h="782" extrusionOk="0">
                  <a:moveTo>
                    <a:pt x="68" y="748"/>
                  </a:moveTo>
                  <a:cubicBezTo>
                    <a:pt x="68" y="782"/>
                    <a:pt x="102" y="748"/>
                    <a:pt x="102" y="748"/>
                  </a:cubicBezTo>
                  <a:cubicBezTo>
                    <a:pt x="178" y="603"/>
                    <a:pt x="246" y="502"/>
                    <a:pt x="314" y="391"/>
                  </a:cubicBezTo>
                  <a:cubicBezTo>
                    <a:pt x="348" y="289"/>
                    <a:pt x="425" y="145"/>
                    <a:pt x="425" y="34"/>
                  </a:cubicBezTo>
                  <a:cubicBezTo>
                    <a:pt x="425" y="34"/>
                    <a:pt x="425" y="0"/>
                    <a:pt x="391" y="0"/>
                  </a:cubicBezTo>
                  <a:lnTo>
                    <a:pt x="348" y="0"/>
                  </a:lnTo>
                  <a:cubicBezTo>
                    <a:pt x="246" y="77"/>
                    <a:pt x="246" y="213"/>
                    <a:pt x="178" y="289"/>
                  </a:cubicBezTo>
                  <a:cubicBezTo>
                    <a:pt x="136" y="425"/>
                    <a:pt x="68" y="569"/>
                    <a:pt x="34" y="714"/>
                  </a:cubicBezTo>
                  <a:cubicBezTo>
                    <a:pt x="0" y="748"/>
                    <a:pt x="34" y="748"/>
                    <a:pt x="68"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2"/>
            <p:cNvSpPr/>
            <p:nvPr/>
          </p:nvSpPr>
          <p:spPr>
            <a:xfrm>
              <a:off x="6012996" y="4749349"/>
              <a:ext cx="14487" cy="22853"/>
            </a:xfrm>
            <a:custGeom>
              <a:avLst/>
              <a:gdLst/>
              <a:ahLst/>
              <a:cxnLst/>
              <a:rect l="l" t="t" r="r" b="b"/>
              <a:pathLst>
                <a:path w="426" h="672" extrusionOk="0">
                  <a:moveTo>
                    <a:pt x="34" y="671"/>
                  </a:moveTo>
                  <a:lnTo>
                    <a:pt x="68" y="637"/>
                  </a:lnTo>
                  <a:cubicBezTo>
                    <a:pt x="111" y="527"/>
                    <a:pt x="179" y="425"/>
                    <a:pt x="247" y="314"/>
                  </a:cubicBezTo>
                  <a:cubicBezTo>
                    <a:pt x="281" y="246"/>
                    <a:pt x="357" y="179"/>
                    <a:pt x="391" y="102"/>
                  </a:cubicBezTo>
                  <a:cubicBezTo>
                    <a:pt x="425" y="34"/>
                    <a:pt x="391" y="0"/>
                    <a:pt x="357" y="0"/>
                  </a:cubicBezTo>
                  <a:lnTo>
                    <a:pt x="281" y="0"/>
                  </a:lnTo>
                  <a:cubicBezTo>
                    <a:pt x="111" y="136"/>
                    <a:pt x="0" y="425"/>
                    <a:pt x="0"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2"/>
            <p:cNvSpPr/>
            <p:nvPr/>
          </p:nvSpPr>
          <p:spPr>
            <a:xfrm>
              <a:off x="5991333" y="4773325"/>
              <a:ext cx="12175" cy="22853"/>
            </a:xfrm>
            <a:custGeom>
              <a:avLst/>
              <a:gdLst/>
              <a:ahLst/>
              <a:cxnLst/>
              <a:rect l="l" t="t" r="r" b="b"/>
              <a:pathLst>
                <a:path w="358" h="672" extrusionOk="0">
                  <a:moveTo>
                    <a:pt x="68" y="671"/>
                  </a:moveTo>
                  <a:lnTo>
                    <a:pt x="111" y="671"/>
                  </a:lnTo>
                  <a:cubicBezTo>
                    <a:pt x="145" y="569"/>
                    <a:pt x="179" y="459"/>
                    <a:pt x="213" y="357"/>
                  </a:cubicBezTo>
                  <a:cubicBezTo>
                    <a:pt x="247" y="281"/>
                    <a:pt x="357" y="179"/>
                    <a:pt x="323" y="68"/>
                  </a:cubicBezTo>
                  <a:cubicBezTo>
                    <a:pt x="323" y="34"/>
                    <a:pt x="281" y="34"/>
                    <a:pt x="247" y="34"/>
                  </a:cubicBezTo>
                  <a:cubicBezTo>
                    <a:pt x="247" y="0"/>
                    <a:pt x="247" y="34"/>
                    <a:pt x="213" y="34"/>
                  </a:cubicBezTo>
                  <a:cubicBezTo>
                    <a:pt x="111" y="68"/>
                    <a:pt x="111" y="213"/>
                    <a:pt x="68" y="323"/>
                  </a:cubicBezTo>
                  <a:cubicBezTo>
                    <a:pt x="34" y="425"/>
                    <a:pt x="0" y="535"/>
                    <a:pt x="34" y="637"/>
                  </a:cubicBezTo>
                  <a:cubicBezTo>
                    <a:pt x="34" y="671"/>
                    <a:pt x="34" y="671"/>
                    <a:pt x="68"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2"/>
            <p:cNvSpPr/>
            <p:nvPr/>
          </p:nvSpPr>
          <p:spPr>
            <a:xfrm>
              <a:off x="6086384" y="4710615"/>
              <a:ext cx="9828" cy="21697"/>
            </a:xfrm>
            <a:custGeom>
              <a:avLst/>
              <a:gdLst/>
              <a:ahLst/>
              <a:cxnLst/>
              <a:rect l="l" t="t" r="r" b="b"/>
              <a:pathLst>
                <a:path w="289" h="638" extrusionOk="0">
                  <a:moveTo>
                    <a:pt x="34" y="638"/>
                  </a:moveTo>
                  <a:lnTo>
                    <a:pt x="111" y="638"/>
                  </a:lnTo>
                  <a:cubicBezTo>
                    <a:pt x="145" y="536"/>
                    <a:pt x="179" y="426"/>
                    <a:pt x="213" y="324"/>
                  </a:cubicBezTo>
                  <a:cubicBezTo>
                    <a:pt x="247" y="256"/>
                    <a:pt x="289" y="145"/>
                    <a:pt x="247" y="77"/>
                  </a:cubicBezTo>
                  <a:cubicBezTo>
                    <a:pt x="247" y="43"/>
                    <a:pt x="247" y="1"/>
                    <a:pt x="213" y="1"/>
                  </a:cubicBezTo>
                  <a:cubicBezTo>
                    <a:pt x="179" y="1"/>
                    <a:pt x="145" y="1"/>
                    <a:pt x="145" y="43"/>
                  </a:cubicBezTo>
                  <a:cubicBezTo>
                    <a:pt x="77" y="111"/>
                    <a:pt x="77" y="213"/>
                    <a:pt x="77" y="290"/>
                  </a:cubicBezTo>
                  <a:lnTo>
                    <a:pt x="0" y="604"/>
                  </a:lnTo>
                  <a:cubicBezTo>
                    <a:pt x="0" y="638"/>
                    <a:pt x="34" y="638"/>
                    <a:pt x="34"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2"/>
            <p:cNvSpPr/>
            <p:nvPr/>
          </p:nvSpPr>
          <p:spPr>
            <a:xfrm>
              <a:off x="6084071" y="4744418"/>
              <a:ext cx="7244" cy="19384"/>
            </a:xfrm>
            <a:custGeom>
              <a:avLst/>
              <a:gdLst/>
              <a:ahLst/>
              <a:cxnLst/>
              <a:rect l="l" t="t" r="r" b="b"/>
              <a:pathLst>
                <a:path w="213" h="570" extrusionOk="0">
                  <a:moveTo>
                    <a:pt x="34" y="570"/>
                  </a:moveTo>
                  <a:cubicBezTo>
                    <a:pt x="34" y="570"/>
                    <a:pt x="68" y="570"/>
                    <a:pt x="68" y="536"/>
                  </a:cubicBezTo>
                  <a:cubicBezTo>
                    <a:pt x="102" y="391"/>
                    <a:pt x="213" y="247"/>
                    <a:pt x="213" y="69"/>
                  </a:cubicBezTo>
                  <a:cubicBezTo>
                    <a:pt x="213" y="35"/>
                    <a:pt x="213" y="1"/>
                    <a:pt x="179" y="1"/>
                  </a:cubicBezTo>
                  <a:cubicBezTo>
                    <a:pt x="145" y="1"/>
                    <a:pt x="102" y="1"/>
                    <a:pt x="68" y="35"/>
                  </a:cubicBezTo>
                  <a:cubicBezTo>
                    <a:pt x="0" y="179"/>
                    <a:pt x="0" y="357"/>
                    <a:pt x="0" y="536"/>
                  </a:cubicBezTo>
                  <a:cubicBezTo>
                    <a:pt x="0" y="536"/>
                    <a:pt x="0" y="570"/>
                    <a:pt x="34"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2"/>
            <p:cNvSpPr/>
            <p:nvPr/>
          </p:nvSpPr>
          <p:spPr>
            <a:xfrm>
              <a:off x="6096212" y="4782847"/>
              <a:ext cx="9556" cy="14487"/>
            </a:xfrm>
            <a:custGeom>
              <a:avLst/>
              <a:gdLst/>
              <a:ahLst/>
              <a:cxnLst/>
              <a:rect l="l" t="t" r="r" b="b"/>
              <a:pathLst>
                <a:path w="281" h="426" extrusionOk="0">
                  <a:moveTo>
                    <a:pt x="68" y="425"/>
                  </a:moveTo>
                  <a:lnTo>
                    <a:pt x="102" y="391"/>
                  </a:lnTo>
                  <a:cubicBezTo>
                    <a:pt x="136" y="289"/>
                    <a:pt x="280" y="145"/>
                    <a:pt x="212" y="43"/>
                  </a:cubicBezTo>
                  <a:cubicBezTo>
                    <a:pt x="212" y="1"/>
                    <a:pt x="212" y="1"/>
                    <a:pt x="170" y="1"/>
                  </a:cubicBezTo>
                  <a:lnTo>
                    <a:pt x="136" y="1"/>
                  </a:lnTo>
                  <a:cubicBezTo>
                    <a:pt x="68" y="43"/>
                    <a:pt x="68" y="111"/>
                    <a:pt x="68" y="145"/>
                  </a:cubicBezTo>
                  <a:cubicBezTo>
                    <a:pt x="34" y="213"/>
                    <a:pt x="34" y="289"/>
                    <a:pt x="0" y="357"/>
                  </a:cubicBezTo>
                  <a:cubicBezTo>
                    <a:pt x="0" y="391"/>
                    <a:pt x="34" y="391"/>
                    <a:pt x="68"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2"/>
            <p:cNvSpPr/>
            <p:nvPr/>
          </p:nvSpPr>
          <p:spPr>
            <a:xfrm>
              <a:off x="6120187" y="4692727"/>
              <a:ext cx="14453" cy="24009"/>
            </a:xfrm>
            <a:custGeom>
              <a:avLst/>
              <a:gdLst/>
              <a:ahLst/>
              <a:cxnLst/>
              <a:rect l="l" t="t" r="r" b="b"/>
              <a:pathLst>
                <a:path w="425" h="706" extrusionOk="0">
                  <a:moveTo>
                    <a:pt x="34" y="705"/>
                  </a:moveTo>
                  <a:lnTo>
                    <a:pt x="102" y="705"/>
                  </a:lnTo>
                  <a:cubicBezTo>
                    <a:pt x="178" y="603"/>
                    <a:pt x="246" y="459"/>
                    <a:pt x="280" y="357"/>
                  </a:cubicBezTo>
                  <a:cubicBezTo>
                    <a:pt x="314" y="246"/>
                    <a:pt x="425" y="145"/>
                    <a:pt x="357" y="34"/>
                  </a:cubicBezTo>
                  <a:lnTo>
                    <a:pt x="314" y="0"/>
                  </a:lnTo>
                  <a:lnTo>
                    <a:pt x="280" y="0"/>
                  </a:lnTo>
                  <a:cubicBezTo>
                    <a:pt x="144" y="34"/>
                    <a:pt x="144" y="179"/>
                    <a:pt x="102" y="280"/>
                  </a:cubicBezTo>
                  <a:cubicBezTo>
                    <a:pt x="68" y="391"/>
                    <a:pt x="34" y="527"/>
                    <a:pt x="0" y="637"/>
                  </a:cubicBezTo>
                  <a:cubicBezTo>
                    <a:pt x="0" y="671"/>
                    <a:pt x="0" y="705"/>
                    <a:pt x="34"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2"/>
            <p:cNvSpPr/>
            <p:nvPr/>
          </p:nvSpPr>
          <p:spPr>
            <a:xfrm>
              <a:off x="6098491" y="4671064"/>
              <a:ext cx="13331" cy="22853"/>
            </a:xfrm>
            <a:custGeom>
              <a:avLst/>
              <a:gdLst/>
              <a:ahLst/>
              <a:cxnLst/>
              <a:rect l="l" t="t" r="r" b="b"/>
              <a:pathLst>
                <a:path w="392" h="672" extrusionOk="0">
                  <a:moveTo>
                    <a:pt x="69" y="671"/>
                  </a:moveTo>
                  <a:lnTo>
                    <a:pt x="103" y="671"/>
                  </a:lnTo>
                  <a:cubicBezTo>
                    <a:pt x="179" y="569"/>
                    <a:pt x="213" y="459"/>
                    <a:pt x="281" y="357"/>
                  </a:cubicBezTo>
                  <a:cubicBezTo>
                    <a:pt x="315" y="280"/>
                    <a:pt x="392" y="178"/>
                    <a:pt x="392" y="68"/>
                  </a:cubicBezTo>
                  <a:cubicBezTo>
                    <a:pt x="392" y="34"/>
                    <a:pt x="358" y="34"/>
                    <a:pt x="315" y="0"/>
                  </a:cubicBezTo>
                  <a:cubicBezTo>
                    <a:pt x="281" y="0"/>
                    <a:pt x="281" y="0"/>
                    <a:pt x="247" y="34"/>
                  </a:cubicBezTo>
                  <a:cubicBezTo>
                    <a:pt x="179" y="68"/>
                    <a:pt x="145" y="178"/>
                    <a:pt x="103" y="280"/>
                  </a:cubicBezTo>
                  <a:cubicBezTo>
                    <a:pt x="69" y="391"/>
                    <a:pt x="35" y="493"/>
                    <a:pt x="1" y="603"/>
                  </a:cubicBezTo>
                  <a:cubicBezTo>
                    <a:pt x="1" y="637"/>
                    <a:pt x="35" y="671"/>
                    <a:pt x="69"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2"/>
            <p:cNvSpPr/>
            <p:nvPr/>
          </p:nvSpPr>
          <p:spPr>
            <a:xfrm>
              <a:off x="6054009" y="4685483"/>
              <a:ext cx="15643" cy="22853"/>
            </a:xfrm>
            <a:custGeom>
              <a:avLst/>
              <a:gdLst/>
              <a:ahLst/>
              <a:cxnLst/>
              <a:rect l="l" t="t" r="r" b="b"/>
              <a:pathLst>
                <a:path w="460" h="672" extrusionOk="0">
                  <a:moveTo>
                    <a:pt x="69" y="672"/>
                  </a:moveTo>
                  <a:lnTo>
                    <a:pt x="103" y="638"/>
                  </a:lnTo>
                  <a:cubicBezTo>
                    <a:pt x="179" y="527"/>
                    <a:pt x="213" y="426"/>
                    <a:pt x="281" y="358"/>
                  </a:cubicBezTo>
                  <a:cubicBezTo>
                    <a:pt x="315" y="281"/>
                    <a:pt x="426" y="213"/>
                    <a:pt x="426" y="103"/>
                  </a:cubicBezTo>
                  <a:cubicBezTo>
                    <a:pt x="459" y="69"/>
                    <a:pt x="426" y="35"/>
                    <a:pt x="349" y="1"/>
                  </a:cubicBezTo>
                  <a:cubicBezTo>
                    <a:pt x="349" y="1"/>
                    <a:pt x="315" y="1"/>
                    <a:pt x="281" y="35"/>
                  </a:cubicBezTo>
                  <a:cubicBezTo>
                    <a:pt x="213" y="69"/>
                    <a:pt x="137" y="213"/>
                    <a:pt x="103" y="281"/>
                  </a:cubicBezTo>
                  <a:cubicBezTo>
                    <a:pt x="69" y="392"/>
                    <a:pt x="35" y="493"/>
                    <a:pt x="1" y="604"/>
                  </a:cubicBezTo>
                  <a:cubicBezTo>
                    <a:pt x="1" y="638"/>
                    <a:pt x="35" y="638"/>
                    <a:pt x="69"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2"/>
            <p:cNvSpPr/>
            <p:nvPr/>
          </p:nvSpPr>
          <p:spPr>
            <a:xfrm>
              <a:off x="6021362" y="4688952"/>
              <a:ext cx="13331" cy="21697"/>
            </a:xfrm>
            <a:custGeom>
              <a:avLst/>
              <a:gdLst/>
              <a:ahLst/>
              <a:cxnLst/>
              <a:rect l="l" t="t" r="r" b="b"/>
              <a:pathLst>
                <a:path w="392" h="638" extrusionOk="0">
                  <a:moveTo>
                    <a:pt x="77" y="604"/>
                  </a:moveTo>
                  <a:cubicBezTo>
                    <a:pt x="111" y="638"/>
                    <a:pt x="145" y="604"/>
                    <a:pt x="145" y="604"/>
                  </a:cubicBezTo>
                  <a:cubicBezTo>
                    <a:pt x="179" y="502"/>
                    <a:pt x="213" y="391"/>
                    <a:pt x="247" y="290"/>
                  </a:cubicBezTo>
                  <a:cubicBezTo>
                    <a:pt x="290" y="213"/>
                    <a:pt x="392" y="145"/>
                    <a:pt x="358" y="43"/>
                  </a:cubicBezTo>
                  <a:cubicBezTo>
                    <a:pt x="358" y="43"/>
                    <a:pt x="324" y="1"/>
                    <a:pt x="290" y="1"/>
                  </a:cubicBezTo>
                  <a:lnTo>
                    <a:pt x="290" y="1"/>
                  </a:lnTo>
                  <a:cubicBezTo>
                    <a:pt x="145" y="1"/>
                    <a:pt x="111" y="145"/>
                    <a:pt x="77" y="256"/>
                  </a:cubicBezTo>
                  <a:cubicBezTo>
                    <a:pt x="35" y="357"/>
                    <a:pt x="1" y="468"/>
                    <a:pt x="35" y="570"/>
                  </a:cubicBezTo>
                  <a:cubicBezTo>
                    <a:pt x="35" y="604"/>
                    <a:pt x="77"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2"/>
            <p:cNvSpPr/>
            <p:nvPr/>
          </p:nvSpPr>
          <p:spPr>
            <a:xfrm>
              <a:off x="5982967" y="4709459"/>
              <a:ext cx="9556" cy="20541"/>
            </a:xfrm>
            <a:custGeom>
              <a:avLst/>
              <a:gdLst/>
              <a:ahLst/>
              <a:cxnLst/>
              <a:rect l="l" t="t" r="r" b="b"/>
              <a:pathLst>
                <a:path w="281" h="604" extrusionOk="0">
                  <a:moveTo>
                    <a:pt x="34" y="604"/>
                  </a:moveTo>
                  <a:cubicBezTo>
                    <a:pt x="68" y="604"/>
                    <a:pt x="68" y="604"/>
                    <a:pt x="102" y="570"/>
                  </a:cubicBezTo>
                  <a:cubicBezTo>
                    <a:pt x="102" y="502"/>
                    <a:pt x="144" y="392"/>
                    <a:pt x="212" y="324"/>
                  </a:cubicBezTo>
                  <a:cubicBezTo>
                    <a:pt x="246" y="213"/>
                    <a:pt x="280" y="145"/>
                    <a:pt x="280" y="77"/>
                  </a:cubicBezTo>
                  <a:cubicBezTo>
                    <a:pt x="280" y="35"/>
                    <a:pt x="246" y="1"/>
                    <a:pt x="212" y="1"/>
                  </a:cubicBezTo>
                  <a:lnTo>
                    <a:pt x="144" y="1"/>
                  </a:lnTo>
                  <a:cubicBezTo>
                    <a:pt x="68" y="77"/>
                    <a:pt x="68" y="179"/>
                    <a:pt x="34" y="247"/>
                  </a:cubicBezTo>
                  <a:cubicBezTo>
                    <a:pt x="34" y="358"/>
                    <a:pt x="0" y="460"/>
                    <a:pt x="0"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2"/>
            <p:cNvSpPr/>
            <p:nvPr/>
          </p:nvSpPr>
          <p:spPr>
            <a:xfrm>
              <a:off x="5960114" y="4734896"/>
              <a:ext cx="9590" cy="24009"/>
            </a:xfrm>
            <a:custGeom>
              <a:avLst/>
              <a:gdLst/>
              <a:ahLst/>
              <a:cxnLst/>
              <a:rect l="l" t="t" r="r" b="b"/>
              <a:pathLst>
                <a:path w="282" h="706" extrusionOk="0">
                  <a:moveTo>
                    <a:pt x="69" y="705"/>
                  </a:moveTo>
                  <a:cubicBezTo>
                    <a:pt x="69" y="705"/>
                    <a:pt x="103" y="705"/>
                    <a:pt x="103" y="671"/>
                  </a:cubicBezTo>
                  <a:cubicBezTo>
                    <a:pt x="137" y="604"/>
                    <a:pt x="179" y="459"/>
                    <a:pt x="213" y="349"/>
                  </a:cubicBezTo>
                  <a:cubicBezTo>
                    <a:pt x="247" y="247"/>
                    <a:pt x="281" y="179"/>
                    <a:pt x="281" y="68"/>
                  </a:cubicBezTo>
                  <a:lnTo>
                    <a:pt x="213" y="0"/>
                  </a:lnTo>
                  <a:cubicBezTo>
                    <a:pt x="179" y="0"/>
                    <a:pt x="179" y="34"/>
                    <a:pt x="137" y="34"/>
                  </a:cubicBezTo>
                  <a:cubicBezTo>
                    <a:pt x="69" y="102"/>
                    <a:pt x="69" y="213"/>
                    <a:pt x="69" y="315"/>
                  </a:cubicBezTo>
                  <a:cubicBezTo>
                    <a:pt x="35" y="425"/>
                    <a:pt x="1" y="561"/>
                    <a:pt x="1" y="671"/>
                  </a:cubicBezTo>
                  <a:cubicBezTo>
                    <a:pt x="1" y="705"/>
                    <a:pt x="35" y="705"/>
                    <a:pt x="69"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2"/>
            <p:cNvSpPr/>
            <p:nvPr/>
          </p:nvSpPr>
          <p:spPr>
            <a:xfrm>
              <a:off x="6008099" y="4720443"/>
              <a:ext cx="9828" cy="16800"/>
            </a:xfrm>
            <a:custGeom>
              <a:avLst/>
              <a:gdLst/>
              <a:ahLst/>
              <a:cxnLst/>
              <a:rect l="l" t="t" r="r" b="b"/>
              <a:pathLst>
                <a:path w="289" h="494" extrusionOk="0">
                  <a:moveTo>
                    <a:pt x="77" y="493"/>
                  </a:moveTo>
                  <a:cubicBezTo>
                    <a:pt x="77" y="493"/>
                    <a:pt x="111" y="493"/>
                    <a:pt x="111" y="459"/>
                  </a:cubicBezTo>
                  <a:cubicBezTo>
                    <a:pt x="178" y="425"/>
                    <a:pt x="212" y="349"/>
                    <a:pt x="212" y="247"/>
                  </a:cubicBezTo>
                  <a:cubicBezTo>
                    <a:pt x="255" y="179"/>
                    <a:pt x="289" y="103"/>
                    <a:pt x="255" y="35"/>
                  </a:cubicBezTo>
                  <a:cubicBezTo>
                    <a:pt x="212" y="1"/>
                    <a:pt x="212" y="1"/>
                    <a:pt x="178" y="1"/>
                  </a:cubicBezTo>
                  <a:lnTo>
                    <a:pt x="111" y="1"/>
                  </a:lnTo>
                  <a:cubicBezTo>
                    <a:pt x="77" y="69"/>
                    <a:pt x="77" y="137"/>
                    <a:pt x="77" y="213"/>
                  </a:cubicBezTo>
                  <a:cubicBezTo>
                    <a:pt x="77" y="281"/>
                    <a:pt x="43" y="349"/>
                    <a:pt x="0" y="425"/>
                  </a:cubicBezTo>
                  <a:cubicBezTo>
                    <a:pt x="0" y="459"/>
                    <a:pt x="43" y="493"/>
                    <a:pt x="7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2"/>
            <p:cNvSpPr/>
            <p:nvPr/>
          </p:nvSpPr>
          <p:spPr>
            <a:xfrm>
              <a:off x="5968514" y="4757715"/>
              <a:ext cx="9556" cy="24009"/>
            </a:xfrm>
            <a:custGeom>
              <a:avLst/>
              <a:gdLst/>
              <a:ahLst/>
              <a:cxnLst/>
              <a:rect l="l" t="t" r="r" b="b"/>
              <a:pathLst>
                <a:path w="281" h="706" extrusionOk="0">
                  <a:moveTo>
                    <a:pt x="34" y="706"/>
                  </a:moveTo>
                  <a:cubicBezTo>
                    <a:pt x="68" y="706"/>
                    <a:pt x="68" y="672"/>
                    <a:pt x="68" y="672"/>
                  </a:cubicBezTo>
                  <a:cubicBezTo>
                    <a:pt x="102" y="570"/>
                    <a:pt x="145" y="459"/>
                    <a:pt x="179" y="357"/>
                  </a:cubicBezTo>
                  <a:cubicBezTo>
                    <a:pt x="213" y="247"/>
                    <a:pt x="281" y="145"/>
                    <a:pt x="247" y="34"/>
                  </a:cubicBezTo>
                  <a:cubicBezTo>
                    <a:pt x="247" y="0"/>
                    <a:pt x="247" y="0"/>
                    <a:pt x="213" y="0"/>
                  </a:cubicBezTo>
                  <a:lnTo>
                    <a:pt x="145" y="0"/>
                  </a:lnTo>
                  <a:cubicBezTo>
                    <a:pt x="68" y="68"/>
                    <a:pt x="68" y="213"/>
                    <a:pt x="34" y="281"/>
                  </a:cubicBezTo>
                  <a:cubicBezTo>
                    <a:pt x="34" y="425"/>
                    <a:pt x="0" y="527"/>
                    <a:pt x="0" y="672"/>
                  </a:cubicBezTo>
                  <a:cubicBezTo>
                    <a:pt x="0" y="672"/>
                    <a:pt x="34" y="672"/>
                    <a:pt x="34" y="70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2"/>
            <p:cNvSpPr/>
            <p:nvPr/>
          </p:nvSpPr>
          <p:spPr>
            <a:xfrm>
              <a:off x="6112944" y="4736053"/>
              <a:ext cx="10746" cy="16800"/>
            </a:xfrm>
            <a:custGeom>
              <a:avLst/>
              <a:gdLst/>
              <a:ahLst/>
              <a:cxnLst/>
              <a:rect l="l" t="t" r="r" b="b"/>
              <a:pathLst>
                <a:path w="316" h="494" extrusionOk="0">
                  <a:moveTo>
                    <a:pt x="35" y="493"/>
                  </a:moveTo>
                  <a:cubicBezTo>
                    <a:pt x="69" y="493"/>
                    <a:pt x="69" y="493"/>
                    <a:pt x="103" y="459"/>
                  </a:cubicBezTo>
                  <a:cubicBezTo>
                    <a:pt x="145" y="391"/>
                    <a:pt x="179" y="315"/>
                    <a:pt x="213" y="247"/>
                  </a:cubicBezTo>
                  <a:cubicBezTo>
                    <a:pt x="247" y="213"/>
                    <a:pt x="281" y="145"/>
                    <a:pt x="315" y="68"/>
                  </a:cubicBezTo>
                  <a:cubicBezTo>
                    <a:pt x="315" y="34"/>
                    <a:pt x="281" y="34"/>
                    <a:pt x="247" y="0"/>
                  </a:cubicBezTo>
                  <a:cubicBezTo>
                    <a:pt x="247" y="0"/>
                    <a:pt x="213" y="0"/>
                    <a:pt x="213" y="34"/>
                  </a:cubicBezTo>
                  <a:cubicBezTo>
                    <a:pt x="145" y="68"/>
                    <a:pt x="103" y="145"/>
                    <a:pt x="69" y="213"/>
                  </a:cubicBezTo>
                  <a:cubicBezTo>
                    <a:pt x="35" y="281"/>
                    <a:pt x="35" y="391"/>
                    <a:pt x="1"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2"/>
            <p:cNvSpPr/>
            <p:nvPr/>
          </p:nvSpPr>
          <p:spPr>
            <a:xfrm>
              <a:off x="6163513" y="4658924"/>
              <a:ext cx="9556" cy="19384"/>
            </a:xfrm>
            <a:custGeom>
              <a:avLst/>
              <a:gdLst/>
              <a:ahLst/>
              <a:cxnLst/>
              <a:rect l="l" t="t" r="r" b="b"/>
              <a:pathLst>
                <a:path w="281" h="570" extrusionOk="0">
                  <a:moveTo>
                    <a:pt x="34" y="569"/>
                  </a:moveTo>
                  <a:lnTo>
                    <a:pt x="68" y="569"/>
                  </a:lnTo>
                  <a:cubicBezTo>
                    <a:pt x="145" y="391"/>
                    <a:pt x="281" y="213"/>
                    <a:pt x="281" y="34"/>
                  </a:cubicBezTo>
                  <a:cubicBezTo>
                    <a:pt x="281" y="34"/>
                    <a:pt x="281" y="0"/>
                    <a:pt x="247" y="0"/>
                  </a:cubicBezTo>
                  <a:lnTo>
                    <a:pt x="213" y="34"/>
                  </a:lnTo>
                  <a:cubicBezTo>
                    <a:pt x="68" y="145"/>
                    <a:pt x="68" y="357"/>
                    <a:pt x="0" y="535"/>
                  </a:cubicBezTo>
                  <a:cubicBezTo>
                    <a:pt x="0" y="569"/>
                    <a:pt x="0" y="569"/>
                    <a:pt x="34"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2"/>
            <p:cNvSpPr/>
            <p:nvPr/>
          </p:nvSpPr>
          <p:spPr>
            <a:xfrm>
              <a:off x="6134607" y="4644470"/>
              <a:ext cx="14487" cy="18228"/>
            </a:xfrm>
            <a:custGeom>
              <a:avLst/>
              <a:gdLst/>
              <a:ahLst/>
              <a:cxnLst/>
              <a:rect l="l" t="t" r="r" b="b"/>
              <a:pathLst>
                <a:path w="426" h="536" extrusionOk="0">
                  <a:moveTo>
                    <a:pt x="69" y="536"/>
                  </a:moveTo>
                  <a:lnTo>
                    <a:pt x="103" y="536"/>
                  </a:lnTo>
                  <a:cubicBezTo>
                    <a:pt x="247" y="425"/>
                    <a:pt x="358" y="289"/>
                    <a:pt x="392" y="145"/>
                  </a:cubicBezTo>
                  <a:cubicBezTo>
                    <a:pt x="426" y="111"/>
                    <a:pt x="392" y="77"/>
                    <a:pt x="358" y="34"/>
                  </a:cubicBezTo>
                  <a:cubicBezTo>
                    <a:pt x="358" y="34"/>
                    <a:pt x="358" y="0"/>
                    <a:pt x="315" y="0"/>
                  </a:cubicBezTo>
                  <a:cubicBezTo>
                    <a:pt x="247" y="0"/>
                    <a:pt x="213" y="77"/>
                    <a:pt x="213" y="145"/>
                  </a:cubicBezTo>
                  <a:cubicBezTo>
                    <a:pt x="179" y="247"/>
                    <a:pt x="103" y="357"/>
                    <a:pt x="35" y="459"/>
                  </a:cubicBezTo>
                  <a:cubicBezTo>
                    <a:pt x="1" y="502"/>
                    <a:pt x="35" y="536"/>
                    <a:pt x="69" y="536"/>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2"/>
            <p:cNvSpPr/>
            <p:nvPr/>
          </p:nvSpPr>
          <p:spPr>
            <a:xfrm>
              <a:off x="6097334" y="4633792"/>
              <a:ext cx="14487" cy="16766"/>
            </a:xfrm>
            <a:custGeom>
              <a:avLst/>
              <a:gdLst/>
              <a:ahLst/>
              <a:cxnLst/>
              <a:rect l="l" t="t" r="r" b="b"/>
              <a:pathLst>
                <a:path w="426" h="493" extrusionOk="0">
                  <a:moveTo>
                    <a:pt x="103" y="493"/>
                  </a:moveTo>
                  <a:lnTo>
                    <a:pt x="137" y="493"/>
                  </a:lnTo>
                  <a:cubicBezTo>
                    <a:pt x="213" y="425"/>
                    <a:pt x="281" y="348"/>
                    <a:pt x="315" y="281"/>
                  </a:cubicBezTo>
                  <a:cubicBezTo>
                    <a:pt x="349" y="213"/>
                    <a:pt x="426" y="179"/>
                    <a:pt x="426" y="102"/>
                  </a:cubicBezTo>
                  <a:cubicBezTo>
                    <a:pt x="426" y="68"/>
                    <a:pt x="392" y="0"/>
                    <a:pt x="349" y="0"/>
                  </a:cubicBezTo>
                  <a:lnTo>
                    <a:pt x="315" y="0"/>
                  </a:lnTo>
                  <a:cubicBezTo>
                    <a:pt x="247" y="68"/>
                    <a:pt x="213" y="102"/>
                    <a:pt x="179" y="179"/>
                  </a:cubicBezTo>
                  <a:cubicBezTo>
                    <a:pt x="103" y="281"/>
                    <a:pt x="69" y="348"/>
                    <a:pt x="35" y="425"/>
                  </a:cubicBezTo>
                  <a:cubicBezTo>
                    <a:pt x="1" y="459"/>
                    <a:pt x="35" y="493"/>
                    <a:pt x="103"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2"/>
            <p:cNvSpPr/>
            <p:nvPr/>
          </p:nvSpPr>
          <p:spPr>
            <a:xfrm>
              <a:off x="6064721" y="4644470"/>
              <a:ext cx="12141" cy="20541"/>
            </a:xfrm>
            <a:custGeom>
              <a:avLst/>
              <a:gdLst/>
              <a:ahLst/>
              <a:cxnLst/>
              <a:rect l="l" t="t" r="r" b="b"/>
              <a:pathLst>
                <a:path w="357" h="604" extrusionOk="0">
                  <a:moveTo>
                    <a:pt x="77" y="604"/>
                  </a:moveTo>
                  <a:cubicBezTo>
                    <a:pt x="111" y="604"/>
                    <a:pt x="144" y="604"/>
                    <a:pt x="144" y="570"/>
                  </a:cubicBezTo>
                  <a:cubicBezTo>
                    <a:pt x="178" y="502"/>
                    <a:pt x="212" y="391"/>
                    <a:pt x="246" y="323"/>
                  </a:cubicBezTo>
                  <a:cubicBezTo>
                    <a:pt x="289" y="247"/>
                    <a:pt x="357" y="179"/>
                    <a:pt x="323" y="77"/>
                  </a:cubicBezTo>
                  <a:cubicBezTo>
                    <a:pt x="323" y="34"/>
                    <a:pt x="323" y="0"/>
                    <a:pt x="289" y="0"/>
                  </a:cubicBezTo>
                  <a:lnTo>
                    <a:pt x="246" y="0"/>
                  </a:lnTo>
                  <a:cubicBezTo>
                    <a:pt x="34" y="111"/>
                    <a:pt x="0" y="391"/>
                    <a:pt x="34" y="570"/>
                  </a:cubicBezTo>
                  <a:cubicBezTo>
                    <a:pt x="34" y="570"/>
                    <a:pt x="34"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2"/>
            <p:cNvSpPr/>
            <p:nvPr/>
          </p:nvSpPr>
          <p:spPr>
            <a:xfrm>
              <a:off x="6027449" y="4637261"/>
              <a:ext cx="18228" cy="22853"/>
            </a:xfrm>
            <a:custGeom>
              <a:avLst/>
              <a:gdLst/>
              <a:ahLst/>
              <a:cxnLst/>
              <a:rect l="l" t="t" r="r" b="b"/>
              <a:pathLst>
                <a:path w="536" h="672" extrusionOk="0">
                  <a:moveTo>
                    <a:pt x="68" y="671"/>
                  </a:moveTo>
                  <a:lnTo>
                    <a:pt x="145" y="671"/>
                  </a:lnTo>
                  <a:cubicBezTo>
                    <a:pt x="213" y="569"/>
                    <a:pt x="281" y="459"/>
                    <a:pt x="357" y="357"/>
                  </a:cubicBezTo>
                  <a:cubicBezTo>
                    <a:pt x="425" y="289"/>
                    <a:pt x="493" y="179"/>
                    <a:pt x="493" y="77"/>
                  </a:cubicBezTo>
                  <a:cubicBezTo>
                    <a:pt x="535" y="34"/>
                    <a:pt x="493" y="34"/>
                    <a:pt x="459" y="0"/>
                  </a:cubicBezTo>
                  <a:lnTo>
                    <a:pt x="425" y="0"/>
                  </a:lnTo>
                  <a:cubicBezTo>
                    <a:pt x="323" y="77"/>
                    <a:pt x="247" y="179"/>
                    <a:pt x="179" y="289"/>
                  </a:cubicBezTo>
                  <a:cubicBezTo>
                    <a:pt x="111" y="391"/>
                    <a:pt x="68" y="501"/>
                    <a:pt x="34" y="603"/>
                  </a:cubicBezTo>
                  <a:cubicBezTo>
                    <a:pt x="0" y="637"/>
                    <a:pt x="34" y="671"/>
                    <a:pt x="68" y="67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2"/>
            <p:cNvSpPr/>
            <p:nvPr/>
          </p:nvSpPr>
          <p:spPr>
            <a:xfrm>
              <a:off x="6084071" y="4596520"/>
              <a:ext cx="10712" cy="14487"/>
            </a:xfrm>
            <a:custGeom>
              <a:avLst/>
              <a:gdLst/>
              <a:ahLst/>
              <a:cxnLst/>
              <a:rect l="l" t="t" r="r" b="b"/>
              <a:pathLst>
                <a:path w="315" h="426" extrusionOk="0">
                  <a:moveTo>
                    <a:pt x="68" y="425"/>
                  </a:moveTo>
                  <a:cubicBezTo>
                    <a:pt x="102" y="425"/>
                    <a:pt x="145" y="425"/>
                    <a:pt x="145" y="383"/>
                  </a:cubicBezTo>
                  <a:cubicBezTo>
                    <a:pt x="179" y="315"/>
                    <a:pt x="213" y="247"/>
                    <a:pt x="247" y="170"/>
                  </a:cubicBezTo>
                  <a:cubicBezTo>
                    <a:pt x="281" y="102"/>
                    <a:pt x="315" y="34"/>
                    <a:pt x="247" y="0"/>
                  </a:cubicBezTo>
                  <a:lnTo>
                    <a:pt x="213" y="0"/>
                  </a:lnTo>
                  <a:cubicBezTo>
                    <a:pt x="145" y="0"/>
                    <a:pt x="68" y="102"/>
                    <a:pt x="68" y="136"/>
                  </a:cubicBezTo>
                  <a:cubicBezTo>
                    <a:pt x="34" y="213"/>
                    <a:pt x="0" y="281"/>
                    <a:pt x="34" y="349"/>
                  </a:cubicBezTo>
                  <a:cubicBezTo>
                    <a:pt x="34" y="383"/>
                    <a:pt x="34" y="425"/>
                    <a:pt x="68" y="42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2"/>
            <p:cNvSpPr/>
            <p:nvPr/>
          </p:nvSpPr>
          <p:spPr>
            <a:xfrm>
              <a:off x="5992489" y="4661508"/>
              <a:ext cx="8400" cy="24009"/>
            </a:xfrm>
            <a:custGeom>
              <a:avLst/>
              <a:gdLst/>
              <a:ahLst/>
              <a:cxnLst/>
              <a:rect l="l" t="t" r="r" b="b"/>
              <a:pathLst>
                <a:path w="247" h="706" extrusionOk="0">
                  <a:moveTo>
                    <a:pt x="34" y="706"/>
                  </a:moveTo>
                  <a:lnTo>
                    <a:pt x="77" y="672"/>
                  </a:lnTo>
                  <a:cubicBezTo>
                    <a:pt x="111" y="561"/>
                    <a:pt x="145" y="459"/>
                    <a:pt x="179" y="349"/>
                  </a:cubicBezTo>
                  <a:cubicBezTo>
                    <a:pt x="213" y="247"/>
                    <a:pt x="247" y="171"/>
                    <a:pt x="213" y="69"/>
                  </a:cubicBezTo>
                  <a:cubicBezTo>
                    <a:pt x="213" y="35"/>
                    <a:pt x="213" y="35"/>
                    <a:pt x="179" y="35"/>
                  </a:cubicBezTo>
                  <a:cubicBezTo>
                    <a:pt x="145" y="1"/>
                    <a:pt x="111" y="35"/>
                    <a:pt x="77" y="69"/>
                  </a:cubicBezTo>
                  <a:cubicBezTo>
                    <a:pt x="34" y="137"/>
                    <a:pt x="34" y="247"/>
                    <a:pt x="34" y="349"/>
                  </a:cubicBezTo>
                  <a:cubicBezTo>
                    <a:pt x="0" y="459"/>
                    <a:pt x="0" y="561"/>
                    <a:pt x="0"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2"/>
            <p:cNvSpPr/>
            <p:nvPr/>
          </p:nvSpPr>
          <p:spPr>
            <a:xfrm>
              <a:off x="6121344" y="4587848"/>
              <a:ext cx="13297" cy="17072"/>
            </a:xfrm>
            <a:custGeom>
              <a:avLst/>
              <a:gdLst/>
              <a:ahLst/>
              <a:cxnLst/>
              <a:rect l="l" t="t" r="r" b="b"/>
              <a:pathLst>
                <a:path w="391" h="502" extrusionOk="0">
                  <a:moveTo>
                    <a:pt x="68" y="502"/>
                  </a:moveTo>
                  <a:cubicBezTo>
                    <a:pt x="68" y="502"/>
                    <a:pt x="110" y="502"/>
                    <a:pt x="110" y="468"/>
                  </a:cubicBezTo>
                  <a:cubicBezTo>
                    <a:pt x="178" y="391"/>
                    <a:pt x="246" y="323"/>
                    <a:pt x="280" y="213"/>
                  </a:cubicBezTo>
                  <a:cubicBezTo>
                    <a:pt x="323" y="145"/>
                    <a:pt x="391" y="77"/>
                    <a:pt x="323" y="1"/>
                  </a:cubicBezTo>
                  <a:lnTo>
                    <a:pt x="323" y="1"/>
                  </a:lnTo>
                  <a:lnTo>
                    <a:pt x="280" y="1"/>
                  </a:lnTo>
                  <a:cubicBezTo>
                    <a:pt x="178" y="1"/>
                    <a:pt x="178" y="77"/>
                    <a:pt x="144" y="145"/>
                  </a:cubicBezTo>
                  <a:cubicBezTo>
                    <a:pt x="110" y="255"/>
                    <a:pt x="68" y="357"/>
                    <a:pt x="34" y="425"/>
                  </a:cubicBezTo>
                  <a:cubicBezTo>
                    <a:pt x="0" y="468"/>
                    <a:pt x="34" y="502"/>
                    <a:pt x="68" y="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2"/>
            <p:cNvSpPr/>
            <p:nvPr/>
          </p:nvSpPr>
          <p:spPr>
            <a:xfrm>
              <a:off x="6139538" y="4604886"/>
              <a:ext cx="11869" cy="19112"/>
            </a:xfrm>
            <a:custGeom>
              <a:avLst/>
              <a:gdLst/>
              <a:ahLst/>
              <a:cxnLst/>
              <a:rect l="l" t="t" r="r" b="b"/>
              <a:pathLst>
                <a:path w="349" h="562" extrusionOk="0">
                  <a:moveTo>
                    <a:pt x="34" y="561"/>
                  </a:moveTo>
                  <a:lnTo>
                    <a:pt x="68" y="561"/>
                  </a:lnTo>
                  <a:cubicBezTo>
                    <a:pt x="136" y="459"/>
                    <a:pt x="213" y="391"/>
                    <a:pt x="247" y="281"/>
                  </a:cubicBezTo>
                  <a:cubicBezTo>
                    <a:pt x="281" y="213"/>
                    <a:pt x="349" y="137"/>
                    <a:pt x="315" y="69"/>
                  </a:cubicBezTo>
                  <a:cubicBezTo>
                    <a:pt x="315" y="35"/>
                    <a:pt x="315" y="35"/>
                    <a:pt x="281" y="1"/>
                  </a:cubicBezTo>
                  <a:cubicBezTo>
                    <a:pt x="247" y="1"/>
                    <a:pt x="247" y="1"/>
                    <a:pt x="213" y="35"/>
                  </a:cubicBezTo>
                  <a:cubicBezTo>
                    <a:pt x="136" y="69"/>
                    <a:pt x="136" y="179"/>
                    <a:pt x="102" y="247"/>
                  </a:cubicBezTo>
                  <a:cubicBezTo>
                    <a:pt x="68" y="315"/>
                    <a:pt x="34" y="425"/>
                    <a:pt x="0" y="493"/>
                  </a:cubicBezTo>
                  <a:cubicBezTo>
                    <a:pt x="0" y="527"/>
                    <a:pt x="0" y="561"/>
                    <a:pt x="34"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2"/>
            <p:cNvSpPr/>
            <p:nvPr/>
          </p:nvSpPr>
          <p:spPr>
            <a:xfrm>
              <a:off x="6164669" y="4618183"/>
              <a:ext cx="11018" cy="16800"/>
            </a:xfrm>
            <a:custGeom>
              <a:avLst/>
              <a:gdLst/>
              <a:ahLst/>
              <a:cxnLst/>
              <a:rect l="l" t="t" r="r" b="b"/>
              <a:pathLst>
                <a:path w="324" h="494" extrusionOk="0">
                  <a:moveTo>
                    <a:pt x="34" y="459"/>
                  </a:moveTo>
                  <a:cubicBezTo>
                    <a:pt x="68" y="493"/>
                    <a:pt x="68" y="459"/>
                    <a:pt x="68" y="459"/>
                  </a:cubicBezTo>
                  <a:cubicBezTo>
                    <a:pt x="145" y="425"/>
                    <a:pt x="179" y="349"/>
                    <a:pt x="213" y="281"/>
                  </a:cubicBezTo>
                  <a:cubicBezTo>
                    <a:pt x="247" y="213"/>
                    <a:pt x="323" y="136"/>
                    <a:pt x="281" y="68"/>
                  </a:cubicBezTo>
                  <a:cubicBezTo>
                    <a:pt x="281" y="34"/>
                    <a:pt x="247" y="34"/>
                    <a:pt x="213" y="0"/>
                  </a:cubicBezTo>
                  <a:cubicBezTo>
                    <a:pt x="213" y="0"/>
                    <a:pt x="179" y="0"/>
                    <a:pt x="179" y="34"/>
                  </a:cubicBezTo>
                  <a:cubicBezTo>
                    <a:pt x="111" y="68"/>
                    <a:pt x="111" y="136"/>
                    <a:pt x="68" y="213"/>
                  </a:cubicBezTo>
                  <a:cubicBezTo>
                    <a:pt x="68" y="281"/>
                    <a:pt x="34" y="349"/>
                    <a:pt x="0" y="425"/>
                  </a:cubicBezTo>
                  <a:cubicBezTo>
                    <a:pt x="0" y="459"/>
                    <a:pt x="0" y="459"/>
                    <a:pt x="34"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2"/>
            <p:cNvSpPr/>
            <p:nvPr/>
          </p:nvSpPr>
          <p:spPr>
            <a:xfrm>
              <a:off x="6201941" y="4585535"/>
              <a:ext cx="14453" cy="20541"/>
            </a:xfrm>
            <a:custGeom>
              <a:avLst/>
              <a:gdLst/>
              <a:ahLst/>
              <a:cxnLst/>
              <a:rect l="l" t="t" r="r" b="b"/>
              <a:pathLst>
                <a:path w="425" h="604" extrusionOk="0">
                  <a:moveTo>
                    <a:pt x="34" y="604"/>
                  </a:moveTo>
                  <a:lnTo>
                    <a:pt x="77" y="604"/>
                  </a:lnTo>
                  <a:cubicBezTo>
                    <a:pt x="179" y="425"/>
                    <a:pt x="357" y="247"/>
                    <a:pt x="425" y="69"/>
                  </a:cubicBezTo>
                  <a:cubicBezTo>
                    <a:pt x="425" y="35"/>
                    <a:pt x="391" y="1"/>
                    <a:pt x="357" y="1"/>
                  </a:cubicBezTo>
                  <a:cubicBezTo>
                    <a:pt x="323" y="1"/>
                    <a:pt x="289" y="1"/>
                    <a:pt x="289" y="35"/>
                  </a:cubicBezTo>
                  <a:cubicBezTo>
                    <a:pt x="212" y="69"/>
                    <a:pt x="179" y="179"/>
                    <a:pt x="111" y="281"/>
                  </a:cubicBezTo>
                  <a:cubicBezTo>
                    <a:pt x="77" y="357"/>
                    <a:pt x="34" y="459"/>
                    <a:pt x="0" y="570"/>
                  </a:cubicBezTo>
                  <a:cubicBezTo>
                    <a:pt x="0" y="604"/>
                    <a:pt x="0" y="604"/>
                    <a:pt x="34"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2"/>
            <p:cNvSpPr/>
            <p:nvPr/>
          </p:nvSpPr>
          <p:spPr>
            <a:xfrm>
              <a:off x="6165825" y="4572238"/>
              <a:ext cx="20541" cy="20541"/>
            </a:xfrm>
            <a:custGeom>
              <a:avLst/>
              <a:gdLst/>
              <a:ahLst/>
              <a:cxnLst/>
              <a:rect l="l" t="t" r="r" b="b"/>
              <a:pathLst>
                <a:path w="604" h="604" extrusionOk="0">
                  <a:moveTo>
                    <a:pt x="77" y="604"/>
                  </a:moveTo>
                  <a:lnTo>
                    <a:pt x="111" y="604"/>
                  </a:lnTo>
                  <a:cubicBezTo>
                    <a:pt x="213" y="536"/>
                    <a:pt x="289" y="460"/>
                    <a:pt x="357" y="358"/>
                  </a:cubicBezTo>
                  <a:cubicBezTo>
                    <a:pt x="425" y="290"/>
                    <a:pt x="535" y="213"/>
                    <a:pt x="569" y="111"/>
                  </a:cubicBezTo>
                  <a:cubicBezTo>
                    <a:pt x="603" y="35"/>
                    <a:pt x="535" y="1"/>
                    <a:pt x="501" y="1"/>
                  </a:cubicBezTo>
                  <a:lnTo>
                    <a:pt x="425" y="1"/>
                  </a:lnTo>
                  <a:cubicBezTo>
                    <a:pt x="323" y="77"/>
                    <a:pt x="289" y="179"/>
                    <a:pt x="213" y="290"/>
                  </a:cubicBezTo>
                  <a:cubicBezTo>
                    <a:pt x="145" y="358"/>
                    <a:pt x="77" y="460"/>
                    <a:pt x="34" y="570"/>
                  </a:cubicBezTo>
                  <a:cubicBezTo>
                    <a:pt x="0" y="604"/>
                    <a:pt x="34" y="604"/>
                    <a:pt x="77"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2"/>
            <p:cNvSpPr/>
            <p:nvPr/>
          </p:nvSpPr>
          <p:spPr>
            <a:xfrm>
              <a:off x="6136919" y="4567613"/>
              <a:ext cx="15643" cy="16800"/>
            </a:xfrm>
            <a:custGeom>
              <a:avLst/>
              <a:gdLst/>
              <a:ahLst/>
              <a:cxnLst/>
              <a:rect l="l" t="t" r="r" b="b"/>
              <a:pathLst>
                <a:path w="460" h="494" extrusionOk="0">
                  <a:moveTo>
                    <a:pt x="77" y="494"/>
                  </a:moveTo>
                  <a:cubicBezTo>
                    <a:pt x="77" y="494"/>
                    <a:pt x="111" y="494"/>
                    <a:pt x="111" y="460"/>
                  </a:cubicBezTo>
                  <a:cubicBezTo>
                    <a:pt x="179" y="383"/>
                    <a:pt x="247" y="315"/>
                    <a:pt x="324" y="247"/>
                  </a:cubicBezTo>
                  <a:cubicBezTo>
                    <a:pt x="392" y="213"/>
                    <a:pt x="460" y="171"/>
                    <a:pt x="460" y="69"/>
                  </a:cubicBezTo>
                  <a:cubicBezTo>
                    <a:pt x="460" y="35"/>
                    <a:pt x="426" y="1"/>
                    <a:pt x="392" y="1"/>
                  </a:cubicBezTo>
                  <a:lnTo>
                    <a:pt x="392" y="1"/>
                  </a:lnTo>
                  <a:cubicBezTo>
                    <a:pt x="290" y="1"/>
                    <a:pt x="213" y="103"/>
                    <a:pt x="179" y="171"/>
                  </a:cubicBezTo>
                  <a:cubicBezTo>
                    <a:pt x="111" y="247"/>
                    <a:pt x="77" y="315"/>
                    <a:pt x="35" y="426"/>
                  </a:cubicBezTo>
                  <a:cubicBezTo>
                    <a:pt x="1" y="460"/>
                    <a:pt x="35" y="460"/>
                    <a:pt x="77" y="49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2"/>
            <p:cNvSpPr/>
            <p:nvPr/>
          </p:nvSpPr>
          <p:spPr>
            <a:xfrm>
              <a:off x="6185176" y="4536122"/>
              <a:ext cx="12175" cy="19418"/>
            </a:xfrm>
            <a:custGeom>
              <a:avLst/>
              <a:gdLst/>
              <a:ahLst/>
              <a:cxnLst/>
              <a:rect l="l" t="t" r="r" b="b"/>
              <a:pathLst>
                <a:path w="358" h="571" extrusionOk="0">
                  <a:moveTo>
                    <a:pt x="34" y="570"/>
                  </a:moveTo>
                  <a:cubicBezTo>
                    <a:pt x="68" y="570"/>
                    <a:pt x="102" y="570"/>
                    <a:pt x="102" y="536"/>
                  </a:cubicBezTo>
                  <a:cubicBezTo>
                    <a:pt x="145" y="460"/>
                    <a:pt x="213" y="358"/>
                    <a:pt x="247" y="290"/>
                  </a:cubicBezTo>
                  <a:cubicBezTo>
                    <a:pt x="315" y="213"/>
                    <a:pt x="357" y="145"/>
                    <a:pt x="357" y="77"/>
                  </a:cubicBezTo>
                  <a:cubicBezTo>
                    <a:pt x="315" y="35"/>
                    <a:pt x="315" y="35"/>
                    <a:pt x="281" y="35"/>
                  </a:cubicBezTo>
                  <a:cubicBezTo>
                    <a:pt x="281" y="1"/>
                    <a:pt x="247" y="35"/>
                    <a:pt x="247" y="35"/>
                  </a:cubicBezTo>
                  <a:cubicBezTo>
                    <a:pt x="145" y="77"/>
                    <a:pt x="145" y="145"/>
                    <a:pt x="102" y="213"/>
                  </a:cubicBezTo>
                  <a:cubicBezTo>
                    <a:pt x="68" y="290"/>
                    <a:pt x="34" y="392"/>
                    <a:pt x="0" y="502"/>
                  </a:cubicBezTo>
                  <a:cubicBezTo>
                    <a:pt x="0" y="536"/>
                    <a:pt x="34" y="536"/>
                    <a:pt x="34"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2"/>
            <p:cNvSpPr/>
            <p:nvPr/>
          </p:nvSpPr>
          <p:spPr>
            <a:xfrm>
              <a:off x="6207995" y="4549419"/>
              <a:ext cx="11018" cy="15643"/>
            </a:xfrm>
            <a:custGeom>
              <a:avLst/>
              <a:gdLst/>
              <a:ahLst/>
              <a:cxnLst/>
              <a:rect l="l" t="t" r="r" b="b"/>
              <a:pathLst>
                <a:path w="324" h="460" extrusionOk="0">
                  <a:moveTo>
                    <a:pt x="34" y="459"/>
                  </a:moveTo>
                  <a:lnTo>
                    <a:pt x="111" y="459"/>
                  </a:lnTo>
                  <a:cubicBezTo>
                    <a:pt x="145" y="391"/>
                    <a:pt x="179" y="323"/>
                    <a:pt x="213" y="247"/>
                  </a:cubicBezTo>
                  <a:cubicBezTo>
                    <a:pt x="247" y="179"/>
                    <a:pt x="323" y="145"/>
                    <a:pt x="323" y="69"/>
                  </a:cubicBezTo>
                  <a:cubicBezTo>
                    <a:pt x="323" y="35"/>
                    <a:pt x="281" y="1"/>
                    <a:pt x="281" y="1"/>
                  </a:cubicBezTo>
                  <a:lnTo>
                    <a:pt x="247" y="1"/>
                  </a:lnTo>
                  <a:cubicBezTo>
                    <a:pt x="68" y="69"/>
                    <a:pt x="34" y="281"/>
                    <a:pt x="1" y="425"/>
                  </a:cubicBezTo>
                  <a:cubicBezTo>
                    <a:pt x="1" y="459"/>
                    <a:pt x="34" y="459"/>
                    <a:pt x="34"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2"/>
            <p:cNvSpPr/>
            <p:nvPr/>
          </p:nvSpPr>
          <p:spPr>
            <a:xfrm>
              <a:off x="6239180" y="4544522"/>
              <a:ext cx="14487" cy="19384"/>
            </a:xfrm>
            <a:custGeom>
              <a:avLst/>
              <a:gdLst/>
              <a:ahLst/>
              <a:cxnLst/>
              <a:rect l="l" t="t" r="r" b="b"/>
              <a:pathLst>
                <a:path w="426" h="570" extrusionOk="0">
                  <a:moveTo>
                    <a:pt x="77" y="569"/>
                  </a:moveTo>
                  <a:cubicBezTo>
                    <a:pt x="77" y="569"/>
                    <a:pt x="111" y="569"/>
                    <a:pt x="111" y="535"/>
                  </a:cubicBezTo>
                  <a:cubicBezTo>
                    <a:pt x="145" y="467"/>
                    <a:pt x="213" y="391"/>
                    <a:pt x="290" y="289"/>
                  </a:cubicBezTo>
                  <a:cubicBezTo>
                    <a:pt x="324" y="255"/>
                    <a:pt x="392" y="179"/>
                    <a:pt x="426" y="111"/>
                  </a:cubicBezTo>
                  <a:cubicBezTo>
                    <a:pt x="426" y="77"/>
                    <a:pt x="392" y="0"/>
                    <a:pt x="358" y="0"/>
                  </a:cubicBezTo>
                  <a:lnTo>
                    <a:pt x="324" y="0"/>
                  </a:lnTo>
                  <a:cubicBezTo>
                    <a:pt x="145" y="77"/>
                    <a:pt x="43" y="357"/>
                    <a:pt x="1" y="501"/>
                  </a:cubicBezTo>
                  <a:cubicBezTo>
                    <a:pt x="1" y="535"/>
                    <a:pt x="43" y="569"/>
                    <a:pt x="77"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2"/>
            <p:cNvSpPr/>
            <p:nvPr/>
          </p:nvSpPr>
          <p:spPr>
            <a:xfrm>
              <a:off x="6231970" y="4513303"/>
              <a:ext cx="15916" cy="19384"/>
            </a:xfrm>
            <a:custGeom>
              <a:avLst/>
              <a:gdLst/>
              <a:ahLst/>
              <a:cxnLst/>
              <a:rect l="l" t="t" r="r" b="b"/>
              <a:pathLst>
                <a:path w="468" h="570" extrusionOk="0">
                  <a:moveTo>
                    <a:pt x="77" y="570"/>
                  </a:moveTo>
                  <a:cubicBezTo>
                    <a:pt x="111" y="570"/>
                    <a:pt x="111" y="570"/>
                    <a:pt x="145" y="536"/>
                  </a:cubicBezTo>
                  <a:cubicBezTo>
                    <a:pt x="179" y="426"/>
                    <a:pt x="255" y="358"/>
                    <a:pt x="357" y="247"/>
                  </a:cubicBezTo>
                  <a:cubicBezTo>
                    <a:pt x="391" y="179"/>
                    <a:pt x="468" y="145"/>
                    <a:pt x="425" y="35"/>
                  </a:cubicBezTo>
                  <a:cubicBezTo>
                    <a:pt x="425" y="35"/>
                    <a:pt x="391" y="35"/>
                    <a:pt x="391" y="1"/>
                  </a:cubicBezTo>
                  <a:lnTo>
                    <a:pt x="391" y="1"/>
                  </a:lnTo>
                  <a:cubicBezTo>
                    <a:pt x="255" y="1"/>
                    <a:pt x="213" y="111"/>
                    <a:pt x="145" y="179"/>
                  </a:cubicBezTo>
                  <a:cubicBezTo>
                    <a:pt x="111" y="281"/>
                    <a:pt x="77" y="392"/>
                    <a:pt x="43" y="494"/>
                  </a:cubicBezTo>
                  <a:cubicBezTo>
                    <a:pt x="1" y="536"/>
                    <a:pt x="43" y="570"/>
                    <a:pt x="7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2"/>
            <p:cNvSpPr/>
            <p:nvPr/>
          </p:nvSpPr>
          <p:spPr>
            <a:xfrm>
              <a:off x="6200785" y="4506094"/>
              <a:ext cx="16766" cy="16800"/>
            </a:xfrm>
            <a:custGeom>
              <a:avLst/>
              <a:gdLst/>
              <a:ahLst/>
              <a:cxnLst/>
              <a:rect l="l" t="t" r="r" b="b"/>
              <a:pathLst>
                <a:path w="493" h="494" extrusionOk="0">
                  <a:moveTo>
                    <a:pt x="68" y="493"/>
                  </a:moveTo>
                  <a:lnTo>
                    <a:pt x="111" y="493"/>
                  </a:lnTo>
                  <a:cubicBezTo>
                    <a:pt x="179" y="425"/>
                    <a:pt x="246" y="357"/>
                    <a:pt x="323" y="281"/>
                  </a:cubicBezTo>
                  <a:cubicBezTo>
                    <a:pt x="357" y="247"/>
                    <a:pt x="459" y="179"/>
                    <a:pt x="493" y="111"/>
                  </a:cubicBezTo>
                  <a:cubicBezTo>
                    <a:pt x="493" y="34"/>
                    <a:pt x="459" y="0"/>
                    <a:pt x="425" y="0"/>
                  </a:cubicBezTo>
                  <a:lnTo>
                    <a:pt x="357" y="0"/>
                  </a:lnTo>
                  <a:cubicBezTo>
                    <a:pt x="280" y="34"/>
                    <a:pt x="213" y="111"/>
                    <a:pt x="179" y="179"/>
                  </a:cubicBezTo>
                  <a:cubicBezTo>
                    <a:pt x="111" y="247"/>
                    <a:pt x="34" y="357"/>
                    <a:pt x="34" y="425"/>
                  </a:cubicBezTo>
                  <a:cubicBezTo>
                    <a:pt x="0" y="459"/>
                    <a:pt x="34" y="493"/>
                    <a:pt x="68"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2"/>
            <p:cNvSpPr/>
            <p:nvPr/>
          </p:nvSpPr>
          <p:spPr>
            <a:xfrm>
              <a:off x="6158582" y="4521703"/>
              <a:ext cx="13331" cy="13297"/>
            </a:xfrm>
            <a:custGeom>
              <a:avLst/>
              <a:gdLst/>
              <a:ahLst/>
              <a:cxnLst/>
              <a:rect l="l" t="t" r="r" b="b"/>
              <a:pathLst>
                <a:path w="392" h="391" extrusionOk="0">
                  <a:moveTo>
                    <a:pt x="77" y="391"/>
                  </a:moveTo>
                  <a:lnTo>
                    <a:pt x="145" y="391"/>
                  </a:lnTo>
                  <a:cubicBezTo>
                    <a:pt x="179" y="323"/>
                    <a:pt x="213" y="289"/>
                    <a:pt x="290" y="247"/>
                  </a:cubicBezTo>
                  <a:cubicBezTo>
                    <a:pt x="324" y="179"/>
                    <a:pt x="392" y="145"/>
                    <a:pt x="392" y="77"/>
                  </a:cubicBezTo>
                  <a:cubicBezTo>
                    <a:pt x="392" y="34"/>
                    <a:pt x="392" y="0"/>
                    <a:pt x="358" y="0"/>
                  </a:cubicBezTo>
                  <a:lnTo>
                    <a:pt x="324" y="0"/>
                  </a:lnTo>
                  <a:cubicBezTo>
                    <a:pt x="145" y="34"/>
                    <a:pt x="77" y="213"/>
                    <a:pt x="1" y="323"/>
                  </a:cubicBezTo>
                  <a:cubicBezTo>
                    <a:pt x="1" y="357"/>
                    <a:pt x="35" y="391"/>
                    <a:pt x="77" y="39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2"/>
            <p:cNvSpPr/>
            <p:nvPr/>
          </p:nvSpPr>
          <p:spPr>
            <a:xfrm>
              <a:off x="6116413" y="4542210"/>
              <a:ext cx="14487" cy="16800"/>
            </a:xfrm>
            <a:custGeom>
              <a:avLst/>
              <a:gdLst/>
              <a:ahLst/>
              <a:cxnLst/>
              <a:rect l="l" t="t" r="r" b="b"/>
              <a:pathLst>
                <a:path w="426" h="494" extrusionOk="0">
                  <a:moveTo>
                    <a:pt x="77" y="493"/>
                  </a:moveTo>
                  <a:cubicBezTo>
                    <a:pt x="111" y="493"/>
                    <a:pt x="111" y="493"/>
                    <a:pt x="145" y="459"/>
                  </a:cubicBezTo>
                  <a:cubicBezTo>
                    <a:pt x="213" y="425"/>
                    <a:pt x="255" y="357"/>
                    <a:pt x="289" y="281"/>
                  </a:cubicBezTo>
                  <a:cubicBezTo>
                    <a:pt x="357" y="213"/>
                    <a:pt x="391" y="179"/>
                    <a:pt x="391" y="111"/>
                  </a:cubicBezTo>
                  <a:cubicBezTo>
                    <a:pt x="425" y="34"/>
                    <a:pt x="391" y="34"/>
                    <a:pt x="357" y="0"/>
                  </a:cubicBezTo>
                  <a:cubicBezTo>
                    <a:pt x="323" y="0"/>
                    <a:pt x="289" y="0"/>
                    <a:pt x="289" y="34"/>
                  </a:cubicBezTo>
                  <a:cubicBezTo>
                    <a:pt x="213" y="68"/>
                    <a:pt x="179" y="145"/>
                    <a:pt x="145" y="213"/>
                  </a:cubicBezTo>
                  <a:cubicBezTo>
                    <a:pt x="111" y="281"/>
                    <a:pt x="77" y="357"/>
                    <a:pt x="43" y="425"/>
                  </a:cubicBezTo>
                  <a:cubicBezTo>
                    <a:pt x="1" y="459"/>
                    <a:pt x="43" y="459"/>
                    <a:pt x="7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2"/>
            <p:cNvSpPr/>
            <p:nvPr/>
          </p:nvSpPr>
          <p:spPr>
            <a:xfrm>
              <a:off x="6071931" y="4572238"/>
              <a:ext cx="12175" cy="15643"/>
            </a:xfrm>
            <a:custGeom>
              <a:avLst/>
              <a:gdLst/>
              <a:ahLst/>
              <a:cxnLst/>
              <a:rect l="l" t="t" r="r" b="b"/>
              <a:pathLst>
                <a:path w="358" h="460" extrusionOk="0">
                  <a:moveTo>
                    <a:pt x="34" y="460"/>
                  </a:moveTo>
                  <a:lnTo>
                    <a:pt x="111" y="460"/>
                  </a:lnTo>
                  <a:cubicBezTo>
                    <a:pt x="179" y="358"/>
                    <a:pt x="357" y="179"/>
                    <a:pt x="289" y="35"/>
                  </a:cubicBezTo>
                  <a:lnTo>
                    <a:pt x="247" y="1"/>
                  </a:lnTo>
                  <a:cubicBezTo>
                    <a:pt x="213" y="1"/>
                    <a:pt x="213" y="1"/>
                    <a:pt x="179" y="35"/>
                  </a:cubicBezTo>
                  <a:cubicBezTo>
                    <a:pt x="145" y="77"/>
                    <a:pt x="111" y="145"/>
                    <a:pt x="111" y="213"/>
                  </a:cubicBezTo>
                  <a:cubicBezTo>
                    <a:pt x="77" y="290"/>
                    <a:pt x="34" y="358"/>
                    <a:pt x="0" y="426"/>
                  </a:cubicBezTo>
                  <a:cubicBezTo>
                    <a:pt x="0" y="460"/>
                    <a:pt x="0" y="460"/>
                    <a:pt x="34" y="46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2"/>
            <p:cNvSpPr/>
            <p:nvPr/>
          </p:nvSpPr>
          <p:spPr>
            <a:xfrm>
              <a:off x="6038433" y="4601145"/>
              <a:ext cx="11869" cy="17072"/>
            </a:xfrm>
            <a:custGeom>
              <a:avLst/>
              <a:gdLst/>
              <a:ahLst/>
              <a:cxnLst/>
              <a:rect l="l" t="t" r="r" b="b"/>
              <a:pathLst>
                <a:path w="349" h="502" extrusionOk="0">
                  <a:moveTo>
                    <a:pt x="68" y="501"/>
                  </a:moveTo>
                  <a:cubicBezTo>
                    <a:pt x="68" y="501"/>
                    <a:pt x="102" y="501"/>
                    <a:pt x="102" y="459"/>
                  </a:cubicBezTo>
                  <a:cubicBezTo>
                    <a:pt x="212" y="357"/>
                    <a:pt x="314" y="247"/>
                    <a:pt x="348" y="111"/>
                  </a:cubicBezTo>
                  <a:cubicBezTo>
                    <a:pt x="348" y="77"/>
                    <a:pt x="348" y="34"/>
                    <a:pt x="280" y="34"/>
                  </a:cubicBezTo>
                  <a:cubicBezTo>
                    <a:pt x="280" y="0"/>
                    <a:pt x="246" y="34"/>
                    <a:pt x="246" y="34"/>
                  </a:cubicBezTo>
                  <a:cubicBezTo>
                    <a:pt x="136" y="145"/>
                    <a:pt x="68" y="289"/>
                    <a:pt x="34" y="425"/>
                  </a:cubicBezTo>
                  <a:cubicBezTo>
                    <a:pt x="0" y="459"/>
                    <a:pt x="34" y="459"/>
                    <a:pt x="68" y="50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2"/>
            <p:cNvSpPr/>
            <p:nvPr/>
          </p:nvSpPr>
          <p:spPr>
            <a:xfrm>
              <a:off x="6069618" y="4616720"/>
              <a:ext cx="9556" cy="13331"/>
            </a:xfrm>
            <a:custGeom>
              <a:avLst/>
              <a:gdLst/>
              <a:ahLst/>
              <a:cxnLst/>
              <a:rect l="l" t="t" r="r" b="b"/>
              <a:pathLst>
                <a:path w="281" h="392" extrusionOk="0">
                  <a:moveTo>
                    <a:pt x="34" y="392"/>
                  </a:moveTo>
                  <a:lnTo>
                    <a:pt x="68" y="392"/>
                  </a:lnTo>
                  <a:cubicBezTo>
                    <a:pt x="102" y="324"/>
                    <a:pt x="179" y="256"/>
                    <a:pt x="213" y="179"/>
                  </a:cubicBezTo>
                  <a:cubicBezTo>
                    <a:pt x="247" y="145"/>
                    <a:pt x="281" y="77"/>
                    <a:pt x="247" y="43"/>
                  </a:cubicBezTo>
                  <a:cubicBezTo>
                    <a:pt x="247" y="1"/>
                    <a:pt x="213" y="1"/>
                    <a:pt x="213" y="1"/>
                  </a:cubicBezTo>
                  <a:lnTo>
                    <a:pt x="179" y="1"/>
                  </a:lnTo>
                  <a:cubicBezTo>
                    <a:pt x="145" y="43"/>
                    <a:pt x="102" y="77"/>
                    <a:pt x="68" y="145"/>
                  </a:cubicBezTo>
                  <a:cubicBezTo>
                    <a:pt x="34" y="213"/>
                    <a:pt x="34" y="290"/>
                    <a:pt x="0" y="324"/>
                  </a:cubicBezTo>
                  <a:cubicBezTo>
                    <a:pt x="0" y="358"/>
                    <a:pt x="0" y="392"/>
                    <a:pt x="34" y="39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2"/>
            <p:cNvSpPr/>
            <p:nvPr/>
          </p:nvSpPr>
          <p:spPr>
            <a:xfrm>
              <a:off x="6466826" y="4941730"/>
              <a:ext cx="7278" cy="20541"/>
            </a:xfrm>
            <a:custGeom>
              <a:avLst/>
              <a:gdLst/>
              <a:ahLst/>
              <a:cxnLst/>
              <a:rect l="l" t="t" r="r" b="b"/>
              <a:pathLst>
                <a:path w="214" h="604" extrusionOk="0">
                  <a:moveTo>
                    <a:pt x="1" y="604"/>
                  </a:moveTo>
                  <a:lnTo>
                    <a:pt x="35" y="604"/>
                  </a:lnTo>
                  <a:cubicBezTo>
                    <a:pt x="103" y="536"/>
                    <a:pt x="145" y="425"/>
                    <a:pt x="179" y="323"/>
                  </a:cubicBezTo>
                  <a:cubicBezTo>
                    <a:pt x="179" y="256"/>
                    <a:pt x="213" y="145"/>
                    <a:pt x="179" y="43"/>
                  </a:cubicBezTo>
                  <a:lnTo>
                    <a:pt x="103" y="43"/>
                  </a:lnTo>
                  <a:cubicBezTo>
                    <a:pt x="103" y="1"/>
                    <a:pt x="69" y="43"/>
                    <a:pt x="69" y="43"/>
                  </a:cubicBezTo>
                  <a:cubicBezTo>
                    <a:pt x="1" y="111"/>
                    <a:pt x="35" y="213"/>
                    <a:pt x="35" y="290"/>
                  </a:cubicBezTo>
                  <a:cubicBezTo>
                    <a:pt x="1" y="391"/>
                    <a:pt x="1" y="502"/>
                    <a:pt x="1" y="60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2"/>
            <p:cNvSpPr/>
            <p:nvPr/>
          </p:nvSpPr>
          <p:spPr>
            <a:xfrm>
              <a:off x="6441422" y="4944348"/>
              <a:ext cx="7244" cy="19078"/>
            </a:xfrm>
            <a:custGeom>
              <a:avLst/>
              <a:gdLst/>
              <a:ahLst/>
              <a:cxnLst/>
              <a:rect l="l" t="t" r="r" b="b"/>
              <a:pathLst>
                <a:path w="213" h="561" extrusionOk="0">
                  <a:moveTo>
                    <a:pt x="77" y="561"/>
                  </a:moveTo>
                  <a:cubicBezTo>
                    <a:pt x="77" y="561"/>
                    <a:pt x="111" y="561"/>
                    <a:pt x="111" y="527"/>
                  </a:cubicBezTo>
                  <a:cubicBezTo>
                    <a:pt x="145" y="459"/>
                    <a:pt x="179" y="391"/>
                    <a:pt x="179" y="314"/>
                  </a:cubicBezTo>
                  <a:cubicBezTo>
                    <a:pt x="213" y="213"/>
                    <a:pt x="213" y="136"/>
                    <a:pt x="213" y="34"/>
                  </a:cubicBezTo>
                  <a:cubicBezTo>
                    <a:pt x="213" y="34"/>
                    <a:pt x="179" y="0"/>
                    <a:pt x="145" y="0"/>
                  </a:cubicBezTo>
                  <a:cubicBezTo>
                    <a:pt x="145" y="0"/>
                    <a:pt x="77" y="0"/>
                    <a:pt x="77" y="34"/>
                  </a:cubicBezTo>
                  <a:cubicBezTo>
                    <a:pt x="43" y="102"/>
                    <a:pt x="43" y="179"/>
                    <a:pt x="0" y="280"/>
                  </a:cubicBezTo>
                  <a:lnTo>
                    <a:pt x="0" y="493"/>
                  </a:lnTo>
                  <a:cubicBezTo>
                    <a:pt x="0" y="527"/>
                    <a:pt x="43" y="527"/>
                    <a:pt x="77" y="56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2"/>
            <p:cNvSpPr/>
            <p:nvPr/>
          </p:nvSpPr>
          <p:spPr>
            <a:xfrm>
              <a:off x="6412516" y="4926120"/>
              <a:ext cx="14487" cy="19418"/>
            </a:xfrm>
            <a:custGeom>
              <a:avLst/>
              <a:gdLst/>
              <a:ahLst/>
              <a:cxnLst/>
              <a:rect l="l" t="t" r="r" b="b"/>
              <a:pathLst>
                <a:path w="426" h="571" extrusionOk="0">
                  <a:moveTo>
                    <a:pt x="77" y="570"/>
                  </a:moveTo>
                  <a:lnTo>
                    <a:pt x="111" y="570"/>
                  </a:lnTo>
                  <a:cubicBezTo>
                    <a:pt x="256" y="460"/>
                    <a:pt x="426" y="247"/>
                    <a:pt x="358" y="77"/>
                  </a:cubicBezTo>
                  <a:cubicBezTo>
                    <a:pt x="324" y="35"/>
                    <a:pt x="324" y="1"/>
                    <a:pt x="290" y="1"/>
                  </a:cubicBezTo>
                  <a:cubicBezTo>
                    <a:pt x="256" y="1"/>
                    <a:pt x="213" y="35"/>
                    <a:pt x="179" y="77"/>
                  </a:cubicBezTo>
                  <a:cubicBezTo>
                    <a:pt x="145" y="111"/>
                    <a:pt x="179" y="213"/>
                    <a:pt x="145" y="290"/>
                  </a:cubicBezTo>
                  <a:cubicBezTo>
                    <a:pt x="111" y="358"/>
                    <a:pt x="77" y="426"/>
                    <a:pt x="43" y="502"/>
                  </a:cubicBezTo>
                  <a:cubicBezTo>
                    <a:pt x="1" y="536"/>
                    <a:pt x="43" y="570"/>
                    <a:pt x="7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2"/>
            <p:cNvSpPr/>
            <p:nvPr/>
          </p:nvSpPr>
          <p:spPr>
            <a:xfrm>
              <a:off x="6446319" y="4904458"/>
              <a:ext cx="7278" cy="15643"/>
            </a:xfrm>
            <a:custGeom>
              <a:avLst/>
              <a:gdLst/>
              <a:ahLst/>
              <a:cxnLst/>
              <a:rect l="l" t="t" r="r" b="b"/>
              <a:pathLst>
                <a:path w="214" h="460" extrusionOk="0">
                  <a:moveTo>
                    <a:pt x="35" y="460"/>
                  </a:moveTo>
                  <a:lnTo>
                    <a:pt x="111" y="460"/>
                  </a:lnTo>
                  <a:cubicBezTo>
                    <a:pt x="145" y="392"/>
                    <a:pt x="179" y="324"/>
                    <a:pt x="213" y="247"/>
                  </a:cubicBezTo>
                  <a:cubicBezTo>
                    <a:pt x="213" y="145"/>
                    <a:pt x="213" y="77"/>
                    <a:pt x="111" y="1"/>
                  </a:cubicBezTo>
                  <a:lnTo>
                    <a:pt x="69" y="1"/>
                  </a:lnTo>
                  <a:lnTo>
                    <a:pt x="1" y="77"/>
                  </a:lnTo>
                  <a:cubicBezTo>
                    <a:pt x="1" y="111"/>
                    <a:pt x="35" y="179"/>
                    <a:pt x="35" y="213"/>
                  </a:cubicBezTo>
                  <a:cubicBezTo>
                    <a:pt x="35" y="290"/>
                    <a:pt x="35" y="358"/>
                    <a:pt x="1" y="392"/>
                  </a:cubicBezTo>
                  <a:cubicBezTo>
                    <a:pt x="1" y="426"/>
                    <a:pt x="1" y="460"/>
                    <a:pt x="35" y="46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2"/>
            <p:cNvSpPr/>
            <p:nvPr/>
          </p:nvSpPr>
          <p:spPr>
            <a:xfrm>
              <a:off x="6465670" y="4911701"/>
              <a:ext cx="8434" cy="20541"/>
            </a:xfrm>
            <a:custGeom>
              <a:avLst/>
              <a:gdLst/>
              <a:ahLst/>
              <a:cxnLst/>
              <a:rect l="l" t="t" r="r" b="b"/>
              <a:pathLst>
                <a:path w="248" h="604" extrusionOk="0">
                  <a:moveTo>
                    <a:pt x="137" y="603"/>
                  </a:moveTo>
                  <a:cubicBezTo>
                    <a:pt x="179" y="603"/>
                    <a:pt x="213" y="603"/>
                    <a:pt x="213" y="569"/>
                  </a:cubicBezTo>
                  <a:cubicBezTo>
                    <a:pt x="213" y="459"/>
                    <a:pt x="247" y="391"/>
                    <a:pt x="247" y="289"/>
                  </a:cubicBezTo>
                  <a:cubicBezTo>
                    <a:pt x="213" y="179"/>
                    <a:pt x="247" y="77"/>
                    <a:pt x="137" y="0"/>
                  </a:cubicBezTo>
                  <a:lnTo>
                    <a:pt x="137" y="0"/>
                  </a:lnTo>
                  <a:cubicBezTo>
                    <a:pt x="103" y="0"/>
                    <a:pt x="69" y="0"/>
                    <a:pt x="69" y="34"/>
                  </a:cubicBezTo>
                  <a:cubicBezTo>
                    <a:pt x="1" y="111"/>
                    <a:pt x="69" y="213"/>
                    <a:pt x="69" y="289"/>
                  </a:cubicBezTo>
                  <a:cubicBezTo>
                    <a:pt x="103" y="357"/>
                    <a:pt x="103" y="459"/>
                    <a:pt x="103" y="56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2"/>
            <p:cNvSpPr/>
            <p:nvPr/>
          </p:nvSpPr>
          <p:spPr>
            <a:xfrm>
              <a:off x="6459616" y="4859976"/>
              <a:ext cx="8400" cy="18228"/>
            </a:xfrm>
            <a:custGeom>
              <a:avLst/>
              <a:gdLst/>
              <a:ahLst/>
              <a:cxnLst/>
              <a:rect l="l" t="t" r="r" b="b"/>
              <a:pathLst>
                <a:path w="247" h="536" extrusionOk="0">
                  <a:moveTo>
                    <a:pt x="102" y="536"/>
                  </a:moveTo>
                  <a:cubicBezTo>
                    <a:pt x="145" y="536"/>
                    <a:pt x="179" y="493"/>
                    <a:pt x="179" y="493"/>
                  </a:cubicBezTo>
                  <a:cubicBezTo>
                    <a:pt x="247" y="357"/>
                    <a:pt x="247" y="179"/>
                    <a:pt x="179" y="35"/>
                  </a:cubicBezTo>
                  <a:cubicBezTo>
                    <a:pt x="179" y="1"/>
                    <a:pt x="145" y="1"/>
                    <a:pt x="102" y="1"/>
                  </a:cubicBezTo>
                  <a:lnTo>
                    <a:pt x="102" y="1"/>
                  </a:lnTo>
                  <a:lnTo>
                    <a:pt x="68" y="1"/>
                  </a:lnTo>
                  <a:cubicBezTo>
                    <a:pt x="35" y="1"/>
                    <a:pt x="1" y="35"/>
                    <a:pt x="35" y="69"/>
                  </a:cubicBezTo>
                  <a:cubicBezTo>
                    <a:pt x="35" y="145"/>
                    <a:pt x="35" y="213"/>
                    <a:pt x="68" y="281"/>
                  </a:cubicBezTo>
                  <a:lnTo>
                    <a:pt x="68" y="493"/>
                  </a:ln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2"/>
            <p:cNvSpPr/>
            <p:nvPr/>
          </p:nvSpPr>
          <p:spPr>
            <a:xfrm>
              <a:off x="6435641" y="4859976"/>
              <a:ext cx="8400" cy="20541"/>
            </a:xfrm>
            <a:custGeom>
              <a:avLst/>
              <a:gdLst/>
              <a:ahLst/>
              <a:cxnLst/>
              <a:rect l="l" t="t" r="r" b="b"/>
              <a:pathLst>
                <a:path w="247" h="604" extrusionOk="0">
                  <a:moveTo>
                    <a:pt x="170" y="570"/>
                  </a:moveTo>
                  <a:cubicBezTo>
                    <a:pt x="213" y="604"/>
                    <a:pt x="247" y="570"/>
                    <a:pt x="247" y="536"/>
                  </a:cubicBezTo>
                  <a:lnTo>
                    <a:pt x="247" y="281"/>
                  </a:lnTo>
                  <a:cubicBezTo>
                    <a:pt x="247" y="213"/>
                    <a:pt x="247" y="111"/>
                    <a:pt x="170" y="35"/>
                  </a:cubicBezTo>
                  <a:cubicBezTo>
                    <a:pt x="170" y="35"/>
                    <a:pt x="170" y="1"/>
                    <a:pt x="136" y="1"/>
                  </a:cubicBezTo>
                  <a:cubicBezTo>
                    <a:pt x="102" y="1"/>
                    <a:pt x="68" y="1"/>
                    <a:pt x="68" y="35"/>
                  </a:cubicBezTo>
                  <a:cubicBezTo>
                    <a:pt x="0" y="111"/>
                    <a:pt x="34" y="213"/>
                    <a:pt x="68" y="281"/>
                  </a:cubicBezTo>
                  <a:cubicBezTo>
                    <a:pt x="68" y="357"/>
                    <a:pt x="102" y="459"/>
                    <a:pt x="102" y="536"/>
                  </a:cubicBezTo>
                  <a:cubicBezTo>
                    <a:pt x="136" y="570"/>
                    <a:pt x="136" y="570"/>
                    <a:pt x="170"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2"/>
            <p:cNvSpPr/>
            <p:nvPr/>
          </p:nvSpPr>
          <p:spPr>
            <a:xfrm>
              <a:off x="6404150" y="4880482"/>
              <a:ext cx="8400" cy="19384"/>
            </a:xfrm>
            <a:custGeom>
              <a:avLst/>
              <a:gdLst/>
              <a:ahLst/>
              <a:cxnLst/>
              <a:rect l="l" t="t" r="r" b="b"/>
              <a:pathLst>
                <a:path w="247" h="570" extrusionOk="0">
                  <a:moveTo>
                    <a:pt x="145" y="570"/>
                  </a:moveTo>
                  <a:cubicBezTo>
                    <a:pt x="179" y="570"/>
                    <a:pt x="179" y="570"/>
                    <a:pt x="213" y="527"/>
                  </a:cubicBezTo>
                  <a:lnTo>
                    <a:pt x="213" y="281"/>
                  </a:lnTo>
                  <a:cubicBezTo>
                    <a:pt x="213" y="213"/>
                    <a:pt x="247" y="103"/>
                    <a:pt x="179" y="35"/>
                  </a:cubicBezTo>
                  <a:lnTo>
                    <a:pt x="145" y="1"/>
                  </a:lnTo>
                  <a:cubicBezTo>
                    <a:pt x="111" y="1"/>
                    <a:pt x="77" y="1"/>
                    <a:pt x="77" y="35"/>
                  </a:cubicBezTo>
                  <a:cubicBezTo>
                    <a:pt x="1" y="103"/>
                    <a:pt x="35" y="179"/>
                    <a:pt x="35" y="281"/>
                  </a:cubicBezTo>
                  <a:cubicBezTo>
                    <a:pt x="35" y="358"/>
                    <a:pt x="35" y="460"/>
                    <a:pt x="77" y="527"/>
                  </a:cubicBezTo>
                  <a:cubicBezTo>
                    <a:pt x="111" y="527"/>
                    <a:pt x="111" y="570"/>
                    <a:pt x="145"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2"/>
            <p:cNvSpPr/>
            <p:nvPr/>
          </p:nvSpPr>
          <p:spPr>
            <a:xfrm>
              <a:off x="6381331" y="4905614"/>
              <a:ext cx="9556" cy="23159"/>
            </a:xfrm>
            <a:custGeom>
              <a:avLst/>
              <a:gdLst/>
              <a:ahLst/>
              <a:cxnLst/>
              <a:rect l="l" t="t" r="r" b="b"/>
              <a:pathLst>
                <a:path w="281" h="681" extrusionOk="0">
                  <a:moveTo>
                    <a:pt x="34" y="680"/>
                  </a:moveTo>
                  <a:cubicBezTo>
                    <a:pt x="68" y="680"/>
                    <a:pt x="111" y="638"/>
                    <a:pt x="111" y="638"/>
                  </a:cubicBezTo>
                  <a:cubicBezTo>
                    <a:pt x="179" y="468"/>
                    <a:pt x="281" y="256"/>
                    <a:pt x="247" y="77"/>
                  </a:cubicBezTo>
                  <a:cubicBezTo>
                    <a:pt x="247" y="43"/>
                    <a:pt x="247" y="43"/>
                    <a:pt x="213" y="43"/>
                  </a:cubicBezTo>
                  <a:cubicBezTo>
                    <a:pt x="179" y="1"/>
                    <a:pt x="179" y="43"/>
                    <a:pt x="145" y="43"/>
                  </a:cubicBezTo>
                  <a:cubicBezTo>
                    <a:pt x="34" y="179"/>
                    <a:pt x="34" y="426"/>
                    <a:pt x="0" y="604"/>
                  </a:cubicBezTo>
                  <a:cubicBezTo>
                    <a:pt x="0" y="638"/>
                    <a:pt x="0" y="638"/>
                    <a:pt x="34" y="68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2"/>
            <p:cNvSpPr/>
            <p:nvPr/>
          </p:nvSpPr>
          <p:spPr>
            <a:xfrm>
              <a:off x="6389697" y="4843210"/>
              <a:ext cx="7278" cy="21731"/>
            </a:xfrm>
            <a:custGeom>
              <a:avLst/>
              <a:gdLst/>
              <a:ahLst/>
              <a:cxnLst/>
              <a:rect l="l" t="t" r="r" b="b"/>
              <a:pathLst>
                <a:path w="214" h="639" extrusionOk="0">
                  <a:moveTo>
                    <a:pt x="145" y="638"/>
                  </a:moveTo>
                  <a:cubicBezTo>
                    <a:pt x="179" y="638"/>
                    <a:pt x="213" y="604"/>
                    <a:pt x="213" y="562"/>
                  </a:cubicBezTo>
                  <a:lnTo>
                    <a:pt x="213" y="213"/>
                  </a:lnTo>
                  <a:cubicBezTo>
                    <a:pt x="213" y="137"/>
                    <a:pt x="213" y="1"/>
                    <a:pt x="145" y="1"/>
                  </a:cubicBezTo>
                  <a:lnTo>
                    <a:pt x="111" y="1"/>
                  </a:lnTo>
                  <a:cubicBezTo>
                    <a:pt x="1" y="1"/>
                    <a:pt x="35" y="137"/>
                    <a:pt x="35" y="179"/>
                  </a:cubicBezTo>
                  <a:cubicBezTo>
                    <a:pt x="77" y="315"/>
                    <a:pt x="77" y="460"/>
                    <a:pt x="111" y="562"/>
                  </a:cubicBezTo>
                  <a:cubicBezTo>
                    <a:pt x="111" y="604"/>
                    <a:pt x="111" y="638"/>
                    <a:pt x="145"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2"/>
            <p:cNvSpPr/>
            <p:nvPr/>
          </p:nvSpPr>
          <p:spPr>
            <a:xfrm>
              <a:off x="6364565" y="4856507"/>
              <a:ext cx="8434" cy="27478"/>
            </a:xfrm>
            <a:custGeom>
              <a:avLst/>
              <a:gdLst/>
              <a:ahLst/>
              <a:cxnLst/>
              <a:rect l="l" t="t" r="r" b="b"/>
              <a:pathLst>
                <a:path w="248" h="808" extrusionOk="0">
                  <a:moveTo>
                    <a:pt x="179" y="808"/>
                  </a:moveTo>
                  <a:cubicBezTo>
                    <a:pt x="179" y="808"/>
                    <a:pt x="213" y="808"/>
                    <a:pt x="213" y="774"/>
                  </a:cubicBezTo>
                  <a:cubicBezTo>
                    <a:pt x="247" y="672"/>
                    <a:pt x="247" y="527"/>
                    <a:pt x="247" y="425"/>
                  </a:cubicBezTo>
                  <a:cubicBezTo>
                    <a:pt x="247" y="281"/>
                    <a:pt x="247" y="171"/>
                    <a:pt x="213" y="69"/>
                  </a:cubicBezTo>
                  <a:cubicBezTo>
                    <a:pt x="213" y="35"/>
                    <a:pt x="179" y="1"/>
                    <a:pt x="137" y="1"/>
                  </a:cubicBezTo>
                  <a:cubicBezTo>
                    <a:pt x="103" y="1"/>
                    <a:pt x="69" y="1"/>
                    <a:pt x="35" y="69"/>
                  </a:cubicBezTo>
                  <a:cubicBezTo>
                    <a:pt x="1" y="137"/>
                    <a:pt x="35" y="281"/>
                    <a:pt x="35" y="383"/>
                  </a:cubicBezTo>
                  <a:cubicBezTo>
                    <a:pt x="69" y="527"/>
                    <a:pt x="69" y="638"/>
                    <a:pt x="103" y="774"/>
                  </a:cubicBezTo>
                  <a:cubicBezTo>
                    <a:pt x="103" y="774"/>
                    <a:pt x="137" y="808"/>
                    <a:pt x="179" y="80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2"/>
            <p:cNvSpPr/>
            <p:nvPr/>
          </p:nvSpPr>
          <p:spPr>
            <a:xfrm>
              <a:off x="6369190" y="4803353"/>
              <a:ext cx="6121" cy="17072"/>
            </a:xfrm>
            <a:custGeom>
              <a:avLst/>
              <a:gdLst/>
              <a:ahLst/>
              <a:cxnLst/>
              <a:rect l="l" t="t" r="r" b="b"/>
              <a:pathLst>
                <a:path w="180" h="502" extrusionOk="0">
                  <a:moveTo>
                    <a:pt x="111" y="502"/>
                  </a:moveTo>
                  <a:cubicBezTo>
                    <a:pt x="111" y="502"/>
                    <a:pt x="145" y="502"/>
                    <a:pt x="145" y="459"/>
                  </a:cubicBezTo>
                  <a:cubicBezTo>
                    <a:pt x="179" y="391"/>
                    <a:pt x="179" y="323"/>
                    <a:pt x="179" y="247"/>
                  </a:cubicBezTo>
                  <a:lnTo>
                    <a:pt x="179" y="77"/>
                  </a:lnTo>
                  <a:cubicBezTo>
                    <a:pt x="145" y="35"/>
                    <a:pt x="145" y="35"/>
                    <a:pt x="111" y="35"/>
                  </a:cubicBezTo>
                  <a:cubicBezTo>
                    <a:pt x="77" y="1"/>
                    <a:pt x="77" y="35"/>
                    <a:pt x="43" y="35"/>
                  </a:cubicBezTo>
                  <a:cubicBezTo>
                    <a:pt x="1" y="111"/>
                    <a:pt x="43" y="179"/>
                    <a:pt x="43" y="247"/>
                  </a:cubicBezTo>
                  <a:lnTo>
                    <a:pt x="43" y="459"/>
                  </a:lnTo>
                  <a:cubicBezTo>
                    <a:pt x="77" y="502"/>
                    <a:pt x="77" y="502"/>
                    <a:pt x="111" y="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2"/>
            <p:cNvSpPr/>
            <p:nvPr/>
          </p:nvSpPr>
          <p:spPr>
            <a:xfrm>
              <a:off x="6393472" y="4810597"/>
              <a:ext cx="7244" cy="20541"/>
            </a:xfrm>
            <a:custGeom>
              <a:avLst/>
              <a:gdLst/>
              <a:ahLst/>
              <a:cxnLst/>
              <a:rect l="l" t="t" r="r" b="b"/>
              <a:pathLst>
                <a:path w="213" h="604" extrusionOk="0">
                  <a:moveTo>
                    <a:pt x="68" y="603"/>
                  </a:moveTo>
                  <a:cubicBezTo>
                    <a:pt x="102" y="603"/>
                    <a:pt x="136" y="603"/>
                    <a:pt x="136" y="569"/>
                  </a:cubicBezTo>
                  <a:lnTo>
                    <a:pt x="136" y="289"/>
                  </a:lnTo>
                  <a:cubicBezTo>
                    <a:pt x="179" y="212"/>
                    <a:pt x="213" y="110"/>
                    <a:pt x="179" y="34"/>
                  </a:cubicBezTo>
                  <a:cubicBezTo>
                    <a:pt x="179" y="0"/>
                    <a:pt x="136" y="0"/>
                    <a:pt x="136" y="0"/>
                  </a:cubicBezTo>
                  <a:lnTo>
                    <a:pt x="68" y="0"/>
                  </a:lnTo>
                  <a:cubicBezTo>
                    <a:pt x="0" y="76"/>
                    <a:pt x="0" y="178"/>
                    <a:pt x="0" y="289"/>
                  </a:cubicBezTo>
                  <a:cubicBezTo>
                    <a:pt x="0" y="357"/>
                    <a:pt x="0" y="459"/>
                    <a:pt x="34" y="569"/>
                  </a:cubicBezTo>
                  <a:cubicBezTo>
                    <a:pt x="34" y="603"/>
                    <a:pt x="68" y="603"/>
                    <a:pt x="68"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2"/>
            <p:cNvSpPr/>
            <p:nvPr/>
          </p:nvSpPr>
          <p:spPr>
            <a:xfrm>
              <a:off x="6413978" y="4821547"/>
              <a:ext cx="8400" cy="25166"/>
            </a:xfrm>
            <a:custGeom>
              <a:avLst/>
              <a:gdLst/>
              <a:ahLst/>
              <a:cxnLst/>
              <a:rect l="l" t="t" r="r" b="b"/>
              <a:pathLst>
                <a:path w="247" h="740" extrusionOk="0">
                  <a:moveTo>
                    <a:pt x="102" y="740"/>
                  </a:moveTo>
                  <a:cubicBezTo>
                    <a:pt x="102" y="740"/>
                    <a:pt x="136" y="740"/>
                    <a:pt x="136" y="706"/>
                  </a:cubicBezTo>
                  <a:cubicBezTo>
                    <a:pt x="213" y="604"/>
                    <a:pt x="247" y="460"/>
                    <a:pt x="247" y="315"/>
                  </a:cubicBezTo>
                  <a:cubicBezTo>
                    <a:pt x="247" y="213"/>
                    <a:pt x="247" y="69"/>
                    <a:pt x="102" y="1"/>
                  </a:cubicBezTo>
                  <a:lnTo>
                    <a:pt x="102" y="1"/>
                  </a:lnTo>
                  <a:cubicBezTo>
                    <a:pt x="68" y="1"/>
                    <a:pt x="34" y="1"/>
                    <a:pt x="34" y="35"/>
                  </a:cubicBezTo>
                  <a:cubicBezTo>
                    <a:pt x="0" y="103"/>
                    <a:pt x="68" y="247"/>
                    <a:pt x="68" y="315"/>
                  </a:cubicBezTo>
                  <a:cubicBezTo>
                    <a:pt x="102" y="460"/>
                    <a:pt x="68" y="561"/>
                    <a:pt x="68" y="706"/>
                  </a:cubicBezTo>
                  <a:cubicBezTo>
                    <a:pt x="68" y="706"/>
                    <a:pt x="68" y="740"/>
                    <a:pt x="102" y="74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2"/>
            <p:cNvSpPr/>
            <p:nvPr/>
          </p:nvSpPr>
          <p:spPr>
            <a:xfrm>
              <a:off x="6437953" y="4798728"/>
              <a:ext cx="6087" cy="16800"/>
            </a:xfrm>
            <a:custGeom>
              <a:avLst/>
              <a:gdLst/>
              <a:ahLst/>
              <a:cxnLst/>
              <a:rect l="l" t="t" r="r" b="b"/>
              <a:pathLst>
                <a:path w="179" h="494" extrusionOk="0">
                  <a:moveTo>
                    <a:pt x="102" y="459"/>
                  </a:moveTo>
                  <a:cubicBezTo>
                    <a:pt x="102" y="493"/>
                    <a:pt x="145" y="459"/>
                    <a:pt x="179" y="425"/>
                  </a:cubicBezTo>
                  <a:lnTo>
                    <a:pt x="179" y="213"/>
                  </a:lnTo>
                  <a:cubicBezTo>
                    <a:pt x="179" y="137"/>
                    <a:pt x="179" y="69"/>
                    <a:pt x="102" y="35"/>
                  </a:cubicBezTo>
                  <a:cubicBezTo>
                    <a:pt x="102" y="1"/>
                    <a:pt x="102" y="1"/>
                    <a:pt x="68" y="1"/>
                  </a:cubicBezTo>
                  <a:cubicBezTo>
                    <a:pt x="68" y="1"/>
                    <a:pt x="34" y="1"/>
                    <a:pt x="34" y="35"/>
                  </a:cubicBezTo>
                  <a:cubicBezTo>
                    <a:pt x="0" y="103"/>
                    <a:pt x="0" y="137"/>
                    <a:pt x="0" y="213"/>
                  </a:cubicBezTo>
                  <a:cubicBezTo>
                    <a:pt x="34" y="281"/>
                    <a:pt x="34" y="383"/>
                    <a:pt x="34" y="425"/>
                  </a:cubicBezTo>
                  <a:cubicBezTo>
                    <a:pt x="68" y="459"/>
                    <a:pt x="68" y="459"/>
                    <a:pt x="102"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2"/>
            <p:cNvSpPr/>
            <p:nvPr/>
          </p:nvSpPr>
          <p:spPr>
            <a:xfrm>
              <a:off x="6452407" y="4827635"/>
              <a:ext cx="6087" cy="16766"/>
            </a:xfrm>
            <a:custGeom>
              <a:avLst/>
              <a:gdLst/>
              <a:ahLst/>
              <a:cxnLst/>
              <a:rect l="l" t="t" r="r" b="b"/>
              <a:pathLst>
                <a:path w="179" h="493" extrusionOk="0">
                  <a:moveTo>
                    <a:pt x="102" y="459"/>
                  </a:moveTo>
                  <a:cubicBezTo>
                    <a:pt x="145" y="493"/>
                    <a:pt x="179" y="459"/>
                    <a:pt x="179" y="425"/>
                  </a:cubicBezTo>
                  <a:cubicBezTo>
                    <a:pt x="145" y="349"/>
                    <a:pt x="179" y="315"/>
                    <a:pt x="179" y="247"/>
                  </a:cubicBezTo>
                  <a:lnTo>
                    <a:pt x="179" y="68"/>
                  </a:lnTo>
                  <a:cubicBezTo>
                    <a:pt x="145" y="34"/>
                    <a:pt x="145" y="34"/>
                    <a:pt x="102" y="34"/>
                  </a:cubicBezTo>
                  <a:cubicBezTo>
                    <a:pt x="68" y="0"/>
                    <a:pt x="34" y="34"/>
                    <a:pt x="34" y="34"/>
                  </a:cubicBezTo>
                  <a:cubicBezTo>
                    <a:pt x="0" y="102"/>
                    <a:pt x="0" y="170"/>
                    <a:pt x="0" y="247"/>
                  </a:cubicBezTo>
                  <a:cubicBezTo>
                    <a:pt x="34" y="315"/>
                    <a:pt x="34" y="382"/>
                    <a:pt x="68" y="45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2"/>
            <p:cNvSpPr/>
            <p:nvPr/>
          </p:nvSpPr>
          <p:spPr>
            <a:xfrm>
              <a:off x="6450094" y="4758872"/>
              <a:ext cx="9556" cy="21697"/>
            </a:xfrm>
            <a:custGeom>
              <a:avLst/>
              <a:gdLst/>
              <a:ahLst/>
              <a:cxnLst/>
              <a:rect l="l" t="t" r="r" b="b"/>
              <a:pathLst>
                <a:path w="281" h="638" extrusionOk="0">
                  <a:moveTo>
                    <a:pt x="213" y="638"/>
                  </a:moveTo>
                  <a:cubicBezTo>
                    <a:pt x="247" y="638"/>
                    <a:pt x="281" y="604"/>
                    <a:pt x="281" y="604"/>
                  </a:cubicBezTo>
                  <a:cubicBezTo>
                    <a:pt x="281" y="493"/>
                    <a:pt x="281" y="391"/>
                    <a:pt x="247" y="281"/>
                  </a:cubicBezTo>
                  <a:cubicBezTo>
                    <a:pt x="213" y="179"/>
                    <a:pt x="213" y="68"/>
                    <a:pt x="102" y="0"/>
                  </a:cubicBezTo>
                  <a:lnTo>
                    <a:pt x="102" y="0"/>
                  </a:lnTo>
                  <a:cubicBezTo>
                    <a:pt x="34" y="0"/>
                    <a:pt x="34" y="0"/>
                    <a:pt x="0" y="34"/>
                  </a:cubicBezTo>
                  <a:cubicBezTo>
                    <a:pt x="0" y="145"/>
                    <a:pt x="68" y="213"/>
                    <a:pt x="102" y="323"/>
                  </a:cubicBezTo>
                  <a:cubicBezTo>
                    <a:pt x="136" y="391"/>
                    <a:pt x="136" y="493"/>
                    <a:pt x="170" y="604"/>
                  </a:cubicBezTo>
                  <a:cubicBezTo>
                    <a:pt x="170" y="604"/>
                    <a:pt x="213" y="604"/>
                    <a:pt x="213"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2"/>
            <p:cNvSpPr/>
            <p:nvPr/>
          </p:nvSpPr>
          <p:spPr>
            <a:xfrm>
              <a:off x="6419759" y="4757715"/>
              <a:ext cx="11018" cy="22853"/>
            </a:xfrm>
            <a:custGeom>
              <a:avLst/>
              <a:gdLst/>
              <a:ahLst/>
              <a:cxnLst/>
              <a:rect l="l" t="t" r="r" b="b"/>
              <a:pathLst>
                <a:path w="324" h="672" extrusionOk="0">
                  <a:moveTo>
                    <a:pt x="255" y="672"/>
                  </a:moveTo>
                  <a:cubicBezTo>
                    <a:pt x="289" y="672"/>
                    <a:pt x="323" y="638"/>
                    <a:pt x="323" y="604"/>
                  </a:cubicBezTo>
                  <a:cubicBezTo>
                    <a:pt x="323" y="493"/>
                    <a:pt x="289" y="391"/>
                    <a:pt x="255" y="281"/>
                  </a:cubicBezTo>
                  <a:cubicBezTo>
                    <a:pt x="213" y="179"/>
                    <a:pt x="213" y="68"/>
                    <a:pt x="111" y="0"/>
                  </a:cubicBezTo>
                  <a:lnTo>
                    <a:pt x="77" y="0"/>
                  </a:lnTo>
                  <a:cubicBezTo>
                    <a:pt x="43" y="0"/>
                    <a:pt x="0" y="34"/>
                    <a:pt x="0" y="68"/>
                  </a:cubicBezTo>
                  <a:cubicBezTo>
                    <a:pt x="0" y="145"/>
                    <a:pt x="77" y="247"/>
                    <a:pt x="111" y="315"/>
                  </a:cubicBezTo>
                  <a:cubicBezTo>
                    <a:pt x="145" y="425"/>
                    <a:pt x="179" y="527"/>
                    <a:pt x="213" y="604"/>
                  </a:cubicBezTo>
                  <a:cubicBezTo>
                    <a:pt x="213" y="638"/>
                    <a:pt x="213" y="672"/>
                    <a:pt x="255"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2"/>
            <p:cNvSpPr/>
            <p:nvPr/>
          </p:nvSpPr>
          <p:spPr>
            <a:xfrm>
              <a:off x="6395784" y="4769856"/>
              <a:ext cx="9556" cy="25166"/>
            </a:xfrm>
            <a:custGeom>
              <a:avLst/>
              <a:gdLst/>
              <a:ahLst/>
              <a:cxnLst/>
              <a:rect l="l" t="t" r="r" b="b"/>
              <a:pathLst>
                <a:path w="281" h="740" extrusionOk="0">
                  <a:moveTo>
                    <a:pt x="213" y="739"/>
                  </a:moveTo>
                  <a:cubicBezTo>
                    <a:pt x="247" y="739"/>
                    <a:pt x="281" y="739"/>
                    <a:pt x="281" y="705"/>
                  </a:cubicBezTo>
                  <a:cubicBezTo>
                    <a:pt x="281" y="493"/>
                    <a:pt x="281" y="281"/>
                    <a:pt x="213" y="68"/>
                  </a:cubicBezTo>
                  <a:cubicBezTo>
                    <a:pt x="213" y="34"/>
                    <a:pt x="179" y="0"/>
                    <a:pt x="145" y="0"/>
                  </a:cubicBezTo>
                  <a:lnTo>
                    <a:pt x="145" y="0"/>
                  </a:lnTo>
                  <a:lnTo>
                    <a:pt x="68" y="0"/>
                  </a:lnTo>
                  <a:cubicBezTo>
                    <a:pt x="34" y="34"/>
                    <a:pt x="0" y="68"/>
                    <a:pt x="34" y="102"/>
                  </a:cubicBezTo>
                  <a:cubicBezTo>
                    <a:pt x="68" y="315"/>
                    <a:pt x="145" y="493"/>
                    <a:pt x="145" y="705"/>
                  </a:cubicBezTo>
                  <a:cubicBezTo>
                    <a:pt x="179" y="739"/>
                    <a:pt x="179" y="739"/>
                    <a:pt x="213" y="73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2"/>
            <p:cNvSpPr/>
            <p:nvPr/>
          </p:nvSpPr>
          <p:spPr>
            <a:xfrm>
              <a:off x="6371809" y="4731121"/>
              <a:ext cx="8400" cy="25472"/>
            </a:xfrm>
            <a:custGeom>
              <a:avLst/>
              <a:gdLst/>
              <a:ahLst/>
              <a:cxnLst/>
              <a:rect l="l" t="t" r="r" b="b"/>
              <a:pathLst>
                <a:path w="247" h="749" extrusionOk="0">
                  <a:moveTo>
                    <a:pt x="178" y="748"/>
                  </a:moveTo>
                  <a:cubicBezTo>
                    <a:pt x="212" y="748"/>
                    <a:pt x="246" y="715"/>
                    <a:pt x="246" y="715"/>
                  </a:cubicBezTo>
                  <a:lnTo>
                    <a:pt x="246" y="358"/>
                  </a:lnTo>
                  <a:cubicBezTo>
                    <a:pt x="212" y="247"/>
                    <a:pt x="212" y="111"/>
                    <a:pt x="136" y="35"/>
                  </a:cubicBezTo>
                  <a:lnTo>
                    <a:pt x="102" y="1"/>
                  </a:lnTo>
                  <a:cubicBezTo>
                    <a:pt x="68" y="1"/>
                    <a:pt x="34" y="1"/>
                    <a:pt x="34" y="35"/>
                  </a:cubicBezTo>
                  <a:cubicBezTo>
                    <a:pt x="0" y="145"/>
                    <a:pt x="68" y="247"/>
                    <a:pt x="68" y="358"/>
                  </a:cubicBezTo>
                  <a:cubicBezTo>
                    <a:pt x="102" y="460"/>
                    <a:pt x="136" y="570"/>
                    <a:pt x="136" y="715"/>
                  </a:cubicBezTo>
                  <a:cubicBezTo>
                    <a:pt x="136" y="715"/>
                    <a:pt x="178" y="715"/>
                    <a:pt x="178" y="74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2"/>
            <p:cNvSpPr/>
            <p:nvPr/>
          </p:nvSpPr>
          <p:spPr>
            <a:xfrm>
              <a:off x="6339162" y="4866063"/>
              <a:ext cx="14453" cy="21697"/>
            </a:xfrm>
            <a:custGeom>
              <a:avLst/>
              <a:gdLst/>
              <a:ahLst/>
              <a:cxnLst/>
              <a:rect l="l" t="t" r="r" b="b"/>
              <a:pathLst>
                <a:path w="425" h="638" extrusionOk="0">
                  <a:moveTo>
                    <a:pt x="77" y="637"/>
                  </a:moveTo>
                  <a:lnTo>
                    <a:pt x="111" y="603"/>
                  </a:lnTo>
                  <a:cubicBezTo>
                    <a:pt x="247" y="493"/>
                    <a:pt x="425" y="246"/>
                    <a:pt x="289" y="34"/>
                  </a:cubicBezTo>
                  <a:cubicBezTo>
                    <a:pt x="289" y="0"/>
                    <a:pt x="289" y="0"/>
                    <a:pt x="247" y="0"/>
                  </a:cubicBezTo>
                  <a:cubicBezTo>
                    <a:pt x="213" y="0"/>
                    <a:pt x="213" y="0"/>
                    <a:pt x="179" y="34"/>
                  </a:cubicBezTo>
                  <a:cubicBezTo>
                    <a:pt x="179" y="102"/>
                    <a:pt x="179" y="212"/>
                    <a:pt x="145" y="280"/>
                  </a:cubicBezTo>
                  <a:cubicBezTo>
                    <a:pt x="145" y="391"/>
                    <a:pt x="111" y="493"/>
                    <a:pt x="34" y="569"/>
                  </a:cubicBezTo>
                  <a:cubicBezTo>
                    <a:pt x="0" y="569"/>
                    <a:pt x="34" y="637"/>
                    <a:pt x="77" y="63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2"/>
            <p:cNvSpPr/>
            <p:nvPr/>
          </p:nvSpPr>
          <p:spPr>
            <a:xfrm>
              <a:off x="6394628" y="4708302"/>
              <a:ext cx="8400" cy="22853"/>
            </a:xfrm>
            <a:custGeom>
              <a:avLst/>
              <a:gdLst/>
              <a:ahLst/>
              <a:cxnLst/>
              <a:rect l="l" t="t" r="r" b="b"/>
              <a:pathLst>
                <a:path w="247" h="672" extrusionOk="0">
                  <a:moveTo>
                    <a:pt x="145" y="638"/>
                  </a:moveTo>
                  <a:cubicBezTo>
                    <a:pt x="179" y="672"/>
                    <a:pt x="213" y="638"/>
                    <a:pt x="213" y="638"/>
                  </a:cubicBezTo>
                  <a:cubicBezTo>
                    <a:pt x="247" y="536"/>
                    <a:pt x="213" y="426"/>
                    <a:pt x="213" y="358"/>
                  </a:cubicBezTo>
                  <a:cubicBezTo>
                    <a:pt x="213" y="247"/>
                    <a:pt x="213" y="145"/>
                    <a:pt x="179" y="35"/>
                  </a:cubicBezTo>
                  <a:cubicBezTo>
                    <a:pt x="145" y="35"/>
                    <a:pt x="145" y="1"/>
                    <a:pt x="102" y="1"/>
                  </a:cubicBezTo>
                  <a:cubicBezTo>
                    <a:pt x="68" y="1"/>
                    <a:pt x="34" y="35"/>
                    <a:pt x="34" y="69"/>
                  </a:cubicBezTo>
                  <a:cubicBezTo>
                    <a:pt x="0" y="145"/>
                    <a:pt x="34" y="247"/>
                    <a:pt x="68" y="358"/>
                  </a:cubicBezTo>
                  <a:cubicBezTo>
                    <a:pt x="68" y="426"/>
                    <a:pt x="68" y="536"/>
                    <a:pt x="102" y="638"/>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2"/>
            <p:cNvSpPr/>
            <p:nvPr/>
          </p:nvSpPr>
          <p:spPr>
            <a:xfrm>
              <a:off x="6418603" y="4716702"/>
              <a:ext cx="7244" cy="18228"/>
            </a:xfrm>
            <a:custGeom>
              <a:avLst/>
              <a:gdLst/>
              <a:ahLst/>
              <a:cxnLst/>
              <a:rect l="l" t="t" r="r" b="b"/>
              <a:pathLst>
                <a:path w="213" h="536" extrusionOk="0">
                  <a:moveTo>
                    <a:pt x="145" y="535"/>
                  </a:moveTo>
                  <a:cubicBezTo>
                    <a:pt x="145" y="535"/>
                    <a:pt x="179" y="535"/>
                    <a:pt x="179" y="501"/>
                  </a:cubicBezTo>
                  <a:cubicBezTo>
                    <a:pt x="213" y="459"/>
                    <a:pt x="213" y="357"/>
                    <a:pt x="213" y="289"/>
                  </a:cubicBezTo>
                  <a:cubicBezTo>
                    <a:pt x="213" y="213"/>
                    <a:pt x="213" y="145"/>
                    <a:pt x="179" y="34"/>
                  </a:cubicBezTo>
                  <a:cubicBezTo>
                    <a:pt x="179" y="34"/>
                    <a:pt x="145" y="0"/>
                    <a:pt x="111" y="0"/>
                  </a:cubicBezTo>
                  <a:cubicBezTo>
                    <a:pt x="77" y="0"/>
                    <a:pt x="0" y="34"/>
                    <a:pt x="0" y="111"/>
                  </a:cubicBezTo>
                  <a:cubicBezTo>
                    <a:pt x="0" y="179"/>
                    <a:pt x="34" y="247"/>
                    <a:pt x="77" y="323"/>
                  </a:cubicBezTo>
                  <a:cubicBezTo>
                    <a:pt x="77" y="391"/>
                    <a:pt x="77" y="459"/>
                    <a:pt x="111" y="501"/>
                  </a:cubicBezTo>
                  <a:cubicBezTo>
                    <a:pt x="111" y="535"/>
                    <a:pt x="145" y="535"/>
                    <a:pt x="145" y="53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2"/>
            <p:cNvSpPr/>
            <p:nvPr/>
          </p:nvSpPr>
          <p:spPr>
            <a:xfrm>
              <a:off x="6444007" y="4714390"/>
              <a:ext cx="8434" cy="17922"/>
            </a:xfrm>
            <a:custGeom>
              <a:avLst/>
              <a:gdLst/>
              <a:ahLst/>
              <a:cxnLst/>
              <a:rect l="l" t="t" r="r" b="b"/>
              <a:pathLst>
                <a:path w="248" h="527" extrusionOk="0">
                  <a:moveTo>
                    <a:pt x="179" y="527"/>
                  </a:moveTo>
                  <a:cubicBezTo>
                    <a:pt x="213" y="527"/>
                    <a:pt x="213" y="493"/>
                    <a:pt x="247" y="459"/>
                  </a:cubicBezTo>
                  <a:cubicBezTo>
                    <a:pt x="247" y="425"/>
                    <a:pt x="213" y="315"/>
                    <a:pt x="213" y="247"/>
                  </a:cubicBezTo>
                  <a:cubicBezTo>
                    <a:pt x="213" y="213"/>
                    <a:pt x="179" y="102"/>
                    <a:pt x="137" y="34"/>
                  </a:cubicBezTo>
                  <a:cubicBezTo>
                    <a:pt x="137" y="34"/>
                    <a:pt x="103" y="34"/>
                    <a:pt x="103" y="0"/>
                  </a:cubicBezTo>
                  <a:cubicBezTo>
                    <a:pt x="35" y="0"/>
                    <a:pt x="1" y="34"/>
                    <a:pt x="1" y="68"/>
                  </a:cubicBezTo>
                  <a:cubicBezTo>
                    <a:pt x="1" y="145"/>
                    <a:pt x="35" y="213"/>
                    <a:pt x="35" y="281"/>
                  </a:cubicBezTo>
                  <a:cubicBezTo>
                    <a:pt x="69" y="357"/>
                    <a:pt x="103" y="425"/>
                    <a:pt x="137" y="49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2"/>
            <p:cNvSpPr/>
            <p:nvPr/>
          </p:nvSpPr>
          <p:spPr>
            <a:xfrm>
              <a:off x="6417447" y="4658924"/>
              <a:ext cx="13331" cy="20541"/>
            </a:xfrm>
            <a:custGeom>
              <a:avLst/>
              <a:gdLst/>
              <a:ahLst/>
              <a:cxnLst/>
              <a:rect l="l" t="t" r="r" b="b"/>
              <a:pathLst>
                <a:path w="392" h="604" extrusionOk="0">
                  <a:moveTo>
                    <a:pt x="281" y="603"/>
                  </a:moveTo>
                  <a:cubicBezTo>
                    <a:pt x="323" y="603"/>
                    <a:pt x="357" y="569"/>
                    <a:pt x="357" y="535"/>
                  </a:cubicBezTo>
                  <a:cubicBezTo>
                    <a:pt x="391" y="425"/>
                    <a:pt x="357" y="323"/>
                    <a:pt x="323" y="213"/>
                  </a:cubicBezTo>
                  <a:cubicBezTo>
                    <a:pt x="281" y="145"/>
                    <a:pt x="213" y="34"/>
                    <a:pt x="111" y="34"/>
                  </a:cubicBezTo>
                  <a:cubicBezTo>
                    <a:pt x="111" y="0"/>
                    <a:pt x="68" y="0"/>
                    <a:pt x="68" y="34"/>
                  </a:cubicBezTo>
                  <a:cubicBezTo>
                    <a:pt x="34" y="34"/>
                    <a:pt x="34" y="34"/>
                    <a:pt x="34" y="77"/>
                  </a:cubicBezTo>
                  <a:cubicBezTo>
                    <a:pt x="0" y="145"/>
                    <a:pt x="111" y="213"/>
                    <a:pt x="145" y="289"/>
                  </a:cubicBezTo>
                  <a:cubicBezTo>
                    <a:pt x="179" y="357"/>
                    <a:pt x="213" y="425"/>
                    <a:pt x="213" y="535"/>
                  </a:cubicBezTo>
                  <a:cubicBezTo>
                    <a:pt x="247" y="569"/>
                    <a:pt x="247" y="603"/>
                    <a:pt x="28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2"/>
            <p:cNvSpPr/>
            <p:nvPr/>
          </p:nvSpPr>
          <p:spPr>
            <a:xfrm>
              <a:off x="6393472" y="4667289"/>
              <a:ext cx="10712" cy="19384"/>
            </a:xfrm>
            <a:custGeom>
              <a:avLst/>
              <a:gdLst/>
              <a:ahLst/>
              <a:cxnLst/>
              <a:rect l="l" t="t" r="r" b="b"/>
              <a:pathLst>
                <a:path w="315" h="570" extrusionOk="0">
                  <a:moveTo>
                    <a:pt x="247" y="570"/>
                  </a:moveTo>
                  <a:cubicBezTo>
                    <a:pt x="281" y="570"/>
                    <a:pt x="315" y="570"/>
                    <a:pt x="315" y="536"/>
                  </a:cubicBezTo>
                  <a:cubicBezTo>
                    <a:pt x="315" y="425"/>
                    <a:pt x="281" y="323"/>
                    <a:pt x="247" y="255"/>
                  </a:cubicBezTo>
                  <a:cubicBezTo>
                    <a:pt x="213" y="145"/>
                    <a:pt x="179" y="77"/>
                    <a:pt x="102" y="1"/>
                  </a:cubicBezTo>
                  <a:lnTo>
                    <a:pt x="68" y="1"/>
                  </a:lnTo>
                  <a:lnTo>
                    <a:pt x="34" y="43"/>
                  </a:lnTo>
                  <a:cubicBezTo>
                    <a:pt x="0" y="111"/>
                    <a:pt x="68" y="213"/>
                    <a:pt x="68" y="289"/>
                  </a:cubicBezTo>
                  <a:cubicBezTo>
                    <a:pt x="136" y="357"/>
                    <a:pt x="179" y="468"/>
                    <a:pt x="213" y="536"/>
                  </a:cubicBezTo>
                  <a:cubicBezTo>
                    <a:pt x="213" y="570"/>
                    <a:pt x="247" y="570"/>
                    <a:pt x="247"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2"/>
            <p:cNvSpPr/>
            <p:nvPr/>
          </p:nvSpPr>
          <p:spPr>
            <a:xfrm>
              <a:off x="6370653" y="4677118"/>
              <a:ext cx="10712" cy="24009"/>
            </a:xfrm>
            <a:custGeom>
              <a:avLst/>
              <a:gdLst/>
              <a:ahLst/>
              <a:cxnLst/>
              <a:rect l="l" t="t" r="r" b="b"/>
              <a:pathLst>
                <a:path w="315" h="706" extrusionOk="0">
                  <a:moveTo>
                    <a:pt x="212" y="705"/>
                  </a:moveTo>
                  <a:cubicBezTo>
                    <a:pt x="246" y="705"/>
                    <a:pt x="314" y="672"/>
                    <a:pt x="280" y="638"/>
                  </a:cubicBezTo>
                  <a:cubicBezTo>
                    <a:pt x="280" y="459"/>
                    <a:pt x="246" y="247"/>
                    <a:pt x="170" y="68"/>
                  </a:cubicBezTo>
                  <a:cubicBezTo>
                    <a:pt x="170" y="34"/>
                    <a:pt x="136" y="34"/>
                    <a:pt x="102" y="34"/>
                  </a:cubicBezTo>
                  <a:cubicBezTo>
                    <a:pt x="68" y="0"/>
                    <a:pt x="0" y="34"/>
                    <a:pt x="34" y="102"/>
                  </a:cubicBezTo>
                  <a:cubicBezTo>
                    <a:pt x="34" y="281"/>
                    <a:pt x="102" y="493"/>
                    <a:pt x="170" y="672"/>
                  </a:cubicBezTo>
                  <a:cubicBezTo>
                    <a:pt x="170" y="705"/>
                    <a:pt x="212" y="705"/>
                    <a:pt x="212"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2"/>
            <p:cNvSpPr/>
            <p:nvPr/>
          </p:nvSpPr>
          <p:spPr>
            <a:xfrm>
              <a:off x="6363409" y="4620495"/>
              <a:ext cx="10746" cy="25166"/>
            </a:xfrm>
            <a:custGeom>
              <a:avLst/>
              <a:gdLst/>
              <a:ahLst/>
              <a:cxnLst/>
              <a:rect l="l" t="t" r="r" b="b"/>
              <a:pathLst>
                <a:path w="316" h="740" extrusionOk="0">
                  <a:moveTo>
                    <a:pt x="281" y="705"/>
                  </a:moveTo>
                  <a:cubicBezTo>
                    <a:pt x="281" y="739"/>
                    <a:pt x="315" y="705"/>
                    <a:pt x="315" y="672"/>
                  </a:cubicBezTo>
                  <a:cubicBezTo>
                    <a:pt x="281" y="570"/>
                    <a:pt x="247" y="459"/>
                    <a:pt x="213" y="357"/>
                  </a:cubicBezTo>
                  <a:cubicBezTo>
                    <a:pt x="213" y="247"/>
                    <a:pt x="171" y="145"/>
                    <a:pt x="103" y="34"/>
                  </a:cubicBezTo>
                  <a:lnTo>
                    <a:pt x="69" y="0"/>
                  </a:lnTo>
                  <a:cubicBezTo>
                    <a:pt x="35" y="0"/>
                    <a:pt x="1" y="34"/>
                    <a:pt x="1" y="68"/>
                  </a:cubicBezTo>
                  <a:cubicBezTo>
                    <a:pt x="1" y="179"/>
                    <a:pt x="69" y="281"/>
                    <a:pt x="103" y="391"/>
                  </a:cubicBezTo>
                  <a:cubicBezTo>
                    <a:pt x="137" y="493"/>
                    <a:pt x="171" y="604"/>
                    <a:pt x="247" y="705"/>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2"/>
            <p:cNvSpPr/>
            <p:nvPr/>
          </p:nvSpPr>
          <p:spPr>
            <a:xfrm>
              <a:off x="6382487" y="4621651"/>
              <a:ext cx="8400" cy="19384"/>
            </a:xfrm>
            <a:custGeom>
              <a:avLst/>
              <a:gdLst/>
              <a:ahLst/>
              <a:cxnLst/>
              <a:rect l="l" t="t" r="r" b="b"/>
              <a:pathLst>
                <a:path w="247" h="570" extrusionOk="0">
                  <a:moveTo>
                    <a:pt x="179" y="570"/>
                  </a:moveTo>
                  <a:cubicBezTo>
                    <a:pt x="213" y="570"/>
                    <a:pt x="247" y="570"/>
                    <a:pt x="247" y="536"/>
                  </a:cubicBezTo>
                  <a:cubicBezTo>
                    <a:pt x="247" y="357"/>
                    <a:pt x="213" y="179"/>
                    <a:pt x="145" y="34"/>
                  </a:cubicBezTo>
                  <a:cubicBezTo>
                    <a:pt x="145" y="34"/>
                    <a:pt x="111" y="0"/>
                    <a:pt x="77" y="0"/>
                  </a:cubicBezTo>
                  <a:cubicBezTo>
                    <a:pt x="34" y="0"/>
                    <a:pt x="0" y="34"/>
                    <a:pt x="0" y="68"/>
                  </a:cubicBezTo>
                  <a:cubicBezTo>
                    <a:pt x="34" y="213"/>
                    <a:pt x="111" y="357"/>
                    <a:pt x="145" y="536"/>
                  </a:cubicBezTo>
                  <a:cubicBezTo>
                    <a:pt x="145" y="570"/>
                    <a:pt x="179" y="570"/>
                    <a:pt x="179"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2"/>
            <p:cNvSpPr/>
            <p:nvPr/>
          </p:nvSpPr>
          <p:spPr>
            <a:xfrm>
              <a:off x="6406735" y="4615598"/>
              <a:ext cx="11903" cy="20541"/>
            </a:xfrm>
            <a:custGeom>
              <a:avLst/>
              <a:gdLst/>
              <a:ahLst/>
              <a:cxnLst/>
              <a:rect l="l" t="t" r="r" b="b"/>
              <a:pathLst>
                <a:path w="350" h="604" extrusionOk="0">
                  <a:moveTo>
                    <a:pt x="281" y="603"/>
                  </a:moveTo>
                  <a:cubicBezTo>
                    <a:pt x="315" y="603"/>
                    <a:pt x="349" y="569"/>
                    <a:pt x="315" y="535"/>
                  </a:cubicBezTo>
                  <a:cubicBezTo>
                    <a:pt x="281" y="425"/>
                    <a:pt x="247" y="357"/>
                    <a:pt x="213" y="246"/>
                  </a:cubicBezTo>
                  <a:cubicBezTo>
                    <a:pt x="171" y="178"/>
                    <a:pt x="137" y="76"/>
                    <a:pt x="69" y="0"/>
                  </a:cubicBezTo>
                  <a:lnTo>
                    <a:pt x="35" y="0"/>
                  </a:lnTo>
                  <a:cubicBezTo>
                    <a:pt x="35" y="0"/>
                    <a:pt x="1" y="0"/>
                    <a:pt x="1" y="34"/>
                  </a:cubicBezTo>
                  <a:cubicBezTo>
                    <a:pt x="1" y="110"/>
                    <a:pt x="35" y="212"/>
                    <a:pt x="69" y="289"/>
                  </a:cubicBezTo>
                  <a:cubicBezTo>
                    <a:pt x="137" y="391"/>
                    <a:pt x="171" y="459"/>
                    <a:pt x="247" y="569"/>
                  </a:cubicBezTo>
                  <a:cubicBezTo>
                    <a:pt x="247" y="569"/>
                    <a:pt x="247" y="603"/>
                    <a:pt x="281" y="603"/>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2"/>
            <p:cNvSpPr/>
            <p:nvPr/>
          </p:nvSpPr>
          <p:spPr>
            <a:xfrm>
              <a:off x="6371809" y="4582067"/>
              <a:ext cx="14453" cy="24009"/>
            </a:xfrm>
            <a:custGeom>
              <a:avLst/>
              <a:gdLst/>
              <a:ahLst/>
              <a:cxnLst/>
              <a:rect l="l" t="t" r="r" b="b"/>
              <a:pathLst>
                <a:path w="425" h="706" extrusionOk="0">
                  <a:moveTo>
                    <a:pt x="348" y="706"/>
                  </a:moveTo>
                  <a:cubicBezTo>
                    <a:pt x="391" y="706"/>
                    <a:pt x="425" y="672"/>
                    <a:pt x="425" y="638"/>
                  </a:cubicBezTo>
                  <a:cubicBezTo>
                    <a:pt x="391" y="527"/>
                    <a:pt x="314" y="425"/>
                    <a:pt x="280" y="315"/>
                  </a:cubicBezTo>
                  <a:cubicBezTo>
                    <a:pt x="246" y="213"/>
                    <a:pt x="212" y="103"/>
                    <a:pt x="136" y="35"/>
                  </a:cubicBezTo>
                  <a:cubicBezTo>
                    <a:pt x="102" y="35"/>
                    <a:pt x="102" y="1"/>
                    <a:pt x="102" y="1"/>
                  </a:cubicBezTo>
                  <a:cubicBezTo>
                    <a:pt x="34" y="1"/>
                    <a:pt x="0" y="35"/>
                    <a:pt x="0" y="69"/>
                  </a:cubicBezTo>
                  <a:cubicBezTo>
                    <a:pt x="34" y="171"/>
                    <a:pt x="102" y="281"/>
                    <a:pt x="136" y="349"/>
                  </a:cubicBezTo>
                  <a:cubicBezTo>
                    <a:pt x="212" y="459"/>
                    <a:pt x="280" y="561"/>
                    <a:pt x="314" y="67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2"/>
            <p:cNvSpPr/>
            <p:nvPr/>
          </p:nvSpPr>
          <p:spPr>
            <a:xfrm>
              <a:off x="6357356" y="4587848"/>
              <a:ext cx="15643" cy="19384"/>
            </a:xfrm>
            <a:custGeom>
              <a:avLst/>
              <a:gdLst/>
              <a:ahLst/>
              <a:cxnLst/>
              <a:rect l="l" t="t" r="r" b="b"/>
              <a:pathLst>
                <a:path w="460" h="570" extrusionOk="0">
                  <a:moveTo>
                    <a:pt x="349" y="570"/>
                  </a:moveTo>
                  <a:cubicBezTo>
                    <a:pt x="391" y="570"/>
                    <a:pt x="459" y="536"/>
                    <a:pt x="425" y="502"/>
                  </a:cubicBezTo>
                  <a:cubicBezTo>
                    <a:pt x="349" y="357"/>
                    <a:pt x="281" y="179"/>
                    <a:pt x="179" y="77"/>
                  </a:cubicBezTo>
                  <a:cubicBezTo>
                    <a:pt x="179" y="43"/>
                    <a:pt x="136" y="1"/>
                    <a:pt x="102" y="1"/>
                  </a:cubicBezTo>
                  <a:lnTo>
                    <a:pt x="102" y="1"/>
                  </a:lnTo>
                  <a:cubicBezTo>
                    <a:pt x="68" y="1"/>
                    <a:pt x="68" y="43"/>
                    <a:pt x="34" y="43"/>
                  </a:cubicBezTo>
                  <a:cubicBezTo>
                    <a:pt x="34" y="43"/>
                    <a:pt x="0" y="77"/>
                    <a:pt x="34" y="111"/>
                  </a:cubicBezTo>
                  <a:cubicBezTo>
                    <a:pt x="68" y="255"/>
                    <a:pt x="179" y="425"/>
                    <a:pt x="281"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2"/>
            <p:cNvSpPr/>
            <p:nvPr/>
          </p:nvSpPr>
          <p:spPr>
            <a:xfrm>
              <a:off x="6342903" y="4551732"/>
              <a:ext cx="15643" cy="19384"/>
            </a:xfrm>
            <a:custGeom>
              <a:avLst/>
              <a:gdLst/>
              <a:ahLst/>
              <a:cxnLst/>
              <a:rect l="l" t="t" r="r" b="b"/>
              <a:pathLst>
                <a:path w="460" h="570" extrusionOk="0">
                  <a:moveTo>
                    <a:pt x="391" y="570"/>
                  </a:moveTo>
                  <a:cubicBezTo>
                    <a:pt x="425" y="570"/>
                    <a:pt x="459" y="536"/>
                    <a:pt x="425" y="502"/>
                  </a:cubicBezTo>
                  <a:cubicBezTo>
                    <a:pt x="349" y="323"/>
                    <a:pt x="281" y="179"/>
                    <a:pt x="137" y="43"/>
                  </a:cubicBezTo>
                  <a:cubicBezTo>
                    <a:pt x="137" y="1"/>
                    <a:pt x="137" y="1"/>
                    <a:pt x="103" y="1"/>
                  </a:cubicBezTo>
                  <a:cubicBezTo>
                    <a:pt x="69" y="1"/>
                    <a:pt x="1" y="77"/>
                    <a:pt x="35" y="111"/>
                  </a:cubicBezTo>
                  <a:cubicBezTo>
                    <a:pt x="137" y="255"/>
                    <a:pt x="247" y="391"/>
                    <a:pt x="315" y="536"/>
                  </a:cubicBezTo>
                  <a:cubicBezTo>
                    <a:pt x="349" y="536"/>
                    <a:pt x="349" y="570"/>
                    <a:pt x="391" y="57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2"/>
            <p:cNvSpPr/>
            <p:nvPr/>
          </p:nvSpPr>
          <p:spPr>
            <a:xfrm>
              <a:off x="6176810" y="4769856"/>
              <a:ext cx="6087" cy="19078"/>
            </a:xfrm>
            <a:custGeom>
              <a:avLst/>
              <a:gdLst/>
              <a:ahLst/>
              <a:cxnLst/>
              <a:rect l="l" t="t" r="r" b="b"/>
              <a:pathLst>
                <a:path w="179" h="561" extrusionOk="0">
                  <a:moveTo>
                    <a:pt x="34" y="561"/>
                  </a:moveTo>
                  <a:lnTo>
                    <a:pt x="34" y="561"/>
                  </a:lnTo>
                  <a:cubicBezTo>
                    <a:pt x="68" y="493"/>
                    <a:pt x="102" y="383"/>
                    <a:pt x="102" y="315"/>
                  </a:cubicBezTo>
                  <a:cubicBezTo>
                    <a:pt x="136" y="213"/>
                    <a:pt x="178" y="102"/>
                    <a:pt x="136" y="34"/>
                  </a:cubicBezTo>
                  <a:cubicBezTo>
                    <a:pt x="136" y="0"/>
                    <a:pt x="136" y="0"/>
                    <a:pt x="102" y="0"/>
                  </a:cubicBezTo>
                  <a:lnTo>
                    <a:pt x="68" y="0"/>
                  </a:lnTo>
                  <a:cubicBezTo>
                    <a:pt x="34" y="68"/>
                    <a:pt x="34" y="170"/>
                    <a:pt x="0" y="281"/>
                  </a:cubicBezTo>
                  <a:cubicBezTo>
                    <a:pt x="0" y="383"/>
                    <a:pt x="0" y="459"/>
                    <a:pt x="34"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2"/>
            <p:cNvSpPr/>
            <p:nvPr/>
          </p:nvSpPr>
          <p:spPr>
            <a:xfrm>
              <a:off x="6193542" y="4769856"/>
              <a:ext cx="6121" cy="19078"/>
            </a:xfrm>
            <a:custGeom>
              <a:avLst/>
              <a:gdLst/>
              <a:ahLst/>
              <a:cxnLst/>
              <a:rect l="l" t="t" r="r" b="b"/>
              <a:pathLst>
                <a:path w="180" h="561" extrusionOk="0">
                  <a:moveTo>
                    <a:pt x="35" y="561"/>
                  </a:moveTo>
                  <a:lnTo>
                    <a:pt x="69" y="527"/>
                  </a:lnTo>
                  <a:cubicBezTo>
                    <a:pt x="111" y="459"/>
                    <a:pt x="111" y="349"/>
                    <a:pt x="145" y="247"/>
                  </a:cubicBezTo>
                  <a:cubicBezTo>
                    <a:pt x="145" y="170"/>
                    <a:pt x="179" y="68"/>
                    <a:pt x="145" y="0"/>
                  </a:cubicBezTo>
                  <a:lnTo>
                    <a:pt x="145" y="0"/>
                  </a:lnTo>
                  <a:lnTo>
                    <a:pt x="111" y="0"/>
                  </a:lnTo>
                  <a:cubicBezTo>
                    <a:pt x="35" y="68"/>
                    <a:pt x="35" y="170"/>
                    <a:pt x="35" y="247"/>
                  </a:cubicBezTo>
                  <a:cubicBezTo>
                    <a:pt x="1" y="349"/>
                    <a:pt x="1" y="425"/>
                    <a:pt x="1" y="527"/>
                  </a:cubicBezTo>
                  <a:cubicBezTo>
                    <a:pt x="1" y="527"/>
                    <a:pt x="35" y="527"/>
                    <a:pt x="35"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2"/>
            <p:cNvSpPr/>
            <p:nvPr/>
          </p:nvSpPr>
          <p:spPr>
            <a:xfrm>
              <a:off x="6235745" y="4723912"/>
              <a:ext cx="8400" cy="17072"/>
            </a:xfrm>
            <a:custGeom>
              <a:avLst/>
              <a:gdLst/>
              <a:ahLst/>
              <a:cxnLst/>
              <a:rect l="l" t="t" r="r" b="b"/>
              <a:pathLst>
                <a:path w="247" h="502" extrusionOk="0">
                  <a:moveTo>
                    <a:pt x="68" y="502"/>
                  </a:moveTo>
                  <a:cubicBezTo>
                    <a:pt x="68" y="502"/>
                    <a:pt x="102" y="502"/>
                    <a:pt x="102" y="459"/>
                  </a:cubicBezTo>
                  <a:cubicBezTo>
                    <a:pt x="102" y="391"/>
                    <a:pt x="144" y="323"/>
                    <a:pt x="178" y="247"/>
                  </a:cubicBezTo>
                  <a:cubicBezTo>
                    <a:pt x="178" y="179"/>
                    <a:pt x="246" y="145"/>
                    <a:pt x="212" y="77"/>
                  </a:cubicBezTo>
                  <a:cubicBezTo>
                    <a:pt x="212" y="35"/>
                    <a:pt x="178" y="1"/>
                    <a:pt x="178" y="1"/>
                  </a:cubicBezTo>
                  <a:lnTo>
                    <a:pt x="102" y="1"/>
                  </a:lnTo>
                  <a:cubicBezTo>
                    <a:pt x="34" y="77"/>
                    <a:pt x="34" y="145"/>
                    <a:pt x="34" y="213"/>
                  </a:cubicBezTo>
                  <a:cubicBezTo>
                    <a:pt x="0" y="289"/>
                    <a:pt x="34" y="391"/>
                    <a:pt x="34"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2"/>
            <p:cNvSpPr/>
            <p:nvPr/>
          </p:nvSpPr>
          <p:spPr>
            <a:xfrm>
              <a:off x="6244111" y="4761184"/>
              <a:ext cx="7244" cy="17072"/>
            </a:xfrm>
            <a:custGeom>
              <a:avLst/>
              <a:gdLst/>
              <a:ahLst/>
              <a:cxnLst/>
              <a:rect l="l" t="t" r="r" b="b"/>
              <a:pathLst>
                <a:path w="213" h="502" extrusionOk="0">
                  <a:moveTo>
                    <a:pt x="34" y="502"/>
                  </a:moveTo>
                  <a:cubicBezTo>
                    <a:pt x="68" y="502"/>
                    <a:pt x="68" y="468"/>
                    <a:pt x="68" y="468"/>
                  </a:cubicBezTo>
                  <a:cubicBezTo>
                    <a:pt x="111" y="391"/>
                    <a:pt x="145" y="289"/>
                    <a:pt x="179" y="213"/>
                  </a:cubicBezTo>
                  <a:cubicBezTo>
                    <a:pt x="179" y="145"/>
                    <a:pt x="213" y="77"/>
                    <a:pt x="145" y="0"/>
                  </a:cubicBezTo>
                  <a:lnTo>
                    <a:pt x="145" y="0"/>
                  </a:lnTo>
                  <a:lnTo>
                    <a:pt x="111" y="0"/>
                  </a:lnTo>
                  <a:cubicBezTo>
                    <a:pt x="34" y="43"/>
                    <a:pt x="34" y="111"/>
                    <a:pt x="34" y="179"/>
                  </a:cubicBezTo>
                  <a:cubicBezTo>
                    <a:pt x="34" y="289"/>
                    <a:pt x="0" y="357"/>
                    <a:pt x="0" y="468"/>
                  </a:cubicBezTo>
                  <a:cubicBezTo>
                    <a:pt x="0" y="468"/>
                    <a:pt x="34" y="468"/>
                    <a:pt x="34"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2"/>
            <p:cNvSpPr/>
            <p:nvPr/>
          </p:nvSpPr>
          <p:spPr>
            <a:xfrm>
              <a:off x="6279070" y="4775637"/>
              <a:ext cx="8400" cy="19384"/>
            </a:xfrm>
            <a:custGeom>
              <a:avLst/>
              <a:gdLst/>
              <a:ahLst/>
              <a:cxnLst/>
              <a:rect l="l" t="t" r="r" b="b"/>
              <a:pathLst>
                <a:path w="247" h="570" extrusionOk="0">
                  <a:moveTo>
                    <a:pt x="68" y="569"/>
                  </a:moveTo>
                  <a:lnTo>
                    <a:pt x="102" y="569"/>
                  </a:lnTo>
                  <a:cubicBezTo>
                    <a:pt x="179" y="501"/>
                    <a:pt x="179" y="391"/>
                    <a:pt x="213" y="289"/>
                  </a:cubicBezTo>
                  <a:cubicBezTo>
                    <a:pt x="213" y="213"/>
                    <a:pt x="247" y="77"/>
                    <a:pt x="145" y="0"/>
                  </a:cubicBezTo>
                  <a:lnTo>
                    <a:pt x="102" y="0"/>
                  </a:lnTo>
                  <a:cubicBezTo>
                    <a:pt x="102" y="0"/>
                    <a:pt x="68" y="0"/>
                    <a:pt x="34" y="43"/>
                  </a:cubicBezTo>
                  <a:cubicBezTo>
                    <a:pt x="0" y="111"/>
                    <a:pt x="34" y="213"/>
                    <a:pt x="34" y="289"/>
                  </a:cubicBezTo>
                  <a:cubicBezTo>
                    <a:pt x="68" y="391"/>
                    <a:pt x="34" y="467"/>
                    <a:pt x="68" y="56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2"/>
            <p:cNvSpPr/>
            <p:nvPr/>
          </p:nvSpPr>
          <p:spPr>
            <a:xfrm>
              <a:off x="6304202" y="4821547"/>
              <a:ext cx="6087" cy="17956"/>
            </a:xfrm>
            <a:custGeom>
              <a:avLst/>
              <a:gdLst/>
              <a:ahLst/>
              <a:cxnLst/>
              <a:rect l="l" t="t" r="r" b="b"/>
              <a:pathLst>
                <a:path w="179" h="528" extrusionOk="0">
                  <a:moveTo>
                    <a:pt x="77" y="528"/>
                  </a:moveTo>
                  <a:cubicBezTo>
                    <a:pt x="111" y="528"/>
                    <a:pt x="111" y="528"/>
                    <a:pt x="111" y="494"/>
                  </a:cubicBezTo>
                  <a:cubicBezTo>
                    <a:pt x="145" y="426"/>
                    <a:pt x="145" y="349"/>
                    <a:pt x="179" y="247"/>
                  </a:cubicBezTo>
                  <a:cubicBezTo>
                    <a:pt x="179" y="179"/>
                    <a:pt x="179" y="103"/>
                    <a:pt x="145" y="35"/>
                  </a:cubicBezTo>
                  <a:cubicBezTo>
                    <a:pt x="145" y="1"/>
                    <a:pt x="111" y="1"/>
                    <a:pt x="111" y="1"/>
                  </a:cubicBezTo>
                  <a:cubicBezTo>
                    <a:pt x="77" y="1"/>
                    <a:pt x="43" y="1"/>
                    <a:pt x="43" y="35"/>
                  </a:cubicBezTo>
                  <a:cubicBezTo>
                    <a:pt x="0" y="103"/>
                    <a:pt x="43" y="179"/>
                    <a:pt x="43" y="247"/>
                  </a:cubicBezTo>
                  <a:cubicBezTo>
                    <a:pt x="43" y="315"/>
                    <a:pt x="77" y="426"/>
                    <a:pt x="77"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2"/>
            <p:cNvSpPr/>
            <p:nvPr/>
          </p:nvSpPr>
          <p:spPr>
            <a:xfrm>
              <a:off x="6275296" y="4833416"/>
              <a:ext cx="7278" cy="18228"/>
            </a:xfrm>
            <a:custGeom>
              <a:avLst/>
              <a:gdLst/>
              <a:ahLst/>
              <a:cxnLst/>
              <a:rect l="l" t="t" r="r" b="b"/>
              <a:pathLst>
                <a:path w="214" h="536" extrusionOk="0">
                  <a:moveTo>
                    <a:pt x="77" y="535"/>
                  </a:moveTo>
                  <a:cubicBezTo>
                    <a:pt x="111" y="535"/>
                    <a:pt x="111" y="535"/>
                    <a:pt x="111" y="501"/>
                  </a:cubicBezTo>
                  <a:cubicBezTo>
                    <a:pt x="145" y="425"/>
                    <a:pt x="145" y="357"/>
                    <a:pt x="179" y="289"/>
                  </a:cubicBezTo>
                  <a:cubicBezTo>
                    <a:pt x="179" y="212"/>
                    <a:pt x="213" y="111"/>
                    <a:pt x="179" y="77"/>
                  </a:cubicBezTo>
                  <a:cubicBezTo>
                    <a:pt x="179" y="43"/>
                    <a:pt x="145" y="43"/>
                    <a:pt x="111" y="0"/>
                  </a:cubicBezTo>
                  <a:lnTo>
                    <a:pt x="77" y="43"/>
                  </a:lnTo>
                  <a:cubicBezTo>
                    <a:pt x="1" y="111"/>
                    <a:pt x="43" y="179"/>
                    <a:pt x="43" y="255"/>
                  </a:cubicBezTo>
                  <a:lnTo>
                    <a:pt x="43" y="501"/>
                  </a:lnTo>
                  <a:cubicBezTo>
                    <a:pt x="43" y="535"/>
                    <a:pt x="77" y="535"/>
                    <a:pt x="77"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2"/>
            <p:cNvSpPr/>
            <p:nvPr/>
          </p:nvSpPr>
          <p:spPr>
            <a:xfrm>
              <a:off x="6291211" y="4864907"/>
              <a:ext cx="9556" cy="15609"/>
            </a:xfrm>
            <a:custGeom>
              <a:avLst/>
              <a:gdLst/>
              <a:ahLst/>
              <a:cxnLst/>
              <a:rect l="l" t="t" r="r" b="b"/>
              <a:pathLst>
                <a:path w="281" h="459" extrusionOk="0">
                  <a:moveTo>
                    <a:pt x="34" y="459"/>
                  </a:moveTo>
                  <a:lnTo>
                    <a:pt x="102" y="459"/>
                  </a:lnTo>
                  <a:cubicBezTo>
                    <a:pt x="170" y="348"/>
                    <a:pt x="280" y="136"/>
                    <a:pt x="170" y="34"/>
                  </a:cubicBezTo>
                  <a:cubicBezTo>
                    <a:pt x="170" y="0"/>
                    <a:pt x="170" y="0"/>
                    <a:pt x="136" y="0"/>
                  </a:cubicBezTo>
                  <a:cubicBezTo>
                    <a:pt x="102" y="0"/>
                    <a:pt x="68" y="0"/>
                    <a:pt x="68" y="34"/>
                  </a:cubicBezTo>
                  <a:cubicBezTo>
                    <a:pt x="34" y="102"/>
                    <a:pt x="68" y="136"/>
                    <a:pt x="68" y="212"/>
                  </a:cubicBezTo>
                  <a:cubicBezTo>
                    <a:pt x="68" y="280"/>
                    <a:pt x="34" y="348"/>
                    <a:pt x="0" y="425"/>
                  </a:cubicBezTo>
                  <a:cubicBezTo>
                    <a:pt x="0" y="459"/>
                    <a:pt x="34" y="459"/>
                    <a:pt x="34"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2"/>
            <p:cNvSpPr/>
            <p:nvPr/>
          </p:nvSpPr>
          <p:spPr>
            <a:xfrm>
              <a:off x="6258564" y="4869498"/>
              <a:ext cx="6087" cy="17106"/>
            </a:xfrm>
            <a:custGeom>
              <a:avLst/>
              <a:gdLst/>
              <a:ahLst/>
              <a:cxnLst/>
              <a:rect l="l" t="t" r="r" b="b"/>
              <a:pathLst>
                <a:path w="179" h="503" extrusionOk="0">
                  <a:moveTo>
                    <a:pt x="68" y="502"/>
                  </a:moveTo>
                  <a:cubicBezTo>
                    <a:pt x="111" y="502"/>
                    <a:pt x="111" y="502"/>
                    <a:pt x="145" y="468"/>
                  </a:cubicBezTo>
                  <a:lnTo>
                    <a:pt x="145" y="256"/>
                  </a:lnTo>
                  <a:cubicBezTo>
                    <a:pt x="145" y="179"/>
                    <a:pt x="179" y="111"/>
                    <a:pt x="145" y="43"/>
                  </a:cubicBezTo>
                  <a:cubicBezTo>
                    <a:pt x="145" y="43"/>
                    <a:pt x="111" y="1"/>
                    <a:pt x="68" y="1"/>
                  </a:cubicBezTo>
                  <a:cubicBezTo>
                    <a:pt x="68" y="1"/>
                    <a:pt x="34" y="1"/>
                    <a:pt x="34" y="43"/>
                  </a:cubicBezTo>
                  <a:cubicBezTo>
                    <a:pt x="0" y="111"/>
                    <a:pt x="0" y="179"/>
                    <a:pt x="0" y="256"/>
                  </a:cubicBezTo>
                  <a:cubicBezTo>
                    <a:pt x="0" y="324"/>
                    <a:pt x="34" y="392"/>
                    <a:pt x="34" y="468"/>
                  </a:cubicBezTo>
                  <a:cubicBezTo>
                    <a:pt x="34" y="502"/>
                    <a:pt x="68" y="502"/>
                    <a:pt x="68"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2"/>
            <p:cNvSpPr/>
            <p:nvPr/>
          </p:nvSpPr>
          <p:spPr>
            <a:xfrm>
              <a:off x="6217517" y="4846679"/>
              <a:ext cx="8706" cy="28940"/>
            </a:xfrm>
            <a:custGeom>
              <a:avLst/>
              <a:gdLst/>
              <a:ahLst/>
              <a:cxnLst/>
              <a:rect l="l" t="t" r="r" b="b"/>
              <a:pathLst>
                <a:path w="256" h="851" extrusionOk="0">
                  <a:moveTo>
                    <a:pt x="111" y="850"/>
                  </a:moveTo>
                  <a:cubicBezTo>
                    <a:pt x="145" y="850"/>
                    <a:pt x="145" y="850"/>
                    <a:pt x="145" y="816"/>
                  </a:cubicBezTo>
                  <a:cubicBezTo>
                    <a:pt x="179" y="672"/>
                    <a:pt x="179" y="536"/>
                    <a:pt x="179" y="392"/>
                  </a:cubicBezTo>
                  <a:cubicBezTo>
                    <a:pt x="213" y="290"/>
                    <a:pt x="256" y="145"/>
                    <a:pt x="179" y="35"/>
                  </a:cubicBezTo>
                  <a:cubicBezTo>
                    <a:pt x="145" y="35"/>
                    <a:pt x="145" y="1"/>
                    <a:pt x="111" y="1"/>
                  </a:cubicBezTo>
                  <a:cubicBezTo>
                    <a:pt x="111" y="1"/>
                    <a:pt x="77" y="1"/>
                    <a:pt x="43" y="35"/>
                  </a:cubicBezTo>
                  <a:cubicBezTo>
                    <a:pt x="1" y="145"/>
                    <a:pt x="43" y="290"/>
                    <a:pt x="43" y="392"/>
                  </a:cubicBezTo>
                  <a:cubicBezTo>
                    <a:pt x="43" y="536"/>
                    <a:pt x="77" y="672"/>
                    <a:pt x="111" y="81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2"/>
            <p:cNvSpPr/>
            <p:nvPr/>
          </p:nvSpPr>
          <p:spPr>
            <a:xfrm>
              <a:off x="6242954" y="4818963"/>
              <a:ext cx="6087" cy="11018"/>
            </a:xfrm>
            <a:custGeom>
              <a:avLst/>
              <a:gdLst/>
              <a:ahLst/>
              <a:cxnLst/>
              <a:rect l="l" t="t" r="r" b="b"/>
              <a:pathLst>
                <a:path w="179" h="324" extrusionOk="0">
                  <a:moveTo>
                    <a:pt x="34" y="323"/>
                  </a:moveTo>
                  <a:lnTo>
                    <a:pt x="68" y="323"/>
                  </a:lnTo>
                  <a:cubicBezTo>
                    <a:pt x="102" y="289"/>
                    <a:pt x="102" y="213"/>
                    <a:pt x="102" y="179"/>
                  </a:cubicBezTo>
                  <a:cubicBezTo>
                    <a:pt x="145" y="145"/>
                    <a:pt x="179" y="77"/>
                    <a:pt x="145" y="43"/>
                  </a:cubicBezTo>
                  <a:cubicBezTo>
                    <a:pt x="145" y="0"/>
                    <a:pt x="102" y="0"/>
                    <a:pt x="102" y="0"/>
                  </a:cubicBezTo>
                  <a:lnTo>
                    <a:pt x="68" y="0"/>
                  </a:lnTo>
                  <a:cubicBezTo>
                    <a:pt x="0" y="43"/>
                    <a:pt x="34" y="111"/>
                    <a:pt x="0" y="145"/>
                  </a:cubicBezTo>
                  <a:lnTo>
                    <a:pt x="0" y="323"/>
                  </a:ln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2"/>
            <p:cNvSpPr/>
            <p:nvPr/>
          </p:nvSpPr>
          <p:spPr>
            <a:xfrm>
              <a:off x="6209151" y="4816650"/>
              <a:ext cx="7244" cy="16800"/>
            </a:xfrm>
            <a:custGeom>
              <a:avLst/>
              <a:gdLst/>
              <a:ahLst/>
              <a:cxnLst/>
              <a:rect l="l" t="t" r="r" b="b"/>
              <a:pathLst>
                <a:path w="213" h="494" extrusionOk="0">
                  <a:moveTo>
                    <a:pt x="111" y="493"/>
                  </a:moveTo>
                  <a:lnTo>
                    <a:pt x="111" y="493"/>
                  </a:lnTo>
                  <a:cubicBezTo>
                    <a:pt x="145" y="493"/>
                    <a:pt x="145" y="493"/>
                    <a:pt x="145" y="459"/>
                  </a:cubicBezTo>
                  <a:cubicBezTo>
                    <a:pt x="179" y="425"/>
                    <a:pt x="179" y="391"/>
                    <a:pt x="179" y="357"/>
                  </a:cubicBezTo>
                  <a:cubicBezTo>
                    <a:pt x="213" y="247"/>
                    <a:pt x="213" y="179"/>
                    <a:pt x="179" y="68"/>
                  </a:cubicBezTo>
                  <a:cubicBezTo>
                    <a:pt x="179" y="34"/>
                    <a:pt x="145" y="0"/>
                    <a:pt x="111" y="0"/>
                  </a:cubicBezTo>
                  <a:lnTo>
                    <a:pt x="111" y="0"/>
                  </a:lnTo>
                  <a:lnTo>
                    <a:pt x="77" y="0"/>
                  </a:lnTo>
                  <a:cubicBezTo>
                    <a:pt x="34" y="34"/>
                    <a:pt x="0" y="68"/>
                    <a:pt x="0" y="111"/>
                  </a:cubicBezTo>
                  <a:cubicBezTo>
                    <a:pt x="34" y="179"/>
                    <a:pt x="34" y="247"/>
                    <a:pt x="34" y="357"/>
                  </a:cubicBezTo>
                  <a:lnTo>
                    <a:pt x="34" y="425"/>
                  </a:lnTo>
                  <a:cubicBezTo>
                    <a:pt x="77" y="459"/>
                    <a:pt x="77" y="459"/>
                    <a:pt x="77"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2"/>
            <p:cNvSpPr/>
            <p:nvPr/>
          </p:nvSpPr>
          <p:spPr>
            <a:xfrm>
              <a:off x="6184019" y="4838313"/>
              <a:ext cx="7244" cy="18228"/>
            </a:xfrm>
            <a:custGeom>
              <a:avLst/>
              <a:gdLst/>
              <a:ahLst/>
              <a:cxnLst/>
              <a:rect l="l" t="t" r="r" b="b"/>
              <a:pathLst>
                <a:path w="213" h="536" extrusionOk="0">
                  <a:moveTo>
                    <a:pt x="34" y="536"/>
                  </a:moveTo>
                  <a:cubicBezTo>
                    <a:pt x="68" y="536"/>
                    <a:pt x="102" y="536"/>
                    <a:pt x="102" y="493"/>
                  </a:cubicBezTo>
                  <a:cubicBezTo>
                    <a:pt x="136" y="425"/>
                    <a:pt x="179" y="357"/>
                    <a:pt x="179" y="281"/>
                  </a:cubicBezTo>
                  <a:cubicBezTo>
                    <a:pt x="179" y="213"/>
                    <a:pt x="213" y="145"/>
                    <a:pt x="179" y="68"/>
                  </a:cubicBezTo>
                  <a:cubicBezTo>
                    <a:pt x="179" y="35"/>
                    <a:pt x="136" y="35"/>
                    <a:pt x="102" y="35"/>
                  </a:cubicBezTo>
                  <a:cubicBezTo>
                    <a:pt x="102" y="1"/>
                    <a:pt x="68" y="35"/>
                    <a:pt x="68" y="35"/>
                  </a:cubicBezTo>
                  <a:cubicBezTo>
                    <a:pt x="0" y="111"/>
                    <a:pt x="34" y="179"/>
                    <a:pt x="34" y="247"/>
                  </a:cubicBezTo>
                  <a:cubicBezTo>
                    <a:pt x="34" y="323"/>
                    <a:pt x="0" y="391"/>
                    <a:pt x="0"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2"/>
            <p:cNvSpPr/>
            <p:nvPr/>
          </p:nvSpPr>
          <p:spPr>
            <a:xfrm>
              <a:off x="6164669" y="4809441"/>
              <a:ext cx="6087" cy="18228"/>
            </a:xfrm>
            <a:custGeom>
              <a:avLst/>
              <a:gdLst/>
              <a:ahLst/>
              <a:cxnLst/>
              <a:rect l="l" t="t" r="r" b="b"/>
              <a:pathLst>
                <a:path w="179" h="536" extrusionOk="0">
                  <a:moveTo>
                    <a:pt x="34" y="535"/>
                  </a:moveTo>
                  <a:cubicBezTo>
                    <a:pt x="68" y="535"/>
                    <a:pt x="68" y="535"/>
                    <a:pt x="111" y="493"/>
                  </a:cubicBezTo>
                  <a:cubicBezTo>
                    <a:pt x="145" y="391"/>
                    <a:pt x="179" y="246"/>
                    <a:pt x="179" y="68"/>
                  </a:cubicBezTo>
                  <a:cubicBezTo>
                    <a:pt x="179" y="34"/>
                    <a:pt x="145" y="0"/>
                    <a:pt x="111" y="0"/>
                  </a:cubicBezTo>
                  <a:cubicBezTo>
                    <a:pt x="34" y="0"/>
                    <a:pt x="0" y="0"/>
                    <a:pt x="0" y="68"/>
                  </a:cubicBezTo>
                  <a:lnTo>
                    <a:pt x="0" y="493"/>
                  </a:lnTo>
                  <a:cubicBezTo>
                    <a:pt x="0" y="535"/>
                    <a:pt x="34" y="535"/>
                    <a:pt x="34" y="53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2"/>
            <p:cNvSpPr/>
            <p:nvPr/>
          </p:nvSpPr>
          <p:spPr>
            <a:xfrm>
              <a:off x="6138075" y="4803353"/>
              <a:ext cx="8706" cy="24315"/>
            </a:xfrm>
            <a:custGeom>
              <a:avLst/>
              <a:gdLst/>
              <a:ahLst/>
              <a:cxnLst/>
              <a:rect l="l" t="t" r="r" b="b"/>
              <a:pathLst>
                <a:path w="256" h="715" extrusionOk="0">
                  <a:moveTo>
                    <a:pt x="77" y="672"/>
                  </a:moveTo>
                  <a:cubicBezTo>
                    <a:pt x="77" y="714"/>
                    <a:pt x="111" y="672"/>
                    <a:pt x="111" y="672"/>
                  </a:cubicBezTo>
                  <a:cubicBezTo>
                    <a:pt x="145" y="570"/>
                    <a:pt x="179" y="459"/>
                    <a:pt x="179" y="357"/>
                  </a:cubicBezTo>
                  <a:cubicBezTo>
                    <a:pt x="213" y="247"/>
                    <a:pt x="256" y="179"/>
                    <a:pt x="256" y="77"/>
                  </a:cubicBezTo>
                  <a:lnTo>
                    <a:pt x="179" y="1"/>
                  </a:lnTo>
                  <a:cubicBezTo>
                    <a:pt x="145" y="1"/>
                    <a:pt x="145" y="1"/>
                    <a:pt x="111" y="35"/>
                  </a:cubicBezTo>
                  <a:cubicBezTo>
                    <a:pt x="1" y="213"/>
                    <a:pt x="1" y="459"/>
                    <a:pt x="43" y="67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2"/>
            <p:cNvSpPr/>
            <p:nvPr/>
          </p:nvSpPr>
          <p:spPr>
            <a:xfrm>
              <a:off x="6293490" y="4721599"/>
              <a:ext cx="7278" cy="15643"/>
            </a:xfrm>
            <a:custGeom>
              <a:avLst/>
              <a:gdLst/>
              <a:ahLst/>
              <a:cxnLst/>
              <a:rect l="l" t="t" r="r" b="b"/>
              <a:pathLst>
                <a:path w="214" h="460" extrusionOk="0">
                  <a:moveTo>
                    <a:pt x="69" y="459"/>
                  </a:moveTo>
                  <a:lnTo>
                    <a:pt x="103" y="459"/>
                  </a:lnTo>
                  <a:cubicBezTo>
                    <a:pt x="103" y="391"/>
                    <a:pt x="145" y="315"/>
                    <a:pt x="145" y="281"/>
                  </a:cubicBezTo>
                  <a:cubicBezTo>
                    <a:pt x="145" y="213"/>
                    <a:pt x="179" y="145"/>
                    <a:pt x="213" y="103"/>
                  </a:cubicBezTo>
                  <a:cubicBezTo>
                    <a:pt x="213" y="69"/>
                    <a:pt x="213" y="35"/>
                    <a:pt x="179" y="35"/>
                  </a:cubicBezTo>
                  <a:cubicBezTo>
                    <a:pt x="179" y="35"/>
                    <a:pt x="179" y="1"/>
                    <a:pt x="145" y="1"/>
                  </a:cubicBezTo>
                  <a:lnTo>
                    <a:pt x="145" y="1"/>
                  </a:lnTo>
                  <a:cubicBezTo>
                    <a:pt x="103" y="1"/>
                    <a:pt x="69" y="1"/>
                    <a:pt x="69" y="35"/>
                  </a:cubicBezTo>
                  <a:cubicBezTo>
                    <a:pt x="1" y="145"/>
                    <a:pt x="1" y="315"/>
                    <a:pt x="69"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2"/>
            <p:cNvSpPr/>
            <p:nvPr/>
          </p:nvSpPr>
          <p:spPr>
            <a:xfrm>
              <a:off x="6315186" y="4746731"/>
              <a:ext cx="7244" cy="19384"/>
            </a:xfrm>
            <a:custGeom>
              <a:avLst/>
              <a:gdLst/>
              <a:ahLst/>
              <a:cxnLst/>
              <a:rect l="l" t="t" r="r" b="b"/>
              <a:pathLst>
                <a:path w="213" h="570" extrusionOk="0">
                  <a:moveTo>
                    <a:pt x="34" y="570"/>
                  </a:moveTo>
                  <a:cubicBezTo>
                    <a:pt x="34" y="570"/>
                    <a:pt x="68" y="570"/>
                    <a:pt x="68" y="536"/>
                  </a:cubicBezTo>
                  <a:cubicBezTo>
                    <a:pt x="102" y="502"/>
                    <a:pt x="145" y="425"/>
                    <a:pt x="145" y="357"/>
                  </a:cubicBezTo>
                  <a:cubicBezTo>
                    <a:pt x="179" y="256"/>
                    <a:pt x="179" y="179"/>
                    <a:pt x="212" y="111"/>
                  </a:cubicBezTo>
                  <a:cubicBezTo>
                    <a:pt x="212" y="77"/>
                    <a:pt x="179" y="43"/>
                    <a:pt x="145" y="1"/>
                  </a:cubicBezTo>
                  <a:cubicBezTo>
                    <a:pt x="102" y="1"/>
                    <a:pt x="34" y="43"/>
                    <a:pt x="34" y="77"/>
                  </a:cubicBezTo>
                  <a:cubicBezTo>
                    <a:pt x="34" y="179"/>
                    <a:pt x="0" y="256"/>
                    <a:pt x="0" y="357"/>
                  </a:cubicBezTo>
                  <a:cubicBezTo>
                    <a:pt x="0" y="391"/>
                    <a:pt x="0" y="468"/>
                    <a:pt x="34"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2"/>
            <p:cNvSpPr/>
            <p:nvPr/>
          </p:nvSpPr>
          <p:spPr>
            <a:xfrm>
              <a:off x="6330762" y="4699937"/>
              <a:ext cx="7278" cy="13331"/>
            </a:xfrm>
            <a:custGeom>
              <a:avLst/>
              <a:gdLst/>
              <a:ahLst/>
              <a:cxnLst/>
              <a:rect l="l" t="t" r="r" b="b"/>
              <a:pathLst>
                <a:path w="214" h="392" extrusionOk="0">
                  <a:moveTo>
                    <a:pt x="145" y="391"/>
                  </a:moveTo>
                  <a:cubicBezTo>
                    <a:pt x="145" y="391"/>
                    <a:pt x="179" y="391"/>
                    <a:pt x="179" y="357"/>
                  </a:cubicBezTo>
                  <a:lnTo>
                    <a:pt x="179" y="68"/>
                  </a:lnTo>
                  <a:cubicBezTo>
                    <a:pt x="213" y="34"/>
                    <a:pt x="179" y="34"/>
                    <a:pt x="145" y="1"/>
                  </a:cubicBezTo>
                  <a:lnTo>
                    <a:pt x="111" y="1"/>
                  </a:lnTo>
                  <a:lnTo>
                    <a:pt x="69" y="1"/>
                  </a:lnTo>
                  <a:cubicBezTo>
                    <a:pt x="35" y="1"/>
                    <a:pt x="1" y="34"/>
                    <a:pt x="1" y="68"/>
                  </a:cubicBezTo>
                  <a:lnTo>
                    <a:pt x="1" y="213"/>
                  </a:lnTo>
                  <a:cubicBezTo>
                    <a:pt x="35" y="247"/>
                    <a:pt x="35" y="281"/>
                    <a:pt x="35" y="315"/>
                  </a:cubicBezTo>
                  <a:cubicBezTo>
                    <a:pt x="69" y="357"/>
                    <a:pt x="69" y="357"/>
                    <a:pt x="111"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2"/>
            <p:cNvSpPr/>
            <p:nvPr/>
          </p:nvSpPr>
          <p:spPr>
            <a:xfrm>
              <a:off x="6293490" y="4680586"/>
              <a:ext cx="7278" cy="21697"/>
            </a:xfrm>
            <a:custGeom>
              <a:avLst/>
              <a:gdLst/>
              <a:ahLst/>
              <a:cxnLst/>
              <a:rect l="l" t="t" r="r" b="b"/>
              <a:pathLst>
                <a:path w="214" h="638" extrusionOk="0">
                  <a:moveTo>
                    <a:pt x="69" y="603"/>
                  </a:moveTo>
                  <a:cubicBezTo>
                    <a:pt x="103" y="637"/>
                    <a:pt x="145" y="603"/>
                    <a:pt x="145" y="603"/>
                  </a:cubicBezTo>
                  <a:cubicBezTo>
                    <a:pt x="179" y="425"/>
                    <a:pt x="213" y="247"/>
                    <a:pt x="179" y="77"/>
                  </a:cubicBezTo>
                  <a:cubicBezTo>
                    <a:pt x="179" y="34"/>
                    <a:pt x="145" y="0"/>
                    <a:pt x="103" y="0"/>
                  </a:cubicBezTo>
                  <a:cubicBezTo>
                    <a:pt x="69" y="0"/>
                    <a:pt x="1" y="0"/>
                    <a:pt x="1" y="77"/>
                  </a:cubicBezTo>
                  <a:cubicBezTo>
                    <a:pt x="1" y="247"/>
                    <a:pt x="1" y="425"/>
                    <a:pt x="35" y="570"/>
                  </a:cubicBezTo>
                  <a:cubicBezTo>
                    <a:pt x="35" y="603"/>
                    <a:pt x="69" y="603"/>
                    <a:pt x="69" y="6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2"/>
            <p:cNvSpPr/>
            <p:nvPr/>
          </p:nvSpPr>
          <p:spPr>
            <a:xfrm>
              <a:off x="6256251" y="4680586"/>
              <a:ext cx="8400" cy="14487"/>
            </a:xfrm>
            <a:custGeom>
              <a:avLst/>
              <a:gdLst/>
              <a:ahLst/>
              <a:cxnLst/>
              <a:rect l="l" t="t" r="r" b="b"/>
              <a:pathLst>
                <a:path w="247" h="426" extrusionOk="0">
                  <a:moveTo>
                    <a:pt x="68" y="425"/>
                  </a:moveTo>
                  <a:lnTo>
                    <a:pt x="136" y="425"/>
                  </a:lnTo>
                  <a:cubicBezTo>
                    <a:pt x="136" y="357"/>
                    <a:pt x="179" y="289"/>
                    <a:pt x="213" y="247"/>
                  </a:cubicBezTo>
                  <a:cubicBezTo>
                    <a:pt x="213" y="179"/>
                    <a:pt x="247" y="145"/>
                    <a:pt x="247" y="77"/>
                  </a:cubicBezTo>
                  <a:cubicBezTo>
                    <a:pt x="247" y="34"/>
                    <a:pt x="213" y="0"/>
                    <a:pt x="179" y="0"/>
                  </a:cubicBezTo>
                  <a:cubicBezTo>
                    <a:pt x="179" y="0"/>
                    <a:pt x="136" y="0"/>
                    <a:pt x="136" y="34"/>
                  </a:cubicBezTo>
                  <a:cubicBezTo>
                    <a:pt x="68" y="77"/>
                    <a:pt x="68" y="145"/>
                    <a:pt x="68" y="179"/>
                  </a:cubicBezTo>
                  <a:cubicBezTo>
                    <a:pt x="34" y="247"/>
                    <a:pt x="34" y="323"/>
                    <a:pt x="34" y="391"/>
                  </a:cubicBezTo>
                  <a:cubicBezTo>
                    <a:pt x="0" y="425"/>
                    <a:pt x="34" y="425"/>
                    <a:pt x="68"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2"/>
            <p:cNvSpPr/>
            <p:nvPr/>
          </p:nvSpPr>
          <p:spPr>
            <a:xfrm>
              <a:off x="6215204" y="4683171"/>
              <a:ext cx="9590" cy="17956"/>
            </a:xfrm>
            <a:custGeom>
              <a:avLst/>
              <a:gdLst/>
              <a:ahLst/>
              <a:cxnLst/>
              <a:rect l="l" t="t" r="r" b="b"/>
              <a:pathLst>
                <a:path w="282" h="528" extrusionOk="0">
                  <a:moveTo>
                    <a:pt x="111" y="494"/>
                  </a:moveTo>
                  <a:cubicBezTo>
                    <a:pt x="145" y="527"/>
                    <a:pt x="145" y="494"/>
                    <a:pt x="145" y="494"/>
                  </a:cubicBezTo>
                  <a:cubicBezTo>
                    <a:pt x="179" y="426"/>
                    <a:pt x="179" y="349"/>
                    <a:pt x="179" y="281"/>
                  </a:cubicBezTo>
                  <a:cubicBezTo>
                    <a:pt x="213" y="247"/>
                    <a:pt x="213" y="171"/>
                    <a:pt x="247" y="137"/>
                  </a:cubicBezTo>
                  <a:cubicBezTo>
                    <a:pt x="281" y="103"/>
                    <a:pt x="281" y="69"/>
                    <a:pt x="281" y="69"/>
                  </a:cubicBezTo>
                  <a:cubicBezTo>
                    <a:pt x="247" y="35"/>
                    <a:pt x="247" y="1"/>
                    <a:pt x="213" y="1"/>
                  </a:cubicBezTo>
                  <a:lnTo>
                    <a:pt x="179" y="1"/>
                  </a:lnTo>
                  <a:cubicBezTo>
                    <a:pt x="145" y="1"/>
                    <a:pt x="111" y="35"/>
                    <a:pt x="111" y="69"/>
                  </a:cubicBezTo>
                  <a:cubicBezTo>
                    <a:pt x="35" y="171"/>
                    <a:pt x="1" y="349"/>
                    <a:pt x="69" y="49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2"/>
            <p:cNvSpPr/>
            <p:nvPr/>
          </p:nvSpPr>
          <p:spPr>
            <a:xfrm>
              <a:off x="6186332" y="4703405"/>
              <a:ext cx="9556" cy="15916"/>
            </a:xfrm>
            <a:custGeom>
              <a:avLst/>
              <a:gdLst/>
              <a:ahLst/>
              <a:cxnLst/>
              <a:rect l="l" t="t" r="r" b="b"/>
              <a:pathLst>
                <a:path w="281" h="468" extrusionOk="0">
                  <a:moveTo>
                    <a:pt x="68" y="468"/>
                  </a:moveTo>
                  <a:lnTo>
                    <a:pt x="145" y="468"/>
                  </a:lnTo>
                  <a:cubicBezTo>
                    <a:pt x="179" y="391"/>
                    <a:pt x="179" y="323"/>
                    <a:pt x="179" y="255"/>
                  </a:cubicBezTo>
                  <a:cubicBezTo>
                    <a:pt x="213" y="213"/>
                    <a:pt x="281" y="145"/>
                    <a:pt x="247" y="77"/>
                  </a:cubicBezTo>
                  <a:cubicBezTo>
                    <a:pt x="247" y="43"/>
                    <a:pt x="213" y="0"/>
                    <a:pt x="179" y="0"/>
                  </a:cubicBezTo>
                  <a:lnTo>
                    <a:pt x="111" y="0"/>
                  </a:lnTo>
                  <a:cubicBezTo>
                    <a:pt x="34" y="77"/>
                    <a:pt x="34" y="145"/>
                    <a:pt x="34" y="213"/>
                  </a:cubicBezTo>
                  <a:cubicBezTo>
                    <a:pt x="34" y="289"/>
                    <a:pt x="0" y="391"/>
                    <a:pt x="34" y="425"/>
                  </a:cubicBezTo>
                  <a:cubicBezTo>
                    <a:pt x="34" y="468"/>
                    <a:pt x="68" y="468"/>
                    <a:pt x="68"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2"/>
            <p:cNvSpPr/>
            <p:nvPr/>
          </p:nvSpPr>
          <p:spPr>
            <a:xfrm>
              <a:off x="6207995" y="4726530"/>
              <a:ext cx="8400" cy="16766"/>
            </a:xfrm>
            <a:custGeom>
              <a:avLst/>
              <a:gdLst/>
              <a:ahLst/>
              <a:cxnLst/>
              <a:rect l="l" t="t" r="r" b="b"/>
              <a:pathLst>
                <a:path w="247" h="493" extrusionOk="0">
                  <a:moveTo>
                    <a:pt x="68" y="493"/>
                  </a:moveTo>
                  <a:cubicBezTo>
                    <a:pt x="111" y="493"/>
                    <a:pt x="111" y="493"/>
                    <a:pt x="111" y="459"/>
                  </a:cubicBezTo>
                  <a:cubicBezTo>
                    <a:pt x="145" y="382"/>
                    <a:pt x="179" y="314"/>
                    <a:pt x="179" y="246"/>
                  </a:cubicBezTo>
                  <a:cubicBezTo>
                    <a:pt x="213" y="170"/>
                    <a:pt x="247" y="102"/>
                    <a:pt x="179" y="34"/>
                  </a:cubicBezTo>
                  <a:cubicBezTo>
                    <a:pt x="179" y="0"/>
                    <a:pt x="145" y="0"/>
                    <a:pt x="145" y="0"/>
                  </a:cubicBezTo>
                  <a:lnTo>
                    <a:pt x="68" y="0"/>
                  </a:lnTo>
                  <a:cubicBezTo>
                    <a:pt x="1" y="68"/>
                    <a:pt x="34" y="136"/>
                    <a:pt x="34" y="212"/>
                  </a:cubicBezTo>
                  <a:lnTo>
                    <a:pt x="34" y="459"/>
                  </a:ln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2"/>
            <p:cNvSpPr/>
            <p:nvPr/>
          </p:nvSpPr>
          <p:spPr>
            <a:xfrm>
              <a:off x="6171879" y="4731121"/>
              <a:ext cx="7278" cy="20575"/>
            </a:xfrm>
            <a:custGeom>
              <a:avLst/>
              <a:gdLst/>
              <a:ahLst/>
              <a:cxnLst/>
              <a:rect l="l" t="t" r="r" b="b"/>
              <a:pathLst>
                <a:path w="214" h="605" extrusionOk="0">
                  <a:moveTo>
                    <a:pt x="69" y="604"/>
                  </a:moveTo>
                  <a:cubicBezTo>
                    <a:pt x="111" y="604"/>
                    <a:pt x="145" y="570"/>
                    <a:pt x="145" y="570"/>
                  </a:cubicBezTo>
                  <a:cubicBezTo>
                    <a:pt x="179" y="460"/>
                    <a:pt x="145" y="392"/>
                    <a:pt x="179" y="290"/>
                  </a:cubicBezTo>
                  <a:cubicBezTo>
                    <a:pt x="179" y="179"/>
                    <a:pt x="213" y="111"/>
                    <a:pt x="145" y="35"/>
                  </a:cubicBezTo>
                  <a:lnTo>
                    <a:pt x="145" y="1"/>
                  </a:lnTo>
                  <a:lnTo>
                    <a:pt x="69" y="1"/>
                  </a:lnTo>
                  <a:cubicBezTo>
                    <a:pt x="1" y="77"/>
                    <a:pt x="1" y="179"/>
                    <a:pt x="1" y="290"/>
                  </a:cubicBezTo>
                  <a:cubicBezTo>
                    <a:pt x="1" y="392"/>
                    <a:pt x="1" y="460"/>
                    <a:pt x="35" y="570"/>
                  </a:cubicBezTo>
                  <a:cubicBezTo>
                    <a:pt x="69" y="570"/>
                    <a:pt x="69" y="570"/>
                    <a:pt x="69" y="60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2"/>
            <p:cNvSpPr/>
            <p:nvPr/>
          </p:nvSpPr>
          <p:spPr>
            <a:xfrm>
              <a:off x="6266930" y="4715546"/>
              <a:ext cx="8400" cy="11018"/>
            </a:xfrm>
            <a:custGeom>
              <a:avLst/>
              <a:gdLst/>
              <a:ahLst/>
              <a:cxnLst/>
              <a:rect l="l" t="t" r="r" b="b"/>
              <a:pathLst>
                <a:path w="247" h="324" extrusionOk="0">
                  <a:moveTo>
                    <a:pt x="34" y="323"/>
                  </a:moveTo>
                  <a:lnTo>
                    <a:pt x="77" y="323"/>
                  </a:lnTo>
                  <a:cubicBezTo>
                    <a:pt x="145" y="247"/>
                    <a:pt x="247" y="145"/>
                    <a:pt x="213" y="34"/>
                  </a:cubicBezTo>
                  <a:cubicBezTo>
                    <a:pt x="213" y="0"/>
                    <a:pt x="179" y="0"/>
                    <a:pt x="145" y="0"/>
                  </a:cubicBezTo>
                  <a:lnTo>
                    <a:pt x="111" y="0"/>
                  </a:lnTo>
                  <a:cubicBezTo>
                    <a:pt x="0" y="68"/>
                    <a:pt x="34" y="213"/>
                    <a:pt x="0" y="281"/>
                  </a:cubicBezTo>
                  <a:cubicBezTo>
                    <a:pt x="0" y="323"/>
                    <a:pt x="34" y="323"/>
                    <a:pt x="34"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2"/>
            <p:cNvSpPr/>
            <p:nvPr/>
          </p:nvSpPr>
          <p:spPr>
            <a:xfrm>
              <a:off x="6325865" y="4780534"/>
              <a:ext cx="7244" cy="18228"/>
            </a:xfrm>
            <a:custGeom>
              <a:avLst/>
              <a:gdLst/>
              <a:ahLst/>
              <a:cxnLst/>
              <a:rect l="l" t="t" r="r" b="b"/>
              <a:pathLst>
                <a:path w="213" h="536" extrusionOk="0">
                  <a:moveTo>
                    <a:pt x="77" y="493"/>
                  </a:moveTo>
                  <a:cubicBezTo>
                    <a:pt x="111" y="536"/>
                    <a:pt x="111" y="493"/>
                    <a:pt x="111" y="459"/>
                  </a:cubicBezTo>
                  <a:cubicBezTo>
                    <a:pt x="111" y="391"/>
                    <a:pt x="111" y="323"/>
                    <a:pt x="145" y="247"/>
                  </a:cubicBezTo>
                  <a:cubicBezTo>
                    <a:pt x="179" y="179"/>
                    <a:pt x="213" y="111"/>
                    <a:pt x="179" y="35"/>
                  </a:cubicBezTo>
                  <a:cubicBezTo>
                    <a:pt x="179" y="35"/>
                    <a:pt x="179" y="1"/>
                    <a:pt x="145" y="1"/>
                  </a:cubicBezTo>
                  <a:lnTo>
                    <a:pt x="111" y="1"/>
                  </a:lnTo>
                  <a:cubicBezTo>
                    <a:pt x="43" y="35"/>
                    <a:pt x="0" y="179"/>
                    <a:pt x="0" y="247"/>
                  </a:cubicBezTo>
                  <a:cubicBezTo>
                    <a:pt x="0" y="323"/>
                    <a:pt x="0" y="425"/>
                    <a:pt x="43" y="49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2"/>
            <p:cNvSpPr/>
            <p:nvPr/>
          </p:nvSpPr>
          <p:spPr>
            <a:xfrm>
              <a:off x="6317499" y="4642158"/>
              <a:ext cx="6087" cy="15643"/>
            </a:xfrm>
            <a:custGeom>
              <a:avLst/>
              <a:gdLst/>
              <a:ahLst/>
              <a:cxnLst/>
              <a:rect l="l" t="t" r="r" b="b"/>
              <a:pathLst>
                <a:path w="179" h="460" extrusionOk="0">
                  <a:moveTo>
                    <a:pt x="111" y="459"/>
                  </a:moveTo>
                  <a:lnTo>
                    <a:pt x="111" y="459"/>
                  </a:lnTo>
                  <a:cubicBezTo>
                    <a:pt x="178" y="391"/>
                    <a:pt x="178" y="315"/>
                    <a:pt x="178" y="213"/>
                  </a:cubicBezTo>
                  <a:cubicBezTo>
                    <a:pt x="178" y="145"/>
                    <a:pt x="178" y="68"/>
                    <a:pt x="77" y="1"/>
                  </a:cubicBezTo>
                  <a:lnTo>
                    <a:pt x="77" y="1"/>
                  </a:lnTo>
                  <a:cubicBezTo>
                    <a:pt x="77" y="1"/>
                    <a:pt x="34" y="1"/>
                    <a:pt x="34" y="35"/>
                  </a:cubicBezTo>
                  <a:cubicBezTo>
                    <a:pt x="0" y="68"/>
                    <a:pt x="34" y="145"/>
                    <a:pt x="34" y="213"/>
                  </a:cubicBezTo>
                  <a:cubicBezTo>
                    <a:pt x="34" y="281"/>
                    <a:pt x="34" y="357"/>
                    <a:pt x="77" y="425"/>
                  </a:cubicBezTo>
                  <a:cubicBezTo>
                    <a:pt x="77" y="425"/>
                    <a:pt x="77" y="459"/>
                    <a:pt x="111"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2"/>
            <p:cNvSpPr/>
            <p:nvPr/>
          </p:nvSpPr>
          <p:spPr>
            <a:xfrm>
              <a:off x="6283968" y="4643314"/>
              <a:ext cx="7278" cy="15643"/>
            </a:xfrm>
            <a:custGeom>
              <a:avLst/>
              <a:gdLst/>
              <a:ahLst/>
              <a:cxnLst/>
              <a:rect l="l" t="t" r="r" b="b"/>
              <a:pathLst>
                <a:path w="214" h="460" extrusionOk="0">
                  <a:moveTo>
                    <a:pt x="69" y="459"/>
                  </a:moveTo>
                  <a:cubicBezTo>
                    <a:pt x="103" y="459"/>
                    <a:pt x="137" y="459"/>
                    <a:pt x="137" y="425"/>
                  </a:cubicBezTo>
                  <a:cubicBezTo>
                    <a:pt x="137" y="357"/>
                    <a:pt x="171" y="281"/>
                    <a:pt x="171" y="213"/>
                  </a:cubicBezTo>
                  <a:cubicBezTo>
                    <a:pt x="171" y="145"/>
                    <a:pt x="213" y="68"/>
                    <a:pt x="137" y="1"/>
                  </a:cubicBezTo>
                  <a:lnTo>
                    <a:pt x="103" y="1"/>
                  </a:lnTo>
                  <a:lnTo>
                    <a:pt x="35" y="1"/>
                  </a:lnTo>
                  <a:cubicBezTo>
                    <a:pt x="1" y="68"/>
                    <a:pt x="1" y="145"/>
                    <a:pt x="1" y="179"/>
                  </a:cubicBezTo>
                  <a:cubicBezTo>
                    <a:pt x="35" y="247"/>
                    <a:pt x="35" y="323"/>
                    <a:pt x="35" y="391"/>
                  </a:cubicBezTo>
                  <a:cubicBezTo>
                    <a:pt x="35" y="425"/>
                    <a:pt x="35" y="459"/>
                    <a:pt x="69" y="45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2"/>
            <p:cNvSpPr/>
            <p:nvPr/>
          </p:nvSpPr>
          <p:spPr>
            <a:xfrm>
              <a:off x="6300733" y="4608354"/>
              <a:ext cx="6087" cy="17072"/>
            </a:xfrm>
            <a:custGeom>
              <a:avLst/>
              <a:gdLst/>
              <a:ahLst/>
              <a:cxnLst/>
              <a:rect l="l" t="t" r="r" b="b"/>
              <a:pathLst>
                <a:path w="179" h="502" extrusionOk="0">
                  <a:moveTo>
                    <a:pt x="68" y="502"/>
                  </a:moveTo>
                  <a:cubicBezTo>
                    <a:pt x="68" y="502"/>
                    <a:pt x="102" y="502"/>
                    <a:pt x="102" y="459"/>
                  </a:cubicBezTo>
                  <a:cubicBezTo>
                    <a:pt x="102" y="391"/>
                    <a:pt x="145" y="323"/>
                    <a:pt x="145" y="247"/>
                  </a:cubicBezTo>
                  <a:cubicBezTo>
                    <a:pt x="145" y="213"/>
                    <a:pt x="179" y="111"/>
                    <a:pt x="179" y="77"/>
                  </a:cubicBezTo>
                  <a:cubicBezTo>
                    <a:pt x="145" y="35"/>
                    <a:pt x="145" y="1"/>
                    <a:pt x="102" y="1"/>
                  </a:cubicBezTo>
                  <a:cubicBezTo>
                    <a:pt x="68" y="1"/>
                    <a:pt x="68" y="1"/>
                    <a:pt x="34" y="35"/>
                  </a:cubicBezTo>
                  <a:cubicBezTo>
                    <a:pt x="0" y="77"/>
                    <a:pt x="0" y="179"/>
                    <a:pt x="0" y="247"/>
                  </a:cubicBezTo>
                  <a:cubicBezTo>
                    <a:pt x="0" y="323"/>
                    <a:pt x="0" y="391"/>
                    <a:pt x="34" y="459"/>
                  </a:cubicBezTo>
                  <a:cubicBezTo>
                    <a:pt x="34" y="459"/>
                    <a:pt x="34" y="502"/>
                    <a:pt x="68" y="5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2"/>
            <p:cNvSpPr/>
            <p:nvPr/>
          </p:nvSpPr>
          <p:spPr>
            <a:xfrm>
              <a:off x="6263461" y="4622808"/>
              <a:ext cx="8400" cy="20541"/>
            </a:xfrm>
            <a:custGeom>
              <a:avLst/>
              <a:gdLst/>
              <a:ahLst/>
              <a:cxnLst/>
              <a:rect l="l" t="t" r="r" b="b"/>
              <a:pathLst>
                <a:path w="247" h="604" extrusionOk="0">
                  <a:moveTo>
                    <a:pt x="68" y="570"/>
                  </a:moveTo>
                  <a:cubicBezTo>
                    <a:pt x="102" y="604"/>
                    <a:pt x="102" y="570"/>
                    <a:pt x="136" y="536"/>
                  </a:cubicBezTo>
                  <a:cubicBezTo>
                    <a:pt x="136" y="459"/>
                    <a:pt x="136" y="357"/>
                    <a:pt x="179" y="247"/>
                  </a:cubicBezTo>
                  <a:cubicBezTo>
                    <a:pt x="213" y="179"/>
                    <a:pt x="247" y="111"/>
                    <a:pt x="213" y="34"/>
                  </a:cubicBezTo>
                  <a:cubicBezTo>
                    <a:pt x="213" y="0"/>
                    <a:pt x="213" y="0"/>
                    <a:pt x="179" y="0"/>
                  </a:cubicBezTo>
                  <a:lnTo>
                    <a:pt x="136" y="0"/>
                  </a:lnTo>
                  <a:cubicBezTo>
                    <a:pt x="35" y="34"/>
                    <a:pt x="35" y="145"/>
                    <a:pt x="35" y="247"/>
                  </a:cubicBezTo>
                  <a:cubicBezTo>
                    <a:pt x="1" y="357"/>
                    <a:pt x="35" y="425"/>
                    <a:pt x="35" y="536"/>
                  </a:cubicBezTo>
                  <a:cubicBezTo>
                    <a:pt x="35" y="570"/>
                    <a:pt x="35" y="570"/>
                    <a:pt x="68"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2"/>
            <p:cNvSpPr/>
            <p:nvPr/>
          </p:nvSpPr>
          <p:spPr>
            <a:xfrm>
              <a:off x="6235745" y="4628861"/>
              <a:ext cx="8400" cy="18228"/>
            </a:xfrm>
            <a:custGeom>
              <a:avLst/>
              <a:gdLst/>
              <a:ahLst/>
              <a:cxnLst/>
              <a:rect l="l" t="t" r="r" b="b"/>
              <a:pathLst>
                <a:path w="247" h="536" extrusionOk="0">
                  <a:moveTo>
                    <a:pt x="34" y="536"/>
                  </a:moveTo>
                  <a:lnTo>
                    <a:pt x="102" y="536"/>
                  </a:lnTo>
                  <a:cubicBezTo>
                    <a:pt x="144" y="358"/>
                    <a:pt x="246" y="213"/>
                    <a:pt x="212" y="35"/>
                  </a:cubicBezTo>
                  <a:cubicBezTo>
                    <a:pt x="178" y="1"/>
                    <a:pt x="178" y="1"/>
                    <a:pt x="144" y="1"/>
                  </a:cubicBezTo>
                  <a:lnTo>
                    <a:pt x="102" y="1"/>
                  </a:lnTo>
                  <a:cubicBezTo>
                    <a:pt x="0" y="145"/>
                    <a:pt x="0" y="324"/>
                    <a:pt x="0" y="493"/>
                  </a:cubicBezTo>
                  <a:cubicBezTo>
                    <a:pt x="0" y="536"/>
                    <a:pt x="0" y="536"/>
                    <a:pt x="34" y="5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2"/>
            <p:cNvSpPr/>
            <p:nvPr/>
          </p:nvSpPr>
          <p:spPr>
            <a:xfrm>
              <a:off x="6287436" y="4587848"/>
              <a:ext cx="8400" cy="15916"/>
            </a:xfrm>
            <a:custGeom>
              <a:avLst/>
              <a:gdLst/>
              <a:ahLst/>
              <a:cxnLst/>
              <a:rect l="l" t="t" r="r" b="b"/>
              <a:pathLst>
                <a:path w="247" h="468" extrusionOk="0">
                  <a:moveTo>
                    <a:pt x="69" y="468"/>
                  </a:moveTo>
                  <a:cubicBezTo>
                    <a:pt x="111" y="468"/>
                    <a:pt x="145" y="468"/>
                    <a:pt x="145" y="425"/>
                  </a:cubicBezTo>
                  <a:cubicBezTo>
                    <a:pt x="145" y="323"/>
                    <a:pt x="179" y="213"/>
                    <a:pt x="247" y="111"/>
                  </a:cubicBezTo>
                  <a:cubicBezTo>
                    <a:pt x="247" y="77"/>
                    <a:pt x="213" y="43"/>
                    <a:pt x="179" y="1"/>
                  </a:cubicBezTo>
                  <a:cubicBezTo>
                    <a:pt x="145" y="1"/>
                    <a:pt x="111" y="1"/>
                    <a:pt x="69" y="43"/>
                  </a:cubicBezTo>
                  <a:cubicBezTo>
                    <a:pt x="1" y="145"/>
                    <a:pt x="1" y="289"/>
                    <a:pt x="35" y="425"/>
                  </a:cubicBezTo>
                  <a:cubicBezTo>
                    <a:pt x="35" y="425"/>
                    <a:pt x="35" y="468"/>
                    <a:pt x="69" y="4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2"/>
            <p:cNvSpPr/>
            <p:nvPr/>
          </p:nvSpPr>
          <p:spPr>
            <a:xfrm>
              <a:off x="6259720" y="4593901"/>
              <a:ext cx="8400" cy="14487"/>
            </a:xfrm>
            <a:custGeom>
              <a:avLst/>
              <a:gdLst/>
              <a:ahLst/>
              <a:cxnLst/>
              <a:rect l="l" t="t" r="r" b="b"/>
              <a:pathLst>
                <a:path w="247" h="426" extrusionOk="0">
                  <a:moveTo>
                    <a:pt x="77" y="426"/>
                  </a:moveTo>
                  <a:lnTo>
                    <a:pt x="111" y="426"/>
                  </a:lnTo>
                  <a:cubicBezTo>
                    <a:pt x="145" y="358"/>
                    <a:pt x="178" y="290"/>
                    <a:pt x="212" y="213"/>
                  </a:cubicBezTo>
                  <a:cubicBezTo>
                    <a:pt x="212" y="145"/>
                    <a:pt x="246" y="111"/>
                    <a:pt x="212" y="35"/>
                  </a:cubicBezTo>
                  <a:cubicBezTo>
                    <a:pt x="212" y="1"/>
                    <a:pt x="212" y="1"/>
                    <a:pt x="178" y="1"/>
                  </a:cubicBezTo>
                  <a:lnTo>
                    <a:pt x="145" y="1"/>
                  </a:lnTo>
                  <a:cubicBezTo>
                    <a:pt x="34" y="77"/>
                    <a:pt x="34" y="247"/>
                    <a:pt x="0" y="392"/>
                  </a:cubicBezTo>
                  <a:cubicBezTo>
                    <a:pt x="0" y="426"/>
                    <a:pt x="34" y="426"/>
                    <a:pt x="77" y="42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2"/>
            <p:cNvSpPr/>
            <p:nvPr/>
          </p:nvSpPr>
          <p:spPr>
            <a:xfrm>
              <a:off x="6291211" y="4553194"/>
              <a:ext cx="9556" cy="20234"/>
            </a:xfrm>
            <a:custGeom>
              <a:avLst/>
              <a:gdLst/>
              <a:ahLst/>
              <a:cxnLst/>
              <a:rect l="l" t="t" r="r" b="b"/>
              <a:pathLst>
                <a:path w="281" h="595" extrusionOk="0">
                  <a:moveTo>
                    <a:pt x="68" y="561"/>
                  </a:moveTo>
                  <a:cubicBezTo>
                    <a:pt x="68" y="595"/>
                    <a:pt x="102" y="561"/>
                    <a:pt x="102" y="561"/>
                  </a:cubicBezTo>
                  <a:cubicBezTo>
                    <a:pt x="136" y="493"/>
                    <a:pt x="170" y="382"/>
                    <a:pt x="212" y="314"/>
                  </a:cubicBezTo>
                  <a:cubicBezTo>
                    <a:pt x="246" y="212"/>
                    <a:pt x="280" y="136"/>
                    <a:pt x="280" y="34"/>
                  </a:cubicBezTo>
                  <a:cubicBezTo>
                    <a:pt x="280" y="0"/>
                    <a:pt x="246" y="0"/>
                    <a:pt x="212" y="0"/>
                  </a:cubicBezTo>
                  <a:lnTo>
                    <a:pt x="136" y="0"/>
                  </a:lnTo>
                  <a:cubicBezTo>
                    <a:pt x="68" y="68"/>
                    <a:pt x="68" y="170"/>
                    <a:pt x="68" y="280"/>
                  </a:cubicBezTo>
                  <a:cubicBezTo>
                    <a:pt x="34" y="348"/>
                    <a:pt x="0" y="459"/>
                    <a:pt x="34" y="56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2"/>
            <p:cNvSpPr/>
            <p:nvPr/>
          </p:nvSpPr>
          <p:spPr>
            <a:xfrm>
              <a:off x="6235745" y="4489328"/>
              <a:ext cx="123957" cy="51759"/>
            </a:xfrm>
            <a:custGeom>
              <a:avLst/>
              <a:gdLst/>
              <a:ahLst/>
              <a:cxnLst/>
              <a:rect l="l" t="t" r="r" b="b"/>
              <a:pathLst>
                <a:path w="3645" h="1522" extrusionOk="0">
                  <a:moveTo>
                    <a:pt x="2548" y="1453"/>
                  </a:moveTo>
                  <a:cubicBezTo>
                    <a:pt x="2939" y="1521"/>
                    <a:pt x="3330" y="1521"/>
                    <a:pt x="3644" y="1453"/>
                  </a:cubicBezTo>
                  <a:cubicBezTo>
                    <a:pt x="3500" y="1343"/>
                    <a:pt x="3364" y="1275"/>
                    <a:pt x="3254" y="1165"/>
                  </a:cubicBezTo>
                  <a:cubicBezTo>
                    <a:pt x="2939" y="952"/>
                    <a:pt x="2582" y="740"/>
                    <a:pt x="2226" y="561"/>
                  </a:cubicBezTo>
                  <a:cubicBezTo>
                    <a:pt x="2158" y="561"/>
                    <a:pt x="2124" y="527"/>
                    <a:pt x="2090" y="527"/>
                  </a:cubicBezTo>
                  <a:cubicBezTo>
                    <a:pt x="1801" y="392"/>
                    <a:pt x="1521" y="281"/>
                    <a:pt x="1274" y="213"/>
                  </a:cubicBezTo>
                  <a:cubicBezTo>
                    <a:pt x="1096" y="179"/>
                    <a:pt x="917" y="103"/>
                    <a:pt x="705" y="103"/>
                  </a:cubicBezTo>
                  <a:cubicBezTo>
                    <a:pt x="493" y="35"/>
                    <a:pt x="246" y="35"/>
                    <a:pt x="0" y="1"/>
                  </a:cubicBezTo>
                  <a:cubicBezTo>
                    <a:pt x="951" y="918"/>
                    <a:pt x="1801" y="1309"/>
                    <a:pt x="2548" y="1453"/>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2"/>
            <p:cNvSpPr/>
            <p:nvPr/>
          </p:nvSpPr>
          <p:spPr>
            <a:xfrm>
              <a:off x="7522453" y="3209864"/>
              <a:ext cx="715008" cy="602919"/>
            </a:xfrm>
            <a:custGeom>
              <a:avLst/>
              <a:gdLst/>
              <a:ahLst/>
              <a:cxnLst/>
              <a:rect l="l" t="t" r="r" b="b"/>
              <a:pathLst>
                <a:path w="21025" h="17729" extrusionOk="0">
                  <a:moveTo>
                    <a:pt x="7645" y="17729"/>
                  </a:moveTo>
                  <a:cubicBezTo>
                    <a:pt x="8317" y="17729"/>
                    <a:pt x="9132" y="17661"/>
                    <a:pt x="10050" y="17550"/>
                  </a:cubicBezTo>
                  <a:cubicBezTo>
                    <a:pt x="21025" y="15996"/>
                    <a:pt x="16956" y="9871"/>
                    <a:pt x="15045" y="3857"/>
                  </a:cubicBezTo>
                  <a:cubicBezTo>
                    <a:pt x="14017" y="739"/>
                    <a:pt x="11859" y="0"/>
                    <a:pt x="10016" y="0"/>
                  </a:cubicBezTo>
                  <a:cubicBezTo>
                    <a:pt x="8351" y="0"/>
                    <a:pt x="6940" y="595"/>
                    <a:pt x="6940" y="595"/>
                  </a:cubicBezTo>
                  <a:lnTo>
                    <a:pt x="4851" y="10687"/>
                  </a:lnTo>
                  <a:cubicBezTo>
                    <a:pt x="4851" y="10687"/>
                    <a:pt x="0" y="17729"/>
                    <a:pt x="7645" y="1772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2"/>
            <p:cNvSpPr/>
            <p:nvPr/>
          </p:nvSpPr>
          <p:spPr>
            <a:xfrm>
              <a:off x="7888475" y="3697191"/>
              <a:ext cx="92738" cy="56656"/>
            </a:xfrm>
            <a:custGeom>
              <a:avLst/>
              <a:gdLst/>
              <a:ahLst/>
              <a:cxnLst/>
              <a:rect l="l" t="t" r="r" b="b"/>
              <a:pathLst>
                <a:path w="2727" h="1666" extrusionOk="0">
                  <a:moveTo>
                    <a:pt x="2617" y="1666"/>
                  </a:moveTo>
                  <a:cubicBezTo>
                    <a:pt x="2650" y="1666"/>
                    <a:pt x="2727" y="1598"/>
                    <a:pt x="2650" y="1555"/>
                  </a:cubicBezTo>
                  <a:cubicBezTo>
                    <a:pt x="2302" y="1241"/>
                    <a:pt x="1877" y="995"/>
                    <a:pt x="1453" y="706"/>
                  </a:cubicBezTo>
                  <a:cubicBezTo>
                    <a:pt x="1062" y="460"/>
                    <a:pt x="637" y="179"/>
                    <a:pt x="178" y="1"/>
                  </a:cubicBezTo>
                  <a:lnTo>
                    <a:pt x="136" y="1"/>
                  </a:lnTo>
                  <a:cubicBezTo>
                    <a:pt x="34" y="1"/>
                    <a:pt x="0" y="145"/>
                    <a:pt x="68" y="213"/>
                  </a:cubicBezTo>
                  <a:cubicBezTo>
                    <a:pt x="459" y="494"/>
                    <a:pt x="918" y="672"/>
                    <a:pt x="1342" y="918"/>
                  </a:cubicBezTo>
                  <a:cubicBezTo>
                    <a:pt x="1767" y="1173"/>
                    <a:pt x="2158" y="1420"/>
                    <a:pt x="2583" y="16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2"/>
            <p:cNvSpPr/>
            <p:nvPr/>
          </p:nvSpPr>
          <p:spPr>
            <a:xfrm>
              <a:off x="7916191" y="3675529"/>
              <a:ext cx="110694" cy="48291"/>
            </a:xfrm>
            <a:custGeom>
              <a:avLst/>
              <a:gdLst/>
              <a:ahLst/>
              <a:cxnLst/>
              <a:rect l="l" t="t" r="r" b="b"/>
              <a:pathLst>
                <a:path w="3255" h="1420" extrusionOk="0">
                  <a:moveTo>
                    <a:pt x="3186" y="1419"/>
                  </a:moveTo>
                  <a:lnTo>
                    <a:pt x="3220" y="1419"/>
                  </a:lnTo>
                  <a:lnTo>
                    <a:pt x="3254" y="1385"/>
                  </a:lnTo>
                  <a:lnTo>
                    <a:pt x="3254" y="1309"/>
                  </a:lnTo>
                  <a:cubicBezTo>
                    <a:pt x="3144" y="1173"/>
                    <a:pt x="2931" y="1097"/>
                    <a:pt x="2761" y="1029"/>
                  </a:cubicBezTo>
                  <a:cubicBezTo>
                    <a:pt x="2473" y="850"/>
                    <a:pt x="2192" y="748"/>
                    <a:pt x="1869" y="604"/>
                  </a:cubicBezTo>
                  <a:cubicBezTo>
                    <a:pt x="1343" y="392"/>
                    <a:pt x="740" y="145"/>
                    <a:pt x="171" y="1"/>
                  </a:cubicBezTo>
                  <a:lnTo>
                    <a:pt x="137" y="1"/>
                  </a:lnTo>
                  <a:cubicBezTo>
                    <a:pt x="1" y="1"/>
                    <a:pt x="1" y="179"/>
                    <a:pt x="103" y="213"/>
                  </a:cubicBezTo>
                  <a:cubicBezTo>
                    <a:pt x="561" y="426"/>
                    <a:pt x="1096" y="536"/>
                    <a:pt x="1555" y="706"/>
                  </a:cubicBezTo>
                  <a:cubicBezTo>
                    <a:pt x="1700" y="782"/>
                    <a:pt x="3144" y="1275"/>
                    <a:pt x="3144" y="1385"/>
                  </a:cubicBezTo>
                  <a:cubicBezTo>
                    <a:pt x="3110" y="1419"/>
                    <a:pt x="3144" y="1419"/>
                    <a:pt x="3186" y="14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2"/>
            <p:cNvSpPr/>
            <p:nvPr/>
          </p:nvSpPr>
          <p:spPr>
            <a:xfrm>
              <a:off x="7964142" y="3638256"/>
              <a:ext cx="118210" cy="33837"/>
            </a:xfrm>
            <a:custGeom>
              <a:avLst/>
              <a:gdLst/>
              <a:ahLst/>
              <a:cxnLst/>
              <a:rect l="l" t="t" r="r" b="b"/>
              <a:pathLst>
                <a:path w="3476" h="995" extrusionOk="0">
                  <a:moveTo>
                    <a:pt x="3399" y="995"/>
                  </a:moveTo>
                  <a:cubicBezTo>
                    <a:pt x="3475" y="995"/>
                    <a:pt x="3475" y="884"/>
                    <a:pt x="3433" y="884"/>
                  </a:cubicBezTo>
                  <a:cubicBezTo>
                    <a:pt x="2371" y="494"/>
                    <a:pt x="1275" y="247"/>
                    <a:pt x="179" y="1"/>
                  </a:cubicBezTo>
                  <a:lnTo>
                    <a:pt x="145" y="1"/>
                  </a:lnTo>
                  <a:cubicBezTo>
                    <a:pt x="35" y="1"/>
                    <a:pt x="1" y="179"/>
                    <a:pt x="145" y="213"/>
                  </a:cubicBezTo>
                  <a:cubicBezTo>
                    <a:pt x="1207" y="460"/>
                    <a:pt x="2303" y="782"/>
                    <a:pt x="3399" y="99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2"/>
            <p:cNvSpPr/>
            <p:nvPr/>
          </p:nvSpPr>
          <p:spPr>
            <a:xfrm>
              <a:off x="8005189" y="3599862"/>
              <a:ext cx="85529" cy="10712"/>
            </a:xfrm>
            <a:custGeom>
              <a:avLst/>
              <a:gdLst/>
              <a:ahLst/>
              <a:cxnLst/>
              <a:rect l="l" t="t" r="r" b="b"/>
              <a:pathLst>
                <a:path w="2515" h="315" extrusionOk="0">
                  <a:moveTo>
                    <a:pt x="1801" y="314"/>
                  </a:moveTo>
                  <a:cubicBezTo>
                    <a:pt x="2013" y="314"/>
                    <a:pt x="2226" y="314"/>
                    <a:pt x="2438" y="280"/>
                  </a:cubicBezTo>
                  <a:cubicBezTo>
                    <a:pt x="2481" y="280"/>
                    <a:pt x="2515" y="213"/>
                    <a:pt x="2438" y="213"/>
                  </a:cubicBezTo>
                  <a:cubicBezTo>
                    <a:pt x="1767" y="34"/>
                    <a:pt x="951" y="0"/>
                    <a:pt x="246" y="0"/>
                  </a:cubicBezTo>
                  <a:lnTo>
                    <a:pt x="144" y="0"/>
                  </a:lnTo>
                  <a:cubicBezTo>
                    <a:pt x="34" y="0"/>
                    <a:pt x="0" y="170"/>
                    <a:pt x="102" y="170"/>
                  </a:cubicBezTo>
                  <a:cubicBezTo>
                    <a:pt x="637" y="246"/>
                    <a:pt x="1240" y="314"/>
                    <a:pt x="1801" y="3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2"/>
            <p:cNvSpPr/>
            <p:nvPr/>
          </p:nvSpPr>
          <p:spPr>
            <a:xfrm>
              <a:off x="8019608" y="3558815"/>
              <a:ext cx="56656" cy="8434"/>
            </a:xfrm>
            <a:custGeom>
              <a:avLst/>
              <a:gdLst/>
              <a:ahLst/>
              <a:cxnLst/>
              <a:rect l="l" t="t" r="r" b="b"/>
              <a:pathLst>
                <a:path w="1666" h="248" extrusionOk="0">
                  <a:moveTo>
                    <a:pt x="213" y="247"/>
                  </a:moveTo>
                  <a:cubicBezTo>
                    <a:pt x="459" y="247"/>
                    <a:pt x="672" y="213"/>
                    <a:pt x="918" y="213"/>
                  </a:cubicBezTo>
                  <a:cubicBezTo>
                    <a:pt x="1131" y="179"/>
                    <a:pt x="1377" y="213"/>
                    <a:pt x="1589" y="145"/>
                  </a:cubicBezTo>
                  <a:cubicBezTo>
                    <a:pt x="1666" y="145"/>
                    <a:pt x="1666" y="69"/>
                    <a:pt x="1589" y="69"/>
                  </a:cubicBezTo>
                  <a:cubicBezTo>
                    <a:pt x="1453" y="1"/>
                    <a:pt x="1309" y="1"/>
                    <a:pt x="1131" y="1"/>
                  </a:cubicBezTo>
                  <a:lnTo>
                    <a:pt x="850" y="1"/>
                  </a:lnTo>
                  <a:cubicBezTo>
                    <a:pt x="604" y="1"/>
                    <a:pt x="315" y="1"/>
                    <a:pt x="69" y="103"/>
                  </a:cubicBezTo>
                  <a:cubicBezTo>
                    <a:pt x="1" y="145"/>
                    <a:pt x="1" y="247"/>
                    <a:pt x="10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2"/>
            <p:cNvSpPr/>
            <p:nvPr/>
          </p:nvSpPr>
          <p:spPr>
            <a:xfrm>
              <a:off x="8026852" y="3510592"/>
              <a:ext cx="37272" cy="6087"/>
            </a:xfrm>
            <a:custGeom>
              <a:avLst/>
              <a:gdLst/>
              <a:ahLst/>
              <a:cxnLst/>
              <a:rect l="l" t="t" r="r" b="b"/>
              <a:pathLst>
                <a:path w="1096" h="179" extrusionOk="0">
                  <a:moveTo>
                    <a:pt x="280" y="179"/>
                  </a:moveTo>
                  <a:cubicBezTo>
                    <a:pt x="527" y="179"/>
                    <a:pt x="816" y="111"/>
                    <a:pt x="1062" y="77"/>
                  </a:cubicBezTo>
                  <a:cubicBezTo>
                    <a:pt x="1096" y="77"/>
                    <a:pt x="1062" y="0"/>
                    <a:pt x="1028" y="0"/>
                  </a:cubicBezTo>
                  <a:lnTo>
                    <a:pt x="1028" y="0"/>
                  </a:lnTo>
                  <a:lnTo>
                    <a:pt x="637" y="0"/>
                  </a:lnTo>
                  <a:lnTo>
                    <a:pt x="493" y="0"/>
                  </a:lnTo>
                  <a:cubicBezTo>
                    <a:pt x="357" y="0"/>
                    <a:pt x="213" y="0"/>
                    <a:pt x="102" y="34"/>
                  </a:cubicBezTo>
                  <a:cubicBezTo>
                    <a:pt x="0" y="34"/>
                    <a:pt x="0" y="145"/>
                    <a:pt x="102" y="145"/>
                  </a:cubicBezTo>
                  <a:cubicBezTo>
                    <a:pt x="145" y="179"/>
                    <a:pt x="213" y="179"/>
                    <a:pt x="280" y="17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2"/>
            <p:cNvSpPr/>
            <p:nvPr/>
          </p:nvSpPr>
          <p:spPr>
            <a:xfrm>
              <a:off x="8007468" y="3462642"/>
              <a:ext cx="42237" cy="13025"/>
            </a:xfrm>
            <a:custGeom>
              <a:avLst/>
              <a:gdLst/>
              <a:ahLst/>
              <a:cxnLst/>
              <a:rect l="l" t="t" r="r" b="b"/>
              <a:pathLst>
                <a:path w="1242" h="383" extrusionOk="0">
                  <a:moveTo>
                    <a:pt x="77" y="382"/>
                  </a:moveTo>
                  <a:lnTo>
                    <a:pt x="77" y="382"/>
                  </a:lnTo>
                  <a:cubicBezTo>
                    <a:pt x="247" y="382"/>
                    <a:pt x="426" y="280"/>
                    <a:pt x="604" y="246"/>
                  </a:cubicBezTo>
                  <a:cubicBezTo>
                    <a:pt x="783" y="170"/>
                    <a:pt x="995" y="136"/>
                    <a:pt x="1207" y="68"/>
                  </a:cubicBezTo>
                  <a:cubicBezTo>
                    <a:pt x="1241" y="68"/>
                    <a:pt x="1241" y="0"/>
                    <a:pt x="1173" y="0"/>
                  </a:cubicBezTo>
                  <a:lnTo>
                    <a:pt x="1173" y="0"/>
                  </a:lnTo>
                  <a:cubicBezTo>
                    <a:pt x="816" y="34"/>
                    <a:pt x="358" y="102"/>
                    <a:pt x="35" y="314"/>
                  </a:cubicBezTo>
                  <a:cubicBezTo>
                    <a:pt x="1" y="314"/>
                    <a:pt x="1" y="382"/>
                    <a:pt x="77" y="38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2"/>
            <p:cNvSpPr/>
            <p:nvPr/>
          </p:nvSpPr>
          <p:spPr>
            <a:xfrm>
              <a:off x="7997946" y="3414385"/>
              <a:ext cx="37306" cy="16800"/>
            </a:xfrm>
            <a:custGeom>
              <a:avLst/>
              <a:gdLst/>
              <a:ahLst/>
              <a:cxnLst/>
              <a:rect l="l" t="t" r="r" b="b"/>
              <a:pathLst>
                <a:path w="1097" h="494" extrusionOk="0">
                  <a:moveTo>
                    <a:pt x="145" y="493"/>
                  </a:moveTo>
                  <a:cubicBezTo>
                    <a:pt x="281" y="493"/>
                    <a:pt x="459" y="391"/>
                    <a:pt x="604" y="315"/>
                  </a:cubicBezTo>
                  <a:cubicBezTo>
                    <a:pt x="706" y="281"/>
                    <a:pt x="918" y="145"/>
                    <a:pt x="1063" y="145"/>
                  </a:cubicBezTo>
                  <a:cubicBezTo>
                    <a:pt x="1063" y="145"/>
                    <a:pt x="1096" y="145"/>
                    <a:pt x="1096" y="102"/>
                  </a:cubicBezTo>
                  <a:lnTo>
                    <a:pt x="1096" y="102"/>
                  </a:lnTo>
                  <a:cubicBezTo>
                    <a:pt x="1096" y="68"/>
                    <a:pt x="1096" y="34"/>
                    <a:pt x="1063" y="0"/>
                  </a:cubicBezTo>
                  <a:lnTo>
                    <a:pt x="995" y="0"/>
                  </a:lnTo>
                  <a:cubicBezTo>
                    <a:pt x="850" y="0"/>
                    <a:pt x="672" y="102"/>
                    <a:pt x="570" y="145"/>
                  </a:cubicBezTo>
                  <a:cubicBezTo>
                    <a:pt x="391" y="213"/>
                    <a:pt x="179" y="247"/>
                    <a:pt x="35" y="391"/>
                  </a:cubicBezTo>
                  <a:cubicBezTo>
                    <a:pt x="1" y="425"/>
                    <a:pt x="35" y="459"/>
                    <a:pt x="103" y="49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2"/>
            <p:cNvSpPr/>
            <p:nvPr/>
          </p:nvSpPr>
          <p:spPr>
            <a:xfrm>
              <a:off x="7978595" y="3366128"/>
              <a:ext cx="49447" cy="24315"/>
            </a:xfrm>
            <a:custGeom>
              <a:avLst/>
              <a:gdLst/>
              <a:ahLst/>
              <a:cxnLst/>
              <a:rect l="l" t="t" r="r" b="b"/>
              <a:pathLst>
                <a:path w="1454" h="715" extrusionOk="0">
                  <a:moveTo>
                    <a:pt x="111" y="714"/>
                  </a:moveTo>
                  <a:lnTo>
                    <a:pt x="111" y="714"/>
                  </a:lnTo>
                  <a:cubicBezTo>
                    <a:pt x="323" y="672"/>
                    <a:pt x="536" y="536"/>
                    <a:pt x="748" y="426"/>
                  </a:cubicBezTo>
                  <a:cubicBezTo>
                    <a:pt x="960" y="324"/>
                    <a:pt x="1173" y="213"/>
                    <a:pt x="1419" y="111"/>
                  </a:cubicBezTo>
                  <a:cubicBezTo>
                    <a:pt x="1453" y="77"/>
                    <a:pt x="1419" y="1"/>
                    <a:pt x="1385" y="1"/>
                  </a:cubicBezTo>
                  <a:lnTo>
                    <a:pt x="1385" y="35"/>
                  </a:lnTo>
                  <a:cubicBezTo>
                    <a:pt x="1139" y="111"/>
                    <a:pt x="926" y="179"/>
                    <a:pt x="714" y="290"/>
                  </a:cubicBezTo>
                  <a:cubicBezTo>
                    <a:pt x="502" y="392"/>
                    <a:pt x="247" y="460"/>
                    <a:pt x="34" y="604"/>
                  </a:cubicBezTo>
                  <a:cubicBezTo>
                    <a:pt x="0" y="638"/>
                    <a:pt x="77" y="714"/>
                    <a:pt x="111" y="7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2"/>
            <p:cNvSpPr/>
            <p:nvPr/>
          </p:nvSpPr>
          <p:spPr>
            <a:xfrm>
              <a:off x="7936426" y="3320490"/>
              <a:ext cx="61554" cy="32409"/>
            </a:xfrm>
            <a:custGeom>
              <a:avLst/>
              <a:gdLst/>
              <a:ahLst/>
              <a:cxnLst/>
              <a:rect l="l" t="t" r="r" b="b"/>
              <a:pathLst>
                <a:path w="1810" h="953" extrusionOk="0">
                  <a:moveTo>
                    <a:pt x="111" y="952"/>
                  </a:moveTo>
                  <a:lnTo>
                    <a:pt x="111" y="952"/>
                  </a:lnTo>
                  <a:cubicBezTo>
                    <a:pt x="391" y="918"/>
                    <a:pt x="680" y="706"/>
                    <a:pt x="926" y="604"/>
                  </a:cubicBezTo>
                  <a:cubicBezTo>
                    <a:pt x="1207" y="425"/>
                    <a:pt x="1487" y="247"/>
                    <a:pt x="1776" y="103"/>
                  </a:cubicBezTo>
                  <a:cubicBezTo>
                    <a:pt x="1810" y="69"/>
                    <a:pt x="1776" y="1"/>
                    <a:pt x="1742" y="1"/>
                  </a:cubicBezTo>
                  <a:lnTo>
                    <a:pt x="1699" y="1"/>
                  </a:lnTo>
                  <a:cubicBezTo>
                    <a:pt x="1419" y="179"/>
                    <a:pt x="1139" y="315"/>
                    <a:pt x="850" y="459"/>
                  </a:cubicBezTo>
                  <a:cubicBezTo>
                    <a:pt x="603" y="604"/>
                    <a:pt x="289" y="672"/>
                    <a:pt x="77" y="850"/>
                  </a:cubicBezTo>
                  <a:cubicBezTo>
                    <a:pt x="0" y="884"/>
                    <a:pt x="77" y="952"/>
                    <a:pt x="111"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2"/>
            <p:cNvSpPr/>
            <p:nvPr/>
          </p:nvSpPr>
          <p:spPr>
            <a:xfrm>
              <a:off x="7882388" y="3272234"/>
              <a:ext cx="85563" cy="53222"/>
            </a:xfrm>
            <a:custGeom>
              <a:avLst/>
              <a:gdLst/>
              <a:ahLst/>
              <a:cxnLst/>
              <a:rect l="l" t="t" r="r" b="b"/>
              <a:pathLst>
                <a:path w="2516" h="1565" extrusionOk="0">
                  <a:moveTo>
                    <a:pt x="145" y="1564"/>
                  </a:moveTo>
                  <a:lnTo>
                    <a:pt x="179" y="1564"/>
                  </a:lnTo>
                  <a:cubicBezTo>
                    <a:pt x="952" y="1139"/>
                    <a:pt x="1768" y="638"/>
                    <a:pt x="2481" y="111"/>
                  </a:cubicBezTo>
                  <a:cubicBezTo>
                    <a:pt x="2515" y="77"/>
                    <a:pt x="2481" y="1"/>
                    <a:pt x="2439" y="1"/>
                  </a:cubicBezTo>
                  <a:lnTo>
                    <a:pt x="2405" y="1"/>
                  </a:lnTo>
                  <a:cubicBezTo>
                    <a:pt x="1632" y="426"/>
                    <a:pt x="850" y="927"/>
                    <a:pt x="69" y="1386"/>
                  </a:cubicBezTo>
                  <a:cubicBezTo>
                    <a:pt x="1" y="1454"/>
                    <a:pt x="35" y="1564"/>
                    <a:pt x="145" y="156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2"/>
            <p:cNvSpPr/>
            <p:nvPr/>
          </p:nvSpPr>
          <p:spPr>
            <a:xfrm>
              <a:off x="7897997" y="3239893"/>
              <a:ext cx="30063" cy="21697"/>
            </a:xfrm>
            <a:custGeom>
              <a:avLst/>
              <a:gdLst/>
              <a:ahLst/>
              <a:cxnLst/>
              <a:rect l="l" t="t" r="r" b="b"/>
              <a:pathLst>
                <a:path w="884" h="638" extrusionOk="0">
                  <a:moveTo>
                    <a:pt x="68" y="638"/>
                  </a:moveTo>
                  <a:lnTo>
                    <a:pt x="111" y="604"/>
                  </a:lnTo>
                  <a:cubicBezTo>
                    <a:pt x="247" y="561"/>
                    <a:pt x="357" y="459"/>
                    <a:pt x="493" y="349"/>
                  </a:cubicBezTo>
                  <a:cubicBezTo>
                    <a:pt x="604" y="281"/>
                    <a:pt x="748" y="179"/>
                    <a:pt x="850" y="69"/>
                  </a:cubicBezTo>
                  <a:cubicBezTo>
                    <a:pt x="884" y="35"/>
                    <a:pt x="850" y="1"/>
                    <a:pt x="850" y="1"/>
                  </a:cubicBezTo>
                  <a:lnTo>
                    <a:pt x="816" y="1"/>
                  </a:lnTo>
                  <a:cubicBezTo>
                    <a:pt x="672" y="35"/>
                    <a:pt x="536" y="136"/>
                    <a:pt x="391" y="247"/>
                  </a:cubicBezTo>
                  <a:cubicBezTo>
                    <a:pt x="247" y="315"/>
                    <a:pt x="111" y="391"/>
                    <a:pt x="34" y="527"/>
                  </a:cubicBezTo>
                  <a:cubicBezTo>
                    <a:pt x="0" y="561"/>
                    <a:pt x="34" y="638"/>
                    <a:pt x="68" y="6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2"/>
            <p:cNvSpPr/>
            <p:nvPr/>
          </p:nvSpPr>
          <p:spPr>
            <a:xfrm>
              <a:off x="6997513" y="2953311"/>
              <a:ext cx="910041" cy="422679"/>
            </a:xfrm>
            <a:custGeom>
              <a:avLst/>
              <a:gdLst/>
              <a:ahLst/>
              <a:cxnLst/>
              <a:rect l="l" t="t" r="r" b="b"/>
              <a:pathLst>
                <a:path w="26760" h="12429" extrusionOk="0">
                  <a:moveTo>
                    <a:pt x="17313" y="12429"/>
                  </a:moveTo>
                  <a:cubicBezTo>
                    <a:pt x="20142" y="12429"/>
                    <a:pt x="22623" y="11537"/>
                    <a:pt x="23829" y="8886"/>
                  </a:cubicBezTo>
                  <a:cubicBezTo>
                    <a:pt x="26760" y="2405"/>
                    <a:pt x="21629" y="247"/>
                    <a:pt x="16991" y="247"/>
                  </a:cubicBezTo>
                  <a:cubicBezTo>
                    <a:pt x="15759" y="247"/>
                    <a:pt x="14553" y="425"/>
                    <a:pt x="13559" y="672"/>
                  </a:cubicBezTo>
                  <a:cubicBezTo>
                    <a:pt x="12820" y="850"/>
                    <a:pt x="12149" y="918"/>
                    <a:pt x="11469" y="918"/>
                  </a:cubicBezTo>
                  <a:cubicBezTo>
                    <a:pt x="10271" y="918"/>
                    <a:pt x="9175" y="706"/>
                    <a:pt x="8148" y="459"/>
                  </a:cubicBezTo>
                  <a:cubicBezTo>
                    <a:pt x="7154" y="247"/>
                    <a:pt x="6202" y="1"/>
                    <a:pt x="5353" y="1"/>
                  </a:cubicBezTo>
                  <a:cubicBezTo>
                    <a:pt x="4359" y="1"/>
                    <a:pt x="3475" y="281"/>
                    <a:pt x="2660" y="1275"/>
                  </a:cubicBezTo>
                  <a:cubicBezTo>
                    <a:pt x="1" y="4359"/>
                    <a:pt x="4325" y="8606"/>
                    <a:pt x="4325" y="8606"/>
                  </a:cubicBezTo>
                  <a:cubicBezTo>
                    <a:pt x="4325" y="8606"/>
                    <a:pt x="11511" y="12429"/>
                    <a:pt x="17313" y="12429"/>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2"/>
            <p:cNvSpPr/>
            <p:nvPr/>
          </p:nvSpPr>
          <p:spPr>
            <a:xfrm>
              <a:off x="7767987" y="3098932"/>
              <a:ext cx="25472" cy="19384"/>
            </a:xfrm>
            <a:custGeom>
              <a:avLst/>
              <a:gdLst/>
              <a:ahLst/>
              <a:cxnLst/>
              <a:rect l="l" t="t" r="r" b="b"/>
              <a:pathLst>
                <a:path w="749" h="570" extrusionOk="0">
                  <a:moveTo>
                    <a:pt x="69" y="569"/>
                  </a:moveTo>
                  <a:lnTo>
                    <a:pt x="69" y="569"/>
                  </a:lnTo>
                  <a:cubicBezTo>
                    <a:pt x="213" y="459"/>
                    <a:pt x="324" y="391"/>
                    <a:pt x="459" y="289"/>
                  </a:cubicBezTo>
                  <a:cubicBezTo>
                    <a:pt x="570" y="212"/>
                    <a:pt x="672" y="178"/>
                    <a:pt x="748" y="34"/>
                  </a:cubicBezTo>
                  <a:cubicBezTo>
                    <a:pt x="748" y="34"/>
                    <a:pt x="748" y="0"/>
                    <a:pt x="706" y="0"/>
                  </a:cubicBezTo>
                  <a:lnTo>
                    <a:pt x="706" y="0"/>
                  </a:lnTo>
                  <a:cubicBezTo>
                    <a:pt x="570" y="34"/>
                    <a:pt x="459" y="144"/>
                    <a:pt x="358" y="212"/>
                  </a:cubicBezTo>
                  <a:cubicBezTo>
                    <a:pt x="247" y="323"/>
                    <a:pt x="145" y="391"/>
                    <a:pt x="35" y="501"/>
                  </a:cubicBezTo>
                  <a:cubicBezTo>
                    <a:pt x="1" y="501"/>
                    <a:pt x="1" y="569"/>
                    <a:pt x="69" y="56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2"/>
            <p:cNvSpPr/>
            <p:nvPr/>
          </p:nvSpPr>
          <p:spPr>
            <a:xfrm>
              <a:off x="7741427" y="3071181"/>
              <a:ext cx="47100" cy="42203"/>
            </a:xfrm>
            <a:custGeom>
              <a:avLst/>
              <a:gdLst/>
              <a:ahLst/>
              <a:cxnLst/>
              <a:rect l="l" t="t" r="r" b="b"/>
              <a:pathLst>
                <a:path w="1385" h="1241" extrusionOk="0">
                  <a:moveTo>
                    <a:pt x="43" y="1241"/>
                  </a:moveTo>
                  <a:lnTo>
                    <a:pt x="77" y="1241"/>
                  </a:lnTo>
                  <a:cubicBezTo>
                    <a:pt x="289" y="1105"/>
                    <a:pt x="501" y="927"/>
                    <a:pt x="680" y="748"/>
                  </a:cubicBezTo>
                  <a:cubicBezTo>
                    <a:pt x="892" y="570"/>
                    <a:pt x="1139" y="391"/>
                    <a:pt x="1317" y="145"/>
                  </a:cubicBezTo>
                  <a:cubicBezTo>
                    <a:pt x="1385" y="111"/>
                    <a:pt x="1317" y="1"/>
                    <a:pt x="1274" y="1"/>
                  </a:cubicBezTo>
                  <a:cubicBezTo>
                    <a:pt x="1240" y="1"/>
                    <a:pt x="1240" y="1"/>
                    <a:pt x="1206" y="43"/>
                  </a:cubicBezTo>
                  <a:cubicBezTo>
                    <a:pt x="994" y="179"/>
                    <a:pt x="816" y="391"/>
                    <a:pt x="637" y="570"/>
                  </a:cubicBezTo>
                  <a:cubicBezTo>
                    <a:pt x="425" y="748"/>
                    <a:pt x="213" y="960"/>
                    <a:pt x="43" y="1173"/>
                  </a:cubicBezTo>
                  <a:cubicBezTo>
                    <a:pt x="0" y="1207"/>
                    <a:pt x="0" y="1241"/>
                    <a:pt x="43" y="124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2"/>
            <p:cNvSpPr/>
            <p:nvPr/>
          </p:nvSpPr>
          <p:spPr>
            <a:xfrm>
              <a:off x="7717452" y="3041153"/>
              <a:ext cx="51725" cy="60397"/>
            </a:xfrm>
            <a:custGeom>
              <a:avLst/>
              <a:gdLst/>
              <a:ahLst/>
              <a:cxnLst/>
              <a:rect l="l" t="t" r="r" b="b"/>
              <a:pathLst>
                <a:path w="1521" h="1776" extrusionOk="0">
                  <a:moveTo>
                    <a:pt x="68" y="1776"/>
                  </a:moveTo>
                  <a:lnTo>
                    <a:pt x="111" y="1776"/>
                  </a:lnTo>
                  <a:cubicBezTo>
                    <a:pt x="391" y="1487"/>
                    <a:pt x="637" y="1172"/>
                    <a:pt x="918" y="884"/>
                  </a:cubicBezTo>
                  <a:cubicBezTo>
                    <a:pt x="1096" y="637"/>
                    <a:pt x="1419" y="391"/>
                    <a:pt x="1487" y="111"/>
                  </a:cubicBezTo>
                  <a:cubicBezTo>
                    <a:pt x="1521" y="34"/>
                    <a:pt x="1453" y="0"/>
                    <a:pt x="1419" y="0"/>
                  </a:cubicBezTo>
                  <a:lnTo>
                    <a:pt x="1385" y="0"/>
                  </a:lnTo>
                  <a:cubicBezTo>
                    <a:pt x="1096" y="179"/>
                    <a:pt x="884" y="569"/>
                    <a:pt x="671" y="816"/>
                  </a:cubicBezTo>
                  <a:cubicBezTo>
                    <a:pt x="459" y="1096"/>
                    <a:pt x="213" y="1385"/>
                    <a:pt x="34" y="1699"/>
                  </a:cubicBezTo>
                  <a:cubicBezTo>
                    <a:pt x="0" y="1733"/>
                    <a:pt x="34" y="1776"/>
                    <a:pt x="68" y="17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2"/>
            <p:cNvSpPr/>
            <p:nvPr/>
          </p:nvSpPr>
          <p:spPr>
            <a:xfrm>
              <a:off x="7686233" y="3007621"/>
              <a:ext cx="50603" cy="91344"/>
            </a:xfrm>
            <a:custGeom>
              <a:avLst/>
              <a:gdLst/>
              <a:ahLst/>
              <a:cxnLst/>
              <a:rect l="l" t="t" r="r" b="b"/>
              <a:pathLst>
                <a:path w="1488" h="2686" extrusionOk="0">
                  <a:moveTo>
                    <a:pt x="35" y="2685"/>
                  </a:moveTo>
                  <a:cubicBezTo>
                    <a:pt x="69" y="2685"/>
                    <a:pt x="69" y="2685"/>
                    <a:pt x="103" y="2651"/>
                  </a:cubicBezTo>
                  <a:cubicBezTo>
                    <a:pt x="349" y="1734"/>
                    <a:pt x="1097" y="1063"/>
                    <a:pt x="1453" y="137"/>
                  </a:cubicBezTo>
                  <a:cubicBezTo>
                    <a:pt x="1487" y="69"/>
                    <a:pt x="1377" y="1"/>
                    <a:pt x="1309" y="1"/>
                  </a:cubicBezTo>
                  <a:cubicBezTo>
                    <a:pt x="1275" y="1"/>
                    <a:pt x="1241" y="1"/>
                    <a:pt x="1198" y="69"/>
                  </a:cubicBezTo>
                  <a:cubicBezTo>
                    <a:pt x="816" y="918"/>
                    <a:pt x="103" y="1700"/>
                    <a:pt x="1" y="2651"/>
                  </a:cubicBezTo>
                  <a:cubicBezTo>
                    <a:pt x="1" y="2685"/>
                    <a:pt x="1" y="2685"/>
                    <a:pt x="35" y="268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2"/>
            <p:cNvSpPr/>
            <p:nvPr/>
          </p:nvSpPr>
          <p:spPr>
            <a:xfrm>
              <a:off x="7645220" y="2976130"/>
              <a:ext cx="41047" cy="123991"/>
            </a:xfrm>
            <a:custGeom>
              <a:avLst/>
              <a:gdLst/>
              <a:ahLst/>
              <a:cxnLst/>
              <a:rect l="l" t="t" r="r" b="b"/>
              <a:pathLst>
                <a:path w="1207" h="3646" extrusionOk="0">
                  <a:moveTo>
                    <a:pt x="34" y="3645"/>
                  </a:moveTo>
                  <a:cubicBezTo>
                    <a:pt x="68" y="3645"/>
                    <a:pt x="68" y="3645"/>
                    <a:pt x="111" y="3611"/>
                  </a:cubicBezTo>
                  <a:cubicBezTo>
                    <a:pt x="536" y="2515"/>
                    <a:pt x="960" y="1309"/>
                    <a:pt x="1173" y="145"/>
                  </a:cubicBezTo>
                  <a:cubicBezTo>
                    <a:pt x="1207" y="77"/>
                    <a:pt x="1130" y="1"/>
                    <a:pt x="1062" y="1"/>
                  </a:cubicBezTo>
                  <a:cubicBezTo>
                    <a:pt x="994" y="1"/>
                    <a:pt x="918" y="35"/>
                    <a:pt x="918" y="111"/>
                  </a:cubicBezTo>
                  <a:cubicBezTo>
                    <a:pt x="570" y="1241"/>
                    <a:pt x="281" y="2447"/>
                    <a:pt x="0" y="3577"/>
                  </a:cubicBezTo>
                  <a:cubicBezTo>
                    <a:pt x="0" y="3611"/>
                    <a:pt x="0" y="3645"/>
                    <a:pt x="34" y="364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2"/>
            <p:cNvSpPr/>
            <p:nvPr/>
          </p:nvSpPr>
          <p:spPr>
            <a:xfrm>
              <a:off x="7604207" y="2977287"/>
              <a:ext cx="15916" cy="144498"/>
            </a:xfrm>
            <a:custGeom>
              <a:avLst/>
              <a:gdLst/>
              <a:ahLst/>
              <a:cxnLst/>
              <a:rect l="l" t="t" r="r" b="b"/>
              <a:pathLst>
                <a:path w="468" h="4249" extrusionOk="0">
                  <a:moveTo>
                    <a:pt x="111" y="4248"/>
                  </a:moveTo>
                  <a:lnTo>
                    <a:pt x="145" y="4214"/>
                  </a:lnTo>
                  <a:cubicBezTo>
                    <a:pt x="179" y="3509"/>
                    <a:pt x="213" y="2838"/>
                    <a:pt x="289" y="2167"/>
                  </a:cubicBezTo>
                  <a:cubicBezTo>
                    <a:pt x="323" y="1453"/>
                    <a:pt x="425" y="782"/>
                    <a:pt x="467" y="111"/>
                  </a:cubicBezTo>
                  <a:cubicBezTo>
                    <a:pt x="467" y="43"/>
                    <a:pt x="391" y="1"/>
                    <a:pt x="357" y="1"/>
                  </a:cubicBezTo>
                  <a:cubicBezTo>
                    <a:pt x="289" y="1"/>
                    <a:pt x="255" y="43"/>
                    <a:pt x="255" y="77"/>
                  </a:cubicBezTo>
                  <a:cubicBezTo>
                    <a:pt x="0" y="1385"/>
                    <a:pt x="0" y="2872"/>
                    <a:pt x="77" y="4214"/>
                  </a:cubicBezTo>
                  <a:cubicBezTo>
                    <a:pt x="77" y="4214"/>
                    <a:pt x="77" y="4248"/>
                    <a:pt x="111" y="424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2"/>
            <p:cNvSpPr/>
            <p:nvPr/>
          </p:nvSpPr>
          <p:spPr>
            <a:xfrm>
              <a:off x="7544115" y="2979905"/>
              <a:ext cx="15609" cy="119060"/>
            </a:xfrm>
            <a:custGeom>
              <a:avLst/>
              <a:gdLst/>
              <a:ahLst/>
              <a:cxnLst/>
              <a:rect l="l" t="t" r="r" b="b"/>
              <a:pathLst>
                <a:path w="459" h="3501" extrusionOk="0">
                  <a:moveTo>
                    <a:pt x="357" y="3500"/>
                  </a:moveTo>
                  <a:cubicBezTo>
                    <a:pt x="357" y="3500"/>
                    <a:pt x="391" y="3500"/>
                    <a:pt x="391" y="3466"/>
                  </a:cubicBezTo>
                  <a:cubicBezTo>
                    <a:pt x="459" y="2897"/>
                    <a:pt x="459" y="2336"/>
                    <a:pt x="425" y="1767"/>
                  </a:cubicBezTo>
                  <a:cubicBezTo>
                    <a:pt x="425" y="1240"/>
                    <a:pt x="425" y="561"/>
                    <a:pt x="247" y="68"/>
                  </a:cubicBezTo>
                  <a:cubicBezTo>
                    <a:pt x="213" y="34"/>
                    <a:pt x="179" y="0"/>
                    <a:pt x="179" y="0"/>
                  </a:cubicBezTo>
                  <a:cubicBezTo>
                    <a:pt x="111" y="0"/>
                    <a:pt x="68" y="34"/>
                    <a:pt x="68" y="102"/>
                  </a:cubicBezTo>
                  <a:cubicBezTo>
                    <a:pt x="0" y="637"/>
                    <a:pt x="179" y="1240"/>
                    <a:pt x="213" y="1767"/>
                  </a:cubicBezTo>
                  <a:cubicBezTo>
                    <a:pt x="247" y="2336"/>
                    <a:pt x="247" y="2897"/>
                    <a:pt x="323" y="3466"/>
                  </a:cubicBezTo>
                  <a:cubicBezTo>
                    <a:pt x="323" y="3500"/>
                    <a:pt x="323" y="3500"/>
                    <a:pt x="357" y="350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2"/>
            <p:cNvSpPr/>
            <p:nvPr/>
          </p:nvSpPr>
          <p:spPr>
            <a:xfrm>
              <a:off x="7504531" y="2990584"/>
              <a:ext cx="14487" cy="67641"/>
            </a:xfrm>
            <a:custGeom>
              <a:avLst/>
              <a:gdLst/>
              <a:ahLst/>
              <a:cxnLst/>
              <a:rect l="l" t="t" r="r" b="b"/>
              <a:pathLst>
                <a:path w="426" h="1989" extrusionOk="0">
                  <a:moveTo>
                    <a:pt x="349" y="1988"/>
                  </a:moveTo>
                  <a:cubicBezTo>
                    <a:pt x="383" y="1988"/>
                    <a:pt x="425" y="1946"/>
                    <a:pt x="425" y="1946"/>
                  </a:cubicBezTo>
                  <a:cubicBezTo>
                    <a:pt x="383" y="1598"/>
                    <a:pt x="349" y="1275"/>
                    <a:pt x="349" y="960"/>
                  </a:cubicBezTo>
                  <a:cubicBezTo>
                    <a:pt x="349" y="638"/>
                    <a:pt x="383" y="357"/>
                    <a:pt x="349" y="77"/>
                  </a:cubicBezTo>
                  <a:cubicBezTo>
                    <a:pt x="315" y="34"/>
                    <a:pt x="281" y="1"/>
                    <a:pt x="247" y="1"/>
                  </a:cubicBezTo>
                  <a:cubicBezTo>
                    <a:pt x="213" y="1"/>
                    <a:pt x="170" y="34"/>
                    <a:pt x="170" y="77"/>
                  </a:cubicBezTo>
                  <a:cubicBezTo>
                    <a:pt x="0" y="638"/>
                    <a:pt x="170" y="1385"/>
                    <a:pt x="315" y="1946"/>
                  </a:cubicBezTo>
                  <a:cubicBezTo>
                    <a:pt x="315" y="1988"/>
                    <a:pt x="349" y="1988"/>
                    <a:pt x="349" y="198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2"/>
            <p:cNvSpPr/>
            <p:nvPr/>
          </p:nvSpPr>
          <p:spPr>
            <a:xfrm>
              <a:off x="7463518" y="2994324"/>
              <a:ext cx="20541" cy="48019"/>
            </a:xfrm>
            <a:custGeom>
              <a:avLst/>
              <a:gdLst/>
              <a:ahLst/>
              <a:cxnLst/>
              <a:rect l="l" t="t" r="r" b="b"/>
              <a:pathLst>
                <a:path w="604" h="1412" extrusionOk="0">
                  <a:moveTo>
                    <a:pt x="527" y="1411"/>
                  </a:moveTo>
                  <a:cubicBezTo>
                    <a:pt x="569" y="1411"/>
                    <a:pt x="603" y="1377"/>
                    <a:pt x="603" y="1343"/>
                  </a:cubicBezTo>
                  <a:cubicBezTo>
                    <a:pt x="493" y="1131"/>
                    <a:pt x="425" y="884"/>
                    <a:pt x="357" y="672"/>
                  </a:cubicBezTo>
                  <a:cubicBezTo>
                    <a:pt x="280" y="460"/>
                    <a:pt x="247" y="213"/>
                    <a:pt x="102" y="35"/>
                  </a:cubicBezTo>
                  <a:cubicBezTo>
                    <a:pt x="102" y="1"/>
                    <a:pt x="68" y="1"/>
                    <a:pt x="68" y="1"/>
                  </a:cubicBezTo>
                  <a:cubicBezTo>
                    <a:pt x="34" y="1"/>
                    <a:pt x="34" y="1"/>
                    <a:pt x="34" y="35"/>
                  </a:cubicBezTo>
                  <a:cubicBezTo>
                    <a:pt x="0" y="247"/>
                    <a:pt x="102" y="494"/>
                    <a:pt x="179" y="706"/>
                  </a:cubicBezTo>
                  <a:cubicBezTo>
                    <a:pt x="280" y="952"/>
                    <a:pt x="391" y="1165"/>
                    <a:pt x="493" y="13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2"/>
            <p:cNvSpPr/>
            <p:nvPr/>
          </p:nvSpPr>
          <p:spPr>
            <a:xfrm>
              <a:off x="7429714" y="2993168"/>
              <a:ext cx="18228" cy="41931"/>
            </a:xfrm>
            <a:custGeom>
              <a:avLst/>
              <a:gdLst/>
              <a:ahLst/>
              <a:cxnLst/>
              <a:rect l="l" t="t" r="r" b="b"/>
              <a:pathLst>
                <a:path w="536" h="1233" extrusionOk="0">
                  <a:moveTo>
                    <a:pt x="501" y="1233"/>
                  </a:moveTo>
                  <a:cubicBezTo>
                    <a:pt x="501" y="1233"/>
                    <a:pt x="535" y="1233"/>
                    <a:pt x="535" y="1199"/>
                  </a:cubicBezTo>
                  <a:cubicBezTo>
                    <a:pt x="501" y="850"/>
                    <a:pt x="425" y="349"/>
                    <a:pt x="213" y="35"/>
                  </a:cubicBezTo>
                  <a:cubicBezTo>
                    <a:pt x="179" y="1"/>
                    <a:pt x="145" y="1"/>
                    <a:pt x="111" y="1"/>
                  </a:cubicBezTo>
                  <a:cubicBezTo>
                    <a:pt x="77" y="1"/>
                    <a:pt x="0" y="35"/>
                    <a:pt x="34" y="103"/>
                  </a:cubicBezTo>
                  <a:cubicBezTo>
                    <a:pt x="77" y="281"/>
                    <a:pt x="179" y="460"/>
                    <a:pt x="247" y="672"/>
                  </a:cubicBezTo>
                  <a:cubicBezTo>
                    <a:pt x="323" y="850"/>
                    <a:pt x="391" y="1020"/>
                    <a:pt x="459" y="1199"/>
                  </a:cubicBezTo>
                  <a:cubicBezTo>
                    <a:pt x="459" y="1233"/>
                    <a:pt x="459" y="1233"/>
                    <a:pt x="501" y="123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2"/>
            <p:cNvSpPr/>
            <p:nvPr/>
          </p:nvSpPr>
          <p:spPr>
            <a:xfrm>
              <a:off x="7390129" y="3001568"/>
              <a:ext cx="14487" cy="30063"/>
            </a:xfrm>
            <a:custGeom>
              <a:avLst/>
              <a:gdLst/>
              <a:ahLst/>
              <a:cxnLst/>
              <a:rect l="l" t="t" r="r" b="b"/>
              <a:pathLst>
                <a:path w="426" h="884" extrusionOk="0">
                  <a:moveTo>
                    <a:pt x="349" y="884"/>
                  </a:moveTo>
                  <a:cubicBezTo>
                    <a:pt x="391" y="884"/>
                    <a:pt x="425" y="884"/>
                    <a:pt x="391" y="850"/>
                  </a:cubicBezTo>
                  <a:cubicBezTo>
                    <a:pt x="391" y="637"/>
                    <a:pt x="349" y="391"/>
                    <a:pt x="315" y="179"/>
                  </a:cubicBezTo>
                  <a:cubicBezTo>
                    <a:pt x="281" y="102"/>
                    <a:pt x="213" y="0"/>
                    <a:pt x="102" y="0"/>
                  </a:cubicBezTo>
                  <a:lnTo>
                    <a:pt x="34" y="0"/>
                  </a:lnTo>
                  <a:cubicBezTo>
                    <a:pt x="0" y="0"/>
                    <a:pt x="0" y="68"/>
                    <a:pt x="34" y="68"/>
                  </a:cubicBezTo>
                  <a:cubicBezTo>
                    <a:pt x="102" y="179"/>
                    <a:pt x="136" y="281"/>
                    <a:pt x="179" y="425"/>
                  </a:cubicBezTo>
                  <a:cubicBezTo>
                    <a:pt x="213" y="561"/>
                    <a:pt x="247" y="705"/>
                    <a:pt x="315" y="850"/>
                  </a:cubicBezTo>
                  <a:cubicBezTo>
                    <a:pt x="315" y="884"/>
                    <a:pt x="349" y="884"/>
                    <a:pt x="349" y="88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2"/>
            <p:cNvSpPr/>
            <p:nvPr/>
          </p:nvSpPr>
          <p:spPr>
            <a:xfrm>
              <a:off x="7341873" y="3001568"/>
              <a:ext cx="19384" cy="32375"/>
            </a:xfrm>
            <a:custGeom>
              <a:avLst/>
              <a:gdLst/>
              <a:ahLst/>
              <a:cxnLst/>
              <a:rect l="l" t="t" r="r" b="b"/>
              <a:pathLst>
                <a:path w="570" h="952" extrusionOk="0">
                  <a:moveTo>
                    <a:pt x="536" y="952"/>
                  </a:moveTo>
                  <a:cubicBezTo>
                    <a:pt x="536" y="952"/>
                    <a:pt x="570" y="918"/>
                    <a:pt x="570" y="884"/>
                  </a:cubicBezTo>
                  <a:cubicBezTo>
                    <a:pt x="494" y="603"/>
                    <a:pt x="358" y="213"/>
                    <a:pt x="145" y="0"/>
                  </a:cubicBezTo>
                  <a:lnTo>
                    <a:pt x="69" y="0"/>
                  </a:lnTo>
                  <a:cubicBezTo>
                    <a:pt x="35" y="0"/>
                    <a:pt x="1" y="34"/>
                    <a:pt x="1" y="68"/>
                  </a:cubicBezTo>
                  <a:cubicBezTo>
                    <a:pt x="69" y="213"/>
                    <a:pt x="179" y="349"/>
                    <a:pt x="247" y="493"/>
                  </a:cubicBezTo>
                  <a:cubicBezTo>
                    <a:pt x="358" y="637"/>
                    <a:pt x="426" y="773"/>
                    <a:pt x="494" y="918"/>
                  </a:cubicBezTo>
                  <a:cubicBezTo>
                    <a:pt x="494" y="952"/>
                    <a:pt x="494" y="952"/>
                    <a:pt x="536" y="9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2"/>
            <p:cNvSpPr/>
            <p:nvPr/>
          </p:nvSpPr>
          <p:spPr>
            <a:xfrm>
              <a:off x="7282938" y="2984530"/>
              <a:ext cx="43394" cy="65022"/>
            </a:xfrm>
            <a:custGeom>
              <a:avLst/>
              <a:gdLst/>
              <a:ahLst/>
              <a:cxnLst/>
              <a:rect l="l" t="t" r="r" b="b"/>
              <a:pathLst>
                <a:path w="1276" h="1912" extrusionOk="0">
                  <a:moveTo>
                    <a:pt x="1165" y="1911"/>
                  </a:moveTo>
                  <a:cubicBezTo>
                    <a:pt x="1241" y="1911"/>
                    <a:pt x="1275" y="1877"/>
                    <a:pt x="1241" y="1810"/>
                  </a:cubicBezTo>
                  <a:cubicBezTo>
                    <a:pt x="1029" y="1529"/>
                    <a:pt x="816" y="1206"/>
                    <a:pt x="638" y="892"/>
                  </a:cubicBezTo>
                  <a:cubicBezTo>
                    <a:pt x="460" y="603"/>
                    <a:pt x="358" y="212"/>
                    <a:pt x="145" y="0"/>
                  </a:cubicBezTo>
                  <a:lnTo>
                    <a:pt x="69" y="0"/>
                  </a:lnTo>
                  <a:cubicBezTo>
                    <a:pt x="35" y="0"/>
                    <a:pt x="35" y="0"/>
                    <a:pt x="35" y="43"/>
                  </a:cubicBezTo>
                  <a:cubicBezTo>
                    <a:pt x="1" y="357"/>
                    <a:pt x="281" y="714"/>
                    <a:pt x="460" y="994"/>
                  </a:cubicBezTo>
                  <a:cubicBezTo>
                    <a:pt x="638" y="1317"/>
                    <a:pt x="884" y="1631"/>
                    <a:pt x="1131" y="18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2"/>
            <p:cNvSpPr/>
            <p:nvPr/>
          </p:nvSpPr>
          <p:spPr>
            <a:xfrm>
              <a:off x="7224003" y="2979905"/>
              <a:ext cx="60125" cy="82944"/>
            </a:xfrm>
            <a:custGeom>
              <a:avLst/>
              <a:gdLst/>
              <a:ahLst/>
              <a:cxnLst/>
              <a:rect l="l" t="t" r="r" b="b"/>
              <a:pathLst>
                <a:path w="1768" h="2439" extrusionOk="0">
                  <a:moveTo>
                    <a:pt x="1700" y="2438"/>
                  </a:moveTo>
                  <a:cubicBezTo>
                    <a:pt x="1734" y="2438"/>
                    <a:pt x="1768" y="2404"/>
                    <a:pt x="1768" y="2336"/>
                  </a:cubicBezTo>
                  <a:cubicBezTo>
                    <a:pt x="1555" y="1912"/>
                    <a:pt x="1275" y="1487"/>
                    <a:pt x="986" y="1096"/>
                  </a:cubicBezTo>
                  <a:cubicBezTo>
                    <a:pt x="740" y="739"/>
                    <a:pt x="528" y="348"/>
                    <a:pt x="247" y="34"/>
                  </a:cubicBezTo>
                  <a:cubicBezTo>
                    <a:pt x="213" y="0"/>
                    <a:pt x="179" y="0"/>
                    <a:pt x="137" y="0"/>
                  </a:cubicBezTo>
                  <a:cubicBezTo>
                    <a:pt x="69" y="0"/>
                    <a:pt x="1" y="68"/>
                    <a:pt x="69" y="136"/>
                  </a:cubicBezTo>
                  <a:cubicBezTo>
                    <a:pt x="281" y="561"/>
                    <a:pt x="604" y="952"/>
                    <a:pt x="884" y="1342"/>
                  </a:cubicBezTo>
                  <a:cubicBezTo>
                    <a:pt x="1131" y="1699"/>
                    <a:pt x="1377" y="2090"/>
                    <a:pt x="1666" y="2404"/>
                  </a:cubicBezTo>
                  <a:cubicBezTo>
                    <a:pt x="1666" y="2438"/>
                    <a:pt x="1700" y="2438"/>
                    <a:pt x="1700" y="24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2"/>
            <p:cNvSpPr/>
            <p:nvPr/>
          </p:nvSpPr>
          <p:spPr>
            <a:xfrm>
              <a:off x="7168537" y="2989427"/>
              <a:ext cx="85563" cy="92772"/>
            </a:xfrm>
            <a:custGeom>
              <a:avLst/>
              <a:gdLst/>
              <a:ahLst/>
              <a:cxnLst/>
              <a:rect l="l" t="t" r="r" b="b"/>
              <a:pathLst>
                <a:path w="2516" h="2728" extrusionOk="0">
                  <a:moveTo>
                    <a:pt x="2447" y="2727"/>
                  </a:moveTo>
                  <a:cubicBezTo>
                    <a:pt x="2481" y="2727"/>
                    <a:pt x="2515" y="2659"/>
                    <a:pt x="2481" y="2617"/>
                  </a:cubicBezTo>
                  <a:cubicBezTo>
                    <a:pt x="1768" y="1733"/>
                    <a:pt x="995" y="960"/>
                    <a:pt x="281" y="35"/>
                  </a:cubicBezTo>
                  <a:cubicBezTo>
                    <a:pt x="247" y="1"/>
                    <a:pt x="213" y="1"/>
                    <a:pt x="179" y="1"/>
                  </a:cubicBezTo>
                  <a:cubicBezTo>
                    <a:pt x="69" y="1"/>
                    <a:pt x="1" y="68"/>
                    <a:pt x="69" y="179"/>
                  </a:cubicBezTo>
                  <a:cubicBezTo>
                    <a:pt x="748" y="1062"/>
                    <a:pt x="1488" y="2022"/>
                    <a:pt x="2405" y="27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2"/>
            <p:cNvSpPr/>
            <p:nvPr/>
          </p:nvSpPr>
          <p:spPr>
            <a:xfrm>
              <a:off x="7119158" y="3026700"/>
              <a:ext cx="97670" cy="89304"/>
            </a:xfrm>
            <a:custGeom>
              <a:avLst/>
              <a:gdLst/>
              <a:ahLst/>
              <a:cxnLst/>
              <a:rect l="l" t="t" r="r" b="b"/>
              <a:pathLst>
                <a:path w="2872" h="2626" extrusionOk="0">
                  <a:moveTo>
                    <a:pt x="2795" y="2625"/>
                  </a:moveTo>
                  <a:cubicBezTo>
                    <a:pt x="2838" y="2625"/>
                    <a:pt x="2872" y="2549"/>
                    <a:pt x="2838" y="2515"/>
                  </a:cubicBezTo>
                  <a:cubicBezTo>
                    <a:pt x="1988" y="1699"/>
                    <a:pt x="1096" y="926"/>
                    <a:pt x="289" y="34"/>
                  </a:cubicBezTo>
                  <a:cubicBezTo>
                    <a:pt x="289" y="34"/>
                    <a:pt x="247" y="0"/>
                    <a:pt x="213" y="0"/>
                  </a:cubicBezTo>
                  <a:cubicBezTo>
                    <a:pt x="111" y="0"/>
                    <a:pt x="0" y="145"/>
                    <a:pt x="111" y="247"/>
                  </a:cubicBezTo>
                  <a:cubicBezTo>
                    <a:pt x="884" y="1096"/>
                    <a:pt x="1776" y="1988"/>
                    <a:pt x="2761" y="262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2"/>
            <p:cNvSpPr/>
            <p:nvPr/>
          </p:nvSpPr>
          <p:spPr>
            <a:xfrm>
              <a:off x="7083042" y="3072644"/>
              <a:ext cx="73422" cy="50569"/>
            </a:xfrm>
            <a:custGeom>
              <a:avLst/>
              <a:gdLst/>
              <a:ahLst/>
              <a:cxnLst/>
              <a:rect l="l" t="t" r="r" b="b"/>
              <a:pathLst>
                <a:path w="2159" h="1487" extrusionOk="0">
                  <a:moveTo>
                    <a:pt x="2090" y="1487"/>
                  </a:moveTo>
                  <a:cubicBezTo>
                    <a:pt x="2124" y="1487"/>
                    <a:pt x="2158" y="1444"/>
                    <a:pt x="2124" y="1410"/>
                  </a:cubicBezTo>
                  <a:cubicBezTo>
                    <a:pt x="1521" y="917"/>
                    <a:pt x="926" y="348"/>
                    <a:pt x="213" y="0"/>
                  </a:cubicBezTo>
                  <a:lnTo>
                    <a:pt x="179" y="0"/>
                  </a:lnTo>
                  <a:cubicBezTo>
                    <a:pt x="111" y="0"/>
                    <a:pt x="0" y="102"/>
                    <a:pt x="111" y="170"/>
                  </a:cubicBezTo>
                  <a:cubicBezTo>
                    <a:pt x="672" y="671"/>
                    <a:pt x="1419" y="1096"/>
                    <a:pt x="2090" y="148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2"/>
            <p:cNvSpPr/>
            <p:nvPr/>
          </p:nvSpPr>
          <p:spPr>
            <a:xfrm>
              <a:off x="6815811" y="3111038"/>
              <a:ext cx="612781" cy="640497"/>
            </a:xfrm>
            <a:custGeom>
              <a:avLst/>
              <a:gdLst/>
              <a:ahLst/>
              <a:cxnLst/>
              <a:rect l="l" t="t" r="r" b="b"/>
              <a:pathLst>
                <a:path w="18019" h="18834" extrusionOk="0">
                  <a:moveTo>
                    <a:pt x="4537" y="18834"/>
                  </a:moveTo>
                  <a:cubicBezTo>
                    <a:pt x="5701" y="18834"/>
                    <a:pt x="7221" y="18443"/>
                    <a:pt x="9099" y="17517"/>
                  </a:cubicBezTo>
                  <a:cubicBezTo>
                    <a:pt x="18018" y="13202"/>
                    <a:pt x="9489" y="1802"/>
                    <a:pt x="9489" y="1802"/>
                  </a:cubicBezTo>
                  <a:cubicBezTo>
                    <a:pt x="9489" y="1802"/>
                    <a:pt x="7468" y="1"/>
                    <a:pt x="5344" y="1"/>
                  </a:cubicBezTo>
                  <a:cubicBezTo>
                    <a:pt x="4393" y="1"/>
                    <a:pt x="3433" y="392"/>
                    <a:pt x="2626" y="1453"/>
                  </a:cubicBezTo>
                  <a:cubicBezTo>
                    <a:pt x="1" y="4919"/>
                    <a:pt x="3900" y="7578"/>
                    <a:pt x="1912" y="10976"/>
                  </a:cubicBezTo>
                  <a:cubicBezTo>
                    <a:pt x="357" y="13627"/>
                    <a:pt x="179" y="18834"/>
                    <a:pt x="4537" y="18834"/>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2"/>
            <p:cNvSpPr/>
            <p:nvPr/>
          </p:nvSpPr>
          <p:spPr>
            <a:xfrm>
              <a:off x="6986835" y="3145998"/>
              <a:ext cx="46828" cy="21697"/>
            </a:xfrm>
            <a:custGeom>
              <a:avLst/>
              <a:gdLst/>
              <a:ahLst/>
              <a:cxnLst/>
              <a:rect l="l" t="t" r="r" b="b"/>
              <a:pathLst>
                <a:path w="1377" h="638" extrusionOk="0">
                  <a:moveTo>
                    <a:pt x="1309" y="638"/>
                  </a:moveTo>
                  <a:cubicBezTo>
                    <a:pt x="1377" y="638"/>
                    <a:pt x="1377" y="604"/>
                    <a:pt x="1343" y="561"/>
                  </a:cubicBezTo>
                  <a:cubicBezTo>
                    <a:pt x="1130" y="459"/>
                    <a:pt x="918" y="392"/>
                    <a:pt x="706" y="281"/>
                  </a:cubicBezTo>
                  <a:cubicBezTo>
                    <a:pt x="527" y="179"/>
                    <a:pt x="315" y="69"/>
                    <a:pt x="145" y="1"/>
                  </a:cubicBezTo>
                  <a:lnTo>
                    <a:pt x="103" y="1"/>
                  </a:lnTo>
                  <a:cubicBezTo>
                    <a:pt x="35" y="1"/>
                    <a:pt x="1" y="103"/>
                    <a:pt x="69" y="137"/>
                  </a:cubicBezTo>
                  <a:cubicBezTo>
                    <a:pt x="391" y="392"/>
                    <a:pt x="918" y="561"/>
                    <a:pt x="1309" y="63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2"/>
            <p:cNvSpPr/>
            <p:nvPr/>
          </p:nvSpPr>
          <p:spPr>
            <a:xfrm>
              <a:off x="6932525" y="3182114"/>
              <a:ext cx="76007" cy="17956"/>
            </a:xfrm>
            <a:custGeom>
              <a:avLst/>
              <a:gdLst/>
              <a:ahLst/>
              <a:cxnLst/>
              <a:rect l="l" t="t" r="r" b="b"/>
              <a:pathLst>
                <a:path w="2235" h="528" extrusionOk="0">
                  <a:moveTo>
                    <a:pt x="2124" y="527"/>
                  </a:moveTo>
                  <a:lnTo>
                    <a:pt x="2167" y="527"/>
                  </a:lnTo>
                  <a:cubicBezTo>
                    <a:pt x="2235" y="527"/>
                    <a:pt x="2235" y="425"/>
                    <a:pt x="2167" y="425"/>
                  </a:cubicBezTo>
                  <a:cubicBezTo>
                    <a:pt x="1487" y="349"/>
                    <a:pt x="816" y="213"/>
                    <a:pt x="179" y="35"/>
                  </a:cubicBezTo>
                  <a:cubicBezTo>
                    <a:pt x="179" y="1"/>
                    <a:pt x="145" y="1"/>
                    <a:pt x="145" y="1"/>
                  </a:cubicBezTo>
                  <a:cubicBezTo>
                    <a:pt x="43" y="1"/>
                    <a:pt x="1" y="179"/>
                    <a:pt x="111" y="213"/>
                  </a:cubicBezTo>
                  <a:cubicBezTo>
                    <a:pt x="782" y="391"/>
                    <a:pt x="1453" y="527"/>
                    <a:pt x="2124" y="5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2"/>
            <p:cNvSpPr/>
            <p:nvPr/>
          </p:nvSpPr>
          <p:spPr>
            <a:xfrm>
              <a:off x="6902496" y="3228908"/>
              <a:ext cx="72232" cy="12175"/>
            </a:xfrm>
            <a:custGeom>
              <a:avLst/>
              <a:gdLst/>
              <a:ahLst/>
              <a:cxnLst/>
              <a:rect l="l" t="t" r="r" b="b"/>
              <a:pathLst>
                <a:path w="2124" h="358" extrusionOk="0">
                  <a:moveTo>
                    <a:pt x="1308" y="358"/>
                  </a:moveTo>
                  <a:cubicBezTo>
                    <a:pt x="1597" y="358"/>
                    <a:pt x="1844" y="324"/>
                    <a:pt x="2090" y="247"/>
                  </a:cubicBezTo>
                  <a:cubicBezTo>
                    <a:pt x="2124" y="213"/>
                    <a:pt x="2124" y="179"/>
                    <a:pt x="2090" y="145"/>
                  </a:cubicBezTo>
                  <a:lnTo>
                    <a:pt x="1665" y="145"/>
                  </a:lnTo>
                  <a:lnTo>
                    <a:pt x="1419" y="145"/>
                  </a:lnTo>
                  <a:lnTo>
                    <a:pt x="1274" y="145"/>
                  </a:lnTo>
                  <a:cubicBezTo>
                    <a:pt x="884" y="111"/>
                    <a:pt x="535" y="77"/>
                    <a:pt x="179" y="1"/>
                  </a:cubicBezTo>
                  <a:lnTo>
                    <a:pt x="179" y="1"/>
                  </a:lnTo>
                  <a:cubicBezTo>
                    <a:pt x="34" y="1"/>
                    <a:pt x="0" y="179"/>
                    <a:pt x="145" y="213"/>
                  </a:cubicBezTo>
                  <a:cubicBezTo>
                    <a:pt x="501" y="290"/>
                    <a:pt x="926" y="358"/>
                    <a:pt x="1308" y="35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2"/>
            <p:cNvSpPr/>
            <p:nvPr/>
          </p:nvSpPr>
          <p:spPr>
            <a:xfrm>
              <a:off x="6888043" y="3269955"/>
              <a:ext cx="78319" cy="8400"/>
            </a:xfrm>
            <a:custGeom>
              <a:avLst/>
              <a:gdLst/>
              <a:ahLst/>
              <a:cxnLst/>
              <a:rect l="l" t="t" r="r" b="b"/>
              <a:pathLst>
                <a:path w="2303" h="247" extrusionOk="0">
                  <a:moveTo>
                    <a:pt x="816" y="246"/>
                  </a:moveTo>
                  <a:cubicBezTo>
                    <a:pt x="1275" y="246"/>
                    <a:pt x="1776" y="178"/>
                    <a:pt x="2235" y="144"/>
                  </a:cubicBezTo>
                  <a:cubicBezTo>
                    <a:pt x="2303" y="144"/>
                    <a:pt x="2303" y="0"/>
                    <a:pt x="2235" y="0"/>
                  </a:cubicBezTo>
                  <a:lnTo>
                    <a:pt x="2022" y="0"/>
                  </a:lnTo>
                  <a:lnTo>
                    <a:pt x="850" y="0"/>
                  </a:lnTo>
                  <a:cubicBezTo>
                    <a:pt x="604" y="0"/>
                    <a:pt x="357" y="0"/>
                    <a:pt x="145" y="34"/>
                  </a:cubicBezTo>
                  <a:cubicBezTo>
                    <a:pt x="0" y="34"/>
                    <a:pt x="34" y="178"/>
                    <a:pt x="145" y="178"/>
                  </a:cubicBezTo>
                  <a:cubicBezTo>
                    <a:pt x="357" y="212"/>
                    <a:pt x="570" y="246"/>
                    <a:pt x="816" y="24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2"/>
            <p:cNvSpPr/>
            <p:nvPr/>
          </p:nvSpPr>
          <p:spPr>
            <a:xfrm>
              <a:off x="6913446" y="3312125"/>
              <a:ext cx="57813" cy="10712"/>
            </a:xfrm>
            <a:custGeom>
              <a:avLst/>
              <a:gdLst/>
              <a:ahLst/>
              <a:cxnLst/>
              <a:rect l="l" t="t" r="r" b="b"/>
              <a:pathLst>
                <a:path w="1700" h="315" extrusionOk="0">
                  <a:moveTo>
                    <a:pt x="213" y="315"/>
                  </a:moveTo>
                  <a:cubicBezTo>
                    <a:pt x="426" y="315"/>
                    <a:pt x="638" y="247"/>
                    <a:pt x="816" y="213"/>
                  </a:cubicBezTo>
                  <a:cubicBezTo>
                    <a:pt x="1097" y="179"/>
                    <a:pt x="1377" y="179"/>
                    <a:pt x="1666" y="68"/>
                  </a:cubicBezTo>
                  <a:cubicBezTo>
                    <a:pt x="1700" y="68"/>
                    <a:pt x="1700" y="0"/>
                    <a:pt x="1623" y="0"/>
                  </a:cubicBezTo>
                  <a:lnTo>
                    <a:pt x="1488" y="0"/>
                  </a:lnTo>
                  <a:cubicBezTo>
                    <a:pt x="1275" y="0"/>
                    <a:pt x="1029" y="34"/>
                    <a:pt x="816" y="68"/>
                  </a:cubicBezTo>
                  <a:cubicBezTo>
                    <a:pt x="562" y="68"/>
                    <a:pt x="315" y="68"/>
                    <a:pt x="69" y="179"/>
                  </a:cubicBezTo>
                  <a:cubicBezTo>
                    <a:pt x="1" y="213"/>
                    <a:pt x="1" y="281"/>
                    <a:pt x="69" y="281"/>
                  </a:cubicBezTo>
                  <a:cubicBezTo>
                    <a:pt x="137" y="281"/>
                    <a:pt x="179" y="315"/>
                    <a:pt x="213"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2"/>
            <p:cNvSpPr/>
            <p:nvPr/>
          </p:nvSpPr>
          <p:spPr>
            <a:xfrm>
              <a:off x="6913446" y="3354294"/>
              <a:ext cx="65056" cy="8400"/>
            </a:xfrm>
            <a:custGeom>
              <a:avLst/>
              <a:gdLst/>
              <a:ahLst/>
              <a:cxnLst/>
              <a:rect l="l" t="t" r="r" b="b"/>
              <a:pathLst>
                <a:path w="1913" h="247" extrusionOk="0">
                  <a:moveTo>
                    <a:pt x="103" y="247"/>
                  </a:moveTo>
                  <a:lnTo>
                    <a:pt x="103" y="247"/>
                  </a:lnTo>
                  <a:cubicBezTo>
                    <a:pt x="672" y="213"/>
                    <a:pt x="1275" y="170"/>
                    <a:pt x="1836" y="136"/>
                  </a:cubicBezTo>
                  <a:cubicBezTo>
                    <a:pt x="1912" y="102"/>
                    <a:pt x="1912" y="1"/>
                    <a:pt x="1836" y="1"/>
                  </a:cubicBezTo>
                  <a:lnTo>
                    <a:pt x="1343" y="1"/>
                  </a:lnTo>
                  <a:cubicBezTo>
                    <a:pt x="918" y="1"/>
                    <a:pt x="494" y="1"/>
                    <a:pt x="103" y="68"/>
                  </a:cubicBezTo>
                  <a:cubicBezTo>
                    <a:pt x="1" y="68"/>
                    <a:pt x="1" y="247"/>
                    <a:pt x="10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2"/>
            <p:cNvSpPr/>
            <p:nvPr/>
          </p:nvSpPr>
          <p:spPr>
            <a:xfrm>
              <a:off x="6933987" y="3390410"/>
              <a:ext cx="74544" cy="11869"/>
            </a:xfrm>
            <a:custGeom>
              <a:avLst/>
              <a:gdLst/>
              <a:ahLst/>
              <a:cxnLst/>
              <a:rect l="l" t="t" r="r" b="b"/>
              <a:pathLst>
                <a:path w="2192" h="349" extrusionOk="0">
                  <a:moveTo>
                    <a:pt x="136" y="349"/>
                  </a:moveTo>
                  <a:lnTo>
                    <a:pt x="136" y="349"/>
                  </a:lnTo>
                  <a:cubicBezTo>
                    <a:pt x="807" y="315"/>
                    <a:pt x="1487" y="281"/>
                    <a:pt x="2124" y="136"/>
                  </a:cubicBezTo>
                  <a:cubicBezTo>
                    <a:pt x="2192" y="102"/>
                    <a:pt x="2192" y="0"/>
                    <a:pt x="2124" y="0"/>
                  </a:cubicBezTo>
                  <a:lnTo>
                    <a:pt x="2124" y="0"/>
                  </a:lnTo>
                  <a:cubicBezTo>
                    <a:pt x="1444" y="34"/>
                    <a:pt x="807" y="136"/>
                    <a:pt x="136" y="136"/>
                  </a:cubicBezTo>
                  <a:cubicBezTo>
                    <a:pt x="0" y="170"/>
                    <a:pt x="0" y="349"/>
                    <a:pt x="136" y="34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2"/>
            <p:cNvSpPr/>
            <p:nvPr/>
          </p:nvSpPr>
          <p:spPr>
            <a:xfrm>
              <a:off x="6933987" y="3443257"/>
              <a:ext cx="137254" cy="10746"/>
            </a:xfrm>
            <a:custGeom>
              <a:avLst/>
              <a:gdLst/>
              <a:ahLst/>
              <a:cxnLst/>
              <a:rect l="l" t="t" r="r" b="b"/>
              <a:pathLst>
                <a:path w="4036" h="316" extrusionOk="0">
                  <a:moveTo>
                    <a:pt x="3398" y="315"/>
                  </a:moveTo>
                  <a:lnTo>
                    <a:pt x="3993" y="315"/>
                  </a:lnTo>
                  <a:cubicBezTo>
                    <a:pt x="4035" y="315"/>
                    <a:pt x="4035" y="247"/>
                    <a:pt x="3993" y="247"/>
                  </a:cubicBezTo>
                  <a:cubicBezTo>
                    <a:pt x="2718" y="103"/>
                    <a:pt x="1410" y="69"/>
                    <a:pt x="136" y="1"/>
                  </a:cubicBezTo>
                  <a:lnTo>
                    <a:pt x="136" y="1"/>
                  </a:lnTo>
                  <a:cubicBezTo>
                    <a:pt x="0" y="1"/>
                    <a:pt x="0" y="213"/>
                    <a:pt x="136" y="213"/>
                  </a:cubicBezTo>
                  <a:cubicBezTo>
                    <a:pt x="1232" y="247"/>
                    <a:pt x="2294" y="315"/>
                    <a:pt x="3398"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2"/>
            <p:cNvSpPr/>
            <p:nvPr/>
          </p:nvSpPr>
          <p:spPr>
            <a:xfrm>
              <a:off x="6901340" y="3481686"/>
              <a:ext cx="79476" cy="7278"/>
            </a:xfrm>
            <a:custGeom>
              <a:avLst/>
              <a:gdLst/>
              <a:ahLst/>
              <a:cxnLst/>
              <a:rect l="l" t="t" r="r" b="b"/>
              <a:pathLst>
                <a:path w="2337" h="214" extrusionOk="0">
                  <a:moveTo>
                    <a:pt x="145" y="213"/>
                  </a:moveTo>
                  <a:cubicBezTo>
                    <a:pt x="816" y="213"/>
                    <a:pt x="1555" y="213"/>
                    <a:pt x="2234" y="145"/>
                  </a:cubicBezTo>
                  <a:cubicBezTo>
                    <a:pt x="2336" y="145"/>
                    <a:pt x="2336" y="35"/>
                    <a:pt x="2234" y="35"/>
                  </a:cubicBezTo>
                  <a:cubicBezTo>
                    <a:pt x="1945" y="1"/>
                    <a:pt x="1631" y="1"/>
                    <a:pt x="1342" y="1"/>
                  </a:cubicBezTo>
                  <a:cubicBezTo>
                    <a:pt x="918" y="1"/>
                    <a:pt x="535" y="1"/>
                    <a:pt x="145" y="35"/>
                  </a:cubicBezTo>
                  <a:cubicBezTo>
                    <a:pt x="0" y="35"/>
                    <a:pt x="0" y="213"/>
                    <a:pt x="145" y="21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2"/>
            <p:cNvSpPr/>
            <p:nvPr/>
          </p:nvSpPr>
          <p:spPr>
            <a:xfrm>
              <a:off x="6884574" y="3517802"/>
              <a:ext cx="67335" cy="9862"/>
            </a:xfrm>
            <a:custGeom>
              <a:avLst/>
              <a:gdLst/>
              <a:ahLst/>
              <a:cxnLst/>
              <a:rect l="l" t="t" r="r" b="b"/>
              <a:pathLst>
                <a:path w="1980" h="290" extrusionOk="0">
                  <a:moveTo>
                    <a:pt x="136" y="289"/>
                  </a:moveTo>
                  <a:lnTo>
                    <a:pt x="179" y="289"/>
                  </a:lnTo>
                  <a:cubicBezTo>
                    <a:pt x="740" y="179"/>
                    <a:pt x="1309" y="179"/>
                    <a:pt x="1912" y="145"/>
                  </a:cubicBezTo>
                  <a:cubicBezTo>
                    <a:pt x="1980" y="145"/>
                    <a:pt x="1980" y="35"/>
                    <a:pt x="1912" y="35"/>
                  </a:cubicBezTo>
                  <a:cubicBezTo>
                    <a:pt x="1699" y="1"/>
                    <a:pt x="1453" y="1"/>
                    <a:pt x="1241" y="1"/>
                  </a:cubicBezTo>
                  <a:cubicBezTo>
                    <a:pt x="884" y="1"/>
                    <a:pt x="493" y="35"/>
                    <a:pt x="136" y="77"/>
                  </a:cubicBezTo>
                  <a:cubicBezTo>
                    <a:pt x="0" y="111"/>
                    <a:pt x="0" y="289"/>
                    <a:pt x="136" y="28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2"/>
            <p:cNvSpPr/>
            <p:nvPr/>
          </p:nvSpPr>
          <p:spPr>
            <a:xfrm>
              <a:off x="6866380" y="3559971"/>
              <a:ext cx="63866" cy="16800"/>
            </a:xfrm>
            <a:custGeom>
              <a:avLst/>
              <a:gdLst/>
              <a:ahLst/>
              <a:cxnLst/>
              <a:rect l="l" t="t" r="r" b="b"/>
              <a:pathLst>
                <a:path w="1878" h="494" extrusionOk="0">
                  <a:moveTo>
                    <a:pt x="145" y="494"/>
                  </a:moveTo>
                  <a:lnTo>
                    <a:pt x="179" y="494"/>
                  </a:lnTo>
                  <a:cubicBezTo>
                    <a:pt x="714" y="392"/>
                    <a:pt x="1309" y="324"/>
                    <a:pt x="1844" y="111"/>
                  </a:cubicBezTo>
                  <a:cubicBezTo>
                    <a:pt x="1878" y="111"/>
                    <a:pt x="1878" y="1"/>
                    <a:pt x="1810" y="1"/>
                  </a:cubicBezTo>
                  <a:lnTo>
                    <a:pt x="1810" y="1"/>
                  </a:lnTo>
                  <a:cubicBezTo>
                    <a:pt x="1241" y="35"/>
                    <a:pt x="671" y="213"/>
                    <a:pt x="111" y="324"/>
                  </a:cubicBezTo>
                  <a:cubicBezTo>
                    <a:pt x="0" y="324"/>
                    <a:pt x="34" y="494"/>
                    <a:pt x="145" y="49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2"/>
            <p:cNvSpPr/>
            <p:nvPr/>
          </p:nvSpPr>
          <p:spPr>
            <a:xfrm>
              <a:off x="6866380" y="3594931"/>
              <a:ext cx="66179" cy="33837"/>
            </a:xfrm>
            <a:custGeom>
              <a:avLst/>
              <a:gdLst/>
              <a:ahLst/>
              <a:cxnLst/>
              <a:rect l="l" t="t" r="r" b="b"/>
              <a:pathLst>
                <a:path w="1946" h="995" extrusionOk="0">
                  <a:moveTo>
                    <a:pt x="145" y="995"/>
                  </a:moveTo>
                  <a:lnTo>
                    <a:pt x="179" y="995"/>
                  </a:lnTo>
                  <a:cubicBezTo>
                    <a:pt x="782" y="740"/>
                    <a:pt x="1385" y="459"/>
                    <a:pt x="1878" y="103"/>
                  </a:cubicBezTo>
                  <a:cubicBezTo>
                    <a:pt x="1946" y="69"/>
                    <a:pt x="1912" y="1"/>
                    <a:pt x="1878" y="1"/>
                  </a:cubicBezTo>
                  <a:lnTo>
                    <a:pt x="1844" y="1"/>
                  </a:lnTo>
                  <a:cubicBezTo>
                    <a:pt x="1241" y="213"/>
                    <a:pt x="637" y="527"/>
                    <a:pt x="111" y="816"/>
                  </a:cubicBezTo>
                  <a:cubicBezTo>
                    <a:pt x="0" y="884"/>
                    <a:pt x="34" y="995"/>
                    <a:pt x="145" y="99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2"/>
            <p:cNvSpPr/>
            <p:nvPr/>
          </p:nvSpPr>
          <p:spPr>
            <a:xfrm>
              <a:off x="6886886" y="3638256"/>
              <a:ext cx="50603" cy="50603"/>
            </a:xfrm>
            <a:custGeom>
              <a:avLst/>
              <a:gdLst/>
              <a:ahLst/>
              <a:cxnLst/>
              <a:rect l="l" t="t" r="r" b="b"/>
              <a:pathLst>
                <a:path w="1488" h="1488" extrusionOk="0">
                  <a:moveTo>
                    <a:pt x="111" y="1488"/>
                  </a:moveTo>
                  <a:cubicBezTo>
                    <a:pt x="145" y="1488"/>
                    <a:pt x="179" y="1454"/>
                    <a:pt x="179" y="1420"/>
                  </a:cubicBezTo>
                  <a:cubicBezTo>
                    <a:pt x="213" y="1420"/>
                    <a:pt x="213" y="1420"/>
                    <a:pt x="213" y="1377"/>
                  </a:cubicBezTo>
                  <a:cubicBezTo>
                    <a:pt x="281" y="1309"/>
                    <a:pt x="425" y="1241"/>
                    <a:pt x="493" y="1165"/>
                  </a:cubicBezTo>
                  <a:cubicBezTo>
                    <a:pt x="638" y="1063"/>
                    <a:pt x="748" y="952"/>
                    <a:pt x="850" y="850"/>
                  </a:cubicBezTo>
                  <a:cubicBezTo>
                    <a:pt x="1096" y="604"/>
                    <a:pt x="1309" y="358"/>
                    <a:pt x="1453" y="69"/>
                  </a:cubicBezTo>
                  <a:cubicBezTo>
                    <a:pt x="1487" y="35"/>
                    <a:pt x="1453" y="1"/>
                    <a:pt x="1419" y="1"/>
                  </a:cubicBezTo>
                  <a:lnTo>
                    <a:pt x="1385" y="1"/>
                  </a:lnTo>
                  <a:cubicBezTo>
                    <a:pt x="1096" y="281"/>
                    <a:pt x="850" y="604"/>
                    <a:pt x="536" y="850"/>
                  </a:cubicBezTo>
                  <a:cubicBezTo>
                    <a:pt x="391" y="995"/>
                    <a:pt x="213" y="1097"/>
                    <a:pt x="68" y="1241"/>
                  </a:cubicBezTo>
                  <a:cubicBezTo>
                    <a:pt x="0" y="1275"/>
                    <a:pt x="0" y="1309"/>
                    <a:pt x="0" y="1420"/>
                  </a:cubicBezTo>
                  <a:cubicBezTo>
                    <a:pt x="0" y="1420"/>
                    <a:pt x="34" y="1454"/>
                    <a:pt x="68" y="145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2"/>
            <p:cNvSpPr/>
            <p:nvPr/>
          </p:nvSpPr>
          <p:spPr>
            <a:xfrm>
              <a:off x="6921846" y="3679304"/>
              <a:ext cx="41047" cy="57813"/>
            </a:xfrm>
            <a:custGeom>
              <a:avLst/>
              <a:gdLst/>
              <a:ahLst/>
              <a:cxnLst/>
              <a:rect l="l" t="t" r="r" b="b"/>
              <a:pathLst>
                <a:path w="1207" h="1700" extrusionOk="0">
                  <a:moveTo>
                    <a:pt x="102" y="1699"/>
                  </a:moveTo>
                  <a:lnTo>
                    <a:pt x="179" y="1699"/>
                  </a:lnTo>
                  <a:cubicBezTo>
                    <a:pt x="357" y="1487"/>
                    <a:pt x="493" y="1198"/>
                    <a:pt x="671" y="952"/>
                  </a:cubicBezTo>
                  <a:cubicBezTo>
                    <a:pt x="850" y="671"/>
                    <a:pt x="1028" y="382"/>
                    <a:pt x="1164" y="102"/>
                  </a:cubicBezTo>
                  <a:cubicBezTo>
                    <a:pt x="1207" y="34"/>
                    <a:pt x="1164" y="0"/>
                    <a:pt x="1096" y="0"/>
                  </a:cubicBezTo>
                  <a:lnTo>
                    <a:pt x="1062" y="0"/>
                  </a:lnTo>
                  <a:cubicBezTo>
                    <a:pt x="850" y="247"/>
                    <a:pt x="671" y="527"/>
                    <a:pt x="493" y="807"/>
                  </a:cubicBezTo>
                  <a:cubicBezTo>
                    <a:pt x="357" y="1062"/>
                    <a:pt x="102" y="1308"/>
                    <a:pt x="34" y="1589"/>
                  </a:cubicBezTo>
                  <a:cubicBezTo>
                    <a:pt x="0" y="1657"/>
                    <a:pt x="34" y="1699"/>
                    <a:pt x="102" y="169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2"/>
            <p:cNvSpPr/>
            <p:nvPr/>
          </p:nvSpPr>
          <p:spPr>
            <a:xfrm>
              <a:off x="6859136" y="3632203"/>
              <a:ext cx="947313" cy="311747"/>
            </a:xfrm>
            <a:custGeom>
              <a:avLst/>
              <a:gdLst/>
              <a:ahLst/>
              <a:cxnLst/>
              <a:rect l="l" t="t" r="r" b="b"/>
              <a:pathLst>
                <a:path w="27856" h="9167" extrusionOk="0">
                  <a:moveTo>
                    <a:pt x="9880" y="9167"/>
                  </a:moveTo>
                  <a:cubicBezTo>
                    <a:pt x="10908" y="9167"/>
                    <a:pt x="12072" y="9065"/>
                    <a:pt x="13457" y="8852"/>
                  </a:cubicBezTo>
                  <a:cubicBezTo>
                    <a:pt x="27856" y="6550"/>
                    <a:pt x="4495" y="1"/>
                    <a:pt x="4495" y="1"/>
                  </a:cubicBezTo>
                  <a:cubicBezTo>
                    <a:pt x="4495" y="1"/>
                    <a:pt x="1" y="9167"/>
                    <a:pt x="9880" y="9167"/>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2"/>
            <p:cNvSpPr/>
            <p:nvPr/>
          </p:nvSpPr>
          <p:spPr>
            <a:xfrm>
              <a:off x="7219106" y="3877771"/>
              <a:ext cx="15643" cy="44516"/>
            </a:xfrm>
            <a:custGeom>
              <a:avLst/>
              <a:gdLst/>
              <a:ahLst/>
              <a:cxnLst/>
              <a:rect l="l" t="t" r="r" b="b"/>
              <a:pathLst>
                <a:path w="460" h="1309" extrusionOk="0">
                  <a:moveTo>
                    <a:pt x="68" y="1308"/>
                  </a:moveTo>
                  <a:cubicBezTo>
                    <a:pt x="68" y="1308"/>
                    <a:pt x="111" y="1308"/>
                    <a:pt x="111" y="1274"/>
                  </a:cubicBezTo>
                  <a:cubicBezTo>
                    <a:pt x="247" y="918"/>
                    <a:pt x="391" y="493"/>
                    <a:pt x="459" y="111"/>
                  </a:cubicBezTo>
                  <a:cubicBezTo>
                    <a:pt x="459" y="34"/>
                    <a:pt x="391" y="0"/>
                    <a:pt x="357" y="0"/>
                  </a:cubicBezTo>
                  <a:cubicBezTo>
                    <a:pt x="323" y="0"/>
                    <a:pt x="323" y="34"/>
                    <a:pt x="281" y="34"/>
                  </a:cubicBezTo>
                  <a:cubicBezTo>
                    <a:pt x="145" y="425"/>
                    <a:pt x="68" y="850"/>
                    <a:pt x="1" y="1274"/>
                  </a:cubicBezTo>
                  <a:cubicBezTo>
                    <a:pt x="1" y="1308"/>
                    <a:pt x="34" y="1308"/>
                    <a:pt x="68" y="130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2"/>
            <p:cNvSpPr/>
            <p:nvPr/>
          </p:nvSpPr>
          <p:spPr>
            <a:xfrm>
              <a:off x="7184146" y="3858421"/>
              <a:ext cx="20541" cy="52031"/>
            </a:xfrm>
            <a:custGeom>
              <a:avLst/>
              <a:gdLst/>
              <a:ahLst/>
              <a:cxnLst/>
              <a:rect l="l" t="t" r="r" b="b"/>
              <a:pathLst>
                <a:path w="604" h="1530" extrusionOk="0">
                  <a:moveTo>
                    <a:pt x="77" y="1529"/>
                  </a:moveTo>
                  <a:lnTo>
                    <a:pt x="111" y="1529"/>
                  </a:lnTo>
                  <a:cubicBezTo>
                    <a:pt x="213" y="1274"/>
                    <a:pt x="323" y="1028"/>
                    <a:pt x="391" y="782"/>
                  </a:cubicBezTo>
                  <a:cubicBezTo>
                    <a:pt x="502" y="569"/>
                    <a:pt x="604" y="323"/>
                    <a:pt x="570" y="43"/>
                  </a:cubicBezTo>
                  <a:cubicBezTo>
                    <a:pt x="570" y="0"/>
                    <a:pt x="536" y="0"/>
                    <a:pt x="536" y="0"/>
                  </a:cubicBezTo>
                  <a:cubicBezTo>
                    <a:pt x="502" y="0"/>
                    <a:pt x="502" y="0"/>
                    <a:pt x="502" y="43"/>
                  </a:cubicBezTo>
                  <a:cubicBezTo>
                    <a:pt x="323" y="212"/>
                    <a:pt x="289" y="467"/>
                    <a:pt x="213" y="714"/>
                  </a:cubicBezTo>
                  <a:cubicBezTo>
                    <a:pt x="145" y="960"/>
                    <a:pt x="77" y="1206"/>
                    <a:pt x="1" y="1487"/>
                  </a:cubicBezTo>
                  <a:cubicBezTo>
                    <a:pt x="1" y="1529"/>
                    <a:pt x="35" y="1529"/>
                    <a:pt x="77" y="152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2"/>
            <p:cNvSpPr/>
            <p:nvPr/>
          </p:nvSpPr>
          <p:spPr>
            <a:xfrm>
              <a:off x="7120314" y="3838187"/>
              <a:ext cx="56656" cy="68491"/>
            </a:xfrm>
            <a:custGeom>
              <a:avLst/>
              <a:gdLst/>
              <a:ahLst/>
              <a:cxnLst/>
              <a:rect l="l" t="t" r="r" b="b"/>
              <a:pathLst>
                <a:path w="1666" h="2014" extrusionOk="0">
                  <a:moveTo>
                    <a:pt x="77" y="2014"/>
                  </a:moveTo>
                  <a:cubicBezTo>
                    <a:pt x="111" y="2014"/>
                    <a:pt x="111" y="2014"/>
                    <a:pt x="111" y="1980"/>
                  </a:cubicBezTo>
                  <a:cubicBezTo>
                    <a:pt x="391" y="1589"/>
                    <a:pt x="714" y="1275"/>
                    <a:pt x="994" y="918"/>
                  </a:cubicBezTo>
                  <a:cubicBezTo>
                    <a:pt x="1241" y="705"/>
                    <a:pt x="1597" y="383"/>
                    <a:pt x="1665" y="68"/>
                  </a:cubicBezTo>
                  <a:cubicBezTo>
                    <a:pt x="1665" y="34"/>
                    <a:pt x="1631" y="0"/>
                    <a:pt x="1597" y="0"/>
                  </a:cubicBezTo>
                  <a:lnTo>
                    <a:pt x="1563" y="0"/>
                  </a:lnTo>
                  <a:cubicBezTo>
                    <a:pt x="1385" y="102"/>
                    <a:pt x="1317" y="247"/>
                    <a:pt x="1173" y="383"/>
                  </a:cubicBezTo>
                  <a:cubicBezTo>
                    <a:pt x="1028" y="561"/>
                    <a:pt x="892" y="739"/>
                    <a:pt x="748" y="918"/>
                  </a:cubicBezTo>
                  <a:cubicBezTo>
                    <a:pt x="467" y="1232"/>
                    <a:pt x="213" y="1555"/>
                    <a:pt x="43" y="1946"/>
                  </a:cubicBezTo>
                  <a:cubicBezTo>
                    <a:pt x="0" y="1980"/>
                    <a:pt x="43" y="2014"/>
                    <a:pt x="77" y="201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2"/>
            <p:cNvSpPr/>
            <p:nvPr/>
          </p:nvSpPr>
          <p:spPr>
            <a:xfrm>
              <a:off x="7079573" y="3821149"/>
              <a:ext cx="60125" cy="63866"/>
            </a:xfrm>
            <a:custGeom>
              <a:avLst/>
              <a:gdLst/>
              <a:ahLst/>
              <a:cxnLst/>
              <a:rect l="l" t="t" r="r" b="b"/>
              <a:pathLst>
                <a:path w="1768" h="1878" extrusionOk="0">
                  <a:moveTo>
                    <a:pt x="68" y="1878"/>
                  </a:moveTo>
                  <a:cubicBezTo>
                    <a:pt x="68" y="1878"/>
                    <a:pt x="102" y="1878"/>
                    <a:pt x="102" y="1844"/>
                  </a:cubicBezTo>
                  <a:cubicBezTo>
                    <a:pt x="213" y="1665"/>
                    <a:pt x="391" y="1563"/>
                    <a:pt x="527" y="1453"/>
                  </a:cubicBezTo>
                  <a:cubicBezTo>
                    <a:pt x="706" y="1308"/>
                    <a:pt x="850" y="1172"/>
                    <a:pt x="986" y="1028"/>
                  </a:cubicBezTo>
                  <a:cubicBezTo>
                    <a:pt x="1241" y="748"/>
                    <a:pt x="1555" y="459"/>
                    <a:pt x="1733" y="145"/>
                  </a:cubicBezTo>
                  <a:cubicBezTo>
                    <a:pt x="1767" y="77"/>
                    <a:pt x="1699" y="0"/>
                    <a:pt x="1623" y="0"/>
                  </a:cubicBezTo>
                  <a:cubicBezTo>
                    <a:pt x="1623" y="0"/>
                    <a:pt x="1589" y="0"/>
                    <a:pt x="1555" y="34"/>
                  </a:cubicBezTo>
                  <a:cubicBezTo>
                    <a:pt x="1241" y="357"/>
                    <a:pt x="952" y="748"/>
                    <a:pt x="604" y="1096"/>
                  </a:cubicBezTo>
                  <a:cubicBezTo>
                    <a:pt x="391" y="1308"/>
                    <a:pt x="34" y="1521"/>
                    <a:pt x="1" y="1844"/>
                  </a:cubicBezTo>
                  <a:cubicBezTo>
                    <a:pt x="1" y="1878"/>
                    <a:pt x="34" y="1878"/>
                    <a:pt x="68" y="187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2"/>
            <p:cNvSpPr/>
            <p:nvPr/>
          </p:nvSpPr>
          <p:spPr>
            <a:xfrm>
              <a:off x="7044613" y="3794861"/>
              <a:ext cx="77163" cy="46828"/>
            </a:xfrm>
            <a:custGeom>
              <a:avLst/>
              <a:gdLst/>
              <a:ahLst/>
              <a:cxnLst/>
              <a:rect l="l" t="t" r="r" b="b"/>
              <a:pathLst>
                <a:path w="2269" h="1377" extrusionOk="0">
                  <a:moveTo>
                    <a:pt x="69" y="1376"/>
                  </a:moveTo>
                  <a:lnTo>
                    <a:pt x="103" y="1376"/>
                  </a:lnTo>
                  <a:cubicBezTo>
                    <a:pt x="493" y="1198"/>
                    <a:pt x="884" y="986"/>
                    <a:pt x="1241" y="773"/>
                  </a:cubicBezTo>
                  <a:cubicBezTo>
                    <a:pt x="1555" y="561"/>
                    <a:pt x="1946" y="425"/>
                    <a:pt x="2192" y="136"/>
                  </a:cubicBezTo>
                  <a:cubicBezTo>
                    <a:pt x="2269" y="102"/>
                    <a:pt x="2226" y="0"/>
                    <a:pt x="2158" y="0"/>
                  </a:cubicBezTo>
                  <a:lnTo>
                    <a:pt x="2124" y="0"/>
                  </a:lnTo>
                  <a:cubicBezTo>
                    <a:pt x="1768" y="102"/>
                    <a:pt x="1453" y="348"/>
                    <a:pt x="1130" y="561"/>
                  </a:cubicBezTo>
                  <a:cubicBezTo>
                    <a:pt x="740" y="773"/>
                    <a:pt x="391" y="986"/>
                    <a:pt x="35" y="1274"/>
                  </a:cubicBezTo>
                  <a:cubicBezTo>
                    <a:pt x="1" y="1308"/>
                    <a:pt x="35" y="1376"/>
                    <a:pt x="69" y="137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2"/>
            <p:cNvSpPr/>
            <p:nvPr/>
          </p:nvSpPr>
          <p:spPr>
            <a:xfrm>
              <a:off x="7008497" y="3761058"/>
              <a:ext cx="72266" cy="34994"/>
            </a:xfrm>
            <a:custGeom>
              <a:avLst/>
              <a:gdLst/>
              <a:ahLst/>
              <a:cxnLst/>
              <a:rect l="l" t="t" r="r" b="b"/>
              <a:pathLst>
                <a:path w="2125" h="1029" extrusionOk="0">
                  <a:moveTo>
                    <a:pt x="69" y="1028"/>
                  </a:moveTo>
                  <a:lnTo>
                    <a:pt x="69" y="1028"/>
                  </a:lnTo>
                  <a:cubicBezTo>
                    <a:pt x="392" y="884"/>
                    <a:pt x="706" y="739"/>
                    <a:pt x="1029" y="603"/>
                  </a:cubicBezTo>
                  <a:cubicBezTo>
                    <a:pt x="1343" y="459"/>
                    <a:pt x="1768" y="357"/>
                    <a:pt x="2057" y="145"/>
                  </a:cubicBezTo>
                  <a:cubicBezTo>
                    <a:pt x="2124" y="102"/>
                    <a:pt x="2124" y="0"/>
                    <a:pt x="2014" y="0"/>
                  </a:cubicBezTo>
                  <a:lnTo>
                    <a:pt x="2014" y="0"/>
                  </a:lnTo>
                  <a:cubicBezTo>
                    <a:pt x="1700" y="34"/>
                    <a:pt x="1377" y="213"/>
                    <a:pt x="1097" y="315"/>
                  </a:cubicBezTo>
                  <a:cubicBezTo>
                    <a:pt x="740" y="493"/>
                    <a:pt x="392" y="705"/>
                    <a:pt x="35" y="918"/>
                  </a:cubicBezTo>
                  <a:cubicBezTo>
                    <a:pt x="1" y="918"/>
                    <a:pt x="1" y="1028"/>
                    <a:pt x="69" y="102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2"/>
            <p:cNvSpPr/>
            <p:nvPr/>
          </p:nvSpPr>
          <p:spPr>
            <a:xfrm>
              <a:off x="7016897" y="3728410"/>
              <a:ext cx="45672" cy="18228"/>
            </a:xfrm>
            <a:custGeom>
              <a:avLst/>
              <a:gdLst/>
              <a:ahLst/>
              <a:cxnLst/>
              <a:rect l="l" t="t" r="r" b="b"/>
              <a:pathLst>
                <a:path w="1343" h="536" extrusionOk="0">
                  <a:moveTo>
                    <a:pt x="68" y="536"/>
                  </a:moveTo>
                  <a:lnTo>
                    <a:pt x="68" y="536"/>
                  </a:lnTo>
                  <a:cubicBezTo>
                    <a:pt x="493" y="425"/>
                    <a:pt x="918" y="323"/>
                    <a:pt x="1274" y="111"/>
                  </a:cubicBezTo>
                  <a:cubicBezTo>
                    <a:pt x="1342" y="77"/>
                    <a:pt x="1308" y="0"/>
                    <a:pt x="1240" y="0"/>
                  </a:cubicBezTo>
                  <a:lnTo>
                    <a:pt x="1240" y="0"/>
                  </a:lnTo>
                  <a:cubicBezTo>
                    <a:pt x="816" y="43"/>
                    <a:pt x="425" y="289"/>
                    <a:pt x="34" y="468"/>
                  </a:cubicBezTo>
                  <a:cubicBezTo>
                    <a:pt x="0" y="468"/>
                    <a:pt x="0" y="536"/>
                    <a:pt x="68" y="53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2"/>
            <p:cNvSpPr/>
            <p:nvPr/>
          </p:nvSpPr>
          <p:spPr>
            <a:xfrm>
              <a:off x="7243081" y="3646656"/>
              <a:ext cx="734392" cy="391188"/>
            </a:xfrm>
            <a:custGeom>
              <a:avLst/>
              <a:gdLst/>
              <a:ahLst/>
              <a:cxnLst/>
              <a:rect l="l" t="t" r="r" b="b"/>
              <a:pathLst>
                <a:path w="21595" h="11503" extrusionOk="0">
                  <a:moveTo>
                    <a:pt x="5386" y="11502"/>
                  </a:moveTo>
                  <a:cubicBezTo>
                    <a:pt x="6695" y="11502"/>
                    <a:pt x="8003" y="11188"/>
                    <a:pt x="8997" y="10763"/>
                  </a:cubicBezTo>
                  <a:cubicBezTo>
                    <a:pt x="9557" y="10517"/>
                    <a:pt x="10126" y="10406"/>
                    <a:pt x="10696" y="10406"/>
                  </a:cubicBezTo>
                  <a:cubicBezTo>
                    <a:pt x="11256" y="10406"/>
                    <a:pt x="11859" y="10517"/>
                    <a:pt x="12429" y="10585"/>
                  </a:cubicBezTo>
                  <a:cubicBezTo>
                    <a:pt x="13032" y="10687"/>
                    <a:pt x="13635" y="10763"/>
                    <a:pt x="14229" y="10763"/>
                  </a:cubicBezTo>
                  <a:cubicBezTo>
                    <a:pt x="15546" y="10763"/>
                    <a:pt x="16888" y="10373"/>
                    <a:pt x="18265" y="8708"/>
                  </a:cubicBezTo>
                  <a:cubicBezTo>
                    <a:pt x="21595" y="4783"/>
                    <a:pt x="17525" y="179"/>
                    <a:pt x="17525" y="179"/>
                  </a:cubicBezTo>
                  <a:cubicBezTo>
                    <a:pt x="17525" y="179"/>
                    <a:pt x="15793" y="0"/>
                    <a:pt x="13380" y="0"/>
                  </a:cubicBezTo>
                  <a:cubicBezTo>
                    <a:pt x="8326" y="0"/>
                    <a:pt x="391" y="782"/>
                    <a:pt x="179" y="5488"/>
                  </a:cubicBezTo>
                  <a:cubicBezTo>
                    <a:pt x="1" y="10160"/>
                    <a:pt x="2693" y="11502"/>
                    <a:pt x="5386" y="11502"/>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2"/>
            <p:cNvSpPr/>
            <p:nvPr/>
          </p:nvSpPr>
          <p:spPr>
            <a:xfrm>
              <a:off x="7819712" y="3712801"/>
              <a:ext cx="31525" cy="8400"/>
            </a:xfrm>
            <a:custGeom>
              <a:avLst/>
              <a:gdLst/>
              <a:ahLst/>
              <a:cxnLst/>
              <a:rect l="l" t="t" r="r" b="b"/>
              <a:pathLst>
                <a:path w="927" h="247" extrusionOk="0">
                  <a:moveTo>
                    <a:pt x="213" y="247"/>
                  </a:moveTo>
                  <a:cubicBezTo>
                    <a:pt x="289" y="247"/>
                    <a:pt x="391" y="213"/>
                    <a:pt x="502" y="213"/>
                  </a:cubicBezTo>
                  <a:cubicBezTo>
                    <a:pt x="637" y="179"/>
                    <a:pt x="782" y="179"/>
                    <a:pt x="884" y="111"/>
                  </a:cubicBezTo>
                  <a:cubicBezTo>
                    <a:pt x="926" y="111"/>
                    <a:pt x="926" y="77"/>
                    <a:pt x="884" y="35"/>
                  </a:cubicBezTo>
                  <a:cubicBezTo>
                    <a:pt x="816" y="35"/>
                    <a:pt x="782" y="1"/>
                    <a:pt x="714" y="1"/>
                  </a:cubicBezTo>
                  <a:cubicBezTo>
                    <a:pt x="637" y="1"/>
                    <a:pt x="536" y="35"/>
                    <a:pt x="459" y="35"/>
                  </a:cubicBezTo>
                  <a:cubicBezTo>
                    <a:pt x="323" y="35"/>
                    <a:pt x="179" y="35"/>
                    <a:pt x="34" y="111"/>
                  </a:cubicBezTo>
                  <a:cubicBezTo>
                    <a:pt x="0" y="145"/>
                    <a:pt x="0" y="179"/>
                    <a:pt x="34" y="213"/>
                  </a:cubicBezTo>
                  <a:cubicBezTo>
                    <a:pt x="111" y="213"/>
                    <a:pt x="145" y="247"/>
                    <a:pt x="213" y="24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2"/>
            <p:cNvSpPr/>
            <p:nvPr/>
          </p:nvSpPr>
          <p:spPr>
            <a:xfrm>
              <a:off x="7826922" y="3744292"/>
              <a:ext cx="42203" cy="5815"/>
            </a:xfrm>
            <a:custGeom>
              <a:avLst/>
              <a:gdLst/>
              <a:ahLst/>
              <a:cxnLst/>
              <a:rect l="l" t="t" r="r" b="b"/>
              <a:pathLst>
                <a:path w="1241" h="171" extrusionOk="0">
                  <a:moveTo>
                    <a:pt x="425" y="170"/>
                  </a:moveTo>
                  <a:cubicBezTo>
                    <a:pt x="672" y="170"/>
                    <a:pt x="961" y="136"/>
                    <a:pt x="1207" y="136"/>
                  </a:cubicBezTo>
                  <a:cubicBezTo>
                    <a:pt x="1241" y="136"/>
                    <a:pt x="1241" y="69"/>
                    <a:pt x="1207" y="69"/>
                  </a:cubicBezTo>
                  <a:cubicBezTo>
                    <a:pt x="961" y="35"/>
                    <a:pt x="672" y="1"/>
                    <a:pt x="391" y="1"/>
                  </a:cubicBezTo>
                  <a:cubicBezTo>
                    <a:pt x="290" y="1"/>
                    <a:pt x="213" y="35"/>
                    <a:pt x="111" y="35"/>
                  </a:cubicBezTo>
                  <a:cubicBezTo>
                    <a:pt x="1" y="35"/>
                    <a:pt x="1" y="136"/>
                    <a:pt x="111"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2"/>
            <p:cNvSpPr/>
            <p:nvPr/>
          </p:nvSpPr>
          <p:spPr>
            <a:xfrm>
              <a:off x="7813625" y="3781564"/>
              <a:ext cx="71110" cy="9556"/>
            </a:xfrm>
            <a:custGeom>
              <a:avLst/>
              <a:gdLst/>
              <a:ahLst/>
              <a:cxnLst/>
              <a:rect l="l" t="t" r="r" b="b"/>
              <a:pathLst>
                <a:path w="2091" h="281" extrusionOk="0">
                  <a:moveTo>
                    <a:pt x="1564" y="281"/>
                  </a:moveTo>
                  <a:lnTo>
                    <a:pt x="2023" y="281"/>
                  </a:lnTo>
                  <a:cubicBezTo>
                    <a:pt x="2091" y="281"/>
                    <a:pt x="2091" y="179"/>
                    <a:pt x="2023" y="179"/>
                  </a:cubicBezTo>
                  <a:cubicBezTo>
                    <a:pt x="1700" y="136"/>
                    <a:pt x="1386" y="102"/>
                    <a:pt x="1063" y="102"/>
                  </a:cubicBezTo>
                  <a:cubicBezTo>
                    <a:pt x="782" y="68"/>
                    <a:pt x="536" y="0"/>
                    <a:pt x="256" y="0"/>
                  </a:cubicBezTo>
                  <a:lnTo>
                    <a:pt x="111" y="0"/>
                  </a:lnTo>
                  <a:cubicBezTo>
                    <a:pt x="43" y="34"/>
                    <a:pt x="1" y="102"/>
                    <a:pt x="77" y="136"/>
                  </a:cubicBezTo>
                  <a:cubicBezTo>
                    <a:pt x="358" y="247"/>
                    <a:pt x="681" y="247"/>
                    <a:pt x="995" y="28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2"/>
            <p:cNvSpPr/>
            <p:nvPr/>
          </p:nvSpPr>
          <p:spPr>
            <a:xfrm>
              <a:off x="7798049" y="3811593"/>
              <a:ext cx="84373" cy="20541"/>
            </a:xfrm>
            <a:custGeom>
              <a:avLst/>
              <a:gdLst/>
              <a:ahLst/>
              <a:cxnLst/>
              <a:rect l="l" t="t" r="r" b="b"/>
              <a:pathLst>
                <a:path w="2481" h="604" extrusionOk="0">
                  <a:moveTo>
                    <a:pt x="2413" y="604"/>
                  </a:moveTo>
                  <a:cubicBezTo>
                    <a:pt x="2481" y="604"/>
                    <a:pt x="2481" y="494"/>
                    <a:pt x="2413" y="494"/>
                  </a:cubicBezTo>
                  <a:cubicBezTo>
                    <a:pt x="1665" y="315"/>
                    <a:pt x="884" y="69"/>
                    <a:pt x="111" y="1"/>
                  </a:cubicBezTo>
                  <a:lnTo>
                    <a:pt x="111" y="1"/>
                  </a:lnTo>
                  <a:cubicBezTo>
                    <a:pt x="0" y="1"/>
                    <a:pt x="0" y="145"/>
                    <a:pt x="77" y="179"/>
                  </a:cubicBezTo>
                  <a:cubicBezTo>
                    <a:pt x="816" y="392"/>
                    <a:pt x="1631" y="494"/>
                    <a:pt x="2413" y="60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2"/>
            <p:cNvSpPr/>
            <p:nvPr/>
          </p:nvSpPr>
          <p:spPr>
            <a:xfrm>
              <a:off x="7780127" y="3850021"/>
              <a:ext cx="88998" cy="31525"/>
            </a:xfrm>
            <a:custGeom>
              <a:avLst/>
              <a:gdLst/>
              <a:ahLst/>
              <a:cxnLst/>
              <a:rect l="l" t="t" r="r" b="b"/>
              <a:pathLst>
                <a:path w="2617" h="927" extrusionOk="0">
                  <a:moveTo>
                    <a:pt x="2515" y="927"/>
                  </a:moveTo>
                  <a:cubicBezTo>
                    <a:pt x="2583" y="927"/>
                    <a:pt x="2617" y="816"/>
                    <a:pt x="2549" y="816"/>
                  </a:cubicBezTo>
                  <a:cubicBezTo>
                    <a:pt x="1767" y="536"/>
                    <a:pt x="986" y="179"/>
                    <a:pt x="179" y="1"/>
                  </a:cubicBezTo>
                  <a:lnTo>
                    <a:pt x="179" y="1"/>
                  </a:lnTo>
                  <a:cubicBezTo>
                    <a:pt x="68" y="1"/>
                    <a:pt x="1" y="145"/>
                    <a:pt x="102" y="179"/>
                  </a:cubicBezTo>
                  <a:cubicBezTo>
                    <a:pt x="850" y="536"/>
                    <a:pt x="1700" y="714"/>
                    <a:pt x="2515" y="92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2"/>
            <p:cNvSpPr/>
            <p:nvPr/>
          </p:nvSpPr>
          <p:spPr>
            <a:xfrm>
              <a:off x="7753568" y="3881512"/>
              <a:ext cx="91582" cy="40775"/>
            </a:xfrm>
            <a:custGeom>
              <a:avLst/>
              <a:gdLst/>
              <a:ahLst/>
              <a:cxnLst/>
              <a:rect l="l" t="t" r="r" b="b"/>
              <a:pathLst>
                <a:path w="2693" h="1199" extrusionOk="0">
                  <a:moveTo>
                    <a:pt x="2582" y="1198"/>
                  </a:moveTo>
                  <a:cubicBezTo>
                    <a:pt x="2659" y="1198"/>
                    <a:pt x="2693" y="1096"/>
                    <a:pt x="2616" y="1062"/>
                  </a:cubicBezTo>
                  <a:cubicBezTo>
                    <a:pt x="1877" y="672"/>
                    <a:pt x="1028" y="281"/>
                    <a:pt x="212" y="1"/>
                  </a:cubicBezTo>
                  <a:lnTo>
                    <a:pt x="178" y="1"/>
                  </a:lnTo>
                  <a:cubicBezTo>
                    <a:pt x="68" y="1"/>
                    <a:pt x="0" y="171"/>
                    <a:pt x="110" y="213"/>
                  </a:cubicBezTo>
                  <a:cubicBezTo>
                    <a:pt x="849" y="638"/>
                    <a:pt x="1767" y="952"/>
                    <a:pt x="2582" y="116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2"/>
            <p:cNvSpPr/>
            <p:nvPr/>
          </p:nvSpPr>
          <p:spPr>
            <a:xfrm>
              <a:off x="7734183" y="3917628"/>
              <a:ext cx="69953" cy="40775"/>
            </a:xfrm>
            <a:custGeom>
              <a:avLst/>
              <a:gdLst/>
              <a:ahLst/>
              <a:cxnLst/>
              <a:rect l="l" t="t" r="r" b="b"/>
              <a:pathLst>
                <a:path w="2057" h="1199" extrusionOk="0">
                  <a:moveTo>
                    <a:pt x="1989" y="1198"/>
                  </a:moveTo>
                  <a:cubicBezTo>
                    <a:pt x="2023" y="1198"/>
                    <a:pt x="2057" y="1130"/>
                    <a:pt x="2023" y="1096"/>
                  </a:cubicBezTo>
                  <a:cubicBezTo>
                    <a:pt x="1666" y="807"/>
                    <a:pt x="1318" y="561"/>
                    <a:pt x="927" y="315"/>
                  </a:cubicBezTo>
                  <a:cubicBezTo>
                    <a:pt x="748" y="213"/>
                    <a:pt x="468" y="0"/>
                    <a:pt x="256" y="0"/>
                  </a:cubicBezTo>
                  <a:cubicBezTo>
                    <a:pt x="179" y="0"/>
                    <a:pt x="111" y="0"/>
                    <a:pt x="77" y="34"/>
                  </a:cubicBezTo>
                  <a:cubicBezTo>
                    <a:pt x="1" y="68"/>
                    <a:pt x="1" y="170"/>
                    <a:pt x="77" y="170"/>
                  </a:cubicBezTo>
                  <a:cubicBezTo>
                    <a:pt x="426" y="247"/>
                    <a:pt x="748" y="493"/>
                    <a:pt x="1029" y="672"/>
                  </a:cubicBezTo>
                  <a:cubicBezTo>
                    <a:pt x="1352" y="850"/>
                    <a:pt x="1632" y="1020"/>
                    <a:pt x="1955" y="119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2"/>
            <p:cNvSpPr/>
            <p:nvPr/>
          </p:nvSpPr>
          <p:spPr>
            <a:xfrm>
              <a:off x="7707896" y="3952282"/>
              <a:ext cx="36150" cy="19384"/>
            </a:xfrm>
            <a:custGeom>
              <a:avLst/>
              <a:gdLst/>
              <a:ahLst/>
              <a:cxnLst/>
              <a:rect l="l" t="t" r="r" b="b"/>
              <a:pathLst>
                <a:path w="1063" h="570" extrusionOk="0">
                  <a:moveTo>
                    <a:pt x="952" y="570"/>
                  </a:moveTo>
                  <a:cubicBezTo>
                    <a:pt x="1029" y="570"/>
                    <a:pt x="1063" y="468"/>
                    <a:pt x="986" y="426"/>
                  </a:cubicBezTo>
                  <a:cubicBezTo>
                    <a:pt x="850" y="358"/>
                    <a:pt x="672" y="290"/>
                    <a:pt x="527" y="179"/>
                  </a:cubicBezTo>
                  <a:cubicBezTo>
                    <a:pt x="392" y="111"/>
                    <a:pt x="247" y="43"/>
                    <a:pt x="103" y="1"/>
                  </a:cubicBezTo>
                  <a:lnTo>
                    <a:pt x="103" y="1"/>
                  </a:lnTo>
                  <a:cubicBezTo>
                    <a:pt x="35" y="1"/>
                    <a:pt x="1" y="77"/>
                    <a:pt x="35" y="111"/>
                  </a:cubicBezTo>
                  <a:cubicBezTo>
                    <a:pt x="179" y="213"/>
                    <a:pt x="315" y="290"/>
                    <a:pt x="494" y="358"/>
                  </a:cubicBezTo>
                  <a:cubicBezTo>
                    <a:pt x="638" y="426"/>
                    <a:pt x="774" y="502"/>
                    <a:pt x="952" y="5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2"/>
            <p:cNvSpPr/>
            <p:nvPr/>
          </p:nvSpPr>
          <p:spPr>
            <a:xfrm>
              <a:off x="7669195" y="3958369"/>
              <a:ext cx="32681" cy="21697"/>
            </a:xfrm>
            <a:custGeom>
              <a:avLst/>
              <a:gdLst/>
              <a:ahLst/>
              <a:cxnLst/>
              <a:rect l="l" t="t" r="r" b="b"/>
              <a:pathLst>
                <a:path w="961" h="638" extrusionOk="0">
                  <a:moveTo>
                    <a:pt x="892" y="637"/>
                  </a:moveTo>
                  <a:cubicBezTo>
                    <a:pt x="926" y="637"/>
                    <a:pt x="960" y="603"/>
                    <a:pt x="926" y="569"/>
                  </a:cubicBezTo>
                  <a:cubicBezTo>
                    <a:pt x="714" y="357"/>
                    <a:pt x="391" y="77"/>
                    <a:pt x="111" y="0"/>
                  </a:cubicBezTo>
                  <a:lnTo>
                    <a:pt x="77" y="0"/>
                  </a:lnTo>
                  <a:cubicBezTo>
                    <a:pt x="43" y="0"/>
                    <a:pt x="1" y="34"/>
                    <a:pt x="43" y="111"/>
                  </a:cubicBezTo>
                  <a:cubicBezTo>
                    <a:pt x="145" y="213"/>
                    <a:pt x="289" y="289"/>
                    <a:pt x="425" y="357"/>
                  </a:cubicBezTo>
                  <a:cubicBezTo>
                    <a:pt x="570" y="425"/>
                    <a:pt x="714" y="535"/>
                    <a:pt x="892" y="63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2"/>
            <p:cNvSpPr/>
            <p:nvPr/>
          </p:nvSpPr>
          <p:spPr>
            <a:xfrm>
              <a:off x="7616313" y="3956057"/>
              <a:ext cx="14487" cy="24009"/>
            </a:xfrm>
            <a:custGeom>
              <a:avLst/>
              <a:gdLst/>
              <a:ahLst/>
              <a:cxnLst/>
              <a:rect l="l" t="t" r="r" b="b"/>
              <a:pathLst>
                <a:path w="426" h="706" extrusionOk="0">
                  <a:moveTo>
                    <a:pt x="392" y="705"/>
                  </a:moveTo>
                  <a:cubicBezTo>
                    <a:pt x="426" y="705"/>
                    <a:pt x="426" y="671"/>
                    <a:pt x="426" y="637"/>
                  </a:cubicBezTo>
                  <a:cubicBezTo>
                    <a:pt x="392" y="391"/>
                    <a:pt x="281" y="145"/>
                    <a:pt x="69" y="0"/>
                  </a:cubicBezTo>
                  <a:lnTo>
                    <a:pt x="35" y="0"/>
                  </a:lnTo>
                  <a:cubicBezTo>
                    <a:pt x="35" y="0"/>
                    <a:pt x="1" y="34"/>
                    <a:pt x="1" y="68"/>
                  </a:cubicBezTo>
                  <a:cubicBezTo>
                    <a:pt x="145" y="247"/>
                    <a:pt x="281" y="425"/>
                    <a:pt x="324" y="671"/>
                  </a:cubicBezTo>
                  <a:cubicBezTo>
                    <a:pt x="324" y="671"/>
                    <a:pt x="358" y="705"/>
                    <a:pt x="392" y="70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2"/>
            <p:cNvSpPr/>
            <p:nvPr/>
          </p:nvSpPr>
          <p:spPr>
            <a:xfrm>
              <a:off x="7576763" y="3954900"/>
              <a:ext cx="13025" cy="25166"/>
            </a:xfrm>
            <a:custGeom>
              <a:avLst/>
              <a:gdLst/>
              <a:ahLst/>
              <a:cxnLst/>
              <a:rect l="l" t="t" r="r" b="b"/>
              <a:pathLst>
                <a:path w="383" h="740" extrusionOk="0">
                  <a:moveTo>
                    <a:pt x="348" y="739"/>
                  </a:moveTo>
                  <a:cubicBezTo>
                    <a:pt x="382" y="739"/>
                    <a:pt x="382" y="739"/>
                    <a:pt x="382" y="705"/>
                  </a:cubicBezTo>
                  <a:cubicBezTo>
                    <a:pt x="382" y="459"/>
                    <a:pt x="280" y="213"/>
                    <a:pt x="102" y="34"/>
                  </a:cubicBezTo>
                  <a:cubicBezTo>
                    <a:pt x="102" y="0"/>
                    <a:pt x="68" y="0"/>
                    <a:pt x="68" y="0"/>
                  </a:cubicBezTo>
                  <a:cubicBezTo>
                    <a:pt x="34" y="0"/>
                    <a:pt x="0" y="68"/>
                    <a:pt x="0" y="102"/>
                  </a:cubicBezTo>
                  <a:cubicBezTo>
                    <a:pt x="68" y="213"/>
                    <a:pt x="136" y="281"/>
                    <a:pt x="170" y="391"/>
                  </a:cubicBezTo>
                  <a:cubicBezTo>
                    <a:pt x="247" y="493"/>
                    <a:pt x="280" y="603"/>
                    <a:pt x="314" y="73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2"/>
            <p:cNvSpPr/>
            <p:nvPr/>
          </p:nvSpPr>
          <p:spPr>
            <a:xfrm>
              <a:off x="7536872" y="3953744"/>
              <a:ext cx="9590" cy="38462"/>
            </a:xfrm>
            <a:custGeom>
              <a:avLst/>
              <a:gdLst/>
              <a:ahLst/>
              <a:cxnLst/>
              <a:rect l="l" t="t" r="r" b="b"/>
              <a:pathLst>
                <a:path w="282" h="1131" extrusionOk="0">
                  <a:moveTo>
                    <a:pt x="145" y="1130"/>
                  </a:moveTo>
                  <a:cubicBezTo>
                    <a:pt x="179" y="1130"/>
                    <a:pt x="179" y="1130"/>
                    <a:pt x="179" y="1096"/>
                  </a:cubicBezTo>
                  <a:cubicBezTo>
                    <a:pt x="213" y="773"/>
                    <a:pt x="281" y="383"/>
                    <a:pt x="213" y="68"/>
                  </a:cubicBezTo>
                  <a:cubicBezTo>
                    <a:pt x="213" y="34"/>
                    <a:pt x="179" y="0"/>
                    <a:pt x="145" y="0"/>
                  </a:cubicBezTo>
                  <a:cubicBezTo>
                    <a:pt x="111" y="0"/>
                    <a:pt x="69" y="34"/>
                    <a:pt x="69" y="68"/>
                  </a:cubicBezTo>
                  <a:cubicBezTo>
                    <a:pt x="1" y="383"/>
                    <a:pt x="69" y="773"/>
                    <a:pt x="69" y="1096"/>
                  </a:cubicBezTo>
                  <a:cubicBezTo>
                    <a:pt x="111" y="1130"/>
                    <a:pt x="111" y="1130"/>
                    <a:pt x="145" y="113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2"/>
            <p:cNvSpPr/>
            <p:nvPr/>
          </p:nvSpPr>
          <p:spPr>
            <a:xfrm>
              <a:off x="7479093" y="3932081"/>
              <a:ext cx="32681" cy="79476"/>
            </a:xfrm>
            <a:custGeom>
              <a:avLst/>
              <a:gdLst/>
              <a:ahLst/>
              <a:cxnLst/>
              <a:rect l="l" t="t" r="r" b="b"/>
              <a:pathLst>
                <a:path w="961" h="2337" extrusionOk="0">
                  <a:moveTo>
                    <a:pt x="35" y="2336"/>
                  </a:moveTo>
                  <a:cubicBezTo>
                    <a:pt x="69" y="2336"/>
                    <a:pt x="69" y="2294"/>
                    <a:pt x="111" y="2294"/>
                  </a:cubicBezTo>
                  <a:cubicBezTo>
                    <a:pt x="324" y="2013"/>
                    <a:pt x="392" y="1623"/>
                    <a:pt x="494" y="1274"/>
                  </a:cubicBezTo>
                  <a:cubicBezTo>
                    <a:pt x="604" y="850"/>
                    <a:pt x="748" y="459"/>
                    <a:pt x="961" y="68"/>
                  </a:cubicBezTo>
                  <a:cubicBezTo>
                    <a:pt x="961" y="34"/>
                    <a:pt x="918" y="0"/>
                    <a:pt x="918" y="0"/>
                  </a:cubicBezTo>
                  <a:lnTo>
                    <a:pt x="884" y="0"/>
                  </a:lnTo>
                  <a:cubicBezTo>
                    <a:pt x="604" y="281"/>
                    <a:pt x="460" y="595"/>
                    <a:pt x="358" y="952"/>
                  </a:cubicBezTo>
                  <a:cubicBezTo>
                    <a:pt x="213" y="1376"/>
                    <a:pt x="69" y="1801"/>
                    <a:pt x="1" y="2260"/>
                  </a:cubicBezTo>
                  <a:cubicBezTo>
                    <a:pt x="1" y="2294"/>
                    <a:pt x="35" y="2336"/>
                    <a:pt x="35" y="233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2"/>
            <p:cNvSpPr/>
            <p:nvPr/>
          </p:nvSpPr>
          <p:spPr>
            <a:xfrm>
              <a:off x="7419002" y="3917628"/>
              <a:ext cx="65056" cy="92466"/>
            </a:xfrm>
            <a:custGeom>
              <a:avLst/>
              <a:gdLst/>
              <a:ahLst/>
              <a:cxnLst/>
              <a:rect l="l" t="t" r="r" b="b"/>
              <a:pathLst>
                <a:path w="1913" h="2719" extrusionOk="0">
                  <a:moveTo>
                    <a:pt x="103" y="2719"/>
                  </a:moveTo>
                  <a:cubicBezTo>
                    <a:pt x="103" y="2719"/>
                    <a:pt x="137" y="2719"/>
                    <a:pt x="179" y="2685"/>
                  </a:cubicBezTo>
                  <a:cubicBezTo>
                    <a:pt x="494" y="2337"/>
                    <a:pt x="740" y="1835"/>
                    <a:pt x="1029" y="1445"/>
                  </a:cubicBezTo>
                  <a:cubicBezTo>
                    <a:pt x="1131" y="1232"/>
                    <a:pt x="1275" y="1020"/>
                    <a:pt x="1411" y="807"/>
                  </a:cubicBezTo>
                  <a:cubicBezTo>
                    <a:pt x="1522" y="595"/>
                    <a:pt x="1666" y="170"/>
                    <a:pt x="1878" y="68"/>
                  </a:cubicBezTo>
                  <a:cubicBezTo>
                    <a:pt x="1912" y="34"/>
                    <a:pt x="1878" y="0"/>
                    <a:pt x="1836" y="0"/>
                  </a:cubicBezTo>
                  <a:lnTo>
                    <a:pt x="1802" y="0"/>
                  </a:lnTo>
                  <a:cubicBezTo>
                    <a:pt x="1488" y="170"/>
                    <a:pt x="1199" y="740"/>
                    <a:pt x="986" y="1062"/>
                  </a:cubicBezTo>
                  <a:cubicBezTo>
                    <a:pt x="672" y="1555"/>
                    <a:pt x="281" y="2048"/>
                    <a:pt x="1" y="2583"/>
                  </a:cubicBezTo>
                  <a:cubicBezTo>
                    <a:pt x="1" y="2651"/>
                    <a:pt x="35" y="2719"/>
                    <a:pt x="103" y="27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2"/>
            <p:cNvSpPr/>
            <p:nvPr/>
          </p:nvSpPr>
          <p:spPr>
            <a:xfrm>
              <a:off x="7358639" y="3910418"/>
              <a:ext cx="92772" cy="92466"/>
            </a:xfrm>
            <a:custGeom>
              <a:avLst/>
              <a:gdLst/>
              <a:ahLst/>
              <a:cxnLst/>
              <a:rect l="l" t="t" r="r" b="b"/>
              <a:pathLst>
                <a:path w="2728" h="2719" extrusionOk="0">
                  <a:moveTo>
                    <a:pt x="145" y="2718"/>
                  </a:moveTo>
                  <a:cubicBezTo>
                    <a:pt x="179" y="2718"/>
                    <a:pt x="213" y="2718"/>
                    <a:pt x="255" y="2684"/>
                  </a:cubicBezTo>
                  <a:cubicBezTo>
                    <a:pt x="680" y="2294"/>
                    <a:pt x="1105" y="1835"/>
                    <a:pt x="1487" y="1410"/>
                  </a:cubicBezTo>
                  <a:cubicBezTo>
                    <a:pt x="1878" y="952"/>
                    <a:pt x="2235" y="459"/>
                    <a:pt x="2693" y="102"/>
                  </a:cubicBezTo>
                  <a:cubicBezTo>
                    <a:pt x="2727" y="68"/>
                    <a:pt x="2727" y="0"/>
                    <a:pt x="2659" y="0"/>
                  </a:cubicBezTo>
                  <a:lnTo>
                    <a:pt x="2625" y="0"/>
                  </a:lnTo>
                  <a:cubicBezTo>
                    <a:pt x="2124" y="246"/>
                    <a:pt x="1776" y="705"/>
                    <a:pt x="1419" y="1130"/>
                  </a:cubicBezTo>
                  <a:cubicBezTo>
                    <a:pt x="994" y="1589"/>
                    <a:pt x="502" y="2047"/>
                    <a:pt x="77" y="2506"/>
                  </a:cubicBezTo>
                  <a:cubicBezTo>
                    <a:pt x="1" y="2617"/>
                    <a:pt x="77" y="2718"/>
                    <a:pt x="145" y="271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2"/>
            <p:cNvSpPr/>
            <p:nvPr/>
          </p:nvSpPr>
          <p:spPr>
            <a:xfrm>
              <a:off x="7315313" y="3923409"/>
              <a:ext cx="84373" cy="53188"/>
            </a:xfrm>
            <a:custGeom>
              <a:avLst/>
              <a:gdLst/>
              <a:ahLst/>
              <a:cxnLst/>
              <a:rect l="l" t="t" r="r" b="b"/>
              <a:pathLst>
                <a:path w="2481" h="1564" extrusionOk="0">
                  <a:moveTo>
                    <a:pt x="179" y="1563"/>
                  </a:moveTo>
                  <a:cubicBezTo>
                    <a:pt x="179" y="1563"/>
                    <a:pt x="213" y="1563"/>
                    <a:pt x="213" y="1529"/>
                  </a:cubicBezTo>
                  <a:cubicBezTo>
                    <a:pt x="994" y="1062"/>
                    <a:pt x="1810" y="637"/>
                    <a:pt x="2481" y="43"/>
                  </a:cubicBezTo>
                  <a:lnTo>
                    <a:pt x="2481" y="0"/>
                  </a:lnTo>
                  <a:lnTo>
                    <a:pt x="2481" y="0"/>
                  </a:lnTo>
                  <a:cubicBezTo>
                    <a:pt x="1631" y="323"/>
                    <a:pt x="892" y="892"/>
                    <a:pt x="111" y="1351"/>
                  </a:cubicBezTo>
                  <a:cubicBezTo>
                    <a:pt x="0" y="1419"/>
                    <a:pt x="77" y="1563"/>
                    <a:pt x="179" y="156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2"/>
            <p:cNvSpPr/>
            <p:nvPr/>
          </p:nvSpPr>
          <p:spPr>
            <a:xfrm>
              <a:off x="7172311" y="3514333"/>
              <a:ext cx="631825" cy="430773"/>
            </a:xfrm>
            <a:custGeom>
              <a:avLst/>
              <a:gdLst/>
              <a:ahLst/>
              <a:cxnLst/>
              <a:rect l="l" t="t" r="r" b="b"/>
              <a:pathLst>
                <a:path w="18579" h="12667" extrusionOk="0">
                  <a:moveTo>
                    <a:pt x="13626" y="12666"/>
                  </a:moveTo>
                  <a:cubicBezTo>
                    <a:pt x="15036" y="12666"/>
                    <a:pt x="16421" y="11995"/>
                    <a:pt x="17126" y="9770"/>
                  </a:cubicBezTo>
                  <a:cubicBezTo>
                    <a:pt x="18579" y="5132"/>
                    <a:pt x="16353" y="1275"/>
                    <a:pt x="9905" y="179"/>
                  </a:cubicBezTo>
                  <a:cubicBezTo>
                    <a:pt x="9166" y="69"/>
                    <a:pt x="8529" y="1"/>
                    <a:pt x="7960" y="1"/>
                  </a:cubicBezTo>
                  <a:cubicBezTo>
                    <a:pt x="3534" y="1"/>
                    <a:pt x="3713" y="3399"/>
                    <a:pt x="3713" y="3399"/>
                  </a:cubicBezTo>
                  <a:cubicBezTo>
                    <a:pt x="3713" y="3399"/>
                    <a:pt x="0" y="7187"/>
                    <a:pt x="1657" y="10262"/>
                  </a:cubicBezTo>
                  <a:cubicBezTo>
                    <a:pt x="2336" y="11469"/>
                    <a:pt x="3611" y="11859"/>
                    <a:pt x="4885" y="11859"/>
                  </a:cubicBezTo>
                  <a:cubicBezTo>
                    <a:pt x="6864" y="11859"/>
                    <a:pt x="8920" y="10968"/>
                    <a:pt x="8920" y="10968"/>
                  </a:cubicBezTo>
                  <a:cubicBezTo>
                    <a:pt x="8920" y="10968"/>
                    <a:pt x="11324" y="12666"/>
                    <a:pt x="13626" y="1266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2"/>
            <p:cNvSpPr/>
            <p:nvPr/>
          </p:nvSpPr>
          <p:spPr>
            <a:xfrm>
              <a:off x="7592338" y="3679304"/>
              <a:ext cx="19112" cy="13025"/>
            </a:xfrm>
            <a:custGeom>
              <a:avLst/>
              <a:gdLst/>
              <a:ahLst/>
              <a:cxnLst/>
              <a:rect l="l" t="t" r="r" b="b"/>
              <a:pathLst>
                <a:path w="562" h="383" extrusionOk="0">
                  <a:moveTo>
                    <a:pt x="494" y="382"/>
                  </a:moveTo>
                  <a:cubicBezTo>
                    <a:pt x="494" y="382"/>
                    <a:pt x="528" y="382"/>
                    <a:pt x="562" y="349"/>
                  </a:cubicBezTo>
                  <a:cubicBezTo>
                    <a:pt x="562" y="315"/>
                    <a:pt x="562" y="281"/>
                    <a:pt x="528" y="247"/>
                  </a:cubicBezTo>
                  <a:cubicBezTo>
                    <a:pt x="426" y="136"/>
                    <a:pt x="315" y="0"/>
                    <a:pt x="137" y="0"/>
                  </a:cubicBezTo>
                  <a:lnTo>
                    <a:pt x="137" y="0"/>
                  </a:lnTo>
                  <a:cubicBezTo>
                    <a:pt x="69" y="0"/>
                    <a:pt x="1" y="102"/>
                    <a:pt x="69" y="170"/>
                  </a:cubicBezTo>
                  <a:cubicBezTo>
                    <a:pt x="137" y="281"/>
                    <a:pt x="315" y="315"/>
                    <a:pt x="426"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2"/>
            <p:cNvSpPr/>
            <p:nvPr/>
          </p:nvSpPr>
          <p:spPr>
            <a:xfrm>
              <a:off x="7574144" y="3699504"/>
              <a:ext cx="17072" cy="11018"/>
            </a:xfrm>
            <a:custGeom>
              <a:avLst/>
              <a:gdLst/>
              <a:ahLst/>
              <a:cxnLst/>
              <a:rect l="l" t="t" r="r" b="b"/>
              <a:pathLst>
                <a:path w="502" h="324" extrusionOk="0">
                  <a:moveTo>
                    <a:pt x="391" y="324"/>
                  </a:moveTo>
                  <a:cubicBezTo>
                    <a:pt x="459" y="324"/>
                    <a:pt x="502" y="213"/>
                    <a:pt x="425" y="179"/>
                  </a:cubicBezTo>
                  <a:lnTo>
                    <a:pt x="247" y="77"/>
                  </a:lnTo>
                  <a:cubicBezTo>
                    <a:pt x="213" y="43"/>
                    <a:pt x="179" y="1"/>
                    <a:pt x="111" y="1"/>
                  </a:cubicBezTo>
                  <a:lnTo>
                    <a:pt x="77" y="1"/>
                  </a:lnTo>
                  <a:cubicBezTo>
                    <a:pt x="35" y="43"/>
                    <a:pt x="1" y="77"/>
                    <a:pt x="35" y="111"/>
                  </a:cubicBezTo>
                  <a:cubicBezTo>
                    <a:pt x="77" y="179"/>
                    <a:pt x="145" y="213"/>
                    <a:pt x="213" y="213"/>
                  </a:cubicBezTo>
                  <a:cubicBezTo>
                    <a:pt x="247" y="256"/>
                    <a:pt x="324" y="290"/>
                    <a:pt x="391"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2"/>
            <p:cNvSpPr/>
            <p:nvPr/>
          </p:nvSpPr>
          <p:spPr>
            <a:xfrm>
              <a:off x="7576763" y="3738239"/>
              <a:ext cx="19078" cy="14453"/>
            </a:xfrm>
            <a:custGeom>
              <a:avLst/>
              <a:gdLst/>
              <a:ahLst/>
              <a:cxnLst/>
              <a:rect l="l" t="t" r="r" b="b"/>
              <a:pathLst>
                <a:path w="561" h="425" extrusionOk="0">
                  <a:moveTo>
                    <a:pt x="459" y="425"/>
                  </a:moveTo>
                  <a:cubicBezTo>
                    <a:pt x="527" y="425"/>
                    <a:pt x="561" y="348"/>
                    <a:pt x="493" y="281"/>
                  </a:cubicBezTo>
                  <a:cubicBezTo>
                    <a:pt x="459" y="247"/>
                    <a:pt x="382" y="179"/>
                    <a:pt x="314" y="136"/>
                  </a:cubicBezTo>
                  <a:cubicBezTo>
                    <a:pt x="280" y="68"/>
                    <a:pt x="213" y="0"/>
                    <a:pt x="136" y="0"/>
                  </a:cubicBezTo>
                  <a:lnTo>
                    <a:pt x="102" y="0"/>
                  </a:lnTo>
                  <a:cubicBezTo>
                    <a:pt x="68" y="0"/>
                    <a:pt x="0" y="68"/>
                    <a:pt x="34" y="136"/>
                  </a:cubicBezTo>
                  <a:cubicBezTo>
                    <a:pt x="34" y="213"/>
                    <a:pt x="136" y="247"/>
                    <a:pt x="213" y="281"/>
                  </a:cubicBezTo>
                  <a:cubicBezTo>
                    <a:pt x="280" y="314"/>
                    <a:pt x="348" y="391"/>
                    <a:pt x="42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2"/>
            <p:cNvSpPr/>
            <p:nvPr/>
          </p:nvSpPr>
          <p:spPr>
            <a:xfrm>
              <a:off x="7610260" y="3751501"/>
              <a:ext cx="15643" cy="10746"/>
            </a:xfrm>
            <a:custGeom>
              <a:avLst/>
              <a:gdLst/>
              <a:ahLst/>
              <a:cxnLst/>
              <a:rect l="l" t="t" r="r" b="b"/>
              <a:pathLst>
                <a:path w="460" h="316" extrusionOk="0">
                  <a:moveTo>
                    <a:pt x="357" y="315"/>
                  </a:moveTo>
                  <a:cubicBezTo>
                    <a:pt x="391" y="315"/>
                    <a:pt x="459" y="247"/>
                    <a:pt x="391" y="213"/>
                  </a:cubicBezTo>
                  <a:lnTo>
                    <a:pt x="247" y="103"/>
                  </a:lnTo>
                  <a:cubicBezTo>
                    <a:pt x="213" y="69"/>
                    <a:pt x="179" y="35"/>
                    <a:pt x="111" y="1"/>
                  </a:cubicBezTo>
                  <a:lnTo>
                    <a:pt x="111" y="1"/>
                  </a:lnTo>
                  <a:cubicBezTo>
                    <a:pt x="35" y="1"/>
                    <a:pt x="1" y="69"/>
                    <a:pt x="35" y="103"/>
                  </a:cubicBezTo>
                  <a:cubicBezTo>
                    <a:pt x="77" y="171"/>
                    <a:pt x="111" y="171"/>
                    <a:pt x="179" y="213"/>
                  </a:cubicBezTo>
                  <a:cubicBezTo>
                    <a:pt x="213" y="247"/>
                    <a:pt x="289" y="281"/>
                    <a:pt x="323"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2"/>
            <p:cNvSpPr/>
            <p:nvPr/>
          </p:nvSpPr>
          <p:spPr>
            <a:xfrm>
              <a:off x="7617470" y="3721167"/>
              <a:ext cx="25472" cy="20575"/>
            </a:xfrm>
            <a:custGeom>
              <a:avLst/>
              <a:gdLst/>
              <a:ahLst/>
              <a:cxnLst/>
              <a:rect l="l" t="t" r="r" b="b"/>
              <a:pathLst>
                <a:path w="749" h="605" extrusionOk="0">
                  <a:moveTo>
                    <a:pt x="570" y="604"/>
                  </a:moveTo>
                  <a:cubicBezTo>
                    <a:pt x="672" y="604"/>
                    <a:pt x="748" y="502"/>
                    <a:pt x="672" y="426"/>
                  </a:cubicBezTo>
                  <a:cubicBezTo>
                    <a:pt x="638" y="324"/>
                    <a:pt x="570" y="213"/>
                    <a:pt x="460" y="145"/>
                  </a:cubicBezTo>
                  <a:cubicBezTo>
                    <a:pt x="426" y="111"/>
                    <a:pt x="392" y="77"/>
                    <a:pt x="358" y="77"/>
                  </a:cubicBezTo>
                  <a:cubicBezTo>
                    <a:pt x="290" y="43"/>
                    <a:pt x="247" y="43"/>
                    <a:pt x="179" y="1"/>
                  </a:cubicBezTo>
                  <a:lnTo>
                    <a:pt x="145" y="1"/>
                  </a:lnTo>
                  <a:cubicBezTo>
                    <a:pt x="77" y="1"/>
                    <a:pt x="1" y="111"/>
                    <a:pt x="77" y="179"/>
                  </a:cubicBezTo>
                  <a:cubicBezTo>
                    <a:pt x="111" y="213"/>
                    <a:pt x="145" y="256"/>
                    <a:pt x="179" y="290"/>
                  </a:cubicBezTo>
                  <a:cubicBezTo>
                    <a:pt x="213" y="324"/>
                    <a:pt x="247" y="324"/>
                    <a:pt x="290" y="358"/>
                  </a:cubicBezTo>
                  <a:lnTo>
                    <a:pt x="502" y="570"/>
                  </a:lnTo>
                  <a:cubicBezTo>
                    <a:pt x="536" y="570"/>
                    <a:pt x="536" y="604"/>
                    <a:pt x="570"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2"/>
            <p:cNvSpPr/>
            <p:nvPr/>
          </p:nvSpPr>
          <p:spPr>
            <a:xfrm>
              <a:off x="7663414" y="3713957"/>
              <a:ext cx="19112" cy="12175"/>
            </a:xfrm>
            <a:custGeom>
              <a:avLst/>
              <a:gdLst/>
              <a:ahLst/>
              <a:cxnLst/>
              <a:rect l="l" t="t" r="r" b="b"/>
              <a:pathLst>
                <a:path w="562" h="358" extrusionOk="0">
                  <a:moveTo>
                    <a:pt x="425" y="357"/>
                  </a:moveTo>
                  <a:cubicBezTo>
                    <a:pt x="527" y="357"/>
                    <a:pt x="561" y="213"/>
                    <a:pt x="493" y="179"/>
                  </a:cubicBezTo>
                  <a:lnTo>
                    <a:pt x="281" y="77"/>
                  </a:lnTo>
                  <a:cubicBezTo>
                    <a:pt x="213" y="43"/>
                    <a:pt x="171" y="1"/>
                    <a:pt x="103" y="1"/>
                  </a:cubicBezTo>
                  <a:lnTo>
                    <a:pt x="69" y="1"/>
                  </a:lnTo>
                  <a:cubicBezTo>
                    <a:pt x="35" y="43"/>
                    <a:pt x="1" y="77"/>
                    <a:pt x="1" y="145"/>
                  </a:cubicBezTo>
                  <a:lnTo>
                    <a:pt x="69" y="213"/>
                  </a:lnTo>
                  <a:cubicBezTo>
                    <a:pt x="103" y="255"/>
                    <a:pt x="137" y="255"/>
                    <a:pt x="171" y="255"/>
                  </a:cubicBezTo>
                  <a:cubicBezTo>
                    <a:pt x="247" y="289"/>
                    <a:pt x="315" y="323"/>
                    <a:pt x="425"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2"/>
            <p:cNvSpPr/>
            <p:nvPr/>
          </p:nvSpPr>
          <p:spPr>
            <a:xfrm>
              <a:off x="7696945" y="3717732"/>
              <a:ext cx="26594" cy="13297"/>
            </a:xfrm>
            <a:custGeom>
              <a:avLst/>
              <a:gdLst/>
              <a:ahLst/>
              <a:cxnLst/>
              <a:rect l="l" t="t" r="r" b="b"/>
              <a:pathLst>
                <a:path w="782" h="391" extrusionOk="0">
                  <a:moveTo>
                    <a:pt x="637" y="391"/>
                  </a:moveTo>
                  <a:cubicBezTo>
                    <a:pt x="748" y="391"/>
                    <a:pt x="782" y="246"/>
                    <a:pt x="671" y="212"/>
                  </a:cubicBezTo>
                  <a:cubicBezTo>
                    <a:pt x="569" y="178"/>
                    <a:pt x="459" y="144"/>
                    <a:pt x="391" y="102"/>
                  </a:cubicBezTo>
                  <a:cubicBezTo>
                    <a:pt x="323" y="34"/>
                    <a:pt x="212" y="0"/>
                    <a:pt x="144" y="0"/>
                  </a:cubicBezTo>
                  <a:lnTo>
                    <a:pt x="110" y="0"/>
                  </a:lnTo>
                  <a:cubicBezTo>
                    <a:pt x="34" y="0"/>
                    <a:pt x="0" y="68"/>
                    <a:pt x="34" y="144"/>
                  </a:cubicBezTo>
                  <a:cubicBezTo>
                    <a:pt x="144" y="314"/>
                    <a:pt x="459" y="357"/>
                    <a:pt x="637"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2"/>
            <p:cNvSpPr/>
            <p:nvPr/>
          </p:nvSpPr>
          <p:spPr>
            <a:xfrm>
              <a:off x="7713983" y="3757283"/>
              <a:ext cx="24009" cy="17106"/>
            </a:xfrm>
            <a:custGeom>
              <a:avLst/>
              <a:gdLst/>
              <a:ahLst/>
              <a:cxnLst/>
              <a:rect l="l" t="t" r="r" b="b"/>
              <a:pathLst>
                <a:path w="706" h="503" extrusionOk="0">
                  <a:moveTo>
                    <a:pt x="595" y="502"/>
                  </a:moveTo>
                  <a:cubicBezTo>
                    <a:pt x="671" y="502"/>
                    <a:pt x="705" y="358"/>
                    <a:pt x="637" y="290"/>
                  </a:cubicBezTo>
                  <a:cubicBezTo>
                    <a:pt x="561" y="256"/>
                    <a:pt x="459" y="179"/>
                    <a:pt x="382" y="111"/>
                  </a:cubicBezTo>
                  <a:cubicBezTo>
                    <a:pt x="315" y="77"/>
                    <a:pt x="213" y="1"/>
                    <a:pt x="136" y="1"/>
                  </a:cubicBezTo>
                  <a:lnTo>
                    <a:pt x="102" y="1"/>
                  </a:lnTo>
                  <a:cubicBezTo>
                    <a:pt x="34" y="43"/>
                    <a:pt x="0" y="77"/>
                    <a:pt x="34" y="145"/>
                  </a:cubicBezTo>
                  <a:cubicBezTo>
                    <a:pt x="68" y="256"/>
                    <a:pt x="170" y="290"/>
                    <a:pt x="247" y="324"/>
                  </a:cubicBezTo>
                  <a:cubicBezTo>
                    <a:pt x="348" y="392"/>
                    <a:pt x="459" y="426"/>
                    <a:pt x="527" y="468"/>
                  </a:cubicBezTo>
                  <a:cubicBezTo>
                    <a:pt x="561" y="468"/>
                    <a:pt x="561" y="502"/>
                    <a:pt x="59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2"/>
            <p:cNvSpPr/>
            <p:nvPr/>
          </p:nvSpPr>
          <p:spPr>
            <a:xfrm>
              <a:off x="7702998" y="3782720"/>
              <a:ext cx="19384" cy="14487"/>
            </a:xfrm>
            <a:custGeom>
              <a:avLst/>
              <a:gdLst/>
              <a:ahLst/>
              <a:cxnLst/>
              <a:rect l="l" t="t" r="r" b="b"/>
              <a:pathLst>
                <a:path w="570" h="426" extrusionOk="0">
                  <a:moveTo>
                    <a:pt x="425" y="425"/>
                  </a:moveTo>
                  <a:cubicBezTo>
                    <a:pt x="536" y="425"/>
                    <a:pt x="570" y="281"/>
                    <a:pt x="493" y="213"/>
                  </a:cubicBezTo>
                  <a:cubicBezTo>
                    <a:pt x="425" y="179"/>
                    <a:pt x="391" y="145"/>
                    <a:pt x="323" y="68"/>
                  </a:cubicBezTo>
                  <a:cubicBezTo>
                    <a:pt x="281" y="68"/>
                    <a:pt x="247" y="34"/>
                    <a:pt x="213" y="34"/>
                  </a:cubicBezTo>
                  <a:cubicBezTo>
                    <a:pt x="179" y="0"/>
                    <a:pt x="145" y="0"/>
                    <a:pt x="111" y="0"/>
                  </a:cubicBezTo>
                  <a:lnTo>
                    <a:pt x="111" y="0"/>
                  </a:lnTo>
                  <a:cubicBezTo>
                    <a:pt x="34" y="0"/>
                    <a:pt x="0" y="68"/>
                    <a:pt x="34" y="145"/>
                  </a:cubicBezTo>
                  <a:cubicBezTo>
                    <a:pt x="68" y="179"/>
                    <a:pt x="68" y="213"/>
                    <a:pt x="111" y="247"/>
                  </a:cubicBezTo>
                  <a:cubicBezTo>
                    <a:pt x="111" y="247"/>
                    <a:pt x="145" y="281"/>
                    <a:pt x="179" y="281"/>
                  </a:cubicBezTo>
                  <a:cubicBezTo>
                    <a:pt x="247" y="315"/>
                    <a:pt x="323" y="357"/>
                    <a:pt x="391" y="39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2"/>
            <p:cNvSpPr/>
            <p:nvPr/>
          </p:nvSpPr>
          <p:spPr>
            <a:xfrm>
              <a:off x="7651273" y="3751501"/>
              <a:ext cx="25166" cy="14487"/>
            </a:xfrm>
            <a:custGeom>
              <a:avLst/>
              <a:gdLst/>
              <a:ahLst/>
              <a:cxnLst/>
              <a:rect l="l" t="t" r="r" b="b"/>
              <a:pathLst>
                <a:path w="740" h="426" extrusionOk="0">
                  <a:moveTo>
                    <a:pt x="638" y="426"/>
                  </a:moveTo>
                  <a:cubicBezTo>
                    <a:pt x="706" y="426"/>
                    <a:pt x="740" y="315"/>
                    <a:pt x="672" y="247"/>
                  </a:cubicBezTo>
                  <a:cubicBezTo>
                    <a:pt x="570" y="213"/>
                    <a:pt x="494" y="137"/>
                    <a:pt x="392" y="103"/>
                  </a:cubicBezTo>
                  <a:cubicBezTo>
                    <a:pt x="281" y="69"/>
                    <a:pt x="213" y="1"/>
                    <a:pt x="103" y="1"/>
                  </a:cubicBezTo>
                  <a:lnTo>
                    <a:pt x="103" y="1"/>
                  </a:lnTo>
                  <a:cubicBezTo>
                    <a:pt x="35" y="1"/>
                    <a:pt x="1" y="103"/>
                    <a:pt x="69" y="137"/>
                  </a:cubicBezTo>
                  <a:cubicBezTo>
                    <a:pt x="145" y="213"/>
                    <a:pt x="213" y="213"/>
                    <a:pt x="315" y="281"/>
                  </a:cubicBezTo>
                  <a:cubicBezTo>
                    <a:pt x="426" y="315"/>
                    <a:pt x="494" y="349"/>
                    <a:pt x="604" y="383"/>
                  </a:cubicBezTo>
                  <a:cubicBezTo>
                    <a:pt x="604" y="426"/>
                    <a:pt x="604" y="426"/>
                    <a:pt x="638"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2"/>
            <p:cNvSpPr/>
            <p:nvPr/>
          </p:nvSpPr>
          <p:spPr>
            <a:xfrm>
              <a:off x="7631923" y="3792242"/>
              <a:ext cx="30097" cy="20541"/>
            </a:xfrm>
            <a:custGeom>
              <a:avLst/>
              <a:gdLst/>
              <a:ahLst/>
              <a:cxnLst/>
              <a:rect l="l" t="t" r="r" b="b"/>
              <a:pathLst>
                <a:path w="885" h="604" extrusionOk="0">
                  <a:moveTo>
                    <a:pt x="748" y="604"/>
                  </a:moveTo>
                  <a:cubicBezTo>
                    <a:pt x="816" y="604"/>
                    <a:pt x="884" y="459"/>
                    <a:pt x="782" y="391"/>
                  </a:cubicBezTo>
                  <a:cubicBezTo>
                    <a:pt x="672" y="324"/>
                    <a:pt x="570" y="247"/>
                    <a:pt x="459" y="179"/>
                  </a:cubicBezTo>
                  <a:cubicBezTo>
                    <a:pt x="357" y="77"/>
                    <a:pt x="247" y="1"/>
                    <a:pt x="145" y="1"/>
                  </a:cubicBezTo>
                  <a:lnTo>
                    <a:pt x="145" y="1"/>
                  </a:lnTo>
                  <a:cubicBezTo>
                    <a:pt x="77" y="1"/>
                    <a:pt x="1" y="77"/>
                    <a:pt x="35" y="145"/>
                  </a:cubicBezTo>
                  <a:cubicBezTo>
                    <a:pt x="77" y="247"/>
                    <a:pt x="179" y="324"/>
                    <a:pt x="289" y="391"/>
                  </a:cubicBezTo>
                  <a:cubicBezTo>
                    <a:pt x="425" y="459"/>
                    <a:pt x="570" y="536"/>
                    <a:pt x="672" y="570"/>
                  </a:cubicBezTo>
                  <a:cubicBezTo>
                    <a:pt x="714" y="570"/>
                    <a:pt x="714" y="604"/>
                    <a:pt x="748"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2"/>
            <p:cNvSpPr/>
            <p:nvPr/>
          </p:nvSpPr>
          <p:spPr>
            <a:xfrm>
              <a:off x="7620088" y="3833255"/>
              <a:ext cx="16800" cy="14487"/>
            </a:xfrm>
            <a:custGeom>
              <a:avLst/>
              <a:gdLst/>
              <a:ahLst/>
              <a:cxnLst/>
              <a:rect l="l" t="t" r="r" b="b"/>
              <a:pathLst>
                <a:path w="494" h="426" extrusionOk="0">
                  <a:moveTo>
                    <a:pt x="383" y="426"/>
                  </a:moveTo>
                  <a:cubicBezTo>
                    <a:pt x="459" y="426"/>
                    <a:pt x="493" y="315"/>
                    <a:pt x="459" y="247"/>
                  </a:cubicBezTo>
                  <a:cubicBezTo>
                    <a:pt x="383" y="213"/>
                    <a:pt x="315" y="145"/>
                    <a:pt x="281" y="103"/>
                  </a:cubicBezTo>
                  <a:cubicBezTo>
                    <a:pt x="213" y="35"/>
                    <a:pt x="170" y="1"/>
                    <a:pt x="102" y="1"/>
                  </a:cubicBezTo>
                  <a:lnTo>
                    <a:pt x="68" y="1"/>
                  </a:lnTo>
                  <a:cubicBezTo>
                    <a:pt x="34" y="1"/>
                    <a:pt x="0" y="35"/>
                    <a:pt x="0" y="35"/>
                  </a:cubicBezTo>
                  <a:cubicBezTo>
                    <a:pt x="0" y="145"/>
                    <a:pt x="68" y="213"/>
                    <a:pt x="136" y="247"/>
                  </a:cubicBezTo>
                  <a:cubicBezTo>
                    <a:pt x="170" y="315"/>
                    <a:pt x="247" y="358"/>
                    <a:pt x="315"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2"/>
            <p:cNvSpPr/>
            <p:nvPr/>
          </p:nvSpPr>
          <p:spPr>
            <a:xfrm>
              <a:off x="7682492" y="3832099"/>
              <a:ext cx="18228" cy="16800"/>
            </a:xfrm>
            <a:custGeom>
              <a:avLst/>
              <a:gdLst/>
              <a:ahLst/>
              <a:cxnLst/>
              <a:rect l="l" t="t" r="r" b="b"/>
              <a:pathLst>
                <a:path w="536" h="494" extrusionOk="0">
                  <a:moveTo>
                    <a:pt x="425" y="494"/>
                  </a:moveTo>
                  <a:cubicBezTo>
                    <a:pt x="501" y="494"/>
                    <a:pt x="535" y="426"/>
                    <a:pt x="501" y="349"/>
                  </a:cubicBezTo>
                  <a:lnTo>
                    <a:pt x="323" y="179"/>
                  </a:lnTo>
                  <a:cubicBezTo>
                    <a:pt x="289" y="103"/>
                    <a:pt x="247" y="35"/>
                    <a:pt x="179" y="1"/>
                  </a:cubicBezTo>
                  <a:lnTo>
                    <a:pt x="111" y="1"/>
                  </a:lnTo>
                  <a:cubicBezTo>
                    <a:pt x="77" y="1"/>
                    <a:pt x="0" y="35"/>
                    <a:pt x="0" y="103"/>
                  </a:cubicBezTo>
                  <a:cubicBezTo>
                    <a:pt x="34" y="137"/>
                    <a:pt x="34" y="179"/>
                    <a:pt x="77" y="213"/>
                  </a:cubicBezTo>
                  <a:cubicBezTo>
                    <a:pt x="111" y="247"/>
                    <a:pt x="145" y="281"/>
                    <a:pt x="179" y="315"/>
                  </a:cubicBezTo>
                  <a:cubicBezTo>
                    <a:pt x="247" y="349"/>
                    <a:pt x="323" y="426"/>
                    <a:pt x="357" y="460"/>
                  </a:cubicBezTo>
                  <a:cubicBezTo>
                    <a:pt x="391" y="494"/>
                    <a:pt x="391" y="494"/>
                    <a:pt x="425" y="49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2"/>
            <p:cNvSpPr/>
            <p:nvPr/>
          </p:nvSpPr>
          <p:spPr>
            <a:xfrm>
              <a:off x="7693476" y="3868215"/>
              <a:ext cx="20541" cy="15643"/>
            </a:xfrm>
            <a:custGeom>
              <a:avLst/>
              <a:gdLst/>
              <a:ahLst/>
              <a:cxnLst/>
              <a:rect l="l" t="t" r="r" b="b"/>
              <a:pathLst>
                <a:path w="604" h="460" extrusionOk="0">
                  <a:moveTo>
                    <a:pt x="493" y="460"/>
                  </a:moveTo>
                  <a:cubicBezTo>
                    <a:pt x="561" y="460"/>
                    <a:pt x="603" y="392"/>
                    <a:pt x="561" y="315"/>
                  </a:cubicBezTo>
                  <a:cubicBezTo>
                    <a:pt x="493" y="247"/>
                    <a:pt x="425" y="213"/>
                    <a:pt x="391" y="137"/>
                  </a:cubicBezTo>
                  <a:cubicBezTo>
                    <a:pt x="314" y="69"/>
                    <a:pt x="246" y="35"/>
                    <a:pt x="178" y="1"/>
                  </a:cubicBezTo>
                  <a:lnTo>
                    <a:pt x="136" y="1"/>
                  </a:lnTo>
                  <a:cubicBezTo>
                    <a:pt x="68" y="1"/>
                    <a:pt x="0" y="69"/>
                    <a:pt x="34" y="137"/>
                  </a:cubicBezTo>
                  <a:cubicBezTo>
                    <a:pt x="102" y="213"/>
                    <a:pt x="178" y="247"/>
                    <a:pt x="246" y="315"/>
                  </a:cubicBezTo>
                  <a:cubicBezTo>
                    <a:pt x="314" y="349"/>
                    <a:pt x="391" y="392"/>
                    <a:pt x="459" y="426"/>
                  </a:cubicBezTo>
                  <a:cubicBezTo>
                    <a:pt x="459" y="460"/>
                    <a:pt x="493" y="460"/>
                    <a:pt x="493" y="46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2"/>
            <p:cNvSpPr/>
            <p:nvPr/>
          </p:nvSpPr>
          <p:spPr>
            <a:xfrm>
              <a:off x="7721192" y="3846552"/>
              <a:ext cx="17956" cy="11903"/>
            </a:xfrm>
            <a:custGeom>
              <a:avLst/>
              <a:gdLst/>
              <a:ahLst/>
              <a:cxnLst/>
              <a:rect l="l" t="t" r="r" b="b"/>
              <a:pathLst>
                <a:path w="528" h="350" extrusionOk="0">
                  <a:moveTo>
                    <a:pt x="349" y="349"/>
                  </a:moveTo>
                  <a:cubicBezTo>
                    <a:pt x="459" y="349"/>
                    <a:pt x="527" y="213"/>
                    <a:pt x="425" y="179"/>
                  </a:cubicBezTo>
                  <a:cubicBezTo>
                    <a:pt x="383" y="103"/>
                    <a:pt x="315" y="69"/>
                    <a:pt x="247" y="35"/>
                  </a:cubicBezTo>
                  <a:cubicBezTo>
                    <a:pt x="213" y="35"/>
                    <a:pt x="170" y="1"/>
                    <a:pt x="103" y="1"/>
                  </a:cubicBezTo>
                  <a:cubicBezTo>
                    <a:pt x="69" y="1"/>
                    <a:pt x="35" y="1"/>
                    <a:pt x="35" y="35"/>
                  </a:cubicBezTo>
                  <a:cubicBezTo>
                    <a:pt x="1" y="69"/>
                    <a:pt x="1" y="103"/>
                    <a:pt x="1" y="137"/>
                  </a:cubicBezTo>
                  <a:cubicBezTo>
                    <a:pt x="35" y="213"/>
                    <a:pt x="69" y="213"/>
                    <a:pt x="170" y="247"/>
                  </a:cubicBezTo>
                  <a:cubicBezTo>
                    <a:pt x="213" y="281"/>
                    <a:pt x="247" y="315"/>
                    <a:pt x="315" y="315"/>
                  </a:cubicBezTo>
                  <a:cubicBezTo>
                    <a:pt x="315" y="349"/>
                    <a:pt x="349" y="349"/>
                    <a:pt x="349"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2"/>
            <p:cNvSpPr/>
            <p:nvPr/>
          </p:nvSpPr>
          <p:spPr>
            <a:xfrm>
              <a:off x="7647532" y="3887293"/>
              <a:ext cx="27750" cy="21697"/>
            </a:xfrm>
            <a:custGeom>
              <a:avLst/>
              <a:gdLst/>
              <a:ahLst/>
              <a:cxnLst/>
              <a:rect l="l" t="t" r="r" b="b"/>
              <a:pathLst>
                <a:path w="816" h="638" extrusionOk="0">
                  <a:moveTo>
                    <a:pt x="680" y="638"/>
                  </a:moveTo>
                  <a:cubicBezTo>
                    <a:pt x="748" y="638"/>
                    <a:pt x="816" y="536"/>
                    <a:pt x="748" y="502"/>
                  </a:cubicBezTo>
                  <a:cubicBezTo>
                    <a:pt x="570" y="323"/>
                    <a:pt x="357" y="77"/>
                    <a:pt x="111" y="1"/>
                  </a:cubicBezTo>
                  <a:lnTo>
                    <a:pt x="111" y="1"/>
                  </a:lnTo>
                  <a:cubicBezTo>
                    <a:pt x="43" y="1"/>
                    <a:pt x="0" y="77"/>
                    <a:pt x="43" y="145"/>
                  </a:cubicBezTo>
                  <a:cubicBezTo>
                    <a:pt x="145" y="357"/>
                    <a:pt x="425" y="502"/>
                    <a:pt x="638"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2"/>
            <p:cNvSpPr/>
            <p:nvPr/>
          </p:nvSpPr>
          <p:spPr>
            <a:xfrm>
              <a:off x="7603050" y="3893347"/>
              <a:ext cx="18228" cy="18262"/>
            </a:xfrm>
            <a:custGeom>
              <a:avLst/>
              <a:gdLst/>
              <a:ahLst/>
              <a:cxnLst/>
              <a:rect l="l" t="t" r="r" b="b"/>
              <a:pathLst>
                <a:path w="536" h="537" extrusionOk="0">
                  <a:moveTo>
                    <a:pt x="425" y="536"/>
                  </a:moveTo>
                  <a:cubicBezTo>
                    <a:pt x="501" y="536"/>
                    <a:pt x="535" y="426"/>
                    <a:pt x="501" y="358"/>
                  </a:cubicBezTo>
                  <a:cubicBezTo>
                    <a:pt x="425" y="290"/>
                    <a:pt x="357" y="213"/>
                    <a:pt x="323" y="145"/>
                  </a:cubicBezTo>
                  <a:cubicBezTo>
                    <a:pt x="247" y="77"/>
                    <a:pt x="213" y="1"/>
                    <a:pt x="111" y="1"/>
                  </a:cubicBezTo>
                  <a:cubicBezTo>
                    <a:pt x="34" y="1"/>
                    <a:pt x="0" y="35"/>
                    <a:pt x="0" y="111"/>
                  </a:cubicBezTo>
                  <a:cubicBezTo>
                    <a:pt x="0" y="179"/>
                    <a:pt x="77" y="247"/>
                    <a:pt x="145" y="324"/>
                  </a:cubicBezTo>
                  <a:cubicBezTo>
                    <a:pt x="213" y="392"/>
                    <a:pt x="289" y="426"/>
                    <a:pt x="357" y="502"/>
                  </a:cubicBezTo>
                  <a:cubicBezTo>
                    <a:pt x="357" y="536"/>
                    <a:pt x="391" y="536"/>
                    <a:pt x="425"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2"/>
            <p:cNvSpPr/>
            <p:nvPr/>
          </p:nvSpPr>
          <p:spPr>
            <a:xfrm>
              <a:off x="7535716" y="3868215"/>
              <a:ext cx="22853" cy="22853"/>
            </a:xfrm>
            <a:custGeom>
              <a:avLst/>
              <a:gdLst/>
              <a:ahLst/>
              <a:cxnLst/>
              <a:rect l="l" t="t" r="r" b="b"/>
              <a:pathLst>
                <a:path w="672" h="672" extrusionOk="0">
                  <a:moveTo>
                    <a:pt x="528" y="672"/>
                  </a:moveTo>
                  <a:cubicBezTo>
                    <a:pt x="604" y="672"/>
                    <a:pt x="672" y="604"/>
                    <a:pt x="604" y="494"/>
                  </a:cubicBezTo>
                  <a:cubicBezTo>
                    <a:pt x="494" y="315"/>
                    <a:pt x="392" y="137"/>
                    <a:pt x="213" y="35"/>
                  </a:cubicBezTo>
                  <a:cubicBezTo>
                    <a:pt x="179" y="1"/>
                    <a:pt x="179" y="1"/>
                    <a:pt x="145" y="1"/>
                  </a:cubicBezTo>
                  <a:cubicBezTo>
                    <a:pt x="69" y="1"/>
                    <a:pt x="1" y="137"/>
                    <a:pt x="69" y="213"/>
                  </a:cubicBezTo>
                  <a:cubicBezTo>
                    <a:pt x="179" y="349"/>
                    <a:pt x="315" y="460"/>
                    <a:pt x="426" y="604"/>
                  </a:cubicBezTo>
                  <a:cubicBezTo>
                    <a:pt x="460" y="638"/>
                    <a:pt x="494" y="672"/>
                    <a:pt x="528"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2"/>
            <p:cNvSpPr/>
            <p:nvPr/>
          </p:nvSpPr>
          <p:spPr>
            <a:xfrm>
              <a:off x="7499634" y="3856108"/>
              <a:ext cx="17922" cy="20541"/>
            </a:xfrm>
            <a:custGeom>
              <a:avLst/>
              <a:gdLst/>
              <a:ahLst/>
              <a:cxnLst/>
              <a:rect l="l" t="t" r="r" b="b"/>
              <a:pathLst>
                <a:path w="527" h="604" extrusionOk="0">
                  <a:moveTo>
                    <a:pt x="391" y="603"/>
                  </a:moveTo>
                  <a:cubicBezTo>
                    <a:pt x="459" y="603"/>
                    <a:pt x="527" y="535"/>
                    <a:pt x="493" y="459"/>
                  </a:cubicBezTo>
                  <a:cubicBezTo>
                    <a:pt x="425" y="391"/>
                    <a:pt x="391" y="323"/>
                    <a:pt x="357" y="246"/>
                  </a:cubicBezTo>
                  <a:cubicBezTo>
                    <a:pt x="314" y="178"/>
                    <a:pt x="246" y="111"/>
                    <a:pt x="178" y="34"/>
                  </a:cubicBezTo>
                  <a:cubicBezTo>
                    <a:pt x="178" y="0"/>
                    <a:pt x="144" y="0"/>
                    <a:pt x="102" y="0"/>
                  </a:cubicBezTo>
                  <a:cubicBezTo>
                    <a:pt x="34" y="0"/>
                    <a:pt x="0" y="34"/>
                    <a:pt x="0" y="111"/>
                  </a:cubicBezTo>
                  <a:cubicBezTo>
                    <a:pt x="34" y="212"/>
                    <a:pt x="68" y="280"/>
                    <a:pt x="144" y="357"/>
                  </a:cubicBezTo>
                  <a:cubicBezTo>
                    <a:pt x="212" y="425"/>
                    <a:pt x="280" y="493"/>
                    <a:pt x="357" y="569"/>
                  </a:cubicBezTo>
                  <a:cubicBezTo>
                    <a:pt x="357" y="603"/>
                    <a:pt x="391" y="603"/>
                    <a:pt x="391"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2"/>
            <p:cNvSpPr/>
            <p:nvPr/>
          </p:nvSpPr>
          <p:spPr>
            <a:xfrm>
              <a:off x="7507431" y="3799486"/>
              <a:ext cx="20541" cy="24281"/>
            </a:xfrm>
            <a:custGeom>
              <a:avLst/>
              <a:gdLst/>
              <a:ahLst/>
              <a:cxnLst/>
              <a:rect l="l" t="t" r="r" b="b"/>
              <a:pathLst>
                <a:path w="604" h="714" extrusionOk="0">
                  <a:moveTo>
                    <a:pt x="502" y="714"/>
                  </a:moveTo>
                  <a:cubicBezTo>
                    <a:pt x="536" y="714"/>
                    <a:pt x="603" y="671"/>
                    <a:pt x="570" y="603"/>
                  </a:cubicBezTo>
                  <a:cubicBezTo>
                    <a:pt x="502" y="501"/>
                    <a:pt x="425" y="391"/>
                    <a:pt x="357" y="289"/>
                  </a:cubicBezTo>
                  <a:cubicBezTo>
                    <a:pt x="289" y="212"/>
                    <a:pt x="247" y="111"/>
                    <a:pt x="145" y="34"/>
                  </a:cubicBezTo>
                  <a:lnTo>
                    <a:pt x="111" y="0"/>
                  </a:lnTo>
                  <a:cubicBezTo>
                    <a:pt x="34" y="0"/>
                    <a:pt x="0" y="77"/>
                    <a:pt x="0" y="144"/>
                  </a:cubicBezTo>
                  <a:cubicBezTo>
                    <a:pt x="34" y="246"/>
                    <a:pt x="111" y="323"/>
                    <a:pt x="179" y="391"/>
                  </a:cubicBezTo>
                  <a:cubicBezTo>
                    <a:pt x="289" y="501"/>
                    <a:pt x="357" y="569"/>
                    <a:pt x="425" y="671"/>
                  </a:cubicBezTo>
                  <a:cubicBezTo>
                    <a:pt x="459" y="714"/>
                    <a:pt x="459" y="714"/>
                    <a:pt x="502" y="7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2"/>
            <p:cNvSpPr/>
            <p:nvPr/>
          </p:nvSpPr>
          <p:spPr>
            <a:xfrm>
              <a:off x="7477368" y="3759901"/>
              <a:ext cx="20575" cy="17922"/>
            </a:xfrm>
            <a:custGeom>
              <a:avLst/>
              <a:gdLst/>
              <a:ahLst/>
              <a:cxnLst/>
              <a:rect l="l" t="t" r="r" b="b"/>
              <a:pathLst>
                <a:path w="605" h="527" extrusionOk="0">
                  <a:moveTo>
                    <a:pt x="460" y="527"/>
                  </a:moveTo>
                  <a:cubicBezTo>
                    <a:pt x="536" y="527"/>
                    <a:pt x="604" y="391"/>
                    <a:pt x="536" y="315"/>
                  </a:cubicBezTo>
                  <a:cubicBezTo>
                    <a:pt x="494" y="247"/>
                    <a:pt x="426" y="213"/>
                    <a:pt x="392" y="136"/>
                  </a:cubicBezTo>
                  <a:cubicBezTo>
                    <a:pt x="324" y="68"/>
                    <a:pt x="247" y="0"/>
                    <a:pt x="179" y="0"/>
                  </a:cubicBezTo>
                  <a:lnTo>
                    <a:pt x="145" y="0"/>
                  </a:lnTo>
                  <a:cubicBezTo>
                    <a:pt x="69" y="0"/>
                    <a:pt x="1" y="68"/>
                    <a:pt x="1" y="136"/>
                  </a:cubicBezTo>
                  <a:cubicBezTo>
                    <a:pt x="35" y="247"/>
                    <a:pt x="111" y="315"/>
                    <a:pt x="179" y="349"/>
                  </a:cubicBezTo>
                  <a:cubicBezTo>
                    <a:pt x="247" y="425"/>
                    <a:pt x="324" y="459"/>
                    <a:pt x="392" y="493"/>
                  </a:cubicBezTo>
                  <a:cubicBezTo>
                    <a:pt x="426" y="493"/>
                    <a:pt x="426" y="527"/>
                    <a:pt x="460"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2"/>
            <p:cNvSpPr/>
            <p:nvPr/>
          </p:nvSpPr>
          <p:spPr>
            <a:xfrm>
              <a:off x="7448496" y="3782720"/>
              <a:ext cx="21697" cy="19384"/>
            </a:xfrm>
            <a:custGeom>
              <a:avLst/>
              <a:gdLst/>
              <a:ahLst/>
              <a:cxnLst/>
              <a:rect l="l" t="t" r="r" b="b"/>
              <a:pathLst>
                <a:path w="638" h="570" extrusionOk="0">
                  <a:moveTo>
                    <a:pt x="459" y="570"/>
                  </a:moveTo>
                  <a:cubicBezTo>
                    <a:pt x="570" y="570"/>
                    <a:pt x="638" y="459"/>
                    <a:pt x="570" y="391"/>
                  </a:cubicBezTo>
                  <a:cubicBezTo>
                    <a:pt x="493" y="315"/>
                    <a:pt x="425" y="247"/>
                    <a:pt x="391" y="179"/>
                  </a:cubicBezTo>
                  <a:cubicBezTo>
                    <a:pt x="323" y="102"/>
                    <a:pt x="281" y="34"/>
                    <a:pt x="179" y="0"/>
                  </a:cubicBezTo>
                  <a:lnTo>
                    <a:pt x="145" y="0"/>
                  </a:lnTo>
                  <a:cubicBezTo>
                    <a:pt x="68" y="0"/>
                    <a:pt x="0" y="68"/>
                    <a:pt x="0" y="145"/>
                  </a:cubicBezTo>
                  <a:cubicBezTo>
                    <a:pt x="0" y="213"/>
                    <a:pt x="34" y="247"/>
                    <a:pt x="68" y="315"/>
                  </a:cubicBezTo>
                  <a:cubicBezTo>
                    <a:pt x="111" y="357"/>
                    <a:pt x="145" y="391"/>
                    <a:pt x="179" y="391"/>
                  </a:cubicBezTo>
                  <a:cubicBezTo>
                    <a:pt x="247" y="459"/>
                    <a:pt x="323" y="493"/>
                    <a:pt x="42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2"/>
            <p:cNvSpPr/>
            <p:nvPr/>
          </p:nvSpPr>
          <p:spPr>
            <a:xfrm>
              <a:off x="7482868" y="3815061"/>
              <a:ext cx="16800" cy="17072"/>
            </a:xfrm>
            <a:custGeom>
              <a:avLst/>
              <a:gdLst/>
              <a:ahLst/>
              <a:cxnLst/>
              <a:rect l="l" t="t" r="r" b="b"/>
              <a:pathLst>
                <a:path w="494" h="502" extrusionOk="0">
                  <a:moveTo>
                    <a:pt x="383" y="502"/>
                  </a:moveTo>
                  <a:cubicBezTo>
                    <a:pt x="425" y="502"/>
                    <a:pt x="459" y="502"/>
                    <a:pt x="493" y="468"/>
                  </a:cubicBezTo>
                  <a:cubicBezTo>
                    <a:pt x="493" y="392"/>
                    <a:pt x="493" y="324"/>
                    <a:pt x="425" y="290"/>
                  </a:cubicBezTo>
                  <a:cubicBezTo>
                    <a:pt x="383" y="256"/>
                    <a:pt x="349" y="213"/>
                    <a:pt x="281" y="145"/>
                  </a:cubicBezTo>
                  <a:cubicBezTo>
                    <a:pt x="247" y="111"/>
                    <a:pt x="247" y="111"/>
                    <a:pt x="213" y="77"/>
                  </a:cubicBezTo>
                  <a:cubicBezTo>
                    <a:pt x="170" y="77"/>
                    <a:pt x="136" y="43"/>
                    <a:pt x="136" y="1"/>
                  </a:cubicBezTo>
                  <a:lnTo>
                    <a:pt x="68" y="1"/>
                  </a:lnTo>
                  <a:cubicBezTo>
                    <a:pt x="34" y="1"/>
                    <a:pt x="0" y="1"/>
                    <a:pt x="0" y="43"/>
                  </a:cubicBezTo>
                  <a:cubicBezTo>
                    <a:pt x="34" y="111"/>
                    <a:pt x="34" y="145"/>
                    <a:pt x="34" y="179"/>
                  </a:cubicBezTo>
                  <a:cubicBezTo>
                    <a:pt x="68" y="213"/>
                    <a:pt x="68" y="290"/>
                    <a:pt x="102" y="324"/>
                  </a:cubicBezTo>
                  <a:cubicBezTo>
                    <a:pt x="170" y="392"/>
                    <a:pt x="247" y="426"/>
                    <a:pt x="31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2"/>
            <p:cNvSpPr/>
            <p:nvPr/>
          </p:nvSpPr>
          <p:spPr>
            <a:xfrm>
              <a:off x="7443565" y="3732151"/>
              <a:ext cx="20575" cy="16800"/>
            </a:xfrm>
            <a:custGeom>
              <a:avLst/>
              <a:gdLst/>
              <a:ahLst/>
              <a:cxnLst/>
              <a:rect l="l" t="t" r="r" b="b"/>
              <a:pathLst>
                <a:path w="605" h="494" extrusionOk="0">
                  <a:moveTo>
                    <a:pt x="468" y="493"/>
                  </a:moveTo>
                  <a:cubicBezTo>
                    <a:pt x="536" y="493"/>
                    <a:pt x="604" y="426"/>
                    <a:pt x="570" y="358"/>
                  </a:cubicBezTo>
                  <a:cubicBezTo>
                    <a:pt x="468" y="213"/>
                    <a:pt x="392" y="145"/>
                    <a:pt x="290" y="35"/>
                  </a:cubicBezTo>
                  <a:cubicBezTo>
                    <a:pt x="256" y="1"/>
                    <a:pt x="213" y="1"/>
                    <a:pt x="179" y="1"/>
                  </a:cubicBezTo>
                  <a:cubicBezTo>
                    <a:pt x="145" y="1"/>
                    <a:pt x="111" y="1"/>
                    <a:pt x="77" y="35"/>
                  </a:cubicBezTo>
                  <a:cubicBezTo>
                    <a:pt x="1" y="103"/>
                    <a:pt x="43" y="213"/>
                    <a:pt x="111" y="247"/>
                  </a:cubicBezTo>
                  <a:cubicBezTo>
                    <a:pt x="213" y="315"/>
                    <a:pt x="324" y="392"/>
                    <a:pt x="392" y="460"/>
                  </a:cubicBezTo>
                  <a:cubicBezTo>
                    <a:pt x="426" y="493"/>
                    <a:pt x="426" y="493"/>
                    <a:pt x="468"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2"/>
            <p:cNvSpPr/>
            <p:nvPr/>
          </p:nvSpPr>
          <p:spPr>
            <a:xfrm>
              <a:off x="7411223" y="3762214"/>
              <a:ext cx="17956" cy="19384"/>
            </a:xfrm>
            <a:custGeom>
              <a:avLst/>
              <a:gdLst/>
              <a:ahLst/>
              <a:cxnLst/>
              <a:rect l="l" t="t" r="r" b="b"/>
              <a:pathLst>
                <a:path w="528" h="570" extrusionOk="0">
                  <a:moveTo>
                    <a:pt x="357" y="569"/>
                  </a:moveTo>
                  <a:cubicBezTo>
                    <a:pt x="425" y="569"/>
                    <a:pt x="527" y="493"/>
                    <a:pt x="459" y="391"/>
                  </a:cubicBezTo>
                  <a:cubicBezTo>
                    <a:pt x="425" y="323"/>
                    <a:pt x="391" y="247"/>
                    <a:pt x="357" y="179"/>
                  </a:cubicBezTo>
                  <a:cubicBezTo>
                    <a:pt x="357" y="145"/>
                    <a:pt x="315" y="111"/>
                    <a:pt x="315" y="68"/>
                  </a:cubicBezTo>
                  <a:cubicBezTo>
                    <a:pt x="281" y="34"/>
                    <a:pt x="213" y="0"/>
                    <a:pt x="179" y="0"/>
                  </a:cubicBezTo>
                  <a:lnTo>
                    <a:pt x="145" y="0"/>
                  </a:lnTo>
                  <a:cubicBezTo>
                    <a:pt x="69" y="0"/>
                    <a:pt x="1" y="68"/>
                    <a:pt x="1" y="145"/>
                  </a:cubicBezTo>
                  <a:cubicBezTo>
                    <a:pt x="1" y="247"/>
                    <a:pt x="35" y="281"/>
                    <a:pt x="103" y="357"/>
                  </a:cubicBezTo>
                  <a:cubicBezTo>
                    <a:pt x="179" y="425"/>
                    <a:pt x="213" y="493"/>
                    <a:pt x="281" y="535"/>
                  </a:cubicBezTo>
                  <a:cubicBezTo>
                    <a:pt x="315" y="569"/>
                    <a:pt x="315" y="569"/>
                    <a:pt x="357"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2"/>
            <p:cNvSpPr/>
            <p:nvPr/>
          </p:nvSpPr>
          <p:spPr>
            <a:xfrm>
              <a:off x="7395614" y="3815061"/>
              <a:ext cx="16800" cy="18228"/>
            </a:xfrm>
            <a:custGeom>
              <a:avLst/>
              <a:gdLst/>
              <a:ahLst/>
              <a:cxnLst/>
              <a:rect l="l" t="t" r="r" b="b"/>
              <a:pathLst>
                <a:path w="494" h="536" extrusionOk="0">
                  <a:moveTo>
                    <a:pt x="392" y="536"/>
                  </a:moveTo>
                  <a:cubicBezTo>
                    <a:pt x="460" y="536"/>
                    <a:pt x="494" y="426"/>
                    <a:pt x="460" y="358"/>
                  </a:cubicBezTo>
                  <a:cubicBezTo>
                    <a:pt x="392" y="290"/>
                    <a:pt x="349" y="256"/>
                    <a:pt x="315" y="179"/>
                  </a:cubicBezTo>
                  <a:cubicBezTo>
                    <a:pt x="315" y="179"/>
                    <a:pt x="281" y="145"/>
                    <a:pt x="281" y="111"/>
                  </a:cubicBezTo>
                  <a:cubicBezTo>
                    <a:pt x="247" y="77"/>
                    <a:pt x="213" y="43"/>
                    <a:pt x="179" y="1"/>
                  </a:cubicBezTo>
                  <a:lnTo>
                    <a:pt x="137" y="1"/>
                  </a:lnTo>
                  <a:cubicBezTo>
                    <a:pt x="69" y="1"/>
                    <a:pt x="1" y="43"/>
                    <a:pt x="1" y="111"/>
                  </a:cubicBezTo>
                  <a:cubicBezTo>
                    <a:pt x="1" y="213"/>
                    <a:pt x="69" y="290"/>
                    <a:pt x="137" y="358"/>
                  </a:cubicBezTo>
                  <a:cubicBezTo>
                    <a:pt x="179" y="426"/>
                    <a:pt x="247" y="468"/>
                    <a:pt x="315" y="502"/>
                  </a:cubicBezTo>
                  <a:cubicBezTo>
                    <a:pt x="349" y="536"/>
                    <a:pt x="349" y="536"/>
                    <a:pt x="392"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2"/>
            <p:cNvSpPr/>
            <p:nvPr/>
          </p:nvSpPr>
          <p:spPr>
            <a:xfrm>
              <a:off x="7435199" y="3830977"/>
              <a:ext cx="15643" cy="20234"/>
            </a:xfrm>
            <a:custGeom>
              <a:avLst/>
              <a:gdLst/>
              <a:ahLst/>
              <a:cxnLst/>
              <a:rect l="l" t="t" r="r" b="b"/>
              <a:pathLst>
                <a:path w="460" h="595" extrusionOk="0">
                  <a:moveTo>
                    <a:pt x="323" y="595"/>
                  </a:moveTo>
                  <a:cubicBezTo>
                    <a:pt x="391" y="595"/>
                    <a:pt x="459" y="527"/>
                    <a:pt x="425" y="459"/>
                  </a:cubicBezTo>
                  <a:lnTo>
                    <a:pt x="323" y="212"/>
                  </a:lnTo>
                  <a:cubicBezTo>
                    <a:pt x="289" y="136"/>
                    <a:pt x="247" y="68"/>
                    <a:pt x="179" y="0"/>
                  </a:cubicBezTo>
                  <a:lnTo>
                    <a:pt x="111" y="0"/>
                  </a:lnTo>
                  <a:cubicBezTo>
                    <a:pt x="35" y="0"/>
                    <a:pt x="1" y="34"/>
                    <a:pt x="1" y="102"/>
                  </a:cubicBezTo>
                  <a:cubicBezTo>
                    <a:pt x="1" y="212"/>
                    <a:pt x="35" y="280"/>
                    <a:pt x="77" y="348"/>
                  </a:cubicBezTo>
                  <a:cubicBezTo>
                    <a:pt x="145" y="425"/>
                    <a:pt x="179" y="493"/>
                    <a:pt x="247" y="561"/>
                  </a:cubicBezTo>
                  <a:cubicBezTo>
                    <a:pt x="247" y="595"/>
                    <a:pt x="289" y="595"/>
                    <a:pt x="323"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2"/>
            <p:cNvSpPr/>
            <p:nvPr/>
          </p:nvSpPr>
          <p:spPr>
            <a:xfrm>
              <a:off x="7412380" y="3865631"/>
              <a:ext cx="16800" cy="21697"/>
            </a:xfrm>
            <a:custGeom>
              <a:avLst/>
              <a:gdLst/>
              <a:ahLst/>
              <a:cxnLst/>
              <a:rect l="l" t="t" r="r" b="b"/>
              <a:pathLst>
                <a:path w="494" h="638" extrusionOk="0">
                  <a:moveTo>
                    <a:pt x="391" y="638"/>
                  </a:moveTo>
                  <a:cubicBezTo>
                    <a:pt x="459" y="638"/>
                    <a:pt x="493" y="604"/>
                    <a:pt x="459" y="536"/>
                  </a:cubicBezTo>
                  <a:cubicBezTo>
                    <a:pt x="391" y="357"/>
                    <a:pt x="357" y="77"/>
                    <a:pt x="145" y="0"/>
                  </a:cubicBezTo>
                  <a:lnTo>
                    <a:pt x="111" y="0"/>
                  </a:lnTo>
                  <a:cubicBezTo>
                    <a:pt x="69" y="0"/>
                    <a:pt x="1" y="0"/>
                    <a:pt x="1" y="77"/>
                  </a:cubicBezTo>
                  <a:cubicBezTo>
                    <a:pt x="1" y="289"/>
                    <a:pt x="213" y="468"/>
                    <a:pt x="323" y="604"/>
                  </a:cubicBezTo>
                  <a:cubicBezTo>
                    <a:pt x="357" y="638"/>
                    <a:pt x="357" y="638"/>
                    <a:pt x="391"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2"/>
            <p:cNvSpPr/>
            <p:nvPr/>
          </p:nvSpPr>
          <p:spPr>
            <a:xfrm>
              <a:off x="7371367" y="3868215"/>
              <a:ext cx="13331" cy="21697"/>
            </a:xfrm>
            <a:custGeom>
              <a:avLst/>
              <a:gdLst/>
              <a:ahLst/>
              <a:cxnLst/>
              <a:rect l="l" t="t" r="r" b="b"/>
              <a:pathLst>
                <a:path w="392" h="638" extrusionOk="0">
                  <a:moveTo>
                    <a:pt x="323" y="638"/>
                  </a:moveTo>
                  <a:cubicBezTo>
                    <a:pt x="357" y="638"/>
                    <a:pt x="391" y="638"/>
                    <a:pt x="391" y="604"/>
                  </a:cubicBezTo>
                  <a:cubicBezTo>
                    <a:pt x="357" y="349"/>
                    <a:pt x="289" y="103"/>
                    <a:pt x="77" y="1"/>
                  </a:cubicBezTo>
                  <a:lnTo>
                    <a:pt x="77" y="1"/>
                  </a:lnTo>
                  <a:cubicBezTo>
                    <a:pt x="43" y="1"/>
                    <a:pt x="0" y="35"/>
                    <a:pt x="43" y="69"/>
                  </a:cubicBezTo>
                  <a:cubicBezTo>
                    <a:pt x="111" y="247"/>
                    <a:pt x="213" y="392"/>
                    <a:pt x="255" y="604"/>
                  </a:cubicBezTo>
                  <a:cubicBezTo>
                    <a:pt x="255" y="638"/>
                    <a:pt x="289" y="638"/>
                    <a:pt x="323"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2"/>
            <p:cNvSpPr/>
            <p:nvPr/>
          </p:nvSpPr>
          <p:spPr>
            <a:xfrm>
              <a:off x="7329469" y="3871684"/>
              <a:ext cx="11869" cy="25472"/>
            </a:xfrm>
            <a:custGeom>
              <a:avLst/>
              <a:gdLst/>
              <a:ahLst/>
              <a:cxnLst/>
              <a:rect l="l" t="t" r="r" b="b"/>
              <a:pathLst>
                <a:path w="349" h="749" extrusionOk="0">
                  <a:moveTo>
                    <a:pt x="213" y="748"/>
                  </a:moveTo>
                  <a:cubicBezTo>
                    <a:pt x="247" y="748"/>
                    <a:pt x="281" y="714"/>
                    <a:pt x="315" y="672"/>
                  </a:cubicBezTo>
                  <a:cubicBezTo>
                    <a:pt x="315" y="460"/>
                    <a:pt x="349" y="247"/>
                    <a:pt x="281" y="77"/>
                  </a:cubicBezTo>
                  <a:cubicBezTo>
                    <a:pt x="281" y="35"/>
                    <a:pt x="247" y="1"/>
                    <a:pt x="213" y="1"/>
                  </a:cubicBezTo>
                  <a:cubicBezTo>
                    <a:pt x="170" y="1"/>
                    <a:pt x="136" y="35"/>
                    <a:pt x="102" y="77"/>
                  </a:cubicBezTo>
                  <a:cubicBezTo>
                    <a:pt x="1" y="247"/>
                    <a:pt x="68" y="502"/>
                    <a:pt x="136" y="672"/>
                  </a:cubicBezTo>
                  <a:cubicBezTo>
                    <a:pt x="136" y="748"/>
                    <a:pt x="170" y="748"/>
                    <a:pt x="213"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2"/>
            <p:cNvSpPr/>
            <p:nvPr/>
          </p:nvSpPr>
          <p:spPr>
            <a:xfrm>
              <a:off x="7289613" y="3859849"/>
              <a:ext cx="13297" cy="21697"/>
            </a:xfrm>
            <a:custGeom>
              <a:avLst/>
              <a:gdLst/>
              <a:ahLst/>
              <a:cxnLst/>
              <a:rect l="l" t="t" r="r" b="b"/>
              <a:pathLst>
                <a:path w="391" h="638" extrusionOk="0">
                  <a:moveTo>
                    <a:pt x="145" y="638"/>
                  </a:moveTo>
                  <a:cubicBezTo>
                    <a:pt x="213" y="638"/>
                    <a:pt x="281" y="595"/>
                    <a:pt x="281" y="527"/>
                  </a:cubicBezTo>
                  <a:cubicBezTo>
                    <a:pt x="281" y="459"/>
                    <a:pt x="323" y="383"/>
                    <a:pt x="357" y="315"/>
                  </a:cubicBezTo>
                  <a:lnTo>
                    <a:pt x="357" y="213"/>
                  </a:lnTo>
                  <a:cubicBezTo>
                    <a:pt x="391" y="170"/>
                    <a:pt x="391" y="136"/>
                    <a:pt x="391" y="102"/>
                  </a:cubicBezTo>
                  <a:cubicBezTo>
                    <a:pt x="391" y="34"/>
                    <a:pt x="357" y="34"/>
                    <a:pt x="323" y="1"/>
                  </a:cubicBezTo>
                  <a:lnTo>
                    <a:pt x="323" y="1"/>
                  </a:lnTo>
                  <a:cubicBezTo>
                    <a:pt x="213" y="1"/>
                    <a:pt x="68" y="136"/>
                    <a:pt x="34" y="213"/>
                  </a:cubicBezTo>
                  <a:cubicBezTo>
                    <a:pt x="0" y="315"/>
                    <a:pt x="0" y="459"/>
                    <a:pt x="34" y="561"/>
                  </a:cubicBezTo>
                  <a:cubicBezTo>
                    <a:pt x="68" y="595"/>
                    <a:pt x="111" y="638"/>
                    <a:pt x="14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2"/>
            <p:cNvSpPr/>
            <p:nvPr/>
          </p:nvSpPr>
          <p:spPr>
            <a:xfrm>
              <a:off x="7260706" y="3832099"/>
              <a:ext cx="18228" cy="25200"/>
            </a:xfrm>
            <a:custGeom>
              <a:avLst/>
              <a:gdLst/>
              <a:ahLst/>
              <a:cxnLst/>
              <a:rect l="l" t="t" r="r" b="b"/>
              <a:pathLst>
                <a:path w="536" h="741" extrusionOk="0">
                  <a:moveTo>
                    <a:pt x="111" y="740"/>
                  </a:moveTo>
                  <a:cubicBezTo>
                    <a:pt x="145" y="740"/>
                    <a:pt x="179" y="740"/>
                    <a:pt x="179" y="706"/>
                  </a:cubicBezTo>
                  <a:cubicBezTo>
                    <a:pt x="247" y="604"/>
                    <a:pt x="324" y="528"/>
                    <a:pt x="392" y="426"/>
                  </a:cubicBezTo>
                  <a:cubicBezTo>
                    <a:pt x="459" y="315"/>
                    <a:pt x="536" y="213"/>
                    <a:pt x="493" y="103"/>
                  </a:cubicBezTo>
                  <a:cubicBezTo>
                    <a:pt x="493" y="35"/>
                    <a:pt x="425" y="1"/>
                    <a:pt x="392" y="1"/>
                  </a:cubicBezTo>
                  <a:lnTo>
                    <a:pt x="358" y="1"/>
                  </a:lnTo>
                  <a:cubicBezTo>
                    <a:pt x="213" y="35"/>
                    <a:pt x="179" y="179"/>
                    <a:pt x="145" y="281"/>
                  </a:cubicBezTo>
                  <a:cubicBezTo>
                    <a:pt x="69" y="392"/>
                    <a:pt x="35" y="494"/>
                    <a:pt x="1" y="604"/>
                  </a:cubicBezTo>
                  <a:cubicBezTo>
                    <a:pt x="1" y="672"/>
                    <a:pt x="69" y="740"/>
                    <a:pt x="111" y="74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2"/>
            <p:cNvSpPr/>
            <p:nvPr/>
          </p:nvSpPr>
          <p:spPr>
            <a:xfrm>
              <a:off x="7322260" y="3818836"/>
              <a:ext cx="8400" cy="19384"/>
            </a:xfrm>
            <a:custGeom>
              <a:avLst/>
              <a:gdLst/>
              <a:ahLst/>
              <a:cxnLst/>
              <a:rect l="l" t="t" r="r" b="b"/>
              <a:pathLst>
                <a:path w="247" h="570" extrusionOk="0">
                  <a:moveTo>
                    <a:pt x="136" y="569"/>
                  </a:moveTo>
                  <a:cubicBezTo>
                    <a:pt x="170" y="569"/>
                    <a:pt x="213" y="527"/>
                    <a:pt x="213" y="459"/>
                  </a:cubicBezTo>
                  <a:cubicBezTo>
                    <a:pt x="213" y="391"/>
                    <a:pt x="213" y="315"/>
                    <a:pt x="247" y="213"/>
                  </a:cubicBezTo>
                  <a:lnTo>
                    <a:pt x="247" y="102"/>
                  </a:lnTo>
                  <a:cubicBezTo>
                    <a:pt x="247" y="68"/>
                    <a:pt x="247" y="68"/>
                    <a:pt x="213" y="34"/>
                  </a:cubicBezTo>
                  <a:cubicBezTo>
                    <a:pt x="213" y="0"/>
                    <a:pt x="213" y="0"/>
                    <a:pt x="170" y="0"/>
                  </a:cubicBezTo>
                  <a:lnTo>
                    <a:pt x="136" y="0"/>
                  </a:lnTo>
                  <a:cubicBezTo>
                    <a:pt x="102" y="34"/>
                    <a:pt x="34" y="102"/>
                    <a:pt x="0" y="179"/>
                  </a:cubicBezTo>
                  <a:cubicBezTo>
                    <a:pt x="0" y="281"/>
                    <a:pt x="0" y="391"/>
                    <a:pt x="34" y="493"/>
                  </a:cubicBezTo>
                  <a:cubicBezTo>
                    <a:pt x="68" y="527"/>
                    <a:pt x="102" y="569"/>
                    <a:pt x="136"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2"/>
            <p:cNvSpPr/>
            <p:nvPr/>
          </p:nvSpPr>
          <p:spPr>
            <a:xfrm>
              <a:off x="7340148" y="3753814"/>
              <a:ext cx="15643" cy="19418"/>
            </a:xfrm>
            <a:custGeom>
              <a:avLst/>
              <a:gdLst/>
              <a:ahLst/>
              <a:cxnLst/>
              <a:rect l="l" t="t" r="r" b="b"/>
              <a:pathLst>
                <a:path w="460" h="571" extrusionOk="0">
                  <a:moveTo>
                    <a:pt x="145" y="570"/>
                  </a:moveTo>
                  <a:cubicBezTo>
                    <a:pt x="179" y="570"/>
                    <a:pt x="213" y="570"/>
                    <a:pt x="247" y="528"/>
                  </a:cubicBezTo>
                  <a:cubicBezTo>
                    <a:pt x="358" y="392"/>
                    <a:pt x="460" y="179"/>
                    <a:pt x="358" y="35"/>
                  </a:cubicBezTo>
                  <a:cubicBezTo>
                    <a:pt x="324" y="1"/>
                    <a:pt x="281" y="1"/>
                    <a:pt x="247" y="1"/>
                  </a:cubicBezTo>
                  <a:cubicBezTo>
                    <a:pt x="213" y="1"/>
                    <a:pt x="179" y="1"/>
                    <a:pt x="145" y="35"/>
                  </a:cubicBezTo>
                  <a:cubicBezTo>
                    <a:pt x="35" y="145"/>
                    <a:pt x="111" y="281"/>
                    <a:pt x="69" y="426"/>
                  </a:cubicBezTo>
                  <a:cubicBezTo>
                    <a:pt x="1" y="494"/>
                    <a:pt x="69" y="570"/>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2"/>
            <p:cNvSpPr/>
            <p:nvPr/>
          </p:nvSpPr>
          <p:spPr>
            <a:xfrm>
              <a:off x="7299135" y="3793399"/>
              <a:ext cx="8706" cy="20541"/>
            </a:xfrm>
            <a:custGeom>
              <a:avLst/>
              <a:gdLst/>
              <a:ahLst/>
              <a:cxnLst/>
              <a:rect l="l" t="t" r="r" b="b"/>
              <a:pathLst>
                <a:path w="256" h="604" extrusionOk="0">
                  <a:moveTo>
                    <a:pt x="111" y="604"/>
                  </a:moveTo>
                  <a:cubicBezTo>
                    <a:pt x="179" y="604"/>
                    <a:pt x="213" y="570"/>
                    <a:pt x="213" y="502"/>
                  </a:cubicBezTo>
                  <a:cubicBezTo>
                    <a:pt x="213" y="425"/>
                    <a:pt x="213" y="357"/>
                    <a:pt x="255" y="256"/>
                  </a:cubicBezTo>
                  <a:cubicBezTo>
                    <a:pt x="255" y="179"/>
                    <a:pt x="255" y="111"/>
                    <a:pt x="213" y="43"/>
                  </a:cubicBezTo>
                  <a:cubicBezTo>
                    <a:pt x="179" y="1"/>
                    <a:pt x="145" y="1"/>
                    <a:pt x="111" y="1"/>
                  </a:cubicBezTo>
                  <a:cubicBezTo>
                    <a:pt x="111" y="1"/>
                    <a:pt x="77" y="1"/>
                    <a:pt x="77" y="43"/>
                  </a:cubicBezTo>
                  <a:cubicBezTo>
                    <a:pt x="1" y="111"/>
                    <a:pt x="1" y="179"/>
                    <a:pt x="1" y="256"/>
                  </a:cubicBezTo>
                  <a:cubicBezTo>
                    <a:pt x="43" y="357"/>
                    <a:pt x="43" y="425"/>
                    <a:pt x="43" y="502"/>
                  </a:cubicBezTo>
                  <a:cubicBezTo>
                    <a:pt x="43" y="570"/>
                    <a:pt x="77" y="604"/>
                    <a:pt x="111"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2"/>
            <p:cNvSpPr/>
            <p:nvPr/>
          </p:nvSpPr>
          <p:spPr>
            <a:xfrm>
              <a:off x="7336679" y="3703279"/>
              <a:ext cx="9590" cy="22853"/>
            </a:xfrm>
            <a:custGeom>
              <a:avLst/>
              <a:gdLst/>
              <a:ahLst/>
              <a:cxnLst/>
              <a:rect l="l" t="t" r="r" b="b"/>
              <a:pathLst>
                <a:path w="282" h="672" extrusionOk="0">
                  <a:moveTo>
                    <a:pt x="103" y="671"/>
                  </a:moveTo>
                  <a:cubicBezTo>
                    <a:pt x="137" y="671"/>
                    <a:pt x="171" y="637"/>
                    <a:pt x="171" y="603"/>
                  </a:cubicBezTo>
                  <a:cubicBezTo>
                    <a:pt x="213" y="493"/>
                    <a:pt x="247" y="391"/>
                    <a:pt x="247" y="315"/>
                  </a:cubicBezTo>
                  <a:cubicBezTo>
                    <a:pt x="281" y="213"/>
                    <a:pt x="281" y="102"/>
                    <a:pt x="247" y="34"/>
                  </a:cubicBezTo>
                  <a:cubicBezTo>
                    <a:pt x="213" y="34"/>
                    <a:pt x="213" y="0"/>
                    <a:pt x="171" y="0"/>
                  </a:cubicBezTo>
                  <a:cubicBezTo>
                    <a:pt x="137" y="0"/>
                    <a:pt x="137" y="0"/>
                    <a:pt x="103" y="34"/>
                  </a:cubicBezTo>
                  <a:cubicBezTo>
                    <a:pt x="35" y="68"/>
                    <a:pt x="35" y="179"/>
                    <a:pt x="35" y="281"/>
                  </a:cubicBezTo>
                  <a:cubicBezTo>
                    <a:pt x="35" y="357"/>
                    <a:pt x="35" y="459"/>
                    <a:pt x="1" y="569"/>
                  </a:cubicBezTo>
                  <a:cubicBezTo>
                    <a:pt x="1" y="637"/>
                    <a:pt x="69" y="671"/>
                    <a:pt x="103"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2"/>
            <p:cNvSpPr/>
            <p:nvPr/>
          </p:nvSpPr>
          <p:spPr>
            <a:xfrm>
              <a:off x="6943509" y="3050947"/>
              <a:ext cx="736704" cy="486239"/>
            </a:xfrm>
            <a:custGeom>
              <a:avLst/>
              <a:gdLst/>
              <a:ahLst/>
              <a:cxnLst/>
              <a:rect l="l" t="t" r="r" b="b"/>
              <a:pathLst>
                <a:path w="21663" h="14298" extrusionOk="0">
                  <a:moveTo>
                    <a:pt x="9447" y="14298"/>
                  </a:moveTo>
                  <a:lnTo>
                    <a:pt x="15359" y="12242"/>
                  </a:lnTo>
                  <a:cubicBezTo>
                    <a:pt x="15359" y="12242"/>
                    <a:pt x="21662" y="4316"/>
                    <a:pt x="16710" y="1097"/>
                  </a:cubicBezTo>
                  <a:cubicBezTo>
                    <a:pt x="15504" y="315"/>
                    <a:pt x="14374" y="1"/>
                    <a:pt x="13380" y="1"/>
                  </a:cubicBezTo>
                  <a:cubicBezTo>
                    <a:pt x="10262" y="1"/>
                    <a:pt x="8283" y="2898"/>
                    <a:pt x="8283" y="2898"/>
                  </a:cubicBezTo>
                  <a:cubicBezTo>
                    <a:pt x="8283" y="2898"/>
                    <a:pt x="7365" y="2583"/>
                    <a:pt x="6159" y="2583"/>
                  </a:cubicBezTo>
                  <a:cubicBezTo>
                    <a:pt x="4494" y="2583"/>
                    <a:pt x="2337" y="3187"/>
                    <a:pt x="1453" y="6117"/>
                  </a:cubicBezTo>
                  <a:cubicBezTo>
                    <a:pt x="0" y="11180"/>
                    <a:pt x="9447" y="14298"/>
                    <a:pt x="9447" y="1429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2"/>
            <p:cNvSpPr/>
            <p:nvPr/>
          </p:nvSpPr>
          <p:spPr>
            <a:xfrm>
              <a:off x="7533403" y="3154398"/>
              <a:ext cx="13059" cy="32375"/>
            </a:xfrm>
            <a:custGeom>
              <a:avLst/>
              <a:gdLst/>
              <a:ahLst/>
              <a:cxnLst/>
              <a:rect l="l" t="t" r="r" b="b"/>
              <a:pathLst>
                <a:path w="384" h="952" extrusionOk="0">
                  <a:moveTo>
                    <a:pt x="213" y="952"/>
                  </a:moveTo>
                  <a:lnTo>
                    <a:pt x="247" y="918"/>
                  </a:lnTo>
                  <a:cubicBezTo>
                    <a:pt x="315" y="637"/>
                    <a:pt x="383" y="246"/>
                    <a:pt x="137" y="0"/>
                  </a:cubicBezTo>
                  <a:lnTo>
                    <a:pt x="103" y="0"/>
                  </a:lnTo>
                  <a:cubicBezTo>
                    <a:pt x="35" y="0"/>
                    <a:pt x="1" y="34"/>
                    <a:pt x="1" y="68"/>
                  </a:cubicBezTo>
                  <a:cubicBezTo>
                    <a:pt x="1" y="357"/>
                    <a:pt x="171" y="603"/>
                    <a:pt x="137" y="884"/>
                  </a:cubicBezTo>
                  <a:cubicBezTo>
                    <a:pt x="137" y="918"/>
                    <a:pt x="171" y="952"/>
                    <a:pt x="213" y="95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2"/>
            <p:cNvSpPr/>
            <p:nvPr/>
          </p:nvSpPr>
          <p:spPr>
            <a:xfrm>
              <a:off x="7526193" y="3198880"/>
              <a:ext cx="9556" cy="24009"/>
            </a:xfrm>
            <a:custGeom>
              <a:avLst/>
              <a:gdLst/>
              <a:ahLst/>
              <a:cxnLst/>
              <a:rect l="l" t="t" r="r" b="b"/>
              <a:pathLst>
                <a:path w="281" h="706" extrusionOk="0">
                  <a:moveTo>
                    <a:pt x="136" y="705"/>
                  </a:moveTo>
                  <a:cubicBezTo>
                    <a:pt x="170" y="705"/>
                    <a:pt x="213" y="671"/>
                    <a:pt x="213" y="637"/>
                  </a:cubicBezTo>
                  <a:cubicBezTo>
                    <a:pt x="247" y="535"/>
                    <a:pt x="281" y="391"/>
                    <a:pt x="281" y="281"/>
                  </a:cubicBezTo>
                  <a:cubicBezTo>
                    <a:pt x="281" y="179"/>
                    <a:pt x="281" y="68"/>
                    <a:pt x="170" y="0"/>
                  </a:cubicBezTo>
                  <a:lnTo>
                    <a:pt x="136" y="0"/>
                  </a:lnTo>
                  <a:lnTo>
                    <a:pt x="102" y="0"/>
                  </a:lnTo>
                  <a:cubicBezTo>
                    <a:pt x="1" y="68"/>
                    <a:pt x="1" y="179"/>
                    <a:pt x="1" y="281"/>
                  </a:cubicBezTo>
                  <a:cubicBezTo>
                    <a:pt x="1" y="391"/>
                    <a:pt x="35" y="535"/>
                    <a:pt x="35" y="637"/>
                  </a:cubicBezTo>
                  <a:cubicBezTo>
                    <a:pt x="69" y="671"/>
                    <a:pt x="102" y="705"/>
                    <a:pt x="136" y="7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2"/>
            <p:cNvSpPr/>
            <p:nvPr/>
          </p:nvSpPr>
          <p:spPr>
            <a:xfrm>
              <a:off x="7494703" y="3198880"/>
              <a:ext cx="11018" cy="30063"/>
            </a:xfrm>
            <a:custGeom>
              <a:avLst/>
              <a:gdLst/>
              <a:ahLst/>
              <a:cxnLst/>
              <a:rect l="l" t="t" r="r" b="b"/>
              <a:pathLst>
                <a:path w="324" h="884" extrusionOk="0">
                  <a:moveTo>
                    <a:pt x="145" y="884"/>
                  </a:moveTo>
                  <a:cubicBezTo>
                    <a:pt x="179" y="884"/>
                    <a:pt x="213" y="850"/>
                    <a:pt x="213" y="850"/>
                  </a:cubicBezTo>
                  <a:cubicBezTo>
                    <a:pt x="247" y="705"/>
                    <a:pt x="289" y="535"/>
                    <a:pt x="289" y="391"/>
                  </a:cubicBezTo>
                  <a:cubicBezTo>
                    <a:pt x="289" y="247"/>
                    <a:pt x="323" y="145"/>
                    <a:pt x="213" y="0"/>
                  </a:cubicBezTo>
                  <a:lnTo>
                    <a:pt x="145" y="0"/>
                  </a:lnTo>
                  <a:lnTo>
                    <a:pt x="77" y="0"/>
                  </a:lnTo>
                  <a:cubicBezTo>
                    <a:pt x="1" y="145"/>
                    <a:pt x="1" y="247"/>
                    <a:pt x="35" y="391"/>
                  </a:cubicBezTo>
                  <a:cubicBezTo>
                    <a:pt x="35" y="535"/>
                    <a:pt x="35" y="705"/>
                    <a:pt x="111"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2"/>
            <p:cNvSpPr/>
            <p:nvPr/>
          </p:nvSpPr>
          <p:spPr>
            <a:xfrm>
              <a:off x="7518984" y="3255502"/>
              <a:ext cx="14453" cy="26594"/>
            </a:xfrm>
            <a:custGeom>
              <a:avLst/>
              <a:gdLst/>
              <a:ahLst/>
              <a:cxnLst/>
              <a:rect l="l" t="t" r="r" b="b"/>
              <a:pathLst>
                <a:path w="425" h="782" extrusionOk="0">
                  <a:moveTo>
                    <a:pt x="102" y="782"/>
                  </a:moveTo>
                  <a:cubicBezTo>
                    <a:pt x="136" y="782"/>
                    <a:pt x="136" y="782"/>
                    <a:pt x="170" y="739"/>
                  </a:cubicBezTo>
                  <a:cubicBezTo>
                    <a:pt x="247" y="569"/>
                    <a:pt x="425" y="247"/>
                    <a:pt x="281" y="34"/>
                  </a:cubicBezTo>
                  <a:cubicBezTo>
                    <a:pt x="281" y="34"/>
                    <a:pt x="247" y="0"/>
                    <a:pt x="213" y="0"/>
                  </a:cubicBezTo>
                  <a:cubicBezTo>
                    <a:pt x="170" y="0"/>
                    <a:pt x="170" y="0"/>
                    <a:pt x="136" y="34"/>
                  </a:cubicBezTo>
                  <a:cubicBezTo>
                    <a:pt x="68" y="102"/>
                    <a:pt x="68" y="213"/>
                    <a:pt x="68" y="315"/>
                  </a:cubicBezTo>
                  <a:cubicBezTo>
                    <a:pt x="34" y="425"/>
                    <a:pt x="34" y="569"/>
                    <a:pt x="34" y="671"/>
                  </a:cubicBezTo>
                  <a:cubicBezTo>
                    <a:pt x="0" y="739"/>
                    <a:pt x="68" y="782"/>
                    <a:pt x="102" y="782"/>
                  </a:cubicBezTo>
                  <a:close/>
                </a:path>
              </a:pathLst>
            </a:custGeom>
            <a:solidFill>
              <a:srgbClr val="FF8E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2"/>
            <p:cNvSpPr/>
            <p:nvPr/>
          </p:nvSpPr>
          <p:spPr>
            <a:xfrm>
              <a:off x="7473040" y="3253190"/>
              <a:ext cx="9862" cy="25166"/>
            </a:xfrm>
            <a:custGeom>
              <a:avLst/>
              <a:gdLst/>
              <a:ahLst/>
              <a:cxnLst/>
              <a:rect l="l" t="t" r="r" b="b"/>
              <a:pathLst>
                <a:path w="290" h="740" extrusionOk="0">
                  <a:moveTo>
                    <a:pt x="213" y="739"/>
                  </a:moveTo>
                  <a:cubicBezTo>
                    <a:pt x="247" y="739"/>
                    <a:pt x="289" y="739"/>
                    <a:pt x="289" y="671"/>
                  </a:cubicBezTo>
                  <a:cubicBezTo>
                    <a:pt x="289" y="561"/>
                    <a:pt x="247" y="459"/>
                    <a:pt x="247" y="315"/>
                  </a:cubicBezTo>
                  <a:cubicBezTo>
                    <a:pt x="247" y="247"/>
                    <a:pt x="247" y="136"/>
                    <a:pt x="179" y="34"/>
                  </a:cubicBezTo>
                  <a:cubicBezTo>
                    <a:pt x="179" y="0"/>
                    <a:pt x="145" y="0"/>
                    <a:pt x="111" y="0"/>
                  </a:cubicBezTo>
                  <a:cubicBezTo>
                    <a:pt x="77" y="0"/>
                    <a:pt x="34" y="34"/>
                    <a:pt x="34" y="68"/>
                  </a:cubicBezTo>
                  <a:cubicBezTo>
                    <a:pt x="0" y="170"/>
                    <a:pt x="34" y="247"/>
                    <a:pt x="77" y="349"/>
                  </a:cubicBezTo>
                  <a:cubicBezTo>
                    <a:pt x="77" y="459"/>
                    <a:pt x="111" y="561"/>
                    <a:pt x="111" y="705"/>
                  </a:cubicBezTo>
                  <a:cubicBezTo>
                    <a:pt x="145" y="739"/>
                    <a:pt x="179" y="739"/>
                    <a:pt x="213"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2"/>
            <p:cNvSpPr/>
            <p:nvPr/>
          </p:nvSpPr>
          <p:spPr>
            <a:xfrm>
              <a:off x="7447908" y="3192792"/>
              <a:ext cx="10712" cy="28940"/>
            </a:xfrm>
            <a:custGeom>
              <a:avLst/>
              <a:gdLst/>
              <a:ahLst/>
              <a:cxnLst/>
              <a:rect l="l" t="t" r="r" b="b"/>
              <a:pathLst>
                <a:path w="315" h="851" extrusionOk="0">
                  <a:moveTo>
                    <a:pt x="213" y="850"/>
                  </a:moveTo>
                  <a:cubicBezTo>
                    <a:pt x="247" y="850"/>
                    <a:pt x="315" y="816"/>
                    <a:pt x="315" y="748"/>
                  </a:cubicBezTo>
                  <a:cubicBezTo>
                    <a:pt x="315" y="536"/>
                    <a:pt x="315" y="213"/>
                    <a:pt x="179" y="35"/>
                  </a:cubicBezTo>
                  <a:cubicBezTo>
                    <a:pt x="136" y="1"/>
                    <a:pt x="102" y="1"/>
                    <a:pt x="68" y="1"/>
                  </a:cubicBezTo>
                  <a:cubicBezTo>
                    <a:pt x="34" y="1"/>
                    <a:pt x="0" y="1"/>
                    <a:pt x="0" y="77"/>
                  </a:cubicBezTo>
                  <a:cubicBezTo>
                    <a:pt x="0" y="179"/>
                    <a:pt x="34" y="324"/>
                    <a:pt x="68" y="426"/>
                  </a:cubicBezTo>
                  <a:cubicBezTo>
                    <a:pt x="68" y="536"/>
                    <a:pt x="102" y="638"/>
                    <a:pt x="136" y="782"/>
                  </a:cubicBezTo>
                  <a:cubicBezTo>
                    <a:pt x="136" y="816"/>
                    <a:pt x="179" y="850"/>
                    <a:pt x="213"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2"/>
            <p:cNvSpPr/>
            <p:nvPr/>
          </p:nvSpPr>
          <p:spPr>
            <a:xfrm>
              <a:off x="7465830" y="3152085"/>
              <a:ext cx="7244" cy="22853"/>
            </a:xfrm>
            <a:custGeom>
              <a:avLst/>
              <a:gdLst/>
              <a:ahLst/>
              <a:cxnLst/>
              <a:rect l="l" t="t" r="r" b="b"/>
              <a:pathLst>
                <a:path w="213" h="672" extrusionOk="0">
                  <a:moveTo>
                    <a:pt x="111" y="671"/>
                  </a:moveTo>
                  <a:cubicBezTo>
                    <a:pt x="145" y="671"/>
                    <a:pt x="212" y="637"/>
                    <a:pt x="179" y="595"/>
                  </a:cubicBezTo>
                  <a:cubicBezTo>
                    <a:pt x="179" y="425"/>
                    <a:pt x="179" y="246"/>
                    <a:pt x="145" y="68"/>
                  </a:cubicBezTo>
                  <a:cubicBezTo>
                    <a:pt x="145" y="34"/>
                    <a:pt x="111" y="0"/>
                    <a:pt x="77" y="0"/>
                  </a:cubicBezTo>
                  <a:cubicBezTo>
                    <a:pt x="34" y="0"/>
                    <a:pt x="34" y="34"/>
                    <a:pt x="0" y="68"/>
                  </a:cubicBezTo>
                  <a:cubicBezTo>
                    <a:pt x="0" y="246"/>
                    <a:pt x="0" y="425"/>
                    <a:pt x="34" y="595"/>
                  </a:cubicBezTo>
                  <a:cubicBezTo>
                    <a:pt x="34" y="671"/>
                    <a:pt x="77" y="671"/>
                    <a:pt x="111"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2"/>
            <p:cNvSpPr/>
            <p:nvPr/>
          </p:nvSpPr>
          <p:spPr>
            <a:xfrm>
              <a:off x="7346804" y="3282062"/>
              <a:ext cx="14453" cy="21697"/>
            </a:xfrm>
            <a:custGeom>
              <a:avLst/>
              <a:gdLst/>
              <a:ahLst/>
              <a:cxnLst/>
              <a:rect l="l" t="t" r="r" b="b"/>
              <a:pathLst>
                <a:path w="425" h="638" extrusionOk="0">
                  <a:moveTo>
                    <a:pt x="315" y="638"/>
                  </a:moveTo>
                  <a:cubicBezTo>
                    <a:pt x="349" y="638"/>
                    <a:pt x="425" y="595"/>
                    <a:pt x="425" y="561"/>
                  </a:cubicBezTo>
                  <a:cubicBezTo>
                    <a:pt x="425" y="460"/>
                    <a:pt x="391" y="315"/>
                    <a:pt x="349" y="247"/>
                  </a:cubicBezTo>
                  <a:cubicBezTo>
                    <a:pt x="281" y="137"/>
                    <a:pt x="213" y="1"/>
                    <a:pt x="102" y="1"/>
                  </a:cubicBezTo>
                  <a:lnTo>
                    <a:pt x="102" y="1"/>
                  </a:lnTo>
                  <a:cubicBezTo>
                    <a:pt x="34" y="1"/>
                    <a:pt x="0" y="35"/>
                    <a:pt x="0" y="103"/>
                  </a:cubicBezTo>
                  <a:cubicBezTo>
                    <a:pt x="34" y="171"/>
                    <a:pt x="102" y="213"/>
                    <a:pt x="136" y="315"/>
                  </a:cubicBezTo>
                  <a:cubicBezTo>
                    <a:pt x="213" y="383"/>
                    <a:pt x="247" y="460"/>
                    <a:pt x="247" y="561"/>
                  </a:cubicBezTo>
                  <a:cubicBezTo>
                    <a:pt x="247" y="595"/>
                    <a:pt x="281" y="638"/>
                    <a:pt x="315" y="63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2"/>
            <p:cNvSpPr/>
            <p:nvPr/>
          </p:nvSpPr>
          <p:spPr>
            <a:xfrm>
              <a:off x="7325141" y="3293931"/>
              <a:ext cx="16766" cy="22853"/>
            </a:xfrm>
            <a:custGeom>
              <a:avLst/>
              <a:gdLst/>
              <a:ahLst/>
              <a:cxnLst/>
              <a:rect l="l" t="t" r="r" b="b"/>
              <a:pathLst>
                <a:path w="493" h="672" extrusionOk="0">
                  <a:moveTo>
                    <a:pt x="348" y="671"/>
                  </a:moveTo>
                  <a:cubicBezTo>
                    <a:pt x="425" y="671"/>
                    <a:pt x="493" y="569"/>
                    <a:pt x="459" y="459"/>
                  </a:cubicBezTo>
                  <a:cubicBezTo>
                    <a:pt x="425" y="391"/>
                    <a:pt x="391" y="323"/>
                    <a:pt x="314" y="246"/>
                  </a:cubicBezTo>
                  <a:cubicBezTo>
                    <a:pt x="280" y="145"/>
                    <a:pt x="246" y="77"/>
                    <a:pt x="179" y="34"/>
                  </a:cubicBezTo>
                  <a:cubicBezTo>
                    <a:pt x="179" y="0"/>
                    <a:pt x="136" y="0"/>
                    <a:pt x="102" y="0"/>
                  </a:cubicBezTo>
                  <a:cubicBezTo>
                    <a:pt x="68" y="0"/>
                    <a:pt x="0" y="77"/>
                    <a:pt x="0" y="111"/>
                  </a:cubicBezTo>
                  <a:cubicBezTo>
                    <a:pt x="0" y="212"/>
                    <a:pt x="68" y="289"/>
                    <a:pt x="102" y="357"/>
                  </a:cubicBezTo>
                  <a:cubicBezTo>
                    <a:pt x="136" y="459"/>
                    <a:pt x="213" y="535"/>
                    <a:pt x="246" y="603"/>
                  </a:cubicBezTo>
                  <a:cubicBezTo>
                    <a:pt x="280" y="637"/>
                    <a:pt x="314" y="671"/>
                    <a:pt x="348"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2"/>
            <p:cNvSpPr/>
            <p:nvPr/>
          </p:nvSpPr>
          <p:spPr>
            <a:xfrm>
              <a:off x="7296235" y="3320490"/>
              <a:ext cx="19112" cy="26628"/>
            </a:xfrm>
            <a:custGeom>
              <a:avLst/>
              <a:gdLst/>
              <a:ahLst/>
              <a:cxnLst/>
              <a:rect l="l" t="t" r="r" b="b"/>
              <a:pathLst>
                <a:path w="562" h="783" extrusionOk="0">
                  <a:moveTo>
                    <a:pt x="459" y="782"/>
                  </a:moveTo>
                  <a:cubicBezTo>
                    <a:pt x="493" y="782"/>
                    <a:pt x="561" y="706"/>
                    <a:pt x="527" y="638"/>
                  </a:cubicBezTo>
                  <a:cubicBezTo>
                    <a:pt x="459" y="391"/>
                    <a:pt x="349" y="213"/>
                    <a:pt x="213" y="35"/>
                  </a:cubicBezTo>
                  <a:cubicBezTo>
                    <a:pt x="213" y="1"/>
                    <a:pt x="179" y="1"/>
                    <a:pt x="137" y="1"/>
                  </a:cubicBezTo>
                  <a:cubicBezTo>
                    <a:pt x="69" y="1"/>
                    <a:pt x="1" y="69"/>
                    <a:pt x="35" y="179"/>
                  </a:cubicBezTo>
                  <a:cubicBezTo>
                    <a:pt x="137" y="357"/>
                    <a:pt x="247" y="527"/>
                    <a:pt x="349" y="706"/>
                  </a:cubicBezTo>
                  <a:cubicBezTo>
                    <a:pt x="391" y="740"/>
                    <a:pt x="425" y="782"/>
                    <a:pt x="459" y="7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2"/>
            <p:cNvSpPr/>
            <p:nvPr/>
          </p:nvSpPr>
          <p:spPr>
            <a:xfrm>
              <a:off x="7315313" y="3253190"/>
              <a:ext cx="13331" cy="13025"/>
            </a:xfrm>
            <a:custGeom>
              <a:avLst/>
              <a:gdLst/>
              <a:ahLst/>
              <a:cxnLst/>
              <a:rect l="l" t="t" r="r" b="b"/>
              <a:pathLst>
                <a:path w="392" h="383" extrusionOk="0">
                  <a:moveTo>
                    <a:pt x="289" y="383"/>
                  </a:moveTo>
                  <a:cubicBezTo>
                    <a:pt x="323" y="383"/>
                    <a:pt x="391" y="349"/>
                    <a:pt x="357" y="281"/>
                  </a:cubicBezTo>
                  <a:lnTo>
                    <a:pt x="213" y="136"/>
                  </a:lnTo>
                  <a:cubicBezTo>
                    <a:pt x="179" y="68"/>
                    <a:pt x="179" y="34"/>
                    <a:pt x="111" y="0"/>
                  </a:cubicBezTo>
                  <a:lnTo>
                    <a:pt x="77" y="0"/>
                  </a:lnTo>
                  <a:cubicBezTo>
                    <a:pt x="43" y="0"/>
                    <a:pt x="0" y="34"/>
                    <a:pt x="0" y="68"/>
                  </a:cubicBezTo>
                  <a:cubicBezTo>
                    <a:pt x="43" y="136"/>
                    <a:pt x="77" y="170"/>
                    <a:pt x="111" y="213"/>
                  </a:cubicBezTo>
                  <a:lnTo>
                    <a:pt x="255" y="383"/>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2"/>
            <p:cNvSpPr/>
            <p:nvPr/>
          </p:nvSpPr>
          <p:spPr>
            <a:xfrm>
              <a:off x="7270831" y="3267643"/>
              <a:ext cx="19384" cy="25166"/>
            </a:xfrm>
            <a:custGeom>
              <a:avLst/>
              <a:gdLst/>
              <a:ahLst/>
              <a:cxnLst/>
              <a:rect l="l" t="t" r="r" b="b"/>
              <a:pathLst>
                <a:path w="570" h="740" extrusionOk="0">
                  <a:moveTo>
                    <a:pt x="459" y="739"/>
                  </a:moveTo>
                  <a:cubicBezTo>
                    <a:pt x="501" y="739"/>
                    <a:pt x="569" y="671"/>
                    <a:pt x="569" y="595"/>
                  </a:cubicBezTo>
                  <a:cubicBezTo>
                    <a:pt x="535" y="493"/>
                    <a:pt x="501" y="348"/>
                    <a:pt x="425" y="246"/>
                  </a:cubicBezTo>
                  <a:cubicBezTo>
                    <a:pt x="391" y="136"/>
                    <a:pt x="289" y="0"/>
                    <a:pt x="178" y="0"/>
                  </a:cubicBezTo>
                  <a:lnTo>
                    <a:pt x="145" y="0"/>
                  </a:lnTo>
                  <a:cubicBezTo>
                    <a:pt x="77" y="0"/>
                    <a:pt x="34" y="34"/>
                    <a:pt x="0" y="102"/>
                  </a:cubicBezTo>
                  <a:cubicBezTo>
                    <a:pt x="0" y="246"/>
                    <a:pt x="111" y="314"/>
                    <a:pt x="178" y="425"/>
                  </a:cubicBezTo>
                  <a:cubicBezTo>
                    <a:pt x="246" y="493"/>
                    <a:pt x="323" y="595"/>
                    <a:pt x="357" y="705"/>
                  </a:cubicBezTo>
                  <a:cubicBezTo>
                    <a:pt x="391" y="739"/>
                    <a:pt x="425" y="739"/>
                    <a:pt x="459"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2"/>
            <p:cNvSpPr/>
            <p:nvPr/>
          </p:nvSpPr>
          <p:spPr>
            <a:xfrm>
              <a:off x="7240769" y="3285531"/>
              <a:ext cx="18228" cy="22853"/>
            </a:xfrm>
            <a:custGeom>
              <a:avLst/>
              <a:gdLst/>
              <a:ahLst/>
              <a:cxnLst/>
              <a:rect l="l" t="t" r="r" b="b"/>
              <a:pathLst>
                <a:path w="536" h="672" extrusionOk="0">
                  <a:moveTo>
                    <a:pt x="357" y="672"/>
                  </a:moveTo>
                  <a:cubicBezTo>
                    <a:pt x="425" y="672"/>
                    <a:pt x="536" y="570"/>
                    <a:pt x="459" y="493"/>
                  </a:cubicBezTo>
                  <a:cubicBezTo>
                    <a:pt x="391" y="324"/>
                    <a:pt x="323" y="111"/>
                    <a:pt x="145" y="1"/>
                  </a:cubicBezTo>
                  <a:lnTo>
                    <a:pt x="111" y="1"/>
                  </a:lnTo>
                  <a:cubicBezTo>
                    <a:pt x="69" y="1"/>
                    <a:pt x="1" y="35"/>
                    <a:pt x="1" y="69"/>
                  </a:cubicBezTo>
                  <a:cubicBezTo>
                    <a:pt x="1" y="179"/>
                    <a:pt x="35" y="247"/>
                    <a:pt x="111" y="358"/>
                  </a:cubicBezTo>
                  <a:cubicBezTo>
                    <a:pt x="145" y="425"/>
                    <a:pt x="179" y="536"/>
                    <a:pt x="247" y="604"/>
                  </a:cubicBezTo>
                  <a:cubicBezTo>
                    <a:pt x="247" y="672"/>
                    <a:pt x="281" y="672"/>
                    <a:pt x="357"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2"/>
            <p:cNvSpPr/>
            <p:nvPr/>
          </p:nvSpPr>
          <p:spPr>
            <a:xfrm>
              <a:off x="7300860" y="3185583"/>
              <a:ext cx="23159" cy="28940"/>
            </a:xfrm>
            <a:custGeom>
              <a:avLst/>
              <a:gdLst/>
              <a:ahLst/>
              <a:cxnLst/>
              <a:rect l="l" t="t" r="r" b="b"/>
              <a:pathLst>
                <a:path w="681" h="851" extrusionOk="0">
                  <a:moveTo>
                    <a:pt x="536" y="850"/>
                  </a:moveTo>
                  <a:cubicBezTo>
                    <a:pt x="604" y="850"/>
                    <a:pt x="680" y="782"/>
                    <a:pt x="604" y="714"/>
                  </a:cubicBezTo>
                  <a:cubicBezTo>
                    <a:pt x="536" y="570"/>
                    <a:pt x="468" y="459"/>
                    <a:pt x="391" y="323"/>
                  </a:cubicBezTo>
                  <a:cubicBezTo>
                    <a:pt x="323" y="213"/>
                    <a:pt x="289" y="77"/>
                    <a:pt x="179" y="1"/>
                  </a:cubicBezTo>
                  <a:lnTo>
                    <a:pt x="111" y="1"/>
                  </a:lnTo>
                  <a:cubicBezTo>
                    <a:pt x="77" y="1"/>
                    <a:pt x="1" y="35"/>
                    <a:pt x="1" y="111"/>
                  </a:cubicBezTo>
                  <a:cubicBezTo>
                    <a:pt x="1" y="247"/>
                    <a:pt x="111" y="391"/>
                    <a:pt x="179" y="502"/>
                  </a:cubicBezTo>
                  <a:cubicBezTo>
                    <a:pt x="255" y="604"/>
                    <a:pt x="357" y="714"/>
                    <a:pt x="468" y="816"/>
                  </a:cubicBezTo>
                  <a:cubicBezTo>
                    <a:pt x="468" y="850"/>
                    <a:pt x="502" y="850"/>
                    <a:pt x="536"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2"/>
            <p:cNvSpPr/>
            <p:nvPr/>
          </p:nvSpPr>
          <p:spPr>
            <a:xfrm>
              <a:off x="7351429" y="3198880"/>
              <a:ext cx="12141" cy="18228"/>
            </a:xfrm>
            <a:custGeom>
              <a:avLst/>
              <a:gdLst/>
              <a:ahLst/>
              <a:cxnLst/>
              <a:rect l="l" t="t" r="r" b="b"/>
              <a:pathLst>
                <a:path w="357" h="536" extrusionOk="0">
                  <a:moveTo>
                    <a:pt x="255" y="535"/>
                  </a:moveTo>
                  <a:cubicBezTo>
                    <a:pt x="289" y="535"/>
                    <a:pt x="357" y="493"/>
                    <a:pt x="323" y="425"/>
                  </a:cubicBezTo>
                  <a:cubicBezTo>
                    <a:pt x="323" y="357"/>
                    <a:pt x="289" y="247"/>
                    <a:pt x="255" y="179"/>
                  </a:cubicBezTo>
                  <a:cubicBezTo>
                    <a:pt x="213" y="111"/>
                    <a:pt x="179" y="34"/>
                    <a:pt x="111" y="0"/>
                  </a:cubicBezTo>
                  <a:lnTo>
                    <a:pt x="77" y="0"/>
                  </a:lnTo>
                  <a:cubicBezTo>
                    <a:pt x="43" y="0"/>
                    <a:pt x="0" y="34"/>
                    <a:pt x="0" y="68"/>
                  </a:cubicBezTo>
                  <a:cubicBezTo>
                    <a:pt x="0" y="145"/>
                    <a:pt x="43" y="213"/>
                    <a:pt x="77" y="281"/>
                  </a:cubicBezTo>
                  <a:cubicBezTo>
                    <a:pt x="111" y="323"/>
                    <a:pt x="145" y="391"/>
                    <a:pt x="145" y="459"/>
                  </a:cubicBezTo>
                  <a:cubicBezTo>
                    <a:pt x="179" y="535"/>
                    <a:pt x="213" y="535"/>
                    <a:pt x="255"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2"/>
            <p:cNvSpPr/>
            <p:nvPr/>
          </p:nvSpPr>
          <p:spPr>
            <a:xfrm>
              <a:off x="7370779" y="3142257"/>
              <a:ext cx="8400" cy="19384"/>
            </a:xfrm>
            <a:custGeom>
              <a:avLst/>
              <a:gdLst/>
              <a:ahLst/>
              <a:cxnLst/>
              <a:rect l="l" t="t" r="r" b="b"/>
              <a:pathLst>
                <a:path w="247" h="570" extrusionOk="0">
                  <a:moveTo>
                    <a:pt x="179" y="569"/>
                  </a:moveTo>
                  <a:cubicBezTo>
                    <a:pt x="213" y="569"/>
                    <a:pt x="247" y="535"/>
                    <a:pt x="247" y="502"/>
                  </a:cubicBezTo>
                  <a:cubicBezTo>
                    <a:pt x="247" y="323"/>
                    <a:pt x="247" y="111"/>
                    <a:pt x="111" y="34"/>
                  </a:cubicBezTo>
                  <a:cubicBezTo>
                    <a:pt x="111" y="0"/>
                    <a:pt x="68" y="0"/>
                    <a:pt x="68" y="0"/>
                  </a:cubicBezTo>
                  <a:cubicBezTo>
                    <a:pt x="34" y="0"/>
                    <a:pt x="0" y="34"/>
                    <a:pt x="0" y="77"/>
                  </a:cubicBezTo>
                  <a:cubicBezTo>
                    <a:pt x="0" y="145"/>
                    <a:pt x="34" y="213"/>
                    <a:pt x="34" y="289"/>
                  </a:cubicBezTo>
                  <a:cubicBezTo>
                    <a:pt x="68" y="357"/>
                    <a:pt x="68" y="391"/>
                    <a:pt x="68" y="502"/>
                  </a:cubicBezTo>
                  <a:cubicBezTo>
                    <a:pt x="68" y="535"/>
                    <a:pt x="145" y="569"/>
                    <a:pt x="179"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2"/>
            <p:cNvSpPr/>
            <p:nvPr/>
          </p:nvSpPr>
          <p:spPr>
            <a:xfrm>
              <a:off x="7401964" y="3137632"/>
              <a:ext cx="9862" cy="26322"/>
            </a:xfrm>
            <a:custGeom>
              <a:avLst/>
              <a:gdLst/>
              <a:ahLst/>
              <a:cxnLst/>
              <a:rect l="l" t="t" r="r" b="b"/>
              <a:pathLst>
                <a:path w="290" h="774" extrusionOk="0">
                  <a:moveTo>
                    <a:pt x="145" y="773"/>
                  </a:moveTo>
                  <a:cubicBezTo>
                    <a:pt x="179" y="773"/>
                    <a:pt x="256" y="739"/>
                    <a:pt x="256" y="638"/>
                  </a:cubicBezTo>
                  <a:cubicBezTo>
                    <a:pt x="256" y="561"/>
                    <a:pt x="290" y="425"/>
                    <a:pt x="290" y="349"/>
                  </a:cubicBezTo>
                  <a:cubicBezTo>
                    <a:pt x="256" y="247"/>
                    <a:pt x="213" y="136"/>
                    <a:pt x="179" y="68"/>
                  </a:cubicBezTo>
                  <a:cubicBezTo>
                    <a:pt x="179" y="34"/>
                    <a:pt x="179" y="0"/>
                    <a:pt x="145" y="0"/>
                  </a:cubicBezTo>
                  <a:cubicBezTo>
                    <a:pt x="111" y="0"/>
                    <a:pt x="111" y="34"/>
                    <a:pt x="77" y="68"/>
                  </a:cubicBezTo>
                  <a:cubicBezTo>
                    <a:pt x="43" y="136"/>
                    <a:pt x="1" y="247"/>
                    <a:pt x="1" y="349"/>
                  </a:cubicBezTo>
                  <a:cubicBezTo>
                    <a:pt x="1" y="425"/>
                    <a:pt x="1" y="561"/>
                    <a:pt x="43" y="638"/>
                  </a:cubicBezTo>
                  <a:cubicBezTo>
                    <a:pt x="43" y="739"/>
                    <a:pt x="77" y="773"/>
                    <a:pt x="145" y="7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2"/>
            <p:cNvSpPr/>
            <p:nvPr/>
          </p:nvSpPr>
          <p:spPr>
            <a:xfrm>
              <a:off x="7426245" y="3079853"/>
              <a:ext cx="10712" cy="19112"/>
            </a:xfrm>
            <a:custGeom>
              <a:avLst/>
              <a:gdLst/>
              <a:ahLst/>
              <a:cxnLst/>
              <a:rect l="l" t="t" r="r" b="b"/>
              <a:pathLst>
                <a:path w="315" h="562" extrusionOk="0">
                  <a:moveTo>
                    <a:pt x="213" y="561"/>
                  </a:moveTo>
                  <a:cubicBezTo>
                    <a:pt x="247" y="561"/>
                    <a:pt x="281" y="527"/>
                    <a:pt x="281" y="493"/>
                  </a:cubicBezTo>
                  <a:cubicBezTo>
                    <a:pt x="315" y="425"/>
                    <a:pt x="315" y="315"/>
                    <a:pt x="281" y="247"/>
                  </a:cubicBezTo>
                  <a:cubicBezTo>
                    <a:pt x="247" y="170"/>
                    <a:pt x="247" y="68"/>
                    <a:pt x="136" y="34"/>
                  </a:cubicBezTo>
                  <a:cubicBezTo>
                    <a:pt x="136" y="0"/>
                    <a:pt x="102" y="0"/>
                    <a:pt x="102" y="0"/>
                  </a:cubicBezTo>
                  <a:cubicBezTo>
                    <a:pt x="68" y="0"/>
                    <a:pt x="0" y="34"/>
                    <a:pt x="0" y="102"/>
                  </a:cubicBezTo>
                  <a:cubicBezTo>
                    <a:pt x="0" y="170"/>
                    <a:pt x="34" y="247"/>
                    <a:pt x="68" y="281"/>
                  </a:cubicBezTo>
                  <a:cubicBezTo>
                    <a:pt x="102" y="349"/>
                    <a:pt x="102" y="425"/>
                    <a:pt x="102" y="493"/>
                  </a:cubicBezTo>
                  <a:cubicBezTo>
                    <a:pt x="102" y="527"/>
                    <a:pt x="179" y="561"/>
                    <a:pt x="213" y="56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2"/>
            <p:cNvSpPr/>
            <p:nvPr/>
          </p:nvSpPr>
          <p:spPr>
            <a:xfrm>
              <a:off x="7385232" y="3084478"/>
              <a:ext cx="12141" cy="22853"/>
            </a:xfrm>
            <a:custGeom>
              <a:avLst/>
              <a:gdLst/>
              <a:ahLst/>
              <a:cxnLst/>
              <a:rect l="l" t="t" r="r" b="b"/>
              <a:pathLst>
                <a:path w="357" h="672" extrusionOk="0">
                  <a:moveTo>
                    <a:pt x="178" y="671"/>
                  </a:moveTo>
                  <a:cubicBezTo>
                    <a:pt x="212" y="671"/>
                    <a:pt x="280" y="637"/>
                    <a:pt x="280" y="569"/>
                  </a:cubicBezTo>
                  <a:cubicBezTo>
                    <a:pt x="280" y="459"/>
                    <a:pt x="323" y="391"/>
                    <a:pt x="323" y="323"/>
                  </a:cubicBezTo>
                  <a:cubicBezTo>
                    <a:pt x="323" y="213"/>
                    <a:pt x="357" y="111"/>
                    <a:pt x="280" y="34"/>
                  </a:cubicBezTo>
                  <a:cubicBezTo>
                    <a:pt x="246" y="34"/>
                    <a:pt x="212" y="0"/>
                    <a:pt x="178" y="0"/>
                  </a:cubicBezTo>
                  <a:cubicBezTo>
                    <a:pt x="144" y="0"/>
                    <a:pt x="110" y="34"/>
                    <a:pt x="68" y="34"/>
                  </a:cubicBezTo>
                  <a:cubicBezTo>
                    <a:pt x="0" y="111"/>
                    <a:pt x="0" y="213"/>
                    <a:pt x="34" y="323"/>
                  </a:cubicBezTo>
                  <a:cubicBezTo>
                    <a:pt x="34" y="391"/>
                    <a:pt x="34" y="459"/>
                    <a:pt x="68" y="569"/>
                  </a:cubicBezTo>
                  <a:cubicBezTo>
                    <a:pt x="68" y="637"/>
                    <a:pt x="110" y="671"/>
                    <a:pt x="178"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2"/>
            <p:cNvSpPr/>
            <p:nvPr/>
          </p:nvSpPr>
          <p:spPr>
            <a:xfrm>
              <a:off x="7450221" y="3101516"/>
              <a:ext cx="8400" cy="15643"/>
            </a:xfrm>
            <a:custGeom>
              <a:avLst/>
              <a:gdLst/>
              <a:ahLst/>
              <a:cxnLst/>
              <a:rect l="l" t="t" r="r" b="b"/>
              <a:pathLst>
                <a:path w="247" h="460" extrusionOk="0">
                  <a:moveTo>
                    <a:pt x="145" y="459"/>
                  </a:moveTo>
                  <a:cubicBezTo>
                    <a:pt x="179" y="459"/>
                    <a:pt x="247" y="425"/>
                    <a:pt x="247" y="349"/>
                  </a:cubicBezTo>
                  <a:cubicBezTo>
                    <a:pt x="247" y="247"/>
                    <a:pt x="247" y="136"/>
                    <a:pt x="213" y="35"/>
                  </a:cubicBezTo>
                  <a:cubicBezTo>
                    <a:pt x="213" y="1"/>
                    <a:pt x="179" y="1"/>
                    <a:pt x="145" y="1"/>
                  </a:cubicBezTo>
                  <a:cubicBezTo>
                    <a:pt x="111" y="1"/>
                    <a:pt x="68" y="1"/>
                    <a:pt x="68" y="35"/>
                  </a:cubicBezTo>
                  <a:cubicBezTo>
                    <a:pt x="0" y="136"/>
                    <a:pt x="34" y="247"/>
                    <a:pt x="34" y="349"/>
                  </a:cubicBezTo>
                  <a:cubicBezTo>
                    <a:pt x="34" y="425"/>
                    <a:pt x="68" y="459"/>
                    <a:pt x="145"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2"/>
            <p:cNvSpPr/>
            <p:nvPr/>
          </p:nvSpPr>
          <p:spPr>
            <a:xfrm>
              <a:off x="7497321" y="3117126"/>
              <a:ext cx="13025" cy="20541"/>
            </a:xfrm>
            <a:custGeom>
              <a:avLst/>
              <a:gdLst/>
              <a:ahLst/>
              <a:cxnLst/>
              <a:rect l="l" t="t" r="r" b="b"/>
              <a:pathLst>
                <a:path w="383" h="604" extrusionOk="0">
                  <a:moveTo>
                    <a:pt x="212" y="603"/>
                  </a:moveTo>
                  <a:cubicBezTo>
                    <a:pt x="280" y="603"/>
                    <a:pt x="314" y="561"/>
                    <a:pt x="348" y="493"/>
                  </a:cubicBezTo>
                  <a:cubicBezTo>
                    <a:pt x="348" y="349"/>
                    <a:pt x="382" y="34"/>
                    <a:pt x="170" y="0"/>
                  </a:cubicBezTo>
                  <a:lnTo>
                    <a:pt x="136" y="0"/>
                  </a:lnTo>
                  <a:cubicBezTo>
                    <a:pt x="102" y="0"/>
                    <a:pt x="34" y="0"/>
                    <a:pt x="34" y="34"/>
                  </a:cubicBezTo>
                  <a:cubicBezTo>
                    <a:pt x="0" y="136"/>
                    <a:pt x="34" y="179"/>
                    <a:pt x="34" y="281"/>
                  </a:cubicBezTo>
                  <a:cubicBezTo>
                    <a:pt x="68" y="315"/>
                    <a:pt x="68" y="391"/>
                    <a:pt x="68" y="459"/>
                  </a:cubicBezTo>
                  <a:cubicBezTo>
                    <a:pt x="68" y="527"/>
                    <a:pt x="136" y="603"/>
                    <a:pt x="212" y="60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2"/>
            <p:cNvSpPr/>
            <p:nvPr/>
          </p:nvSpPr>
          <p:spPr>
            <a:xfrm>
              <a:off x="7321366" y="3092844"/>
              <a:ext cx="15643" cy="30369"/>
            </a:xfrm>
            <a:custGeom>
              <a:avLst/>
              <a:gdLst/>
              <a:ahLst/>
              <a:cxnLst/>
              <a:rect l="l" t="t" r="r" b="b"/>
              <a:pathLst>
                <a:path w="460" h="893" extrusionOk="0">
                  <a:moveTo>
                    <a:pt x="324" y="893"/>
                  </a:moveTo>
                  <a:cubicBezTo>
                    <a:pt x="391" y="893"/>
                    <a:pt x="459" y="850"/>
                    <a:pt x="459" y="782"/>
                  </a:cubicBezTo>
                  <a:cubicBezTo>
                    <a:pt x="425" y="502"/>
                    <a:pt x="425" y="179"/>
                    <a:pt x="145" y="43"/>
                  </a:cubicBezTo>
                  <a:cubicBezTo>
                    <a:pt x="145" y="1"/>
                    <a:pt x="145" y="1"/>
                    <a:pt x="111" y="1"/>
                  </a:cubicBezTo>
                  <a:cubicBezTo>
                    <a:pt x="77" y="1"/>
                    <a:pt x="35" y="43"/>
                    <a:pt x="35" y="77"/>
                  </a:cubicBezTo>
                  <a:cubicBezTo>
                    <a:pt x="1" y="323"/>
                    <a:pt x="145" y="536"/>
                    <a:pt x="213" y="782"/>
                  </a:cubicBezTo>
                  <a:cubicBezTo>
                    <a:pt x="213" y="850"/>
                    <a:pt x="290" y="893"/>
                    <a:pt x="324" y="8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2"/>
            <p:cNvSpPr/>
            <p:nvPr/>
          </p:nvSpPr>
          <p:spPr>
            <a:xfrm>
              <a:off x="7286407" y="3120594"/>
              <a:ext cx="20541" cy="24281"/>
            </a:xfrm>
            <a:custGeom>
              <a:avLst/>
              <a:gdLst/>
              <a:ahLst/>
              <a:cxnLst/>
              <a:rect l="l" t="t" r="r" b="b"/>
              <a:pathLst>
                <a:path w="604" h="714" extrusionOk="0">
                  <a:moveTo>
                    <a:pt x="426" y="714"/>
                  </a:moveTo>
                  <a:cubicBezTo>
                    <a:pt x="502" y="714"/>
                    <a:pt x="604" y="603"/>
                    <a:pt x="570" y="501"/>
                  </a:cubicBezTo>
                  <a:cubicBezTo>
                    <a:pt x="502" y="323"/>
                    <a:pt x="426" y="34"/>
                    <a:pt x="213" y="0"/>
                  </a:cubicBezTo>
                  <a:lnTo>
                    <a:pt x="179" y="0"/>
                  </a:lnTo>
                  <a:cubicBezTo>
                    <a:pt x="145" y="0"/>
                    <a:pt x="111" y="34"/>
                    <a:pt x="77" y="77"/>
                  </a:cubicBezTo>
                  <a:cubicBezTo>
                    <a:pt x="1" y="289"/>
                    <a:pt x="179" y="459"/>
                    <a:pt x="290" y="637"/>
                  </a:cubicBezTo>
                  <a:cubicBezTo>
                    <a:pt x="324" y="714"/>
                    <a:pt x="358" y="714"/>
                    <a:pt x="426" y="7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2"/>
            <p:cNvSpPr/>
            <p:nvPr/>
          </p:nvSpPr>
          <p:spPr>
            <a:xfrm>
              <a:off x="7256378" y="3148310"/>
              <a:ext cx="17072" cy="22853"/>
            </a:xfrm>
            <a:custGeom>
              <a:avLst/>
              <a:gdLst/>
              <a:ahLst/>
              <a:cxnLst/>
              <a:rect l="l" t="t" r="r" b="b"/>
              <a:pathLst>
                <a:path w="502" h="672" extrusionOk="0">
                  <a:moveTo>
                    <a:pt x="357" y="672"/>
                  </a:moveTo>
                  <a:cubicBezTo>
                    <a:pt x="425" y="672"/>
                    <a:pt x="502" y="604"/>
                    <a:pt x="459" y="536"/>
                  </a:cubicBezTo>
                  <a:cubicBezTo>
                    <a:pt x="425" y="357"/>
                    <a:pt x="391" y="111"/>
                    <a:pt x="213" y="1"/>
                  </a:cubicBezTo>
                  <a:lnTo>
                    <a:pt x="145" y="1"/>
                  </a:lnTo>
                  <a:cubicBezTo>
                    <a:pt x="111" y="1"/>
                    <a:pt x="77" y="35"/>
                    <a:pt x="77" y="69"/>
                  </a:cubicBezTo>
                  <a:cubicBezTo>
                    <a:pt x="0" y="247"/>
                    <a:pt x="179" y="459"/>
                    <a:pt x="247" y="604"/>
                  </a:cubicBezTo>
                  <a:cubicBezTo>
                    <a:pt x="247" y="672"/>
                    <a:pt x="289" y="672"/>
                    <a:pt x="357" y="67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2"/>
            <p:cNvSpPr/>
            <p:nvPr/>
          </p:nvSpPr>
          <p:spPr>
            <a:xfrm>
              <a:off x="7252909" y="3198880"/>
              <a:ext cx="20541" cy="22853"/>
            </a:xfrm>
            <a:custGeom>
              <a:avLst/>
              <a:gdLst/>
              <a:ahLst/>
              <a:cxnLst/>
              <a:rect l="l" t="t" r="r" b="b"/>
              <a:pathLst>
                <a:path w="604" h="672" extrusionOk="0">
                  <a:moveTo>
                    <a:pt x="459" y="671"/>
                  </a:moveTo>
                  <a:cubicBezTo>
                    <a:pt x="527" y="671"/>
                    <a:pt x="604" y="603"/>
                    <a:pt x="561" y="535"/>
                  </a:cubicBezTo>
                  <a:cubicBezTo>
                    <a:pt x="527" y="425"/>
                    <a:pt x="493" y="357"/>
                    <a:pt x="425" y="247"/>
                  </a:cubicBezTo>
                  <a:cubicBezTo>
                    <a:pt x="391" y="213"/>
                    <a:pt x="391" y="145"/>
                    <a:pt x="349" y="111"/>
                  </a:cubicBezTo>
                  <a:cubicBezTo>
                    <a:pt x="281" y="68"/>
                    <a:pt x="247" y="34"/>
                    <a:pt x="179" y="34"/>
                  </a:cubicBezTo>
                  <a:cubicBezTo>
                    <a:pt x="179" y="0"/>
                    <a:pt x="136" y="0"/>
                    <a:pt x="136" y="0"/>
                  </a:cubicBezTo>
                  <a:cubicBezTo>
                    <a:pt x="68" y="0"/>
                    <a:pt x="0" y="111"/>
                    <a:pt x="34" y="179"/>
                  </a:cubicBezTo>
                  <a:cubicBezTo>
                    <a:pt x="34" y="281"/>
                    <a:pt x="102" y="357"/>
                    <a:pt x="179" y="425"/>
                  </a:cubicBezTo>
                  <a:cubicBezTo>
                    <a:pt x="247" y="493"/>
                    <a:pt x="315" y="569"/>
                    <a:pt x="391" y="637"/>
                  </a:cubicBezTo>
                  <a:cubicBezTo>
                    <a:pt x="425" y="671"/>
                    <a:pt x="459" y="671"/>
                    <a:pt x="459"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2"/>
            <p:cNvSpPr/>
            <p:nvPr/>
          </p:nvSpPr>
          <p:spPr>
            <a:xfrm>
              <a:off x="7205809" y="3225439"/>
              <a:ext cx="26628" cy="26322"/>
            </a:xfrm>
            <a:custGeom>
              <a:avLst/>
              <a:gdLst/>
              <a:ahLst/>
              <a:cxnLst/>
              <a:rect l="l" t="t" r="r" b="b"/>
              <a:pathLst>
                <a:path w="783" h="774" extrusionOk="0">
                  <a:moveTo>
                    <a:pt x="638" y="774"/>
                  </a:moveTo>
                  <a:cubicBezTo>
                    <a:pt x="714" y="774"/>
                    <a:pt x="782" y="672"/>
                    <a:pt x="714" y="561"/>
                  </a:cubicBezTo>
                  <a:cubicBezTo>
                    <a:pt x="638" y="494"/>
                    <a:pt x="536" y="392"/>
                    <a:pt x="459" y="281"/>
                  </a:cubicBezTo>
                  <a:cubicBezTo>
                    <a:pt x="358" y="179"/>
                    <a:pt x="290" y="35"/>
                    <a:pt x="145" y="1"/>
                  </a:cubicBezTo>
                  <a:lnTo>
                    <a:pt x="111" y="1"/>
                  </a:lnTo>
                  <a:cubicBezTo>
                    <a:pt x="35" y="1"/>
                    <a:pt x="1" y="69"/>
                    <a:pt x="1" y="179"/>
                  </a:cubicBezTo>
                  <a:cubicBezTo>
                    <a:pt x="35" y="281"/>
                    <a:pt x="179" y="392"/>
                    <a:pt x="247" y="460"/>
                  </a:cubicBezTo>
                  <a:cubicBezTo>
                    <a:pt x="358" y="561"/>
                    <a:pt x="459" y="638"/>
                    <a:pt x="570" y="740"/>
                  </a:cubicBezTo>
                  <a:cubicBezTo>
                    <a:pt x="570" y="740"/>
                    <a:pt x="604" y="774"/>
                    <a:pt x="638" y="77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2"/>
            <p:cNvSpPr/>
            <p:nvPr/>
          </p:nvSpPr>
          <p:spPr>
            <a:xfrm>
              <a:off x="7198599" y="3165076"/>
              <a:ext cx="21697" cy="25438"/>
            </a:xfrm>
            <a:custGeom>
              <a:avLst/>
              <a:gdLst/>
              <a:ahLst/>
              <a:cxnLst/>
              <a:rect l="l" t="t" r="r" b="b"/>
              <a:pathLst>
                <a:path w="638" h="748" extrusionOk="0">
                  <a:moveTo>
                    <a:pt x="536" y="748"/>
                  </a:moveTo>
                  <a:cubicBezTo>
                    <a:pt x="570" y="748"/>
                    <a:pt x="637" y="680"/>
                    <a:pt x="604" y="604"/>
                  </a:cubicBezTo>
                  <a:cubicBezTo>
                    <a:pt x="570" y="468"/>
                    <a:pt x="536" y="357"/>
                    <a:pt x="425" y="213"/>
                  </a:cubicBezTo>
                  <a:cubicBezTo>
                    <a:pt x="357" y="111"/>
                    <a:pt x="247" y="0"/>
                    <a:pt x="111" y="0"/>
                  </a:cubicBezTo>
                  <a:lnTo>
                    <a:pt x="77" y="0"/>
                  </a:lnTo>
                  <a:cubicBezTo>
                    <a:pt x="0" y="0"/>
                    <a:pt x="0" y="77"/>
                    <a:pt x="0" y="145"/>
                  </a:cubicBezTo>
                  <a:cubicBezTo>
                    <a:pt x="34" y="255"/>
                    <a:pt x="145" y="323"/>
                    <a:pt x="247" y="391"/>
                  </a:cubicBezTo>
                  <a:cubicBezTo>
                    <a:pt x="323" y="468"/>
                    <a:pt x="391" y="570"/>
                    <a:pt x="425" y="680"/>
                  </a:cubicBezTo>
                  <a:cubicBezTo>
                    <a:pt x="459" y="714"/>
                    <a:pt x="502" y="748"/>
                    <a:pt x="536"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2"/>
            <p:cNvSpPr/>
            <p:nvPr/>
          </p:nvSpPr>
          <p:spPr>
            <a:xfrm>
              <a:off x="7148030" y="3172286"/>
              <a:ext cx="26628" cy="25472"/>
            </a:xfrm>
            <a:custGeom>
              <a:avLst/>
              <a:gdLst/>
              <a:ahLst/>
              <a:cxnLst/>
              <a:rect l="l" t="t" r="r" b="b"/>
              <a:pathLst>
                <a:path w="783" h="749" extrusionOk="0">
                  <a:moveTo>
                    <a:pt x="604" y="748"/>
                  </a:moveTo>
                  <a:cubicBezTo>
                    <a:pt x="714" y="748"/>
                    <a:pt x="782" y="570"/>
                    <a:pt x="714" y="468"/>
                  </a:cubicBezTo>
                  <a:lnTo>
                    <a:pt x="502" y="213"/>
                  </a:lnTo>
                  <a:cubicBezTo>
                    <a:pt x="460" y="179"/>
                    <a:pt x="426" y="145"/>
                    <a:pt x="392" y="111"/>
                  </a:cubicBezTo>
                  <a:cubicBezTo>
                    <a:pt x="324" y="43"/>
                    <a:pt x="290" y="43"/>
                    <a:pt x="213" y="43"/>
                  </a:cubicBezTo>
                  <a:cubicBezTo>
                    <a:pt x="213" y="1"/>
                    <a:pt x="179" y="1"/>
                    <a:pt x="179" y="1"/>
                  </a:cubicBezTo>
                  <a:cubicBezTo>
                    <a:pt x="111" y="1"/>
                    <a:pt x="1" y="77"/>
                    <a:pt x="35" y="145"/>
                  </a:cubicBezTo>
                  <a:cubicBezTo>
                    <a:pt x="77" y="213"/>
                    <a:pt x="77" y="256"/>
                    <a:pt x="111" y="324"/>
                  </a:cubicBezTo>
                  <a:cubicBezTo>
                    <a:pt x="145" y="358"/>
                    <a:pt x="179" y="392"/>
                    <a:pt x="213" y="468"/>
                  </a:cubicBezTo>
                  <a:cubicBezTo>
                    <a:pt x="324" y="536"/>
                    <a:pt x="392" y="604"/>
                    <a:pt x="502" y="680"/>
                  </a:cubicBezTo>
                  <a:cubicBezTo>
                    <a:pt x="536" y="714"/>
                    <a:pt x="570" y="748"/>
                    <a:pt x="604"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2"/>
            <p:cNvSpPr/>
            <p:nvPr/>
          </p:nvSpPr>
          <p:spPr>
            <a:xfrm>
              <a:off x="7113070" y="3184426"/>
              <a:ext cx="9862" cy="14487"/>
            </a:xfrm>
            <a:custGeom>
              <a:avLst/>
              <a:gdLst/>
              <a:ahLst/>
              <a:cxnLst/>
              <a:rect l="l" t="t" r="r" b="b"/>
              <a:pathLst>
                <a:path w="290" h="426" extrusionOk="0">
                  <a:moveTo>
                    <a:pt x="145" y="425"/>
                  </a:moveTo>
                  <a:cubicBezTo>
                    <a:pt x="213" y="425"/>
                    <a:pt x="290" y="391"/>
                    <a:pt x="290" y="281"/>
                  </a:cubicBezTo>
                  <a:cubicBezTo>
                    <a:pt x="256" y="247"/>
                    <a:pt x="256" y="179"/>
                    <a:pt x="256" y="145"/>
                  </a:cubicBezTo>
                  <a:cubicBezTo>
                    <a:pt x="213" y="111"/>
                    <a:pt x="213" y="35"/>
                    <a:pt x="179" y="1"/>
                  </a:cubicBezTo>
                  <a:lnTo>
                    <a:pt x="111" y="1"/>
                  </a:lnTo>
                  <a:cubicBezTo>
                    <a:pt x="77" y="1"/>
                    <a:pt x="43" y="1"/>
                    <a:pt x="1" y="35"/>
                  </a:cubicBezTo>
                  <a:lnTo>
                    <a:pt x="1" y="213"/>
                  </a:lnTo>
                  <a:cubicBezTo>
                    <a:pt x="43" y="247"/>
                    <a:pt x="43" y="323"/>
                    <a:pt x="43" y="357"/>
                  </a:cubicBezTo>
                  <a:cubicBezTo>
                    <a:pt x="77" y="425"/>
                    <a:pt x="111" y="425"/>
                    <a:pt x="14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2"/>
            <p:cNvSpPr/>
            <p:nvPr/>
          </p:nvSpPr>
          <p:spPr>
            <a:xfrm>
              <a:off x="7144561" y="3243361"/>
              <a:ext cx="17956" cy="17072"/>
            </a:xfrm>
            <a:custGeom>
              <a:avLst/>
              <a:gdLst/>
              <a:ahLst/>
              <a:cxnLst/>
              <a:rect l="l" t="t" r="r" b="b"/>
              <a:pathLst>
                <a:path w="528" h="502" extrusionOk="0">
                  <a:moveTo>
                    <a:pt x="392" y="502"/>
                  </a:moveTo>
                  <a:cubicBezTo>
                    <a:pt x="460" y="502"/>
                    <a:pt x="528" y="425"/>
                    <a:pt x="460" y="357"/>
                  </a:cubicBezTo>
                  <a:cubicBezTo>
                    <a:pt x="426" y="289"/>
                    <a:pt x="349" y="213"/>
                    <a:pt x="281" y="145"/>
                  </a:cubicBezTo>
                  <a:cubicBezTo>
                    <a:pt x="247" y="77"/>
                    <a:pt x="179" y="1"/>
                    <a:pt x="69" y="1"/>
                  </a:cubicBezTo>
                  <a:lnTo>
                    <a:pt x="69" y="1"/>
                  </a:lnTo>
                  <a:cubicBezTo>
                    <a:pt x="35" y="1"/>
                    <a:pt x="1" y="1"/>
                    <a:pt x="1" y="34"/>
                  </a:cubicBezTo>
                  <a:cubicBezTo>
                    <a:pt x="1" y="145"/>
                    <a:pt x="35" y="213"/>
                    <a:pt x="103" y="289"/>
                  </a:cubicBezTo>
                  <a:cubicBezTo>
                    <a:pt x="179" y="357"/>
                    <a:pt x="247" y="425"/>
                    <a:pt x="315" y="459"/>
                  </a:cubicBezTo>
                  <a:cubicBezTo>
                    <a:pt x="315" y="502"/>
                    <a:pt x="349" y="502"/>
                    <a:pt x="39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2"/>
            <p:cNvSpPr/>
            <p:nvPr/>
          </p:nvSpPr>
          <p:spPr>
            <a:xfrm>
              <a:off x="7193974" y="3268799"/>
              <a:ext cx="16800" cy="14453"/>
            </a:xfrm>
            <a:custGeom>
              <a:avLst/>
              <a:gdLst/>
              <a:ahLst/>
              <a:cxnLst/>
              <a:rect l="l" t="t" r="r" b="b"/>
              <a:pathLst>
                <a:path w="494" h="425" extrusionOk="0">
                  <a:moveTo>
                    <a:pt x="383" y="425"/>
                  </a:moveTo>
                  <a:cubicBezTo>
                    <a:pt x="425" y="425"/>
                    <a:pt x="459" y="391"/>
                    <a:pt x="459" y="348"/>
                  </a:cubicBezTo>
                  <a:cubicBezTo>
                    <a:pt x="493" y="314"/>
                    <a:pt x="493" y="246"/>
                    <a:pt x="425" y="212"/>
                  </a:cubicBezTo>
                  <a:cubicBezTo>
                    <a:pt x="383" y="178"/>
                    <a:pt x="315" y="136"/>
                    <a:pt x="281" y="68"/>
                  </a:cubicBezTo>
                  <a:cubicBezTo>
                    <a:pt x="213" y="34"/>
                    <a:pt x="170" y="0"/>
                    <a:pt x="102" y="0"/>
                  </a:cubicBezTo>
                  <a:lnTo>
                    <a:pt x="68" y="0"/>
                  </a:lnTo>
                  <a:cubicBezTo>
                    <a:pt x="34" y="34"/>
                    <a:pt x="0" y="68"/>
                    <a:pt x="0" y="102"/>
                  </a:cubicBezTo>
                  <a:cubicBezTo>
                    <a:pt x="0" y="212"/>
                    <a:pt x="68" y="246"/>
                    <a:pt x="136" y="280"/>
                  </a:cubicBezTo>
                  <a:cubicBezTo>
                    <a:pt x="213" y="314"/>
                    <a:pt x="247" y="348"/>
                    <a:pt x="315" y="391"/>
                  </a:cubicBezTo>
                  <a:cubicBezTo>
                    <a:pt x="349" y="425"/>
                    <a:pt x="349" y="425"/>
                    <a:pt x="38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2"/>
            <p:cNvSpPr/>
            <p:nvPr/>
          </p:nvSpPr>
          <p:spPr>
            <a:xfrm>
              <a:off x="7107323" y="3267643"/>
              <a:ext cx="30063" cy="20234"/>
            </a:xfrm>
            <a:custGeom>
              <a:avLst/>
              <a:gdLst/>
              <a:ahLst/>
              <a:cxnLst/>
              <a:rect l="l" t="t" r="r" b="b"/>
              <a:pathLst>
                <a:path w="884" h="595" extrusionOk="0">
                  <a:moveTo>
                    <a:pt x="739" y="595"/>
                  </a:moveTo>
                  <a:cubicBezTo>
                    <a:pt x="807" y="595"/>
                    <a:pt x="883" y="459"/>
                    <a:pt x="773" y="382"/>
                  </a:cubicBezTo>
                  <a:cubicBezTo>
                    <a:pt x="705" y="314"/>
                    <a:pt x="595" y="246"/>
                    <a:pt x="493" y="170"/>
                  </a:cubicBezTo>
                  <a:cubicBezTo>
                    <a:pt x="382" y="102"/>
                    <a:pt x="280" y="0"/>
                    <a:pt x="170" y="0"/>
                  </a:cubicBezTo>
                  <a:lnTo>
                    <a:pt x="170" y="0"/>
                  </a:lnTo>
                  <a:cubicBezTo>
                    <a:pt x="68" y="0"/>
                    <a:pt x="0" y="68"/>
                    <a:pt x="68" y="136"/>
                  </a:cubicBezTo>
                  <a:cubicBezTo>
                    <a:pt x="102" y="246"/>
                    <a:pt x="246" y="314"/>
                    <a:pt x="348" y="382"/>
                  </a:cubicBezTo>
                  <a:cubicBezTo>
                    <a:pt x="459" y="459"/>
                    <a:pt x="561" y="527"/>
                    <a:pt x="671"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2"/>
            <p:cNvSpPr/>
            <p:nvPr/>
          </p:nvSpPr>
          <p:spPr>
            <a:xfrm>
              <a:off x="7050701" y="3203777"/>
              <a:ext cx="26322" cy="20541"/>
            </a:xfrm>
            <a:custGeom>
              <a:avLst/>
              <a:gdLst/>
              <a:ahLst/>
              <a:cxnLst/>
              <a:rect l="l" t="t" r="r" b="b"/>
              <a:pathLst>
                <a:path w="774" h="604" extrusionOk="0">
                  <a:moveTo>
                    <a:pt x="637" y="604"/>
                  </a:moveTo>
                  <a:cubicBezTo>
                    <a:pt x="705" y="604"/>
                    <a:pt x="773" y="493"/>
                    <a:pt x="705" y="391"/>
                  </a:cubicBezTo>
                  <a:cubicBezTo>
                    <a:pt x="637" y="315"/>
                    <a:pt x="527" y="213"/>
                    <a:pt x="459" y="137"/>
                  </a:cubicBezTo>
                  <a:cubicBezTo>
                    <a:pt x="348" y="69"/>
                    <a:pt x="280" y="1"/>
                    <a:pt x="178" y="1"/>
                  </a:cubicBezTo>
                  <a:lnTo>
                    <a:pt x="102" y="1"/>
                  </a:lnTo>
                  <a:cubicBezTo>
                    <a:pt x="68" y="35"/>
                    <a:pt x="34" y="69"/>
                    <a:pt x="34" y="137"/>
                  </a:cubicBezTo>
                  <a:cubicBezTo>
                    <a:pt x="0" y="247"/>
                    <a:pt x="136" y="315"/>
                    <a:pt x="246" y="391"/>
                  </a:cubicBezTo>
                  <a:cubicBezTo>
                    <a:pt x="348" y="459"/>
                    <a:pt x="459" y="527"/>
                    <a:pt x="561" y="60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2"/>
            <p:cNvSpPr/>
            <p:nvPr/>
          </p:nvSpPr>
          <p:spPr>
            <a:xfrm>
              <a:off x="7090251" y="3226596"/>
              <a:ext cx="19384" cy="12175"/>
            </a:xfrm>
            <a:custGeom>
              <a:avLst/>
              <a:gdLst/>
              <a:ahLst/>
              <a:cxnLst/>
              <a:rect l="l" t="t" r="r" b="b"/>
              <a:pathLst>
                <a:path w="570" h="358" extrusionOk="0">
                  <a:moveTo>
                    <a:pt x="426" y="358"/>
                  </a:moveTo>
                  <a:cubicBezTo>
                    <a:pt x="502" y="358"/>
                    <a:pt x="570" y="281"/>
                    <a:pt x="502" y="247"/>
                  </a:cubicBezTo>
                  <a:cubicBezTo>
                    <a:pt x="426" y="179"/>
                    <a:pt x="358" y="145"/>
                    <a:pt x="290" y="69"/>
                  </a:cubicBezTo>
                  <a:cubicBezTo>
                    <a:pt x="213" y="35"/>
                    <a:pt x="145" y="1"/>
                    <a:pt x="77" y="1"/>
                  </a:cubicBezTo>
                  <a:lnTo>
                    <a:pt x="77" y="1"/>
                  </a:lnTo>
                  <a:cubicBezTo>
                    <a:pt x="35" y="1"/>
                    <a:pt x="1" y="35"/>
                    <a:pt x="1" y="69"/>
                  </a:cubicBezTo>
                  <a:cubicBezTo>
                    <a:pt x="77" y="213"/>
                    <a:pt x="290" y="281"/>
                    <a:pt x="392" y="3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2"/>
            <p:cNvSpPr/>
            <p:nvPr/>
          </p:nvSpPr>
          <p:spPr>
            <a:xfrm>
              <a:off x="7030160" y="3242205"/>
              <a:ext cx="32409" cy="15643"/>
            </a:xfrm>
            <a:custGeom>
              <a:avLst/>
              <a:gdLst/>
              <a:ahLst/>
              <a:cxnLst/>
              <a:rect l="l" t="t" r="r" b="b"/>
              <a:pathLst>
                <a:path w="953" h="460" extrusionOk="0">
                  <a:moveTo>
                    <a:pt x="816" y="459"/>
                  </a:moveTo>
                  <a:cubicBezTo>
                    <a:pt x="884" y="459"/>
                    <a:pt x="952" y="391"/>
                    <a:pt x="884" y="323"/>
                  </a:cubicBezTo>
                  <a:cubicBezTo>
                    <a:pt x="782" y="213"/>
                    <a:pt x="638" y="179"/>
                    <a:pt x="494" y="111"/>
                  </a:cubicBezTo>
                  <a:cubicBezTo>
                    <a:pt x="392" y="35"/>
                    <a:pt x="281" y="1"/>
                    <a:pt x="179" y="1"/>
                  </a:cubicBezTo>
                  <a:lnTo>
                    <a:pt x="103" y="1"/>
                  </a:lnTo>
                  <a:cubicBezTo>
                    <a:pt x="1" y="35"/>
                    <a:pt x="1" y="145"/>
                    <a:pt x="35" y="213"/>
                  </a:cubicBezTo>
                  <a:cubicBezTo>
                    <a:pt x="145" y="323"/>
                    <a:pt x="281" y="323"/>
                    <a:pt x="392" y="357"/>
                  </a:cubicBezTo>
                  <a:cubicBezTo>
                    <a:pt x="528" y="391"/>
                    <a:pt x="672" y="459"/>
                    <a:pt x="782"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2"/>
            <p:cNvSpPr/>
            <p:nvPr/>
          </p:nvSpPr>
          <p:spPr>
            <a:xfrm>
              <a:off x="7013428" y="3277165"/>
              <a:ext cx="30063" cy="10712"/>
            </a:xfrm>
            <a:custGeom>
              <a:avLst/>
              <a:gdLst/>
              <a:ahLst/>
              <a:cxnLst/>
              <a:rect l="l" t="t" r="r" b="b"/>
              <a:pathLst>
                <a:path w="884" h="315" extrusionOk="0">
                  <a:moveTo>
                    <a:pt x="773" y="315"/>
                  </a:moveTo>
                  <a:cubicBezTo>
                    <a:pt x="884" y="315"/>
                    <a:pt x="884" y="145"/>
                    <a:pt x="773" y="102"/>
                  </a:cubicBezTo>
                  <a:cubicBezTo>
                    <a:pt x="671" y="68"/>
                    <a:pt x="527" y="34"/>
                    <a:pt x="382" y="34"/>
                  </a:cubicBezTo>
                  <a:cubicBezTo>
                    <a:pt x="314" y="0"/>
                    <a:pt x="281" y="0"/>
                    <a:pt x="213" y="0"/>
                  </a:cubicBezTo>
                  <a:cubicBezTo>
                    <a:pt x="170" y="0"/>
                    <a:pt x="102" y="0"/>
                    <a:pt x="68" y="34"/>
                  </a:cubicBezTo>
                  <a:cubicBezTo>
                    <a:pt x="0" y="68"/>
                    <a:pt x="0" y="145"/>
                    <a:pt x="34" y="179"/>
                  </a:cubicBezTo>
                  <a:cubicBezTo>
                    <a:pt x="136" y="247"/>
                    <a:pt x="247" y="247"/>
                    <a:pt x="348" y="281"/>
                  </a:cubicBezTo>
                  <a:cubicBezTo>
                    <a:pt x="493" y="281"/>
                    <a:pt x="637" y="315"/>
                    <a:pt x="739"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2"/>
            <p:cNvSpPr/>
            <p:nvPr/>
          </p:nvSpPr>
          <p:spPr>
            <a:xfrm>
              <a:off x="7066276" y="3301140"/>
              <a:ext cx="28940" cy="12175"/>
            </a:xfrm>
            <a:custGeom>
              <a:avLst/>
              <a:gdLst/>
              <a:ahLst/>
              <a:cxnLst/>
              <a:rect l="l" t="t" r="r" b="b"/>
              <a:pathLst>
                <a:path w="851" h="358" extrusionOk="0">
                  <a:moveTo>
                    <a:pt x="706" y="357"/>
                  </a:moveTo>
                  <a:cubicBezTo>
                    <a:pt x="816" y="357"/>
                    <a:pt x="850" y="179"/>
                    <a:pt x="740" y="145"/>
                  </a:cubicBezTo>
                  <a:cubicBezTo>
                    <a:pt x="638" y="111"/>
                    <a:pt x="527" y="111"/>
                    <a:pt x="425" y="77"/>
                  </a:cubicBezTo>
                  <a:cubicBezTo>
                    <a:pt x="315" y="34"/>
                    <a:pt x="247" y="0"/>
                    <a:pt x="179" y="0"/>
                  </a:cubicBezTo>
                  <a:lnTo>
                    <a:pt x="103" y="0"/>
                  </a:lnTo>
                  <a:cubicBezTo>
                    <a:pt x="1" y="34"/>
                    <a:pt x="1" y="145"/>
                    <a:pt x="35" y="213"/>
                  </a:cubicBezTo>
                  <a:cubicBezTo>
                    <a:pt x="145" y="289"/>
                    <a:pt x="247" y="289"/>
                    <a:pt x="358" y="323"/>
                  </a:cubicBezTo>
                  <a:cubicBezTo>
                    <a:pt x="493" y="323"/>
                    <a:pt x="604" y="357"/>
                    <a:pt x="70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2"/>
            <p:cNvSpPr/>
            <p:nvPr/>
          </p:nvSpPr>
          <p:spPr>
            <a:xfrm>
              <a:off x="7120314" y="3338412"/>
              <a:ext cx="28906" cy="14487"/>
            </a:xfrm>
            <a:custGeom>
              <a:avLst/>
              <a:gdLst/>
              <a:ahLst/>
              <a:cxnLst/>
              <a:rect l="l" t="t" r="r" b="b"/>
              <a:pathLst>
                <a:path w="850" h="426" extrusionOk="0">
                  <a:moveTo>
                    <a:pt x="637" y="425"/>
                  </a:moveTo>
                  <a:cubicBezTo>
                    <a:pt x="782" y="425"/>
                    <a:pt x="850" y="255"/>
                    <a:pt x="714" y="179"/>
                  </a:cubicBezTo>
                  <a:cubicBezTo>
                    <a:pt x="569" y="111"/>
                    <a:pt x="357" y="0"/>
                    <a:pt x="179" y="0"/>
                  </a:cubicBezTo>
                  <a:lnTo>
                    <a:pt x="43" y="0"/>
                  </a:lnTo>
                  <a:cubicBezTo>
                    <a:pt x="0" y="43"/>
                    <a:pt x="0" y="77"/>
                    <a:pt x="0" y="111"/>
                  </a:cubicBezTo>
                  <a:cubicBezTo>
                    <a:pt x="145" y="323"/>
                    <a:pt x="425" y="357"/>
                    <a:pt x="637"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2"/>
            <p:cNvSpPr/>
            <p:nvPr/>
          </p:nvSpPr>
          <p:spPr>
            <a:xfrm>
              <a:off x="7086783" y="3367285"/>
              <a:ext cx="26322" cy="13331"/>
            </a:xfrm>
            <a:custGeom>
              <a:avLst/>
              <a:gdLst/>
              <a:ahLst/>
              <a:cxnLst/>
              <a:rect l="l" t="t" r="r" b="b"/>
              <a:pathLst>
                <a:path w="774" h="392" extrusionOk="0">
                  <a:moveTo>
                    <a:pt x="528" y="392"/>
                  </a:moveTo>
                  <a:cubicBezTo>
                    <a:pt x="604" y="392"/>
                    <a:pt x="672" y="358"/>
                    <a:pt x="706" y="358"/>
                  </a:cubicBezTo>
                  <a:cubicBezTo>
                    <a:pt x="774" y="324"/>
                    <a:pt x="774" y="213"/>
                    <a:pt x="706" y="179"/>
                  </a:cubicBezTo>
                  <a:cubicBezTo>
                    <a:pt x="638" y="111"/>
                    <a:pt x="494" y="111"/>
                    <a:pt x="392" y="77"/>
                  </a:cubicBezTo>
                  <a:cubicBezTo>
                    <a:pt x="315" y="43"/>
                    <a:pt x="213" y="1"/>
                    <a:pt x="137" y="1"/>
                  </a:cubicBezTo>
                  <a:lnTo>
                    <a:pt x="69" y="1"/>
                  </a:lnTo>
                  <a:cubicBezTo>
                    <a:pt x="35" y="1"/>
                    <a:pt x="1" y="77"/>
                    <a:pt x="35" y="111"/>
                  </a:cubicBezTo>
                  <a:cubicBezTo>
                    <a:pt x="69" y="256"/>
                    <a:pt x="179" y="324"/>
                    <a:pt x="315" y="358"/>
                  </a:cubicBezTo>
                  <a:cubicBezTo>
                    <a:pt x="392" y="358"/>
                    <a:pt x="460" y="392"/>
                    <a:pt x="528"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2"/>
            <p:cNvSpPr/>
            <p:nvPr/>
          </p:nvSpPr>
          <p:spPr>
            <a:xfrm>
              <a:off x="7145718" y="3380582"/>
              <a:ext cx="22853" cy="18228"/>
            </a:xfrm>
            <a:custGeom>
              <a:avLst/>
              <a:gdLst/>
              <a:ahLst/>
              <a:cxnLst/>
              <a:rect l="l" t="t" r="r" b="b"/>
              <a:pathLst>
                <a:path w="672" h="536" extrusionOk="0">
                  <a:moveTo>
                    <a:pt x="528" y="536"/>
                  </a:moveTo>
                  <a:cubicBezTo>
                    <a:pt x="638" y="536"/>
                    <a:pt x="672" y="391"/>
                    <a:pt x="604" y="323"/>
                  </a:cubicBezTo>
                  <a:cubicBezTo>
                    <a:pt x="494" y="289"/>
                    <a:pt x="426" y="213"/>
                    <a:pt x="358" y="145"/>
                  </a:cubicBezTo>
                  <a:cubicBezTo>
                    <a:pt x="281" y="111"/>
                    <a:pt x="247" y="1"/>
                    <a:pt x="145" y="1"/>
                  </a:cubicBezTo>
                  <a:lnTo>
                    <a:pt x="145" y="1"/>
                  </a:lnTo>
                  <a:cubicBezTo>
                    <a:pt x="35" y="1"/>
                    <a:pt x="1" y="77"/>
                    <a:pt x="35" y="145"/>
                  </a:cubicBezTo>
                  <a:cubicBezTo>
                    <a:pt x="35" y="247"/>
                    <a:pt x="145" y="323"/>
                    <a:pt x="247" y="357"/>
                  </a:cubicBezTo>
                  <a:cubicBezTo>
                    <a:pt x="315" y="425"/>
                    <a:pt x="392" y="459"/>
                    <a:pt x="460"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2"/>
            <p:cNvSpPr/>
            <p:nvPr/>
          </p:nvSpPr>
          <p:spPr>
            <a:xfrm>
              <a:off x="7178093" y="3420438"/>
              <a:ext cx="28906" cy="16800"/>
            </a:xfrm>
            <a:custGeom>
              <a:avLst/>
              <a:gdLst/>
              <a:ahLst/>
              <a:cxnLst/>
              <a:rect l="l" t="t" r="r" b="b"/>
              <a:pathLst>
                <a:path w="850" h="494" extrusionOk="0">
                  <a:moveTo>
                    <a:pt x="680" y="494"/>
                  </a:moveTo>
                  <a:cubicBezTo>
                    <a:pt x="816" y="494"/>
                    <a:pt x="850" y="349"/>
                    <a:pt x="748" y="281"/>
                  </a:cubicBezTo>
                  <a:cubicBezTo>
                    <a:pt x="637" y="213"/>
                    <a:pt x="535" y="137"/>
                    <a:pt x="425" y="103"/>
                  </a:cubicBezTo>
                  <a:cubicBezTo>
                    <a:pt x="323" y="35"/>
                    <a:pt x="255" y="1"/>
                    <a:pt x="145" y="1"/>
                  </a:cubicBezTo>
                  <a:lnTo>
                    <a:pt x="111" y="1"/>
                  </a:lnTo>
                  <a:cubicBezTo>
                    <a:pt x="43" y="1"/>
                    <a:pt x="0" y="103"/>
                    <a:pt x="43" y="179"/>
                  </a:cubicBezTo>
                  <a:cubicBezTo>
                    <a:pt x="77" y="281"/>
                    <a:pt x="213" y="315"/>
                    <a:pt x="323" y="349"/>
                  </a:cubicBezTo>
                  <a:cubicBezTo>
                    <a:pt x="425" y="392"/>
                    <a:pt x="535" y="460"/>
                    <a:pt x="680" y="49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2"/>
            <p:cNvSpPr/>
            <p:nvPr/>
          </p:nvSpPr>
          <p:spPr>
            <a:xfrm>
              <a:off x="7137352" y="3438360"/>
              <a:ext cx="31219" cy="14487"/>
            </a:xfrm>
            <a:custGeom>
              <a:avLst/>
              <a:gdLst/>
              <a:ahLst/>
              <a:cxnLst/>
              <a:rect l="l" t="t" r="r" b="b"/>
              <a:pathLst>
                <a:path w="918" h="426" extrusionOk="0">
                  <a:moveTo>
                    <a:pt x="740" y="425"/>
                  </a:moveTo>
                  <a:cubicBezTo>
                    <a:pt x="850" y="425"/>
                    <a:pt x="918" y="289"/>
                    <a:pt x="816" y="213"/>
                  </a:cubicBezTo>
                  <a:cubicBezTo>
                    <a:pt x="604" y="111"/>
                    <a:pt x="425" y="1"/>
                    <a:pt x="213" y="1"/>
                  </a:cubicBezTo>
                  <a:lnTo>
                    <a:pt x="136" y="1"/>
                  </a:lnTo>
                  <a:cubicBezTo>
                    <a:pt x="68" y="1"/>
                    <a:pt x="0" y="77"/>
                    <a:pt x="68" y="145"/>
                  </a:cubicBezTo>
                  <a:cubicBezTo>
                    <a:pt x="213" y="323"/>
                    <a:pt x="493" y="357"/>
                    <a:pt x="706"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2"/>
            <p:cNvSpPr/>
            <p:nvPr/>
          </p:nvSpPr>
          <p:spPr>
            <a:xfrm>
              <a:off x="7116845" y="3404863"/>
              <a:ext cx="25166" cy="13025"/>
            </a:xfrm>
            <a:custGeom>
              <a:avLst/>
              <a:gdLst/>
              <a:ahLst/>
              <a:cxnLst/>
              <a:rect l="l" t="t" r="r" b="b"/>
              <a:pathLst>
                <a:path w="740" h="383" extrusionOk="0">
                  <a:moveTo>
                    <a:pt x="603" y="382"/>
                  </a:moveTo>
                  <a:cubicBezTo>
                    <a:pt x="705" y="382"/>
                    <a:pt x="739" y="280"/>
                    <a:pt x="671" y="212"/>
                  </a:cubicBezTo>
                  <a:cubicBezTo>
                    <a:pt x="569" y="170"/>
                    <a:pt x="459" y="102"/>
                    <a:pt x="391" y="68"/>
                  </a:cubicBezTo>
                  <a:cubicBezTo>
                    <a:pt x="281" y="34"/>
                    <a:pt x="179" y="0"/>
                    <a:pt x="102" y="0"/>
                  </a:cubicBezTo>
                  <a:lnTo>
                    <a:pt x="68" y="0"/>
                  </a:lnTo>
                  <a:cubicBezTo>
                    <a:pt x="34" y="0"/>
                    <a:pt x="0" y="68"/>
                    <a:pt x="34" y="102"/>
                  </a:cubicBezTo>
                  <a:cubicBezTo>
                    <a:pt x="102" y="170"/>
                    <a:pt x="213" y="212"/>
                    <a:pt x="281" y="246"/>
                  </a:cubicBezTo>
                  <a:cubicBezTo>
                    <a:pt x="391" y="280"/>
                    <a:pt x="459" y="314"/>
                    <a:pt x="569"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2"/>
            <p:cNvSpPr/>
            <p:nvPr/>
          </p:nvSpPr>
          <p:spPr>
            <a:xfrm>
              <a:off x="7030160" y="3373372"/>
              <a:ext cx="31253" cy="18228"/>
            </a:xfrm>
            <a:custGeom>
              <a:avLst/>
              <a:gdLst/>
              <a:ahLst/>
              <a:cxnLst/>
              <a:rect l="l" t="t" r="r" b="b"/>
              <a:pathLst>
                <a:path w="919" h="536" extrusionOk="0">
                  <a:moveTo>
                    <a:pt x="740" y="535"/>
                  </a:moveTo>
                  <a:cubicBezTo>
                    <a:pt x="850" y="535"/>
                    <a:pt x="918" y="425"/>
                    <a:pt x="850" y="357"/>
                  </a:cubicBezTo>
                  <a:cubicBezTo>
                    <a:pt x="740" y="247"/>
                    <a:pt x="638" y="179"/>
                    <a:pt x="494" y="111"/>
                  </a:cubicBezTo>
                  <a:cubicBezTo>
                    <a:pt x="392" y="77"/>
                    <a:pt x="281" y="0"/>
                    <a:pt x="179" y="0"/>
                  </a:cubicBezTo>
                  <a:lnTo>
                    <a:pt x="103" y="0"/>
                  </a:lnTo>
                  <a:cubicBezTo>
                    <a:pt x="1" y="34"/>
                    <a:pt x="1" y="145"/>
                    <a:pt x="35" y="247"/>
                  </a:cubicBezTo>
                  <a:cubicBezTo>
                    <a:pt x="103" y="323"/>
                    <a:pt x="247" y="357"/>
                    <a:pt x="358" y="391"/>
                  </a:cubicBezTo>
                  <a:cubicBezTo>
                    <a:pt x="460" y="425"/>
                    <a:pt x="604" y="459"/>
                    <a:pt x="706"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2"/>
            <p:cNvSpPr/>
            <p:nvPr/>
          </p:nvSpPr>
          <p:spPr>
            <a:xfrm>
              <a:off x="7020638" y="3332631"/>
              <a:ext cx="27478" cy="17956"/>
            </a:xfrm>
            <a:custGeom>
              <a:avLst/>
              <a:gdLst/>
              <a:ahLst/>
              <a:cxnLst/>
              <a:rect l="l" t="t" r="r" b="b"/>
              <a:pathLst>
                <a:path w="808" h="528" extrusionOk="0">
                  <a:moveTo>
                    <a:pt x="672" y="527"/>
                  </a:moveTo>
                  <a:cubicBezTo>
                    <a:pt x="740" y="527"/>
                    <a:pt x="808" y="425"/>
                    <a:pt x="740" y="349"/>
                  </a:cubicBezTo>
                  <a:cubicBezTo>
                    <a:pt x="672" y="247"/>
                    <a:pt x="561" y="170"/>
                    <a:pt x="425" y="102"/>
                  </a:cubicBezTo>
                  <a:cubicBezTo>
                    <a:pt x="349" y="34"/>
                    <a:pt x="247" y="0"/>
                    <a:pt x="136" y="0"/>
                  </a:cubicBezTo>
                  <a:lnTo>
                    <a:pt x="102" y="0"/>
                  </a:lnTo>
                  <a:cubicBezTo>
                    <a:pt x="35" y="34"/>
                    <a:pt x="1" y="68"/>
                    <a:pt x="35" y="136"/>
                  </a:cubicBezTo>
                  <a:cubicBezTo>
                    <a:pt x="69" y="247"/>
                    <a:pt x="213" y="281"/>
                    <a:pt x="315" y="315"/>
                  </a:cubicBezTo>
                  <a:cubicBezTo>
                    <a:pt x="425" y="383"/>
                    <a:pt x="527" y="459"/>
                    <a:pt x="595"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2"/>
            <p:cNvSpPr/>
            <p:nvPr/>
          </p:nvSpPr>
          <p:spPr>
            <a:xfrm>
              <a:off x="6897871" y="3472164"/>
              <a:ext cx="505590" cy="361126"/>
            </a:xfrm>
            <a:custGeom>
              <a:avLst/>
              <a:gdLst/>
              <a:ahLst/>
              <a:cxnLst/>
              <a:rect l="l" t="t" r="r" b="b"/>
              <a:pathLst>
                <a:path w="14867" h="10619" extrusionOk="0">
                  <a:moveTo>
                    <a:pt x="8631" y="10619"/>
                  </a:moveTo>
                  <a:cubicBezTo>
                    <a:pt x="9268" y="10619"/>
                    <a:pt x="9982" y="10407"/>
                    <a:pt x="10789" y="9837"/>
                  </a:cubicBezTo>
                  <a:cubicBezTo>
                    <a:pt x="14866" y="7009"/>
                    <a:pt x="11426" y="705"/>
                    <a:pt x="11426" y="705"/>
                  </a:cubicBezTo>
                  <a:cubicBezTo>
                    <a:pt x="11426" y="705"/>
                    <a:pt x="9022" y="0"/>
                    <a:pt x="6584" y="0"/>
                  </a:cubicBezTo>
                  <a:cubicBezTo>
                    <a:pt x="4494" y="0"/>
                    <a:pt x="2370" y="527"/>
                    <a:pt x="1623" y="2438"/>
                  </a:cubicBezTo>
                  <a:cubicBezTo>
                    <a:pt x="0" y="6618"/>
                    <a:pt x="5165" y="7153"/>
                    <a:pt x="5165" y="7153"/>
                  </a:cubicBezTo>
                  <a:cubicBezTo>
                    <a:pt x="5165" y="7153"/>
                    <a:pt x="6159" y="10619"/>
                    <a:pt x="8631" y="1061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2"/>
            <p:cNvSpPr/>
            <p:nvPr/>
          </p:nvSpPr>
          <p:spPr>
            <a:xfrm>
              <a:off x="7151236" y="3614281"/>
              <a:ext cx="28906" cy="26322"/>
            </a:xfrm>
            <a:custGeom>
              <a:avLst/>
              <a:gdLst/>
              <a:ahLst/>
              <a:cxnLst/>
              <a:rect l="l" t="t" r="r" b="b"/>
              <a:pathLst>
                <a:path w="850" h="774" extrusionOk="0">
                  <a:moveTo>
                    <a:pt x="68" y="774"/>
                  </a:moveTo>
                  <a:cubicBezTo>
                    <a:pt x="68" y="774"/>
                    <a:pt x="102" y="774"/>
                    <a:pt x="102" y="740"/>
                  </a:cubicBezTo>
                  <a:cubicBezTo>
                    <a:pt x="391" y="638"/>
                    <a:pt x="603" y="426"/>
                    <a:pt x="782" y="213"/>
                  </a:cubicBezTo>
                  <a:cubicBezTo>
                    <a:pt x="850" y="137"/>
                    <a:pt x="782" y="1"/>
                    <a:pt x="705" y="1"/>
                  </a:cubicBezTo>
                  <a:cubicBezTo>
                    <a:pt x="671" y="1"/>
                    <a:pt x="671" y="1"/>
                    <a:pt x="637" y="35"/>
                  </a:cubicBezTo>
                  <a:cubicBezTo>
                    <a:pt x="391" y="213"/>
                    <a:pt x="179" y="383"/>
                    <a:pt x="34" y="672"/>
                  </a:cubicBezTo>
                  <a:cubicBezTo>
                    <a:pt x="0" y="706"/>
                    <a:pt x="34" y="774"/>
                    <a:pt x="68" y="77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2"/>
            <p:cNvSpPr/>
            <p:nvPr/>
          </p:nvSpPr>
          <p:spPr>
            <a:xfrm>
              <a:off x="7109033" y="3624994"/>
              <a:ext cx="24043" cy="14453"/>
            </a:xfrm>
            <a:custGeom>
              <a:avLst/>
              <a:gdLst/>
              <a:ahLst/>
              <a:cxnLst/>
              <a:rect l="l" t="t" r="r" b="b"/>
              <a:pathLst>
                <a:path w="707" h="425" extrusionOk="0">
                  <a:moveTo>
                    <a:pt x="111" y="425"/>
                  </a:moveTo>
                  <a:cubicBezTo>
                    <a:pt x="145" y="425"/>
                    <a:pt x="145" y="425"/>
                    <a:pt x="145" y="391"/>
                  </a:cubicBezTo>
                  <a:cubicBezTo>
                    <a:pt x="179" y="391"/>
                    <a:pt x="247" y="357"/>
                    <a:pt x="281" y="357"/>
                  </a:cubicBezTo>
                  <a:cubicBezTo>
                    <a:pt x="324" y="323"/>
                    <a:pt x="358" y="281"/>
                    <a:pt x="392" y="281"/>
                  </a:cubicBezTo>
                  <a:cubicBezTo>
                    <a:pt x="460" y="213"/>
                    <a:pt x="536" y="179"/>
                    <a:pt x="604" y="145"/>
                  </a:cubicBezTo>
                  <a:cubicBezTo>
                    <a:pt x="706" y="111"/>
                    <a:pt x="638" y="0"/>
                    <a:pt x="570" y="0"/>
                  </a:cubicBezTo>
                  <a:lnTo>
                    <a:pt x="570" y="0"/>
                  </a:lnTo>
                  <a:cubicBezTo>
                    <a:pt x="460" y="0"/>
                    <a:pt x="358" y="34"/>
                    <a:pt x="281" y="68"/>
                  </a:cubicBezTo>
                  <a:cubicBezTo>
                    <a:pt x="247" y="111"/>
                    <a:pt x="179" y="111"/>
                    <a:pt x="145" y="145"/>
                  </a:cubicBezTo>
                  <a:cubicBezTo>
                    <a:pt x="111" y="179"/>
                    <a:pt x="69" y="213"/>
                    <a:pt x="35" y="247"/>
                  </a:cubicBezTo>
                  <a:cubicBezTo>
                    <a:pt x="1" y="323"/>
                    <a:pt x="35" y="425"/>
                    <a:pt x="111"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2"/>
            <p:cNvSpPr/>
            <p:nvPr/>
          </p:nvSpPr>
          <p:spPr>
            <a:xfrm>
              <a:off x="7127261" y="3656178"/>
              <a:ext cx="21697" cy="26628"/>
            </a:xfrm>
            <a:custGeom>
              <a:avLst/>
              <a:gdLst/>
              <a:ahLst/>
              <a:cxnLst/>
              <a:rect l="l" t="t" r="r" b="b"/>
              <a:pathLst>
                <a:path w="638" h="783" extrusionOk="0">
                  <a:moveTo>
                    <a:pt x="136" y="782"/>
                  </a:moveTo>
                  <a:lnTo>
                    <a:pt x="170" y="748"/>
                  </a:lnTo>
                  <a:cubicBezTo>
                    <a:pt x="280" y="680"/>
                    <a:pt x="314" y="570"/>
                    <a:pt x="382" y="468"/>
                  </a:cubicBezTo>
                  <a:cubicBezTo>
                    <a:pt x="459" y="357"/>
                    <a:pt x="527" y="255"/>
                    <a:pt x="595" y="145"/>
                  </a:cubicBezTo>
                  <a:cubicBezTo>
                    <a:pt x="637" y="43"/>
                    <a:pt x="561" y="1"/>
                    <a:pt x="493" y="1"/>
                  </a:cubicBezTo>
                  <a:lnTo>
                    <a:pt x="425" y="1"/>
                  </a:lnTo>
                  <a:cubicBezTo>
                    <a:pt x="314" y="111"/>
                    <a:pt x="212" y="179"/>
                    <a:pt x="170" y="289"/>
                  </a:cubicBezTo>
                  <a:cubicBezTo>
                    <a:pt x="102" y="391"/>
                    <a:pt x="0" y="536"/>
                    <a:pt x="34" y="680"/>
                  </a:cubicBezTo>
                  <a:cubicBezTo>
                    <a:pt x="34" y="714"/>
                    <a:pt x="68" y="782"/>
                    <a:pt x="136" y="7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2"/>
            <p:cNvSpPr/>
            <p:nvPr/>
          </p:nvSpPr>
          <p:spPr>
            <a:xfrm>
              <a:off x="7092301" y="3656178"/>
              <a:ext cx="20541" cy="15916"/>
            </a:xfrm>
            <a:custGeom>
              <a:avLst/>
              <a:gdLst/>
              <a:ahLst/>
              <a:cxnLst/>
              <a:rect l="l" t="t" r="r" b="b"/>
              <a:pathLst>
                <a:path w="604" h="468" extrusionOk="0">
                  <a:moveTo>
                    <a:pt x="102" y="468"/>
                  </a:moveTo>
                  <a:cubicBezTo>
                    <a:pt x="213" y="468"/>
                    <a:pt x="281" y="391"/>
                    <a:pt x="349" y="323"/>
                  </a:cubicBezTo>
                  <a:cubicBezTo>
                    <a:pt x="425" y="289"/>
                    <a:pt x="493" y="213"/>
                    <a:pt x="561" y="111"/>
                  </a:cubicBezTo>
                  <a:cubicBezTo>
                    <a:pt x="603" y="77"/>
                    <a:pt x="561" y="43"/>
                    <a:pt x="527" y="1"/>
                  </a:cubicBezTo>
                  <a:lnTo>
                    <a:pt x="493" y="1"/>
                  </a:lnTo>
                  <a:lnTo>
                    <a:pt x="425" y="1"/>
                  </a:lnTo>
                  <a:cubicBezTo>
                    <a:pt x="349" y="77"/>
                    <a:pt x="281" y="111"/>
                    <a:pt x="213" y="179"/>
                  </a:cubicBezTo>
                  <a:cubicBezTo>
                    <a:pt x="136" y="213"/>
                    <a:pt x="68" y="255"/>
                    <a:pt x="0" y="323"/>
                  </a:cubicBezTo>
                  <a:cubicBezTo>
                    <a:pt x="0" y="391"/>
                    <a:pt x="34" y="468"/>
                    <a:pt x="102" y="4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2"/>
            <p:cNvSpPr/>
            <p:nvPr/>
          </p:nvSpPr>
          <p:spPr>
            <a:xfrm>
              <a:off x="7055029" y="3646656"/>
              <a:ext cx="28906" cy="14487"/>
            </a:xfrm>
            <a:custGeom>
              <a:avLst/>
              <a:gdLst/>
              <a:ahLst/>
              <a:cxnLst/>
              <a:rect l="l" t="t" r="r" b="b"/>
              <a:pathLst>
                <a:path w="850" h="426" extrusionOk="0">
                  <a:moveTo>
                    <a:pt x="102" y="425"/>
                  </a:moveTo>
                  <a:lnTo>
                    <a:pt x="102" y="425"/>
                  </a:lnTo>
                  <a:lnTo>
                    <a:pt x="281" y="425"/>
                  </a:lnTo>
                  <a:lnTo>
                    <a:pt x="315" y="391"/>
                  </a:lnTo>
                  <a:lnTo>
                    <a:pt x="349" y="425"/>
                  </a:lnTo>
                  <a:cubicBezTo>
                    <a:pt x="383" y="425"/>
                    <a:pt x="383" y="391"/>
                    <a:pt x="425" y="391"/>
                  </a:cubicBezTo>
                  <a:cubicBezTo>
                    <a:pt x="459" y="391"/>
                    <a:pt x="527" y="357"/>
                    <a:pt x="561" y="323"/>
                  </a:cubicBezTo>
                  <a:cubicBezTo>
                    <a:pt x="638" y="281"/>
                    <a:pt x="705" y="281"/>
                    <a:pt x="739" y="213"/>
                  </a:cubicBezTo>
                  <a:cubicBezTo>
                    <a:pt x="850" y="145"/>
                    <a:pt x="807" y="0"/>
                    <a:pt x="705" y="0"/>
                  </a:cubicBezTo>
                  <a:cubicBezTo>
                    <a:pt x="561" y="0"/>
                    <a:pt x="383" y="0"/>
                    <a:pt x="281" y="68"/>
                  </a:cubicBezTo>
                  <a:cubicBezTo>
                    <a:pt x="247" y="111"/>
                    <a:pt x="213" y="145"/>
                    <a:pt x="170" y="179"/>
                  </a:cubicBezTo>
                  <a:cubicBezTo>
                    <a:pt x="102" y="213"/>
                    <a:pt x="68" y="281"/>
                    <a:pt x="34" y="323"/>
                  </a:cubicBezTo>
                  <a:cubicBezTo>
                    <a:pt x="0" y="357"/>
                    <a:pt x="34" y="425"/>
                    <a:pt x="102"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2"/>
            <p:cNvSpPr/>
            <p:nvPr/>
          </p:nvSpPr>
          <p:spPr>
            <a:xfrm>
              <a:off x="7089683" y="3687669"/>
              <a:ext cx="17072" cy="14487"/>
            </a:xfrm>
            <a:custGeom>
              <a:avLst/>
              <a:gdLst/>
              <a:ahLst/>
              <a:cxnLst/>
              <a:rect l="l" t="t" r="r" b="b"/>
              <a:pathLst>
                <a:path w="502" h="426" extrusionOk="0">
                  <a:moveTo>
                    <a:pt x="179" y="425"/>
                  </a:moveTo>
                  <a:cubicBezTo>
                    <a:pt x="213" y="425"/>
                    <a:pt x="256" y="425"/>
                    <a:pt x="256" y="391"/>
                  </a:cubicBezTo>
                  <a:cubicBezTo>
                    <a:pt x="324" y="349"/>
                    <a:pt x="324" y="281"/>
                    <a:pt x="358" y="247"/>
                  </a:cubicBezTo>
                  <a:cubicBezTo>
                    <a:pt x="392" y="213"/>
                    <a:pt x="426" y="179"/>
                    <a:pt x="468" y="103"/>
                  </a:cubicBezTo>
                  <a:cubicBezTo>
                    <a:pt x="502" y="69"/>
                    <a:pt x="426" y="1"/>
                    <a:pt x="358" y="1"/>
                  </a:cubicBezTo>
                  <a:lnTo>
                    <a:pt x="324" y="1"/>
                  </a:lnTo>
                  <a:cubicBezTo>
                    <a:pt x="290" y="35"/>
                    <a:pt x="256" y="35"/>
                    <a:pt x="213" y="69"/>
                  </a:cubicBezTo>
                  <a:cubicBezTo>
                    <a:pt x="145" y="103"/>
                    <a:pt x="111" y="136"/>
                    <a:pt x="77" y="179"/>
                  </a:cubicBezTo>
                  <a:cubicBezTo>
                    <a:pt x="1" y="247"/>
                    <a:pt x="1" y="315"/>
                    <a:pt x="77" y="391"/>
                  </a:cubicBezTo>
                  <a:cubicBezTo>
                    <a:pt x="111" y="391"/>
                    <a:pt x="145" y="425"/>
                    <a:pt x="179"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2"/>
            <p:cNvSpPr/>
            <p:nvPr/>
          </p:nvSpPr>
          <p:spPr>
            <a:xfrm>
              <a:off x="7104136" y="3716576"/>
              <a:ext cx="18228" cy="17922"/>
            </a:xfrm>
            <a:custGeom>
              <a:avLst/>
              <a:gdLst/>
              <a:ahLst/>
              <a:cxnLst/>
              <a:rect l="l" t="t" r="r" b="b"/>
              <a:pathLst>
                <a:path w="536" h="527" extrusionOk="0">
                  <a:moveTo>
                    <a:pt x="77" y="527"/>
                  </a:moveTo>
                  <a:lnTo>
                    <a:pt x="111" y="527"/>
                  </a:lnTo>
                  <a:lnTo>
                    <a:pt x="289" y="348"/>
                  </a:lnTo>
                  <a:cubicBezTo>
                    <a:pt x="357" y="314"/>
                    <a:pt x="425" y="212"/>
                    <a:pt x="468" y="136"/>
                  </a:cubicBezTo>
                  <a:cubicBezTo>
                    <a:pt x="536" y="102"/>
                    <a:pt x="502" y="0"/>
                    <a:pt x="391" y="0"/>
                  </a:cubicBezTo>
                  <a:lnTo>
                    <a:pt x="357" y="0"/>
                  </a:lnTo>
                  <a:cubicBezTo>
                    <a:pt x="289" y="68"/>
                    <a:pt x="179" y="102"/>
                    <a:pt x="111" y="178"/>
                  </a:cubicBezTo>
                  <a:cubicBezTo>
                    <a:pt x="77" y="280"/>
                    <a:pt x="43" y="348"/>
                    <a:pt x="1" y="425"/>
                  </a:cubicBezTo>
                  <a:cubicBezTo>
                    <a:pt x="1" y="493"/>
                    <a:pt x="43" y="527"/>
                    <a:pt x="77"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2"/>
            <p:cNvSpPr/>
            <p:nvPr/>
          </p:nvSpPr>
          <p:spPr>
            <a:xfrm>
              <a:off x="7135627" y="3710488"/>
              <a:ext cx="17956" cy="28940"/>
            </a:xfrm>
            <a:custGeom>
              <a:avLst/>
              <a:gdLst/>
              <a:ahLst/>
              <a:cxnLst/>
              <a:rect l="l" t="t" r="r" b="b"/>
              <a:pathLst>
                <a:path w="528" h="851" extrusionOk="0">
                  <a:moveTo>
                    <a:pt x="136" y="850"/>
                  </a:moveTo>
                  <a:cubicBezTo>
                    <a:pt x="179" y="850"/>
                    <a:pt x="213" y="816"/>
                    <a:pt x="213" y="782"/>
                  </a:cubicBezTo>
                  <a:cubicBezTo>
                    <a:pt x="315" y="672"/>
                    <a:pt x="391" y="570"/>
                    <a:pt x="425" y="425"/>
                  </a:cubicBezTo>
                  <a:cubicBezTo>
                    <a:pt x="459" y="315"/>
                    <a:pt x="527" y="179"/>
                    <a:pt x="493" y="69"/>
                  </a:cubicBezTo>
                  <a:cubicBezTo>
                    <a:pt x="493" y="35"/>
                    <a:pt x="459" y="1"/>
                    <a:pt x="425" y="1"/>
                  </a:cubicBezTo>
                  <a:cubicBezTo>
                    <a:pt x="391" y="1"/>
                    <a:pt x="391" y="1"/>
                    <a:pt x="391" y="35"/>
                  </a:cubicBezTo>
                  <a:cubicBezTo>
                    <a:pt x="281" y="103"/>
                    <a:pt x="247" y="213"/>
                    <a:pt x="213" y="315"/>
                  </a:cubicBezTo>
                  <a:cubicBezTo>
                    <a:pt x="136" y="425"/>
                    <a:pt x="102" y="570"/>
                    <a:pt x="34" y="672"/>
                  </a:cubicBezTo>
                  <a:cubicBezTo>
                    <a:pt x="0" y="782"/>
                    <a:pt x="68" y="850"/>
                    <a:pt x="136" y="8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2"/>
            <p:cNvSpPr/>
            <p:nvPr/>
          </p:nvSpPr>
          <p:spPr>
            <a:xfrm>
              <a:off x="7130730" y="3773198"/>
              <a:ext cx="13297" cy="25166"/>
            </a:xfrm>
            <a:custGeom>
              <a:avLst/>
              <a:gdLst/>
              <a:ahLst/>
              <a:cxnLst/>
              <a:rect l="l" t="t" r="r" b="b"/>
              <a:pathLst>
                <a:path w="391" h="740" extrusionOk="0">
                  <a:moveTo>
                    <a:pt x="178" y="739"/>
                  </a:moveTo>
                  <a:lnTo>
                    <a:pt x="212" y="705"/>
                  </a:lnTo>
                  <a:cubicBezTo>
                    <a:pt x="391" y="595"/>
                    <a:pt x="391" y="314"/>
                    <a:pt x="357" y="102"/>
                  </a:cubicBezTo>
                  <a:cubicBezTo>
                    <a:pt x="357" y="68"/>
                    <a:pt x="280" y="0"/>
                    <a:pt x="246" y="0"/>
                  </a:cubicBezTo>
                  <a:cubicBezTo>
                    <a:pt x="212" y="0"/>
                    <a:pt x="178" y="34"/>
                    <a:pt x="144" y="102"/>
                  </a:cubicBezTo>
                  <a:cubicBezTo>
                    <a:pt x="110" y="170"/>
                    <a:pt x="110" y="280"/>
                    <a:pt x="68" y="382"/>
                  </a:cubicBezTo>
                  <a:cubicBezTo>
                    <a:pt x="34" y="493"/>
                    <a:pt x="0" y="561"/>
                    <a:pt x="68" y="671"/>
                  </a:cubicBezTo>
                  <a:cubicBezTo>
                    <a:pt x="68" y="705"/>
                    <a:pt x="110" y="739"/>
                    <a:pt x="178"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2"/>
            <p:cNvSpPr/>
            <p:nvPr/>
          </p:nvSpPr>
          <p:spPr>
            <a:xfrm>
              <a:off x="7165655" y="3782720"/>
              <a:ext cx="9590" cy="17956"/>
            </a:xfrm>
            <a:custGeom>
              <a:avLst/>
              <a:gdLst/>
              <a:ahLst/>
              <a:cxnLst/>
              <a:rect l="l" t="t" r="r" b="b"/>
              <a:pathLst>
                <a:path w="282" h="528" extrusionOk="0">
                  <a:moveTo>
                    <a:pt x="103" y="527"/>
                  </a:moveTo>
                  <a:cubicBezTo>
                    <a:pt x="145" y="527"/>
                    <a:pt x="179" y="527"/>
                    <a:pt x="179" y="459"/>
                  </a:cubicBezTo>
                  <a:cubicBezTo>
                    <a:pt x="213" y="391"/>
                    <a:pt x="213" y="315"/>
                    <a:pt x="247" y="247"/>
                  </a:cubicBezTo>
                  <a:cubicBezTo>
                    <a:pt x="247" y="179"/>
                    <a:pt x="281" y="68"/>
                    <a:pt x="213" y="34"/>
                  </a:cubicBezTo>
                  <a:cubicBezTo>
                    <a:pt x="179" y="0"/>
                    <a:pt x="179" y="0"/>
                    <a:pt x="145" y="0"/>
                  </a:cubicBezTo>
                  <a:lnTo>
                    <a:pt x="103" y="0"/>
                  </a:lnTo>
                  <a:cubicBezTo>
                    <a:pt x="35" y="34"/>
                    <a:pt x="1" y="145"/>
                    <a:pt x="1" y="213"/>
                  </a:cubicBezTo>
                  <a:cubicBezTo>
                    <a:pt x="1" y="281"/>
                    <a:pt x="35" y="357"/>
                    <a:pt x="35" y="459"/>
                  </a:cubicBezTo>
                  <a:cubicBezTo>
                    <a:pt x="35" y="493"/>
                    <a:pt x="69" y="527"/>
                    <a:pt x="103"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2"/>
            <p:cNvSpPr/>
            <p:nvPr/>
          </p:nvSpPr>
          <p:spPr>
            <a:xfrm>
              <a:off x="7199459" y="3796017"/>
              <a:ext cx="10746" cy="22853"/>
            </a:xfrm>
            <a:custGeom>
              <a:avLst/>
              <a:gdLst/>
              <a:ahLst/>
              <a:cxnLst/>
              <a:rect l="l" t="t" r="r" b="b"/>
              <a:pathLst>
                <a:path w="316" h="672" extrusionOk="0">
                  <a:moveTo>
                    <a:pt x="137" y="671"/>
                  </a:moveTo>
                  <a:cubicBezTo>
                    <a:pt x="171" y="671"/>
                    <a:pt x="213" y="671"/>
                    <a:pt x="213" y="603"/>
                  </a:cubicBezTo>
                  <a:cubicBezTo>
                    <a:pt x="247" y="527"/>
                    <a:pt x="281" y="425"/>
                    <a:pt x="281" y="348"/>
                  </a:cubicBezTo>
                  <a:lnTo>
                    <a:pt x="281" y="213"/>
                  </a:lnTo>
                  <a:cubicBezTo>
                    <a:pt x="315" y="136"/>
                    <a:pt x="315" y="102"/>
                    <a:pt x="315" y="68"/>
                  </a:cubicBezTo>
                  <a:cubicBezTo>
                    <a:pt x="315" y="0"/>
                    <a:pt x="281" y="0"/>
                    <a:pt x="247" y="0"/>
                  </a:cubicBezTo>
                  <a:lnTo>
                    <a:pt x="171" y="0"/>
                  </a:lnTo>
                  <a:cubicBezTo>
                    <a:pt x="103" y="68"/>
                    <a:pt x="35" y="213"/>
                    <a:pt x="35" y="280"/>
                  </a:cubicBezTo>
                  <a:cubicBezTo>
                    <a:pt x="1" y="391"/>
                    <a:pt x="1" y="527"/>
                    <a:pt x="35" y="603"/>
                  </a:cubicBezTo>
                  <a:cubicBezTo>
                    <a:pt x="69" y="671"/>
                    <a:pt x="103" y="671"/>
                    <a:pt x="137"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2"/>
            <p:cNvSpPr/>
            <p:nvPr/>
          </p:nvSpPr>
          <p:spPr>
            <a:xfrm>
              <a:off x="7210171" y="3744292"/>
              <a:ext cx="10984" cy="20268"/>
            </a:xfrm>
            <a:custGeom>
              <a:avLst/>
              <a:gdLst/>
              <a:ahLst/>
              <a:cxnLst/>
              <a:rect l="l" t="t" r="r" b="b"/>
              <a:pathLst>
                <a:path w="323" h="596" extrusionOk="0">
                  <a:moveTo>
                    <a:pt x="111" y="595"/>
                  </a:moveTo>
                  <a:cubicBezTo>
                    <a:pt x="145" y="595"/>
                    <a:pt x="179" y="561"/>
                    <a:pt x="179" y="527"/>
                  </a:cubicBezTo>
                  <a:cubicBezTo>
                    <a:pt x="213" y="459"/>
                    <a:pt x="213" y="383"/>
                    <a:pt x="246" y="315"/>
                  </a:cubicBezTo>
                  <a:cubicBezTo>
                    <a:pt x="280" y="247"/>
                    <a:pt x="323" y="136"/>
                    <a:pt x="280" y="69"/>
                  </a:cubicBezTo>
                  <a:cubicBezTo>
                    <a:pt x="246" y="35"/>
                    <a:pt x="213" y="1"/>
                    <a:pt x="179" y="1"/>
                  </a:cubicBezTo>
                  <a:lnTo>
                    <a:pt x="179" y="1"/>
                  </a:lnTo>
                  <a:cubicBezTo>
                    <a:pt x="0" y="103"/>
                    <a:pt x="0" y="349"/>
                    <a:pt x="0" y="493"/>
                  </a:cubicBezTo>
                  <a:cubicBezTo>
                    <a:pt x="0" y="561"/>
                    <a:pt x="68" y="595"/>
                    <a:pt x="111" y="5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32"/>
            <p:cNvSpPr/>
            <p:nvPr/>
          </p:nvSpPr>
          <p:spPr>
            <a:xfrm>
              <a:off x="7239044" y="3768267"/>
              <a:ext cx="12175" cy="27784"/>
            </a:xfrm>
            <a:custGeom>
              <a:avLst/>
              <a:gdLst/>
              <a:ahLst/>
              <a:cxnLst/>
              <a:rect l="l" t="t" r="r" b="b"/>
              <a:pathLst>
                <a:path w="358" h="817" extrusionOk="0">
                  <a:moveTo>
                    <a:pt x="179" y="816"/>
                  </a:moveTo>
                  <a:cubicBezTo>
                    <a:pt x="213" y="816"/>
                    <a:pt x="247" y="782"/>
                    <a:pt x="247" y="706"/>
                  </a:cubicBezTo>
                  <a:cubicBezTo>
                    <a:pt x="281" y="493"/>
                    <a:pt x="357" y="247"/>
                    <a:pt x="281" y="69"/>
                  </a:cubicBezTo>
                  <a:cubicBezTo>
                    <a:pt x="281" y="35"/>
                    <a:pt x="247" y="1"/>
                    <a:pt x="213" y="1"/>
                  </a:cubicBezTo>
                  <a:cubicBezTo>
                    <a:pt x="213" y="1"/>
                    <a:pt x="179" y="1"/>
                    <a:pt x="179" y="35"/>
                  </a:cubicBezTo>
                  <a:cubicBezTo>
                    <a:pt x="1" y="213"/>
                    <a:pt x="35" y="527"/>
                    <a:pt x="111" y="740"/>
                  </a:cubicBezTo>
                  <a:cubicBezTo>
                    <a:pt x="111" y="782"/>
                    <a:pt x="145" y="816"/>
                    <a:pt x="179" y="81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2"/>
            <p:cNvSpPr/>
            <p:nvPr/>
          </p:nvSpPr>
          <p:spPr>
            <a:xfrm>
              <a:off x="7266794" y="3738239"/>
              <a:ext cx="12141" cy="22853"/>
            </a:xfrm>
            <a:custGeom>
              <a:avLst/>
              <a:gdLst/>
              <a:ahLst/>
              <a:cxnLst/>
              <a:rect l="l" t="t" r="r" b="b"/>
              <a:pathLst>
                <a:path w="357" h="672" extrusionOk="0">
                  <a:moveTo>
                    <a:pt x="145" y="671"/>
                  </a:moveTo>
                  <a:cubicBezTo>
                    <a:pt x="179" y="671"/>
                    <a:pt x="213" y="637"/>
                    <a:pt x="213" y="603"/>
                  </a:cubicBezTo>
                  <a:cubicBezTo>
                    <a:pt x="280" y="425"/>
                    <a:pt x="357" y="213"/>
                    <a:pt x="280" y="34"/>
                  </a:cubicBezTo>
                  <a:cubicBezTo>
                    <a:pt x="246" y="34"/>
                    <a:pt x="213" y="0"/>
                    <a:pt x="179" y="0"/>
                  </a:cubicBezTo>
                  <a:cubicBezTo>
                    <a:pt x="179" y="0"/>
                    <a:pt x="145" y="0"/>
                    <a:pt x="102" y="34"/>
                  </a:cubicBezTo>
                  <a:cubicBezTo>
                    <a:pt x="0" y="179"/>
                    <a:pt x="34" y="391"/>
                    <a:pt x="34" y="561"/>
                  </a:cubicBezTo>
                  <a:cubicBezTo>
                    <a:pt x="34" y="637"/>
                    <a:pt x="68" y="671"/>
                    <a:pt x="145"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2"/>
            <p:cNvSpPr/>
            <p:nvPr/>
          </p:nvSpPr>
          <p:spPr>
            <a:xfrm>
              <a:off x="7239044" y="3712801"/>
              <a:ext cx="8400" cy="19384"/>
            </a:xfrm>
            <a:custGeom>
              <a:avLst/>
              <a:gdLst/>
              <a:ahLst/>
              <a:cxnLst/>
              <a:rect l="l" t="t" r="r" b="b"/>
              <a:pathLst>
                <a:path w="247" h="570" extrusionOk="0">
                  <a:moveTo>
                    <a:pt x="69" y="570"/>
                  </a:moveTo>
                  <a:cubicBezTo>
                    <a:pt x="111" y="570"/>
                    <a:pt x="145" y="570"/>
                    <a:pt x="145" y="536"/>
                  </a:cubicBezTo>
                  <a:lnTo>
                    <a:pt x="213" y="289"/>
                  </a:lnTo>
                  <a:cubicBezTo>
                    <a:pt x="213" y="179"/>
                    <a:pt x="247" y="111"/>
                    <a:pt x="213" y="35"/>
                  </a:cubicBezTo>
                  <a:cubicBezTo>
                    <a:pt x="213" y="1"/>
                    <a:pt x="179" y="1"/>
                    <a:pt x="145" y="1"/>
                  </a:cubicBezTo>
                  <a:lnTo>
                    <a:pt x="69" y="1"/>
                  </a:lnTo>
                  <a:cubicBezTo>
                    <a:pt x="1" y="77"/>
                    <a:pt x="35" y="145"/>
                    <a:pt x="1" y="247"/>
                  </a:cubicBezTo>
                  <a:lnTo>
                    <a:pt x="1" y="502"/>
                  </a:lnTo>
                  <a:cubicBezTo>
                    <a:pt x="1" y="570"/>
                    <a:pt x="35" y="570"/>
                    <a:pt x="69"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2"/>
            <p:cNvSpPr/>
            <p:nvPr/>
          </p:nvSpPr>
          <p:spPr>
            <a:xfrm>
              <a:off x="7282369" y="3682772"/>
              <a:ext cx="11018" cy="25438"/>
            </a:xfrm>
            <a:custGeom>
              <a:avLst/>
              <a:gdLst/>
              <a:ahLst/>
              <a:cxnLst/>
              <a:rect l="l" t="t" r="r" b="b"/>
              <a:pathLst>
                <a:path w="324" h="748" extrusionOk="0">
                  <a:moveTo>
                    <a:pt x="145" y="748"/>
                  </a:moveTo>
                  <a:cubicBezTo>
                    <a:pt x="213" y="748"/>
                    <a:pt x="247" y="705"/>
                    <a:pt x="247" y="671"/>
                  </a:cubicBezTo>
                  <a:cubicBezTo>
                    <a:pt x="281" y="569"/>
                    <a:pt x="281" y="459"/>
                    <a:pt x="281" y="391"/>
                  </a:cubicBezTo>
                  <a:cubicBezTo>
                    <a:pt x="324" y="280"/>
                    <a:pt x="324" y="145"/>
                    <a:pt x="281" y="68"/>
                  </a:cubicBezTo>
                  <a:cubicBezTo>
                    <a:pt x="247" y="34"/>
                    <a:pt x="213" y="0"/>
                    <a:pt x="145" y="0"/>
                  </a:cubicBezTo>
                  <a:cubicBezTo>
                    <a:pt x="111" y="0"/>
                    <a:pt x="69" y="34"/>
                    <a:pt x="35" y="68"/>
                  </a:cubicBezTo>
                  <a:cubicBezTo>
                    <a:pt x="1" y="145"/>
                    <a:pt x="1" y="280"/>
                    <a:pt x="35" y="391"/>
                  </a:cubicBezTo>
                  <a:cubicBezTo>
                    <a:pt x="35" y="459"/>
                    <a:pt x="35" y="569"/>
                    <a:pt x="69" y="671"/>
                  </a:cubicBezTo>
                  <a:cubicBezTo>
                    <a:pt x="69" y="705"/>
                    <a:pt x="111" y="748"/>
                    <a:pt x="145" y="7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2"/>
            <p:cNvSpPr/>
            <p:nvPr/>
          </p:nvSpPr>
          <p:spPr>
            <a:xfrm>
              <a:off x="7258394" y="3658797"/>
              <a:ext cx="13331" cy="26322"/>
            </a:xfrm>
            <a:custGeom>
              <a:avLst/>
              <a:gdLst/>
              <a:ahLst/>
              <a:cxnLst/>
              <a:rect l="l" t="t" r="r" b="b"/>
              <a:pathLst>
                <a:path w="392" h="774" extrusionOk="0">
                  <a:moveTo>
                    <a:pt x="179" y="773"/>
                  </a:moveTo>
                  <a:cubicBezTo>
                    <a:pt x="213" y="773"/>
                    <a:pt x="247" y="773"/>
                    <a:pt x="281" y="705"/>
                  </a:cubicBezTo>
                  <a:cubicBezTo>
                    <a:pt x="281" y="603"/>
                    <a:pt x="315" y="493"/>
                    <a:pt x="315" y="391"/>
                  </a:cubicBezTo>
                  <a:cubicBezTo>
                    <a:pt x="349" y="280"/>
                    <a:pt x="392" y="136"/>
                    <a:pt x="315" y="68"/>
                  </a:cubicBezTo>
                  <a:cubicBezTo>
                    <a:pt x="281" y="0"/>
                    <a:pt x="247" y="0"/>
                    <a:pt x="179" y="0"/>
                  </a:cubicBezTo>
                  <a:cubicBezTo>
                    <a:pt x="137" y="0"/>
                    <a:pt x="103" y="0"/>
                    <a:pt x="103" y="34"/>
                  </a:cubicBezTo>
                  <a:cubicBezTo>
                    <a:pt x="1" y="102"/>
                    <a:pt x="35" y="212"/>
                    <a:pt x="35" y="348"/>
                  </a:cubicBezTo>
                  <a:lnTo>
                    <a:pt x="35" y="671"/>
                  </a:lnTo>
                  <a:cubicBezTo>
                    <a:pt x="35" y="739"/>
                    <a:pt x="103" y="773"/>
                    <a:pt x="179" y="7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2"/>
            <p:cNvSpPr/>
            <p:nvPr/>
          </p:nvSpPr>
          <p:spPr>
            <a:xfrm>
              <a:off x="7107323" y="3516646"/>
              <a:ext cx="31219" cy="12175"/>
            </a:xfrm>
            <a:custGeom>
              <a:avLst/>
              <a:gdLst/>
              <a:ahLst/>
              <a:cxnLst/>
              <a:rect l="l" t="t" r="r" b="b"/>
              <a:pathLst>
                <a:path w="918" h="358" extrusionOk="0">
                  <a:moveTo>
                    <a:pt x="280" y="357"/>
                  </a:moveTo>
                  <a:cubicBezTo>
                    <a:pt x="314" y="357"/>
                    <a:pt x="382" y="323"/>
                    <a:pt x="459" y="323"/>
                  </a:cubicBezTo>
                  <a:lnTo>
                    <a:pt x="807" y="323"/>
                  </a:lnTo>
                  <a:cubicBezTo>
                    <a:pt x="917" y="281"/>
                    <a:pt x="917" y="179"/>
                    <a:pt x="849" y="145"/>
                  </a:cubicBezTo>
                  <a:cubicBezTo>
                    <a:pt x="739" y="69"/>
                    <a:pt x="595" y="35"/>
                    <a:pt x="493" y="35"/>
                  </a:cubicBezTo>
                  <a:cubicBezTo>
                    <a:pt x="425" y="35"/>
                    <a:pt x="348" y="1"/>
                    <a:pt x="280" y="1"/>
                  </a:cubicBezTo>
                  <a:cubicBezTo>
                    <a:pt x="212" y="1"/>
                    <a:pt x="136" y="35"/>
                    <a:pt x="68" y="69"/>
                  </a:cubicBezTo>
                  <a:cubicBezTo>
                    <a:pt x="0" y="111"/>
                    <a:pt x="0" y="247"/>
                    <a:pt x="68" y="281"/>
                  </a:cubicBezTo>
                  <a:cubicBezTo>
                    <a:pt x="136" y="323"/>
                    <a:pt x="212" y="357"/>
                    <a:pt x="280"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2"/>
            <p:cNvSpPr/>
            <p:nvPr/>
          </p:nvSpPr>
          <p:spPr>
            <a:xfrm>
              <a:off x="7116845" y="3493827"/>
              <a:ext cx="26594" cy="8400"/>
            </a:xfrm>
            <a:custGeom>
              <a:avLst/>
              <a:gdLst/>
              <a:ahLst/>
              <a:cxnLst/>
              <a:rect l="l" t="t" r="r" b="b"/>
              <a:pathLst>
                <a:path w="782" h="247" extrusionOk="0">
                  <a:moveTo>
                    <a:pt x="357" y="247"/>
                  </a:moveTo>
                  <a:cubicBezTo>
                    <a:pt x="459" y="247"/>
                    <a:pt x="569" y="213"/>
                    <a:pt x="705" y="213"/>
                  </a:cubicBezTo>
                  <a:cubicBezTo>
                    <a:pt x="782" y="179"/>
                    <a:pt x="782" y="35"/>
                    <a:pt x="705" y="35"/>
                  </a:cubicBezTo>
                  <a:cubicBezTo>
                    <a:pt x="569" y="1"/>
                    <a:pt x="459" y="1"/>
                    <a:pt x="357" y="1"/>
                  </a:cubicBezTo>
                  <a:cubicBezTo>
                    <a:pt x="247" y="1"/>
                    <a:pt x="145" y="1"/>
                    <a:pt x="68" y="68"/>
                  </a:cubicBezTo>
                  <a:cubicBezTo>
                    <a:pt x="0" y="68"/>
                    <a:pt x="0" y="145"/>
                    <a:pt x="68" y="179"/>
                  </a:cubicBezTo>
                  <a:cubicBezTo>
                    <a:pt x="145" y="213"/>
                    <a:pt x="247" y="247"/>
                    <a:pt x="357"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2"/>
            <p:cNvSpPr/>
            <p:nvPr/>
          </p:nvSpPr>
          <p:spPr>
            <a:xfrm>
              <a:off x="7035091" y="3520420"/>
              <a:ext cx="38462" cy="13025"/>
            </a:xfrm>
            <a:custGeom>
              <a:avLst/>
              <a:gdLst/>
              <a:ahLst/>
              <a:cxnLst/>
              <a:rect l="l" t="t" r="r" b="b"/>
              <a:pathLst>
                <a:path w="1131" h="383" extrusionOk="0">
                  <a:moveTo>
                    <a:pt x="281" y="382"/>
                  </a:moveTo>
                  <a:cubicBezTo>
                    <a:pt x="527" y="382"/>
                    <a:pt x="773" y="246"/>
                    <a:pt x="1020" y="212"/>
                  </a:cubicBezTo>
                  <a:cubicBezTo>
                    <a:pt x="1130" y="170"/>
                    <a:pt x="1096" y="0"/>
                    <a:pt x="986" y="0"/>
                  </a:cubicBezTo>
                  <a:lnTo>
                    <a:pt x="986" y="0"/>
                  </a:lnTo>
                  <a:cubicBezTo>
                    <a:pt x="705" y="34"/>
                    <a:pt x="315" y="0"/>
                    <a:pt x="68" y="170"/>
                  </a:cubicBezTo>
                  <a:cubicBezTo>
                    <a:pt x="0" y="212"/>
                    <a:pt x="0" y="314"/>
                    <a:pt x="102" y="348"/>
                  </a:cubicBezTo>
                  <a:cubicBezTo>
                    <a:pt x="136" y="348"/>
                    <a:pt x="213" y="382"/>
                    <a:pt x="281" y="38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32"/>
            <p:cNvSpPr/>
            <p:nvPr/>
          </p:nvSpPr>
          <p:spPr>
            <a:xfrm>
              <a:off x="7042301" y="3544396"/>
              <a:ext cx="24009" cy="8400"/>
            </a:xfrm>
            <a:custGeom>
              <a:avLst/>
              <a:gdLst/>
              <a:ahLst/>
              <a:cxnLst/>
              <a:rect l="l" t="t" r="r" b="b"/>
              <a:pathLst>
                <a:path w="706" h="247" extrusionOk="0">
                  <a:moveTo>
                    <a:pt x="349" y="246"/>
                  </a:moveTo>
                  <a:lnTo>
                    <a:pt x="561" y="246"/>
                  </a:lnTo>
                  <a:cubicBezTo>
                    <a:pt x="672" y="246"/>
                    <a:pt x="706" y="68"/>
                    <a:pt x="595" y="34"/>
                  </a:cubicBezTo>
                  <a:cubicBezTo>
                    <a:pt x="493" y="34"/>
                    <a:pt x="349" y="0"/>
                    <a:pt x="247" y="0"/>
                  </a:cubicBezTo>
                  <a:lnTo>
                    <a:pt x="247" y="0"/>
                  </a:lnTo>
                  <a:cubicBezTo>
                    <a:pt x="137" y="0"/>
                    <a:pt x="35" y="0"/>
                    <a:pt x="35" y="102"/>
                  </a:cubicBezTo>
                  <a:cubicBezTo>
                    <a:pt x="1" y="246"/>
                    <a:pt x="213" y="246"/>
                    <a:pt x="349" y="2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2"/>
            <p:cNvSpPr/>
            <p:nvPr/>
          </p:nvSpPr>
          <p:spPr>
            <a:xfrm>
              <a:off x="7029004" y="3503349"/>
              <a:ext cx="28940" cy="11018"/>
            </a:xfrm>
            <a:custGeom>
              <a:avLst/>
              <a:gdLst/>
              <a:ahLst/>
              <a:cxnLst/>
              <a:rect l="l" t="t" r="r" b="b"/>
              <a:pathLst>
                <a:path w="851" h="324" extrusionOk="0">
                  <a:moveTo>
                    <a:pt x="103" y="324"/>
                  </a:moveTo>
                  <a:cubicBezTo>
                    <a:pt x="213" y="324"/>
                    <a:pt x="315" y="247"/>
                    <a:pt x="426" y="247"/>
                  </a:cubicBezTo>
                  <a:cubicBezTo>
                    <a:pt x="528" y="213"/>
                    <a:pt x="638" y="179"/>
                    <a:pt x="740" y="145"/>
                  </a:cubicBezTo>
                  <a:cubicBezTo>
                    <a:pt x="850" y="145"/>
                    <a:pt x="816" y="1"/>
                    <a:pt x="740" y="1"/>
                  </a:cubicBezTo>
                  <a:lnTo>
                    <a:pt x="740" y="1"/>
                  </a:lnTo>
                  <a:cubicBezTo>
                    <a:pt x="604" y="1"/>
                    <a:pt x="494" y="1"/>
                    <a:pt x="349" y="35"/>
                  </a:cubicBezTo>
                  <a:cubicBezTo>
                    <a:pt x="247" y="77"/>
                    <a:pt x="137" y="111"/>
                    <a:pt x="69" y="179"/>
                  </a:cubicBezTo>
                  <a:cubicBezTo>
                    <a:pt x="1" y="213"/>
                    <a:pt x="35" y="324"/>
                    <a:pt x="103" y="3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2"/>
            <p:cNvSpPr/>
            <p:nvPr/>
          </p:nvSpPr>
          <p:spPr>
            <a:xfrm>
              <a:off x="6970656" y="3559971"/>
              <a:ext cx="25166" cy="14487"/>
            </a:xfrm>
            <a:custGeom>
              <a:avLst/>
              <a:gdLst/>
              <a:ahLst/>
              <a:cxnLst/>
              <a:rect l="l" t="t" r="r" b="b"/>
              <a:pathLst>
                <a:path w="740" h="426" extrusionOk="0">
                  <a:moveTo>
                    <a:pt x="69" y="426"/>
                  </a:moveTo>
                  <a:cubicBezTo>
                    <a:pt x="179" y="426"/>
                    <a:pt x="247" y="358"/>
                    <a:pt x="358" y="281"/>
                  </a:cubicBezTo>
                  <a:cubicBezTo>
                    <a:pt x="460" y="213"/>
                    <a:pt x="604" y="145"/>
                    <a:pt x="672" y="69"/>
                  </a:cubicBezTo>
                  <a:cubicBezTo>
                    <a:pt x="740" y="35"/>
                    <a:pt x="706" y="1"/>
                    <a:pt x="672" y="1"/>
                  </a:cubicBezTo>
                  <a:lnTo>
                    <a:pt x="638" y="1"/>
                  </a:lnTo>
                  <a:cubicBezTo>
                    <a:pt x="494" y="1"/>
                    <a:pt x="392" y="69"/>
                    <a:pt x="247" y="111"/>
                  </a:cubicBezTo>
                  <a:cubicBezTo>
                    <a:pt x="145" y="179"/>
                    <a:pt x="35" y="247"/>
                    <a:pt x="1" y="358"/>
                  </a:cubicBezTo>
                  <a:cubicBezTo>
                    <a:pt x="1" y="392"/>
                    <a:pt x="1" y="426"/>
                    <a:pt x="69"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2"/>
            <p:cNvSpPr/>
            <p:nvPr/>
          </p:nvSpPr>
          <p:spPr>
            <a:xfrm>
              <a:off x="6972381" y="3603331"/>
              <a:ext cx="25166" cy="18228"/>
            </a:xfrm>
            <a:custGeom>
              <a:avLst/>
              <a:gdLst/>
              <a:ahLst/>
              <a:cxnLst/>
              <a:rect l="l" t="t" r="r" b="b"/>
              <a:pathLst>
                <a:path w="740" h="536" extrusionOk="0">
                  <a:moveTo>
                    <a:pt x="179" y="535"/>
                  </a:moveTo>
                  <a:lnTo>
                    <a:pt x="247" y="535"/>
                  </a:lnTo>
                  <a:cubicBezTo>
                    <a:pt x="392" y="459"/>
                    <a:pt x="604" y="357"/>
                    <a:pt x="706" y="178"/>
                  </a:cubicBezTo>
                  <a:cubicBezTo>
                    <a:pt x="740" y="111"/>
                    <a:pt x="672" y="0"/>
                    <a:pt x="604" y="0"/>
                  </a:cubicBezTo>
                  <a:cubicBezTo>
                    <a:pt x="604" y="0"/>
                    <a:pt x="604" y="34"/>
                    <a:pt x="570" y="34"/>
                  </a:cubicBezTo>
                  <a:cubicBezTo>
                    <a:pt x="392" y="68"/>
                    <a:pt x="213" y="212"/>
                    <a:pt x="103" y="357"/>
                  </a:cubicBezTo>
                  <a:cubicBezTo>
                    <a:pt x="1" y="425"/>
                    <a:pt x="69" y="535"/>
                    <a:pt x="179" y="53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2"/>
            <p:cNvSpPr/>
            <p:nvPr/>
          </p:nvSpPr>
          <p:spPr>
            <a:xfrm>
              <a:off x="6995788" y="3637100"/>
              <a:ext cx="21731" cy="14487"/>
            </a:xfrm>
            <a:custGeom>
              <a:avLst/>
              <a:gdLst/>
              <a:ahLst/>
              <a:cxnLst/>
              <a:rect l="l" t="t" r="r" b="b"/>
              <a:pathLst>
                <a:path w="639" h="426" extrusionOk="0">
                  <a:moveTo>
                    <a:pt x="111" y="426"/>
                  </a:moveTo>
                  <a:lnTo>
                    <a:pt x="145" y="426"/>
                  </a:lnTo>
                  <a:cubicBezTo>
                    <a:pt x="213" y="392"/>
                    <a:pt x="290" y="349"/>
                    <a:pt x="358" y="315"/>
                  </a:cubicBezTo>
                  <a:cubicBezTo>
                    <a:pt x="426" y="247"/>
                    <a:pt x="502" y="213"/>
                    <a:pt x="570" y="179"/>
                  </a:cubicBezTo>
                  <a:cubicBezTo>
                    <a:pt x="638" y="103"/>
                    <a:pt x="604" y="1"/>
                    <a:pt x="502" y="1"/>
                  </a:cubicBezTo>
                  <a:lnTo>
                    <a:pt x="502" y="1"/>
                  </a:lnTo>
                  <a:cubicBezTo>
                    <a:pt x="290" y="35"/>
                    <a:pt x="145" y="103"/>
                    <a:pt x="43" y="281"/>
                  </a:cubicBezTo>
                  <a:cubicBezTo>
                    <a:pt x="1" y="349"/>
                    <a:pt x="43" y="426"/>
                    <a:pt x="111"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2"/>
            <p:cNvSpPr/>
            <p:nvPr/>
          </p:nvSpPr>
          <p:spPr>
            <a:xfrm>
              <a:off x="7000719" y="3672060"/>
              <a:ext cx="27750" cy="14487"/>
            </a:xfrm>
            <a:custGeom>
              <a:avLst/>
              <a:gdLst/>
              <a:ahLst/>
              <a:cxnLst/>
              <a:rect l="l" t="t" r="r" b="b"/>
              <a:pathLst>
                <a:path w="816" h="426" extrusionOk="0">
                  <a:moveTo>
                    <a:pt x="179" y="426"/>
                  </a:moveTo>
                  <a:cubicBezTo>
                    <a:pt x="281" y="426"/>
                    <a:pt x="391" y="349"/>
                    <a:pt x="459" y="315"/>
                  </a:cubicBezTo>
                  <a:cubicBezTo>
                    <a:pt x="570" y="281"/>
                    <a:pt x="671" y="213"/>
                    <a:pt x="782" y="137"/>
                  </a:cubicBezTo>
                  <a:cubicBezTo>
                    <a:pt x="816" y="69"/>
                    <a:pt x="782" y="1"/>
                    <a:pt x="705" y="1"/>
                  </a:cubicBezTo>
                  <a:lnTo>
                    <a:pt x="705" y="1"/>
                  </a:lnTo>
                  <a:cubicBezTo>
                    <a:pt x="570" y="1"/>
                    <a:pt x="459" y="35"/>
                    <a:pt x="357" y="69"/>
                  </a:cubicBezTo>
                  <a:cubicBezTo>
                    <a:pt x="247" y="103"/>
                    <a:pt x="111" y="137"/>
                    <a:pt x="34" y="213"/>
                  </a:cubicBezTo>
                  <a:cubicBezTo>
                    <a:pt x="0" y="281"/>
                    <a:pt x="34" y="383"/>
                    <a:pt x="111" y="4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2"/>
            <p:cNvSpPr/>
            <p:nvPr/>
          </p:nvSpPr>
          <p:spPr>
            <a:xfrm>
              <a:off x="7647532" y="3645500"/>
              <a:ext cx="28906" cy="10712"/>
            </a:xfrm>
            <a:custGeom>
              <a:avLst/>
              <a:gdLst/>
              <a:ahLst/>
              <a:cxnLst/>
              <a:rect l="l" t="t" r="r" b="b"/>
              <a:pathLst>
                <a:path w="850" h="315" extrusionOk="0">
                  <a:moveTo>
                    <a:pt x="425" y="315"/>
                  </a:moveTo>
                  <a:cubicBezTo>
                    <a:pt x="536" y="315"/>
                    <a:pt x="638" y="281"/>
                    <a:pt x="748" y="281"/>
                  </a:cubicBezTo>
                  <a:cubicBezTo>
                    <a:pt x="850" y="247"/>
                    <a:pt x="816" y="68"/>
                    <a:pt x="714" y="68"/>
                  </a:cubicBezTo>
                  <a:lnTo>
                    <a:pt x="714" y="68"/>
                  </a:lnTo>
                  <a:lnTo>
                    <a:pt x="680" y="68"/>
                  </a:lnTo>
                  <a:cubicBezTo>
                    <a:pt x="570" y="68"/>
                    <a:pt x="468" y="68"/>
                    <a:pt x="357" y="34"/>
                  </a:cubicBezTo>
                  <a:cubicBezTo>
                    <a:pt x="289" y="0"/>
                    <a:pt x="255" y="0"/>
                    <a:pt x="179" y="0"/>
                  </a:cubicBezTo>
                  <a:cubicBezTo>
                    <a:pt x="145" y="0"/>
                    <a:pt x="111" y="0"/>
                    <a:pt x="43" y="34"/>
                  </a:cubicBezTo>
                  <a:cubicBezTo>
                    <a:pt x="43" y="34"/>
                    <a:pt x="0" y="68"/>
                    <a:pt x="43" y="102"/>
                  </a:cubicBezTo>
                  <a:cubicBezTo>
                    <a:pt x="77" y="281"/>
                    <a:pt x="255" y="315"/>
                    <a:pt x="425" y="31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2"/>
            <p:cNvSpPr/>
            <p:nvPr/>
          </p:nvSpPr>
          <p:spPr>
            <a:xfrm>
              <a:off x="7438080" y="3123179"/>
              <a:ext cx="642810" cy="567993"/>
            </a:xfrm>
            <a:custGeom>
              <a:avLst/>
              <a:gdLst/>
              <a:ahLst/>
              <a:cxnLst/>
              <a:rect l="l" t="t" r="r" b="b"/>
              <a:pathLst>
                <a:path w="18902" h="16702" extrusionOk="0">
                  <a:moveTo>
                    <a:pt x="9702" y="16702"/>
                  </a:moveTo>
                  <a:cubicBezTo>
                    <a:pt x="11681" y="16702"/>
                    <a:pt x="13592" y="16209"/>
                    <a:pt x="14909" y="14722"/>
                  </a:cubicBezTo>
                  <a:cubicBezTo>
                    <a:pt x="18902" y="10194"/>
                    <a:pt x="12853" y="6542"/>
                    <a:pt x="12853" y="6542"/>
                  </a:cubicBezTo>
                  <a:cubicBezTo>
                    <a:pt x="12853" y="6542"/>
                    <a:pt x="13100" y="1"/>
                    <a:pt x="7400" y="1"/>
                  </a:cubicBezTo>
                  <a:cubicBezTo>
                    <a:pt x="1666" y="1"/>
                    <a:pt x="1" y="9235"/>
                    <a:pt x="1" y="9235"/>
                  </a:cubicBezTo>
                  <a:lnTo>
                    <a:pt x="1632" y="14722"/>
                  </a:lnTo>
                  <a:cubicBezTo>
                    <a:pt x="1632" y="14722"/>
                    <a:pt x="5777" y="16702"/>
                    <a:pt x="9702" y="1670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2"/>
            <p:cNvSpPr/>
            <p:nvPr/>
          </p:nvSpPr>
          <p:spPr>
            <a:xfrm>
              <a:off x="7540647" y="3261555"/>
              <a:ext cx="246724" cy="311747"/>
            </a:xfrm>
            <a:custGeom>
              <a:avLst/>
              <a:gdLst/>
              <a:ahLst/>
              <a:cxnLst/>
              <a:rect l="l" t="t" r="r" b="b"/>
              <a:pathLst>
                <a:path w="7255" h="9167" extrusionOk="0">
                  <a:moveTo>
                    <a:pt x="5904" y="9167"/>
                  </a:moveTo>
                  <a:cubicBezTo>
                    <a:pt x="6439" y="9167"/>
                    <a:pt x="6830" y="9056"/>
                    <a:pt x="6898" y="8844"/>
                  </a:cubicBezTo>
                  <a:cubicBezTo>
                    <a:pt x="7255" y="7824"/>
                    <a:pt x="1020" y="7748"/>
                    <a:pt x="1020" y="7748"/>
                  </a:cubicBezTo>
                  <a:lnTo>
                    <a:pt x="1020" y="4673"/>
                  </a:lnTo>
                  <a:cubicBezTo>
                    <a:pt x="1020" y="4673"/>
                    <a:pt x="4987" y="816"/>
                    <a:pt x="4137" y="103"/>
                  </a:cubicBezTo>
                  <a:cubicBezTo>
                    <a:pt x="4069" y="35"/>
                    <a:pt x="3993" y="1"/>
                    <a:pt x="3925" y="1"/>
                  </a:cubicBezTo>
                  <a:cubicBezTo>
                    <a:pt x="2829" y="1"/>
                    <a:pt x="0" y="4426"/>
                    <a:pt x="0" y="4426"/>
                  </a:cubicBezTo>
                  <a:lnTo>
                    <a:pt x="315" y="8173"/>
                  </a:lnTo>
                  <a:lnTo>
                    <a:pt x="315" y="8173"/>
                  </a:lnTo>
                  <a:cubicBezTo>
                    <a:pt x="459" y="8173"/>
                    <a:pt x="4069" y="9167"/>
                    <a:pt x="5904" y="916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2"/>
            <p:cNvSpPr/>
            <p:nvPr/>
          </p:nvSpPr>
          <p:spPr>
            <a:xfrm>
              <a:off x="7672936" y="3403401"/>
              <a:ext cx="30097" cy="17072"/>
            </a:xfrm>
            <a:custGeom>
              <a:avLst/>
              <a:gdLst/>
              <a:ahLst/>
              <a:cxnLst/>
              <a:rect l="l" t="t" r="r" b="b"/>
              <a:pathLst>
                <a:path w="885" h="502" extrusionOk="0">
                  <a:moveTo>
                    <a:pt x="145" y="502"/>
                  </a:moveTo>
                  <a:lnTo>
                    <a:pt x="213" y="502"/>
                  </a:lnTo>
                  <a:cubicBezTo>
                    <a:pt x="315" y="425"/>
                    <a:pt x="426" y="391"/>
                    <a:pt x="528" y="323"/>
                  </a:cubicBezTo>
                  <a:cubicBezTo>
                    <a:pt x="638" y="289"/>
                    <a:pt x="740" y="255"/>
                    <a:pt x="816" y="145"/>
                  </a:cubicBezTo>
                  <a:cubicBezTo>
                    <a:pt x="884" y="111"/>
                    <a:pt x="850" y="1"/>
                    <a:pt x="782" y="1"/>
                  </a:cubicBezTo>
                  <a:lnTo>
                    <a:pt x="782" y="1"/>
                  </a:lnTo>
                  <a:cubicBezTo>
                    <a:pt x="638" y="1"/>
                    <a:pt x="570" y="77"/>
                    <a:pt x="460" y="145"/>
                  </a:cubicBezTo>
                  <a:cubicBezTo>
                    <a:pt x="315" y="179"/>
                    <a:pt x="213" y="255"/>
                    <a:pt x="103" y="323"/>
                  </a:cubicBezTo>
                  <a:cubicBezTo>
                    <a:pt x="1" y="357"/>
                    <a:pt x="69" y="502"/>
                    <a:pt x="145"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2"/>
            <p:cNvSpPr/>
            <p:nvPr/>
          </p:nvSpPr>
          <p:spPr>
            <a:xfrm>
              <a:off x="7665726" y="3362660"/>
              <a:ext cx="44516" cy="31253"/>
            </a:xfrm>
            <a:custGeom>
              <a:avLst/>
              <a:gdLst/>
              <a:ahLst/>
              <a:cxnLst/>
              <a:rect l="l" t="t" r="r" b="b"/>
              <a:pathLst>
                <a:path w="1309" h="919" extrusionOk="0">
                  <a:moveTo>
                    <a:pt x="145" y="918"/>
                  </a:moveTo>
                  <a:cubicBezTo>
                    <a:pt x="145" y="918"/>
                    <a:pt x="145" y="884"/>
                    <a:pt x="179" y="884"/>
                  </a:cubicBezTo>
                  <a:cubicBezTo>
                    <a:pt x="357" y="816"/>
                    <a:pt x="570" y="672"/>
                    <a:pt x="740" y="562"/>
                  </a:cubicBezTo>
                  <a:cubicBezTo>
                    <a:pt x="918" y="460"/>
                    <a:pt x="1096" y="349"/>
                    <a:pt x="1241" y="213"/>
                  </a:cubicBezTo>
                  <a:cubicBezTo>
                    <a:pt x="1309" y="137"/>
                    <a:pt x="1241" y="1"/>
                    <a:pt x="1164" y="1"/>
                  </a:cubicBezTo>
                  <a:lnTo>
                    <a:pt x="1130" y="35"/>
                  </a:lnTo>
                  <a:cubicBezTo>
                    <a:pt x="918" y="69"/>
                    <a:pt x="740" y="213"/>
                    <a:pt x="570" y="349"/>
                  </a:cubicBezTo>
                  <a:cubicBezTo>
                    <a:pt x="391" y="460"/>
                    <a:pt x="213" y="604"/>
                    <a:pt x="69" y="740"/>
                  </a:cubicBezTo>
                  <a:cubicBezTo>
                    <a:pt x="1" y="816"/>
                    <a:pt x="35" y="918"/>
                    <a:pt x="145" y="9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2"/>
            <p:cNvSpPr/>
            <p:nvPr/>
          </p:nvSpPr>
          <p:spPr>
            <a:xfrm>
              <a:off x="7734183" y="3373372"/>
              <a:ext cx="23159" cy="14453"/>
            </a:xfrm>
            <a:custGeom>
              <a:avLst/>
              <a:gdLst/>
              <a:ahLst/>
              <a:cxnLst/>
              <a:rect l="l" t="t" r="r" b="b"/>
              <a:pathLst>
                <a:path w="681" h="425" extrusionOk="0">
                  <a:moveTo>
                    <a:pt x="145" y="425"/>
                  </a:moveTo>
                  <a:lnTo>
                    <a:pt x="179" y="425"/>
                  </a:lnTo>
                  <a:cubicBezTo>
                    <a:pt x="290" y="391"/>
                    <a:pt x="358" y="357"/>
                    <a:pt x="468" y="323"/>
                  </a:cubicBezTo>
                  <a:cubicBezTo>
                    <a:pt x="536" y="289"/>
                    <a:pt x="638" y="289"/>
                    <a:pt x="680" y="179"/>
                  </a:cubicBezTo>
                  <a:cubicBezTo>
                    <a:pt x="680" y="111"/>
                    <a:pt x="680" y="77"/>
                    <a:pt x="604" y="34"/>
                  </a:cubicBezTo>
                  <a:cubicBezTo>
                    <a:pt x="604" y="34"/>
                    <a:pt x="570" y="0"/>
                    <a:pt x="536" y="0"/>
                  </a:cubicBezTo>
                  <a:cubicBezTo>
                    <a:pt x="468" y="0"/>
                    <a:pt x="392" y="77"/>
                    <a:pt x="324" y="111"/>
                  </a:cubicBezTo>
                  <a:cubicBezTo>
                    <a:pt x="256" y="145"/>
                    <a:pt x="145" y="213"/>
                    <a:pt x="77" y="289"/>
                  </a:cubicBezTo>
                  <a:cubicBezTo>
                    <a:pt x="1" y="357"/>
                    <a:pt x="77" y="425"/>
                    <a:pt x="145"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2"/>
            <p:cNvSpPr/>
            <p:nvPr/>
          </p:nvSpPr>
          <p:spPr>
            <a:xfrm>
              <a:off x="7736802" y="3325421"/>
              <a:ext cx="26322" cy="17922"/>
            </a:xfrm>
            <a:custGeom>
              <a:avLst/>
              <a:gdLst/>
              <a:ahLst/>
              <a:cxnLst/>
              <a:rect l="l" t="t" r="r" b="b"/>
              <a:pathLst>
                <a:path w="774" h="527" extrusionOk="0">
                  <a:moveTo>
                    <a:pt x="136" y="527"/>
                  </a:moveTo>
                  <a:cubicBezTo>
                    <a:pt x="179" y="527"/>
                    <a:pt x="179" y="527"/>
                    <a:pt x="213" y="493"/>
                  </a:cubicBezTo>
                  <a:cubicBezTo>
                    <a:pt x="281" y="459"/>
                    <a:pt x="391" y="382"/>
                    <a:pt x="493" y="314"/>
                  </a:cubicBezTo>
                  <a:cubicBezTo>
                    <a:pt x="603" y="280"/>
                    <a:pt x="637" y="170"/>
                    <a:pt x="739" y="102"/>
                  </a:cubicBezTo>
                  <a:cubicBezTo>
                    <a:pt x="773" y="68"/>
                    <a:pt x="739" y="0"/>
                    <a:pt x="671" y="0"/>
                  </a:cubicBezTo>
                  <a:lnTo>
                    <a:pt x="637" y="0"/>
                  </a:lnTo>
                  <a:cubicBezTo>
                    <a:pt x="603" y="0"/>
                    <a:pt x="527" y="34"/>
                    <a:pt x="493" y="34"/>
                  </a:cubicBezTo>
                  <a:cubicBezTo>
                    <a:pt x="425" y="68"/>
                    <a:pt x="391" y="102"/>
                    <a:pt x="349" y="136"/>
                  </a:cubicBezTo>
                  <a:cubicBezTo>
                    <a:pt x="247" y="212"/>
                    <a:pt x="179" y="280"/>
                    <a:pt x="68" y="348"/>
                  </a:cubicBezTo>
                  <a:cubicBezTo>
                    <a:pt x="0" y="425"/>
                    <a:pt x="68" y="527"/>
                    <a:pt x="136"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2"/>
            <p:cNvSpPr/>
            <p:nvPr/>
          </p:nvSpPr>
          <p:spPr>
            <a:xfrm>
              <a:off x="7702998" y="3325421"/>
              <a:ext cx="19384" cy="16766"/>
            </a:xfrm>
            <a:custGeom>
              <a:avLst/>
              <a:gdLst/>
              <a:ahLst/>
              <a:cxnLst/>
              <a:rect l="l" t="t" r="r" b="b"/>
              <a:pathLst>
                <a:path w="570" h="493" extrusionOk="0">
                  <a:moveTo>
                    <a:pt x="145" y="493"/>
                  </a:moveTo>
                  <a:lnTo>
                    <a:pt x="179" y="493"/>
                  </a:lnTo>
                  <a:cubicBezTo>
                    <a:pt x="323" y="382"/>
                    <a:pt x="459" y="314"/>
                    <a:pt x="536" y="170"/>
                  </a:cubicBezTo>
                  <a:cubicBezTo>
                    <a:pt x="570" y="102"/>
                    <a:pt x="536" y="0"/>
                    <a:pt x="425" y="0"/>
                  </a:cubicBezTo>
                  <a:lnTo>
                    <a:pt x="391" y="0"/>
                  </a:lnTo>
                  <a:cubicBezTo>
                    <a:pt x="323" y="34"/>
                    <a:pt x="247" y="68"/>
                    <a:pt x="213" y="136"/>
                  </a:cubicBezTo>
                  <a:cubicBezTo>
                    <a:pt x="145" y="212"/>
                    <a:pt x="111" y="246"/>
                    <a:pt x="68" y="314"/>
                  </a:cubicBezTo>
                  <a:cubicBezTo>
                    <a:pt x="0" y="382"/>
                    <a:pt x="34" y="493"/>
                    <a:pt x="145"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2"/>
            <p:cNvSpPr/>
            <p:nvPr/>
          </p:nvSpPr>
          <p:spPr>
            <a:xfrm>
              <a:off x="7576763" y="3291618"/>
              <a:ext cx="20234" cy="17922"/>
            </a:xfrm>
            <a:custGeom>
              <a:avLst/>
              <a:gdLst/>
              <a:ahLst/>
              <a:cxnLst/>
              <a:rect l="l" t="t" r="r" b="b"/>
              <a:pathLst>
                <a:path w="595" h="527" extrusionOk="0">
                  <a:moveTo>
                    <a:pt x="136" y="527"/>
                  </a:moveTo>
                  <a:lnTo>
                    <a:pt x="170" y="493"/>
                  </a:lnTo>
                  <a:cubicBezTo>
                    <a:pt x="280" y="459"/>
                    <a:pt x="348" y="391"/>
                    <a:pt x="425" y="357"/>
                  </a:cubicBezTo>
                  <a:cubicBezTo>
                    <a:pt x="493" y="280"/>
                    <a:pt x="595" y="213"/>
                    <a:pt x="595" y="102"/>
                  </a:cubicBezTo>
                  <a:cubicBezTo>
                    <a:pt x="595" y="68"/>
                    <a:pt x="561" y="0"/>
                    <a:pt x="527" y="0"/>
                  </a:cubicBezTo>
                  <a:lnTo>
                    <a:pt x="527" y="0"/>
                  </a:lnTo>
                  <a:cubicBezTo>
                    <a:pt x="425" y="0"/>
                    <a:pt x="314" y="68"/>
                    <a:pt x="280" y="145"/>
                  </a:cubicBezTo>
                  <a:cubicBezTo>
                    <a:pt x="213" y="213"/>
                    <a:pt x="136" y="280"/>
                    <a:pt x="68" y="357"/>
                  </a:cubicBezTo>
                  <a:cubicBezTo>
                    <a:pt x="0" y="425"/>
                    <a:pt x="68" y="527"/>
                    <a:pt x="136" y="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2"/>
            <p:cNvSpPr/>
            <p:nvPr/>
          </p:nvSpPr>
          <p:spPr>
            <a:xfrm>
              <a:off x="7610260" y="3244518"/>
              <a:ext cx="21697" cy="18228"/>
            </a:xfrm>
            <a:custGeom>
              <a:avLst/>
              <a:gdLst/>
              <a:ahLst/>
              <a:cxnLst/>
              <a:rect l="l" t="t" r="r" b="b"/>
              <a:pathLst>
                <a:path w="638" h="536" extrusionOk="0">
                  <a:moveTo>
                    <a:pt x="111" y="536"/>
                  </a:moveTo>
                  <a:lnTo>
                    <a:pt x="179" y="536"/>
                  </a:lnTo>
                  <a:cubicBezTo>
                    <a:pt x="323" y="391"/>
                    <a:pt x="459" y="289"/>
                    <a:pt x="604" y="145"/>
                  </a:cubicBezTo>
                  <a:cubicBezTo>
                    <a:pt x="638" y="77"/>
                    <a:pt x="604" y="0"/>
                    <a:pt x="536" y="0"/>
                  </a:cubicBezTo>
                  <a:cubicBezTo>
                    <a:pt x="536" y="0"/>
                    <a:pt x="536" y="43"/>
                    <a:pt x="502" y="43"/>
                  </a:cubicBezTo>
                  <a:cubicBezTo>
                    <a:pt x="357" y="145"/>
                    <a:pt x="213" y="289"/>
                    <a:pt x="77" y="391"/>
                  </a:cubicBezTo>
                  <a:cubicBezTo>
                    <a:pt x="1" y="468"/>
                    <a:pt x="35" y="536"/>
                    <a:pt x="111"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2"/>
            <p:cNvSpPr/>
            <p:nvPr/>
          </p:nvSpPr>
          <p:spPr>
            <a:xfrm>
              <a:off x="7610260" y="3217074"/>
              <a:ext cx="21697" cy="16800"/>
            </a:xfrm>
            <a:custGeom>
              <a:avLst/>
              <a:gdLst/>
              <a:ahLst/>
              <a:cxnLst/>
              <a:rect l="l" t="t" r="r" b="b"/>
              <a:pathLst>
                <a:path w="638" h="494" extrusionOk="0">
                  <a:moveTo>
                    <a:pt x="111" y="493"/>
                  </a:moveTo>
                  <a:lnTo>
                    <a:pt x="145" y="493"/>
                  </a:lnTo>
                  <a:cubicBezTo>
                    <a:pt x="213" y="459"/>
                    <a:pt x="323" y="425"/>
                    <a:pt x="391" y="349"/>
                  </a:cubicBezTo>
                  <a:cubicBezTo>
                    <a:pt x="502" y="315"/>
                    <a:pt x="604" y="247"/>
                    <a:pt x="604" y="136"/>
                  </a:cubicBezTo>
                  <a:cubicBezTo>
                    <a:pt x="638" y="68"/>
                    <a:pt x="570" y="0"/>
                    <a:pt x="502" y="0"/>
                  </a:cubicBezTo>
                  <a:lnTo>
                    <a:pt x="459" y="34"/>
                  </a:lnTo>
                  <a:cubicBezTo>
                    <a:pt x="391" y="68"/>
                    <a:pt x="357" y="136"/>
                    <a:pt x="289" y="213"/>
                  </a:cubicBezTo>
                  <a:cubicBezTo>
                    <a:pt x="213" y="247"/>
                    <a:pt x="145" y="315"/>
                    <a:pt x="77" y="349"/>
                  </a:cubicBezTo>
                  <a:cubicBezTo>
                    <a:pt x="1" y="383"/>
                    <a:pt x="35" y="493"/>
                    <a:pt x="111" y="49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2"/>
            <p:cNvSpPr/>
            <p:nvPr/>
          </p:nvSpPr>
          <p:spPr>
            <a:xfrm>
              <a:off x="7675248" y="3222855"/>
              <a:ext cx="32681" cy="19384"/>
            </a:xfrm>
            <a:custGeom>
              <a:avLst/>
              <a:gdLst/>
              <a:ahLst/>
              <a:cxnLst/>
              <a:rect l="l" t="t" r="r" b="b"/>
              <a:pathLst>
                <a:path w="961" h="570" extrusionOk="0">
                  <a:moveTo>
                    <a:pt x="145" y="570"/>
                  </a:moveTo>
                  <a:lnTo>
                    <a:pt x="179" y="570"/>
                  </a:lnTo>
                  <a:cubicBezTo>
                    <a:pt x="426" y="468"/>
                    <a:pt x="638" y="391"/>
                    <a:pt x="850" y="255"/>
                  </a:cubicBezTo>
                  <a:cubicBezTo>
                    <a:pt x="961" y="179"/>
                    <a:pt x="927" y="0"/>
                    <a:pt x="782" y="0"/>
                  </a:cubicBezTo>
                  <a:lnTo>
                    <a:pt x="748" y="0"/>
                  </a:lnTo>
                  <a:cubicBezTo>
                    <a:pt x="536" y="111"/>
                    <a:pt x="324" y="213"/>
                    <a:pt x="77" y="357"/>
                  </a:cubicBezTo>
                  <a:cubicBezTo>
                    <a:pt x="1" y="425"/>
                    <a:pt x="35" y="570"/>
                    <a:pt x="145" y="57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2"/>
            <p:cNvSpPr/>
            <p:nvPr/>
          </p:nvSpPr>
          <p:spPr>
            <a:xfrm>
              <a:off x="7717452" y="3250571"/>
              <a:ext cx="28906" cy="18262"/>
            </a:xfrm>
            <a:custGeom>
              <a:avLst/>
              <a:gdLst/>
              <a:ahLst/>
              <a:cxnLst/>
              <a:rect l="l" t="t" r="r" b="b"/>
              <a:pathLst>
                <a:path w="850" h="537" extrusionOk="0">
                  <a:moveTo>
                    <a:pt x="145" y="536"/>
                  </a:moveTo>
                  <a:lnTo>
                    <a:pt x="179" y="536"/>
                  </a:lnTo>
                  <a:cubicBezTo>
                    <a:pt x="213" y="502"/>
                    <a:pt x="280" y="502"/>
                    <a:pt x="323" y="460"/>
                  </a:cubicBezTo>
                  <a:cubicBezTo>
                    <a:pt x="391" y="460"/>
                    <a:pt x="459" y="426"/>
                    <a:pt x="493" y="392"/>
                  </a:cubicBezTo>
                  <a:cubicBezTo>
                    <a:pt x="603" y="358"/>
                    <a:pt x="748" y="324"/>
                    <a:pt x="816" y="179"/>
                  </a:cubicBezTo>
                  <a:cubicBezTo>
                    <a:pt x="850" y="111"/>
                    <a:pt x="782" y="1"/>
                    <a:pt x="671" y="1"/>
                  </a:cubicBezTo>
                  <a:lnTo>
                    <a:pt x="671" y="1"/>
                  </a:lnTo>
                  <a:cubicBezTo>
                    <a:pt x="569" y="1"/>
                    <a:pt x="459" y="77"/>
                    <a:pt x="357" y="145"/>
                  </a:cubicBezTo>
                  <a:cubicBezTo>
                    <a:pt x="323" y="179"/>
                    <a:pt x="246" y="213"/>
                    <a:pt x="213" y="247"/>
                  </a:cubicBezTo>
                  <a:cubicBezTo>
                    <a:pt x="179" y="290"/>
                    <a:pt x="111" y="324"/>
                    <a:pt x="68" y="358"/>
                  </a:cubicBezTo>
                  <a:cubicBezTo>
                    <a:pt x="0" y="426"/>
                    <a:pt x="68" y="536"/>
                    <a:pt x="145" y="53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2"/>
            <p:cNvSpPr/>
            <p:nvPr/>
          </p:nvSpPr>
          <p:spPr>
            <a:xfrm>
              <a:off x="7709052" y="3289305"/>
              <a:ext cx="32409" cy="15609"/>
            </a:xfrm>
            <a:custGeom>
              <a:avLst/>
              <a:gdLst/>
              <a:ahLst/>
              <a:cxnLst/>
              <a:rect l="l" t="t" r="r" b="b"/>
              <a:pathLst>
                <a:path w="953" h="459" extrusionOk="0">
                  <a:moveTo>
                    <a:pt x="145" y="459"/>
                  </a:moveTo>
                  <a:lnTo>
                    <a:pt x="179" y="459"/>
                  </a:lnTo>
                  <a:cubicBezTo>
                    <a:pt x="426" y="425"/>
                    <a:pt x="638" y="348"/>
                    <a:pt x="850" y="213"/>
                  </a:cubicBezTo>
                  <a:cubicBezTo>
                    <a:pt x="952" y="136"/>
                    <a:pt x="918" y="0"/>
                    <a:pt x="782" y="0"/>
                  </a:cubicBezTo>
                  <a:lnTo>
                    <a:pt x="740" y="0"/>
                  </a:lnTo>
                  <a:cubicBezTo>
                    <a:pt x="527" y="68"/>
                    <a:pt x="315" y="170"/>
                    <a:pt x="103" y="314"/>
                  </a:cubicBezTo>
                  <a:cubicBezTo>
                    <a:pt x="1" y="348"/>
                    <a:pt x="69" y="459"/>
                    <a:pt x="145" y="4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2"/>
            <p:cNvSpPr/>
            <p:nvPr/>
          </p:nvSpPr>
          <p:spPr>
            <a:xfrm>
              <a:off x="7721192" y="3173748"/>
              <a:ext cx="36150" cy="22853"/>
            </a:xfrm>
            <a:custGeom>
              <a:avLst/>
              <a:gdLst/>
              <a:ahLst/>
              <a:cxnLst/>
              <a:rect l="l" t="t" r="r" b="b"/>
              <a:pathLst>
                <a:path w="1063" h="672" extrusionOk="0">
                  <a:moveTo>
                    <a:pt x="170" y="671"/>
                  </a:moveTo>
                  <a:cubicBezTo>
                    <a:pt x="459" y="671"/>
                    <a:pt x="740" y="459"/>
                    <a:pt x="952" y="315"/>
                  </a:cubicBezTo>
                  <a:cubicBezTo>
                    <a:pt x="1062" y="213"/>
                    <a:pt x="952" y="0"/>
                    <a:pt x="808" y="0"/>
                  </a:cubicBezTo>
                  <a:cubicBezTo>
                    <a:pt x="808" y="0"/>
                    <a:pt x="774" y="34"/>
                    <a:pt x="740" y="34"/>
                  </a:cubicBezTo>
                  <a:cubicBezTo>
                    <a:pt x="638" y="136"/>
                    <a:pt x="527" y="213"/>
                    <a:pt x="383" y="281"/>
                  </a:cubicBezTo>
                  <a:cubicBezTo>
                    <a:pt x="281" y="383"/>
                    <a:pt x="170" y="425"/>
                    <a:pt x="69" y="527"/>
                  </a:cubicBezTo>
                  <a:cubicBezTo>
                    <a:pt x="1" y="561"/>
                    <a:pt x="69" y="637"/>
                    <a:pt x="103" y="6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2"/>
            <p:cNvSpPr/>
            <p:nvPr/>
          </p:nvSpPr>
          <p:spPr>
            <a:xfrm>
              <a:off x="7671780" y="3188167"/>
              <a:ext cx="17956" cy="13059"/>
            </a:xfrm>
            <a:custGeom>
              <a:avLst/>
              <a:gdLst/>
              <a:ahLst/>
              <a:cxnLst/>
              <a:rect l="l" t="t" r="r" b="b"/>
              <a:pathLst>
                <a:path w="528" h="384" extrusionOk="0">
                  <a:moveTo>
                    <a:pt x="103" y="383"/>
                  </a:moveTo>
                  <a:cubicBezTo>
                    <a:pt x="213" y="383"/>
                    <a:pt x="349" y="281"/>
                    <a:pt x="460" y="247"/>
                  </a:cubicBezTo>
                  <a:cubicBezTo>
                    <a:pt x="494" y="247"/>
                    <a:pt x="528" y="171"/>
                    <a:pt x="528" y="137"/>
                  </a:cubicBezTo>
                  <a:lnTo>
                    <a:pt x="528" y="103"/>
                  </a:lnTo>
                  <a:cubicBezTo>
                    <a:pt x="528" y="69"/>
                    <a:pt x="494" y="35"/>
                    <a:pt x="460" y="35"/>
                  </a:cubicBezTo>
                  <a:lnTo>
                    <a:pt x="460" y="1"/>
                  </a:lnTo>
                  <a:lnTo>
                    <a:pt x="392" y="1"/>
                  </a:lnTo>
                  <a:lnTo>
                    <a:pt x="315" y="1"/>
                  </a:lnTo>
                  <a:cubicBezTo>
                    <a:pt x="213" y="69"/>
                    <a:pt x="1" y="171"/>
                    <a:pt x="1" y="315"/>
                  </a:cubicBezTo>
                  <a:cubicBezTo>
                    <a:pt x="1" y="315"/>
                    <a:pt x="1" y="349"/>
                    <a:pt x="35" y="349"/>
                  </a:cubicBezTo>
                  <a:cubicBezTo>
                    <a:pt x="69" y="383"/>
                    <a:pt x="69" y="383"/>
                    <a:pt x="103"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2"/>
            <p:cNvSpPr/>
            <p:nvPr/>
          </p:nvSpPr>
          <p:spPr>
            <a:xfrm>
              <a:off x="7671780" y="3144842"/>
              <a:ext cx="21731" cy="11903"/>
            </a:xfrm>
            <a:custGeom>
              <a:avLst/>
              <a:gdLst/>
              <a:ahLst/>
              <a:cxnLst/>
              <a:rect l="l" t="t" r="r" b="b"/>
              <a:pathLst>
                <a:path w="639" h="350" extrusionOk="0">
                  <a:moveTo>
                    <a:pt x="69" y="349"/>
                  </a:moveTo>
                  <a:lnTo>
                    <a:pt x="103" y="349"/>
                  </a:lnTo>
                  <a:cubicBezTo>
                    <a:pt x="281" y="281"/>
                    <a:pt x="426" y="247"/>
                    <a:pt x="562" y="103"/>
                  </a:cubicBezTo>
                  <a:cubicBezTo>
                    <a:pt x="638" y="69"/>
                    <a:pt x="562" y="1"/>
                    <a:pt x="528" y="1"/>
                  </a:cubicBezTo>
                  <a:lnTo>
                    <a:pt x="494" y="1"/>
                  </a:lnTo>
                  <a:cubicBezTo>
                    <a:pt x="315" y="35"/>
                    <a:pt x="213" y="137"/>
                    <a:pt x="35" y="213"/>
                  </a:cubicBezTo>
                  <a:cubicBezTo>
                    <a:pt x="1" y="247"/>
                    <a:pt x="35" y="349"/>
                    <a:pt x="69"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32"/>
            <p:cNvSpPr/>
            <p:nvPr/>
          </p:nvSpPr>
          <p:spPr>
            <a:xfrm>
              <a:off x="7616313" y="3155554"/>
              <a:ext cx="28940" cy="19384"/>
            </a:xfrm>
            <a:custGeom>
              <a:avLst/>
              <a:gdLst/>
              <a:ahLst/>
              <a:cxnLst/>
              <a:rect l="l" t="t" r="r" b="b"/>
              <a:pathLst>
                <a:path w="851" h="570" extrusionOk="0">
                  <a:moveTo>
                    <a:pt x="69" y="569"/>
                  </a:moveTo>
                  <a:lnTo>
                    <a:pt x="69" y="569"/>
                  </a:lnTo>
                  <a:cubicBezTo>
                    <a:pt x="324" y="535"/>
                    <a:pt x="748" y="425"/>
                    <a:pt x="850" y="144"/>
                  </a:cubicBezTo>
                  <a:cubicBezTo>
                    <a:pt x="850" y="68"/>
                    <a:pt x="782" y="0"/>
                    <a:pt x="748" y="0"/>
                  </a:cubicBezTo>
                  <a:lnTo>
                    <a:pt x="706" y="0"/>
                  </a:lnTo>
                  <a:cubicBezTo>
                    <a:pt x="570" y="34"/>
                    <a:pt x="494" y="144"/>
                    <a:pt x="392" y="246"/>
                  </a:cubicBezTo>
                  <a:cubicBezTo>
                    <a:pt x="281" y="323"/>
                    <a:pt x="145" y="391"/>
                    <a:pt x="35" y="493"/>
                  </a:cubicBezTo>
                  <a:cubicBezTo>
                    <a:pt x="1" y="493"/>
                    <a:pt x="1" y="569"/>
                    <a:pt x="69" y="56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32"/>
            <p:cNvSpPr/>
            <p:nvPr/>
          </p:nvSpPr>
          <p:spPr>
            <a:xfrm>
              <a:off x="7758465" y="3208402"/>
              <a:ext cx="28906" cy="17072"/>
            </a:xfrm>
            <a:custGeom>
              <a:avLst/>
              <a:gdLst/>
              <a:ahLst/>
              <a:cxnLst/>
              <a:rect l="l" t="t" r="r" b="b"/>
              <a:pathLst>
                <a:path w="850" h="502" extrusionOk="0">
                  <a:moveTo>
                    <a:pt x="102" y="502"/>
                  </a:moveTo>
                  <a:lnTo>
                    <a:pt x="179" y="502"/>
                  </a:lnTo>
                  <a:cubicBezTo>
                    <a:pt x="391" y="391"/>
                    <a:pt x="638" y="323"/>
                    <a:pt x="816" y="145"/>
                  </a:cubicBezTo>
                  <a:cubicBezTo>
                    <a:pt x="850" y="77"/>
                    <a:pt x="816" y="1"/>
                    <a:pt x="739" y="1"/>
                  </a:cubicBezTo>
                  <a:lnTo>
                    <a:pt x="739" y="1"/>
                  </a:lnTo>
                  <a:cubicBezTo>
                    <a:pt x="493" y="43"/>
                    <a:pt x="281" y="179"/>
                    <a:pt x="68" y="289"/>
                  </a:cubicBezTo>
                  <a:cubicBezTo>
                    <a:pt x="0" y="357"/>
                    <a:pt x="34" y="502"/>
                    <a:pt x="10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2"/>
            <p:cNvSpPr/>
            <p:nvPr/>
          </p:nvSpPr>
          <p:spPr>
            <a:xfrm>
              <a:off x="7813625" y="3217074"/>
              <a:ext cx="24315" cy="13025"/>
            </a:xfrm>
            <a:custGeom>
              <a:avLst/>
              <a:gdLst/>
              <a:ahLst/>
              <a:cxnLst/>
              <a:rect l="l" t="t" r="r" b="b"/>
              <a:pathLst>
                <a:path w="715" h="383" extrusionOk="0">
                  <a:moveTo>
                    <a:pt x="179" y="383"/>
                  </a:moveTo>
                  <a:cubicBezTo>
                    <a:pt x="358" y="383"/>
                    <a:pt x="681" y="349"/>
                    <a:pt x="715" y="136"/>
                  </a:cubicBezTo>
                  <a:cubicBezTo>
                    <a:pt x="715" y="68"/>
                    <a:pt x="681" y="0"/>
                    <a:pt x="604" y="0"/>
                  </a:cubicBezTo>
                  <a:lnTo>
                    <a:pt x="570" y="0"/>
                  </a:lnTo>
                  <a:cubicBezTo>
                    <a:pt x="502" y="0"/>
                    <a:pt x="426" y="34"/>
                    <a:pt x="358" y="68"/>
                  </a:cubicBezTo>
                  <a:cubicBezTo>
                    <a:pt x="290" y="102"/>
                    <a:pt x="213" y="136"/>
                    <a:pt x="145" y="136"/>
                  </a:cubicBezTo>
                  <a:cubicBezTo>
                    <a:pt x="1" y="170"/>
                    <a:pt x="43" y="383"/>
                    <a:pt x="179" y="3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2"/>
            <p:cNvSpPr/>
            <p:nvPr/>
          </p:nvSpPr>
          <p:spPr>
            <a:xfrm>
              <a:off x="7786181" y="3258971"/>
              <a:ext cx="26322" cy="14453"/>
            </a:xfrm>
            <a:custGeom>
              <a:avLst/>
              <a:gdLst/>
              <a:ahLst/>
              <a:cxnLst/>
              <a:rect l="l" t="t" r="r" b="b"/>
              <a:pathLst>
                <a:path w="774" h="425" extrusionOk="0">
                  <a:moveTo>
                    <a:pt x="103" y="425"/>
                  </a:moveTo>
                  <a:lnTo>
                    <a:pt x="103" y="425"/>
                  </a:lnTo>
                  <a:cubicBezTo>
                    <a:pt x="247" y="425"/>
                    <a:pt x="349" y="425"/>
                    <a:pt x="494" y="391"/>
                  </a:cubicBezTo>
                  <a:cubicBezTo>
                    <a:pt x="528" y="357"/>
                    <a:pt x="562" y="323"/>
                    <a:pt x="638" y="289"/>
                  </a:cubicBezTo>
                  <a:cubicBezTo>
                    <a:pt x="672" y="255"/>
                    <a:pt x="706" y="213"/>
                    <a:pt x="740" y="145"/>
                  </a:cubicBezTo>
                  <a:cubicBezTo>
                    <a:pt x="774" y="77"/>
                    <a:pt x="740" y="0"/>
                    <a:pt x="672" y="0"/>
                  </a:cubicBezTo>
                  <a:lnTo>
                    <a:pt x="672" y="0"/>
                  </a:lnTo>
                  <a:cubicBezTo>
                    <a:pt x="596" y="0"/>
                    <a:pt x="562" y="43"/>
                    <a:pt x="528" y="43"/>
                  </a:cubicBezTo>
                  <a:cubicBezTo>
                    <a:pt x="460" y="77"/>
                    <a:pt x="426" y="77"/>
                    <a:pt x="349" y="111"/>
                  </a:cubicBezTo>
                  <a:cubicBezTo>
                    <a:pt x="281" y="145"/>
                    <a:pt x="171" y="213"/>
                    <a:pt x="69" y="255"/>
                  </a:cubicBezTo>
                  <a:cubicBezTo>
                    <a:pt x="1" y="323"/>
                    <a:pt x="35" y="425"/>
                    <a:pt x="10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2"/>
            <p:cNvSpPr/>
            <p:nvPr/>
          </p:nvSpPr>
          <p:spPr>
            <a:xfrm>
              <a:off x="7816243" y="3280634"/>
              <a:ext cx="28906" cy="12175"/>
            </a:xfrm>
            <a:custGeom>
              <a:avLst/>
              <a:gdLst/>
              <a:ahLst/>
              <a:cxnLst/>
              <a:rect l="l" t="t" r="r" b="b"/>
              <a:pathLst>
                <a:path w="850" h="358" extrusionOk="0">
                  <a:moveTo>
                    <a:pt x="136" y="357"/>
                  </a:moveTo>
                  <a:lnTo>
                    <a:pt x="136" y="357"/>
                  </a:lnTo>
                  <a:cubicBezTo>
                    <a:pt x="391" y="323"/>
                    <a:pt x="638" y="357"/>
                    <a:pt x="816" y="179"/>
                  </a:cubicBezTo>
                  <a:cubicBezTo>
                    <a:pt x="850" y="111"/>
                    <a:pt x="816" y="43"/>
                    <a:pt x="773" y="43"/>
                  </a:cubicBezTo>
                  <a:cubicBezTo>
                    <a:pt x="739" y="0"/>
                    <a:pt x="705" y="0"/>
                    <a:pt x="671" y="0"/>
                  </a:cubicBezTo>
                  <a:cubicBezTo>
                    <a:pt x="459" y="0"/>
                    <a:pt x="281" y="145"/>
                    <a:pt x="102" y="179"/>
                  </a:cubicBezTo>
                  <a:cubicBezTo>
                    <a:pt x="0" y="213"/>
                    <a:pt x="34" y="357"/>
                    <a:pt x="13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32"/>
            <p:cNvSpPr/>
            <p:nvPr/>
          </p:nvSpPr>
          <p:spPr>
            <a:xfrm>
              <a:off x="7794581" y="3330012"/>
              <a:ext cx="28906" cy="13331"/>
            </a:xfrm>
            <a:custGeom>
              <a:avLst/>
              <a:gdLst/>
              <a:ahLst/>
              <a:cxnLst/>
              <a:rect l="l" t="t" r="r" b="b"/>
              <a:pathLst>
                <a:path w="850" h="392" extrusionOk="0">
                  <a:moveTo>
                    <a:pt x="102" y="392"/>
                  </a:moveTo>
                  <a:lnTo>
                    <a:pt x="136" y="392"/>
                  </a:lnTo>
                  <a:cubicBezTo>
                    <a:pt x="281" y="392"/>
                    <a:pt x="391" y="358"/>
                    <a:pt x="527" y="324"/>
                  </a:cubicBezTo>
                  <a:cubicBezTo>
                    <a:pt x="637" y="290"/>
                    <a:pt x="739" y="213"/>
                    <a:pt x="816" y="111"/>
                  </a:cubicBezTo>
                  <a:cubicBezTo>
                    <a:pt x="850" y="77"/>
                    <a:pt x="816" y="1"/>
                    <a:pt x="739" y="1"/>
                  </a:cubicBezTo>
                  <a:lnTo>
                    <a:pt x="671" y="1"/>
                  </a:lnTo>
                  <a:cubicBezTo>
                    <a:pt x="561" y="1"/>
                    <a:pt x="493" y="1"/>
                    <a:pt x="425" y="35"/>
                  </a:cubicBezTo>
                  <a:cubicBezTo>
                    <a:pt x="281" y="111"/>
                    <a:pt x="179" y="179"/>
                    <a:pt x="68" y="247"/>
                  </a:cubicBezTo>
                  <a:cubicBezTo>
                    <a:pt x="0" y="290"/>
                    <a:pt x="34" y="392"/>
                    <a:pt x="102" y="39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32"/>
            <p:cNvSpPr/>
            <p:nvPr/>
          </p:nvSpPr>
          <p:spPr>
            <a:xfrm>
              <a:off x="7836750" y="3356606"/>
              <a:ext cx="24009" cy="14487"/>
            </a:xfrm>
            <a:custGeom>
              <a:avLst/>
              <a:gdLst/>
              <a:ahLst/>
              <a:cxnLst/>
              <a:rect l="l" t="t" r="r" b="b"/>
              <a:pathLst>
                <a:path w="706" h="426" extrusionOk="0">
                  <a:moveTo>
                    <a:pt x="213" y="425"/>
                  </a:moveTo>
                  <a:cubicBezTo>
                    <a:pt x="281" y="425"/>
                    <a:pt x="315" y="391"/>
                    <a:pt x="383" y="391"/>
                  </a:cubicBezTo>
                  <a:cubicBezTo>
                    <a:pt x="459" y="357"/>
                    <a:pt x="527" y="357"/>
                    <a:pt x="638" y="315"/>
                  </a:cubicBezTo>
                  <a:cubicBezTo>
                    <a:pt x="706" y="247"/>
                    <a:pt x="706" y="34"/>
                    <a:pt x="561" y="34"/>
                  </a:cubicBezTo>
                  <a:cubicBezTo>
                    <a:pt x="561" y="0"/>
                    <a:pt x="527" y="0"/>
                    <a:pt x="493" y="0"/>
                  </a:cubicBezTo>
                  <a:cubicBezTo>
                    <a:pt x="425" y="0"/>
                    <a:pt x="383" y="34"/>
                    <a:pt x="315" y="34"/>
                  </a:cubicBezTo>
                  <a:cubicBezTo>
                    <a:pt x="213" y="34"/>
                    <a:pt x="136" y="68"/>
                    <a:pt x="68" y="145"/>
                  </a:cubicBezTo>
                  <a:cubicBezTo>
                    <a:pt x="1" y="213"/>
                    <a:pt x="1" y="315"/>
                    <a:pt x="102" y="391"/>
                  </a:cubicBezTo>
                  <a:cubicBezTo>
                    <a:pt x="136" y="391"/>
                    <a:pt x="170" y="425"/>
                    <a:pt x="213" y="42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2"/>
            <p:cNvSpPr/>
            <p:nvPr/>
          </p:nvSpPr>
          <p:spPr>
            <a:xfrm>
              <a:off x="7786181" y="3397619"/>
              <a:ext cx="27478" cy="10746"/>
            </a:xfrm>
            <a:custGeom>
              <a:avLst/>
              <a:gdLst/>
              <a:ahLst/>
              <a:cxnLst/>
              <a:rect l="l" t="t" r="r" b="b"/>
              <a:pathLst>
                <a:path w="808" h="316" extrusionOk="0">
                  <a:moveTo>
                    <a:pt x="103" y="315"/>
                  </a:moveTo>
                  <a:lnTo>
                    <a:pt x="137" y="315"/>
                  </a:lnTo>
                  <a:cubicBezTo>
                    <a:pt x="247" y="281"/>
                    <a:pt x="315" y="281"/>
                    <a:pt x="426" y="247"/>
                  </a:cubicBezTo>
                  <a:cubicBezTo>
                    <a:pt x="528" y="247"/>
                    <a:pt x="596" y="213"/>
                    <a:pt x="706" y="171"/>
                  </a:cubicBezTo>
                  <a:cubicBezTo>
                    <a:pt x="808" y="137"/>
                    <a:pt x="774" y="1"/>
                    <a:pt x="672" y="1"/>
                  </a:cubicBezTo>
                  <a:lnTo>
                    <a:pt x="638" y="1"/>
                  </a:lnTo>
                  <a:cubicBezTo>
                    <a:pt x="562" y="35"/>
                    <a:pt x="460" y="35"/>
                    <a:pt x="349" y="69"/>
                  </a:cubicBezTo>
                  <a:cubicBezTo>
                    <a:pt x="281" y="103"/>
                    <a:pt x="171" y="137"/>
                    <a:pt x="103" y="171"/>
                  </a:cubicBezTo>
                  <a:cubicBezTo>
                    <a:pt x="1" y="213"/>
                    <a:pt x="35" y="315"/>
                    <a:pt x="103" y="3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2"/>
            <p:cNvSpPr/>
            <p:nvPr/>
          </p:nvSpPr>
          <p:spPr>
            <a:xfrm>
              <a:off x="7715139" y="3429995"/>
              <a:ext cx="30063" cy="12141"/>
            </a:xfrm>
            <a:custGeom>
              <a:avLst/>
              <a:gdLst/>
              <a:ahLst/>
              <a:cxnLst/>
              <a:rect l="l" t="t" r="r" b="b"/>
              <a:pathLst>
                <a:path w="884" h="357" extrusionOk="0">
                  <a:moveTo>
                    <a:pt x="102" y="357"/>
                  </a:moveTo>
                  <a:cubicBezTo>
                    <a:pt x="348" y="357"/>
                    <a:pt x="561" y="281"/>
                    <a:pt x="773" y="247"/>
                  </a:cubicBezTo>
                  <a:cubicBezTo>
                    <a:pt x="884" y="213"/>
                    <a:pt x="850" y="0"/>
                    <a:pt x="739" y="0"/>
                  </a:cubicBezTo>
                  <a:lnTo>
                    <a:pt x="705" y="0"/>
                  </a:lnTo>
                  <a:cubicBezTo>
                    <a:pt x="459" y="68"/>
                    <a:pt x="247" y="111"/>
                    <a:pt x="34" y="247"/>
                  </a:cubicBezTo>
                  <a:cubicBezTo>
                    <a:pt x="0" y="281"/>
                    <a:pt x="0" y="357"/>
                    <a:pt x="68"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2"/>
            <p:cNvSpPr/>
            <p:nvPr/>
          </p:nvSpPr>
          <p:spPr>
            <a:xfrm>
              <a:off x="7812469" y="3428838"/>
              <a:ext cx="32681" cy="12141"/>
            </a:xfrm>
            <a:custGeom>
              <a:avLst/>
              <a:gdLst/>
              <a:ahLst/>
              <a:cxnLst/>
              <a:rect l="l" t="t" r="r" b="b"/>
              <a:pathLst>
                <a:path w="961" h="357" extrusionOk="0">
                  <a:moveTo>
                    <a:pt x="111" y="357"/>
                  </a:moveTo>
                  <a:lnTo>
                    <a:pt x="111" y="357"/>
                  </a:lnTo>
                  <a:cubicBezTo>
                    <a:pt x="358" y="357"/>
                    <a:pt x="570" y="281"/>
                    <a:pt x="816" y="247"/>
                  </a:cubicBezTo>
                  <a:cubicBezTo>
                    <a:pt x="961" y="213"/>
                    <a:pt x="927" y="0"/>
                    <a:pt x="782" y="0"/>
                  </a:cubicBezTo>
                  <a:lnTo>
                    <a:pt x="749" y="0"/>
                  </a:lnTo>
                  <a:cubicBezTo>
                    <a:pt x="536" y="34"/>
                    <a:pt x="290" y="68"/>
                    <a:pt x="77" y="213"/>
                  </a:cubicBezTo>
                  <a:cubicBezTo>
                    <a:pt x="1" y="247"/>
                    <a:pt x="35" y="357"/>
                    <a:pt x="111"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2"/>
            <p:cNvSpPr/>
            <p:nvPr/>
          </p:nvSpPr>
          <p:spPr>
            <a:xfrm>
              <a:off x="7741427" y="3463798"/>
              <a:ext cx="27750" cy="11869"/>
            </a:xfrm>
            <a:custGeom>
              <a:avLst/>
              <a:gdLst/>
              <a:ahLst/>
              <a:cxnLst/>
              <a:rect l="l" t="t" r="r" b="b"/>
              <a:pathLst>
                <a:path w="816" h="349" extrusionOk="0">
                  <a:moveTo>
                    <a:pt x="179" y="348"/>
                  </a:moveTo>
                  <a:cubicBezTo>
                    <a:pt x="255" y="348"/>
                    <a:pt x="323" y="348"/>
                    <a:pt x="391" y="314"/>
                  </a:cubicBezTo>
                  <a:cubicBezTo>
                    <a:pt x="501" y="280"/>
                    <a:pt x="603" y="246"/>
                    <a:pt x="680" y="212"/>
                  </a:cubicBezTo>
                  <a:cubicBezTo>
                    <a:pt x="816" y="178"/>
                    <a:pt x="816" y="0"/>
                    <a:pt x="680" y="0"/>
                  </a:cubicBezTo>
                  <a:lnTo>
                    <a:pt x="680" y="0"/>
                  </a:lnTo>
                  <a:cubicBezTo>
                    <a:pt x="535" y="0"/>
                    <a:pt x="467" y="0"/>
                    <a:pt x="357" y="34"/>
                  </a:cubicBezTo>
                  <a:cubicBezTo>
                    <a:pt x="255" y="68"/>
                    <a:pt x="111" y="34"/>
                    <a:pt x="43" y="136"/>
                  </a:cubicBezTo>
                  <a:cubicBezTo>
                    <a:pt x="0" y="212"/>
                    <a:pt x="0" y="280"/>
                    <a:pt x="77" y="3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2"/>
            <p:cNvSpPr/>
            <p:nvPr/>
          </p:nvSpPr>
          <p:spPr>
            <a:xfrm>
              <a:off x="7663414" y="3484305"/>
              <a:ext cx="25166" cy="7244"/>
            </a:xfrm>
            <a:custGeom>
              <a:avLst/>
              <a:gdLst/>
              <a:ahLst/>
              <a:cxnLst/>
              <a:rect l="l" t="t" r="r" b="b"/>
              <a:pathLst>
                <a:path w="740" h="213" extrusionOk="0">
                  <a:moveTo>
                    <a:pt x="213" y="213"/>
                  </a:moveTo>
                  <a:lnTo>
                    <a:pt x="315" y="213"/>
                  </a:lnTo>
                  <a:cubicBezTo>
                    <a:pt x="425" y="213"/>
                    <a:pt x="527" y="170"/>
                    <a:pt x="595" y="170"/>
                  </a:cubicBezTo>
                  <a:cubicBezTo>
                    <a:pt x="740" y="170"/>
                    <a:pt x="740" y="0"/>
                    <a:pt x="595" y="0"/>
                  </a:cubicBezTo>
                  <a:lnTo>
                    <a:pt x="315" y="0"/>
                  </a:lnTo>
                  <a:lnTo>
                    <a:pt x="247" y="0"/>
                  </a:lnTo>
                  <a:cubicBezTo>
                    <a:pt x="171" y="0"/>
                    <a:pt x="137" y="0"/>
                    <a:pt x="69" y="34"/>
                  </a:cubicBezTo>
                  <a:cubicBezTo>
                    <a:pt x="1" y="68"/>
                    <a:pt x="1" y="170"/>
                    <a:pt x="69"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2"/>
            <p:cNvSpPr/>
            <p:nvPr/>
          </p:nvSpPr>
          <p:spPr>
            <a:xfrm>
              <a:off x="7666882" y="3453970"/>
              <a:ext cx="27784" cy="12175"/>
            </a:xfrm>
            <a:custGeom>
              <a:avLst/>
              <a:gdLst/>
              <a:ahLst/>
              <a:cxnLst/>
              <a:rect l="l" t="t" r="r" b="b"/>
              <a:pathLst>
                <a:path w="817" h="358" extrusionOk="0">
                  <a:moveTo>
                    <a:pt x="145" y="357"/>
                  </a:moveTo>
                  <a:cubicBezTo>
                    <a:pt x="323" y="357"/>
                    <a:pt x="536" y="255"/>
                    <a:pt x="706" y="213"/>
                  </a:cubicBezTo>
                  <a:cubicBezTo>
                    <a:pt x="816" y="213"/>
                    <a:pt x="816" y="0"/>
                    <a:pt x="672" y="0"/>
                  </a:cubicBezTo>
                  <a:lnTo>
                    <a:pt x="672" y="0"/>
                  </a:lnTo>
                  <a:cubicBezTo>
                    <a:pt x="459" y="0"/>
                    <a:pt x="179" y="43"/>
                    <a:pt x="35" y="213"/>
                  </a:cubicBezTo>
                  <a:cubicBezTo>
                    <a:pt x="1" y="255"/>
                    <a:pt x="1" y="357"/>
                    <a:pt x="69"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2"/>
            <p:cNvSpPr/>
            <p:nvPr/>
          </p:nvSpPr>
          <p:spPr>
            <a:xfrm>
              <a:off x="7766831" y="3510592"/>
              <a:ext cx="38462" cy="11018"/>
            </a:xfrm>
            <a:custGeom>
              <a:avLst/>
              <a:gdLst/>
              <a:ahLst/>
              <a:cxnLst/>
              <a:rect l="l" t="t" r="r" b="b"/>
              <a:pathLst>
                <a:path w="1131" h="324" extrusionOk="0">
                  <a:moveTo>
                    <a:pt x="213" y="323"/>
                  </a:moveTo>
                  <a:cubicBezTo>
                    <a:pt x="315" y="323"/>
                    <a:pt x="426" y="289"/>
                    <a:pt x="570" y="247"/>
                  </a:cubicBezTo>
                  <a:cubicBezTo>
                    <a:pt x="706" y="247"/>
                    <a:pt x="850" y="213"/>
                    <a:pt x="995" y="213"/>
                  </a:cubicBezTo>
                  <a:cubicBezTo>
                    <a:pt x="1131" y="213"/>
                    <a:pt x="1131" y="0"/>
                    <a:pt x="995" y="0"/>
                  </a:cubicBezTo>
                  <a:lnTo>
                    <a:pt x="672" y="0"/>
                  </a:lnTo>
                  <a:cubicBezTo>
                    <a:pt x="459" y="0"/>
                    <a:pt x="247" y="0"/>
                    <a:pt x="69" y="111"/>
                  </a:cubicBezTo>
                  <a:cubicBezTo>
                    <a:pt x="1" y="179"/>
                    <a:pt x="35" y="289"/>
                    <a:pt x="145"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2"/>
            <p:cNvSpPr/>
            <p:nvPr/>
          </p:nvSpPr>
          <p:spPr>
            <a:xfrm>
              <a:off x="7815087" y="3479373"/>
              <a:ext cx="22853" cy="8434"/>
            </a:xfrm>
            <a:custGeom>
              <a:avLst/>
              <a:gdLst/>
              <a:ahLst/>
              <a:cxnLst/>
              <a:rect l="l" t="t" r="r" b="b"/>
              <a:pathLst>
                <a:path w="672" h="248" extrusionOk="0">
                  <a:moveTo>
                    <a:pt x="170" y="247"/>
                  </a:moveTo>
                  <a:lnTo>
                    <a:pt x="315" y="247"/>
                  </a:lnTo>
                  <a:cubicBezTo>
                    <a:pt x="349" y="213"/>
                    <a:pt x="425" y="213"/>
                    <a:pt x="493" y="213"/>
                  </a:cubicBezTo>
                  <a:lnTo>
                    <a:pt x="527" y="213"/>
                  </a:lnTo>
                  <a:lnTo>
                    <a:pt x="527" y="213"/>
                  </a:lnTo>
                  <a:cubicBezTo>
                    <a:pt x="638" y="213"/>
                    <a:pt x="672" y="35"/>
                    <a:pt x="561" y="1"/>
                  </a:cubicBezTo>
                  <a:lnTo>
                    <a:pt x="315" y="1"/>
                  </a:lnTo>
                  <a:lnTo>
                    <a:pt x="315" y="1"/>
                  </a:lnTo>
                  <a:cubicBezTo>
                    <a:pt x="213" y="1"/>
                    <a:pt x="102" y="1"/>
                    <a:pt x="68" y="69"/>
                  </a:cubicBezTo>
                  <a:cubicBezTo>
                    <a:pt x="0" y="103"/>
                    <a:pt x="0" y="213"/>
                    <a:pt x="68"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2"/>
            <p:cNvSpPr/>
            <p:nvPr/>
          </p:nvSpPr>
          <p:spPr>
            <a:xfrm>
              <a:off x="7877491" y="3464954"/>
              <a:ext cx="26594" cy="7244"/>
            </a:xfrm>
            <a:custGeom>
              <a:avLst/>
              <a:gdLst/>
              <a:ahLst/>
              <a:cxnLst/>
              <a:rect l="l" t="t" r="r" b="b"/>
              <a:pathLst>
                <a:path w="782" h="213" extrusionOk="0">
                  <a:moveTo>
                    <a:pt x="179" y="212"/>
                  </a:moveTo>
                  <a:lnTo>
                    <a:pt x="671" y="212"/>
                  </a:lnTo>
                  <a:lnTo>
                    <a:pt x="671" y="212"/>
                  </a:lnTo>
                  <a:cubicBezTo>
                    <a:pt x="782" y="212"/>
                    <a:pt x="782" y="34"/>
                    <a:pt x="671" y="0"/>
                  </a:cubicBezTo>
                  <a:lnTo>
                    <a:pt x="391" y="0"/>
                  </a:lnTo>
                  <a:cubicBezTo>
                    <a:pt x="289" y="0"/>
                    <a:pt x="179" y="0"/>
                    <a:pt x="77" y="34"/>
                  </a:cubicBezTo>
                  <a:cubicBezTo>
                    <a:pt x="0" y="68"/>
                    <a:pt x="0" y="212"/>
                    <a:pt x="111" y="21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2"/>
            <p:cNvSpPr/>
            <p:nvPr/>
          </p:nvSpPr>
          <p:spPr>
            <a:xfrm>
              <a:off x="7893100" y="3428838"/>
              <a:ext cx="26594" cy="7244"/>
            </a:xfrm>
            <a:custGeom>
              <a:avLst/>
              <a:gdLst/>
              <a:ahLst/>
              <a:cxnLst/>
              <a:rect l="l" t="t" r="r" b="b"/>
              <a:pathLst>
                <a:path w="782" h="213" extrusionOk="0">
                  <a:moveTo>
                    <a:pt x="178" y="213"/>
                  </a:moveTo>
                  <a:cubicBezTo>
                    <a:pt x="357" y="213"/>
                    <a:pt x="535" y="179"/>
                    <a:pt x="680" y="179"/>
                  </a:cubicBezTo>
                  <a:cubicBezTo>
                    <a:pt x="782" y="179"/>
                    <a:pt x="782" y="0"/>
                    <a:pt x="680" y="0"/>
                  </a:cubicBezTo>
                  <a:lnTo>
                    <a:pt x="680" y="0"/>
                  </a:lnTo>
                  <a:cubicBezTo>
                    <a:pt x="569" y="34"/>
                    <a:pt x="467" y="34"/>
                    <a:pt x="357" y="34"/>
                  </a:cubicBezTo>
                  <a:cubicBezTo>
                    <a:pt x="255" y="34"/>
                    <a:pt x="144" y="34"/>
                    <a:pt x="76" y="102"/>
                  </a:cubicBezTo>
                  <a:cubicBezTo>
                    <a:pt x="0" y="102"/>
                    <a:pt x="0" y="213"/>
                    <a:pt x="76"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2"/>
            <p:cNvSpPr/>
            <p:nvPr/>
          </p:nvSpPr>
          <p:spPr>
            <a:xfrm>
              <a:off x="7877491" y="3396191"/>
              <a:ext cx="30063" cy="9862"/>
            </a:xfrm>
            <a:custGeom>
              <a:avLst/>
              <a:gdLst/>
              <a:ahLst/>
              <a:cxnLst/>
              <a:rect l="l" t="t" r="r" b="b"/>
              <a:pathLst>
                <a:path w="884" h="290" extrusionOk="0">
                  <a:moveTo>
                    <a:pt x="111" y="289"/>
                  </a:moveTo>
                  <a:lnTo>
                    <a:pt x="111" y="289"/>
                  </a:lnTo>
                  <a:lnTo>
                    <a:pt x="179" y="289"/>
                  </a:lnTo>
                  <a:lnTo>
                    <a:pt x="289" y="289"/>
                  </a:lnTo>
                  <a:lnTo>
                    <a:pt x="425" y="289"/>
                  </a:lnTo>
                  <a:cubicBezTo>
                    <a:pt x="535" y="255"/>
                    <a:pt x="637" y="255"/>
                    <a:pt x="748" y="213"/>
                  </a:cubicBezTo>
                  <a:cubicBezTo>
                    <a:pt x="884" y="213"/>
                    <a:pt x="850" y="0"/>
                    <a:pt x="714" y="0"/>
                  </a:cubicBezTo>
                  <a:lnTo>
                    <a:pt x="637" y="0"/>
                  </a:lnTo>
                  <a:cubicBezTo>
                    <a:pt x="535" y="0"/>
                    <a:pt x="459" y="0"/>
                    <a:pt x="357" y="43"/>
                  </a:cubicBezTo>
                  <a:cubicBezTo>
                    <a:pt x="247" y="43"/>
                    <a:pt x="179" y="111"/>
                    <a:pt x="77" y="145"/>
                  </a:cubicBezTo>
                  <a:cubicBezTo>
                    <a:pt x="0" y="179"/>
                    <a:pt x="34" y="289"/>
                    <a:pt x="111"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32"/>
            <p:cNvSpPr/>
            <p:nvPr/>
          </p:nvSpPr>
          <p:spPr>
            <a:xfrm>
              <a:off x="7943636" y="3484305"/>
              <a:ext cx="23159" cy="8400"/>
            </a:xfrm>
            <a:custGeom>
              <a:avLst/>
              <a:gdLst/>
              <a:ahLst/>
              <a:cxnLst/>
              <a:rect l="l" t="t" r="r" b="b"/>
              <a:pathLst>
                <a:path w="681" h="247" extrusionOk="0">
                  <a:moveTo>
                    <a:pt x="179" y="247"/>
                  </a:moveTo>
                  <a:cubicBezTo>
                    <a:pt x="213" y="247"/>
                    <a:pt x="255" y="213"/>
                    <a:pt x="289" y="213"/>
                  </a:cubicBezTo>
                  <a:lnTo>
                    <a:pt x="570" y="213"/>
                  </a:lnTo>
                  <a:cubicBezTo>
                    <a:pt x="680" y="170"/>
                    <a:pt x="680" y="34"/>
                    <a:pt x="570" y="34"/>
                  </a:cubicBezTo>
                  <a:lnTo>
                    <a:pt x="289" y="34"/>
                  </a:lnTo>
                  <a:cubicBezTo>
                    <a:pt x="255" y="0"/>
                    <a:pt x="213" y="0"/>
                    <a:pt x="179" y="0"/>
                  </a:cubicBezTo>
                  <a:cubicBezTo>
                    <a:pt x="145" y="0"/>
                    <a:pt x="111" y="0"/>
                    <a:pt x="77" y="34"/>
                  </a:cubicBezTo>
                  <a:cubicBezTo>
                    <a:pt x="1" y="68"/>
                    <a:pt x="1" y="170"/>
                    <a:pt x="77" y="213"/>
                  </a:cubicBezTo>
                  <a:cubicBezTo>
                    <a:pt x="111" y="213"/>
                    <a:pt x="145" y="247"/>
                    <a:pt x="179"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2"/>
            <p:cNvSpPr/>
            <p:nvPr/>
          </p:nvSpPr>
          <p:spPr>
            <a:xfrm>
              <a:off x="7931801" y="3529943"/>
              <a:ext cx="26322" cy="8400"/>
            </a:xfrm>
            <a:custGeom>
              <a:avLst/>
              <a:gdLst/>
              <a:ahLst/>
              <a:cxnLst/>
              <a:rect l="l" t="t" r="r" b="b"/>
              <a:pathLst>
                <a:path w="774" h="247" extrusionOk="0">
                  <a:moveTo>
                    <a:pt x="213" y="247"/>
                  </a:moveTo>
                  <a:lnTo>
                    <a:pt x="391" y="247"/>
                  </a:lnTo>
                  <a:cubicBezTo>
                    <a:pt x="459" y="213"/>
                    <a:pt x="561" y="213"/>
                    <a:pt x="671" y="179"/>
                  </a:cubicBezTo>
                  <a:cubicBezTo>
                    <a:pt x="773" y="179"/>
                    <a:pt x="739" y="0"/>
                    <a:pt x="637" y="0"/>
                  </a:cubicBezTo>
                  <a:lnTo>
                    <a:pt x="391" y="0"/>
                  </a:lnTo>
                  <a:lnTo>
                    <a:pt x="315" y="0"/>
                  </a:lnTo>
                  <a:cubicBezTo>
                    <a:pt x="247" y="0"/>
                    <a:pt x="136" y="0"/>
                    <a:pt x="68" y="68"/>
                  </a:cubicBezTo>
                  <a:cubicBezTo>
                    <a:pt x="0" y="102"/>
                    <a:pt x="34" y="213"/>
                    <a:pt x="102" y="24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2"/>
            <p:cNvSpPr/>
            <p:nvPr/>
          </p:nvSpPr>
          <p:spPr>
            <a:xfrm>
              <a:off x="7869091" y="3505967"/>
              <a:ext cx="21731" cy="7244"/>
            </a:xfrm>
            <a:custGeom>
              <a:avLst/>
              <a:gdLst/>
              <a:ahLst/>
              <a:cxnLst/>
              <a:rect l="l" t="t" r="r" b="b"/>
              <a:pathLst>
                <a:path w="639" h="213" extrusionOk="0">
                  <a:moveTo>
                    <a:pt x="247" y="213"/>
                  </a:moveTo>
                  <a:cubicBezTo>
                    <a:pt x="358" y="213"/>
                    <a:pt x="460" y="170"/>
                    <a:pt x="536" y="170"/>
                  </a:cubicBezTo>
                  <a:cubicBezTo>
                    <a:pt x="638" y="170"/>
                    <a:pt x="638" y="34"/>
                    <a:pt x="536" y="34"/>
                  </a:cubicBezTo>
                  <a:cubicBezTo>
                    <a:pt x="460" y="0"/>
                    <a:pt x="358" y="0"/>
                    <a:pt x="247" y="0"/>
                  </a:cubicBezTo>
                  <a:cubicBezTo>
                    <a:pt x="179" y="0"/>
                    <a:pt x="111" y="0"/>
                    <a:pt x="35" y="34"/>
                  </a:cubicBezTo>
                  <a:cubicBezTo>
                    <a:pt x="1" y="68"/>
                    <a:pt x="1" y="136"/>
                    <a:pt x="35" y="170"/>
                  </a:cubicBezTo>
                  <a:cubicBezTo>
                    <a:pt x="111" y="170"/>
                    <a:pt x="179" y="213"/>
                    <a:pt x="247" y="21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2"/>
            <p:cNvSpPr/>
            <p:nvPr/>
          </p:nvSpPr>
          <p:spPr>
            <a:xfrm>
              <a:off x="7893100" y="3559971"/>
              <a:ext cx="34960" cy="9590"/>
            </a:xfrm>
            <a:custGeom>
              <a:avLst/>
              <a:gdLst/>
              <a:ahLst/>
              <a:cxnLst/>
              <a:rect l="l" t="t" r="r" b="b"/>
              <a:pathLst>
                <a:path w="1028" h="282" extrusionOk="0">
                  <a:moveTo>
                    <a:pt x="425" y="281"/>
                  </a:moveTo>
                  <a:cubicBezTo>
                    <a:pt x="603" y="281"/>
                    <a:pt x="782" y="247"/>
                    <a:pt x="926" y="213"/>
                  </a:cubicBezTo>
                  <a:cubicBezTo>
                    <a:pt x="1028" y="179"/>
                    <a:pt x="1028" y="1"/>
                    <a:pt x="926" y="1"/>
                  </a:cubicBezTo>
                  <a:lnTo>
                    <a:pt x="782" y="1"/>
                  </a:lnTo>
                  <a:lnTo>
                    <a:pt x="425" y="1"/>
                  </a:lnTo>
                  <a:cubicBezTo>
                    <a:pt x="289" y="1"/>
                    <a:pt x="178" y="1"/>
                    <a:pt x="42" y="69"/>
                  </a:cubicBezTo>
                  <a:cubicBezTo>
                    <a:pt x="0" y="111"/>
                    <a:pt x="0" y="179"/>
                    <a:pt x="42" y="213"/>
                  </a:cubicBezTo>
                  <a:cubicBezTo>
                    <a:pt x="144" y="247"/>
                    <a:pt x="289" y="281"/>
                    <a:pt x="42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2"/>
            <p:cNvSpPr/>
            <p:nvPr/>
          </p:nvSpPr>
          <p:spPr>
            <a:xfrm>
              <a:off x="7908982" y="3598400"/>
              <a:ext cx="25166" cy="9862"/>
            </a:xfrm>
            <a:custGeom>
              <a:avLst/>
              <a:gdLst/>
              <a:ahLst/>
              <a:cxnLst/>
              <a:rect l="l" t="t" r="r" b="b"/>
              <a:pathLst>
                <a:path w="740" h="290" extrusionOk="0">
                  <a:moveTo>
                    <a:pt x="247" y="289"/>
                  </a:moveTo>
                  <a:lnTo>
                    <a:pt x="349" y="289"/>
                  </a:lnTo>
                  <a:cubicBezTo>
                    <a:pt x="425" y="256"/>
                    <a:pt x="527" y="256"/>
                    <a:pt x="637" y="256"/>
                  </a:cubicBezTo>
                  <a:cubicBezTo>
                    <a:pt x="739" y="213"/>
                    <a:pt x="739" y="77"/>
                    <a:pt x="637" y="77"/>
                  </a:cubicBezTo>
                  <a:cubicBezTo>
                    <a:pt x="527" y="43"/>
                    <a:pt x="425" y="43"/>
                    <a:pt x="349" y="43"/>
                  </a:cubicBezTo>
                  <a:cubicBezTo>
                    <a:pt x="315" y="43"/>
                    <a:pt x="247" y="1"/>
                    <a:pt x="213" y="1"/>
                  </a:cubicBezTo>
                  <a:lnTo>
                    <a:pt x="213" y="1"/>
                  </a:lnTo>
                  <a:cubicBezTo>
                    <a:pt x="136" y="43"/>
                    <a:pt x="102" y="77"/>
                    <a:pt x="68" y="77"/>
                  </a:cubicBezTo>
                  <a:cubicBezTo>
                    <a:pt x="0" y="111"/>
                    <a:pt x="0" y="179"/>
                    <a:pt x="68" y="213"/>
                  </a:cubicBezTo>
                  <a:cubicBezTo>
                    <a:pt x="102" y="256"/>
                    <a:pt x="136" y="289"/>
                    <a:pt x="213"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2"/>
            <p:cNvSpPr/>
            <p:nvPr/>
          </p:nvSpPr>
          <p:spPr>
            <a:xfrm>
              <a:off x="7829540" y="3556502"/>
              <a:ext cx="27478" cy="8434"/>
            </a:xfrm>
            <a:custGeom>
              <a:avLst/>
              <a:gdLst/>
              <a:ahLst/>
              <a:cxnLst/>
              <a:rect l="l" t="t" r="r" b="b"/>
              <a:pathLst>
                <a:path w="808" h="248" extrusionOk="0">
                  <a:moveTo>
                    <a:pt x="671" y="247"/>
                  </a:moveTo>
                  <a:cubicBezTo>
                    <a:pt x="773" y="247"/>
                    <a:pt x="807" y="69"/>
                    <a:pt x="671" y="35"/>
                  </a:cubicBezTo>
                  <a:cubicBezTo>
                    <a:pt x="561" y="35"/>
                    <a:pt x="459" y="1"/>
                    <a:pt x="314" y="1"/>
                  </a:cubicBezTo>
                  <a:cubicBezTo>
                    <a:pt x="247" y="1"/>
                    <a:pt x="136" y="1"/>
                    <a:pt x="68" y="69"/>
                  </a:cubicBezTo>
                  <a:cubicBezTo>
                    <a:pt x="34" y="69"/>
                    <a:pt x="0" y="171"/>
                    <a:pt x="68" y="171"/>
                  </a:cubicBezTo>
                  <a:cubicBezTo>
                    <a:pt x="170" y="247"/>
                    <a:pt x="280" y="247"/>
                    <a:pt x="382" y="247"/>
                  </a:cubicBezTo>
                  <a:lnTo>
                    <a:pt x="561" y="247"/>
                  </a:lnTo>
                  <a:lnTo>
                    <a:pt x="671" y="247"/>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2"/>
            <p:cNvSpPr/>
            <p:nvPr/>
          </p:nvSpPr>
          <p:spPr>
            <a:xfrm>
              <a:off x="7802947" y="3597243"/>
              <a:ext cx="28940" cy="9862"/>
            </a:xfrm>
            <a:custGeom>
              <a:avLst/>
              <a:gdLst/>
              <a:ahLst/>
              <a:cxnLst/>
              <a:rect l="l" t="t" r="r" b="b"/>
              <a:pathLst>
                <a:path w="851" h="290" extrusionOk="0">
                  <a:moveTo>
                    <a:pt x="706" y="290"/>
                  </a:moveTo>
                  <a:lnTo>
                    <a:pt x="740" y="290"/>
                  </a:lnTo>
                  <a:cubicBezTo>
                    <a:pt x="816" y="290"/>
                    <a:pt x="850" y="179"/>
                    <a:pt x="782" y="111"/>
                  </a:cubicBezTo>
                  <a:cubicBezTo>
                    <a:pt x="706" y="35"/>
                    <a:pt x="570" y="1"/>
                    <a:pt x="391" y="1"/>
                  </a:cubicBezTo>
                  <a:cubicBezTo>
                    <a:pt x="281" y="1"/>
                    <a:pt x="145" y="35"/>
                    <a:pt x="69" y="111"/>
                  </a:cubicBezTo>
                  <a:cubicBezTo>
                    <a:pt x="1" y="145"/>
                    <a:pt x="35" y="213"/>
                    <a:pt x="103" y="213"/>
                  </a:cubicBezTo>
                  <a:cubicBezTo>
                    <a:pt x="213" y="247"/>
                    <a:pt x="315" y="247"/>
                    <a:pt x="391" y="247"/>
                  </a:cubicBezTo>
                  <a:cubicBezTo>
                    <a:pt x="493" y="247"/>
                    <a:pt x="604" y="290"/>
                    <a:pt x="706" y="29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2"/>
            <p:cNvSpPr/>
            <p:nvPr/>
          </p:nvSpPr>
          <p:spPr>
            <a:xfrm>
              <a:off x="7836750" y="3638256"/>
              <a:ext cx="39619" cy="9590"/>
            </a:xfrm>
            <a:custGeom>
              <a:avLst/>
              <a:gdLst/>
              <a:ahLst/>
              <a:cxnLst/>
              <a:rect l="l" t="t" r="r" b="b"/>
              <a:pathLst>
                <a:path w="1165" h="282" extrusionOk="0">
                  <a:moveTo>
                    <a:pt x="315" y="281"/>
                  </a:moveTo>
                  <a:cubicBezTo>
                    <a:pt x="383" y="281"/>
                    <a:pt x="493" y="247"/>
                    <a:pt x="561" y="247"/>
                  </a:cubicBezTo>
                  <a:lnTo>
                    <a:pt x="850" y="247"/>
                  </a:lnTo>
                  <a:cubicBezTo>
                    <a:pt x="884" y="247"/>
                    <a:pt x="952" y="247"/>
                    <a:pt x="1020" y="281"/>
                  </a:cubicBezTo>
                  <a:lnTo>
                    <a:pt x="1020" y="281"/>
                  </a:lnTo>
                  <a:cubicBezTo>
                    <a:pt x="1130" y="281"/>
                    <a:pt x="1164" y="103"/>
                    <a:pt x="1062" y="103"/>
                  </a:cubicBezTo>
                  <a:cubicBezTo>
                    <a:pt x="850" y="69"/>
                    <a:pt x="638" y="1"/>
                    <a:pt x="383" y="1"/>
                  </a:cubicBezTo>
                  <a:cubicBezTo>
                    <a:pt x="281" y="1"/>
                    <a:pt x="213" y="35"/>
                    <a:pt x="102" y="35"/>
                  </a:cubicBezTo>
                  <a:cubicBezTo>
                    <a:pt x="35" y="103"/>
                    <a:pt x="1" y="213"/>
                    <a:pt x="102" y="247"/>
                  </a:cubicBezTo>
                  <a:cubicBezTo>
                    <a:pt x="170" y="247"/>
                    <a:pt x="247" y="281"/>
                    <a:pt x="315" y="28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2"/>
            <p:cNvSpPr/>
            <p:nvPr/>
          </p:nvSpPr>
          <p:spPr>
            <a:xfrm>
              <a:off x="7772918" y="3647813"/>
              <a:ext cx="30063" cy="11018"/>
            </a:xfrm>
            <a:custGeom>
              <a:avLst/>
              <a:gdLst/>
              <a:ahLst/>
              <a:cxnLst/>
              <a:rect l="l" t="t" r="r" b="b"/>
              <a:pathLst>
                <a:path w="884" h="324" extrusionOk="0">
                  <a:moveTo>
                    <a:pt x="739" y="323"/>
                  </a:moveTo>
                  <a:cubicBezTo>
                    <a:pt x="850" y="323"/>
                    <a:pt x="884" y="179"/>
                    <a:pt x="773" y="145"/>
                  </a:cubicBezTo>
                  <a:cubicBezTo>
                    <a:pt x="671" y="111"/>
                    <a:pt x="527" y="111"/>
                    <a:pt x="425" y="77"/>
                  </a:cubicBezTo>
                  <a:cubicBezTo>
                    <a:pt x="314" y="34"/>
                    <a:pt x="247" y="0"/>
                    <a:pt x="136" y="0"/>
                  </a:cubicBezTo>
                  <a:lnTo>
                    <a:pt x="68" y="0"/>
                  </a:lnTo>
                  <a:cubicBezTo>
                    <a:pt x="0" y="34"/>
                    <a:pt x="0" y="145"/>
                    <a:pt x="68" y="213"/>
                  </a:cubicBezTo>
                  <a:cubicBezTo>
                    <a:pt x="136" y="289"/>
                    <a:pt x="280" y="289"/>
                    <a:pt x="391" y="289"/>
                  </a:cubicBezTo>
                  <a:cubicBezTo>
                    <a:pt x="527" y="323"/>
                    <a:pt x="637" y="323"/>
                    <a:pt x="739"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2"/>
            <p:cNvSpPr/>
            <p:nvPr/>
          </p:nvSpPr>
          <p:spPr>
            <a:xfrm>
              <a:off x="7734183" y="3604487"/>
              <a:ext cx="34994" cy="12141"/>
            </a:xfrm>
            <a:custGeom>
              <a:avLst/>
              <a:gdLst/>
              <a:ahLst/>
              <a:cxnLst/>
              <a:rect l="l" t="t" r="r" b="b"/>
              <a:pathLst>
                <a:path w="1029" h="357" extrusionOk="0">
                  <a:moveTo>
                    <a:pt x="927" y="357"/>
                  </a:moveTo>
                  <a:cubicBezTo>
                    <a:pt x="1029" y="357"/>
                    <a:pt x="1029" y="178"/>
                    <a:pt x="927" y="144"/>
                  </a:cubicBezTo>
                  <a:cubicBezTo>
                    <a:pt x="748" y="77"/>
                    <a:pt x="570" y="0"/>
                    <a:pt x="358" y="0"/>
                  </a:cubicBezTo>
                  <a:cubicBezTo>
                    <a:pt x="290" y="0"/>
                    <a:pt x="179" y="34"/>
                    <a:pt x="111" y="77"/>
                  </a:cubicBezTo>
                  <a:cubicBezTo>
                    <a:pt x="43" y="77"/>
                    <a:pt x="1" y="178"/>
                    <a:pt x="77" y="212"/>
                  </a:cubicBezTo>
                  <a:cubicBezTo>
                    <a:pt x="324" y="323"/>
                    <a:pt x="638" y="323"/>
                    <a:pt x="893"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2"/>
            <p:cNvSpPr/>
            <p:nvPr/>
          </p:nvSpPr>
          <p:spPr>
            <a:xfrm>
              <a:off x="7666882" y="3586565"/>
              <a:ext cx="36150" cy="11869"/>
            </a:xfrm>
            <a:custGeom>
              <a:avLst/>
              <a:gdLst/>
              <a:ahLst/>
              <a:cxnLst/>
              <a:rect l="l" t="t" r="r" b="b"/>
              <a:pathLst>
                <a:path w="1063" h="349" extrusionOk="0">
                  <a:moveTo>
                    <a:pt x="604" y="349"/>
                  </a:moveTo>
                  <a:lnTo>
                    <a:pt x="960" y="349"/>
                  </a:lnTo>
                  <a:cubicBezTo>
                    <a:pt x="1028" y="315"/>
                    <a:pt x="1062" y="213"/>
                    <a:pt x="960" y="179"/>
                  </a:cubicBezTo>
                  <a:cubicBezTo>
                    <a:pt x="782" y="102"/>
                    <a:pt x="536" y="0"/>
                    <a:pt x="281" y="0"/>
                  </a:cubicBezTo>
                  <a:cubicBezTo>
                    <a:pt x="213" y="0"/>
                    <a:pt x="145" y="34"/>
                    <a:pt x="69" y="34"/>
                  </a:cubicBezTo>
                  <a:cubicBezTo>
                    <a:pt x="1" y="68"/>
                    <a:pt x="1" y="179"/>
                    <a:pt x="69" y="247"/>
                  </a:cubicBezTo>
                  <a:cubicBezTo>
                    <a:pt x="213" y="315"/>
                    <a:pt x="391" y="349"/>
                    <a:pt x="604" y="34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2"/>
            <p:cNvSpPr/>
            <p:nvPr/>
          </p:nvSpPr>
          <p:spPr>
            <a:xfrm>
              <a:off x="7692320" y="3633359"/>
              <a:ext cx="38428" cy="9862"/>
            </a:xfrm>
            <a:custGeom>
              <a:avLst/>
              <a:gdLst/>
              <a:ahLst/>
              <a:cxnLst/>
              <a:rect l="l" t="t" r="r" b="b"/>
              <a:pathLst>
                <a:path w="1130" h="290" extrusionOk="0">
                  <a:moveTo>
                    <a:pt x="527" y="289"/>
                  </a:moveTo>
                  <a:cubicBezTo>
                    <a:pt x="705" y="289"/>
                    <a:pt x="884" y="289"/>
                    <a:pt x="1019" y="247"/>
                  </a:cubicBezTo>
                  <a:cubicBezTo>
                    <a:pt x="1130" y="213"/>
                    <a:pt x="1130" y="35"/>
                    <a:pt x="1019" y="1"/>
                  </a:cubicBezTo>
                  <a:lnTo>
                    <a:pt x="561" y="1"/>
                  </a:lnTo>
                  <a:lnTo>
                    <a:pt x="459" y="1"/>
                  </a:lnTo>
                  <a:cubicBezTo>
                    <a:pt x="314" y="1"/>
                    <a:pt x="212" y="1"/>
                    <a:pt x="102" y="35"/>
                  </a:cubicBezTo>
                  <a:cubicBezTo>
                    <a:pt x="0" y="77"/>
                    <a:pt x="34" y="179"/>
                    <a:pt x="102" y="213"/>
                  </a:cubicBezTo>
                  <a:cubicBezTo>
                    <a:pt x="212" y="289"/>
                    <a:pt x="382" y="289"/>
                    <a:pt x="527" y="2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2"/>
            <p:cNvSpPr/>
            <p:nvPr/>
          </p:nvSpPr>
          <p:spPr>
            <a:xfrm>
              <a:off x="7625869" y="3610540"/>
              <a:ext cx="39891" cy="12175"/>
            </a:xfrm>
            <a:custGeom>
              <a:avLst/>
              <a:gdLst/>
              <a:ahLst/>
              <a:cxnLst/>
              <a:rect l="l" t="t" r="r" b="b"/>
              <a:pathLst>
                <a:path w="1173" h="358" extrusionOk="0">
                  <a:moveTo>
                    <a:pt x="816" y="357"/>
                  </a:moveTo>
                  <a:lnTo>
                    <a:pt x="994" y="357"/>
                  </a:lnTo>
                  <a:cubicBezTo>
                    <a:pt x="1139" y="357"/>
                    <a:pt x="1173" y="179"/>
                    <a:pt x="1028" y="145"/>
                  </a:cubicBezTo>
                  <a:cubicBezTo>
                    <a:pt x="850" y="111"/>
                    <a:pt x="680" y="111"/>
                    <a:pt x="501" y="68"/>
                  </a:cubicBezTo>
                  <a:cubicBezTo>
                    <a:pt x="391" y="34"/>
                    <a:pt x="323" y="0"/>
                    <a:pt x="213" y="0"/>
                  </a:cubicBezTo>
                  <a:cubicBezTo>
                    <a:pt x="145" y="0"/>
                    <a:pt x="111" y="0"/>
                    <a:pt x="77" y="34"/>
                  </a:cubicBezTo>
                  <a:cubicBezTo>
                    <a:pt x="0" y="34"/>
                    <a:pt x="0" y="111"/>
                    <a:pt x="43" y="145"/>
                  </a:cubicBezTo>
                  <a:cubicBezTo>
                    <a:pt x="213" y="323"/>
                    <a:pt x="569" y="357"/>
                    <a:pt x="816" y="35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2"/>
            <p:cNvSpPr/>
            <p:nvPr/>
          </p:nvSpPr>
          <p:spPr>
            <a:xfrm>
              <a:off x="7609104" y="3574424"/>
              <a:ext cx="26628" cy="11018"/>
            </a:xfrm>
            <a:custGeom>
              <a:avLst/>
              <a:gdLst/>
              <a:ahLst/>
              <a:cxnLst/>
              <a:rect l="l" t="t" r="r" b="b"/>
              <a:pathLst>
                <a:path w="783" h="324" extrusionOk="0">
                  <a:moveTo>
                    <a:pt x="391" y="323"/>
                  </a:moveTo>
                  <a:cubicBezTo>
                    <a:pt x="459" y="323"/>
                    <a:pt x="570" y="323"/>
                    <a:pt x="638" y="281"/>
                  </a:cubicBezTo>
                  <a:cubicBezTo>
                    <a:pt x="782" y="247"/>
                    <a:pt x="748" y="69"/>
                    <a:pt x="604" y="69"/>
                  </a:cubicBezTo>
                  <a:cubicBezTo>
                    <a:pt x="536" y="69"/>
                    <a:pt x="459" y="35"/>
                    <a:pt x="357" y="35"/>
                  </a:cubicBezTo>
                  <a:cubicBezTo>
                    <a:pt x="323" y="1"/>
                    <a:pt x="323" y="1"/>
                    <a:pt x="281" y="1"/>
                  </a:cubicBezTo>
                  <a:cubicBezTo>
                    <a:pt x="213" y="1"/>
                    <a:pt x="179" y="35"/>
                    <a:pt x="111" y="35"/>
                  </a:cubicBezTo>
                  <a:cubicBezTo>
                    <a:pt x="35" y="35"/>
                    <a:pt x="1" y="145"/>
                    <a:pt x="69" y="213"/>
                  </a:cubicBezTo>
                  <a:cubicBezTo>
                    <a:pt x="145" y="247"/>
                    <a:pt x="247" y="323"/>
                    <a:pt x="357" y="32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2"/>
            <p:cNvSpPr/>
            <p:nvPr/>
          </p:nvSpPr>
          <p:spPr>
            <a:xfrm>
              <a:off x="7202340" y="3358919"/>
              <a:ext cx="380238" cy="305965"/>
            </a:xfrm>
            <a:custGeom>
              <a:avLst/>
              <a:gdLst/>
              <a:ahLst/>
              <a:cxnLst/>
              <a:rect l="l" t="t" r="r" b="b"/>
              <a:pathLst>
                <a:path w="11181" h="8997" extrusionOk="0">
                  <a:moveTo>
                    <a:pt x="6933" y="8996"/>
                  </a:moveTo>
                  <a:cubicBezTo>
                    <a:pt x="7077" y="8996"/>
                    <a:pt x="7221" y="8996"/>
                    <a:pt x="7357" y="8954"/>
                  </a:cubicBezTo>
                  <a:cubicBezTo>
                    <a:pt x="8249" y="8852"/>
                    <a:pt x="9099" y="8359"/>
                    <a:pt x="9447" y="7578"/>
                  </a:cubicBezTo>
                  <a:cubicBezTo>
                    <a:pt x="9838" y="6762"/>
                    <a:pt x="9625" y="5734"/>
                    <a:pt x="10050" y="4919"/>
                  </a:cubicBezTo>
                  <a:cubicBezTo>
                    <a:pt x="10263" y="4494"/>
                    <a:pt x="10653" y="4146"/>
                    <a:pt x="10866" y="3687"/>
                  </a:cubicBezTo>
                  <a:cubicBezTo>
                    <a:pt x="11180" y="2940"/>
                    <a:pt x="10900" y="2056"/>
                    <a:pt x="10373" y="1453"/>
                  </a:cubicBezTo>
                  <a:cubicBezTo>
                    <a:pt x="9838" y="850"/>
                    <a:pt x="9056" y="502"/>
                    <a:pt x="8283" y="289"/>
                  </a:cubicBezTo>
                  <a:cubicBezTo>
                    <a:pt x="7680" y="111"/>
                    <a:pt x="7077" y="0"/>
                    <a:pt x="6474" y="0"/>
                  </a:cubicBezTo>
                  <a:cubicBezTo>
                    <a:pt x="5837" y="0"/>
                    <a:pt x="5200" y="145"/>
                    <a:pt x="4639" y="425"/>
                  </a:cubicBezTo>
                  <a:cubicBezTo>
                    <a:pt x="3611" y="994"/>
                    <a:pt x="2940" y="2022"/>
                    <a:pt x="1912" y="2549"/>
                  </a:cubicBezTo>
                  <a:cubicBezTo>
                    <a:pt x="1623" y="2693"/>
                    <a:pt x="1309" y="2795"/>
                    <a:pt x="1029" y="2974"/>
                  </a:cubicBezTo>
                  <a:cubicBezTo>
                    <a:pt x="281" y="3475"/>
                    <a:pt x="1" y="4537"/>
                    <a:pt x="281" y="5386"/>
                  </a:cubicBezTo>
                  <a:cubicBezTo>
                    <a:pt x="561" y="6270"/>
                    <a:pt x="1377" y="6941"/>
                    <a:pt x="2192" y="7298"/>
                  </a:cubicBezTo>
                  <a:cubicBezTo>
                    <a:pt x="3076" y="7680"/>
                    <a:pt x="3959" y="8147"/>
                    <a:pt x="4851" y="8495"/>
                  </a:cubicBezTo>
                  <a:cubicBezTo>
                    <a:pt x="5488" y="8784"/>
                    <a:pt x="6228" y="8996"/>
                    <a:pt x="6933" y="8996"/>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2"/>
            <p:cNvSpPr/>
            <p:nvPr/>
          </p:nvSpPr>
          <p:spPr>
            <a:xfrm>
              <a:off x="7362379" y="3505967"/>
              <a:ext cx="107226" cy="86685"/>
            </a:xfrm>
            <a:custGeom>
              <a:avLst/>
              <a:gdLst/>
              <a:ahLst/>
              <a:cxnLst/>
              <a:rect l="l" t="t" r="r" b="b"/>
              <a:pathLst>
                <a:path w="3153" h="2549" extrusionOk="0">
                  <a:moveTo>
                    <a:pt x="995" y="2549"/>
                  </a:moveTo>
                  <a:cubicBezTo>
                    <a:pt x="1912" y="2549"/>
                    <a:pt x="3153" y="2158"/>
                    <a:pt x="3153" y="0"/>
                  </a:cubicBezTo>
                  <a:cubicBezTo>
                    <a:pt x="3153" y="0"/>
                    <a:pt x="1946" y="349"/>
                    <a:pt x="1556" y="1376"/>
                  </a:cubicBezTo>
                  <a:cubicBezTo>
                    <a:pt x="1556" y="1376"/>
                    <a:pt x="1420" y="1343"/>
                    <a:pt x="1165" y="1343"/>
                  </a:cubicBezTo>
                  <a:cubicBezTo>
                    <a:pt x="782" y="1343"/>
                    <a:pt x="145" y="1487"/>
                    <a:pt x="1" y="2404"/>
                  </a:cubicBezTo>
                  <a:cubicBezTo>
                    <a:pt x="1" y="2404"/>
                    <a:pt x="426" y="2549"/>
                    <a:pt x="995" y="2549"/>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2"/>
            <p:cNvSpPr/>
            <p:nvPr/>
          </p:nvSpPr>
          <p:spPr>
            <a:xfrm>
              <a:off x="7305757" y="3450501"/>
              <a:ext cx="156639" cy="115591"/>
            </a:xfrm>
            <a:custGeom>
              <a:avLst/>
              <a:gdLst/>
              <a:ahLst/>
              <a:cxnLst/>
              <a:rect l="l" t="t" r="r" b="b"/>
              <a:pathLst>
                <a:path w="4606" h="3399" extrusionOk="0">
                  <a:moveTo>
                    <a:pt x="1241" y="3398"/>
                  </a:moveTo>
                  <a:cubicBezTo>
                    <a:pt x="2481" y="1665"/>
                    <a:pt x="1878" y="850"/>
                    <a:pt x="1878" y="850"/>
                  </a:cubicBezTo>
                  <a:cubicBezTo>
                    <a:pt x="2269" y="1164"/>
                    <a:pt x="2762" y="1275"/>
                    <a:pt x="3255" y="1275"/>
                  </a:cubicBezTo>
                  <a:cubicBezTo>
                    <a:pt x="3968" y="1275"/>
                    <a:pt x="4605" y="1062"/>
                    <a:pt x="4605" y="1062"/>
                  </a:cubicBezTo>
                  <a:cubicBezTo>
                    <a:pt x="4605" y="1062"/>
                    <a:pt x="3543" y="0"/>
                    <a:pt x="2371" y="0"/>
                  </a:cubicBezTo>
                  <a:cubicBezTo>
                    <a:pt x="2091" y="0"/>
                    <a:pt x="1768" y="68"/>
                    <a:pt x="1454" y="247"/>
                  </a:cubicBezTo>
                  <a:cubicBezTo>
                    <a:pt x="1" y="1096"/>
                    <a:pt x="1241" y="3398"/>
                    <a:pt x="1241" y="339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2"/>
            <p:cNvSpPr/>
            <p:nvPr/>
          </p:nvSpPr>
          <p:spPr>
            <a:xfrm>
              <a:off x="2490873" y="1575021"/>
              <a:ext cx="193877" cy="125420"/>
            </a:xfrm>
            <a:custGeom>
              <a:avLst/>
              <a:gdLst/>
              <a:ahLst/>
              <a:cxnLst/>
              <a:rect l="l" t="t" r="r" b="b"/>
              <a:pathLst>
                <a:path w="5701" h="3688" extrusionOk="0">
                  <a:moveTo>
                    <a:pt x="43" y="3611"/>
                  </a:moveTo>
                  <a:cubicBezTo>
                    <a:pt x="0" y="3645"/>
                    <a:pt x="43" y="3688"/>
                    <a:pt x="77" y="3645"/>
                  </a:cubicBezTo>
                  <a:cubicBezTo>
                    <a:pt x="1810" y="2269"/>
                    <a:pt x="3687" y="1097"/>
                    <a:pt x="5666" y="77"/>
                  </a:cubicBezTo>
                  <a:lnTo>
                    <a:pt x="5700" y="77"/>
                  </a:lnTo>
                  <a:cubicBezTo>
                    <a:pt x="5700" y="35"/>
                    <a:pt x="5700" y="1"/>
                    <a:pt x="5632" y="1"/>
                  </a:cubicBezTo>
                  <a:cubicBezTo>
                    <a:pt x="3577" y="884"/>
                    <a:pt x="1699" y="2124"/>
                    <a:pt x="43" y="36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2"/>
            <p:cNvSpPr/>
            <p:nvPr/>
          </p:nvSpPr>
          <p:spPr>
            <a:xfrm>
              <a:off x="2461967" y="1483745"/>
              <a:ext cx="214383" cy="55194"/>
            </a:xfrm>
            <a:custGeom>
              <a:avLst/>
              <a:gdLst/>
              <a:ahLst/>
              <a:cxnLst/>
              <a:rect l="l" t="t" r="r" b="b"/>
              <a:pathLst>
                <a:path w="6304" h="1623" extrusionOk="0">
                  <a:moveTo>
                    <a:pt x="1" y="0"/>
                  </a:moveTo>
                  <a:lnTo>
                    <a:pt x="1" y="34"/>
                  </a:lnTo>
                  <a:cubicBezTo>
                    <a:pt x="1878" y="1096"/>
                    <a:pt x="4078" y="1623"/>
                    <a:pt x="6236" y="1555"/>
                  </a:cubicBezTo>
                  <a:lnTo>
                    <a:pt x="6270" y="1521"/>
                  </a:lnTo>
                  <a:cubicBezTo>
                    <a:pt x="6304" y="1487"/>
                    <a:pt x="6270" y="1445"/>
                    <a:pt x="6236" y="1445"/>
                  </a:cubicBezTo>
                  <a:cubicBezTo>
                    <a:pt x="4112" y="1275"/>
                    <a:pt x="1955" y="1096"/>
                    <a:pt x="4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2"/>
            <p:cNvSpPr/>
            <p:nvPr/>
          </p:nvSpPr>
          <p:spPr>
            <a:xfrm>
              <a:off x="2688457" y="1601615"/>
              <a:ext cx="28940" cy="220165"/>
            </a:xfrm>
            <a:custGeom>
              <a:avLst/>
              <a:gdLst/>
              <a:ahLst/>
              <a:cxnLst/>
              <a:rect l="l" t="t" r="r" b="b"/>
              <a:pathLst>
                <a:path w="851" h="6474" extrusionOk="0">
                  <a:moveTo>
                    <a:pt x="740" y="34"/>
                  </a:moveTo>
                  <a:cubicBezTo>
                    <a:pt x="740" y="34"/>
                    <a:pt x="706" y="34"/>
                    <a:pt x="706" y="68"/>
                  </a:cubicBezTo>
                  <a:cubicBezTo>
                    <a:pt x="35" y="2056"/>
                    <a:pt x="1" y="4392"/>
                    <a:pt x="527" y="6439"/>
                  </a:cubicBezTo>
                  <a:cubicBezTo>
                    <a:pt x="527" y="6473"/>
                    <a:pt x="527" y="6473"/>
                    <a:pt x="561" y="6439"/>
                  </a:cubicBezTo>
                  <a:lnTo>
                    <a:pt x="561" y="6439"/>
                  </a:lnTo>
                  <a:cubicBezTo>
                    <a:pt x="137" y="4282"/>
                    <a:pt x="281" y="2226"/>
                    <a:pt x="816" y="102"/>
                  </a:cubicBezTo>
                  <a:cubicBezTo>
                    <a:pt x="850" y="34"/>
                    <a:pt x="774" y="0"/>
                    <a:pt x="740"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2"/>
            <p:cNvSpPr/>
            <p:nvPr/>
          </p:nvSpPr>
          <p:spPr>
            <a:xfrm>
              <a:off x="2477848" y="1688266"/>
              <a:ext cx="22887" cy="26628"/>
            </a:xfrm>
            <a:custGeom>
              <a:avLst/>
              <a:gdLst/>
              <a:ahLst/>
              <a:cxnLst/>
              <a:rect l="l" t="t" r="r" b="b"/>
              <a:pathLst>
                <a:path w="673" h="783" extrusionOk="0">
                  <a:moveTo>
                    <a:pt x="69" y="213"/>
                  </a:moveTo>
                  <a:cubicBezTo>
                    <a:pt x="35" y="281"/>
                    <a:pt x="1" y="392"/>
                    <a:pt x="35" y="493"/>
                  </a:cubicBezTo>
                  <a:cubicBezTo>
                    <a:pt x="137" y="782"/>
                    <a:pt x="460" y="740"/>
                    <a:pt x="596" y="570"/>
                  </a:cubicBezTo>
                  <a:cubicBezTo>
                    <a:pt x="672" y="493"/>
                    <a:pt x="672" y="392"/>
                    <a:pt x="638" y="281"/>
                  </a:cubicBezTo>
                  <a:cubicBezTo>
                    <a:pt x="528" y="1"/>
                    <a:pt x="213" y="35"/>
                    <a:pt x="69" y="21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2"/>
            <p:cNvSpPr/>
            <p:nvPr/>
          </p:nvSpPr>
          <p:spPr>
            <a:xfrm>
              <a:off x="2694544" y="1808755"/>
              <a:ext cx="24009" cy="26322"/>
            </a:xfrm>
            <a:custGeom>
              <a:avLst/>
              <a:gdLst/>
              <a:ahLst/>
              <a:cxnLst/>
              <a:rect l="l" t="t" r="r" b="b"/>
              <a:pathLst>
                <a:path w="706" h="774" extrusionOk="0">
                  <a:moveTo>
                    <a:pt x="102" y="170"/>
                  </a:moveTo>
                  <a:cubicBezTo>
                    <a:pt x="34" y="280"/>
                    <a:pt x="0" y="348"/>
                    <a:pt x="68" y="493"/>
                  </a:cubicBezTo>
                  <a:cubicBezTo>
                    <a:pt x="136" y="773"/>
                    <a:pt x="493" y="739"/>
                    <a:pt x="637" y="561"/>
                  </a:cubicBezTo>
                  <a:cubicBezTo>
                    <a:pt x="671" y="493"/>
                    <a:pt x="705" y="382"/>
                    <a:pt x="671" y="280"/>
                  </a:cubicBezTo>
                  <a:cubicBezTo>
                    <a:pt x="561" y="0"/>
                    <a:pt x="246" y="34"/>
                    <a:pt x="102" y="17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2"/>
            <p:cNvSpPr/>
            <p:nvPr/>
          </p:nvSpPr>
          <p:spPr>
            <a:xfrm>
              <a:off x="2450132" y="1471605"/>
              <a:ext cx="24009" cy="26628"/>
            </a:xfrm>
            <a:custGeom>
              <a:avLst/>
              <a:gdLst/>
              <a:ahLst/>
              <a:cxnLst/>
              <a:rect l="l" t="t" r="r" b="b"/>
              <a:pathLst>
                <a:path w="706" h="783" extrusionOk="0">
                  <a:moveTo>
                    <a:pt x="102" y="179"/>
                  </a:moveTo>
                  <a:cubicBezTo>
                    <a:pt x="34" y="281"/>
                    <a:pt x="0" y="357"/>
                    <a:pt x="34" y="493"/>
                  </a:cubicBezTo>
                  <a:cubicBezTo>
                    <a:pt x="136" y="782"/>
                    <a:pt x="459" y="740"/>
                    <a:pt x="604" y="570"/>
                  </a:cubicBezTo>
                  <a:cubicBezTo>
                    <a:pt x="672" y="493"/>
                    <a:pt x="705" y="391"/>
                    <a:pt x="672" y="281"/>
                  </a:cubicBezTo>
                  <a:cubicBezTo>
                    <a:pt x="561" y="1"/>
                    <a:pt x="247" y="35"/>
                    <a:pt x="102" y="17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2"/>
            <p:cNvSpPr/>
            <p:nvPr/>
          </p:nvSpPr>
          <p:spPr>
            <a:xfrm>
              <a:off x="2420069" y="1400529"/>
              <a:ext cx="414041" cy="467195"/>
            </a:xfrm>
            <a:custGeom>
              <a:avLst/>
              <a:gdLst/>
              <a:ahLst/>
              <a:cxnLst/>
              <a:rect l="l" t="t" r="r" b="b"/>
              <a:pathLst>
                <a:path w="12175" h="13738" extrusionOk="0">
                  <a:moveTo>
                    <a:pt x="2685" y="638"/>
                  </a:moveTo>
                  <a:cubicBezTo>
                    <a:pt x="2583" y="748"/>
                    <a:pt x="2583" y="961"/>
                    <a:pt x="2651" y="1275"/>
                  </a:cubicBezTo>
                  <a:cubicBezTo>
                    <a:pt x="3288" y="3365"/>
                    <a:pt x="7468" y="3892"/>
                    <a:pt x="7468" y="3892"/>
                  </a:cubicBezTo>
                  <a:cubicBezTo>
                    <a:pt x="7468" y="3892"/>
                    <a:pt x="1343" y="4673"/>
                    <a:pt x="213" y="6015"/>
                  </a:cubicBezTo>
                  <a:cubicBezTo>
                    <a:pt x="35" y="6228"/>
                    <a:pt x="1" y="6440"/>
                    <a:pt x="69" y="6695"/>
                  </a:cubicBezTo>
                  <a:cubicBezTo>
                    <a:pt x="808" y="8428"/>
                    <a:pt x="7782" y="5132"/>
                    <a:pt x="7782" y="5132"/>
                  </a:cubicBezTo>
                  <a:cubicBezTo>
                    <a:pt x="6967" y="5701"/>
                    <a:pt x="5132" y="7400"/>
                    <a:pt x="3747" y="9031"/>
                  </a:cubicBezTo>
                  <a:cubicBezTo>
                    <a:pt x="2439" y="10585"/>
                    <a:pt x="1589" y="12038"/>
                    <a:pt x="2685" y="12250"/>
                  </a:cubicBezTo>
                  <a:cubicBezTo>
                    <a:pt x="3569" y="12429"/>
                    <a:pt x="4707" y="11435"/>
                    <a:pt x="5769" y="10195"/>
                  </a:cubicBezTo>
                  <a:cubicBezTo>
                    <a:pt x="7324" y="8351"/>
                    <a:pt x="8666" y="5947"/>
                    <a:pt x="8666" y="5947"/>
                  </a:cubicBezTo>
                  <a:lnTo>
                    <a:pt x="8666" y="5947"/>
                  </a:lnTo>
                  <a:cubicBezTo>
                    <a:pt x="7893" y="10687"/>
                    <a:pt x="10509" y="13737"/>
                    <a:pt x="11359" y="12854"/>
                  </a:cubicBezTo>
                  <a:cubicBezTo>
                    <a:pt x="11393" y="12854"/>
                    <a:pt x="11393" y="12854"/>
                    <a:pt x="11393" y="12811"/>
                  </a:cubicBezTo>
                  <a:cubicBezTo>
                    <a:pt x="12174" y="11894"/>
                    <a:pt x="10543" y="9099"/>
                    <a:pt x="10016" y="6584"/>
                  </a:cubicBezTo>
                  <a:cubicBezTo>
                    <a:pt x="9481" y="4070"/>
                    <a:pt x="10577" y="2371"/>
                    <a:pt x="10577" y="2371"/>
                  </a:cubicBezTo>
                  <a:cubicBezTo>
                    <a:pt x="10577" y="2371"/>
                    <a:pt x="9447" y="2872"/>
                    <a:pt x="7536" y="2371"/>
                  </a:cubicBezTo>
                  <a:cubicBezTo>
                    <a:pt x="6296" y="2091"/>
                    <a:pt x="3221" y="1"/>
                    <a:pt x="2685" y="638"/>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2"/>
            <p:cNvSpPr/>
            <p:nvPr/>
          </p:nvSpPr>
          <p:spPr>
            <a:xfrm>
              <a:off x="2457342" y="1606512"/>
              <a:ext cx="15643" cy="17956"/>
            </a:xfrm>
            <a:custGeom>
              <a:avLst/>
              <a:gdLst/>
              <a:ahLst/>
              <a:cxnLst/>
              <a:rect l="l" t="t" r="r" b="b"/>
              <a:pathLst>
                <a:path w="460" h="528" extrusionOk="0">
                  <a:moveTo>
                    <a:pt x="35" y="103"/>
                  </a:moveTo>
                  <a:cubicBezTo>
                    <a:pt x="1" y="171"/>
                    <a:pt x="1" y="247"/>
                    <a:pt x="35" y="315"/>
                  </a:cubicBezTo>
                  <a:cubicBezTo>
                    <a:pt x="69" y="527"/>
                    <a:pt x="315" y="493"/>
                    <a:pt x="426" y="383"/>
                  </a:cubicBezTo>
                  <a:cubicBezTo>
                    <a:pt x="460" y="315"/>
                    <a:pt x="460" y="247"/>
                    <a:pt x="426" y="171"/>
                  </a:cubicBezTo>
                  <a:cubicBezTo>
                    <a:pt x="392" y="1"/>
                    <a:pt x="137" y="1"/>
                    <a:pt x="35" y="10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2"/>
            <p:cNvSpPr/>
            <p:nvPr/>
          </p:nvSpPr>
          <p:spPr>
            <a:xfrm>
              <a:off x="2760688" y="1784474"/>
              <a:ext cx="16800" cy="18228"/>
            </a:xfrm>
            <a:custGeom>
              <a:avLst/>
              <a:gdLst/>
              <a:ahLst/>
              <a:cxnLst/>
              <a:rect l="l" t="t" r="r" b="b"/>
              <a:pathLst>
                <a:path w="494" h="536" extrusionOk="0">
                  <a:moveTo>
                    <a:pt x="68" y="145"/>
                  </a:moveTo>
                  <a:cubicBezTo>
                    <a:pt x="34" y="179"/>
                    <a:pt x="0" y="247"/>
                    <a:pt x="34" y="357"/>
                  </a:cubicBezTo>
                  <a:cubicBezTo>
                    <a:pt x="102" y="536"/>
                    <a:pt x="315" y="536"/>
                    <a:pt x="425" y="391"/>
                  </a:cubicBezTo>
                  <a:cubicBezTo>
                    <a:pt x="459" y="357"/>
                    <a:pt x="493" y="289"/>
                    <a:pt x="459" y="179"/>
                  </a:cubicBezTo>
                  <a:cubicBezTo>
                    <a:pt x="391" y="1"/>
                    <a:pt x="179" y="35"/>
                    <a:pt x="68" y="14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2"/>
            <p:cNvSpPr/>
            <p:nvPr/>
          </p:nvSpPr>
          <p:spPr>
            <a:xfrm>
              <a:off x="2651184" y="1628175"/>
              <a:ext cx="16800" cy="17956"/>
            </a:xfrm>
            <a:custGeom>
              <a:avLst/>
              <a:gdLst/>
              <a:ahLst/>
              <a:cxnLst/>
              <a:rect l="l" t="t" r="r" b="b"/>
              <a:pathLst>
                <a:path w="494" h="528" extrusionOk="0">
                  <a:moveTo>
                    <a:pt x="69" y="103"/>
                  </a:moveTo>
                  <a:cubicBezTo>
                    <a:pt x="35" y="171"/>
                    <a:pt x="1" y="247"/>
                    <a:pt x="35" y="349"/>
                  </a:cubicBezTo>
                  <a:cubicBezTo>
                    <a:pt x="103" y="528"/>
                    <a:pt x="315" y="494"/>
                    <a:pt x="426" y="383"/>
                  </a:cubicBezTo>
                  <a:cubicBezTo>
                    <a:pt x="460" y="315"/>
                    <a:pt x="494" y="247"/>
                    <a:pt x="460" y="171"/>
                  </a:cubicBezTo>
                  <a:cubicBezTo>
                    <a:pt x="383" y="1"/>
                    <a:pt x="171" y="1"/>
                    <a:pt x="69" y="10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2"/>
            <p:cNvSpPr/>
            <p:nvPr/>
          </p:nvSpPr>
          <p:spPr>
            <a:xfrm>
              <a:off x="2487404" y="1603928"/>
              <a:ext cx="10712" cy="12175"/>
            </a:xfrm>
            <a:custGeom>
              <a:avLst/>
              <a:gdLst/>
              <a:ahLst/>
              <a:cxnLst/>
              <a:rect l="l" t="t" r="r" b="b"/>
              <a:pathLst>
                <a:path w="315" h="358" extrusionOk="0">
                  <a:moveTo>
                    <a:pt x="34" y="111"/>
                  </a:moveTo>
                  <a:cubicBezTo>
                    <a:pt x="0" y="145"/>
                    <a:pt x="0" y="179"/>
                    <a:pt x="0" y="247"/>
                  </a:cubicBezTo>
                  <a:cubicBezTo>
                    <a:pt x="68" y="357"/>
                    <a:pt x="213" y="357"/>
                    <a:pt x="247" y="289"/>
                  </a:cubicBezTo>
                  <a:cubicBezTo>
                    <a:pt x="281" y="247"/>
                    <a:pt x="315" y="179"/>
                    <a:pt x="281" y="145"/>
                  </a:cubicBezTo>
                  <a:cubicBezTo>
                    <a:pt x="247" y="0"/>
                    <a:pt x="102" y="34"/>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2"/>
            <p:cNvSpPr/>
            <p:nvPr/>
          </p:nvSpPr>
          <p:spPr>
            <a:xfrm>
              <a:off x="2385144" y="1138229"/>
              <a:ext cx="43360" cy="46828"/>
            </a:xfrm>
            <a:custGeom>
              <a:avLst/>
              <a:gdLst/>
              <a:ahLst/>
              <a:cxnLst/>
              <a:rect l="l" t="t" r="r" b="b"/>
              <a:pathLst>
                <a:path w="1275" h="1377" extrusionOk="0">
                  <a:moveTo>
                    <a:pt x="178" y="349"/>
                  </a:moveTo>
                  <a:cubicBezTo>
                    <a:pt x="68" y="459"/>
                    <a:pt x="0" y="672"/>
                    <a:pt x="68" y="884"/>
                  </a:cubicBezTo>
                  <a:cubicBezTo>
                    <a:pt x="246" y="1377"/>
                    <a:pt x="850" y="1343"/>
                    <a:pt x="1096" y="1028"/>
                  </a:cubicBezTo>
                  <a:cubicBezTo>
                    <a:pt x="1240" y="884"/>
                    <a:pt x="1274" y="706"/>
                    <a:pt x="1198" y="493"/>
                  </a:cubicBezTo>
                  <a:cubicBezTo>
                    <a:pt x="1028" y="1"/>
                    <a:pt x="425" y="35"/>
                    <a:pt x="178" y="34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32"/>
            <p:cNvSpPr/>
            <p:nvPr/>
          </p:nvSpPr>
          <p:spPr>
            <a:xfrm>
              <a:off x="2781195" y="1357203"/>
              <a:ext cx="43360" cy="47134"/>
            </a:xfrm>
            <a:custGeom>
              <a:avLst/>
              <a:gdLst/>
              <a:ahLst/>
              <a:cxnLst/>
              <a:rect l="l" t="t" r="r" b="b"/>
              <a:pathLst>
                <a:path w="1275" h="1386" extrusionOk="0">
                  <a:moveTo>
                    <a:pt x="170" y="323"/>
                  </a:moveTo>
                  <a:cubicBezTo>
                    <a:pt x="35" y="459"/>
                    <a:pt x="1" y="672"/>
                    <a:pt x="68" y="884"/>
                  </a:cubicBezTo>
                  <a:cubicBezTo>
                    <a:pt x="247" y="1385"/>
                    <a:pt x="850" y="1343"/>
                    <a:pt x="1096" y="1029"/>
                  </a:cubicBezTo>
                  <a:cubicBezTo>
                    <a:pt x="1198" y="884"/>
                    <a:pt x="1275" y="706"/>
                    <a:pt x="1164" y="493"/>
                  </a:cubicBezTo>
                  <a:cubicBezTo>
                    <a:pt x="986" y="1"/>
                    <a:pt x="425" y="35"/>
                    <a:pt x="170" y="32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2"/>
            <p:cNvSpPr/>
            <p:nvPr/>
          </p:nvSpPr>
          <p:spPr>
            <a:xfrm>
              <a:off x="1115168" y="2892064"/>
              <a:ext cx="1249470" cy="1803010"/>
            </a:xfrm>
            <a:custGeom>
              <a:avLst/>
              <a:gdLst/>
              <a:ahLst/>
              <a:cxnLst/>
              <a:rect l="l" t="t" r="r" b="b"/>
              <a:pathLst>
                <a:path w="36741" h="53018" extrusionOk="0">
                  <a:moveTo>
                    <a:pt x="527" y="1"/>
                  </a:moveTo>
                  <a:lnTo>
                    <a:pt x="493" y="1"/>
                  </a:lnTo>
                  <a:cubicBezTo>
                    <a:pt x="247" y="1"/>
                    <a:pt x="1" y="247"/>
                    <a:pt x="35" y="493"/>
                  </a:cubicBezTo>
                  <a:cubicBezTo>
                    <a:pt x="35" y="595"/>
                    <a:pt x="357" y="10297"/>
                    <a:pt x="4919" y="21518"/>
                  </a:cubicBezTo>
                  <a:cubicBezTo>
                    <a:pt x="9133" y="31924"/>
                    <a:pt x="17942" y="45796"/>
                    <a:pt x="35993" y="52983"/>
                  </a:cubicBezTo>
                  <a:cubicBezTo>
                    <a:pt x="36070" y="53017"/>
                    <a:pt x="36104" y="53017"/>
                    <a:pt x="36172" y="53017"/>
                  </a:cubicBezTo>
                  <a:cubicBezTo>
                    <a:pt x="36350" y="53017"/>
                    <a:pt x="36563" y="52915"/>
                    <a:pt x="36631" y="52703"/>
                  </a:cubicBezTo>
                  <a:cubicBezTo>
                    <a:pt x="36741" y="52456"/>
                    <a:pt x="36597" y="52168"/>
                    <a:pt x="36350" y="52100"/>
                  </a:cubicBezTo>
                  <a:cubicBezTo>
                    <a:pt x="18655" y="45023"/>
                    <a:pt x="9982" y="31389"/>
                    <a:pt x="5837" y="21195"/>
                  </a:cubicBezTo>
                  <a:cubicBezTo>
                    <a:pt x="1309" y="10118"/>
                    <a:pt x="995" y="561"/>
                    <a:pt x="995" y="459"/>
                  </a:cubicBezTo>
                  <a:cubicBezTo>
                    <a:pt x="995" y="213"/>
                    <a:pt x="782" y="1"/>
                    <a:pt x="527"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2"/>
            <p:cNvSpPr/>
            <p:nvPr/>
          </p:nvSpPr>
          <p:spPr>
            <a:xfrm>
              <a:off x="1609739" y="4124462"/>
              <a:ext cx="1412127" cy="486545"/>
            </a:xfrm>
            <a:custGeom>
              <a:avLst/>
              <a:gdLst/>
              <a:ahLst/>
              <a:cxnLst/>
              <a:rect l="l" t="t" r="r" b="b"/>
              <a:pathLst>
                <a:path w="41524" h="14307" extrusionOk="0">
                  <a:moveTo>
                    <a:pt x="5599" y="1"/>
                  </a:moveTo>
                  <a:cubicBezTo>
                    <a:pt x="2167" y="1"/>
                    <a:pt x="502" y="816"/>
                    <a:pt x="358" y="884"/>
                  </a:cubicBezTo>
                  <a:cubicBezTo>
                    <a:pt x="111" y="1029"/>
                    <a:pt x="1" y="1309"/>
                    <a:pt x="145" y="1564"/>
                  </a:cubicBezTo>
                  <a:cubicBezTo>
                    <a:pt x="213" y="1734"/>
                    <a:pt x="392" y="1810"/>
                    <a:pt x="570" y="1810"/>
                  </a:cubicBezTo>
                  <a:cubicBezTo>
                    <a:pt x="638" y="1810"/>
                    <a:pt x="748" y="1810"/>
                    <a:pt x="816" y="1776"/>
                  </a:cubicBezTo>
                  <a:cubicBezTo>
                    <a:pt x="816" y="1734"/>
                    <a:pt x="2379" y="995"/>
                    <a:pt x="5599" y="995"/>
                  </a:cubicBezTo>
                  <a:cubicBezTo>
                    <a:pt x="8963" y="995"/>
                    <a:pt x="14162" y="1810"/>
                    <a:pt x="21416" y="5132"/>
                  </a:cubicBezTo>
                  <a:cubicBezTo>
                    <a:pt x="35892" y="11792"/>
                    <a:pt x="40674" y="14196"/>
                    <a:pt x="40742" y="14230"/>
                  </a:cubicBezTo>
                  <a:cubicBezTo>
                    <a:pt x="40819" y="14264"/>
                    <a:pt x="40887" y="14306"/>
                    <a:pt x="40955" y="14306"/>
                  </a:cubicBezTo>
                  <a:cubicBezTo>
                    <a:pt x="41133" y="14306"/>
                    <a:pt x="41311" y="14196"/>
                    <a:pt x="41379" y="14017"/>
                  </a:cubicBezTo>
                  <a:cubicBezTo>
                    <a:pt x="41524" y="13771"/>
                    <a:pt x="41413" y="13491"/>
                    <a:pt x="41167" y="13380"/>
                  </a:cubicBezTo>
                  <a:cubicBezTo>
                    <a:pt x="41133" y="13346"/>
                    <a:pt x="36316" y="10908"/>
                    <a:pt x="21841" y="4248"/>
                  </a:cubicBezTo>
                  <a:cubicBezTo>
                    <a:pt x="14442" y="850"/>
                    <a:pt x="9099" y="1"/>
                    <a:pt x="5599"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2"/>
            <p:cNvSpPr/>
            <p:nvPr/>
          </p:nvSpPr>
          <p:spPr>
            <a:xfrm>
              <a:off x="1148971" y="1709929"/>
              <a:ext cx="200814" cy="601797"/>
            </a:xfrm>
            <a:custGeom>
              <a:avLst/>
              <a:gdLst/>
              <a:ahLst/>
              <a:cxnLst/>
              <a:rect l="l" t="t" r="r" b="b"/>
              <a:pathLst>
                <a:path w="5905" h="17696" extrusionOk="0">
                  <a:moveTo>
                    <a:pt x="5556" y="1"/>
                  </a:moveTo>
                  <a:cubicBezTo>
                    <a:pt x="5446" y="1"/>
                    <a:pt x="5344" y="69"/>
                    <a:pt x="5267" y="179"/>
                  </a:cubicBezTo>
                  <a:cubicBezTo>
                    <a:pt x="5233" y="247"/>
                    <a:pt x="884" y="7400"/>
                    <a:pt x="1" y="17347"/>
                  </a:cubicBezTo>
                  <a:cubicBezTo>
                    <a:pt x="1" y="17517"/>
                    <a:pt x="136" y="17662"/>
                    <a:pt x="315" y="17662"/>
                  </a:cubicBezTo>
                  <a:lnTo>
                    <a:pt x="315" y="17696"/>
                  </a:lnTo>
                  <a:cubicBezTo>
                    <a:pt x="493" y="17696"/>
                    <a:pt x="638" y="17560"/>
                    <a:pt x="672" y="17381"/>
                  </a:cubicBezTo>
                  <a:cubicBezTo>
                    <a:pt x="1521" y="7612"/>
                    <a:pt x="5769" y="570"/>
                    <a:pt x="5837" y="494"/>
                  </a:cubicBezTo>
                  <a:cubicBezTo>
                    <a:pt x="5905" y="358"/>
                    <a:pt x="5871" y="145"/>
                    <a:pt x="5692" y="69"/>
                  </a:cubicBezTo>
                  <a:cubicBezTo>
                    <a:pt x="5658" y="35"/>
                    <a:pt x="5590" y="1"/>
                    <a:pt x="555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2"/>
            <p:cNvSpPr/>
            <p:nvPr/>
          </p:nvSpPr>
          <p:spPr>
            <a:xfrm>
              <a:off x="1263100" y="1709929"/>
              <a:ext cx="312019" cy="146810"/>
            </a:xfrm>
            <a:custGeom>
              <a:avLst/>
              <a:gdLst/>
              <a:ahLst/>
              <a:cxnLst/>
              <a:rect l="l" t="t" r="r" b="b"/>
              <a:pathLst>
                <a:path w="9175" h="4317" extrusionOk="0">
                  <a:moveTo>
                    <a:pt x="8818" y="1"/>
                  </a:moveTo>
                  <a:lnTo>
                    <a:pt x="8750" y="1"/>
                  </a:lnTo>
                  <a:cubicBezTo>
                    <a:pt x="1954" y="1097"/>
                    <a:pt x="178" y="3679"/>
                    <a:pt x="110" y="3790"/>
                  </a:cubicBezTo>
                  <a:cubicBezTo>
                    <a:pt x="0" y="3968"/>
                    <a:pt x="43" y="4138"/>
                    <a:pt x="178" y="4248"/>
                  </a:cubicBezTo>
                  <a:cubicBezTo>
                    <a:pt x="255" y="4282"/>
                    <a:pt x="323" y="4316"/>
                    <a:pt x="357" y="4316"/>
                  </a:cubicBezTo>
                  <a:cubicBezTo>
                    <a:pt x="467" y="4316"/>
                    <a:pt x="569" y="4248"/>
                    <a:pt x="637" y="4180"/>
                  </a:cubicBezTo>
                  <a:cubicBezTo>
                    <a:pt x="680" y="4138"/>
                    <a:pt x="2336" y="1700"/>
                    <a:pt x="8852" y="638"/>
                  </a:cubicBezTo>
                  <a:cubicBezTo>
                    <a:pt x="9030" y="638"/>
                    <a:pt x="9174" y="460"/>
                    <a:pt x="9132" y="281"/>
                  </a:cubicBezTo>
                  <a:cubicBezTo>
                    <a:pt x="9098" y="103"/>
                    <a:pt x="8962" y="1"/>
                    <a:pt x="881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2"/>
            <p:cNvSpPr/>
            <p:nvPr/>
          </p:nvSpPr>
          <p:spPr>
            <a:xfrm>
              <a:off x="1021273" y="1297112"/>
              <a:ext cx="199964" cy="754626"/>
            </a:xfrm>
            <a:custGeom>
              <a:avLst/>
              <a:gdLst/>
              <a:ahLst/>
              <a:cxnLst/>
              <a:rect l="l" t="t" r="r" b="b"/>
              <a:pathLst>
                <a:path w="5880" h="22190" extrusionOk="0">
                  <a:moveTo>
                    <a:pt x="2617" y="1"/>
                  </a:moveTo>
                  <a:cubicBezTo>
                    <a:pt x="2583" y="1"/>
                    <a:pt x="2515" y="35"/>
                    <a:pt x="2439" y="35"/>
                  </a:cubicBezTo>
                  <a:cubicBezTo>
                    <a:pt x="2337" y="35"/>
                    <a:pt x="2227" y="69"/>
                    <a:pt x="2125" y="103"/>
                  </a:cubicBezTo>
                  <a:cubicBezTo>
                    <a:pt x="1063" y="527"/>
                    <a:pt x="69" y="2303"/>
                    <a:pt x="1" y="5378"/>
                  </a:cubicBezTo>
                  <a:lnTo>
                    <a:pt x="1" y="5735"/>
                  </a:lnTo>
                  <a:cubicBezTo>
                    <a:pt x="1" y="5837"/>
                    <a:pt x="1" y="5947"/>
                    <a:pt x="35" y="6083"/>
                  </a:cubicBezTo>
                  <a:cubicBezTo>
                    <a:pt x="35" y="7077"/>
                    <a:pt x="213" y="8173"/>
                    <a:pt x="426" y="9269"/>
                  </a:cubicBezTo>
                  <a:cubicBezTo>
                    <a:pt x="460" y="9413"/>
                    <a:pt x="494" y="9557"/>
                    <a:pt x="528" y="9693"/>
                  </a:cubicBezTo>
                  <a:lnTo>
                    <a:pt x="528" y="9693"/>
                  </a:lnTo>
                  <a:cubicBezTo>
                    <a:pt x="850" y="11256"/>
                    <a:pt x="1377" y="12845"/>
                    <a:pt x="1912" y="14366"/>
                  </a:cubicBezTo>
                  <a:cubicBezTo>
                    <a:pt x="1980" y="14510"/>
                    <a:pt x="2014" y="14688"/>
                    <a:pt x="2091" y="14833"/>
                  </a:cubicBezTo>
                  <a:cubicBezTo>
                    <a:pt x="3254" y="17942"/>
                    <a:pt x="4605" y="20669"/>
                    <a:pt x="5132" y="21731"/>
                  </a:cubicBezTo>
                  <a:cubicBezTo>
                    <a:pt x="5276" y="22053"/>
                    <a:pt x="5378" y="22189"/>
                    <a:pt x="5378" y="22189"/>
                  </a:cubicBezTo>
                  <a:cubicBezTo>
                    <a:pt x="5412" y="22053"/>
                    <a:pt x="5455" y="21875"/>
                    <a:pt x="5455" y="21731"/>
                  </a:cubicBezTo>
                  <a:lnTo>
                    <a:pt x="5455" y="21731"/>
                  </a:lnTo>
                  <a:cubicBezTo>
                    <a:pt x="5803" y="19573"/>
                    <a:pt x="5879" y="16277"/>
                    <a:pt x="5735" y="12989"/>
                  </a:cubicBezTo>
                  <a:lnTo>
                    <a:pt x="5735" y="12386"/>
                  </a:lnTo>
                  <a:cubicBezTo>
                    <a:pt x="5667" y="10900"/>
                    <a:pt x="5556" y="9413"/>
                    <a:pt x="5412" y="8037"/>
                  </a:cubicBezTo>
                  <a:cubicBezTo>
                    <a:pt x="5412" y="7858"/>
                    <a:pt x="5378" y="7680"/>
                    <a:pt x="5378" y="7502"/>
                  </a:cubicBezTo>
                  <a:lnTo>
                    <a:pt x="5378" y="7502"/>
                  </a:lnTo>
                  <a:cubicBezTo>
                    <a:pt x="5276" y="6474"/>
                    <a:pt x="5132" y="5522"/>
                    <a:pt x="5030" y="4673"/>
                  </a:cubicBezTo>
                  <a:cubicBezTo>
                    <a:pt x="4987" y="4528"/>
                    <a:pt x="4987" y="4384"/>
                    <a:pt x="4953" y="4282"/>
                  </a:cubicBezTo>
                  <a:cubicBezTo>
                    <a:pt x="4817" y="3399"/>
                    <a:pt x="4673" y="2685"/>
                    <a:pt x="4529" y="2124"/>
                  </a:cubicBezTo>
                  <a:cubicBezTo>
                    <a:pt x="4138" y="706"/>
                    <a:pt x="3399" y="1"/>
                    <a:pt x="2617"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2"/>
            <p:cNvSpPr/>
            <p:nvPr/>
          </p:nvSpPr>
          <p:spPr>
            <a:xfrm>
              <a:off x="1093505" y="1298268"/>
              <a:ext cx="113279" cy="753470"/>
            </a:xfrm>
            <a:custGeom>
              <a:avLst/>
              <a:gdLst/>
              <a:ahLst/>
              <a:cxnLst/>
              <a:rect l="l" t="t" r="r" b="b"/>
              <a:pathLst>
                <a:path w="3331" h="22156" extrusionOk="0">
                  <a:moveTo>
                    <a:pt x="315" y="1"/>
                  </a:moveTo>
                  <a:cubicBezTo>
                    <a:pt x="213" y="1"/>
                    <a:pt x="103" y="35"/>
                    <a:pt x="1" y="69"/>
                  </a:cubicBezTo>
                  <a:cubicBezTo>
                    <a:pt x="145" y="1029"/>
                    <a:pt x="425" y="3399"/>
                    <a:pt x="782" y="6338"/>
                  </a:cubicBezTo>
                  <a:lnTo>
                    <a:pt x="782" y="6372"/>
                  </a:lnTo>
                  <a:lnTo>
                    <a:pt x="782" y="6372"/>
                  </a:lnTo>
                  <a:lnTo>
                    <a:pt x="782" y="6406"/>
                  </a:lnTo>
                  <a:cubicBezTo>
                    <a:pt x="816" y="6474"/>
                    <a:pt x="816" y="6550"/>
                    <a:pt x="816" y="6618"/>
                  </a:cubicBezTo>
                  <a:cubicBezTo>
                    <a:pt x="850" y="6729"/>
                    <a:pt x="850" y="6865"/>
                    <a:pt x="884" y="7009"/>
                  </a:cubicBezTo>
                  <a:cubicBezTo>
                    <a:pt x="994" y="8071"/>
                    <a:pt x="1164" y="9201"/>
                    <a:pt x="1309" y="10373"/>
                  </a:cubicBezTo>
                  <a:lnTo>
                    <a:pt x="1309" y="10407"/>
                  </a:lnTo>
                  <a:cubicBezTo>
                    <a:pt x="1343" y="10551"/>
                    <a:pt x="1343" y="10653"/>
                    <a:pt x="1377" y="10798"/>
                  </a:cubicBezTo>
                  <a:cubicBezTo>
                    <a:pt x="1377" y="10900"/>
                    <a:pt x="1419" y="11044"/>
                    <a:pt x="1419" y="11188"/>
                  </a:cubicBezTo>
                  <a:cubicBezTo>
                    <a:pt x="1589" y="12463"/>
                    <a:pt x="1767" y="13771"/>
                    <a:pt x="1946" y="15045"/>
                  </a:cubicBezTo>
                  <a:lnTo>
                    <a:pt x="1946" y="15079"/>
                  </a:lnTo>
                  <a:lnTo>
                    <a:pt x="1980" y="15113"/>
                  </a:lnTo>
                  <a:lnTo>
                    <a:pt x="1980" y="15113"/>
                  </a:lnTo>
                  <a:cubicBezTo>
                    <a:pt x="1980" y="15291"/>
                    <a:pt x="2014" y="15436"/>
                    <a:pt x="2056" y="15606"/>
                  </a:cubicBezTo>
                  <a:cubicBezTo>
                    <a:pt x="2056" y="15750"/>
                    <a:pt x="2090" y="15895"/>
                    <a:pt x="2090" y="16030"/>
                  </a:cubicBezTo>
                  <a:cubicBezTo>
                    <a:pt x="2405" y="18086"/>
                    <a:pt x="2727" y="20066"/>
                    <a:pt x="3008" y="21697"/>
                  </a:cubicBezTo>
                  <a:cubicBezTo>
                    <a:pt x="3152" y="22019"/>
                    <a:pt x="3254" y="22155"/>
                    <a:pt x="3254" y="22155"/>
                  </a:cubicBezTo>
                  <a:cubicBezTo>
                    <a:pt x="3288" y="22019"/>
                    <a:pt x="3331" y="21841"/>
                    <a:pt x="3331" y="21697"/>
                  </a:cubicBezTo>
                  <a:lnTo>
                    <a:pt x="3331" y="21697"/>
                  </a:lnTo>
                  <a:cubicBezTo>
                    <a:pt x="3042" y="20032"/>
                    <a:pt x="2727" y="18018"/>
                    <a:pt x="2405" y="15929"/>
                  </a:cubicBezTo>
                  <a:lnTo>
                    <a:pt x="2405" y="15861"/>
                  </a:lnTo>
                  <a:cubicBezTo>
                    <a:pt x="2371" y="15606"/>
                    <a:pt x="2337" y="15359"/>
                    <a:pt x="2303" y="15079"/>
                  </a:cubicBezTo>
                  <a:cubicBezTo>
                    <a:pt x="2269" y="14935"/>
                    <a:pt x="2226" y="14756"/>
                    <a:pt x="2226" y="14586"/>
                  </a:cubicBezTo>
                  <a:lnTo>
                    <a:pt x="2226" y="14586"/>
                  </a:lnTo>
                  <a:cubicBezTo>
                    <a:pt x="2056" y="13414"/>
                    <a:pt x="1878" y="12250"/>
                    <a:pt x="1734" y="11078"/>
                  </a:cubicBezTo>
                  <a:lnTo>
                    <a:pt x="1734" y="11044"/>
                  </a:lnTo>
                  <a:cubicBezTo>
                    <a:pt x="1700" y="10832"/>
                    <a:pt x="1666" y="10619"/>
                    <a:pt x="1666" y="10407"/>
                  </a:cubicBezTo>
                  <a:cubicBezTo>
                    <a:pt x="1632" y="10229"/>
                    <a:pt x="1589" y="10084"/>
                    <a:pt x="1589" y="9948"/>
                  </a:cubicBezTo>
                  <a:cubicBezTo>
                    <a:pt x="1419" y="8708"/>
                    <a:pt x="1275" y="7502"/>
                    <a:pt x="1130" y="6406"/>
                  </a:cubicBezTo>
                  <a:cubicBezTo>
                    <a:pt x="1096" y="6261"/>
                    <a:pt x="1096" y="6126"/>
                    <a:pt x="1062" y="6015"/>
                  </a:cubicBezTo>
                  <a:cubicBezTo>
                    <a:pt x="706" y="3186"/>
                    <a:pt x="425" y="918"/>
                    <a:pt x="315"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2"/>
            <p:cNvSpPr/>
            <p:nvPr/>
          </p:nvSpPr>
          <p:spPr>
            <a:xfrm>
              <a:off x="1086295" y="1785630"/>
              <a:ext cx="90154" cy="59241"/>
            </a:xfrm>
            <a:custGeom>
              <a:avLst/>
              <a:gdLst/>
              <a:ahLst/>
              <a:cxnLst/>
              <a:rect l="l" t="t" r="r" b="b"/>
              <a:pathLst>
                <a:path w="2651" h="1742" extrusionOk="0">
                  <a:moveTo>
                    <a:pt x="0" y="1"/>
                  </a:moveTo>
                  <a:lnTo>
                    <a:pt x="0" y="1"/>
                  </a:lnTo>
                  <a:cubicBezTo>
                    <a:pt x="68" y="145"/>
                    <a:pt x="102" y="323"/>
                    <a:pt x="179" y="468"/>
                  </a:cubicBezTo>
                  <a:lnTo>
                    <a:pt x="2302" y="1699"/>
                  </a:lnTo>
                  <a:lnTo>
                    <a:pt x="2370" y="1742"/>
                  </a:lnTo>
                  <a:lnTo>
                    <a:pt x="2481" y="1742"/>
                  </a:lnTo>
                  <a:cubicBezTo>
                    <a:pt x="2515" y="1742"/>
                    <a:pt x="2583" y="1699"/>
                    <a:pt x="2583" y="1666"/>
                  </a:cubicBezTo>
                  <a:cubicBezTo>
                    <a:pt x="2651" y="1598"/>
                    <a:pt x="2617" y="1487"/>
                    <a:pt x="2549" y="1419"/>
                  </a:cubicBezTo>
                  <a:lnTo>
                    <a:pt x="2268" y="127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2"/>
            <p:cNvSpPr/>
            <p:nvPr/>
          </p:nvSpPr>
          <p:spPr>
            <a:xfrm>
              <a:off x="1159649" y="1718329"/>
              <a:ext cx="56656" cy="97670"/>
            </a:xfrm>
            <a:custGeom>
              <a:avLst/>
              <a:gdLst/>
              <a:ahLst/>
              <a:cxnLst/>
              <a:rect l="l" t="t" r="r" b="b"/>
              <a:pathLst>
                <a:path w="1666" h="2872" extrusionOk="0">
                  <a:moveTo>
                    <a:pt x="1666" y="0"/>
                  </a:moveTo>
                  <a:lnTo>
                    <a:pt x="281" y="2234"/>
                  </a:lnTo>
                  <a:lnTo>
                    <a:pt x="281" y="2234"/>
                  </a:lnTo>
                  <a:lnTo>
                    <a:pt x="35" y="2617"/>
                  </a:lnTo>
                  <a:cubicBezTo>
                    <a:pt x="35" y="2659"/>
                    <a:pt x="1" y="2693"/>
                    <a:pt x="1" y="2693"/>
                  </a:cubicBezTo>
                  <a:lnTo>
                    <a:pt x="1" y="2727"/>
                  </a:lnTo>
                  <a:lnTo>
                    <a:pt x="35" y="2761"/>
                  </a:lnTo>
                  <a:lnTo>
                    <a:pt x="35" y="2761"/>
                  </a:lnTo>
                  <a:cubicBezTo>
                    <a:pt x="35" y="2795"/>
                    <a:pt x="69" y="2829"/>
                    <a:pt x="111" y="2829"/>
                  </a:cubicBezTo>
                  <a:cubicBezTo>
                    <a:pt x="111" y="2871"/>
                    <a:pt x="145" y="2871"/>
                    <a:pt x="179" y="2871"/>
                  </a:cubicBezTo>
                  <a:cubicBezTo>
                    <a:pt x="247" y="2871"/>
                    <a:pt x="281" y="2829"/>
                    <a:pt x="324" y="2795"/>
                  </a:cubicBezTo>
                  <a:lnTo>
                    <a:pt x="358" y="2727"/>
                  </a:lnTo>
                  <a:lnTo>
                    <a:pt x="1666" y="603"/>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2"/>
            <p:cNvSpPr/>
            <p:nvPr/>
          </p:nvSpPr>
          <p:spPr>
            <a:xfrm>
              <a:off x="1035726" y="1612294"/>
              <a:ext cx="116748" cy="67641"/>
            </a:xfrm>
            <a:custGeom>
              <a:avLst/>
              <a:gdLst/>
              <a:ahLst/>
              <a:cxnLst/>
              <a:rect l="l" t="t" r="r" b="b"/>
              <a:pathLst>
                <a:path w="3433" h="1989" extrusionOk="0">
                  <a:moveTo>
                    <a:pt x="1" y="1"/>
                  </a:moveTo>
                  <a:lnTo>
                    <a:pt x="1" y="1"/>
                  </a:lnTo>
                  <a:cubicBezTo>
                    <a:pt x="35" y="145"/>
                    <a:pt x="69" y="289"/>
                    <a:pt x="103" y="425"/>
                  </a:cubicBezTo>
                  <a:lnTo>
                    <a:pt x="103" y="425"/>
                  </a:lnTo>
                  <a:lnTo>
                    <a:pt x="3118" y="1954"/>
                  </a:lnTo>
                  <a:lnTo>
                    <a:pt x="3186" y="1988"/>
                  </a:lnTo>
                  <a:lnTo>
                    <a:pt x="3254" y="1988"/>
                  </a:lnTo>
                  <a:cubicBezTo>
                    <a:pt x="3331" y="1988"/>
                    <a:pt x="3399" y="1988"/>
                    <a:pt x="3399" y="1912"/>
                  </a:cubicBezTo>
                  <a:cubicBezTo>
                    <a:pt x="3433" y="1878"/>
                    <a:pt x="3433" y="1878"/>
                    <a:pt x="3433" y="1844"/>
                  </a:cubicBezTo>
                  <a:cubicBezTo>
                    <a:pt x="3433" y="1776"/>
                    <a:pt x="3399" y="1700"/>
                    <a:pt x="3331" y="1700"/>
                  </a:cubicBezTo>
                  <a:lnTo>
                    <a:pt x="3076" y="1564"/>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2"/>
            <p:cNvSpPr/>
            <p:nvPr/>
          </p:nvSpPr>
          <p:spPr>
            <a:xfrm>
              <a:off x="1137987" y="1552202"/>
              <a:ext cx="67369" cy="104913"/>
            </a:xfrm>
            <a:custGeom>
              <a:avLst/>
              <a:gdLst/>
              <a:ahLst/>
              <a:cxnLst/>
              <a:rect l="l" t="t" r="r" b="b"/>
              <a:pathLst>
                <a:path w="1981" h="3085" extrusionOk="0">
                  <a:moveTo>
                    <a:pt x="1946" y="1"/>
                  </a:moveTo>
                  <a:lnTo>
                    <a:pt x="281" y="2481"/>
                  </a:lnTo>
                  <a:lnTo>
                    <a:pt x="35" y="2829"/>
                  </a:lnTo>
                  <a:cubicBezTo>
                    <a:pt x="1" y="2829"/>
                    <a:pt x="1" y="2872"/>
                    <a:pt x="1" y="2906"/>
                  </a:cubicBezTo>
                  <a:lnTo>
                    <a:pt x="1" y="2940"/>
                  </a:lnTo>
                  <a:cubicBezTo>
                    <a:pt x="35" y="2974"/>
                    <a:pt x="35" y="3008"/>
                    <a:pt x="69" y="3042"/>
                  </a:cubicBezTo>
                  <a:cubicBezTo>
                    <a:pt x="111" y="3042"/>
                    <a:pt x="145" y="3084"/>
                    <a:pt x="179" y="3084"/>
                  </a:cubicBezTo>
                  <a:cubicBezTo>
                    <a:pt x="213" y="3084"/>
                    <a:pt x="281" y="3042"/>
                    <a:pt x="324" y="3008"/>
                  </a:cubicBezTo>
                  <a:lnTo>
                    <a:pt x="358" y="2940"/>
                  </a:lnTo>
                  <a:lnTo>
                    <a:pt x="1980" y="536"/>
                  </a:lnTo>
                  <a:cubicBezTo>
                    <a:pt x="1980" y="357"/>
                    <a:pt x="1946" y="179"/>
                    <a:pt x="194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2"/>
            <p:cNvSpPr/>
            <p:nvPr/>
          </p:nvSpPr>
          <p:spPr>
            <a:xfrm>
              <a:off x="1021273" y="1479970"/>
              <a:ext cx="113279" cy="57813"/>
            </a:xfrm>
            <a:custGeom>
              <a:avLst/>
              <a:gdLst/>
              <a:ahLst/>
              <a:cxnLst/>
              <a:rect l="l" t="t" r="r" b="b"/>
              <a:pathLst>
                <a:path w="3331" h="1700" extrusionOk="0">
                  <a:moveTo>
                    <a:pt x="1" y="1"/>
                  </a:moveTo>
                  <a:lnTo>
                    <a:pt x="1" y="358"/>
                  </a:lnTo>
                  <a:lnTo>
                    <a:pt x="3008" y="1666"/>
                  </a:lnTo>
                  <a:lnTo>
                    <a:pt x="3076" y="1700"/>
                  </a:lnTo>
                  <a:lnTo>
                    <a:pt x="3152" y="1700"/>
                  </a:lnTo>
                  <a:cubicBezTo>
                    <a:pt x="3186" y="1700"/>
                    <a:pt x="3254" y="1666"/>
                    <a:pt x="3288" y="1598"/>
                  </a:cubicBezTo>
                  <a:cubicBezTo>
                    <a:pt x="3331" y="1522"/>
                    <a:pt x="3288" y="1420"/>
                    <a:pt x="3220" y="1386"/>
                  </a:cubicBezTo>
                  <a:lnTo>
                    <a:pt x="2940" y="127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2"/>
            <p:cNvSpPr/>
            <p:nvPr/>
          </p:nvSpPr>
          <p:spPr>
            <a:xfrm>
              <a:off x="1120099" y="1442732"/>
              <a:ext cx="72232" cy="77163"/>
            </a:xfrm>
            <a:custGeom>
              <a:avLst/>
              <a:gdLst/>
              <a:ahLst/>
              <a:cxnLst/>
              <a:rect l="l" t="t" r="r" b="b"/>
              <a:pathLst>
                <a:path w="2124" h="2269" extrusionOk="0">
                  <a:moveTo>
                    <a:pt x="2047" y="0"/>
                  </a:moveTo>
                  <a:lnTo>
                    <a:pt x="280" y="1767"/>
                  </a:lnTo>
                  <a:lnTo>
                    <a:pt x="68" y="1979"/>
                  </a:lnTo>
                  <a:cubicBezTo>
                    <a:pt x="34" y="2013"/>
                    <a:pt x="0" y="2056"/>
                    <a:pt x="0" y="2090"/>
                  </a:cubicBezTo>
                  <a:lnTo>
                    <a:pt x="0" y="2158"/>
                  </a:lnTo>
                  <a:cubicBezTo>
                    <a:pt x="34" y="2158"/>
                    <a:pt x="34" y="2192"/>
                    <a:pt x="68" y="2226"/>
                  </a:cubicBezTo>
                  <a:cubicBezTo>
                    <a:pt x="102" y="2268"/>
                    <a:pt x="136" y="2268"/>
                    <a:pt x="170" y="2268"/>
                  </a:cubicBezTo>
                  <a:cubicBezTo>
                    <a:pt x="212" y="2268"/>
                    <a:pt x="246" y="2268"/>
                    <a:pt x="280" y="2226"/>
                  </a:cubicBezTo>
                  <a:lnTo>
                    <a:pt x="2124" y="391"/>
                  </a:lnTo>
                  <a:cubicBezTo>
                    <a:pt x="2081" y="246"/>
                    <a:pt x="2081" y="102"/>
                    <a:pt x="2047"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2"/>
            <p:cNvSpPr/>
            <p:nvPr/>
          </p:nvSpPr>
          <p:spPr>
            <a:xfrm>
              <a:off x="1295713" y="1181555"/>
              <a:ext cx="396119" cy="621147"/>
            </a:xfrm>
            <a:custGeom>
              <a:avLst/>
              <a:gdLst/>
              <a:ahLst/>
              <a:cxnLst/>
              <a:rect l="l" t="t" r="r" b="b"/>
              <a:pathLst>
                <a:path w="11648" h="18265" extrusionOk="0">
                  <a:moveTo>
                    <a:pt x="10161" y="1"/>
                  </a:moveTo>
                  <a:cubicBezTo>
                    <a:pt x="9133" y="1"/>
                    <a:pt x="7714" y="1029"/>
                    <a:pt x="6406" y="2685"/>
                  </a:cubicBezTo>
                  <a:cubicBezTo>
                    <a:pt x="6338" y="2762"/>
                    <a:pt x="6304" y="2830"/>
                    <a:pt x="6228" y="2898"/>
                  </a:cubicBezTo>
                  <a:cubicBezTo>
                    <a:pt x="5523" y="3823"/>
                    <a:pt x="4852" y="4885"/>
                    <a:pt x="4282" y="6049"/>
                  </a:cubicBezTo>
                  <a:cubicBezTo>
                    <a:pt x="4214" y="6160"/>
                    <a:pt x="4180" y="6228"/>
                    <a:pt x="4104" y="6338"/>
                  </a:cubicBezTo>
                  <a:cubicBezTo>
                    <a:pt x="4036" y="6508"/>
                    <a:pt x="3968" y="6652"/>
                    <a:pt x="3892" y="6797"/>
                  </a:cubicBezTo>
                  <a:cubicBezTo>
                    <a:pt x="3433" y="7782"/>
                    <a:pt x="3008" y="8844"/>
                    <a:pt x="2583" y="9982"/>
                  </a:cubicBezTo>
                  <a:cubicBezTo>
                    <a:pt x="2549" y="10050"/>
                    <a:pt x="2515" y="10161"/>
                    <a:pt x="2481" y="10263"/>
                  </a:cubicBezTo>
                  <a:cubicBezTo>
                    <a:pt x="1377" y="13236"/>
                    <a:pt x="528" y="16319"/>
                    <a:pt x="145" y="17628"/>
                  </a:cubicBezTo>
                  <a:cubicBezTo>
                    <a:pt x="35" y="18018"/>
                    <a:pt x="1" y="18265"/>
                    <a:pt x="1" y="18265"/>
                  </a:cubicBezTo>
                  <a:cubicBezTo>
                    <a:pt x="1" y="18265"/>
                    <a:pt x="103" y="18120"/>
                    <a:pt x="315" y="17840"/>
                  </a:cubicBezTo>
                  <a:lnTo>
                    <a:pt x="315" y="17840"/>
                  </a:lnTo>
                  <a:cubicBezTo>
                    <a:pt x="1165" y="16812"/>
                    <a:pt x="3399" y="14085"/>
                    <a:pt x="5981" y="11503"/>
                  </a:cubicBezTo>
                  <a:lnTo>
                    <a:pt x="6262" y="11222"/>
                  </a:lnTo>
                  <a:cubicBezTo>
                    <a:pt x="6338" y="11146"/>
                    <a:pt x="6406" y="11078"/>
                    <a:pt x="6474" y="10968"/>
                  </a:cubicBezTo>
                  <a:cubicBezTo>
                    <a:pt x="7188" y="10297"/>
                    <a:pt x="7859" y="9481"/>
                    <a:pt x="8496" y="8598"/>
                  </a:cubicBezTo>
                  <a:cubicBezTo>
                    <a:pt x="8530" y="8530"/>
                    <a:pt x="8598" y="8419"/>
                    <a:pt x="8674" y="8351"/>
                  </a:cubicBezTo>
                  <a:cubicBezTo>
                    <a:pt x="9524" y="7077"/>
                    <a:pt x="10229" y="5701"/>
                    <a:pt x="10721" y="4427"/>
                  </a:cubicBezTo>
                  <a:cubicBezTo>
                    <a:pt x="10764" y="4350"/>
                    <a:pt x="10798" y="4248"/>
                    <a:pt x="10832" y="4172"/>
                  </a:cubicBezTo>
                  <a:cubicBezTo>
                    <a:pt x="11503" y="2337"/>
                    <a:pt x="11647" y="816"/>
                    <a:pt x="10976" y="281"/>
                  </a:cubicBezTo>
                  <a:cubicBezTo>
                    <a:pt x="10934" y="247"/>
                    <a:pt x="10934" y="213"/>
                    <a:pt x="10900" y="213"/>
                  </a:cubicBezTo>
                  <a:cubicBezTo>
                    <a:pt x="10866" y="179"/>
                    <a:pt x="10832" y="179"/>
                    <a:pt x="10798" y="137"/>
                  </a:cubicBezTo>
                  <a:cubicBezTo>
                    <a:pt x="10586" y="69"/>
                    <a:pt x="10407" y="1"/>
                    <a:pt x="10161"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2"/>
            <p:cNvSpPr/>
            <p:nvPr/>
          </p:nvSpPr>
          <p:spPr>
            <a:xfrm>
              <a:off x="1295713" y="1186180"/>
              <a:ext cx="373300" cy="616522"/>
            </a:xfrm>
            <a:custGeom>
              <a:avLst/>
              <a:gdLst/>
              <a:ahLst/>
              <a:cxnLst/>
              <a:rect l="l" t="t" r="r" b="b"/>
              <a:pathLst>
                <a:path w="10977" h="18129" extrusionOk="0">
                  <a:moveTo>
                    <a:pt x="10798" y="1"/>
                  </a:moveTo>
                  <a:cubicBezTo>
                    <a:pt x="10654" y="179"/>
                    <a:pt x="9413" y="2124"/>
                    <a:pt x="7748" y="4749"/>
                  </a:cubicBezTo>
                  <a:lnTo>
                    <a:pt x="7748" y="4749"/>
                  </a:lnTo>
                  <a:cubicBezTo>
                    <a:pt x="7612" y="4928"/>
                    <a:pt x="7502" y="5140"/>
                    <a:pt x="7366" y="5310"/>
                  </a:cubicBezTo>
                  <a:cubicBezTo>
                    <a:pt x="7324" y="5420"/>
                    <a:pt x="7256" y="5488"/>
                    <a:pt x="7222" y="5599"/>
                  </a:cubicBezTo>
                  <a:cubicBezTo>
                    <a:pt x="6618" y="6516"/>
                    <a:pt x="5981" y="7544"/>
                    <a:pt x="5344" y="8572"/>
                  </a:cubicBezTo>
                  <a:cubicBezTo>
                    <a:pt x="5344" y="8572"/>
                    <a:pt x="5344" y="8606"/>
                    <a:pt x="5310" y="8606"/>
                  </a:cubicBezTo>
                  <a:cubicBezTo>
                    <a:pt x="5310" y="8640"/>
                    <a:pt x="5276" y="8674"/>
                    <a:pt x="5276" y="8708"/>
                  </a:cubicBezTo>
                  <a:cubicBezTo>
                    <a:pt x="5200" y="8784"/>
                    <a:pt x="5132" y="8886"/>
                    <a:pt x="5098" y="8997"/>
                  </a:cubicBezTo>
                  <a:cubicBezTo>
                    <a:pt x="4605" y="9770"/>
                    <a:pt x="4104" y="10551"/>
                    <a:pt x="3645" y="11333"/>
                  </a:cubicBezTo>
                  <a:lnTo>
                    <a:pt x="3645" y="11367"/>
                  </a:lnTo>
                  <a:cubicBezTo>
                    <a:pt x="3611" y="11435"/>
                    <a:pt x="3577" y="11469"/>
                    <a:pt x="3543" y="11545"/>
                  </a:cubicBezTo>
                  <a:cubicBezTo>
                    <a:pt x="3467" y="11613"/>
                    <a:pt x="3433" y="11724"/>
                    <a:pt x="3365" y="11792"/>
                  </a:cubicBezTo>
                  <a:cubicBezTo>
                    <a:pt x="2057" y="13983"/>
                    <a:pt x="884" y="16039"/>
                    <a:pt x="145" y="17492"/>
                  </a:cubicBezTo>
                  <a:cubicBezTo>
                    <a:pt x="35" y="17882"/>
                    <a:pt x="1" y="18129"/>
                    <a:pt x="1" y="18129"/>
                  </a:cubicBezTo>
                  <a:cubicBezTo>
                    <a:pt x="1" y="18129"/>
                    <a:pt x="103" y="17984"/>
                    <a:pt x="315" y="17704"/>
                  </a:cubicBezTo>
                  <a:lnTo>
                    <a:pt x="315" y="17704"/>
                  </a:lnTo>
                  <a:cubicBezTo>
                    <a:pt x="1063" y="16217"/>
                    <a:pt x="2269" y="14128"/>
                    <a:pt x="3611" y="11860"/>
                  </a:cubicBezTo>
                  <a:cubicBezTo>
                    <a:pt x="3679" y="11758"/>
                    <a:pt x="3756" y="11647"/>
                    <a:pt x="3824" y="11545"/>
                  </a:cubicBezTo>
                  <a:cubicBezTo>
                    <a:pt x="3858" y="11469"/>
                    <a:pt x="3926" y="11367"/>
                    <a:pt x="3968" y="11299"/>
                  </a:cubicBezTo>
                  <a:cubicBezTo>
                    <a:pt x="4461" y="10449"/>
                    <a:pt x="4987" y="9600"/>
                    <a:pt x="5523" y="8750"/>
                  </a:cubicBezTo>
                  <a:cubicBezTo>
                    <a:pt x="5557" y="8674"/>
                    <a:pt x="5625" y="8606"/>
                    <a:pt x="5667" y="8496"/>
                  </a:cubicBezTo>
                  <a:cubicBezTo>
                    <a:pt x="6440" y="7264"/>
                    <a:pt x="7222" y="6024"/>
                    <a:pt x="7927" y="4928"/>
                  </a:cubicBezTo>
                  <a:lnTo>
                    <a:pt x="8105" y="4605"/>
                  </a:lnTo>
                  <a:cubicBezTo>
                    <a:pt x="9702" y="2124"/>
                    <a:pt x="10866" y="290"/>
                    <a:pt x="10976" y="145"/>
                  </a:cubicBezTo>
                  <a:cubicBezTo>
                    <a:pt x="10934" y="111"/>
                    <a:pt x="10934" y="77"/>
                    <a:pt x="10900" y="77"/>
                  </a:cubicBezTo>
                  <a:cubicBezTo>
                    <a:pt x="10866" y="43"/>
                    <a:pt x="10832" y="43"/>
                    <a:pt x="1079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2"/>
            <p:cNvSpPr/>
            <p:nvPr/>
          </p:nvSpPr>
          <p:spPr>
            <a:xfrm>
              <a:off x="1380086" y="1521018"/>
              <a:ext cx="39619" cy="71076"/>
            </a:xfrm>
            <a:custGeom>
              <a:avLst/>
              <a:gdLst/>
              <a:ahLst/>
              <a:cxnLst/>
              <a:rect l="l" t="t" r="r" b="b"/>
              <a:pathLst>
                <a:path w="1165" h="2090" extrusionOk="0">
                  <a:moveTo>
                    <a:pt x="102" y="0"/>
                  </a:moveTo>
                  <a:cubicBezTo>
                    <a:pt x="68" y="68"/>
                    <a:pt x="34" y="179"/>
                    <a:pt x="0" y="281"/>
                  </a:cubicBezTo>
                  <a:lnTo>
                    <a:pt x="884" y="1946"/>
                  </a:lnTo>
                  <a:lnTo>
                    <a:pt x="918" y="2014"/>
                  </a:lnTo>
                  <a:cubicBezTo>
                    <a:pt x="952" y="2048"/>
                    <a:pt x="986" y="2090"/>
                    <a:pt x="1020" y="2090"/>
                  </a:cubicBezTo>
                  <a:cubicBezTo>
                    <a:pt x="1062" y="2090"/>
                    <a:pt x="1096" y="2048"/>
                    <a:pt x="1096" y="2048"/>
                  </a:cubicBezTo>
                  <a:cubicBezTo>
                    <a:pt x="1130" y="2048"/>
                    <a:pt x="1130" y="2014"/>
                    <a:pt x="1130" y="2014"/>
                  </a:cubicBezTo>
                  <a:cubicBezTo>
                    <a:pt x="1164" y="1980"/>
                    <a:pt x="1164" y="1946"/>
                    <a:pt x="1130" y="1878"/>
                  </a:cubicBezTo>
                  <a:lnTo>
                    <a:pt x="1062" y="1699"/>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2"/>
            <p:cNvSpPr/>
            <p:nvPr/>
          </p:nvSpPr>
          <p:spPr>
            <a:xfrm>
              <a:off x="1418514" y="1563187"/>
              <a:ext cx="90154" cy="15643"/>
            </a:xfrm>
            <a:custGeom>
              <a:avLst/>
              <a:gdLst/>
              <a:ahLst/>
              <a:cxnLst/>
              <a:rect l="l" t="t" r="r" b="b"/>
              <a:pathLst>
                <a:path w="2651" h="460" extrusionOk="0">
                  <a:moveTo>
                    <a:pt x="2651" y="0"/>
                  </a:moveTo>
                  <a:lnTo>
                    <a:pt x="357" y="213"/>
                  </a:lnTo>
                  <a:lnTo>
                    <a:pt x="102" y="213"/>
                  </a:lnTo>
                  <a:cubicBezTo>
                    <a:pt x="68" y="213"/>
                    <a:pt x="68" y="247"/>
                    <a:pt x="34" y="247"/>
                  </a:cubicBezTo>
                  <a:lnTo>
                    <a:pt x="34" y="281"/>
                  </a:lnTo>
                  <a:cubicBezTo>
                    <a:pt x="0" y="315"/>
                    <a:pt x="0" y="315"/>
                    <a:pt x="0" y="349"/>
                  </a:cubicBezTo>
                  <a:cubicBezTo>
                    <a:pt x="0" y="425"/>
                    <a:pt x="68" y="459"/>
                    <a:pt x="145" y="459"/>
                  </a:cubicBezTo>
                  <a:lnTo>
                    <a:pt x="145" y="459"/>
                  </a:lnTo>
                  <a:lnTo>
                    <a:pt x="213" y="459"/>
                  </a:lnTo>
                  <a:lnTo>
                    <a:pt x="2370" y="28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2"/>
            <p:cNvSpPr/>
            <p:nvPr/>
          </p:nvSpPr>
          <p:spPr>
            <a:xfrm>
              <a:off x="1435246" y="1387266"/>
              <a:ext cx="43394" cy="108348"/>
            </a:xfrm>
            <a:custGeom>
              <a:avLst/>
              <a:gdLst/>
              <a:ahLst/>
              <a:cxnLst/>
              <a:rect l="l" t="t" r="r" b="b"/>
              <a:pathLst>
                <a:path w="1276" h="3186" extrusionOk="0">
                  <a:moveTo>
                    <a:pt x="179" y="0"/>
                  </a:moveTo>
                  <a:cubicBezTo>
                    <a:pt x="111" y="111"/>
                    <a:pt x="77" y="179"/>
                    <a:pt x="1" y="289"/>
                  </a:cubicBezTo>
                  <a:lnTo>
                    <a:pt x="995" y="3084"/>
                  </a:lnTo>
                  <a:lnTo>
                    <a:pt x="995" y="3118"/>
                  </a:lnTo>
                  <a:cubicBezTo>
                    <a:pt x="1029" y="3152"/>
                    <a:pt x="1063" y="3186"/>
                    <a:pt x="1139" y="3186"/>
                  </a:cubicBezTo>
                  <a:lnTo>
                    <a:pt x="1173" y="3186"/>
                  </a:lnTo>
                  <a:cubicBezTo>
                    <a:pt x="1241" y="3186"/>
                    <a:pt x="1275" y="3118"/>
                    <a:pt x="1241" y="3050"/>
                  </a:cubicBezTo>
                  <a:lnTo>
                    <a:pt x="1173" y="2795"/>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2"/>
            <p:cNvSpPr/>
            <p:nvPr/>
          </p:nvSpPr>
          <p:spPr>
            <a:xfrm>
              <a:off x="1476293" y="1465551"/>
              <a:ext cx="114435" cy="19384"/>
            </a:xfrm>
            <a:custGeom>
              <a:avLst/>
              <a:gdLst/>
              <a:ahLst/>
              <a:cxnLst/>
              <a:rect l="l" t="t" r="r" b="b"/>
              <a:pathLst>
                <a:path w="3365" h="570" extrusionOk="0">
                  <a:moveTo>
                    <a:pt x="3364" y="0"/>
                  </a:moveTo>
                  <a:lnTo>
                    <a:pt x="357" y="281"/>
                  </a:lnTo>
                  <a:lnTo>
                    <a:pt x="102" y="323"/>
                  </a:lnTo>
                  <a:cubicBezTo>
                    <a:pt x="68" y="323"/>
                    <a:pt x="68" y="323"/>
                    <a:pt x="34" y="357"/>
                  </a:cubicBezTo>
                  <a:cubicBezTo>
                    <a:pt x="34" y="357"/>
                    <a:pt x="34" y="391"/>
                    <a:pt x="0" y="391"/>
                  </a:cubicBezTo>
                  <a:lnTo>
                    <a:pt x="0" y="459"/>
                  </a:lnTo>
                  <a:cubicBezTo>
                    <a:pt x="0" y="493"/>
                    <a:pt x="68" y="569"/>
                    <a:pt x="145" y="569"/>
                  </a:cubicBezTo>
                  <a:lnTo>
                    <a:pt x="145" y="569"/>
                  </a:lnTo>
                  <a:lnTo>
                    <a:pt x="213" y="535"/>
                  </a:lnTo>
                  <a:lnTo>
                    <a:pt x="3186" y="247"/>
                  </a:lnTo>
                  <a:cubicBezTo>
                    <a:pt x="3220" y="179"/>
                    <a:pt x="3288" y="68"/>
                    <a:pt x="3364"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2"/>
            <p:cNvSpPr/>
            <p:nvPr/>
          </p:nvSpPr>
          <p:spPr>
            <a:xfrm>
              <a:off x="1507478" y="1272865"/>
              <a:ext cx="42203" cy="108348"/>
            </a:xfrm>
            <a:custGeom>
              <a:avLst/>
              <a:gdLst/>
              <a:ahLst/>
              <a:cxnLst/>
              <a:rect l="l" t="t" r="r" b="b"/>
              <a:pathLst>
                <a:path w="1241" h="3186" extrusionOk="0">
                  <a:moveTo>
                    <a:pt x="179" y="0"/>
                  </a:moveTo>
                  <a:cubicBezTo>
                    <a:pt x="111" y="77"/>
                    <a:pt x="77" y="145"/>
                    <a:pt x="1" y="213"/>
                  </a:cubicBezTo>
                  <a:lnTo>
                    <a:pt x="995" y="3050"/>
                  </a:lnTo>
                  <a:lnTo>
                    <a:pt x="995" y="3084"/>
                  </a:lnTo>
                  <a:cubicBezTo>
                    <a:pt x="1029" y="3152"/>
                    <a:pt x="1063" y="3186"/>
                    <a:pt x="1097" y="3186"/>
                  </a:cubicBezTo>
                  <a:cubicBezTo>
                    <a:pt x="1139" y="3186"/>
                    <a:pt x="1139" y="3186"/>
                    <a:pt x="1173" y="3152"/>
                  </a:cubicBezTo>
                  <a:cubicBezTo>
                    <a:pt x="1241" y="3152"/>
                    <a:pt x="1241" y="3084"/>
                    <a:pt x="1241" y="3016"/>
                  </a:cubicBezTo>
                  <a:lnTo>
                    <a:pt x="1139" y="276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2"/>
            <p:cNvSpPr/>
            <p:nvPr/>
          </p:nvSpPr>
          <p:spPr>
            <a:xfrm>
              <a:off x="1558047" y="1323400"/>
              <a:ext cx="106035" cy="30369"/>
            </a:xfrm>
            <a:custGeom>
              <a:avLst/>
              <a:gdLst/>
              <a:ahLst/>
              <a:cxnLst/>
              <a:rect l="l" t="t" r="r" b="b"/>
              <a:pathLst>
                <a:path w="3118" h="893" extrusionOk="0">
                  <a:moveTo>
                    <a:pt x="3118" y="1"/>
                  </a:moveTo>
                  <a:lnTo>
                    <a:pt x="391" y="570"/>
                  </a:lnTo>
                  <a:lnTo>
                    <a:pt x="111" y="638"/>
                  </a:lnTo>
                  <a:lnTo>
                    <a:pt x="34" y="714"/>
                  </a:lnTo>
                  <a:lnTo>
                    <a:pt x="34" y="714"/>
                  </a:lnTo>
                  <a:cubicBezTo>
                    <a:pt x="0" y="748"/>
                    <a:pt x="0" y="782"/>
                    <a:pt x="0" y="782"/>
                  </a:cubicBezTo>
                  <a:cubicBezTo>
                    <a:pt x="34" y="850"/>
                    <a:pt x="77" y="893"/>
                    <a:pt x="145" y="893"/>
                  </a:cubicBezTo>
                  <a:lnTo>
                    <a:pt x="145" y="893"/>
                  </a:lnTo>
                  <a:lnTo>
                    <a:pt x="213" y="893"/>
                  </a:lnTo>
                  <a:lnTo>
                    <a:pt x="3007" y="256"/>
                  </a:lnTo>
                  <a:cubicBezTo>
                    <a:pt x="3050" y="179"/>
                    <a:pt x="3084" y="77"/>
                    <a:pt x="311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2"/>
            <p:cNvSpPr/>
            <p:nvPr/>
          </p:nvSpPr>
          <p:spPr>
            <a:xfrm>
              <a:off x="1489590" y="1391007"/>
              <a:ext cx="761802" cy="345550"/>
            </a:xfrm>
            <a:custGeom>
              <a:avLst/>
              <a:gdLst/>
              <a:ahLst/>
              <a:cxnLst/>
              <a:rect l="l" t="t" r="r" b="b"/>
              <a:pathLst>
                <a:path w="22401" h="10161" extrusionOk="0">
                  <a:moveTo>
                    <a:pt x="18544" y="1"/>
                  </a:moveTo>
                  <a:cubicBezTo>
                    <a:pt x="17873" y="1"/>
                    <a:pt x="17058" y="103"/>
                    <a:pt x="16242" y="315"/>
                  </a:cubicBezTo>
                  <a:cubicBezTo>
                    <a:pt x="16140" y="315"/>
                    <a:pt x="16064" y="349"/>
                    <a:pt x="15962" y="391"/>
                  </a:cubicBezTo>
                  <a:cubicBezTo>
                    <a:pt x="14654" y="740"/>
                    <a:pt x="13235" y="1343"/>
                    <a:pt x="11714" y="2192"/>
                  </a:cubicBezTo>
                  <a:cubicBezTo>
                    <a:pt x="11646" y="2226"/>
                    <a:pt x="11536" y="2303"/>
                    <a:pt x="11468" y="2337"/>
                  </a:cubicBezTo>
                  <a:cubicBezTo>
                    <a:pt x="10296" y="3042"/>
                    <a:pt x="9098" y="3857"/>
                    <a:pt x="7892" y="4809"/>
                  </a:cubicBezTo>
                  <a:cubicBezTo>
                    <a:pt x="7713" y="4987"/>
                    <a:pt x="7501" y="5131"/>
                    <a:pt x="7323" y="5276"/>
                  </a:cubicBezTo>
                  <a:cubicBezTo>
                    <a:pt x="7221" y="5378"/>
                    <a:pt x="7110" y="5446"/>
                    <a:pt x="7008" y="5556"/>
                  </a:cubicBezTo>
                  <a:cubicBezTo>
                    <a:pt x="3466" y="8385"/>
                    <a:pt x="1589" y="9481"/>
                    <a:pt x="671" y="9872"/>
                  </a:cubicBezTo>
                  <a:cubicBezTo>
                    <a:pt x="178" y="10118"/>
                    <a:pt x="0" y="10160"/>
                    <a:pt x="0" y="10160"/>
                  </a:cubicBezTo>
                  <a:lnTo>
                    <a:pt x="637" y="10160"/>
                  </a:lnTo>
                  <a:lnTo>
                    <a:pt x="1376" y="10160"/>
                  </a:lnTo>
                  <a:cubicBezTo>
                    <a:pt x="3007" y="10160"/>
                    <a:pt x="5946" y="10118"/>
                    <a:pt x="8843" y="9906"/>
                  </a:cubicBezTo>
                  <a:cubicBezTo>
                    <a:pt x="8988" y="9906"/>
                    <a:pt x="9166" y="9906"/>
                    <a:pt x="9310" y="9872"/>
                  </a:cubicBezTo>
                  <a:lnTo>
                    <a:pt x="9310" y="9872"/>
                  </a:lnTo>
                  <a:cubicBezTo>
                    <a:pt x="9981" y="9838"/>
                    <a:pt x="10619" y="9770"/>
                    <a:pt x="11256" y="9693"/>
                  </a:cubicBezTo>
                  <a:cubicBezTo>
                    <a:pt x="12207" y="9591"/>
                    <a:pt x="13201" y="9379"/>
                    <a:pt x="14195" y="9056"/>
                  </a:cubicBezTo>
                  <a:cubicBezTo>
                    <a:pt x="14297" y="9022"/>
                    <a:pt x="14441" y="8988"/>
                    <a:pt x="14543" y="8954"/>
                  </a:cubicBezTo>
                  <a:cubicBezTo>
                    <a:pt x="15962" y="8495"/>
                    <a:pt x="17414" y="7824"/>
                    <a:pt x="18612" y="7043"/>
                  </a:cubicBezTo>
                  <a:cubicBezTo>
                    <a:pt x="18689" y="6975"/>
                    <a:pt x="18791" y="6932"/>
                    <a:pt x="18867" y="6864"/>
                  </a:cubicBezTo>
                  <a:cubicBezTo>
                    <a:pt x="21025" y="5412"/>
                    <a:pt x="22401" y="3611"/>
                    <a:pt x="21840" y="1912"/>
                  </a:cubicBezTo>
                  <a:cubicBezTo>
                    <a:pt x="21840" y="1801"/>
                    <a:pt x="21798" y="1700"/>
                    <a:pt x="21764" y="1623"/>
                  </a:cubicBezTo>
                  <a:cubicBezTo>
                    <a:pt x="21730" y="1555"/>
                    <a:pt x="21662" y="1487"/>
                    <a:pt x="21628" y="1411"/>
                  </a:cubicBezTo>
                  <a:cubicBezTo>
                    <a:pt x="21093" y="459"/>
                    <a:pt x="19997" y="1"/>
                    <a:pt x="18544" y="1"/>
                  </a:cubicBezTo>
                  <a:close/>
                </a:path>
              </a:pathLst>
            </a:custGeom>
            <a:solidFill>
              <a:srgbClr val="83B2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2"/>
            <p:cNvSpPr/>
            <p:nvPr/>
          </p:nvSpPr>
          <p:spPr>
            <a:xfrm>
              <a:off x="1489590" y="1438957"/>
              <a:ext cx="740139" cy="297600"/>
            </a:xfrm>
            <a:custGeom>
              <a:avLst/>
              <a:gdLst/>
              <a:ahLst/>
              <a:cxnLst/>
              <a:rect l="l" t="t" r="r" b="b"/>
              <a:pathLst>
                <a:path w="21764" h="8751" extrusionOk="0">
                  <a:moveTo>
                    <a:pt x="21628" y="1"/>
                  </a:moveTo>
                  <a:cubicBezTo>
                    <a:pt x="21585" y="1"/>
                    <a:pt x="18901" y="1351"/>
                    <a:pt x="15359" y="2940"/>
                  </a:cubicBezTo>
                  <a:cubicBezTo>
                    <a:pt x="15257" y="2974"/>
                    <a:pt x="15180" y="3016"/>
                    <a:pt x="15078" y="3050"/>
                  </a:cubicBezTo>
                  <a:cubicBezTo>
                    <a:pt x="13770" y="3653"/>
                    <a:pt x="12352" y="4291"/>
                    <a:pt x="10899" y="4885"/>
                  </a:cubicBezTo>
                  <a:lnTo>
                    <a:pt x="10899" y="4885"/>
                  </a:lnTo>
                  <a:cubicBezTo>
                    <a:pt x="10797" y="4962"/>
                    <a:pt x="10721" y="4996"/>
                    <a:pt x="10619" y="5030"/>
                  </a:cubicBezTo>
                  <a:cubicBezTo>
                    <a:pt x="9310" y="5565"/>
                    <a:pt x="7960" y="6092"/>
                    <a:pt x="6651" y="6584"/>
                  </a:cubicBezTo>
                  <a:cubicBezTo>
                    <a:pt x="6584" y="6627"/>
                    <a:pt x="6473" y="6661"/>
                    <a:pt x="6405" y="6695"/>
                  </a:cubicBezTo>
                  <a:cubicBezTo>
                    <a:pt x="4247" y="7510"/>
                    <a:pt x="2260" y="8147"/>
                    <a:pt x="671" y="8462"/>
                  </a:cubicBezTo>
                  <a:cubicBezTo>
                    <a:pt x="178" y="8708"/>
                    <a:pt x="0" y="8750"/>
                    <a:pt x="0" y="8750"/>
                  </a:cubicBezTo>
                  <a:lnTo>
                    <a:pt x="637" y="8750"/>
                  </a:lnTo>
                  <a:cubicBezTo>
                    <a:pt x="2124" y="8428"/>
                    <a:pt x="4035" y="7824"/>
                    <a:pt x="6082" y="7085"/>
                  </a:cubicBezTo>
                  <a:cubicBezTo>
                    <a:pt x="6193" y="7051"/>
                    <a:pt x="6295" y="7009"/>
                    <a:pt x="6405" y="6975"/>
                  </a:cubicBezTo>
                  <a:cubicBezTo>
                    <a:pt x="6439" y="6941"/>
                    <a:pt x="6473" y="6941"/>
                    <a:pt x="6507" y="6907"/>
                  </a:cubicBezTo>
                  <a:lnTo>
                    <a:pt x="6507" y="6907"/>
                  </a:lnTo>
                  <a:lnTo>
                    <a:pt x="6550" y="6907"/>
                  </a:lnTo>
                  <a:lnTo>
                    <a:pt x="6550" y="6907"/>
                  </a:lnTo>
                  <a:cubicBezTo>
                    <a:pt x="7679" y="6482"/>
                    <a:pt x="8809" y="6024"/>
                    <a:pt x="9947" y="5565"/>
                  </a:cubicBezTo>
                  <a:cubicBezTo>
                    <a:pt x="10049" y="5522"/>
                    <a:pt x="10160" y="5488"/>
                    <a:pt x="10262" y="5420"/>
                  </a:cubicBezTo>
                  <a:cubicBezTo>
                    <a:pt x="10406" y="5386"/>
                    <a:pt x="10585" y="5276"/>
                    <a:pt x="10755" y="5208"/>
                  </a:cubicBezTo>
                  <a:lnTo>
                    <a:pt x="10755" y="5208"/>
                  </a:lnTo>
                  <a:cubicBezTo>
                    <a:pt x="11816" y="4783"/>
                    <a:pt x="12878" y="4325"/>
                    <a:pt x="13872" y="3900"/>
                  </a:cubicBezTo>
                  <a:cubicBezTo>
                    <a:pt x="13983" y="3823"/>
                    <a:pt x="14084" y="3789"/>
                    <a:pt x="14195" y="3755"/>
                  </a:cubicBezTo>
                  <a:cubicBezTo>
                    <a:pt x="14543" y="3577"/>
                    <a:pt x="14866" y="3441"/>
                    <a:pt x="15214" y="3297"/>
                  </a:cubicBezTo>
                  <a:cubicBezTo>
                    <a:pt x="15214" y="3263"/>
                    <a:pt x="15257" y="3263"/>
                    <a:pt x="15257" y="3263"/>
                  </a:cubicBezTo>
                  <a:cubicBezTo>
                    <a:pt x="18901" y="1598"/>
                    <a:pt x="21696" y="256"/>
                    <a:pt x="21764" y="213"/>
                  </a:cubicBezTo>
                  <a:cubicBezTo>
                    <a:pt x="21730" y="145"/>
                    <a:pt x="21662" y="77"/>
                    <a:pt x="21628"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2"/>
            <p:cNvSpPr/>
            <p:nvPr/>
          </p:nvSpPr>
          <p:spPr>
            <a:xfrm>
              <a:off x="1691799" y="1671535"/>
              <a:ext cx="114435" cy="56350"/>
            </a:xfrm>
            <a:custGeom>
              <a:avLst/>
              <a:gdLst/>
              <a:ahLst/>
              <a:cxnLst/>
              <a:rect l="l" t="t" r="r" b="b"/>
              <a:pathLst>
                <a:path w="3365" h="1657" extrusionOk="0">
                  <a:moveTo>
                    <a:pt x="136" y="0"/>
                  </a:moveTo>
                  <a:cubicBezTo>
                    <a:pt x="102" y="0"/>
                    <a:pt x="68" y="0"/>
                    <a:pt x="34" y="34"/>
                  </a:cubicBezTo>
                  <a:cubicBezTo>
                    <a:pt x="0" y="102"/>
                    <a:pt x="34" y="170"/>
                    <a:pt x="102" y="212"/>
                  </a:cubicBezTo>
                  <a:lnTo>
                    <a:pt x="136" y="246"/>
                  </a:lnTo>
                  <a:lnTo>
                    <a:pt x="2897" y="1657"/>
                  </a:lnTo>
                  <a:cubicBezTo>
                    <a:pt x="3042" y="1657"/>
                    <a:pt x="3220" y="1657"/>
                    <a:pt x="3364" y="1623"/>
                  </a:cubicBezTo>
                  <a:lnTo>
                    <a:pt x="459" y="136"/>
                  </a:lnTo>
                  <a:lnTo>
                    <a:pt x="213" y="0"/>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2"/>
            <p:cNvSpPr/>
            <p:nvPr/>
          </p:nvSpPr>
          <p:spPr>
            <a:xfrm>
              <a:off x="1706252" y="1570396"/>
              <a:ext cx="32375" cy="103485"/>
            </a:xfrm>
            <a:custGeom>
              <a:avLst/>
              <a:gdLst/>
              <a:ahLst/>
              <a:cxnLst/>
              <a:rect l="l" t="t" r="r" b="b"/>
              <a:pathLst>
                <a:path w="952" h="3043" extrusionOk="0">
                  <a:moveTo>
                    <a:pt x="952" y="1"/>
                  </a:moveTo>
                  <a:lnTo>
                    <a:pt x="952" y="1"/>
                  </a:lnTo>
                  <a:cubicBezTo>
                    <a:pt x="850" y="103"/>
                    <a:pt x="739" y="171"/>
                    <a:pt x="637" y="281"/>
                  </a:cubicBezTo>
                  <a:lnTo>
                    <a:pt x="34" y="2830"/>
                  </a:lnTo>
                  <a:lnTo>
                    <a:pt x="0" y="2898"/>
                  </a:lnTo>
                  <a:cubicBezTo>
                    <a:pt x="0" y="2974"/>
                    <a:pt x="34" y="3042"/>
                    <a:pt x="102" y="3042"/>
                  </a:cubicBezTo>
                  <a:lnTo>
                    <a:pt x="136" y="3042"/>
                  </a:lnTo>
                  <a:lnTo>
                    <a:pt x="136" y="3042"/>
                  </a:lnTo>
                  <a:lnTo>
                    <a:pt x="179" y="3042"/>
                  </a:lnTo>
                  <a:lnTo>
                    <a:pt x="213" y="3042"/>
                  </a:lnTo>
                  <a:cubicBezTo>
                    <a:pt x="213" y="3008"/>
                    <a:pt x="247" y="2974"/>
                    <a:pt x="247" y="2974"/>
                  </a:cubicBezTo>
                  <a:lnTo>
                    <a:pt x="280" y="2719"/>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2"/>
            <p:cNvSpPr/>
            <p:nvPr/>
          </p:nvSpPr>
          <p:spPr>
            <a:xfrm>
              <a:off x="1822966" y="1619503"/>
              <a:ext cx="161230" cy="79510"/>
            </a:xfrm>
            <a:custGeom>
              <a:avLst/>
              <a:gdLst/>
              <a:ahLst/>
              <a:cxnLst/>
              <a:rect l="l" t="t" r="r" b="b"/>
              <a:pathLst>
                <a:path w="4741" h="2338" extrusionOk="0">
                  <a:moveTo>
                    <a:pt x="144" y="1"/>
                  </a:moveTo>
                  <a:cubicBezTo>
                    <a:pt x="102" y="1"/>
                    <a:pt x="68" y="1"/>
                    <a:pt x="34" y="77"/>
                  </a:cubicBezTo>
                  <a:cubicBezTo>
                    <a:pt x="0" y="111"/>
                    <a:pt x="34" y="179"/>
                    <a:pt x="102" y="213"/>
                  </a:cubicBezTo>
                  <a:lnTo>
                    <a:pt x="144" y="256"/>
                  </a:lnTo>
                  <a:lnTo>
                    <a:pt x="4392" y="2337"/>
                  </a:lnTo>
                  <a:cubicBezTo>
                    <a:pt x="4494" y="2303"/>
                    <a:pt x="4638" y="2269"/>
                    <a:pt x="4740" y="2235"/>
                  </a:cubicBezTo>
                  <a:lnTo>
                    <a:pt x="459" y="111"/>
                  </a:lnTo>
                  <a:lnTo>
                    <a:pt x="212" y="1"/>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2"/>
            <p:cNvSpPr/>
            <p:nvPr/>
          </p:nvSpPr>
          <p:spPr>
            <a:xfrm>
              <a:off x="1849526" y="1465551"/>
              <a:ext cx="38462" cy="151707"/>
            </a:xfrm>
            <a:custGeom>
              <a:avLst/>
              <a:gdLst/>
              <a:ahLst/>
              <a:cxnLst/>
              <a:rect l="l" t="t" r="r" b="b"/>
              <a:pathLst>
                <a:path w="1131" h="4461" extrusionOk="0">
                  <a:moveTo>
                    <a:pt x="1130" y="0"/>
                  </a:moveTo>
                  <a:lnTo>
                    <a:pt x="1130" y="0"/>
                  </a:lnTo>
                  <a:cubicBezTo>
                    <a:pt x="1062" y="34"/>
                    <a:pt x="952" y="111"/>
                    <a:pt x="884" y="145"/>
                  </a:cubicBezTo>
                  <a:lnTo>
                    <a:pt x="35" y="4248"/>
                  </a:lnTo>
                  <a:lnTo>
                    <a:pt x="35" y="4316"/>
                  </a:lnTo>
                  <a:cubicBezTo>
                    <a:pt x="1" y="4358"/>
                    <a:pt x="35" y="4426"/>
                    <a:pt x="103" y="4460"/>
                  </a:cubicBezTo>
                  <a:lnTo>
                    <a:pt x="171" y="4460"/>
                  </a:lnTo>
                  <a:lnTo>
                    <a:pt x="171" y="4426"/>
                  </a:lnTo>
                  <a:cubicBezTo>
                    <a:pt x="213" y="4426"/>
                    <a:pt x="247" y="4392"/>
                    <a:pt x="247" y="4358"/>
                  </a:cubicBezTo>
                  <a:lnTo>
                    <a:pt x="315" y="4103"/>
                  </a:lnTo>
                  <a:lnTo>
                    <a:pt x="315" y="4103"/>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2"/>
            <p:cNvSpPr/>
            <p:nvPr/>
          </p:nvSpPr>
          <p:spPr>
            <a:xfrm>
              <a:off x="1956411" y="1561759"/>
              <a:ext cx="174833" cy="68763"/>
            </a:xfrm>
            <a:custGeom>
              <a:avLst/>
              <a:gdLst/>
              <a:ahLst/>
              <a:cxnLst/>
              <a:rect l="l" t="t" r="r" b="b"/>
              <a:pathLst>
                <a:path w="5141" h="2022" extrusionOk="0">
                  <a:moveTo>
                    <a:pt x="145" y="0"/>
                  </a:moveTo>
                  <a:cubicBezTo>
                    <a:pt x="77" y="0"/>
                    <a:pt x="43" y="42"/>
                    <a:pt x="1" y="110"/>
                  </a:cubicBezTo>
                  <a:cubicBezTo>
                    <a:pt x="1" y="144"/>
                    <a:pt x="43" y="212"/>
                    <a:pt x="111" y="255"/>
                  </a:cubicBezTo>
                  <a:lnTo>
                    <a:pt x="145" y="289"/>
                  </a:lnTo>
                  <a:lnTo>
                    <a:pt x="4885" y="2022"/>
                  </a:lnTo>
                  <a:cubicBezTo>
                    <a:pt x="4962" y="1954"/>
                    <a:pt x="5064" y="1911"/>
                    <a:pt x="5140" y="1843"/>
                  </a:cubicBezTo>
                  <a:lnTo>
                    <a:pt x="468" y="144"/>
                  </a:lnTo>
                  <a:lnTo>
                    <a:pt x="179" y="42"/>
                  </a:lnTo>
                  <a:cubicBezTo>
                    <a:pt x="145" y="42"/>
                    <a:pt x="145" y="0"/>
                    <a:pt x="145"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32"/>
            <p:cNvSpPr/>
            <p:nvPr/>
          </p:nvSpPr>
          <p:spPr>
            <a:xfrm>
              <a:off x="2001199" y="1401685"/>
              <a:ext cx="40775" cy="149395"/>
            </a:xfrm>
            <a:custGeom>
              <a:avLst/>
              <a:gdLst/>
              <a:ahLst/>
              <a:cxnLst/>
              <a:rect l="l" t="t" r="r" b="b"/>
              <a:pathLst>
                <a:path w="1199" h="4393" extrusionOk="0">
                  <a:moveTo>
                    <a:pt x="1198" y="1"/>
                  </a:moveTo>
                  <a:cubicBezTo>
                    <a:pt x="1096" y="1"/>
                    <a:pt x="1020" y="35"/>
                    <a:pt x="918" y="77"/>
                  </a:cubicBezTo>
                  <a:lnTo>
                    <a:pt x="34" y="4146"/>
                  </a:lnTo>
                  <a:lnTo>
                    <a:pt x="34" y="4248"/>
                  </a:lnTo>
                  <a:cubicBezTo>
                    <a:pt x="0" y="4282"/>
                    <a:pt x="68" y="4359"/>
                    <a:pt x="102" y="4393"/>
                  </a:cubicBezTo>
                  <a:lnTo>
                    <a:pt x="170" y="4393"/>
                  </a:lnTo>
                  <a:cubicBezTo>
                    <a:pt x="170" y="4359"/>
                    <a:pt x="213" y="4359"/>
                    <a:pt x="213" y="4359"/>
                  </a:cubicBezTo>
                  <a:cubicBezTo>
                    <a:pt x="247" y="4325"/>
                    <a:pt x="247" y="4325"/>
                    <a:pt x="281" y="4282"/>
                  </a:cubicBezTo>
                  <a:lnTo>
                    <a:pt x="315" y="4036"/>
                  </a:ln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32"/>
            <p:cNvSpPr/>
            <p:nvPr/>
          </p:nvSpPr>
          <p:spPr>
            <a:xfrm>
              <a:off x="829743" y="2978749"/>
              <a:ext cx="699432" cy="979654"/>
            </a:xfrm>
            <a:custGeom>
              <a:avLst/>
              <a:gdLst/>
              <a:ahLst/>
              <a:cxnLst/>
              <a:rect l="l" t="t" r="r" b="b"/>
              <a:pathLst>
                <a:path w="20567" h="28807" extrusionOk="0">
                  <a:moveTo>
                    <a:pt x="11469" y="0"/>
                  </a:moveTo>
                  <a:cubicBezTo>
                    <a:pt x="11469" y="0"/>
                    <a:pt x="1" y="26793"/>
                    <a:pt x="10585" y="28704"/>
                  </a:cubicBezTo>
                  <a:cubicBezTo>
                    <a:pt x="10908" y="28772"/>
                    <a:pt x="11188" y="28806"/>
                    <a:pt x="11469" y="28806"/>
                  </a:cubicBezTo>
                  <a:cubicBezTo>
                    <a:pt x="20567" y="28806"/>
                    <a:pt x="11469" y="0"/>
                    <a:pt x="11469"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32"/>
            <p:cNvSpPr/>
            <p:nvPr/>
          </p:nvSpPr>
          <p:spPr>
            <a:xfrm>
              <a:off x="1219741" y="2978749"/>
              <a:ext cx="828287" cy="859472"/>
            </a:xfrm>
            <a:custGeom>
              <a:avLst/>
              <a:gdLst/>
              <a:ahLst/>
              <a:cxnLst/>
              <a:rect l="l" t="t" r="r" b="b"/>
              <a:pathLst>
                <a:path w="24356" h="25273" extrusionOk="0">
                  <a:moveTo>
                    <a:pt x="1" y="0"/>
                  </a:moveTo>
                  <a:cubicBezTo>
                    <a:pt x="1" y="0"/>
                    <a:pt x="3866" y="25272"/>
                    <a:pt x="12531" y="25272"/>
                  </a:cubicBezTo>
                  <a:cubicBezTo>
                    <a:pt x="13134" y="25272"/>
                    <a:pt x="13737" y="25128"/>
                    <a:pt x="14374" y="24882"/>
                  </a:cubicBezTo>
                  <a:cubicBezTo>
                    <a:pt x="24356" y="20949"/>
                    <a:pt x="1" y="0"/>
                    <a:pt x="1"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32"/>
            <p:cNvSpPr/>
            <p:nvPr/>
          </p:nvSpPr>
          <p:spPr>
            <a:xfrm>
              <a:off x="1219741" y="2978749"/>
              <a:ext cx="1079908" cy="531877"/>
            </a:xfrm>
            <a:custGeom>
              <a:avLst/>
              <a:gdLst/>
              <a:ahLst/>
              <a:cxnLst/>
              <a:rect l="l" t="t" r="r" b="b"/>
              <a:pathLst>
                <a:path w="31755" h="15640" extrusionOk="0">
                  <a:moveTo>
                    <a:pt x="1" y="0"/>
                  </a:moveTo>
                  <a:cubicBezTo>
                    <a:pt x="1" y="0"/>
                    <a:pt x="13278" y="15639"/>
                    <a:pt x="21348" y="15639"/>
                  </a:cubicBezTo>
                  <a:cubicBezTo>
                    <a:pt x="22903" y="15639"/>
                    <a:pt x="24288" y="15036"/>
                    <a:pt x="25315" y="13660"/>
                  </a:cubicBezTo>
                  <a:cubicBezTo>
                    <a:pt x="31755" y="5097"/>
                    <a:pt x="1" y="0"/>
                    <a:pt x="1"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32"/>
            <p:cNvSpPr/>
            <p:nvPr/>
          </p:nvSpPr>
          <p:spPr>
            <a:xfrm>
              <a:off x="1219741" y="2740390"/>
              <a:ext cx="978804" cy="330825"/>
            </a:xfrm>
            <a:custGeom>
              <a:avLst/>
              <a:gdLst/>
              <a:ahLst/>
              <a:cxnLst/>
              <a:rect l="l" t="t" r="r" b="b"/>
              <a:pathLst>
                <a:path w="28782" h="9728" extrusionOk="0">
                  <a:moveTo>
                    <a:pt x="23294" y="1"/>
                  </a:moveTo>
                  <a:cubicBezTo>
                    <a:pt x="15011" y="1"/>
                    <a:pt x="1" y="7009"/>
                    <a:pt x="1" y="7009"/>
                  </a:cubicBezTo>
                  <a:cubicBezTo>
                    <a:pt x="1" y="7009"/>
                    <a:pt x="9914" y="9728"/>
                    <a:pt x="18052" y="9728"/>
                  </a:cubicBezTo>
                  <a:cubicBezTo>
                    <a:pt x="23651" y="9728"/>
                    <a:pt x="28425" y="8453"/>
                    <a:pt x="28637" y="4104"/>
                  </a:cubicBezTo>
                  <a:cubicBezTo>
                    <a:pt x="28781" y="1097"/>
                    <a:pt x="26547" y="1"/>
                    <a:pt x="23294"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32"/>
            <p:cNvSpPr/>
            <p:nvPr/>
          </p:nvSpPr>
          <p:spPr>
            <a:xfrm>
              <a:off x="1219741" y="2307067"/>
              <a:ext cx="949897" cy="671716"/>
            </a:xfrm>
            <a:custGeom>
              <a:avLst/>
              <a:gdLst/>
              <a:ahLst/>
              <a:cxnLst/>
              <a:rect l="l" t="t" r="r" b="b"/>
              <a:pathLst>
                <a:path w="27932" h="19752" extrusionOk="0">
                  <a:moveTo>
                    <a:pt x="19581" y="1"/>
                  </a:moveTo>
                  <a:cubicBezTo>
                    <a:pt x="12607" y="1"/>
                    <a:pt x="1" y="19751"/>
                    <a:pt x="1" y="19751"/>
                  </a:cubicBezTo>
                  <a:cubicBezTo>
                    <a:pt x="1" y="19751"/>
                    <a:pt x="27932" y="11256"/>
                    <a:pt x="22589" y="1946"/>
                  </a:cubicBezTo>
                  <a:cubicBezTo>
                    <a:pt x="21807" y="595"/>
                    <a:pt x="20779" y="1"/>
                    <a:pt x="19581"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32"/>
            <p:cNvSpPr/>
            <p:nvPr/>
          </p:nvSpPr>
          <p:spPr>
            <a:xfrm>
              <a:off x="578427" y="2037251"/>
              <a:ext cx="718476" cy="941532"/>
            </a:xfrm>
            <a:custGeom>
              <a:avLst/>
              <a:gdLst/>
              <a:ahLst/>
              <a:cxnLst/>
              <a:rect l="l" t="t" r="r" b="b"/>
              <a:pathLst>
                <a:path w="21127" h="27686" extrusionOk="0">
                  <a:moveTo>
                    <a:pt x="11358" y="1"/>
                  </a:moveTo>
                  <a:cubicBezTo>
                    <a:pt x="11112" y="1"/>
                    <a:pt x="10865" y="1"/>
                    <a:pt x="10619" y="35"/>
                  </a:cubicBezTo>
                  <a:cubicBezTo>
                    <a:pt x="0" y="1419"/>
                    <a:pt x="18511" y="27685"/>
                    <a:pt x="18511" y="27685"/>
                  </a:cubicBezTo>
                  <a:cubicBezTo>
                    <a:pt x="18511" y="27685"/>
                    <a:pt x="21127" y="1"/>
                    <a:pt x="11358"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32"/>
            <p:cNvSpPr/>
            <p:nvPr/>
          </p:nvSpPr>
          <p:spPr>
            <a:xfrm>
              <a:off x="220770" y="2273263"/>
              <a:ext cx="999004" cy="705520"/>
            </a:xfrm>
            <a:custGeom>
              <a:avLst/>
              <a:gdLst/>
              <a:ahLst/>
              <a:cxnLst/>
              <a:rect l="l" t="t" r="r" b="b"/>
              <a:pathLst>
                <a:path w="29376" h="20746" extrusionOk="0">
                  <a:moveTo>
                    <a:pt x="11367" y="1"/>
                  </a:moveTo>
                  <a:cubicBezTo>
                    <a:pt x="10339" y="1"/>
                    <a:pt x="9345" y="358"/>
                    <a:pt x="8394" y="1097"/>
                  </a:cubicBezTo>
                  <a:cubicBezTo>
                    <a:pt x="1" y="7748"/>
                    <a:pt x="29376" y="20745"/>
                    <a:pt x="29376" y="20745"/>
                  </a:cubicBezTo>
                  <a:cubicBezTo>
                    <a:pt x="29376" y="20745"/>
                    <a:pt x="19471" y="1"/>
                    <a:pt x="11367"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32"/>
            <p:cNvSpPr/>
            <p:nvPr/>
          </p:nvSpPr>
          <p:spPr>
            <a:xfrm>
              <a:off x="199108" y="2687237"/>
              <a:ext cx="1020667" cy="334872"/>
            </a:xfrm>
            <a:custGeom>
              <a:avLst/>
              <a:gdLst/>
              <a:ahLst/>
              <a:cxnLst/>
              <a:rect l="l" t="t" r="r" b="b"/>
              <a:pathLst>
                <a:path w="30013" h="9847" extrusionOk="0">
                  <a:moveTo>
                    <a:pt x="7578" y="1"/>
                  </a:moveTo>
                  <a:cubicBezTo>
                    <a:pt x="4783" y="1"/>
                    <a:pt x="2583" y="961"/>
                    <a:pt x="1733" y="3475"/>
                  </a:cubicBezTo>
                  <a:cubicBezTo>
                    <a:pt x="0" y="8572"/>
                    <a:pt x="7077" y="9846"/>
                    <a:pt x="14586" y="9846"/>
                  </a:cubicBezTo>
                  <a:cubicBezTo>
                    <a:pt x="22087" y="9846"/>
                    <a:pt x="30013" y="8572"/>
                    <a:pt x="30013" y="8572"/>
                  </a:cubicBezTo>
                  <a:cubicBezTo>
                    <a:pt x="30013" y="8572"/>
                    <a:pt x="16039" y="1"/>
                    <a:pt x="7578"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32"/>
            <p:cNvSpPr/>
            <p:nvPr/>
          </p:nvSpPr>
          <p:spPr>
            <a:xfrm>
              <a:off x="227980" y="2978749"/>
              <a:ext cx="991795" cy="468011"/>
            </a:xfrm>
            <a:custGeom>
              <a:avLst/>
              <a:gdLst/>
              <a:ahLst/>
              <a:cxnLst/>
              <a:rect l="l" t="t" r="r" b="b"/>
              <a:pathLst>
                <a:path w="29164" h="13762" extrusionOk="0">
                  <a:moveTo>
                    <a:pt x="29164" y="0"/>
                  </a:moveTo>
                  <a:lnTo>
                    <a:pt x="29164" y="0"/>
                  </a:lnTo>
                  <a:cubicBezTo>
                    <a:pt x="29164" y="0"/>
                    <a:pt x="1" y="493"/>
                    <a:pt x="2583" y="10899"/>
                  </a:cubicBezTo>
                  <a:cubicBezTo>
                    <a:pt x="3085" y="12955"/>
                    <a:pt x="4393" y="13762"/>
                    <a:pt x="6228" y="13762"/>
                  </a:cubicBezTo>
                  <a:cubicBezTo>
                    <a:pt x="13627" y="13762"/>
                    <a:pt x="29164" y="0"/>
                    <a:pt x="29164"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32"/>
            <p:cNvSpPr/>
            <p:nvPr/>
          </p:nvSpPr>
          <p:spPr>
            <a:xfrm>
              <a:off x="399004" y="2978749"/>
              <a:ext cx="820771" cy="842434"/>
            </a:xfrm>
            <a:custGeom>
              <a:avLst/>
              <a:gdLst/>
              <a:ahLst/>
              <a:cxnLst/>
              <a:rect l="l" t="t" r="r" b="b"/>
              <a:pathLst>
                <a:path w="24135" h="24772" extrusionOk="0">
                  <a:moveTo>
                    <a:pt x="24135" y="0"/>
                  </a:moveTo>
                  <a:cubicBezTo>
                    <a:pt x="24135" y="0"/>
                    <a:pt x="1" y="16353"/>
                    <a:pt x="7859" y="23675"/>
                  </a:cubicBezTo>
                  <a:cubicBezTo>
                    <a:pt x="8674" y="24457"/>
                    <a:pt x="9524" y="24771"/>
                    <a:pt x="10331" y="24771"/>
                  </a:cubicBezTo>
                  <a:cubicBezTo>
                    <a:pt x="17381" y="24771"/>
                    <a:pt x="24135" y="0"/>
                    <a:pt x="24135" y="0"/>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32"/>
            <p:cNvSpPr/>
            <p:nvPr/>
          </p:nvSpPr>
          <p:spPr>
            <a:xfrm>
              <a:off x="1147543" y="2022798"/>
              <a:ext cx="658691" cy="955985"/>
            </a:xfrm>
            <a:custGeom>
              <a:avLst/>
              <a:gdLst/>
              <a:ahLst/>
              <a:cxnLst/>
              <a:rect l="l" t="t" r="r" b="b"/>
              <a:pathLst>
                <a:path w="19369" h="28111" extrusionOk="0">
                  <a:moveTo>
                    <a:pt x="7824" y="1"/>
                  </a:moveTo>
                  <a:cubicBezTo>
                    <a:pt x="0" y="1"/>
                    <a:pt x="1911" y="28110"/>
                    <a:pt x="1911" y="28110"/>
                  </a:cubicBezTo>
                  <a:cubicBezTo>
                    <a:pt x="1911" y="28110"/>
                    <a:pt x="19368" y="4749"/>
                    <a:pt x="9557" y="392"/>
                  </a:cubicBezTo>
                  <a:cubicBezTo>
                    <a:pt x="8920" y="111"/>
                    <a:pt x="8359" y="1"/>
                    <a:pt x="7824" y="1"/>
                  </a:cubicBezTo>
                  <a:close/>
                </a:path>
              </a:pathLst>
            </a:custGeom>
            <a:solidFill>
              <a:srgbClr val="F4AF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32"/>
            <p:cNvSpPr/>
            <p:nvPr/>
          </p:nvSpPr>
          <p:spPr>
            <a:xfrm>
              <a:off x="343537" y="2205963"/>
              <a:ext cx="1683983" cy="1520169"/>
            </a:xfrm>
            <a:custGeom>
              <a:avLst/>
              <a:gdLst/>
              <a:ahLst/>
              <a:cxnLst/>
              <a:rect l="l" t="t" r="r" b="b"/>
              <a:pathLst>
                <a:path w="49518" h="44701" extrusionOk="0">
                  <a:moveTo>
                    <a:pt x="31967" y="1"/>
                  </a:moveTo>
                  <a:cubicBezTo>
                    <a:pt x="28000" y="1"/>
                    <a:pt x="25418" y="21195"/>
                    <a:pt x="25418" y="21195"/>
                  </a:cubicBezTo>
                  <a:cubicBezTo>
                    <a:pt x="25418" y="21195"/>
                    <a:pt x="24033" y="459"/>
                    <a:pt x="19505" y="459"/>
                  </a:cubicBezTo>
                  <a:lnTo>
                    <a:pt x="19293" y="459"/>
                  </a:lnTo>
                  <a:cubicBezTo>
                    <a:pt x="14587" y="1130"/>
                    <a:pt x="24322" y="20847"/>
                    <a:pt x="24322" y="20847"/>
                  </a:cubicBezTo>
                  <a:cubicBezTo>
                    <a:pt x="24322" y="20847"/>
                    <a:pt x="14935" y="7077"/>
                    <a:pt x="10730" y="7077"/>
                  </a:cubicBezTo>
                  <a:cubicBezTo>
                    <a:pt x="10373" y="7077"/>
                    <a:pt x="10050" y="7179"/>
                    <a:pt x="9804" y="7357"/>
                  </a:cubicBezTo>
                  <a:cubicBezTo>
                    <a:pt x="6228" y="9982"/>
                    <a:pt x="23820" y="21909"/>
                    <a:pt x="23820" y="21909"/>
                  </a:cubicBezTo>
                  <a:cubicBezTo>
                    <a:pt x="23820" y="21909"/>
                    <a:pt x="12888" y="16914"/>
                    <a:pt x="6729" y="16914"/>
                  </a:cubicBezTo>
                  <a:cubicBezTo>
                    <a:pt x="5030" y="16914"/>
                    <a:pt x="3722" y="17271"/>
                    <a:pt x="3042" y="18222"/>
                  </a:cubicBezTo>
                  <a:cubicBezTo>
                    <a:pt x="1" y="22614"/>
                    <a:pt x="23217" y="22724"/>
                    <a:pt x="23217" y="22724"/>
                  </a:cubicBezTo>
                  <a:cubicBezTo>
                    <a:pt x="23217" y="22724"/>
                    <a:pt x="6652" y="26258"/>
                    <a:pt x="6907" y="30047"/>
                  </a:cubicBezTo>
                  <a:cubicBezTo>
                    <a:pt x="6941" y="30650"/>
                    <a:pt x="7366" y="30862"/>
                    <a:pt x="8071" y="30862"/>
                  </a:cubicBezTo>
                  <a:cubicBezTo>
                    <a:pt x="12004" y="30862"/>
                    <a:pt x="24492" y="23149"/>
                    <a:pt x="24492" y="23149"/>
                  </a:cubicBezTo>
                  <a:lnTo>
                    <a:pt x="24492" y="23149"/>
                  </a:lnTo>
                  <a:cubicBezTo>
                    <a:pt x="24492" y="23149"/>
                    <a:pt x="11010" y="35466"/>
                    <a:pt x="14051" y="38898"/>
                  </a:cubicBezTo>
                  <a:cubicBezTo>
                    <a:pt x="14340" y="39213"/>
                    <a:pt x="14655" y="39357"/>
                    <a:pt x="15011" y="39357"/>
                  </a:cubicBezTo>
                  <a:cubicBezTo>
                    <a:pt x="18511" y="39357"/>
                    <a:pt x="25341" y="24670"/>
                    <a:pt x="25341" y="24670"/>
                  </a:cubicBezTo>
                  <a:lnTo>
                    <a:pt x="25341" y="24670"/>
                  </a:lnTo>
                  <a:cubicBezTo>
                    <a:pt x="25341" y="24670"/>
                    <a:pt x="20567" y="43639"/>
                    <a:pt x="24568" y="44666"/>
                  </a:cubicBezTo>
                  <a:cubicBezTo>
                    <a:pt x="24636" y="44700"/>
                    <a:pt x="24746" y="44700"/>
                    <a:pt x="24848" y="44700"/>
                  </a:cubicBezTo>
                  <a:cubicBezTo>
                    <a:pt x="28391" y="44700"/>
                    <a:pt x="25732" y="25731"/>
                    <a:pt x="25732" y="25731"/>
                  </a:cubicBezTo>
                  <a:lnTo>
                    <a:pt x="25732" y="25731"/>
                  </a:lnTo>
                  <a:cubicBezTo>
                    <a:pt x="25732" y="25731"/>
                    <a:pt x="32952" y="42967"/>
                    <a:pt x="36214" y="42967"/>
                  </a:cubicBezTo>
                  <a:lnTo>
                    <a:pt x="36350" y="42967"/>
                  </a:lnTo>
                  <a:cubicBezTo>
                    <a:pt x="39502" y="42475"/>
                    <a:pt x="29487" y="26615"/>
                    <a:pt x="29487" y="26615"/>
                  </a:cubicBezTo>
                  <a:lnTo>
                    <a:pt x="29487" y="26615"/>
                  </a:lnTo>
                  <a:cubicBezTo>
                    <a:pt x="29487" y="26615"/>
                    <a:pt x="41023" y="34897"/>
                    <a:pt x="45236" y="34897"/>
                  </a:cubicBezTo>
                  <a:cubicBezTo>
                    <a:pt x="45873" y="34897"/>
                    <a:pt x="46332" y="34685"/>
                    <a:pt x="46578" y="34226"/>
                  </a:cubicBezTo>
                  <a:cubicBezTo>
                    <a:pt x="48277" y="30794"/>
                    <a:pt x="27677" y="24313"/>
                    <a:pt x="27677" y="24313"/>
                  </a:cubicBezTo>
                  <a:lnTo>
                    <a:pt x="27677" y="24313"/>
                  </a:lnTo>
                  <a:lnTo>
                    <a:pt x="27754" y="24313"/>
                  </a:lnTo>
                  <a:cubicBezTo>
                    <a:pt x="29308" y="24313"/>
                    <a:pt x="49305" y="24211"/>
                    <a:pt x="49483" y="20312"/>
                  </a:cubicBezTo>
                  <a:cubicBezTo>
                    <a:pt x="49517" y="19326"/>
                    <a:pt x="48065" y="18936"/>
                    <a:pt x="45907" y="18936"/>
                  </a:cubicBezTo>
                  <a:cubicBezTo>
                    <a:pt x="39468" y="18936"/>
                    <a:pt x="26479" y="22299"/>
                    <a:pt x="26479" y="22299"/>
                  </a:cubicBezTo>
                  <a:cubicBezTo>
                    <a:pt x="26479" y="22299"/>
                    <a:pt x="47852" y="10407"/>
                    <a:pt x="45024" y="7111"/>
                  </a:cubicBezTo>
                  <a:cubicBezTo>
                    <a:pt x="44811" y="6830"/>
                    <a:pt x="44455" y="6720"/>
                    <a:pt x="44030" y="6720"/>
                  </a:cubicBezTo>
                  <a:cubicBezTo>
                    <a:pt x="39646" y="6720"/>
                    <a:pt x="26547" y="21195"/>
                    <a:pt x="26547" y="21195"/>
                  </a:cubicBezTo>
                  <a:cubicBezTo>
                    <a:pt x="26547" y="21195"/>
                    <a:pt x="36384" y="1062"/>
                    <a:pt x="32247" y="35"/>
                  </a:cubicBezTo>
                  <a:cubicBezTo>
                    <a:pt x="32137" y="35"/>
                    <a:pt x="32069" y="1"/>
                    <a:pt x="3196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32"/>
            <p:cNvSpPr/>
            <p:nvPr/>
          </p:nvSpPr>
          <p:spPr>
            <a:xfrm>
              <a:off x="1058545" y="3607072"/>
              <a:ext cx="12175" cy="33531"/>
            </a:xfrm>
            <a:custGeom>
              <a:avLst/>
              <a:gdLst/>
              <a:ahLst/>
              <a:cxnLst/>
              <a:rect l="l" t="t" r="r" b="b"/>
              <a:pathLst>
                <a:path w="358" h="986" extrusionOk="0">
                  <a:moveTo>
                    <a:pt x="281" y="1"/>
                  </a:moveTo>
                  <a:cubicBezTo>
                    <a:pt x="247" y="1"/>
                    <a:pt x="213" y="1"/>
                    <a:pt x="213" y="34"/>
                  </a:cubicBezTo>
                  <a:cubicBezTo>
                    <a:pt x="145" y="281"/>
                    <a:pt x="1" y="638"/>
                    <a:pt x="69" y="918"/>
                  </a:cubicBezTo>
                  <a:cubicBezTo>
                    <a:pt x="111" y="952"/>
                    <a:pt x="145" y="986"/>
                    <a:pt x="179" y="986"/>
                  </a:cubicBezTo>
                  <a:cubicBezTo>
                    <a:pt x="247" y="986"/>
                    <a:pt x="281" y="952"/>
                    <a:pt x="281" y="918"/>
                  </a:cubicBezTo>
                  <a:cubicBezTo>
                    <a:pt x="323" y="774"/>
                    <a:pt x="323" y="672"/>
                    <a:pt x="323" y="527"/>
                  </a:cubicBezTo>
                  <a:cubicBezTo>
                    <a:pt x="323" y="383"/>
                    <a:pt x="323" y="247"/>
                    <a:pt x="357" y="68"/>
                  </a:cubicBezTo>
                  <a:cubicBezTo>
                    <a:pt x="357" y="34"/>
                    <a:pt x="323"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32"/>
            <p:cNvSpPr/>
            <p:nvPr/>
          </p:nvSpPr>
          <p:spPr>
            <a:xfrm>
              <a:off x="1083983" y="3566059"/>
              <a:ext cx="11869" cy="28906"/>
            </a:xfrm>
            <a:custGeom>
              <a:avLst/>
              <a:gdLst/>
              <a:ahLst/>
              <a:cxnLst/>
              <a:rect l="l" t="t" r="r" b="b"/>
              <a:pathLst>
                <a:path w="349" h="850" extrusionOk="0">
                  <a:moveTo>
                    <a:pt x="170" y="0"/>
                  </a:moveTo>
                  <a:cubicBezTo>
                    <a:pt x="136" y="0"/>
                    <a:pt x="102" y="34"/>
                    <a:pt x="102" y="68"/>
                  </a:cubicBezTo>
                  <a:cubicBezTo>
                    <a:pt x="102" y="213"/>
                    <a:pt x="68" y="357"/>
                    <a:pt x="68" y="459"/>
                  </a:cubicBezTo>
                  <a:cubicBezTo>
                    <a:pt x="34" y="569"/>
                    <a:pt x="0" y="671"/>
                    <a:pt x="34" y="782"/>
                  </a:cubicBezTo>
                  <a:cubicBezTo>
                    <a:pt x="34" y="850"/>
                    <a:pt x="68" y="850"/>
                    <a:pt x="102" y="850"/>
                  </a:cubicBezTo>
                  <a:cubicBezTo>
                    <a:pt x="136" y="850"/>
                    <a:pt x="170" y="850"/>
                    <a:pt x="213" y="816"/>
                  </a:cubicBezTo>
                  <a:cubicBezTo>
                    <a:pt x="349" y="603"/>
                    <a:pt x="281" y="281"/>
                    <a:pt x="247" y="68"/>
                  </a:cubicBezTo>
                  <a:cubicBezTo>
                    <a:pt x="247" y="34"/>
                    <a:pt x="213" y="0"/>
                    <a:pt x="1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32"/>
            <p:cNvSpPr/>
            <p:nvPr/>
          </p:nvSpPr>
          <p:spPr>
            <a:xfrm>
              <a:off x="1095817" y="3682772"/>
              <a:ext cx="14487" cy="37272"/>
            </a:xfrm>
            <a:custGeom>
              <a:avLst/>
              <a:gdLst/>
              <a:ahLst/>
              <a:cxnLst/>
              <a:rect l="l" t="t" r="r" b="b"/>
              <a:pathLst>
                <a:path w="426" h="1096" extrusionOk="0">
                  <a:moveTo>
                    <a:pt x="213" y="0"/>
                  </a:moveTo>
                  <a:cubicBezTo>
                    <a:pt x="179" y="0"/>
                    <a:pt x="145" y="0"/>
                    <a:pt x="145" y="68"/>
                  </a:cubicBezTo>
                  <a:cubicBezTo>
                    <a:pt x="145" y="357"/>
                    <a:pt x="1" y="705"/>
                    <a:pt x="77" y="1028"/>
                  </a:cubicBezTo>
                  <a:cubicBezTo>
                    <a:pt x="77" y="1062"/>
                    <a:pt x="145" y="1096"/>
                    <a:pt x="213" y="1096"/>
                  </a:cubicBezTo>
                  <a:cubicBezTo>
                    <a:pt x="247" y="1096"/>
                    <a:pt x="289" y="1096"/>
                    <a:pt x="323" y="1062"/>
                  </a:cubicBezTo>
                  <a:cubicBezTo>
                    <a:pt x="425" y="748"/>
                    <a:pt x="323" y="357"/>
                    <a:pt x="289" y="68"/>
                  </a:cubicBezTo>
                  <a:cubicBezTo>
                    <a:pt x="289" y="0"/>
                    <a:pt x="247"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32"/>
            <p:cNvSpPr/>
            <p:nvPr/>
          </p:nvSpPr>
          <p:spPr>
            <a:xfrm>
              <a:off x="1075311" y="3728410"/>
              <a:ext cx="12175" cy="38735"/>
            </a:xfrm>
            <a:custGeom>
              <a:avLst/>
              <a:gdLst/>
              <a:ahLst/>
              <a:cxnLst/>
              <a:rect l="l" t="t" r="r" b="b"/>
              <a:pathLst>
                <a:path w="358" h="1139" extrusionOk="0">
                  <a:moveTo>
                    <a:pt x="179" y="0"/>
                  </a:moveTo>
                  <a:cubicBezTo>
                    <a:pt x="111" y="0"/>
                    <a:pt x="77" y="43"/>
                    <a:pt x="77" y="111"/>
                  </a:cubicBezTo>
                  <a:cubicBezTo>
                    <a:pt x="77" y="425"/>
                    <a:pt x="0" y="748"/>
                    <a:pt x="77" y="1062"/>
                  </a:cubicBezTo>
                  <a:cubicBezTo>
                    <a:pt x="77" y="1139"/>
                    <a:pt x="111" y="1139"/>
                    <a:pt x="145" y="1139"/>
                  </a:cubicBezTo>
                  <a:cubicBezTo>
                    <a:pt x="179" y="1139"/>
                    <a:pt x="213" y="1105"/>
                    <a:pt x="255" y="1062"/>
                  </a:cubicBezTo>
                  <a:cubicBezTo>
                    <a:pt x="357" y="782"/>
                    <a:pt x="289" y="391"/>
                    <a:pt x="289" y="111"/>
                  </a:cubicBezTo>
                  <a:cubicBezTo>
                    <a:pt x="255" y="43"/>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32"/>
            <p:cNvSpPr/>
            <p:nvPr/>
          </p:nvSpPr>
          <p:spPr>
            <a:xfrm>
              <a:off x="1104183" y="3762214"/>
              <a:ext cx="9862" cy="34994"/>
            </a:xfrm>
            <a:custGeom>
              <a:avLst/>
              <a:gdLst/>
              <a:ahLst/>
              <a:cxnLst/>
              <a:rect l="l" t="t" r="r" b="b"/>
              <a:pathLst>
                <a:path w="290" h="1029" extrusionOk="0">
                  <a:moveTo>
                    <a:pt x="145" y="0"/>
                  </a:moveTo>
                  <a:cubicBezTo>
                    <a:pt x="111" y="0"/>
                    <a:pt x="43" y="34"/>
                    <a:pt x="43" y="68"/>
                  </a:cubicBezTo>
                  <a:cubicBezTo>
                    <a:pt x="43" y="247"/>
                    <a:pt x="1" y="391"/>
                    <a:pt x="1" y="535"/>
                  </a:cubicBezTo>
                  <a:cubicBezTo>
                    <a:pt x="1" y="705"/>
                    <a:pt x="43" y="816"/>
                    <a:pt x="77" y="960"/>
                  </a:cubicBezTo>
                  <a:cubicBezTo>
                    <a:pt x="77" y="1028"/>
                    <a:pt x="111" y="1028"/>
                    <a:pt x="179" y="1028"/>
                  </a:cubicBezTo>
                  <a:cubicBezTo>
                    <a:pt x="213" y="1028"/>
                    <a:pt x="290" y="994"/>
                    <a:pt x="290" y="918"/>
                  </a:cubicBezTo>
                  <a:lnTo>
                    <a:pt x="290" y="493"/>
                  </a:lnTo>
                  <a:cubicBezTo>
                    <a:pt x="290" y="357"/>
                    <a:pt x="256" y="213"/>
                    <a:pt x="256" y="68"/>
                  </a:cubicBezTo>
                  <a:cubicBezTo>
                    <a:pt x="256" y="34"/>
                    <a:pt x="213"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32"/>
            <p:cNvSpPr/>
            <p:nvPr/>
          </p:nvSpPr>
          <p:spPr>
            <a:xfrm>
              <a:off x="1140299" y="3744292"/>
              <a:ext cx="13331" cy="31219"/>
            </a:xfrm>
            <a:custGeom>
              <a:avLst/>
              <a:gdLst/>
              <a:ahLst/>
              <a:cxnLst/>
              <a:rect l="l" t="t" r="r" b="b"/>
              <a:pathLst>
                <a:path w="392" h="918" extrusionOk="0">
                  <a:moveTo>
                    <a:pt x="213" y="1"/>
                  </a:moveTo>
                  <a:cubicBezTo>
                    <a:pt x="145" y="1"/>
                    <a:pt x="111" y="35"/>
                    <a:pt x="77" y="69"/>
                  </a:cubicBezTo>
                  <a:cubicBezTo>
                    <a:pt x="77" y="213"/>
                    <a:pt x="43" y="315"/>
                    <a:pt x="43" y="459"/>
                  </a:cubicBezTo>
                  <a:cubicBezTo>
                    <a:pt x="43" y="493"/>
                    <a:pt x="1" y="561"/>
                    <a:pt x="1" y="638"/>
                  </a:cubicBezTo>
                  <a:cubicBezTo>
                    <a:pt x="43" y="672"/>
                    <a:pt x="43" y="740"/>
                    <a:pt x="43" y="774"/>
                  </a:cubicBezTo>
                  <a:cubicBezTo>
                    <a:pt x="77" y="884"/>
                    <a:pt x="111" y="918"/>
                    <a:pt x="179" y="918"/>
                  </a:cubicBezTo>
                  <a:cubicBezTo>
                    <a:pt x="256" y="918"/>
                    <a:pt x="290" y="884"/>
                    <a:pt x="324" y="808"/>
                  </a:cubicBezTo>
                  <a:cubicBezTo>
                    <a:pt x="324" y="774"/>
                    <a:pt x="358" y="740"/>
                    <a:pt x="391" y="672"/>
                  </a:cubicBezTo>
                  <a:lnTo>
                    <a:pt x="391" y="459"/>
                  </a:lnTo>
                  <a:cubicBezTo>
                    <a:pt x="391" y="349"/>
                    <a:pt x="358" y="213"/>
                    <a:pt x="324" y="69"/>
                  </a:cubicBezTo>
                  <a:cubicBezTo>
                    <a:pt x="290" y="35"/>
                    <a:pt x="256"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32"/>
            <p:cNvSpPr/>
            <p:nvPr/>
          </p:nvSpPr>
          <p:spPr>
            <a:xfrm>
              <a:off x="1068101" y="3475633"/>
              <a:ext cx="15916" cy="30369"/>
            </a:xfrm>
            <a:custGeom>
              <a:avLst/>
              <a:gdLst/>
              <a:ahLst/>
              <a:cxnLst/>
              <a:rect l="l" t="t" r="r" b="b"/>
              <a:pathLst>
                <a:path w="468" h="893" extrusionOk="0">
                  <a:moveTo>
                    <a:pt x="323" y="0"/>
                  </a:moveTo>
                  <a:cubicBezTo>
                    <a:pt x="289" y="0"/>
                    <a:pt x="255" y="0"/>
                    <a:pt x="212" y="77"/>
                  </a:cubicBezTo>
                  <a:cubicBezTo>
                    <a:pt x="178" y="179"/>
                    <a:pt x="144" y="289"/>
                    <a:pt x="110" y="425"/>
                  </a:cubicBezTo>
                  <a:cubicBezTo>
                    <a:pt x="76" y="502"/>
                    <a:pt x="0" y="637"/>
                    <a:pt x="42" y="748"/>
                  </a:cubicBezTo>
                  <a:cubicBezTo>
                    <a:pt x="42" y="816"/>
                    <a:pt x="110" y="892"/>
                    <a:pt x="178" y="892"/>
                  </a:cubicBezTo>
                  <a:cubicBezTo>
                    <a:pt x="178" y="892"/>
                    <a:pt x="212" y="850"/>
                    <a:pt x="255" y="850"/>
                  </a:cubicBezTo>
                  <a:cubicBezTo>
                    <a:pt x="357" y="748"/>
                    <a:pt x="357" y="603"/>
                    <a:pt x="391" y="502"/>
                  </a:cubicBezTo>
                  <a:cubicBezTo>
                    <a:pt x="425" y="357"/>
                    <a:pt x="425" y="213"/>
                    <a:pt x="467" y="111"/>
                  </a:cubicBezTo>
                  <a:cubicBezTo>
                    <a:pt x="467" y="43"/>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32"/>
            <p:cNvSpPr/>
            <p:nvPr/>
          </p:nvSpPr>
          <p:spPr>
            <a:xfrm>
              <a:off x="1201853" y="3747761"/>
              <a:ext cx="13297" cy="31219"/>
            </a:xfrm>
            <a:custGeom>
              <a:avLst/>
              <a:gdLst/>
              <a:ahLst/>
              <a:cxnLst/>
              <a:rect l="l" t="t" r="r" b="b"/>
              <a:pathLst>
                <a:path w="391" h="918" extrusionOk="0">
                  <a:moveTo>
                    <a:pt x="246" y="1"/>
                  </a:moveTo>
                  <a:cubicBezTo>
                    <a:pt x="179" y="1"/>
                    <a:pt x="102" y="34"/>
                    <a:pt x="102" y="111"/>
                  </a:cubicBezTo>
                  <a:cubicBezTo>
                    <a:pt x="102" y="247"/>
                    <a:pt x="68" y="357"/>
                    <a:pt x="68" y="459"/>
                  </a:cubicBezTo>
                  <a:cubicBezTo>
                    <a:pt x="34" y="604"/>
                    <a:pt x="0" y="706"/>
                    <a:pt x="34" y="816"/>
                  </a:cubicBezTo>
                  <a:cubicBezTo>
                    <a:pt x="34" y="884"/>
                    <a:pt x="68" y="918"/>
                    <a:pt x="145" y="918"/>
                  </a:cubicBezTo>
                  <a:cubicBezTo>
                    <a:pt x="145" y="918"/>
                    <a:pt x="179" y="918"/>
                    <a:pt x="179" y="884"/>
                  </a:cubicBezTo>
                  <a:cubicBezTo>
                    <a:pt x="391" y="706"/>
                    <a:pt x="391" y="357"/>
                    <a:pt x="357" y="111"/>
                  </a:cubicBezTo>
                  <a:cubicBezTo>
                    <a:pt x="357" y="34"/>
                    <a:pt x="280" y="1"/>
                    <a:pt x="24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32"/>
            <p:cNvSpPr/>
            <p:nvPr/>
          </p:nvSpPr>
          <p:spPr>
            <a:xfrm>
              <a:off x="1161962" y="3813905"/>
              <a:ext cx="13331" cy="32681"/>
            </a:xfrm>
            <a:custGeom>
              <a:avLst/>
              <a:gdLst/>
              <a:ahLst/>
              <a:cxnLst/>
              <a:rect l="l" t="t" r="r" b="b"/>
              <a:pathLst>
                <a:path w="392" h="961" extrusionOk="0">
                  <a:moveTo>
                    <a:pt x="179" y="1"/>
                  </a:moveTo>
                  <a:cubicBezTo>
                    <a:pt x="145" y="1"/>
                    <a:pt x="111" y="35"/>
                    <a:pt x="111" y="111"/>
                  </a:cubicBezTo>
                  <a:cubicBezTo>
                    <a:pt x="77" y="358"/>
                    <a:pt x="1" y="638"/>
                    <a:pt x="111" y="884"/>
                  </a:cubicBezTo>
                  <a:cubicBezTo>
                    <a:pt x="111" y="961"/>
                    <a:pt x="145" y="961"/>
                    <a:pt x="179" y="961"/>
                  </a:cubicBezTo>
                  <a:cubicBezTo>
                    <a:pt x="213" y="961"/>
                    <a:pt x="256" y="961"/>
                    <a:pt x="290" y="884"/>
                  </a:cubicBezTo>
                  <a:cubicBezTo>
                    <a:pt x="392" y="638"/>
                    <a:pt x="324" y="358"/>
                    <a:pt x="290" y="111"/>
                  </a:cubicBezTo>
                  <a:cubicBezTo>
                    <a:pt x="290" y="35"/>
                    <a:pt x="256"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32"/>
            <p:cNvSpPr/>
            <p:nvPr/>
          </p:nvSpPr>
          <p:spPr>
            <a:xfrm>
              <a:off x="1129621" y="3834412"/>
              <a:ext cx="13331" cy="32681"/>
            </a:xfrm>
            <a:custGeom>
              <a:avLst/>
              <a:gdLst/>
              <a:ahLst/>
              <a:cxnLst/>
              <a:rect l="l" t="t" r="r" b="b"/>
              <a:pathLst>
                <a:path w="392" h="961" extrusionOk="0">
                  <a:moveTo>
                    <a:pt x="213" y="1"/>
                  </a:moveTo>
                  <a:cubicBezTo>
                    <a:pt x="179" y="1"/>
                    <a:pt x="102" y="35"/>
                    <a:pt x="102" y="111"/>
                  </a:cubicBezTo>
                  <a:cubicBezTo>
                    <a:pt x="68" y="358"/>
                    <a:pt x="0" y="604"/>
                    <a:pt x="34" y="850"/>
                  </a:cubicBezTo>
                  <a:cubicBezTo>
                    <a:pt x="68" y="918"/>
                    <a:pt x="102" y="961"/>
                    <a:pt x="145" y="961"/>
                  </a:cubicBezTo>
                  <a:cubicBezTo>
                    <a:pt x="179" y="961"/>
                    <a:pt x="213" y="918"/>
                    <a:pt x="247" y="884"/>
                  </a:cubicBezTo>
                  <a:cubicBezTo>
                    <a:pt x="391" y="672"/>
                    <a:pt x="357" y="358"/>
                    <a:pt x="315" y="111"/>
                  </a:cubicBezTo>
                  <a:cubicBezTo>
                    <a:pt x="315" y="35"/>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32"/>
            <p:cNvSpPr/>
            <p:nvPr/>
          </p:nvSpPr>
          <p:spPr>
            <a:xfrm>
              <a:off x="1177877" y="3899434"/>
              <a:ext cx="13025" cy="31219"/>
            </a:xfrm>
            <a:custGeom>
              <a:avLst/>
              <a:gdLst/>
              <a:ahLst/>
              <a:cxnLst/>
              <a:rect l="l" t="t" r="r" b="b"/>
              <a:pathLst>
                <a:path w="383" h="918" extrusionOk="0">
                  <a:moveTo>
                    <a:pt x="246" y="0"/>
                  </a:moveTo>
                  <a:cubicBezTo>
                    <a:pt x="170" y="0"/>
                    <a:pt x="68" y="68"/>
                    <a:pt x="68" y="179"/>
                  </a:cubicBezTo>
                  <a:cubicBezTo>
                    <a:pt x="68" y="391"/>
                    <a:pt x="0" y="671"/>
                    <a:pt x="102" y="884"/>
                  </a:cubicBezTo>
                  <a:cubicBezTo>
                    <a:pt x="102" y="918"/>
                    <a:pt x="170" y="918"/>
                    <a:pt x="212" y="918"/>
                  </a:cubicBezTo>
                  <a:cubicBezTo>
                    <a:pt x="246" y="918"/>
                    <a:pt x="280" y="918"/>
                    <a:pt x="314" y="884"/>
                  </a:cubicBezTo>
                  <a:cubicBezTo>
                    <a:pt x="382" y="782"/>
                    <a:pt x="382" y="637"/>
                    <a:pt x="382" y="535"/>
                  </a:cubicBezTo>
                  <a:lnTo>
                    <a:pt x="382" y="179"/>
                  </a:lnTo>
                  <a:cubicBezTo>
                    <a:pt x="382" y="68"/>
                    <a:pt x="314" y="0"/>
                    <a:pt x="24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32"/>
            <p:cNvSpPr/>
            <p:nvPr/>
          </p:nvSpPr>
          <p:spPr>
            <a:xfrm>
              <a:off x="1231881" y="3893347"/>
              <a:ext cx="16800" cy="32681"/>
            </a:xfrm>
            <a:custGeom>
              <a:avLst/>
              <a:gdLst/>
              <a:ahLst/>
              <a:cxnLst/>
              <a:rect l="l" t="t" r="r" b="b"/>
              <a:pathLst>
                <a:path w="494" h="961" extrusionOk="0">
                  <a:moveTo>
                    <a:pt x="179" y="1"/>
                  </a:moveTo>
                  <a:cubicBezTo>
                    <a:pt x="111" y="1"/>
                    <a:pt x="35" y="35"/>
                    <a:pt x="35" y="145"/>
                  </a:cubicBezTo>
                  <a:cubicBezTo>
                    <a:pt x="35" y="392"/>
                    <a:pt x="1" y="714"/>
                    <a:pt x="179" y="927"/>
                  </a:cubicBezTo>
                  <a:cubicBezTo>
                    <a:pt x="213" y="927"/>
                    <a:pt x="247" y="961"/>
                    <a:pt x="281" y="961"/>
                  </a:cubicBezTo>
                  <a:cubicBezTo>
                    <a:pt x="323" y="961"/>
                    <a:pt x="357" y="927"/>
                    <a:pt x="391" y="884"/>
                  </a:cubicBezTo>
                  <a:cubicBezTo>
                    <a:pt x="493" y="638"/>
                    <a:pt x="391" y="324"/>
                    <a:pt x="357" y="111"/>
                  </a:cubicBezTo>
                  <a:cubicBezTo>
                    <a:pt x="323" y="35"/>
                    <a:pt x="247"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32"/>
            <p:cNvSpPr/>
            <p:nvPr/>
          </p:nvSpPr>
          <p:spPr>
            <a:xfrm>
              <a:off x="1281294" y="3875459"/>
              <a:ext cx="16766" cy="25166"/>
            </a:xfrm>
            <a:custGeom>
              <a:avLst/>
              <a:gdLst/>
              <a:ahLst/>
              <a:cxnLst/>
              <a:rect l="l" t="t" r="r" b="b"/>
              <a:pathLst>
                <a:path w="493" h="740" extrusionOk="0">
                  <a:moveTo>
                    <a:pt x="179" y="0"/>
                  </a:moveTo>
                  <a:cubicBezTo>
                    <a:pt x="102" y="0"/>
                    <a:pt x="68" y="34"/>
                    <a:pt x="34" y="136"/>
                  </a:cubicBezTo>
                  <a:lnTo>
                    <a:pt x="34" y="425"/>
                  </a:lnTo>
                  <a:cubicBezTo>
                    <a:pt x="34" y="527"/>
                    <a:pt x="0" y="637"/>
                    <a:pt x="102" y="705"/>
                  </a:cubicBezTo>
                  <a:cubicBezTo>
                    <a:pt x="145" y="739"/>
                    <a:pt x="179" y="739"/>
                    <a:pt x="213" y="739"/>
                  </a:cubicBezTo>
                  <a:lnTo>
                    <a:pt x="281" y="739"/>
                  </a:lnTo>
                  <a:cubicBezTo>
                    <a:pt x="493" y="637"/>
                    <a:pt x="357" y="281"/>
                    <a:pt x="315" y="102"/>
                  </a:cubicBezTo>
                  <a:cubicBezTo>
                    <a:pt x="281"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32"/>
            <p:cNvSpPr/>
            <p:nvPr/>
          </p:nvSpPr>
          <p:spPr>
            <a:xfrm>
              <a:off x="1244022" y="3809280"/>
              <a:ext cx="9556" cy="25166"/>
            </a:xfrm>
            <a:custGeom>
              <a:avLst/>
              <a:gdLst/>
              <a:ahLst/>
              <a:cxnLst/>
              <a:rect l="l" t="t" r="r" b="b"/>
              <a:pathLst>
                <a:path w="281" h="740" extrusionOk="0">
                  <a:moveTo>
                    <a:pt x="136" y="1"/>
                  </a:moveTo>
                  <a:cubicBezTo>
                    <a:pt x="102" y="1"/>
                    <a:pt x="34" y="35"/>
                    <a:pt x="34" y="103"/>
                  </a:cubicBezTo>
                  <a:cubicBezTo>
                    <a:pt x="34" y="213"/>
                    <a:pt x="34" y="315"/>
                    <a:pt x="0" y="383"/>
                  </a:cubicBezTo>
                  <a:lnTo>
                    <a:pt x="0" y="528"/>
                  </a:lnTo>
                  <a:cubicBezTo>
                    <a:pt x="0" y="562"/>
                    <a:pt x="34" y="638"/>
                    <a:pt x="34" y="672"/>
                  </a:cubicBezTo>
                  <a:cubicBezTo>
                    <a:pt x="68" y="740"/>
                    <a:pt x="102" y="740"/>
                    <a:pt x="136" y="740"/>
                  </a:cubicBezTo>
                  <a:cubicBezTo>
                    <a:pt x="179" y="740"/>
                    <a:pt x="247" y="740"/>
                    <a:pt x="247" y="672"/>
                  </a:cubicBezTo>
                  <a:cubicBezTo>
                    <a:pt x="247" y="638"/>
                    <a:pt x="281" y="562"/>
                    <a:pt x="281" y="528"/>
                  </a:cubicBezTo>
                  <a:lnTo>
                    <a:pt x="281" y="383"/>
                  </a:lnTo>
                  <a:cubicBezTo>
                    <a:pt x="281" y="315"/>
                    <a:pt x="247" y="213"/>
                    <a:pt x="247" y="103"/>
                  </a:cubicBezTo>
                  <a:cubicBezTo>
                    <a:pt x="247" y="35"/>
                    <a:pt x="213" y="1"/>
                    <a:pt x="1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32"/>
            <p:cNvSpPr/>
            <p:nvPr/>
          </p:nvSpPr>
          <p:spPr>
            <a:xfrm>
              <a:off x="1294557" y="3765955"/>
              <a:ext cx="14487" cy="32409"/>
            </a:xfrm>
            <a:custGeom>
              <a:avLst/>
              <a:gdLst/>
              <a:ahLst/>
              <a:cxnLst/>
              <a:rect l="l" t="t" r="r" b="b"/>
              <a:pathLst>
                <a:path w="426" h="953" extrusionOk="0">
                  <a:moveTo>
                    <a:pt x="213" y="1"/>
                  </a:moveTo>
                  <a:cubicBezTo>
                    <a:pt x="137" y="1"/>
                    <a:pt x="69" y="69"/>
                    <a:pt x="69" y="137"/>
                  </a:cubicBezTo>
                  <a:cubicBezTo>
                    <a:pt x="35" y="281"/>
                    <a:pt x="35" y="425"/>
                    <a:pt x="35" y="527"/>
                  </a:cubicBezTo>
                  <a:cubicBezTo>
                    <a:pt x="1" y="672"/>
                    <a:pt x="1" y="774"/>
                    <a:pt x="103" y="918"/>
                  </a:cubicBezTo>
                  <a:cubicBezTo>
                    <a:pt x="103" y="952"/>
                    <a:pt x="179" y="952"/>
                    <a:pt x="213" y="952"/>
                  </a:cubicBezTo>
                  <a:cubicBezTo>
                    <a:pt x="247" y="952"/>
                    <a:pt x="281" y="952"/>
                    <a:pt x="315" y="918"/>
                  </a:cubicBezTo>
                  <a:cubicBezTo>
                    <a:pt x="426" y="774"/>
                    <a:pt x="392" y="672"/>
                    <a:pt x="392" y="527"/>
                  </a:cubicBezTo>
                  <a:cubicBezTo>
                    <a:pt x="392" y="425"/>
                    <a:pt x="349" y="281"/>
                    <a:pt x="349" y="137"/>
                  </a:cubicBezTo>
                  <a:cubicBezTo>
                    <a:pt x="349" y="69"/>
                    <a:pt x="281"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32"/>
            <p:cNvSpPr/>
            <p:nvPr/>
          </p:nvSpPr>
          <p:spPr>
            <a:xfrm>
              <a:off x="1257319" y="3717732"/>
              <a:ext cx="11869" cy="21697"/>
            </a:xfrm>
            <a:custGeom>
              <a:avLst/>
              <a:gdLst/>
              <a:ahLst/>
              <a:cxnLst/>
              <a:rect l="l" t="t" r="r" b="b"/>
              <a:pathLst>
                <a:path w="349" h="638" extrusionOk="0">
                  <a:moveTo>
                    <a:pt x="213" y="0"/>
                  </a:moveTo>
                  <a:cubicBezTo>
                    <a:pt x="136" y="0"/>
                    <a:pt x="68" y="34"/>
                    <a:pt x="68" y="144"/>
                  </a:cubicBezTo>
                  <a:cubicBezTo>
                    <a:pt x="102" y="246"/>
                    <a:pt x="68" y="391"/>
                    <a:pt x="34" y="493"/>
                  </a:cubicBezTo>
                  <a:cubicBezTo>
                    <a:pt x="0" y="569"/>
                    <a:pt x="68" y="637"/>
                    <a:pt x="170" y="637"/>
                  </a:cubicBezTo>
                  <a:cubicBezTo>
                    <a:pt x="213" y="637"/>
                    <a:pt x="246" y="637"/>
                    <a:pt x="246" y="603"/>
                  </a:cubicBezTo>
                  <a:cubicBezTo>
                    <a:pt x="348" y="425"/>
                    <a:pt x="348" y="280"/>
                    <a:pt x="314" y="102"/>
                  </a:cubicBezTo>
                  <a:cubicBezTo>
                    <a:pt x="314" y="34"/>
                    <a:pt x="280"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32"/>
            <p:cNvSpPr/>
            <p:nvPr/>
          </p:nvSpPr>
          <p:spPr>
            <a:xfrm>
              <a:off x="1312479" y="3675529"/>
              <a:ext cx="12175" cy="26628"/>
            </a:xfrm>
            <a:custGeom>
              <a:avLst/>
              <a:gdLst/>
              <a:ahLst/>
              <a:cxnLst/>
              <a:rect l="l" t="t" r="r" b="b"/>
              <a:pathLst>
                <a:path w="358" h="783" extrusionOk="0">
                  <a:moveTo>
                    <a:pt x="213" y="1"/>
                  </a:moveTo>
                  <a:cubicBezTo>
                    <a:pt x="145" y="1"/>
                    <a:pt x="35" y="35"/>
                    <a:pt x="35" y="145"/>
                  </a:cubicBezTo>
                  <a:cubicBezTo>
                    <a:pt x="35" y="247"/>
                    <a:pt x="35" y="358"/>
                    <a:pt x="1" y="426"/>
                  </a:cubicBezTo>
                  <a:cubicBezTo>
                    <a:pt x="1" y="536"/>
                    <a:pt x="1" y="638"/>
                    <a:pt x="35" y="748"/>
                  </a:cubicBezTo>
                  <a:cubicBezTo>
                    <a:pt x="77" y="782"/>
                    <a:pt x="111" y="782"/>
                    <a:pt x="145" y="782"/>
                  </a:cubicBezTo>
                  <a:cubicBezTo>
                    <a:pt x="179" y="782"/>
                    <a:pt x="213" y="782"/>
                    <a:pt x="247" y="748"/>
                  </a:cubicBezTo>
                  <a:cubicBezTo>
                    <a:pt x="323" y="672"/>
                    <a:pt x="357" y="536"/>
                    <a:pt x="357" y="426"/>
                  </a:cubicBezTo>
                  <a:cubicBezTo>
                    <a:pt x="357" y="324"/>
                    <a:pt x="357" y="213"/>
                    <a:pt x="323" y="111"/>
                  </a:cubicBezTo>
                  <a:cubicBezTo>
                    <a:pt x="323" y="35"/>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32"/>
            <p:cNvSpPr/>
            <p:nvPr/>
          </p:nvSpPr>
          <p:spPr>
            <a:xfrm>
              <a:off x="1269154" y="3622681"/>
              <a:ext cx="9862" cy="20541"/>
            </a:xfrm>
            <a:custGeom>
              <a:avLst/>
              <a:gdLst/>
              <a:ahLst/>
              <a:cxnLst/>
              <a:rect l="l" t="t" r="r" b="b"/>
              <a:pathLst>
                <a:path w="290" h="604" extrusionOk="0">
                  <a:moveTo>
                    <a:pt x="145" y="0"/>
                  </a:moveTo>
                  <a:cubicBezTo>
                    <a:pt x="111" y="0"/>
                    <a:pt x="77" y="34"/>
                    <a:pt x="77" y="68"/>
                  </a:cubicBezTo>
                  <a:cubicBezTo>
                    <a:pt x="0" y="247"/>
                    <a:pt x="0" y="425"/>
                    <a:pt x="77" y="561"/>
                  </a:cubicBezTo>
                  <a:cubicBezTo>
                    <a:pt x="111" y="603"/>
                    <a:pt x="111" y="603"/>
                    <a:pt x="145" y="603"/>
                  </a:cubicBezTo>
                  <a:cubicBezTo>
                    <a:pt x="179" y="603"/>
                    <a:pt x="213" y="603"/>
                    <a:pt x="213" y="561"/>
                  </a:cubicBezTo>
                  <a:cubicBezTo>
                    <a:pt x="247" y="425"/>
                    <a:pt x="247" y="281"/>
                    <a:pt x="247" y="136"/>
                  </a:cubicBezTo>
                  <a:cubicBezTo>
                    <a:pt x="289" y="68"/>
                    <a:pt x="213"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32"/>
            <p:cNvSpPr/>
            <p:nvPr/>
          </p:nvSpPr>
          <p:spPr>
            <a:xfrm>
              <a:off x="1309010" y="3568371"/>
              <a:ext cx="11903" cy="24281"/>
            </a:xfrm>
            <a:custGeom>
              <a:avLst/>
              <a:gdLst/>
              <a:ahLst/>
              <a:cxnLst/>
              <a:rect l="l" t="t" r="r" b="b"/>
              <a:pathLst>
                <a:path w="350" h="714" extrusionOk="0">
                  <a:moveTo>
                    <a:pt x="103" y="0"/>
                  </a:moveTo>
                  <a:cubicBezTo>
                    <a:pt x="69" y="0"/>
                    <a:pt x="1" y="34"/>
                    <a:pt x="1" y="111"/>
                  </a:cubicBezTo>
                  <a:cubicBezTo>
                    <a:pt x="1" y="179"/>
                    <a:pt x="35" y="289"/>
                    <a:pt x="35" y="357"/>
                  </a:cubicBezTo>
                  <a:cubicBezTo>
                    <a:pt x="35" y="459"/>
                    <a:pt x="69" y="535"/>
                    <a:pt x="103" y="637"/>
                  </a:cubicBezTo>
                  <a:cubicBezTo>
                    <a:pt x="103" y="671"/>
                    <a:pt x="179" y="714"/>
                    <a:pt x="213" y="714"/>
                  </a:cubicBezTo>
                  <a:lnTo>
                    <a:pt x="247" y="714"/>
                  </a:lnTo>
                  <a:lnTo>
                    <a:pt x="281" y="714"/>
                  </a:lnTo>
                  <a:cubicBezTo>
                    <a:pt x="315" y="671"/>
                    <a:pt x="349" y="637"/>
                    <a:pt x="349" y="603"/>
                  </a:cubicBezTo>
                  <a:cubicBezTo>
                    <a:pt x="349" y="501"/>
                    <a:pt x="349" y="391"/>
                    <a:pt x="281" y="323"/>
                  </a:cubicBezTo>
                  <a:cubicBezTo>
                    <a:pt x="281" y="213"/>
                    <a:pt x="213" y="145"/>
                    <a:pt x="179" y="34"/>
                  </a:cubicBezTo>
                  <a:cubicBezTo>
                    <a:pt x="179"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32"/>
            <p:cNvSpPr/>
            <p:nvPr/>
          </p:nvSpPr>
          <p:spPr>
            <a:xfrm>
              <a:off x="1275207" y="3549293"/>
              <a:ext cx="9590" cy="31219"/>
            </a:xfrm>
            <a:custGeom>
              <a:avLst/>
              <a:gdLst/>
              <a:ahLst/>
              <a:cxnLst/>
              <a:rect l="l" t="t" r="r" b="b"/>
              <a:pathLst>
                <a:path w="282" h="918" extrusionOk="0">
                  <a:moveTo>
                    <a:pt x="111" y="1"/>
                  </a:moveTo>
                  <a:cubicBezTo>
                    <a:pt x="69" y="1"/>
                    <a:pt x="35" y="35"/>
                    <a:pt x="35" y="69"/>
                  </a:cubicBezTo>
                  <a:cubicBezTo>
                    <a:pt x="1" y="213"/>
                    <a:pt x="1" y="349"/>
                    <a:pt x="1" y="493"/>
                  </a:cubicBezTo>
                  <a:cubicBezTo>
                    <a:pt x="1" y="638"/>
                    <a:pt x="69" y="740"/>
                    <a:pt x="111" y="884"/>
                  </a:cubicBezTo>
                  <a:cubicBezTo>
                    <a:pt x="111" y="918"/>
                    <a:pt x="145" y="918"/>
                    <a:pt x="179" y="918"/>
                  </a:cubicBezTo>
                  <a:cubicBezTo>
                    <a:pt x="213" y="918"/>
                    <a:pt x="213" y="918"/>
                    <a:pt x="247" y="884"/>
                  </a:cubicBezTo>
                  <a:cubicBezTo>
                    <a:pt x="247" y="740"/>
                    <a:pt x="281" y="595"/>
                    <a:pt x="281" y="493"/>
                  </a:cubicBezTo>
                  <a:cubicBezTo>
                    <a:pt x="247" y="349"/>
                    <a:pt x="213" y="213"/>
                    <a:pt x="179" y="69"/>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32"/>
            <p:cNvSpPr/>
            <p:nvPr/>
          </p:nvSpPr>
          <p:spPr>
            <a:xfrm>
              <a:off x="1419671" y="3568371"/>
              <a:ext cx="21697" cy="19384"/>
            </a:xfrm>
            <a:custGeom>
              <a:avLst/>
              <a:gdLst/>
              <a:ahLst/>
              <a:cxnLst/>
              <a:rect l="l" t="t" r="r" b="b"/>
              <a:pathLst>
                <a:path w="638" h="570" extrusionOk="0">
                  <a:moveTo>
                    <a:pt x="111" y="0"/>
                  </a:moveTo>
                  <a:cubicBezTo>
                    <a:pt x="34" y="0"/>
                    <a:pt x="0" y="77"/>
                    <a:pt x="34" y="145"/>
                  </a:cubicBezTo>
                  <a:cubicBezTo>
                    <a:pt x="111" y="213"/>
                    <a:pt x="179" y="289"/>
                    <a:pt x="247" y="357"/>
                  </a:cubicBezTo>
                  <a:cubicBezTo>
                    <a:pt x="323" y="425"/>
                    <a:pt x="391" y="535"/>
                    <a:pt x="493" y="569"/>
                  </a:cubicBezTo>
                  <a:lnTo>
                    <a:pt x="493" y="569"/>
                  </a:lnTo>
                  <a:cubicBezTo>
                    <a:pt x="569" y="569"/>
                    <a:pt x="637" y="501"/>
                    <a:pt x="603" y="425"/>
                  </a:cubicBezTo>
                  <a:cubicBezTo>
                    <a:pt x="569" y="323"/>
                    <a:pt x="459" y="289"/>
                    <a:pt x="391" y="213"/>
                  </a:cubicBezTo>
                  <a:cubicBezTo>
                    <a:pt x="323" y="145"/>
                    <a:pt x="213" y="77"/>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32"/>
            <p:cNvSpPr/>
            <p:nvPr/>
          </p:nvSpPr>
          <p:spPr>
            <a:xfrm>
              <a:off x="1416202" y="3531099"/>
              <a:ext cx="13025" cy="13331"/>
            </a:xfrm>
            <a:custGeom>
              <a:avLst/>
              <a:gdLst/>
              <a:ahLst/>
              <a:cxnLst/>
              <a:rect l="l" t="t" r="r" b="b"/>
              <a:pathLst>
                <a:path w="383" h="392" extrusionOk="0">
                  <a:moveTo>
                    <a:pt x="136" y="0"/>
                  </a:moveTo>
                  <a:cubicBezTo>
                    <a:pt x="68" y="0"/>
                    <a:pt x="0" y="111"/>
                    <a:pt x="34" y="179"/>
                  </a:cubicBezTo>
                  <a:cubicBezTo>
                    <a:pt x="102" y="247"/>
                    <a:pt x="136" y="323"/>
                    <a:pt x="247" y="357"/>
                  </a:cubicBezTo>
                  <a:cubicBezTo>
                    <a:pt x="247" y="391"/>
                    <a:pt x="247" y="391"/>
                    <a:pt x="281" y="391"/>
                  </a:cubicBezTo>
                  <a:cubicBezTo>
                    <a:pt x="315" y="391"/>
                    <a:pt x="383" y="323"/>
                    <a:pt x="383" y="247"/>
                  </a:cubicBezTo>
                  <a:cubicBezTo>
                    <a:pt x="315" y="145"/>
                    <a:pt x="281" y="111"/>
                    <a:pt x="170"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32"/>
            <p:cNvSpPr/>
            <p:nvPr/>
          </p:nvSpPr>
          <p:spPr>
            <a:xfrm>
              <a:off x="1445074" y="3638256"/>
              <a:ext cx="27478" cy="27784"/>
            </a:xfrm>
            <a:custGeom>
              <a:avLst/>
              <a:gdLst/>
              <a:ahLst/>
              <a:cxnLst/>
              <a:rect l="l" t="t" r="r" b="b"/>
              <a:pathLst>
                <a:path w="808" h="817" extrusionOk="0">
                  <a:moveTo>
                    <a:pt x="103" y="1"/>
                  </a:moveTo>
                  <a:cubicBezTo>
                    <a:pt x="35" y="1"/>
                    <a:pt x="1" y="35"/>
                    <a:pt x="35" y="69"/>
                  </a:cubicBezTo>
                  <a:cubicBezTo>
                    <a:pt x="137" y="213"/>
                    <a:pt x="213" y="315"/>
                    <a:pt x="315" y="460"/>
                  </a:cubicBezTo>
                  <a:cubicBezTo>
                    <a:pt x="383" y="570"/>
                    <a:pt x="494" y="740"/>
                    <a:pt x="638" y="782"/>
                  </a:cubicBezTo>
                  <a:cubicBezTo>
                    <a:pt x="638" y="816"/>
                    <a:pt x="672" y="816"/>
                    <a:pt x="672" y="816"/>
                  </a:cubicBezTo>
                  <a:cubicBezTo>
                    <a:pt x="740" y="816"/>
                    <a:pt x="808" y="740"/>
                    <a:pt x="774" y="672"/>
                  </a:cubicBezTo>
                  <a:cubicBezTo>
                    <a:pt x="740" y="528"/>
                    <a:pt x="595" y="426"/>
                    <a:pt x="494" y="315"/>
                  </a:cubicBezTo>
                  <a:cubicBezTo>
                    <a:pt x="383" y="213"/>
                    <a:pt x="247" y="103"/>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32"/>
            <p:cNvSpPr/>
            <p:nvPr/>
          </p:nvSpPr>
          <p:spPr>
            <a:xfrm>
              <a:off x="1484659" y="3646656"/>
              <a:ext cx="28940" cy="24009"/>
            </a:xfrm>
            <a:custGeom>
              <a:avLst/>
              <a:gdLst/>
              <a:ahLst/>
              <a:cxnLst/>
              <a:rect l="l" t="t" r="r" b="b"/>
              <a:pathLst>
                <a:path w="851" h="706" extrusionOk="0">
                  <a:moveTo>
                    <a:pt x="179" y="0"/>
                  </a:moveTo>
                  <a:cubicBezTo>
                    <a:pt x="69" y="0"/>
                    <a:pt x="1" y="111"/>
                    <a:pt x="69" y="213"/>
                  </a:cubicBezTo>
                  <a:cubicBezTo>
                    <a:pt x="179" y="281"/>
                    <a:pt x="247" y="391"/>
                    <a:pt x="357" y="493"/>
                  </a:cubicBezTo>
                  <a:cubicBezTo>
                    <a:pt x="425" y="569"/>
                    <a:pt x="536" y="705"/>
                    <a:pt x="672" y="705"/>
                  </a:cubicBezTo>
                  <a:lnTo>
                    <a:pt x="706" y="705"/>
                  </a:lnTo>
                  <a:cubicBezTo>
                    <a:pt x="782" y="705"/>
                    <a:pt x="850" y="637"/>
                    <a:pt x="850" y="569"/>
                  </a:cubicBezTo>
                  <a:cubicBezTo>
                    <a:pt x="816" y="425"/>
                    <a:pt x="672" y="323"/>
                    <a:pt x="570" y="247"/>
                  </a:cubicBezTo>
                  <a:cubicBezTo>
                    <a:pt x="459" y="145"/>
                    <a:pt x="357" y="68"/>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32"/>
            <p:cNvSpPr/>
            <p:nvPr/>
          </p:nvSpPr>
          <p:spPr>
            <a:xfrm>
              <a:off x="1508634" y="3715419"/>
              <a:ext cx="32681" cy="32375"/>
            </a:xfrm>
            <a:custGeom>
              <a:avLst/>
              <a:gdLst/>
              <a:ahLst/>
              <a:cxnLst/>
              <a:rect l="l" t="t" r="r" b="b"/>
              <a:pathLst>
                <a:path w="961" h="952" extrusionOk="0">
                  <a:moveTo>
                    <a:pt x="179" y="0"/>
                  </a:moveTo>
                  <a:cubicBezTo>
                    <a:pt x="111" y="0"/>
                    <a:pt x="1" y="102"/>
                    <a:pt x="77" y="170"/>
                  </a:cubicBezTo>
                  <a:cubicBezTo>
                    <a:pt x="179" y="314"/>
                    <a:pt x="290" y="459"/>
                    <a:pt x="391" y="595"/>
                  </a:cubicBezTo>
                  <a:cubicBezTo>
                    <a:pt x="502" y="739"/>
                    <a:pt x="604" y="918"/>
                    <a:pt x="748" y="952"/>
                  </a:cubicBezTo>
                  <a:lnTo>
                    <a:pt x="782" y="952"/>
                  </a:lnTo>
                  <a:cubicBezTo>
                    <a:pt x="893" y="952"/>
                    <a:pt x="961" y="850"/>
                    <a:pt x="927" y="773"/>
                  </a:cubicBezTo>
                  <a:cubicBezTo>
                    <a:pt x="893" y="637"/>
                    <a:pt x="748" y="493"/>
                    <a:pt x="638" y="382"/>
                  </a:cubicBezTo>
                  <a:cubicBezTo>
                    <a:pt x="502" y="280"/>
                    <a:pt x="391" y="170"/>
                    <a:pt x="256" y="34"/>
                  </a:cubicBezTo>
                  <a:cubicBezTo>
                    <a:pt x="256"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32"/>
            <p:cNvSpPr/>
            <p:nvPr/>
          </p:nvSpPr>
          <p:spPr>
            <a:xfrm>
              <a:off x="1553422" y="3706748"/>
              <a:ext cx="39619" cy="27750"/>
            </a:xfrm>
            <a:custGeom>
              <a:avLst/>
              <a:gdLst/>
              <a:ahLst/>
              <a:cxnLst/>
              <a:rect l="l" t="t" r="r" b="b"/>
              <a:pathLst>
                <a:path w="1165" h="816" extrusionOk="0">
                  <a:moveTo>
                    <a:pt x="170" y="0"/>
                  </a:moveTo>
                  <a:cubicBezTo>
                    <a:pt x="68" y="0"/>
                    <a:pt x="0" y="145"/>
                    <a:pt x="102" y="255"/>
                  </a:cubicBezTo>
                  <a:cubicBezTo>
                    <a:pt x="281" y="357"/>
                    <a:pt x="459" y="501"/>
                    <a:pt x="595" y="603"/>
                  </a:cubicBezTo>
                  <a:cubicBezTo>
                    <a:pt x="739" y="680"/>
                    <a:pt x="850" y="816"/>
                    <a:pt x="986" y="816"/>
                  </a:cubicBezTo>
                  <a:cubicBezTo>
                    <a:pt x="1020" y="816"/>
                    <a:pt x="1062" y="816"/>
                    <a:pt x="1096" y="782"/>
                  </a:cubicBezTo>
                  <a:cubicBezTo>
                    <a:pt x="1130" y="782"/>
                    <a:pt x="1164" y="748"/>
                    <a:pt x="1164" y="680"/>
                  </a:cubicBezTo>
                  <a:cubicBezTo>
                    <a:pt x="1164" y="467"/>
                    <a:pt x="986" y="391"/>
                    <a:pt x="807" y="323"/>
                  </a:cubicBezTo>
                  <a:cubicBezTo>
                    <a:pt x="637" y="213"/>
                    <a:pt x="459" y="111"/>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32"/>
            <p:cNvSpPr/>
            <p:nvPr/>
          </p:nvSpPr>
          <p:spPr>
            <a:xfrm>
              <a:off x="1580866" y="3763370"/>
              <a:ext cx="30369" cy="24281"/>
            </a:xfrm>
            <a:custGeom>
              <a:avLst/>
              <a:gdLst/>
              <a:ahLst/>
              <a:cxnLst/>
              <a:rect l="l" t="t" r="r" b="b"/>
              <a:pathLst>
                <a:path w="893" h="714" extrusionOk="0">
                  <a:moveTo>
                    <a:pt x="179" y="0"/>
                  </a:moveTo>
                  <a:cubicBezTo>
                    <a:pt x="111" y="0"/>
                    <a:pt x="0" y="111"/>
                    <a:pt x="77" y="213"/>
                  </a:cubicBezTo>
                  <a:cubicBezTo>
                    <a:pt x="145" y="323"/>
                    <a:pt x="255" y="425"/>
                    <a:pt x="391" y="535"/>
                  </a:cubicBezTo>
                  <a:cubicBezTo>
                    <a:pt x="468" y="637"/>
                    <a:pt x="638" y="714"/>
                    <a:pt x="782" y="714"/>
                  </a:cubicBezTo>
                  <a:lnTo>
                    <a:pt x="782" y="714"/>
                  </a:lnTo>
                  <a:cubicBezTo>
                    <a:pt x="850" y="714"/>
                    <a:pt x="892" y="637"/>
                    <a:pt x="892" y="569"/>
                  </a:cubicBezTo>
                  <a:cubicBezTo>
                    <a:pt x="850" y="501"/>
                    <a:pt x="782" y="459"/>
                    <a:pt x="748" y="425"/>
                  </a:cubicBezTo>
                  <a:cubicBezTo>
                    <a:pt x="680" y="357"/>
                    <a:pt x="638" y="323"/>
                    <a:pt x="570" y="289"/>
                  </a:cubicBezTo>
                  <a:cubicBezTo>
                    <a:pt x="468" y="179"/>
                    <a:pt x="357" y="111"/>
                    <a:pt x="255" y="34"/>
                  </a:cubicBezTo>
                  <a:cubicBezTo>
                    <a:pt x="213" y="0"/>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32"/>
            <p:cNvSpPr/>
            <p:nvPr/>
          </p:nvSpPr>
          <p:spPr>
            <a:xfrm>
              <a:off x="1634020" y="3756126"/>
              <a:ext cx="33531" cy="26628"/>
            </a:xfrm>
            <a:custGeom>
              <a:avLst/>
              <a:gdLst/>
              <a:ahLst/>
              <a:cxnLst/>
              <a:rect l="l" t="t" r="r" b="b"/>
              <a:pathLst>
                <a:path w="986" h="783" extrusionOk="0">
                  <a:moveTo>
                    <a:pt x="213" y="1"/>
                  </a:moveTo>
                  <a:cubicBezTo>
                    <a:pt x="102" y="1"/>
                    <a:pt x="0" y="111"/>
                    <a:pt x="68" y="213"/>
                  </a:cubicBezTo>
                  <a:cubicBezTo>
                    <a:pt x="179" y="358"/>
                    <a:pt x="247" y="460"/>
                    <a:pt x="391" y="570"/>
                  </a:cubicBezTo>
                  <a:cubicBezTo>
                    <a:pt x="493" y="672"/>
                    <a:pt x="604" y="782"/>
                    <a:pt x="773" y="782"/>
                  </a:cubicBezTo>
                  <a:lnTo>
                    <a:pt x="773" y="782"/>
                  </a:lnTo>
                  <a:cubicBezTo>
                    <a:pt x="918" y="782"/>
                    <a:pt x="986" y="638"/>
                    <a:pt x="918" y="536"/>
                  </a:cubicBezTo>
                  <a:cubicBezTo>
                    <a:pt x="850" y="392"/>
                    <a:pt x="739" y="358"/>
                    <a:pt x="638" y="290"/>
                  </a:cubicBezTo>
                  <a:cubicBezTo>
                    <a:pt x="527" y="213"/>
                    <a:pt x="425" y="145"/>
                    <a:pt x="315" y="35"/>
                  </a:cubicBezTo>
                  <a:cubicBezTo>
                    <a:pt x="281" y="1"/>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2"/>
            <p:cNvSpPr/>
            <p:nvPr/>
          </p:nvSpPr>
          <p:spPr>
            <a:xfrm>
              <a:off x="1650786" y="3717732"/>
              <a:ext cx="25438" cy="22853"/>
            </a:xfrm>
            <a:custGeom>
              <a:avLst/>
              <a:gdLst/>
              <a:ahLst/>
              <a:cxnLst/>
              <a:rect l="l" t="t" r="r" b="b"/>
              <a:pathLst>
                <a:path w="748" h="672" extrusionOk="0">
                  <a:moveTo>
                    <a:pt x="213" y="0"/>
                  </a:moveTo>
                  <a:cubicBezTo>
                    <a:pt x="111" y="0"/>
                    <a:pt x="0" y="144"/>
                    <a:pt x="111" y="246"/>
                  </a:cubicBezTo>
                  <a:cubicBezTo>
                    <a:pt x="179" y="357"/>
                    <a:pt x="246" y="425"/>
                    <a:pt x="323" y="493"/>
                  </a:cubicBezTo>
                  <a:cubicBezTo>
                    <a:pt x="425" y="569"/>
                    <a:pt x="493" y="671"/>
                    <a:pt x="603" y="671"/>
                  </a:cubicBezTo>
                  <a:lnTo>
                    <a:pt x="637" y="637"/>
                  </a:lnTo>
                  <a:cubicBezTo>
                    <a:pt x="671" y="637"/>
                    <a:pt x="748" y="603"/>
                    <a:pt x="748" y="527"/>
                  </a:cubicBezTo>
                  <a:cubicBezTo>
                    <a:pt x="748" y="459"/>
                    <a:pt x="748" y="425"/>
                    <a:pt x="705" y="357"/>
                  </a:cubicBezTo>
                  <a:cubicBezTo>
                    <a:pt x="671" y="314"/>
                    <a:pt x="637" y="280"/>
                    <a:pt x="569" y="246"/>
                  </a:cubicBezTo>
                  <a:cubicBezTo>
                    <a:pt x="493" y="178"/>
                    <a:pt x="425" y="102"/>
                    <a:pt x="323" y="34"/>
                  </a:cubicBezTo>
                  <a:cubicBezTo>
                    <a:pt x="280" y="0"/>
                    <a:pt x="246"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2"/>
            <p:cNvSpPr/>
            <p:nvPr/>
          </p:nvSpPr>
          <p:spPr>
            <a:xfrm>
              <a:off x="1605114" y="3693723"/>
              <a:ext cx="21731" cy="19112"/>
            </a:xfrm>
            <a:custGeom>
              <a:avLst/>
              <a:gdLst/>
              <a:ahLst/>
              <a:cxnLst/>
              <a:rect l="l" t="t" r="r" b="b"/>
              <a:pathLst>
                <a:path w="639" h="562" extrusionOk="0">
                  <a:moveTo>
                    <a:pt x="137" y="1"/>
                  </a:moveTo>
                  <a:cubicBezTo>
                    <a:pt x="103" y="1"/>
                    <a:pt x="69" y="35"/>
                    <a:pt x="35" y="69"/>
                  </a:cubicBezTo>
                  <a:cubicBezTo>
                    <a:pt x="1" y="103"/>
                    <a:pt x="1" y="171"/>
                    <a:pt x="35" y="213"/>
                  </a:cubicBezTo>
                  <a:cubicBezTo>
                    <a:pt x="179" y="281"/>
                    <a:pt x="247" y="383"/>
                    <a:pt x="349" y="494"/>
                  </a:cubicBezTo>
                  <a:cubicBezTo>
                    <a:pt x="392" y="528"/>
                    <a:pt x="426" y="562"/>
                    <a:pt x="460" y="562"/>
                  </a:cubicBezTo>
                  <a:lnTo>
                    <a:pt x="494" y="562"/>
                  </a:lnTo>
                  <a:cubicBezTo>
                    <a:pt x="562" y="528"/>
                    <a:pt x="604" y="494"/>
                    <a:pt x="604" y="460"/>
                  </a:cubicBezTo>
                  <a:cubicBezTo>
                    <a:pt x="638" y="383"/>
                    <a:pt x="604" y="315"/>
                    <a:pt x="562" y="281"/>
                  </a:cubicBezTo>
                  <a:cubicBezTo>
                    <a:pt x="460" y="171"/>
                    <a:pt x="315" y="103"/>
                    <a:pt x="179"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2"/>
            <p:cNvSpPr/>
            <p:nvPr/>
          </p:nvSpPr>
          <p:spPr>
            <a:xfrm>
              <a:off x="1631401" y="3629891"/>
              <a:ext cx="20575" cy="15643"/>
            </a:xfrm>
            <a:custGeom>
              <a:avLst/>
              <a:gdLst/>
              <a:ahLst/>
              <a:cxnLst/>
              <a:rect l="l" t="t" r="r" b="b"/>
              <a:pathLst>
                <a:path w="605" h="460" extrusionOk="0">
                  <a:moveTo>
                    <a:pt x="111" y="1"/>
                  </a:moveTo>
                  <a:cubicBezTo>
                    <a:pt x="43" y="1"/>
                    <a:pt x="1" y="35"/>
                    <a:pt x="43" y="103"/>
                  </a:cubicBezTo>
                  <a:cubicBezTo>
                    <a:pt x="145" y="247"/>
                    <a:pt x="290" y="459"/>
                    <a:pt x="502" y="459"/>
                  </a:cubicBezTo>
                  <a:lnTo>
                    <a:pt x="536" y="459"/>
                  </a:lnTo>
                  <a:cubicBezTo>
                    <a:pt x="570" y="425"/>
                    <a:pt x="604" y="391"/>
                    <a:pt x="570" y="349"/>
                  </a:cubicBezTo>
                  <a:cubicBezTo>
                    <a:pt x="536" y="281"/>
                    <a:pt x="468" y="247"/>
                    <a:pt x="392" y="179"/>
                  </a:cubicBezTo>
                  <a:cubicBezTo>
                    <a:pt x="324" y="137"/>
                    <a:pt x="213" y="69"/>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2"/>
            <p:cNvSpPr/>
            <p:nvPr/>
          </p:nvSpPr>
          <p:spPr>
            <a:xfrm>
              <a:off x="1673605" y="3597243"/>
              <a:ext cx="21697" cy="15643"/>
            </a:xfrm>
            <a:custGeom>
              <a:avLst/>
              <a:gdLst/>
              <a:ahLst/>
              <a:cxnLst/>
              <a:rect l="l" t="t" r="r" b="b"/>
              <a:pathLst>
                <a:path w="638" h="460" extrusionOk="0">
                  <a:moveTo>
                    <a:pt x="145" y="1"/>
                  </a:moveTo>
                  <a:cubicBezTo>
                    <a:pt x="77" y="1"/>
                    <a:pt x="0" y="77"/>
                    <a:pt x="77" y="179"/>
                  </a:cubicBezTo>
                  <a:cubicBezTo>
                    <a:pt x="145" y="247"/>
                    <a:pt x="213" y="323"/>
                    <a:pt x="289" y="391"/>
                  </a:cubicBezTo>
                  <a:cubicBezTo>
                    <a:pt x="357" y="425"/>
                    <a:pt x="459" y="459"/>
                    <a:pt x="535" y="459"/>
                  </a:cubicBezTo>
                  <a:lnTo>
                    <a:pt x="569" y="459"/>
                  </a:lnTo>
                  <a:cubicBezTo>
                    <a:pt x="603" y="459"/>
                    <a:pt x="637" y="391"/>
                    <a:pt x="603" y="357"/>
                  </a:cubicBezTo>
                  <a:cubicBezTo>
                    <a:pt x="603" y="323"/>
                    <a:pt x="569" y="323"/>
                    <a:pt x="535" y="290"/>
                  </a:cubicBezTo>
                  <a:cubicBezTo>
                    <a:pt x="501" y="247"/>
                    <a:pt x="501" y="213"/>
                    <a:pt x="425" y="179"/>
                  </a:cubicBezTo>
                  <a:cubicBezTo>
                    <a:pt x="357" y="145"/>
                    <a:pt x="289" y="77"/>
                    <a:pt x="213" y="35"/>
                  </a:cubicBezTo>
                  <a:cubicBezTo>
                    <a:pt x="179" y="1"/>
                    <a:pt x="145"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2"/>
            <p:cNvSpPr/>
            <p:nvPr/>
          </p:nvSpPr>
          <p:spPr>
            <a:xfrm>
              <a:off x="1625654" y="3556502"/>
              <a:ext cx="20234" cy="20268"/>
            </a:xfrm>
            <a:custGeom>
              <a:avLst/>
              <a:gdLst/>
              <a:ahLst/>
              <a:cxnLst/>
              <a:rect l="l" t="t" r="r" b="b"/>
              <a:pathLst>
                <a:path w="595" h="596" extrusionOk="0">
                  <a:moveTo>
                    <a:pt x="102" y="1"/>
                  </a:moveTo>
                  <a:cubicBezTo>
                    <a:pt x="34" y="1"/>
                    <a:pt x="0" y="69"/>
                    <a:pt x="34" y="137"/>
                  </a:cubicBezTo>
                  <a:cubicBezTo>
                    <a:pt x="68" y="213"/>
                    <a:pt x="136" y="315"/>
                    <a:pt x="212" y="383"/>
                  </a:cubicBezTo>
                  <a:cubicBezTo>
                    <a:pt x="280" y="460"/>
                    <a:pt x="348" y="562"/>
                    <a:pt x="459" y="596"/>
                  </a:cubicBezTo>
                  <a:lnTo>
                    <a:pt x="493" y="596"/>
                  </a:lnTo>
                  <a:cubicBezTo>
                    <a:pt x="561" y="596"/>
                    <a:pt x="595" y="494"/>
                    <a:pt x="561" y="426"/>
                  </a:cubicBezTo>
                  <a:cubicBezTo>
                    <a:pt x="527" y="349"/>
                    <a:pt x="459" y="281"/>
                    <a:pt x="382" y="213"/>
                  </a:cubicBezTo>
                  <a:cubicBezTo>
                    <a:pt x="314" y="137"/>
                    <a:pt x="246" y="103"/>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2"/>
            <p:cNvSpPr/>
            <p:nvPr/>
          </p:nvSpPr>
          <p:spPr>
            <a:xfrm>
              <a:off x="1653098" y="3521577"/>
              <a:ext cx="20541" cy="16766"/>
            </a:xfrm>
            <a:custGeom>
              <a:avLst/>
              <a:gdLst/>
              <a:ahLst/>
              <a:cxnLst/>
              <a:rect l="l" t="t" r="r" b="b"/>
              <a:pathLst>
                <a:path w="604" h="493" extrusionOk="0">
                  <a:moveTo>
                    <a:pt x="178" y="0"/>
                  </a:moveTo>
                  <a:cubicBezTo>
                    <a:pt x="77" y="0"/>
                    <a:pt x="0" y="136"/>
                    <a:pt x="111" y="212"/>
                  </a:cubicBezTo>
                  <a:cubicBezTo>
                    <a:pt x="178" y="280"/>
                    <a:pt x="255" y="348"/>
                    <a:pt x="323" y="459"/>
                  </a:cubicBezTo>
                  <a:cubicBezTo>
                    <a:pt x="357" y="459"/>
                    <a:pt x="391" y="493"/>
                    <a:pt x="425" y="493"/>
                  </a:cubicBezTo>
                  <a:cubicBezTo>
                    <a:pt x="467" y="493"/>
                    <a:pt x="501" y="493"/>
                    <a:pt x="501" y="459"/>
                  </a:cubicBezTo>
                  <a:cubicBezTo>
                    <a:pt x="569" y="459"/>
                    <a:pt x="569" y="425"/>
                    <a:pt x="603" y="391"/>
                  </a:cubicBezTo>
                  <a:cubicBezTo>
                    <a:pt x="603" y="314"/>
                    <a:pt x="569" y="246"/>
                    <a:pt x="501" y="212"/>
                  </a:cubicBezTo>
                  <a:cubicBezTo>
                    <a:pt x="425" y="136"/>
                    <a:pt x="323" y="68"/>
                    <a:pt x="212"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2"/>
            <p:cNvSpPr/>
            <p:nvPr/>
          </p:nvSpPr>
          <p:spPr>
            <a:xfrm>
              <a:off x="1579710" y="3492670"/>
              <a:ext cx="15643" cy="15643"/>
            </a:xfrm>
            <a:custGeom>
              <a:avLst/>
              <a:gdLst/>
              <a:ahLst/>
              <a:cxnLst/>
              <a:rect l="l" t="t" r="r" b="b"/>
              <a:pathLst>
                <a:path w="460" h="460" extrusionOk="0">
                  <a:moveTo>
                    <a:pt x="145" y="1"/>
                  </a:moveTo>
                  <a:cubicBezTo>
                    <a:pt x="77" y="1"/>
                    <a:pt x="0" y="102"/>
                    <a:pt x="34" y="136"/>
                  </a:cubicBezTo>
                  <a:cubicBezTo>
                    <a:pt x="111" y="247"/>
                    <a:pt x="213" y="459"/>
                    <a:pt x="357" y="459"/>
                  </a:cubicBezTo>
                  <a:lnTo>
                    <a:pt x="357" y="459"/>
                  </a:lnTo>
                  <a:cubicBezTo>
                    <a:pt x="425" y="459"/>
                    <a:pt x="459" y="391"/>
                    <a:pt x="459" y="315"/>
                  </a:cubicBezTo>
                  <a:cubicBezTo>
                    <a:pt x="425" y="247"/>
                    <a:pt x="391" y="247"/>
                    <a:pt x="323" y="179"/>
                  </a:cubicBezTo>
                  <a:cubicBezTo>
                    <a:pt x="289" y="136"/>
                    <a:pt x="247" y="102"/>
                    <a:pt x="213" y="35"/>
                  </a:cubicBezTo>
                  <a:cubicBezTo>
                    <a:pt x="179"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32"/>
            <p:cNvSpPr/>
            <p:nvPr/>
          </p:nvSpPr>
          <p:spPr>
            <a:xfrm>
              <a:off x="1603957" y="3458867"/>
              <a:ext cx="20268" cy="16800"/>
            </a:xfrm>
            <a:custGeom>
              <a:avLst/>
              <a:gdLst/>
              <a:ahLst/>
              <a:cxnLst/>
              <a:rect l="l" t="t" r="r" b="b"/>
              <a:pathLst>
                <a:path w="596" h="494" extrusionOk="0">
                  <a:moveTo>
                    <a:pt x="137" y="1"/>
                  </a:moveTo>
                  <a:cubicBezTo>
                    <a:pt x="69" y="1"/>
                    <a:pt x="1" y="145"/>
                    <a:pt x="69" y="213"/>
                  </a:cubicBezTo>
                  <a:cubicBezTo>
                    <a:pt x="137" y="247"/>
                    <a:pt x="171" y="323"/>
                    <a:pt x="247" y="391"/>
                  </a:cubicBezTo>
                  <a:cubicBezTo>
                    <a:pt x="281" y="391"/>
                    <a:pt x="281" y="425"/>
                    <a:pt x="315" y="459"/>
                  </a:cubicBezTo>
                  <a:cubicBezTo>
                    <a:pt x="383" y="459"/>
                    <a:pt x="426" y="493"/>
                    <a:pt x="460" y="493"/>
                  </a:cubicBezTo>
                  <a:lnTo>
                    <a:pt x="494" y="493"/>
                  </a:lnTo>
                  <a:cubicBezTo>
                    <a:pt x="528" y="493"/>
                    <a:pt x="596" y="425"/>
                    <a:pt x="596" y="357"/>
                  </a:cubicBezTo>
                  <a:cubicBezTo>
                    <a:pt x="562" y="357"/>
                    <a:pt x="562" y="323"/>
                    <a:pt x="528" y="281"/>
                  </a:cubicBezTo>
                  <a:cubicBezTo>
                    <a:pt x="528" y="213"/>
                    <a:pt x="460" y="179"/>
                    <a:pt x="426" y="179"/>
                  </a:cubicBezTo>
                  <a:cubicBezTo>
                    <a:pt x="349" y="111"/>
                    <a:pt x="281" y="69"/>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2"/>
            <p:cNvSpPr/>
            <p:nvPr/>
          </p:nvSpPr>
          <p:spPr>
            <a:xfrm>
              <a:off x="1556891" y="3431151"/>
              <a:ext cx="15643" cy="18228"/>
            </a:xfrm>
            <a:custGeom>
              <a:avLst/>
              <a:gdLst/>
              <a:ahLst/>
              <a:cxnLst/>
              <a:rect l="l" t="t" r="r" b="b"/>
              <a:pathLst>
                <a:path w="460" h="536" extrusionOk="0">
                  <a:moveTo>
                    <a:pt x="111" y="0"/>
                  </a:moveTo>
                  <a:cubicBezTo>
                    <a:pt x="34" y="0"/>
                    <a:pt x="0" y="77"/>
                    <a:pt x="34" y="145"/>
                  </a:cubicBezTo>
                  <a:cubicBezTo>
                    <a:pt x="111" y="213"/>
                    <a:pt x="179" y="247"/>
                    <a:pt x="213" y="323"/>
                  </a:cubicBezTo>
                  <a:cubicBezTo>
                    <a:pt x="281" y="391"/>
                    <a:pt x="323" y="459"/>
                    <a:pt x="357" y="535"/>
                  </a:cubicBezTo>
                  <a:lnTo>
                    <a:pt x="425" y="535"/>
                  </a:lnTo>
                  <a:cubicBezTo>
                    <a:pt x="459" y="535"/>
                    <a:pt x="459" y="535"/>
                    <a:pt x="459" y="501"/>
                  </a:cubicBezTo>
                  <a:cubicBezTo>
                    <a:pt x="459" y="391"/>
                    <a:pt x="391" y="323"/>
                    <a:pt x="357" y="247"/>
                  </a:cubicBezTo>
                  <a:cubicBezTo>
                    <a:pt x="281" y="145"/>
                    <a:pt x="213" y="111"/>
                    <a:pt x="145" y="34"/>
                  </a:cubicBezTo>
                  <a:cubicBezTo>
                    <a:pt x="145" y="0"/>
                    <a:pt x="111"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2"/>
            <p:cNvSpPr/>
            <p:nvPr/>
          </p:nvSpPr>
          <p:spPr>
            <a:xfrm>
              <a:off x="1695268" y="3685085"/>
              <a:ext cx="22853" cy="14453"/>
            </a:xfrm>
            <a:custGeom>
              <a:avLst/>
              <a:gdLst/>
              <a:ahLst/>
              <a:cxnLst/>
              <a:rect l="l" t="t" r="r" b="b"/>
              <a:pathLst>
                <a:path w="672" h="425" extrusionOk="0">
                  <a:moveTo>
                    <a:pt x="77" y="0"/>
                  </a:moveTo>
                  <a:cubicBezTo>
                    <a:pt x="34" y="0"/>
                    <a:pt x="0" y="43"/>
                    <a:pt x="34" y="77"/>
                  </a:cubicBezTo>
                  <a:cubicBezTo>
                    <a:pt x="77" y="179"/>
                    <a:pt x="213" y="255"/>
                    <a:pt x="289" y="289"/>
                  </a:cubicBezTo>
                  <a:cubicBezTo>
                    <a:pt x="391" y="357"/>
                    <a:pt x="459" y="425"/>
                    <a:pt x="570" y="425"/>
                  </a:cubicBezTo>
                  <a:lnTo>
                    <a:pt x="603" y="425"/>
                  </a:lnTo>
                  <a:cubicBezTo>
                    <a:pt x="671" y="425"/>
                    <a:pt x="671" y="357"/>
                    <a:pt x="671" y="323"/>
                  </a:cubicBezTo>
                  <a:cubicBezTo>
                    <a:pt x="603" y="212"/>
                    <a:pt x="502" y="145"/>
                    <a:pt x="391" y="111"/>
                  </a:cubicBezTo>
                  <a:cubicBezTo>
                    <a:pt x="323" y="77"/>
                    <a:pt x="213" y="0"/>
                    <a:pt x="7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2"/>
            <p:cNvSpPr/>
            <p:nvPr/>
          </p:nvSpPr>
          <p:spPr>
            <a:xfrm>
              <a:off x="1726758" y="3655022"/>
              <a:ext cx="19078" cy="18228"/>
            </a:xfrm>
            <a:custGeom>
              <a:avLst/>
              <a:gdLst/>
              <a:ahLst/>
              <a:cxnLst/>
              <a:rect l="l" t="t" r="r" b="b"/>
              <a:pathLst>
                <a:path w="561" h="536" extrusionOk="0">
                  <a:moveTo>
                    <a:pt x="102" y="1"/>
                  </a:moveTo>
                  <a:cubicBezTo>
                    <a:pt x="34" y="1"/>
                    <a:pt x="0" y="35"/>
                    <a:pt x="0" y="77"/>
                  </a:cubicBezTo>
                  <a:cubicBezTo>
                    <a:pt x="0" y="179"/>
                    <a:pt x="68" y="323"/>
                    <a:pt x="136" y="391"/>
                  </a:cubicBezTo>
                  <a:cubicBezTo>
                    <a:pt x="136" y="391"/>
                    <a:pt x="136" y="425"/>
                    <a:pt x="170" y="425"/>
                  </a:cubicBezTo>
                  <a:cubicBezTo>
                    <a:pt x="213" y="459"/>
                    <a:pt x="247" y="459"/>
                    <a:pt x="281" y="502"/>
                  </a:cubicBezTo>
                  <a:cubicBezTo>
                    <a:pt x="315" y="536"/>
                    <a:pt x="349" y="536"/>
                    <a:pt x="425" y="536"/>
                  </a:cubicBezTo>
                  <a:lnTo>
                    <a:pt x="425" y="536"/>
                  </a:lnTo>
                  <a:cubicBezTo>
                    <a:pt x="493" y="536"/>
                    <a:pt x="561" y="459"/>
                    <a:pt x="493" y="391"/>
                  </a:cubicBezTo>
                  <a:cubicBezTo>
                    <a:pt x="493" y="357"/>
                    <a:pt x="459" y="357"/>
                    <a:pt x="459" y="323"/>
                  </a:cubicBezTo>
                  <a:lnTo>
                    <a:pt x="425" y="323"/>
                  </a:lnTo>
                  <a:lnTo>
                    <a:pt x="425" y="323"/>
                  </a:lnTo>
                  <a:lnTo>
                    <a:pt x="425" y="323"/>
                  </a:lnTo>
                  <a:cubicBezTo>
                    <a:pt x="425" y="289"/>
                    <a:pt x="425" y="247"/>
                    <a:pt x="383" y="247"/>
                  </a:cubicBezTo>
                  <a:cubicBezTo>
                    <a:pt x="349" y="213"/>
                    <a:pt x="349" y="213"/>
                    <a:pt x="315" y="213"/>
                  </a:cubicBezTo>
                  <a:cubicBezTo>
                    <a:pt x="281" y="145"/>
                    <a:pt x="213" y="77"/>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2"/>
            <p:cNvSpPr/>
            <p:nvPr/>
          </p:nvSpPr>
          <p:spPr>
            <a:xfrm>
              <a:off x="1718087" y="3727254"/>
              <a:ext cx="24315" cy="21697"/>
            </a:xfrm>
            <a:custGeom>
              <a:avLst/>
              <a:gdLst/>
              <a:ahLst/>
              <a:cxnLst/>
              <a:rect l="l" t="t" r="r" b="b"/>
              <a:pathLst>
                <a:path w="715" h="638" extrusionOk="0">
                  <a:moveTo>
                    <a:pt x="179" y="0"/>
                  </a:moveTo>
                  <a:cubicBezTo>
                    <a:pt x="77" y="0"/>
                    <a:pt x="0" y="111"/>
                    <a:pt x="111" y="213"/>
                  </a:cubicBezTo>
                  <a:cubicBezTo>
                    <a:pt x="179" y="289"/>
                    <a:pt x="255" y="391"/>
                    <a:pt x="323" y="459"/>
                  </a:cubicBezTo>
                  <a:cubicBezTo>
                    <a:pt x="391" y="536"/>
                    <a:pt x="502" y="637"/>
                    <a:pt x="604" y="637"/>
                  </a:cubicBezTo>
                  <a:lnTo>
                    <a:pt x="604" y="637"/>
                  </a:lnTo>
                  <a:cubicBezTo>
                    <a:pt x="680" y="637"/>
                    <a:pt x="714" y="570"/>
                    <a:pt x="714" y="536"/>
                  </a:cubicBezTo>
                  <a:cubicBezTo>
                    <a:pt x="714" y="391"/>
                    <a:pt x="604" y="323"/>
                    <a:pt x="536" y="247"/>
                  </a:cubicBezTo>
                  <a:cubicBezTo>
                    <a:pt x="425" y="179"/>
                    <a:pt x="357" y="111"/>
                    <a:pt x="255" y="34"/>
                  </a:cubicBezTo>
                  <a:cubicBezTo>
                    <a:pt x="255"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2"/>
            <p:cNvSpPr/>
            <p:nvPr/>
          </p:nvSpPr>
          <p:spPr>
            <a:xfrm>
              <a:off x="1642386" y="3349397"/>
              <a:ext cx="28940" cy="16766"/>
            </a:xfrm>
            <a:custGeom>
              <a:avLst/>
              <a:gdLst/>
              <a:ahLst/>
              <a:cxnLst/>
              <a:rect l="l" t="t" r="r" b="b"/>
              <a:pathLst>
                <a:path w="851" h="493" extrusionOk="0">
                  <a:moveTo>
                    <a:pt x="145" y="0"/>
                  </a:moveTo>
                  <a:cubicBezTo>
                    <a:pt x="69" y="0"/>
                    <a:pt x="1" y="68"/>
                    <a:pt x="69" y="145"/>
                  </a:cubicBezTo>
                  <a:cubicBezTo>
                    <a:pt x="247" y="280"/>
                    <a:pt x="460" y="493"/>
                    <a:pt x="740" y="493"/>
                  </a:cubicBezTo>
                  <a:lnTo>
                    <a:pt x="740" y="493"/>
                  </a:lnTo>
                  <a:cubicBezTo>
                    <a:pt x="816" y="493"/>
                    <a:pt x="850" y="425"/>
                    <a:pt x="816" y="391"/>
                  </a:cubicBezTo>
                  <a:cubicBezTo>
                    <a:pt x="638" y="212"/>
                    <a:pt x="392" y="102"/>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2"/>
            <p:cNvSpPr/>
            <p:nvPr/>
          </p:nvSpPr>
          <p:spPr>
            <a:xfrm>
              <a:off x="1695268" y="3360075"/>
              <a:ext cx="27750" cy="19384"/>
            </a:xfrm>
            <a:custGeom>
              <a:avLst/>
              <a:gdLst/>
              <a:ahLst/>
              <a:cxnLst/>
              <a:rect l="l" t="t" r="r" b="b"/>
              <a:pathLst>
                <a:path w="816" h="570" extrusionOk="0">
                  <a:moveTo>
                    <a:pt x="145" y="0"/>
                  </a:moveTo>
                  <a:cubicBezTo>
                    <a:pt x="34" y="0"/>
                    <a:pt x="0" y="145"/>
                    <a:pt x="77" y="213"/>
                  </a:cubicBezTo>
                  <a:cubicBezTo>
                    <a:pt x="179" y="289"/>
                    <a:pt x="247" y="323"/>
                    <a:pt x="323" y="391"/>
                  </a:cubicBezTo>
                  <a:cubicBezTo>
                    <a:pt x="425" y="468"/>
                    <a:pt x="502" y="502"/>
                    <a:pt x="603" y="536"/>
                  </a:cubicBezTo>
                  <a:lnTo>
                    <a:pt x="637" y="570"/>
                  </a:lnTo>
                  <a:cubicBezTo>
                    <a:pt x="748" y="570"/>
                    <a:pt x="816" y="391"/>
                    <a:pt x="714" y="323"/>
                  </a:cubicBezTo>
                  <a:cubicBezTo>
                    <a:pt x="637" y="289"/>
                    <a:pt x="570" y="213"/>
                    <a:pt x="459" y="145"/>
                  </a:cubicBezTo>
                  <a:cubicBezTo>
                    <a:pt x="391" y="111"/>
                    <a:pt x="289" y="77"/>
                    <a:pt x="213" y="43"/>
                  </a:cubicBezTo>
                  <a:cubicBezTo>
                    <a:pt x="179" y="0"/>
                    <a:pt x="179"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2"/>
            <p:cNvSpPr/>
            <p:nvPr/>
          </p:nvSpPr>
          <p:spPr>
            <a:xfrm>
              <a:off x="1699008" y="3156710"/>
              <a:ext cx="26322" cy="14453"/>
            </a:xfrm>
            <a:custGeom>
              <a:avLst/>
              <a:gdLst/>
              <a:ahLst/>
              <a:cxnLst/>
              <a:rect l="l" t="t" r="r" b="b"/>
              <a:pathLst>
                <a:path w="774" h="425" extrusionOk="0">
                  <a:moveTo>
                    <a:pt x="103" y="0"/>
                  </a:moveTo>
                  <a:cubicBezTo>
                    <a:pt x="35" y="0"/>
                    <a:pt x="1" y="110"/>
                    <a:pt x="69" y="144"/>
                  </a:cubicBezTo>
                  <a:cubicBezTo>
                    <a:pt x="179" y="178"/>
                    <a:pt x="281" y="246"/>
                    <a:pt x="392" y="323"/>
                  </a:cubicBezTo>
                  <a:cubicBezTo>
                    <a:pt x="493" y="357"/>
                    <a:pt x="561" y="425"/>
                    <a:pt x="672" y="425"/>
                  </a:cubicBezTo>
                  <a:lnTo>
                    <a:pt x="706" y="425"/>
                  </a:lnTo>
                  <a:cubicBezTo>
                    <a:pt x="774" y="425"/>
                    <a:pt x="774" y="357"/>
                    <a:pt x="740" y="323"/>
                  </a:cubicBezTo>
                  <a:cubicBezTo>
                    <a:pt x="706" y="212"/>
                    <a:pt x="561" y="178"/>
                    <a:pt x="493" y="144"/>
                  </a:cubicBezTo>
                  <a:cubicBezTo>
                    <a:pt x="349" y="110"/>
                    <a:pt x="247" y="77"/>
                    <a:pt x="103"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2"/>
            <p:cNvSpPr/>
            <p:nvPr/>
          </p:nvSpPr>
          <p:spPr>
            <a:xfrm>
              <a:off x="1708564" y="3139945"/>
              <a:ext cx="33837" cy="14487"/>
            </a:xfrm>
            <a:custGeom>
              <a:avLst/>
              <a:gdLst/>
              <a:ahLst/>
              <a:cxnLst/>
              <a:rect l="l" t="t" r="r" b="b"/>
              <a:pathLst>
                <a:path w="995" h="426" extrusionOk="0">
                  <a:moveTo>
                    <a:pt x="145" y="0"/>
                  </a:moveTo>
                  <a:cubicBezTo>
                    <a:pt x="68" y="0"/>
                    <a:pt x="0" y="145"/>
                    <a:pt x="111" y="179"/>
                  </a:cubicBezTo>
                  <a:cubicBezTo>
                    <a:pt x="212" y="247"/>
                    <a:pt x="323" y="315"/>
                    <a:pt x="459" y="357"/>
                  </a:cubicBezTo>
                  <a:cubicBezTo>
                    <a:pt x="535" y="391"/>
                    <a:pt x="637" y="425"/>
                    <a:pt x="748" y="425"/>
                  </a:cubicBezTo>
                  <a:lnTo>
                    <a:pt x="850" y="425"/>
                  </a:lnTo>
                  <a:cubicBezTo>
                    <a:pt x="918" y="391"/>
                    <a:pt x="994" y="247"/>
                    <a:pt x="884" y="179"/>
                  </a:cubicBezTo>
                  <a:cubicBezTo>
                    <a:pt x="816" y="102"/>
                    <a:pt x="671" y="102"/>
                    <a:pt x="569" y="68"/>
                  </a:cubicBezTo>
                  <a:cubicBezTo>
                    <a:pt x="425" y="34"/>
                    <a:pt x="280" y="34"/>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2"/>
            <p:cNvSpPr/>
            <p:nvPr/>
          </p:nvSpPr>
          <p:spPr>
            <a:xfrm>
              <a:off x="1606270" y="3107297"/>
              <a:ext cx="22887" cy="15916"/>
            </a:xfrm>
            <a:custGeom>
              <a:avLst/>
              <a:gdLst/>
              <a:ahLst/>
              <a:cxnLst/>
              <a:rect l="l" t="t" r="r" b="b"/>
              <a:pathLst>
                <a:path w="673" h="468" extrusionOk="0">
                  <a:moveTo>
                    <a:pt x="103" y="0"/>
                  </a:moveTo>
                  <a:cubicBezTo>
                    <a:pt x="35" y="0"/>
                    <a:pt x="1" y="111"/>
                    <a:pt x="69" y="179"/>
                  </a:cubicBezTo>
                  <a:cubicBezTo>
                    <a:pt x="145" y="213"/>
                    <a:pt x="247" y="289"/>
                    <a:pt x="315" y="357"/>
                  </a:cubicBezTo>
                  <a:cubicBezTo>
                    <a:pt x="392" y="391"/>
                    <a:pt x="460" y="468"/>
                    <a:pt x="570" y="468"/>
                  </a:cubicBezTo>
                  <a:lnTo>
                    <a:pt x="570" y="468"/>
                  </a:lnTo>
                  <a:cubicBezTo>
                    <a:pt x="638" y="468"/>
                    <a:pt x="672" y="391"/>
                    <a:pt x="672" y="323"/>
                  </a:cubicBezTo>
                  <a:cubicBezTo>
                    <a:pt x="604" y="255"/>
                    <a:pt x="494" y="179"/>
                    <a:pt x="426" y="145"/>
                  </a:cubicBezTo>
                  <a:cubicBezTo>
                    <a:pt x="358" y="111"/>
                    <a:pt x="247" y="77"/>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2"/>
            <p:cNvSpPr/>
            <p:nvPr/>
          </p:nvSpPr>
          <p:spPr>
            <a:xfrm>
              <a:off x="1605114" y="3079853"/>
              <a:ext cx="25200" cy="11869"/>
            </a:xfrm>
            <a:custGeom>
              <a:avLst/>
              <a:gdLst/>
              <a:ahLst/>
              <a:cxnLst/>
              <a:rect l="l" t="t" r="r" b="b"/>
              <a:pathLst>
                <a:path w="741" h="349" extrusionOk="0">
                  <a:moveTo>
                    <a:pt x="137" y="0"/>
                  </a:moveTo>
                  <a:cubicBezTo>
                    <a:pt x="35" y="0"/>
                    <a:pt x="1" y="102"/>
                    <a:pt x="69" y="136"/>
                  </a:cubicBezTo>
                  <a:cubicBezTo>
                    <a:pt x="179" y="213"/>
                    <a:pt x="281" y="247"/>
                    <a:pt x="392" y="315"/>
                  </a:cubicBezTo>
                  <a:cubicBezTo>
                    <a:pt x="460" y="349"/>
                    <a:pt x="528" y="349"/>
                    <a:pt x="562" y="349"/>
                  </a:cubicBezTo>
                  <a:cubicBezTo>
                    <a:pt x="604" y="349"/>
                    <a:pt x="638" y="349"/>
                    <a:pt x="706" y="315"/>
                  </a:cubicBezTo>
                  <a:cubicBezTo>
                    <a:pt x="706" y="315"/>
                    <a:pt x="740" y="281"/>
                    <a:pt x="706" y="247"/>
                  </a:cubicBezTo>
                  <a:cubicBezTo>
                    <a:pt x="672" y="170"/>
                    <a:pt x="604" y="102"/>
                    <a:pt x="494" y="102"/>
                  </a:cubicBezTo>
                  <a:cubicBezTo>
                    <a:pt x="392" y="68"/>
                    <a:pt x="281" y="34"/>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2"/>
            <p:cNvSpPr/>
            <p:nvPr/>
          </p:nvSpPr>
          <p:spPr>
            <a:xfrm>
              <a:off x="1526828" y="3058191"/>
              <a:ext cx="31253" cy="14487"/>
            </a:xfrm>
            <a:custGeom>
              <a:avLst/>
              <a:gdLst/>
              <a:ahLst/>
              <a:cxnLst/>
              <a:rect l="l" t="t" r="r" b="b"/>
              <a:pathLst>
                <a:path w="919" h="426" extrusionOk="0">
                  <a:moveTo>
                    <a:pt x="145" y="0"/>
                  </a:moveTo>
                  <a:cubicBezTo>
                    <a:pt x="1" y="0"/>
                    <a:pt x="1" y="170"/>
                    <a:pt x="103" y="213"/>
                  </a:cubicBezTo>
                  <a:cubicBezTo>
                    <a:pt x="213" y="247"/>
                    <a:pt x="315" y="281"/>
                    <a:pt x="460" y="315"/>
                  </a:cubicBezTo>
                  <a:cubicBezTo>
                    <a:pt x="528" y="349"/>
                    <a:pt x="638" y="425"/>
                    <a:pt x="740" y="425"/>
                  </a:cubicBezTo>
                  <a:lnTo>
                    <a:pt x="740" y="425"/>
                  </a:lnTo>
                  <a:cubicBezTo>
                    <a:pt x="850" y="425"/>
                    <a:pt x="918" y="315"/>
                    <a:pt x="850" y="247"/>
                  </a:cubicBezTo>
                  <a:cubicBezTo>
                    <a:pt x="782" y="136"/>
                    <a:pt x="672" y="102"/>
                    <a:pt x="528" y="68"/>
                  </a:cubicBezTo>
                  <a:cubicBezTo>
                    <a:pt x="392" y="34"/>
                    <a:pt x="281"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32"/>
            <p:cNvSpPr/>
            <p:nvPr/>
          </p:nvSpPr>
          <p:spPr>
            <a:xfrm>
              <a:off x="1511253" y="3079853"/>
              <a:ext cx="27750" cy="13025"/>
            </a:xfrm>
            <a:custGeom>
              <a:avLst/>
              <a:gdLst/>
              <a:ahLst/>
              <a:cxnLst/>
              <a:rect l="l" t="t" r="r" b="b"/>
              <a:pathLst>
                <a:path w="816" h="383" extrusionOk="0">
                  <a:moveTo>
                    <a:pt x="102" y="0"/>
                  </a:moveTo>
                  <a:cubicBezTo>
                    <a:pt x="34" y="0"/>
                    <a:pt x="0" y="102"/>
                    <a:pt x="68" y="136"/>
                  </a:cubicBezTo>
                  <a:cubicBezTo>
                    <a:pt x="246" y="247"/>
                    <a:pt x="493" y="383"/>
                    <a:pt x="705" y="383"/>
                  </a:cubicBezTo>
                  <a:lnTo>
                    <a:pt x="739" y="383"/>
                  </a:lnTo>
                  <a:cubicBezTo>
                    <a:pt x="773" y="383"/>
                    <a:pt x="816" y="315"/>
                    <a:pt x="773" y="281"/>
                  </a:cubicBezTo>
                  <a:cubicBezTo>
                    <a:pt x="603" y="136"/>
                    <a:pt x="314" y="68"/>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32"/>
            <p:cNvSpPr/>
            <p:nvPr/>
          </p:nvSpPr>
          <p:spPr>
            <a:xfrm>
              <a:off x="1781919" y="3189323"/>
              <a:ext cx="25472" cy="15643"/>
            </a:xfrm>
            <a:custGeom>
              <a:avLst/>
              <a:gdLst/>
              <a:ahLst/>
              <a:cxnLst/>
              <a:rect l="l" t="t" r="r" b="b"/>
              <a:pathLst>
                <a:path w="749" h="460" extrusionOk="0">
                  <a:moveTo>
                    <a:pt x="111" y="1"/>
                  </a:moveTo>
                  <a:cubicBezTo>
                    <a:pt x="35" y="1"/>
                    <a:pt x="1" y="69"/>
                    <a:pt x="35" y="103"/>
                  </a:cubicBezTo>
                  <a:cubicBezTo>
                    <a:pt x="111" y="213"/>
                    <a:pt x="179" y="281"/>
                    <a:pt x="290" y="349"/>
                  </a:cubicBezTo>
                  <a:cubicBezTo>
                    <a:pt x="324" y="392"/>
                    <a:pt x="392" y="392"/>
                    <a:pt x="426" y="426"/>
                  </a:cubicBezTo>
                  <a:cubicBezTo>
                    <a:pt x="460" y="460"/>
                    <a:pt x="502" y="460"/>
                    <a:pt x="536" y="460"/>
                  </a:cubicBezTo>
                  <a:lnTo>
                    <a:pt x="570" y="460"/>
                  </a:lnTo>
                  <a:lnTo>
                    <a:pt x="604" y="460"/>
                  </a:lnTo>
                  <a:lnTo>
                    <a:pt x="604" y="460"/>
                  </a:lnTo>
                  <a:cubicBezTo>
                    <a:pt x="714" y="460"/>
                    <a:pt x="748" y="315"/>
                    <a:pt x="672" y="281"/>
                  </a:cubicBezTo>
                  <a:cubicBezTo>
                    <a:pt x="604" y="247"/>
                    <a:pt x="604" y="213"/>
                    <a:pt x="536" y="179"/>
                  </a:cubicBezTo>
                  <a:cubicBezTo>
                    <a:pt x="502" y="179"/>
                    <a:pt x="426" y="137"/>
                    <a:pt x="392" y="137"/>
                  </a:cubicBezTo>
                  <a:cubicBezTo>
                    <a:pt x="324" y="69"/>
                    <a:pt x="213" y="35"/>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32"/>
            <p:cNvSpPr/>
            <p:nvPr/>
          </p:nvSpPr>
          <p:spPr>
            <a:xfrm>
              <a:off x="1820653" y="3168817"/>
              <a:ext cx="22853" cy="13331"/>
            </a:xfrm>
            <a:custGeom>
              <a:avLst/>
              <a:gdLst/>
              <a:ahLst/>
              <a:cxnLst/>
              <a:rect l="l" t="t" r="r" b="b"/>
              <a:pathLst>
                <a:path w="672" h="392" extrusionOk="0">
                  <a:moveTo>
                    <a:pt x="170" y="1"/>
                  </a:moveTo>
                  <a:lnTo>
                    <a:pt x="136" y="1"/>
                  </a:lnTo>
                  <a:cubicBezTo>
                    <a:pt x="34" y="1"/>
                    <a:pt x="0" y="179"/>
                    <a:pt x="136" y="213"/>
                  </a:cubicBezTo>
                  <a:cubicBezTo>
                    <a:pt x="246" y="247"/>
                    <a:pt x="348" y="281"/>
                    <a:pt x="459" y="358"/>
                  </a:cubicBezTo>
                  <a:cubicBezTo>
                    <a:pt x="459" y="358"/>
                    <a:pt x="493" y="392"/>
                    <a:pt x="527" y="392"/>
                  </a:cubicBezTo>
                  <a:cubicBezTo>
                    <a:pt x="561" y="392"/>
                    <a:pt x="561" y="358"/>
                    <a:pt x="595" y="358"/>
                  </a:cubicBezTo>
                  <a:cubicBezTo>
                    <a:pt x="637" y="315"/>
                    <a:pt x="671" y="281"/>
                    <a:pt x="671" y="213"/>
                  </a:cubicBezTo>
                  <a:cubicBezTo>
                    <a:pt x="671" y="179"/>
                    <a:pt x="637" y="103"/>
                    <a:pt x="595" y="103"/>
                  </a:cubicBezTo>
                  <a:cubicBezTo>
                    <a:pt x="459" y="35"/>
                    <a:pt x="314" y="1"/>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2"/>
            <p:cNvSpPr/>
            <p:nvPr/>
          </p:nvSpPr>
          <p:spPr>
            <a:xfrm>
              <a:off x="1874657" y="3166504"/>
              <a:ext cx="18228" cy="11903"/>
            </a:xfrm>
            <a:custGeom>
              <a:avLst/>
              <a:gdLst/>
              <a:ahLst/>
              <a:cxnLst/>
              <a:rect l="l" t="t" r="r" b="b"/>
              <a:pathLst>
                <a:path w="536" h="350" extrusionOk="0">
                  <a:moveTo>
                    <a:pt x="145" y="1"/>
                  </a:moveTo>
                  <a:cubicBezTo>
                    <a:pt x="35" y="1"/>
                    <a:pt x="1" y="137"/>
                    <a:pt x="69" y="213"/>
                  </a:cubicBezTo>
                  <a:cubicBezTo>
                    <a:pt x="179" y="247"/>
                    <a:pt x="281" y="349"/>
                    <a:pt x="357" y="349"/>
                  </a:cubicBezTo>
                  <a:cubicBezTo>
                    <a:pt x="391" y="349"/>
                    <a:pt x="391" y="349"/>
                    <a:pt x="425" y="315"/>
                  </a:cubicBezTo>
                  <a:cubicBezTo>
                    <a:pt x="459" y="315"/>
                    <a:pt x="536" y="247"/>
                    <a:pt x="493" y="213"/>
                  </a:cubicBezTo>
                  <a:cubicBezTo>
                    <a:pt x="459" y="103"/>
                    <a:pt x="425" y="103"/>
                    <a:pt x="357" y="69"/>
                  </a:cubicBezTo>
                  <a:cubicBezTo>
                    <a:pt x="281" y="35"/>
                    <a:pt x="213"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32"/>
            <p:cNvSpPr/>
            <p:nvPr/>
          </p:nvSpPr>
          <p:spPr>
            <a:xfrm>
              <a:off x="1874657" y="3209864"/>
              <a:ext cx="32681" cy="15609"/>
            </a:xfrm>
            <a:custGeom>
              <a:avLst/>
              <a:gdLst/>
              <a:ahLst/>
              <a:cxnLst/>
              <a:rect l="l" t="t" r="r" b="b"/>
              <a:pathLst>
                <a:path w="961" h="459" extrusionOk="0">
                  <a:moveTo>
                    <a:pt x="35" y="0"/>
                  </a:moveTo>
                  <a:cubicBezTo>
                    <a:pt x="1" y="0"/>
                    <a:pt x="1" y="34"/>
                    <a:pt x="1" y="34"/>
                  </a:cubicBezTo>
                  <a:cubicBezTo>
                    <a:pt x="111" y="136"/>
                    <a:pt x="281" y="212"/>
                    <a:pt x="391" y="280"/>
                  </a:cubicBezTo>
                  <a:cubicBezTo>
                    <a:pt x="536" y="348"/>
                    <a:pt x="672" y="459"/>
                    <a:pt x="816" y="459"/>
                  </a:cubicBezTo>
                  <a:lnTo>
                    <a:pt x="816" y="459"/>
                  </a:lnTo>
                  <a:cubicBezTo>
                    <a:pt x="884" y="459"/>
                    <a:pt x="961" y="348"/>
                    <a:pt x="884" y="314"/>
                  </a:cubicBezTo>
                  <a:cubicBezTo>
                    <a:pt x="782" y="212"/>
                    <a:pt x="604" y="170"/>
                    <a:pt x="493" y="102"/>
                  </a:cubicBezTo>
                  <a:cubicBezTo>
                    <a:pt x="323" y="68"/>
                    <a:pt x="179" y="0"/>
                    <a:pt x="3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32"/>
            <p:cNvSpPr/>
            <p:nvPr/>
          </p:nvSpPr>
          <p:spPr>
            <a:xfrm>
              <a:off x="1860204" y="3234996"/>
              <a:ext cx="31253" cy="16766"/>
            </a:xfrm>
            <a:custGeom>
              <a:avLst/>
              <a:gdLst/>
              <a:ahLst/>
              <a:cxnLst/>
              <a:rect l="l" t="t" r="r" b="b"/>
              <a:pathLst>
                <a:path w="919" h="493" extrusionOk="0">
                  <a:moveTo>
                    <a:pt x="179" y="0"/>
                  </a:moveTo>
                  <a:cubicBezTo>
                    <a:pt x="69" y="0"/>
                    <a:pt x="1" y="145"/>
                    <a:pt x="111" y="213"/>
                  </a:cubicBezTo>
                  <a:cubicBezTo>
                    <a:pt x="213" y="280"/>
                    <a:pt x="324" y="323"/>
                    <a:pt x="426" y="391"/>
                  </a:cubicBezTo>
                  <a:cubicBezTo>
                    <a:pt x="536" y="425"/>
                    <a:pt x="604" y="493"/>
                    <a:pt x="706" y="493"/>
                  </a:cubicBezTo>
                  <a:cubicBezTo>
                    <a:pt x="748" y="493"/>
                    <a:pt x="748" y="493"/>
                    <a:pt x="782" y="459"/>
                  </a:cubicBezTo>
                  <a:cubicBezTo>
                    <a:pt x="850" y="459"/>
                    <a:pt x="918" y="357"/>
                    <a:pt x="850" y="247"/>
                  </a:cubicBezTo>
                  <a:cubicBezTo>
                    <a:pt x="782" y="145"/>
                    <a:pt x="672" y="145"/>
                    <a:pt x="570" y="111"/>
                  </a:cubicBezTo>
                  <a:cubicBezTo>
                    <a:pt x="426" y="68"/>
                    <a:pt x="324" y="34"/>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2"/>
            <p:cNvSpPr/>
            <p:nvPr/>
          </p:nvSpPr>
          <p:spPr>
            <a:xfrm>
              <a:off x="1955255" y="3406019"/>
              <a:ext cx="34994" cy="15609"/>
            </a:xfrm>
            <a:custGeom>
              <a:avLst/>
              <a:gdLst/>
              <a:ahLst/>
              <a:cxnLst/>
              <a:rect l="l" t="t" r="r" b="b"/>
              <a:pathLst>
                <a:path w="1029" h="459" extrusionOk="0">
                  <a:moveTo>
                    <a:pt x="145" y="0"/>
                  </a:moveTo>
                  <a:cubicBezTo>
                    <a:pt x="77" y="0"/>
                    <a:pt x="1" y="102"/>
                    <a:pt x="111" y="178"/>
                  </a:cubicBezTo>
                  <a:cubicBezTo>
                    <a:pt x="324" y="314"/>
                    <a:pt x="570" y="425"/>
                    <a:pt x="816" y="459"/>
                  </a:cubicBezTo>
                  <a:lnTo>
                    <a:pt x="850" y="459"/>
                  </a:lnTo>
                  <a:cubicBezTo>
                    <a:pt x="1029" y="459"/>
                    <a:pt x="995" y="212"/>
                    <a:pt x="850" y="136"/>
                  </a:cubicBezTo>
                  <a:cubicBezTo>
                    <a:pt x="638" y="68"/>
                    <a:pt x="391"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2"/>
            <p:cNvSpPr/>
            <p:nvPr/>
          </p:nvSpPr>
          <p:spPr>
            <a:xfrm>
              <a:off x="1973449" y="3374528"/>
              <a:ext cx="36150" cy="12141"/>
            </a:xfrm>
            <a:custGeom>
              <a:avLst/>
              <a:gdLst/>
              <a:ahLst/>
              <a:cxnLst/>
              <a:rect l="l" t="t" r="r" b="b"/>
              <a:pathLst>
                <a:path w="1063" h="357" extrusionOk="0">
                  <a:moveTo>
                    <a:pt x="179" y="0"/>
                  </a:moveTo>
                  <a:cubicBezTo>
                    <a:pt x="69" y="0"/>
                    <a:pt x="1" y="145"/>
                    <a:pt x="137" y="179"/>
                  </a:cubicBezTo>
                  <a:cubicBezTo>
                    <a:pt x="281" y="213"/>
                    <a:pt x="426" y="255"/>
                    <a:pt x="562" y="323"/>
                  </a:cubicBezTo>
                  <a:cubicBezTo>
                    <a:pt x="638" y="323"/>
                    <a:pt x="740" y="357"/>
                    <a:pt x="850" y="357"/>
                  </a:cubicBezTo>
                  <a:lnTo>
                    <a:pt x="918" y="357"/>
                  </a:lnTo>
                  <a:cubicBezTo>
                    <a:pt x="1063" y="323"/>
                    <a:pt x="1063" y="179"/>
                    <a:pt x="952" y="111"/>
                  </a:cubicBezTo>
                  <a:cubicBezTo>
                    <a:pt x="850" y="43"/>
                    <a:pt x="740" y="43"/>
                    <a:pt x="604" y="43"/>
                  </a:cubicBezTo>
                  <a:cubicBezTo>
                    <a:pt x="494" y="0"/>
                    <a:pt x="315"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2"/>
            <p:cNvSpPr/>
            <p:nvPr/>
          </p:nvSpPr>
          <p:spPr>
            <a:xfrm>
              <a:off x="1949202" y="3338412"/>
              <a:ext cx="31525" cy="12175"/>
            </a:xfrm>
            <a:custGeom>
              <a:avLst/>
              <a:gdLst/>
              <a:ahLst/>
              <a:cxnLst/>
              <a:rect l="l" t="t" r="r" b="b"/>
              <a:pathLst>
                <a:path w="927" h="358" extrusionOk="0">
                  <a:moveTo>
                    <a:pt x="502" y="0"/>
                  </a:moveTo>
                  <a:cubicBezTo>
                    <a:pt x="357" y="0"/>
                    <a:pt x="255" y="43"/>
                    <a:pt x="145" y="43"/>
                  </a:cubicBezTo>
                  <a:cubicBezTo>
                    <a:pt x="0" y="77"/>
                    <a:pt x="43" y="289"/>
                    <a:pt x="179" y="289"/>
                  </a:cubicBezTo>
                  <a:cubicBezTo>
                    <a:pt x="289" y="289"/>
                    <a:pt x="391" y="323"/>
                    <a:pt x="502" y="323"/>
                  </a:cubicBezTo>
                  <a:cubicBezTo>
                    <a:pt x="569" y="357"/>
                    <a:pt x="637" y="357"/>
                    <a:pt x="714" y="357"/>
                  </a:cubicBezTo>
                  <a:lnTo>
                    <a:pt x="850" y="357"/>
                  </a:lnTo>
                  <a:cubicBezTo>
                    <a:pt x="892" y="323"/>
                    <a:pt x="926" y="213"/>
                    <a:pt x="892" y="145"/>
                  </a:cubicBezTo>
                  <a:cubicBezTo>
                    <a:pt x="816" y="43"/>
                    <a:pt x="637" y="0"/>
                    <a:pt x="5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2"/>
            <p:cNvSpPr/>
            <p:nvPr/>
          </p:nvSpPr>
          <p:spPr>
            <a:xfrm>
              <a:off x="1931280" y="3292774"/>
              <a:ext cx="31253" cy="10984"/>
            </a:xfrm>
            <a:custGeom>
              <a:avLst/>
              <a:gdLst/>
              <a:ahLst/>
              <a:cxnLst/>
              <a:rect l="l" t="t" r="r" b="b"/>
              <a:pathLst>
                <a:path w="919" h="323" extrusionOk="0">
                  <a:moveTo>
                    <a:pt x="357" y="0"/>
                  </a:moveTo>
                  <a:cubicBezTo>
                    <a:pt x="281" y="0"/>
                    <a:pt x="213" y="34"/>
                    <a:pt x="145" y="34"/>
                  </a:cubicBezTo>
                  <a:cubicBezTo>
                    <a:pt x="1" y="34"/>
                    <a:pt x="35" y="246"/>
                    <a:pt x="145" y="280"/>
                  </a:cubicBezTo>
                  <a:cubicBezTo>
                    <a:pt x="247" y="280"/>
                    <a:pt x="357" y="280"/>
                    <a:pt x="459" y="323"/>
                  </a:cubicBezTo>
                  <a:lnTo>
                    <a:pt x="570" y="323"/>
                  </a:lnTo>
                  <a:cubicBezTo>
                    <a:pt x="638" y="323"/>
                    <a:pt x="706" y="323"/>
                    <a:pt x="782" y="280"/>
                  </a:cubicBezTo>
                  <a:cubicBezTo>
                    <a:pt x="918" y="280"/>
                    <a:pt x="884" y="111"/>
                    <a:pt x="782" y="68"/>
                  </a:cubicBezTo>
                  <a:cubicBezTo>
                    <a:pt x="672" y="34"/>
                    <a:pt x="493" y="0"/>
                    <a:pt x="35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2"/>
            <p:cNvSpPr/>
            <p:nvPr/>
          </p:nvSpPr>
          <p:spPr>
            <a:xfrm>
              <a:off x="1999737" y="3278321"/>
              <a:ext cx="32681" cy="12175"/>
            </a:xfrm>
            <a:custGeom>
              <a:avLst/>
              <a:gdLst/>
              <a:ahLst/>
              <a:cxnLst/>
              <a:rect l="l" t="t" r="r" b="b"/>
              <a:pathLst>
                <a:path w="961" h="358" extrusionOk="0">
                  <a:moveTo>
                    <a:pt x="77" y="0"/>
                  </a:moveTo>
                  <a:cubicBezTo>
                    <a:pt x="1" y="0"/>
                    <a:pt x="1" y="145"/>
                    <a:pt x="77" y="145"/>
                  </a:cubicBezTo>
                  <a:cubicBezTo>
                    <a:pt x="290" y="247"/>
                    <a:pt x="536" y="357"/>
                    <a:pt x="782" y="357"/>
                  </a:cubicBezTo>
                  <a:lnTo>
                    <a:pt x="893" y="357"/>
                  </a:lnTo>
                  <a:cubicBezTo>
                    <a:pt x="961" y="357"/>
                    <a:pt x="961" y="247"/>
                    <a:pt x="893" y="213"/>
                  </a:cubicBezTo>
                  <a:cubicBezTo>
                    <a:pt x="681" y="68"/>
                    <a:pt x="358" y="34"/>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32"/>
            <p:cNvSpPr/>
            <p:nvPr/>
          </p:nvSpPr>
          <p:spPr>
            <a:xfrm>
              <a:off x="1980692" y="3251727"/>
              <a:ext cx="26322" cy="7278"/>
            </a:xfrm>
            <a:custGeom>
              <a:avLst/>
              <a:gdLst/>
              <a:ahLst/>
              <a:cxnLst/>
              <a:rect l="l" t="t" r="r" b="b"/>
              <a:pathLst>
                <a:path w="774" h="214" extrusionOk="0">
                  <a:moveTo>
                    <a:pt x="213" y="1"/>
                  </a:moveTo>
                  <a:lnTo>
                    <a:pt x="102" y="1"/>
                  </a:lnTo>
                  <a:cubicBezTo>
                    <a:pt x="34" y="1"/>
                    <a:pt x="0" y="111"/>
                    <a:pt x="68" y="145"/>
                  </a:cubicBezTo>
                  <a:cubicBezTo>
                    <a:pt x="247" y="213"/>
                    <a:pt x="425" y="213"/>
                    <a:pt x="603" y="213"/>
                  </a:cubicBezTo>
                  <a:lnTo>
                    <a:pt x="671" y="213"/>
                  </a:lnTo>
                  <a:cubicBezTo>
                    <a:pt x="739" y="213"/>
                    <a:pt x="773" y="111"/>
                    <a:pt x="671" y="77"/>
                  </a:cubicBezTo>
                  <a:cubicBezTo>
                    <a:pt x="527" y="43"/>
                    <a:pt x="391"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32"/>
            <p:cNvSpPr/>
            <p:nvPr/>
          </p:nvSpPr>
          <p:spPr>
            <a:xfrm>
              <a:off x="2020277" y="3331169"/>
              <a:ext cx="28906" cy="13331"/>
            </a:xfrm>
            <a:custGeom>
              <a:avLst/>
              <a:gdLst/>
              <a:ahLst/>
              <a:cxnLst/>
              <a:rect l="l" t="t" r="r" b="b"/>
              <a:pathLst>
                <a:path w="850" h="392" extrusionOk="0">
                  <a:moveTo>
                    <a:pt x="144" y="1"/>
                  </a:moveTo>
                  <a:cubicBezTo>
                    <a:pt x="0" y="1"/>
                    <a:pt x="0" y="179"/>
                    <a:pt x="111" y="213"/>
                  </a:cubicBezTo>
                  <a:cubicBezTo>
                    <a:pt x="212" y="256"/>
                    <a:pt x="323" y="324"/>
                    <a:pt x="425" y="324"/>
                  </a:cubicBezTo>
                  <a:cubicBezTo>
                    <a:pt x="501" y="358"/>
                    <a:pt x="569" y="392"/>
                    <a:pt x="671" y="392"/>
                  </a:cubicBezTo>
                  <a:lnTo>
                    <a:pt x="748" y="392"/>
                  </a:lnTo>
                  <a:cubicBezTo>
                    <a:pt x="816" y="358"/>
                    <a:pt x="850" y="256"/>
                    <a:pt x="782" y="179"/>
                  </a:cubicBezTo>
                  <a:cubicBezTo>
                    <a:pt x="714" y="77"/>
                    <a:pt x="603" y="77"/>
                    <a:pt x="501" y="77"/>
                  </a:cubicBezTo>
                  <a:cubicBezTo>
                    <a:pt x="357" y="43"/>
                    <a:pt x="246" y="43"/>
                    <a:pt x="14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2"/>
            <p:cNvSpPr/>
            <p:nvPr/>
          </p:nvSpPr>
          <p:spPr>
            <a:xfrm>
              <a:off x="2034696" y="3397619"/>
              <a:ext cx="31525" cy="13059"/>
            </a:xfrm>
            <a:custGeom>
              <a:avLst/>
              <a:gdLst/>
              <a:ahLst/>
              <a:cxnLst/>
              <a:rect l="l" t="t" r="r" b="b"/>
              <a:pathLst>
                <a:path w="927" h="384" extrusionOk="0">
                  <a:moveTo>
                    <a:pt x="145" y="1"/>
                  </a:moveTo>
                  <a:cubicBezTo>
                    <a:pt x="35" y="1"/>
                    <a:pt x="1" y="137"/>
                    <a:pt x="111" y="171"/>
                  </a:cubicBezTo>
                  <a:cubicBezTo>
                    <a:pt x="247" y="213"/>
                    <a:pt x="358" y="281"/>
                    <a:pt x="502" y="315"/>
                  </a:cubicBezTo>
                  <a:cubicBezTo>
                    <a:pt x="570" y="349"/>
                    <a:pt x="672" y="383"/>
                    <a:pt x="748" y="383"/>
                  </a:cubicBezTo>
                  <a:cubicBezTo>
                    <a:pt x="782" y="383"/>
                    <a:pt x="816" y="349"/>
                    <a:pt x="816" y="349"/>
                  </a:cubicBezTo>
                  <a:cubicBezTo>
                    <a:pt x="884" y="349"/>
                    <a:pt x="927" y="247"/>
                    <a:pt x="850" y="213"/>
                  </a:cubicBezTo>
                  <a:cubicBezTo>
                    <a:pt x="714" y="35"/>
                    <a:pt x="392"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2"/>
            <p:cNvSpPr/>
            <p:nvPr/>
          </p:nvSpPr>
          <p:spPr>
            <a:xfrm>
              <a:off x="1993989" y="3456554"/>
              <a:ext cx="32375" cy="15643"/>
            </a:xfrm>
            <a:custGeom>
              <a:avLst/>
              <a:gdLst/>
              <a:ahLst/>
              <a:cxnLst/>
              <a:rect l="l" t="t" r="r" b="b"/>
              <a:pathLst>
                <a:path w="952" h="460" extrusionOk="0">
                  <a:moveTo>
                    <a:pt x="136" y="1"/>
                  </a:moveTo>
                  <a:cubicBezTo>
                    <a:pt x="34" y="1"/>
                    <a:pt x="0" y="179"/>
                    <a:pt x="136" y="213"/>
                  </a:cubicBezTo>
                  <a:cubicBezTo>
                    <a:pt x="246" y="247"/>
                    <a:pt x="348" y="315"/>
                    <a:pt x="493" y="349"/>
                  </a:cubicBezTo>
                  <a:cubicBezTo>
                    <a:pt x="561" y="391"/>
                    <a:pt x="671" y="459"/>
                    <a:pt x="807" y="459"/>
                  </a:cubicBezTo>
                  <a:lnTo>
                    <a:pt x="807" y="459"/>
                  </a:lnTo>
                  <a:cubicBezTo>
                    <a:pt x="884" y="459"/>
                    <a:pt x="951" y="391"/>
                    <a:pt x="917" y="281"/>
                  </a:cubicBezTo>
                  <a:cubicBezTo>
                    <a:pt x="807" y="213"/>
                    <a:pt x="705" y="179"/>
                    <a:pt x="595" y="103"/>
                  </a:cubicBezTo>
                  <a:cubicBezTo>
                    <a:pt x="459" y="69"/>
                    <a:pt x="314" y="35"/>
                    <a:pt x="1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2"/>
            <p:cNvSpPr/>
            <p:nvPr/>
          </p:nvSpPr>
          <p:spPr>
            <a:xfrm>
              <a:off x="1917983" y="3448189"/>
              <a:ext cx="32681" cy="15643"/>
            </a:xfrm>
            <a:custGeom>
              <a:avLst/>
              <a:gdLst/>
              <a:ahLst/>
              <a:cxnLst/>
              <a:rect l="l" t="t" r="r" b="b"/>
              <a:pathLst>
                <a:path w="961" h="460" extrusionOk="0">
                  <a:moveTo>
                    <a:pt x="179" y="0"/>
                  </a:moveTo>
                  <a:cubicBezTo>
                    <a:pt x="35" y="0"/>
                    <a:pt x="1" y="170"/>
                    <a:pt x="145" y="247"/>
                  </a:cubicBezTo>
                  <a:lnTo>
                    <a:pt x="494" y="383"/>
                  </a:lnTo>
                  <a:cubicBezTo>
                    <a:pt x="604" y="425"/>
                    <a:pt x="672" y="459"/>
                    <a:pt x="782" y="459"/>
                  </a:cubicBezTo>
                  <a:lnTo>
                    <a:pt x="850" y="459"/>
                  </a:lnTo>
                  <a:cubicBezTo>
                    <a:pt x="961" y="425"/>
                    <a:pt x="961" y="281"/>
                    <a:pt x="884" y="213"/>
                  </a:cubicBezTo>
                  <a:cubicBezTo>
                    <a:pt x="816" y="136"/>
                    <a:pt x="672" y="102"/>
                    <a:pt x="570" y="102"/>
                  </a:cubicBezTo>
                  <a:cubicBezTo>
                    <a:pt x="460" y="68"/>
                    <a:pt x="324" y="34"/>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2"/>
            <p:cNvSpPr/>
            <p:nvPr/>
          </p:nvSpPr>
          <p:spPr>
            <a:xfrm>
              <a:off x="1875813" y="3399932"/>
              <a:ext cx="31525" cy="17956"/>
            </a:xfrm>
            <a:custGeom>
              <a:avLst/>
              <a:gdLst/>
              <a:ahLst/>
              <a:cxnLst/>
              <a:rect l="l" t="t" r="r" b="b"/>
              <a:pathLst>
                <a:path w="927" h="528" extrusionOk="0">
                  <a:moveTo>
                    <a:pt x="179" y="1"/>
                  </a:moveTo>
                  <a:cubicBezTo>
                    <a:pt x="77" y="1"/>
                    <a:pt x="1" y="145"/>
                    <a:pt x="111" y="213"/>
                  </a:cubicBezTo>
                  <a:cubicBezTo>
                    <a:pt x="213" y="315"/>
                    <a:pt x="323" y="391"/>
                    <a:pt x="459" y="425"/>
                  </a:cubicBezTo>
                  <a:cubicBezTo>
                    <a:pt x="536" y="493"/>
                    <a:pt x="638" y="527"/>
                    <a:pt x="748" y="527"/>
                  </a:cubicBezTo>
                  <a:lnTo>
                    <a:pt x="816" y="527"/>
                  </a:lnTo>
                  <a:cubicBezTo>
                    <a:pt x="927" y="493"/>
                    <a:pt x="927" y="391"/>
                    <a:pt x="884" y="315"/>
                  </a:cubicBezTo>
                  <a:cubicBezTo>
                    <a:pt x="816" y="247"/>
                    <a:pt x="672" y="213"/>
                    <a:pt x="570" y="179"/>
                  </a:cubicBezTo>
                  <a:cubicBezTo>
                    <a:pt x="459" y="145"/>
                    <a:pt x="323" y="69"/>
                    <a:pt x="213" y="35"/>
                  </a:cubicBezTo>
                  <a:cubicBezTo>
                    <a:pt x="213" y="1"/>
                    <a:pt x="179"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2"/>
            <p:cNvSpPr/>
            <p:nvPr/>
          </p:nvSpPr>
          <p:spPr>
            <a:xfrm>
              <a:off x="1836229" y="3443257"/>
              <a:ext cx="22853" cy="19418"/>
            </a:xfrm>
            <a:custGeom>
              <a:avLst/>
              <a:gdLst/>
              <a:ahLst/>
              <a:cxnLst/>
              <a:rect l="l" t="t" r="r" b="b"/>
              <a:pathLst>
                <a:path w="672" h="571" extrusionOk="0">
                  <a:moveTo>
                    <a:pt x="137" y="1"/>
                  </a:moveTo>
                  <a:cubicBezTo>
                    <a:pt x="69" y="1"/>
                    <a:pt x="1" y="103"/>
                    <a:pt x="69" y="179"/>
                  </a:cubicBezTo>
                  <a:cubicBezTo>
                    <a:pt x="137" y="247"/>
                    <a:pt x="247" y="358"/>
                    <a:pt x="315" y="426"/>
                  </a:cubicBezTo>
                  <a:cubicBezTo>
                    <a:pt x="392" y="494"/>
                    <a:pt x="494" y="570"/>
                    <a:pt x="604" y="570"/>
                  </a:cubicBezTo>
                  <a:lnTo>
                    <a:pt x="604" y="570"/>
                  </a:lnTo>
                  <a:cubicBezTo>
                    <a:pt x="638" y="570"/>
                    <a:pt x="672" y="528"/>
                    <a:pt x="672" y="494"/>
                  </a:cubicBezTo>
                  <a:cubicBezTo>
                    <a:pt x="638" y="392"/>
                    <a:pt x="562" y="315"/>
                    <a:pt x="460" y="247"/>
                  </a:cubicBezTo>
                  <a:cubicBezTo>
                    <a:pt x="392" y="179"/>
                    <a:pt x="315" y="103"/>
                    <a:pt x="213" y="35"/>
                  </a:cubicBezTo>
                  <a:cubicBezTo>
                    <a:pt x="179" y="1"/>
                    <a:pt x="179"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2"/>
            <p:cNvSpPr/>
            <p:nvPr/>
          </p:nvSpPr>
          <p:spPr>
            <a:xfrm>
              <a:off x="1809669" y="3397619"/>
              <a:ext cx="22853" cy="16800"/>
            </a:xfrm>
            <a:custGeom>
              <a:avLst/>
              <a:gdLst/>
              <a:ahLst/>
              <a:cxnLst/>
              <a:rect l="l" t="t" r="r" b="b"/>
              <a:pathLst>
                <a:path w="672" h="494" extrusionOk="0">
                  <a:moveTo>
                    <a:pt x="145" y="1"/>
                  </a:moveTo>
                  <a:cubicBezTo>
                    <a:pt x="34" y="1"/>
                    <a:pt x="0" y="137"/>
                    <a:pt x="68" y="213"/>
                  </a:cubicBezTo>
                  <a:cubicBezTo>
                    <a:pt x="179" y="281"/>
                    <a:pt x="281" y="349"/>
                    <a:pt x="357" y="425"/>
                  </a:cubicBezTo>
                  <a:cubicBezTo>
                    <a:pt x="391" y="459"/>
                    <a:pt x="459" y="493"/>
                    <a:pt x="493" y="493"/>
                  </a:cubicBezTo>
                  <a:cubicBezTo>
                    <a:pt x="535" y="493"/>
                    <a:pt x="569" y="459"/>
                    <a:pt x="603" y="425"/>
                  </a:cubicBezTo>
                  <a:cubicBezTo>
                    <a:pt x="671" y="349"/>
                    <a:pt x="637" y="247"/>
                    <a:pt x="569" y="171"/>
                  </a:cubicBezTo>
                  <a:cubicBezTo>
                    <a:pt x="425" y="103"/>
                    <a:pt x="323" y="69"/>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2"/>
            <p:cNvSpPr/>
            <p:nvPr/>
          </p:nvSpPr>
          <p:spPr>
            <a:xfrm>
              <a:off x="1756787" y="3398776"/>
              <a:ext cx="21697" cy="21697"/>
            </a:xfrm>
            <a:custGeom>
              <a:avLst/>
              <a:gdLst/>
              <a:ahLst/>
              <a:cxnLst/>
              <a:rect l="l" t="t" r="r" b="b"/>
              <a:pathLst>
                <a:path w="638" h="638" extrusionOk="0">
                  <a:moveTo>
                    <a:pt x="103" y="1"/>
                  </a:moveTo>
                  <a:cubicBezTo>
                    <a:pt x="35" y="1"/>
                    <a:pt x="1" y="69"/>
                    <a:pt x="35" y="103"/>
                  </a:cubicBezTo>
                  <a:cubicBezTo>
                    <a:pt x="137" y="213"/>
                    <a:pt x="213" y="315"/>
                    <a:pt x="281" y="391"/>
                  </a:cubicBezTo>
                  <a:cubicBezTo>
                    <a:pt x="349" y="493"/>
                    <a:pt x="426" y="604"/>
                    <a:pt x="527" y="638"/>
                  </a:cubicBezTo>
                  <a:lnTo>
                    <a:pt x="527" y="638"/>
                  </a:lnTo>
                  <a:cubicBezTo>
                    <a:pt x="604" y="638"/>
                    <a:pt x="638" y="561"/>
                    <a:pt x="638" y="527"/>
                  </a:cubicBezTo>
                  <a:cubicBezTo>
                    <a:pt x="604" y="425"/>
                    <a:pt x="493" y="349"/>
                    <a:pt x="392" y="281"/>
                  </a:cubicBezTo>
                  <a:lnTo>
                    <a:pt x="137" y="35"/>
                  </a:lnTo>
                  <a:cubicBezTo>
                    <a:pt x="103" y="35"/>
                    <a:pt x="103"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2"/>
            <p:cNvSpPr/>
            <p:nvPr/>
          </p:nvSpPr>
          <p:spPr>
            <a:xfrm>
              <a:off x="1716930" y="3030440"/>
              <a:ext cx="36150" cy="13331"/>
            </a:xfrm>
            <a:custGeom>
              <a:avLst/>
              <a:gdLst/>
              <a:ahLst/>
              <a:cxnLst/>
              <a:rect l="l" t="t" r="r" b="b"/>
              <a:pathLst>
                <a:path w="1063" h="392" extrusionOk="0">
                  <a:moveTo>
                    <a:pt x="748" y="1"/>
                  </a:moveTo>
                  <a:cubicBezTo>
                    <a:pt x="536" y="1"/>
                    <a:pt x="289" y="103"/>
                    <a:pt x="111" y="179"/>
                  </a:cubicBezTo>
                  <a:cubicBezTo>
                    <a:pt x="0" y="213"/>
                    <a:pt x="0" y="392"/>
                    <a:pt x="111" y="392"/>
                  </a:cubicBezTo>
                  <a:lnTo>
                    <a:pt x="145" y="392"/>
                  </a:lnTo>
                  <a:cubicBezTo>
                    <a:pt x="391" y="349"/>
                    <a:pt x="748" y="392"/>
                    <a:pt x="960" y="247"/>
                  </a:cubicBezTo>
                  <a:cubicBezTo>
                    <a:pt x="1062" y="213"/>
                    <a:pt x="1028" y="69"/>
                    <a:pt x="960" y="35"/>
                  </a:cubicBezTo>
                  <a:cubicBezTo>
                    <a:pt x="884" y="35"/>
                    <a:pt x="816"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2"/>
            <p:cNvSpPr/>
            <p:nvPr/>
          </p:nvSpPr>
          <p:spPr>
            <a:xfrm>
              <a:off x="1455787" y="3046050"/>
              <a:ext cx="33837" cy="10712"/>
            </a:xfrm>
            <a:custGeom>
              <a:avLst/>
              <a:gdLst/>
              <a:ahLst/>
              <a:cxnLst/>
              <a:rect l="l" t="t" r="r" b="b"/>
              <a:pathLst>
                <a:path w="995" h="315" extrusionOk="0">
                  <a:moveTo>
                    <a:pt x="705" y="1"/>
                  </a:moveTo>
                  <a:lnTo>
                    <a:pt x="493" y="1"/>
                  </a:lnTo>
                  <a:cubicBezTo>
                    <a:pt x="391" y="1"/>
                    <a:pt x="246" y="35"/>
                    <a:pt x="111" y="35"/>
                  </a:cubicBezTo>
                  <a:cubicBezTo>
                    <a:pt x="0" y="68"/>
                    <a:pt x="0" y="247"/>
                    <a:pt x="111" y="247"/>
                  </a:cubicBezTo>
                  <a:cubicBezTo>
                    <a:pt x="246" y="281"/>
                    <a:pt x="391" y="281"/>
                    <a:pt x="493" y="281"/>
                  </a:cubicBezTo>
                  <a:cubicBezTo>
                    <a:pt x="569" y="281"/>
                    <a:pt x="637" y="315"/>
                    <a:pt x="705" y="315"/>
                  </a:cubicBezTo>
                  <a:cubicBezTo>
                    <a:pt x="782" y="315"/>
                    <a:pt x="816" y="281"/>
                    <a:pt x="884" y="247"/>
                  </a:cubicBezTo>
                  <a:cubicBezTo>
                    <a:pt x="994" y="213"/>
                    <a:pt x="994" y="68"/>
                    <a:pt x="884" y="35"/>
                  </a:cubicBezTo>
                  <a:cubicBezTo>
                    <a:pt x="816" y="1"/>
                    <a:pt x="748"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32"/>
            <p:cNvSpPr/>
            <p:nvPr/>
          </p:nvSpPr>
          <p:spPr>
            <a:xfrm>
              <a:off x="1790318" y="3046050"/>
              <a:ext cx="36150" cy="10712"/>
            </a:xfrm>
            <a:custGeom>
              <a:avLst/>
              <a:gdLst/>
              <a:ahLst/>
              <a:cxnLst/>
              <a:rect l="l" t="t" r="r" b="b"/>
              <a:pathLst>
                <a:path w="1063" h="315" extrusionOk="0">
                  <a:moveTo>
                    <a:pt x="748" y="1"/>
                  </a:moveTo>
                  <a:cubicBezTo>
                    <a:pt x="569" y="1"/>
                    <a:pt x="323" y="35"/>
                    <a:pt x="145" y="68"/>
                  </a:cubicBezTo>
                  <a:cubicBezTo>
                    <a:pt x="0" y="68"/>
                    <a:pt x="0" y="281"/>
                    <a:pt x="145" y="281"/>
                  </a:cubicBezTo>
                  <a:cubicBezTo>
                    <a:pt x="255" y="315"/>
                    <a:pt x="391" y="315"/>
                    <a:pt x="501" y="315"/>
                  </a:cubicBezTo>
                  <a:cubicBezTo>
                    <a:pt x="680" y="315"/>
                    <a:pt x="850" y="281"/>
                    <a:pt x="994" y="213"/>
                  </a:cubicBezTo>
                  <a:cubicBezTo>
                    <a:pt x="1062" y="179"/>
                    <a:pt x="1062" y="35"/>
                    <a:pt x="960" y="35"/>
                  </a:cubicBezTo>
                  <a:cubicBezTo>
                    <a:pt x="892" y="1"/>
                    <a:pt x="816"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32"/>
            <p:cNvSpPr/>
            <p:nvPr/>
          </p:nvSpPr>
          <p:spPr>
            <a:xfrm>
              <a:off x="1836229" y="3001568"/>
              <a:ext cx="50603" cy="15643"/>
            </a:xfrm>
            <a:custGeom>
              <a:avLst/>
              <a:gdLst/>
              <a:ahLst/>
              <a:cxnLst/>
              <a:rect l="l" t="t" r="r" b="b"/>
              <a:pathLst>
                <a:path w="1488" h="460" extrusionOk="0">
                  <a:moveTo>
                    <a:pt x="1165" y="0"/>
                  </a:moveTo>
                  <a:cubicBezTo>
                    <a:pt x="1029" y="0"/>
                    <a:pt x="884" y="34"/>
                    <a:pt x="774" y="34"/>
                  </a:cubicBezTo>
                  <a:cubicBezTo>
                    <a:pt x="562" y="68"/>
                    <a:pt x="315" y="102"/>
                    <a:pt x="137" y="213"/>
                  </a:cubicBezTo>
                  <a:cubicBezTo>
                    <a:pt x="1" y="247"/>
                    <a:pt x="103" y="425"/>
                    <a:pt x="213" y="459"/>
                  </a:cubicBezTo>
                  <a:lnTo>
                    <a:pt x="315" y="459"/>
                  </a:lnTo>
                  <a:cubicBezTo>
                    <a:pt x="494" y="459"/>
                    <a:pt x="672" y="425"/>
                    <a:pt x="850" y="391"/>
                  </a:cubicBezTo>
                  <a:cubicBezTo>
                    <a:pt x="1029" y="349"/>
                    <a:pt x="1241" y="349"/>
                    <a:pt x="1377" y="247"/>
                  </a:cubicBezTo>
                  <a:cubicBezTo>
                    <a:pt x="1487" y="213"/>
                    <a:pt x="1453" y="34"/>
                    <a:pt x="1343" y="34"/>
                  </a:cubicBezTo>
                  <a:cubicBezTo>
                    <a:pt x="1309" y="0"/>
                    <a:pt x="1241" y="0"/>
                    <a:pt x="116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2"/>
            <p:cNvSpPr/>
            <p:nvPr/>
          </p:nvSpPr>
          <p:spPr>
            <a:xfrm>
              <a:off x="1895164" y="3033909"/>
              <a:ext cx="32409" cy="12175"/>
            </a:xfrm>
            <a:custGeom>
              <a:avLst/>
              <a:gdLst/>
              <a:ahLst/>
              <a:cxnLst/>
              <a:rect l="l" t="t" r="r" b="b"/>
              <a:pathLst>
                <a:path w="953" h="358" extrusionOk="0">
                  <a:moveTo>
                    <a:pt x="638" y="1"/>
                  </a:moveTo>
                  <a:cubicBezTo>
                    <a:pt x="604" y="1"/>
                    <a:pt x="570" y="1"/>
                    <a:pt x="527" y="35"/>
                  </a:cubicBezTo>
                  <a:cubicBezTo>
                    <a:pt x="392" y="35"/>
                    <a:pt x="281" y="77"/>
                    <a:pt x="145" y="77"/>
                  </a:cubicBezTo>
                  <a:cubicBezTo>
                    <a:pt x="1" y="145"/>
                    <a:pt x="35" y="358"/>
                    <a:pt x="179" y="358"/>
                  </a:cubicBezTo>
                  <a:lnTo>
                    <a:pt x="179" y="358"/>
                  </a:lnTo>
                  <a:cubicBezTo>
                    <a:pt x="315" y="358"/>
                    <a:pt x="460" y="358"/>
                    <a:pt x="570" y="324"/>
                  </a:cubicBezTo>
                  <a:cubicBezTo>
                    <a:pt x="706" y="324"/>
                    <a:pt x="816" y="290"/>
                    <a:pt x="918" y="213"/>
                  </a:cubicBezTo>
                  <a:cubicBezTo>
                    <a:pt x="952" y="179"/>
                    <a:pt x="952" y="77"/>
                    <a:pt x="884" y="77"/>
                  </a:cubicBezTo>
                  <a:cubicBezTo>
                    <a:pt x="816" y="35"/>
                    <a:pt x="706" y="1"/>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2"/>
            <p:cNvSpPr/>
            <p:nvPr/>
          </p:nvSpPr>
          <p:spPr>
            <a:xfrm>
              <a:off x="1978074" y="3014865"/>
              <a:ext cx="37612" cy="17922"/>
            </a:xfrm>
            <a:custGeom>
              <a:avLst/>
              <a:gdLst/>
              <a:ahLst/>
              <a:cxnLst/>
              <a:rect l="l" t="t" r="r" b="b"/>
              <a:pathLst>
                <a:path w="1106" h="527" extrusionOk="0">
                  <a:moveTo>
                    <a:pt x="893" y="0"/>
                  </a:moveTo>
                  <a:cubicBezTo>
                    <a:pt x="782" y="0"/>
                    <a:pt x="680" y="68"/>
                    <a:pt x="604" y="68"/>
                  </a:cubicBezTo>
                  <a:cubicBezTo>
                    <a:pt x="468" y="136"/>
                    <a:pt x="290" y="170"/>
                    <a:pt x="145" y="246"/>
                  </a:cubicBezTo>
                  <a:cubicBezTo>
                    <a:pt x="1" y="314"/>
                    <a:pt x="111" y="527"/>
                    <a:pt x="256" y="527"/>
                  </a:cubicBezTo>
                  <a:lnTo>
                    <a:pt x="256" y="527"/>
                  </a:lnTo>
                  <a:cubicBezTo>
                    <a:pt x="426" y="493"/>
                    <a:pt x="604" y="459"/>
                    <a:pt x="748" y="425"/>
                  </a:cubicBezTo>
                  <a:cubicBezTo>
                    <a:pt x="893" y="382"/>
                    <a:pt x="1029" y="348"/>
                    <a:pt x="1063" y="170"/>
                  </a:cubicBezTo>
                  <a:cubicBezTo>
                    <a:pt x="1105" y="136"/>
                    <a:pt x="1063" y="68"/>
                    <a:pt x="1029" y="68"/>
                  </a:cubicBezTo>
                  <a:cubicBezTo>
                    <a:pt x="995" y="34"/>
                    <a:pt x="927" y="0"/>
                    <a:pt x="89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2"/>
            <p:cNvSpPr/>
            <p:nvPr/>
          </p:nvSpPr>
          <p:spPr>
            <a:xfrm>
              <a:off x="1939679" y="2990584"/>
              <a:ext cx="34960" cy="18228"/>
            </a:xfrm>
            <a:custGeom>
              <a:avLst/>
              <a:gdLst/>
              <a:ahLst/>
              <a:cxnLst/>
              <a:rect l="l" t="t" r="r" b="b"/>
              <a:pathLst>
                <a:path w="1028" h="536" extrusionOk="0">
                  <a:moveTo>
                    <a:pt x="782" y="1"/>
                  </a:moveTo>
                  <a:cubicBezTo>
                    <a:pt x="705" y="1"/>
                    <a:pt x="637" y="34"/>
                    <a:pt x="569" y="77"/>
                  </a:cubicBezTo>
                  <a:cubicBezTo>
                    <a:pt x="425" y="111"/>
                    <a:pt x="246" y="179"/>
                    <a:pt x="110" y="247"/>
                  </a:cubicBezTo>
                  <a:cubicBezTo>
                    <a:pt x="0" y="323"/>
                    <a:pt x="68" y="536"/>
                    <a:pt x="212" y="536"/>
                  </a:cubicBezTo>
                  <a:lnTo>
                    <a:pt x="246" y="502"/>
                  </a:lnTo>
                  <a:cubicBezTo>
                    <a:pt x="391" y="459"/>
                    <a:pt x="535" y="425"/>
                    <a:pt x="671" y="391"/>
                  </a:cubicBezTo>
                  <a:cubicBezTo>
                    <a:pt x="748" y="391"/>
                    <a:pt x="816" y="391"/>
                    <a:pt x="849" y="357"/>
                  </a:cubicBezTo>
                  <a:cubicBezTo>
                    <a:pt x="917" y="323"/>
                    <a:pt x="960" y="247"/>
                    <a:pt x="994" y="213"/>
                  </a:cubicBezTo>
                  <a:cubicBezTo>
                    <a:pt x="1028" y="179"/>
                    <a:pt x="1028" y="111"/>
                    <a:pt x="994" y="77"/>
                  </a:cubicBezTo>
                  <a:cubicBezTo>
                    <a:pt x="917" y="34"/>
                    <a:pt x="849" y="34"/>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2"/>
            <p:cNvSpPr/>
            <p:nvPr/>
          </p:nvSpPr>
          <p:spPr>
            <a:xfrm>
              <a:off x="1868604" y="2813779"/>
              <a:ext cx="22853" cy="14487"/>
            </a:xfrm>
            <a:custGeom>
              <a:avLst/>
              <a:gdLst/>
              <a:ahLst/>
              <a:cxnLst/>
              <a:rect l="l" t="t" r="r" b="b"/>
              <a:pathLst>
                <a:path w="672" h="426" extrusionOk="0">
                  <a:moveTo>
                    <a:pt x="501" y="1"/>
                  </a:moveTo>
                  <a:lnTo>
                    <a:pt x="459" y="1"/>
                  </a:lnTo>
                  <a:cubicBezTo>
                    <a:pt x="357" y="1"/>
                    <a:pt x="213" y="69"/>
                    <a:pt x="145" y="103"/>
                  </a:cubicBezTo>
                  <a:cubicBezTo>
                    <a:pt x="34" y="137"/>
                    <a:pt x="0" y="213"/>
                    <a:pt x="34" y="315"/>
                  </a:cubicBezTo>
                  <a:cubicBezTo>
                    <a:pt x="34" y="391"/>
                    <a:pt x="111" y="425"/>
                    <a:pt x="179" y="425"/>
                  </a:cubicBezTo>
                  <a:lnTo>
                    <a:pt x="213" y="425"/>
                  </a:lnTo>
                  <a:cubicBezTo>
                    <a:pt x="357" y="391"/>
                    <a:pt x="459" y="349"/>
                    <a:pt x="569" y="315"/>
                  </a:cubicBezTo>
                  <a:cubicBezTo>
                    <a:pt x="637" y="281"/>
                    <a:pt x="671" y="213"/>
                    <a:pt x="671" y="137"/>
                  </a:cubicBezTo>
                  <a:cubicBezTo>
                    <a:pt x="671" y="103"/>
                    <a:pt x="637" y="69"/>
                    <a:pt x="603" y="35"/>
                  </a:cubicBezTo>
                  <a:cubicBezTo>
                    <a:pt x="603" y="1"/>
                    <a:pt x="535"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2"/>
            <p:cNvSpPr/>
            <p:nvPr/>
          </p:nvSpPr>
          <p:spPr>
            <a:xfrm>
              <a:off x="1872345" y="2786063"/>
              <a:ext cx="34994" cy="12141"/>
            </a:xfrm>
            <a:custGeom>
              <a:avLst/>
              <a:gdLst/>
              <a:ahLst/>
              <a:cxnLst/>
              <a:rect l="l" t="t" r="r" b="b"/>
              <a:pathLst>
                <a:path w="1029" h="357" extrusionOk="0">
                  <a:moveTo>
                    <a:pt x="740" y="0"/>
                  </a:moveTo>
                  <a:cubicBezTo>
                    <a:pt x="527" y="0"/>
                    <a:pt x="315" y="34"/>
                    <a:pt x="103" y="102"/>
                  </a:cubicBezTo>
                  <a:cubicBezTo>
                    <a:pt x="1" y="179"/>
                    <a:pt x="1" y="357"/>
                    <a:pt x="137" y="357"/>
                  </a:cubicBezTo>
                  <a:lnTo>
                    <a:pt x="213" y="357"/>
                  </a:lnTo>
                  <a:cubicBezTo>
                    <a:pt x="459" y="357"/>
                    <a:pt x="706" y="280"/>
                    <a:pt x="918" y="213"/>
                  </a:cubicBezTo>
                  <a:cubicBezTo>
                    <a:pt x="1029" y="179"/>
                    <a:pt x="986" y="34"/>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2"/>
            <p:cNvSpPr/>
            <p:nvPr/>
          </p:nvSpPr>
          <p:spPr>
            <a:xfrm>
              <a:off x="1919139" y="2754844"/>
              <a:ext cx="36150" cy="14487"/>
            </a:xfrm>
            <a:custGeom>
              <a:avLst/>
              <a:gdLst/>
              <a:ahLst/>
              <a:cxnLst/>
              <a:rect l="l" t="t" r="r" b="b"/>
              <a:pathLst>
                <a:path w="1063" h="426" extrusionOk="0">
                  <a:moveTo>
                    <a:pt x="714" y="1"/>
                  </a:moveTo>
                  <a:cubicBezTo>
                    <a:pt x="536" y="1"/>
                    <a:pt x="324" y="35"/>
                    <a:pt x="179" y="103"/>
                  </a:cubicBezTo>
                  <a:cubicBezTo>
                    <a:pt x="1" y="137"/>
                    <a:pt x="35" y="425"/>
                    <a:pt x="213" y="425"/>
                  </a:cubicBezTo>
                  <a:cubicBezTo>
                    <a:pt x="213" y="425"/>
                    <a:pt x="247" y="425"/>
                    <a:pt x="247" y="383"/>
                  </a:cubicBezTo>
                  <a:cubicBezTo>
                    <a:pt x="392" y="349"/>
                    <a:pt x="502" y="349"/>
                    <a:pt x="638" y="315"/>
                  </a:cubicBezTo>
                  <a:cubicBezTo>
                    <a:pt x="748" y="315"/>
                    <a:pt x="884" y="315"/>
                    <a:pt x="995" y="281"/>
                  </a:cubicBezTo>
                  <a:cubicBezTo>
                    <a:pt x="1063" y="213"/>
                    <a:pt x="1063" y="103"/>
                    <a:pt x="995" y="69"/>
                  </a:cubicBezTo>
                  <a:cubicBezTo>
                    <a:pt x="884" y="1"/>
                    <a:pt x="816" y="1"/>
                    <a:pt x="7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32"/>
            <p:cNvSpPr/>
            <p:nvPr/>
          </p:nvSpPr>
          <p:spPr>
            <a:xfrm>
              <a:off x="1973449" y="2818404"/>
              <a:ext cx="28940" cy="9862"/>
            </a:xfrm>
            <a:custGeom>
              <a:avLst/>
              <a:gdLst/>
              <a:ahLst/>
              <a:cxnLst/>
              <a:rect l="l" t="t" r="r" b="b"/>
              <a:pathLst>
                <a:path w="851" h="290" extrusionOk="0">
                  <a:moveTo>
                    <a:pt x="604" y="1"/>
                  </a:moveTo>
                  <a:lnTo>
                    <a:pt x="460" y="1"/>
                  </a:lnTo>
                  <a:cubicBezTo>
                    <a:pt x="349" y="43"/>
                    <a:pt x="247" y="43"/>
                    <a:pt x="137" y="43"/>
                  </a:cubicBezTo>
                  <a:cubicBezTo>
                    <a:pt x="1" y="43"/>
                    <a:pt x="1" y="255"/>
                    <a:pt x="137" y="255"/>
                  </a:cubicBezTo>
                  <a:cubicBezTo>
                    <a:pt x="247" y="289"/>
                    <a:pt x="349" y="289"/>
                    <a:pt x="460" y="289"/>
                  </a:cubicBezTo>
                  <a:lnTo>
                    <a:pt x="604" y="289"/>
                  </a:lnTo>
                  <a:cubicBezTo>
                    <a:pt x="672" y="289"/>
                    <a:pt x="706" y="289"/>
                    <a:pt x="774" y="255"/>
                  </a:cubicBezTo>
                  <a:cubicBezTo>
                    <a:pt x="850" y="213"/>
                    <a:pt x="850" y="77"/>
                    <a:pt x="774" y="43"/>
                  </a:cubicBezTo>
                  <a:cubicBezTo>
                    <a:pt x="706" y="1"/>
                    <a:pt x="672"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32"/>
            <p:cNvSpPr/>
            <p:nvPr/>
          </p:nvSpPr>
          <p:spPr>
            <a:xfrm>
              <a:off x="2019121" y="2777663"/>
              <a:ext cx="27750" cy="11903"/>
            </a:xfrm>
            <a:custGeom>
              <a:avLst/>
              <a:gdLst/>
              <a:ahLst/>
              <a:cxnLst/>
              <a:rect l="l" t="t" r="r" b="b"/>
              <a:pathLst>
                <a:path w="816" h="350" extrusionOk="0">
                  <a:moveTo>
                    <a:pt x="569" y="1"/>
                  </a:moveTo>
                  <a:lnTo>
                    <a:pt x="425" y="1"/>
                  </a:lnTo>
                  <a:cubicBezTo>
                    <a:pt x="323" y="35"/>
                    <a:pt x="212" y="35"/>
                    <a:pt x="111" y="103"/>
                  </a:cubicBezTo>
                  <a:cubicBezTo>
                    <a:pt x="0" y="137"/>
                    <a:pt x="0" y="349"/>
                    <a:pt x="145" y="349"/>
                  </a:cubicBezTo>
                  <a:lnTo>
                    <a:pt x="145" y="349"/>
                  </a:lnTo>
                  <a:cubicBezTo>
                    <a:pt x="246" y="349"/>
                    <a:pt x="357" y="315"/>
                    <a:pt x="459" y="315"/>
                  </a:cubicBezTo>
                  <a:lnTo>
                    <a:pt x="493" y="315"/>
                  </a:lnTo>
                  <a:lnTo>
                    <a:pt x="535" y="315"/>
                  </a:lnTo>
                  <a:cubicBezTo>
                    <a:pt x="603" y="315"/>
                    <a:pt x="671" y="315"/>
                    <a:pt x="748" y="247"/>
                  </a:cubicBezTo>
                  <a:cubicBezTo>
                    <a:pt x="816" y="213"/>
                    <a:pt x="816" y="103"/>
                    <a:pt x="748" y="69"/>
                  </a:cubicBezTo>
                  <a:cubicBezTo>
                    <a:pt x="705" y="1"/>
                    <a:pt x="637" y="1"/>
                    <a:pt x="5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2"/>
            <p:cNvSpPr/>
            <p:nvPr/>
          </p:nvSpPr>
          <p:spPr>
            <a:xfrm>
              <a:off x="2027487" y="2753415"/>
              <a:ext cx="24281" cy="9862"/>
            </a:xfrm>
            <a:custGeom>
              <a:avLst/>
              <a:gdLst/>
              <a:ahLst/>
              <a:cxnLst/>
              <a:rect l="l" t="t" r="r" b="b"/>
              <a:pathLst>
                <a:path w="714" h="290" extrusionOk="0">
                  <a:moveTo>
                    <a:pt x="502" y="0"/>
                  </a:moveTo>
                  <a:lnTo>
                    <a:pt x="425" y="0"/>
                  </a:lnTo>
                  <a:cubicBezTo>
                    <a:pt x="323" y="0"/>
                    <a:pt x="247" y="0"/>
                    <a:pt x="145" y="43"/>
                  </a:cubicBezTo>
                  <a:cubicBezTo>
                    <a:pt x="0" y="43"/>
                    <a:pt x="0" y="255"/>
                    <a:pt x="145" y="255"/>
                  </a:cubicBezTo>
                  <a:cubicBezTo>
                    <a:pt x="247" y="289"/>
                    <a:pt x="323" y="289"/>
                    <a:pt x="425" y="289"/>
                  </a:cubicBezTo>
                  <a:lnTo>
                    <a:pt x="502" y="289"/>
                  </a:lnTo>
                  <a:cubicBezTo>
                    <a:pt x="570" y="289"/>
                    <a:pt x="604" y="289"/>
                    <a:pt x="672" y="213"/>
                  </a:cubicBezTo>
                  <a:cubicBezTo>
                    <a:pt x="714" y="179"/>
                    <a:pt x="714" y="111"/>
                    <a:pt x="672" y="77"/>
                  </a:cubicBezTo>
                  <a:cubicBezTo>
                    <a:pt x="604" y="0"/>
                    <a:pt x="570" y="0"/>
                    <a:pt x="5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32"/>
            <p:cNvSpPr/>
            <p:nvPr/>
          </p:nvSpPr>
          <p:spPr>
            <a:xfrm>
              <a:off x="1957873" y="2793272"/>
              <a:ext cx="34688" cy="8400"/>
            </a:xfrm>
            <a:custGeom>
              <a:avLst/>
              <a:gdLst/>
              <a:ahLst/>
              <a:cxnLst/>
              <a:rect l="l" t="t" r="r" b="b"/>
              <a:pathLst>
                <a:path w="1020" h="247" extrusionOk="0">
                  <a:moveTo>
                    <a:pt x="527" y="1"/>
                  </a:moveTo>
                  <a:cubicBezTo>
                    <a:pt x="382" y="1"/>
                    <a:pt x="247" y="1"/>
                    <a:pt x="102" y="35"/>
                  </a:cubicBezTo>
                  <a:cubicBezTo>
                    <a:pt x="0" y="35"/>
                    <a:pt x="0" y="247"/>
                    <a:pt x="102" y="247"/>
                  </a:cubicBezTo>
                  <a:lnTo>
                    <a:pt x="527" y="247"/>
                  </a:lnTo>
                  <a:lnTo>
                    <a:pt x="595" y="247"/>
                  </a:lnTo>
                  <a:lnTo>
                    <a:pt x="884" y="247"/>
                  </a:lnTo>
                  <a:lnTo>
                    <a:pt x="918" y="247"/>
                  </a:lnTo>
                  <a:lnTo>
                    <a:pt x="918" y="247"/>
                  </a:lnTo>
                  <a:cubicBezTo>
                    <a:pt x="986" y="247"/>
                    <a:pt x="1020" y="68"/>
                    <a:pt x="918" y="68"/>
                  </a:cubicBezTo>
                  <a:cubicBezTo>
                    <a:pt x="807" y="35"/>
                    <a:pt x="671"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32"/>
            <p:cNvSpPr/>
            <p:nvPr/>
          </p:nvSpPr>
          <p:spPr>
            <a:xfrm>
              <a:off x="2071969" y="2834285"/>
              <a:ext cx="32681" cy="10746"/>
            </a:xfrm>
            <a:custGeom>
              <a:avLst/>
              <a:gdLst/>
              <a:ahLst/>
              <a:cxnLst/>
              <a:rect l="l" t="t" r="r" b="b"/>
              <a:pathLst>
                <a:path w="961" h="316" extrusionOk="0">
                  <a:moveTo>
                    <a:pt x="638" y="1"/>
                  </a:moveTo>
                  <a:cubicBezTo>
                    <a:pt x="604" y="1"/>
                    <a:pt x="536" y="35"/>
                    <a:pt x="502" y="35"/>
                  </a:cubicBezTo>
                  <a:cubicBezTo>
                    <a:pt x="357" y="35"/>
                    <a:pt x="213" y="35"/>
                    <a:pt x="77" y="69"/>
                  </a:cubicBezTo>
                  <a:cubicBezTo>
                    <a:pt x="1" y="69"/>
                    <a:pt x="1" y="247"/>
                    <a:pt x="77" y="247"/>
                  </a:cubicBezTo>
                  <a:cubicBezTo>
                    <a:pt x="213" y="281"/>
                    <a:pt x="357" y="281"/>
                    <a:pt x="502" y="315"/>
                  </a:cubicBezTo>
                  <a:lnTo>
                    <a:pt x="638" y="315"/>
                  </a:lnTo>
                  <a:cubicBezTo>
                    <a:pt x="714" y="315"/>
                    <a:pt x="816" y="281"/>
                    <a:pt x="893" y="247"/>
                  </a:cubicBezTo>
                  <a:cubicBezTo>
                    <a:pt x="961" y="213"/>
                    <a:pt x="961" y="103"/>
                    <a:pt x="893" y="69"/>
                  </a:cubicBezTo>
                  <a:cubicBezTo>
                    <a:pt x="816" y="35"/>
                    <a:pt x="714" y="1"/>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2"/>
            <p:cNvSpPr/>
            <p:nvPr/>
          </p:nvSpPr>
          <p:spPr>
            <a:xfrm>
              <a:off x="2121381" y="2802794"/>
              <a:ext cx="27750" cy="12175"/>
            </a:xfrm>
            <a:custGeom>
              <a:avLst/>
              <a:gdLst/>
              <a:ahLst/>
              <a:cxnLst/>
              <a:rect l="l" t="t" r="r" b="b"/>
              <a:pathLst>
                <a:path w="816" h="358" extrusionOk="0">
                  <a:moveTo>
                    <a:pt x="569" y="1"/>
                  </a:moveTo>
                  <a:lnTo>
                    <a:pt x="535" y="1"/>
                  </a:lnTo>
                  <a:cubicBezTo>
                    <a:pt x="391" y="35"/>
                    <a:pt x="247" y="35"/>
                    <a:pt x="111" y="77"/>
                  </a:cubicBezTo>
                  <a:cubicBezTo>
                    <a:pt x="0" y="111"/>
                    <a:pt x="0" y="247"/>
                    <a:pt x="111" y="290"/>
                  </a:cubicBezTo>
                  <a:cubicBezTo>
                    <a:pt x="247" y="324"/>
                    <a:pt x="391" y="324"/>
                    <a:pt x="535" y="358"/>
                  </a:cubicBezTo>
                  <a:lnTo>
                    <a:pt x="569" y="358"/>
                  </a:lnTo>
                  <a:cubicBezTo>
                    <a:pt x="671" y="358"/>
                    <a:pt x="816" y="324"/>
                    <a:pt x="816" y="179"/>
                  </a:cubicBezTo>
                  <a:cubicBezTo>
                    <a:pt x="816" y="77"/>
                    <a:pt x="671" y="1"/>
                    <a:pt x="5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2"/>
            <p:cNvSpPr/>
            <p:nvPr/>
          </p:nvSpPr>
          <p:spPr>
            <a:xfrm>
              <a:off x="2062446" y="2788375"/>
              <a:ext cx="28906" cy="10984"/>
            </a:xfrm>
            <a:custGeom>
              <a:avLst/>
              <a:gdLst/>
              <a:ahLst/>
              <a:cxnLst/>
              <a:rect l="l" t="t" r="r" b="b"/>
              <a:pathLst>
                <a:path w="850" h="323" extrusionOk="0">
                  <a:moveTo>
                    <a:pt x="671" y="0"/>
                  </a:moveTo>
                  <a:cubicBezTo>
                    <a:pt x="637" y="0"/>
                    <a:pt x="603" y="0"/>
                    <a:pt x="569" y="34"/>
                  </a:cubicBezTo>
                  <a:cubicBezTo>
                    <a:pt x="425" y="34"/>
                    <a:pt x="247" y="111"/>
                    <a:pt x="111" y="145"/>
                  </a:cubicBezTo>
                  <a:cubicBezTo>
                    <a:pt x="0" y="179"/>
                    <a:pt x="0" y="323"/>
                    <a:pt x="111" y="323"/>
                  </a:cubicBezTo>
                  <a:lnTo>
                    <a:pt x="323" y="323"/>
                  </a:lnTo>
                  <a:lnTo>
                    <a:pt x="603" y="323"/>
                  </a:lnTo>
                  <a:cubicBezTo>
                    <a:pt x="705" y="289"/>
                    <a:pt x="850" y="246"/>
                    <a:pt x="850" y="145"/>
                  </a:cubicBezTo>
                  <a:cubicBezTo>
                    <a:pt x="816" y="34"/>
                    <a:pt x="748"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2"/>
            <p:cNvSpPr/>
            <p:nvPr/>
          </p:nvSpPr>
          <p:spPr>
            <a:xfrm>
              <a:off x="2034696" y="2871557"/>
              <a:ext cx="24315" cy="8400"/>
            </a:xfrm>
            <a:custGeom>
              <a:avLst/>
              <a:gdLst/>
              <a:ahLst/>
              <a:cxnLst/>
              <a:rect l="l" t="t" r="r" b="b"/>
              <a:pathLst>
                <a:path w="715" h="247" extrusionOk="0">
                  <a:moveTo>
                    <a:pt x="536" y="1"/>
                  </a:moveTo>
                  <a:cubicBezTo>
                    <a:pt x="502" y="1"/>
                    <a:pt x="426" y="35"/>
                    <a:pt x="392" y="35"/>
                  </a:cubicBezTo>
                  <a:lnTo>
                    <a:pt x="145" y="35"/>
                  </a:lnTo>
                  <a:cubicBezTo>
                    <a:pt x="35" y="35"/>
                    <a:pt x="1" y="213"/>
                    <a:pt x="145" y="213"/>
                  </a:cubicBezTo>
                  <a:cubicBezTo>
                    <a:pt x="213" y="213"/>
                    <a:pt x="324" y="247"/>
                    <a:pt x="392" y="247"/>
                  </a:cubicBezTo>
                  <a:lnTo>
                    <a:pt x="536" y="247"/>
                  </a:lnTo>
                  <a:cubicBezTo>
                    <a:pt x="570" y="247"/>
                    <a:pt x="604" y="247"/>
                    <a:pt x="638" y="213"/>
                  </a:cubicBezTo>
                  <a:cubicBezTo>
                    <a:pt x="714" y="179"/>
                    <a:pt x="714" y="103"/>
                    <a:pt x="638" y="35"/>
                  </a:cubicBezTo>
                  <a:cubicBezTo>
                    <a:pt x="604" y="35"/>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2"/>
            <p:cNvSpPr/>
            <p:nvPr/>
          </p:nvSpPr>
          <p:spPr>
            <a:xfrm>
              <a:off x="2049150" y="2911142"/>
              <a:ext cx="25472" cy="8400"/>
            </a:xfrm>
            <a:custGeom>
              <a:avLst/>
              <a:gdLst/>
              <a:ahLst/>
              <a:cxnLst/>
              <a:rect l="l" t="t" r="r" b="b"/>
              <a:pathLst>
                <a:path w="749" h="247" extrusionOk="0">
                  <a:moveTo>
                    <a:pt x="391" y="0"/>
                  </a:moveTo>
                  <a:lnTo>
                    <a:pt x="179" y="0"/>
                  </a:lnTo>
                  <a:cubicBezTo>
                    <a:pt x="35" y="34"/>
                    <a:pt x="1" y="247"/>
                    <a:pt x="145" y="247"/>
                  </a:cubicBezTo>
                  <a:lnTo>
                    <a:pt x="179" y="247"/>
                  </a:lnTo>
                  <a:lnTo>
                    <a:pt x="247" y="247"/>
                  </a:lnTo>
                  <a:lnTo>
                    <a:pt x="425" y="247"/>
                  </a:lnTo>
                  <a:lnTo>
                    <a:pt x="570" y="247"/>
                  </a:lnTo>
                  <a:lnTo>
                    <a:pt x="638" y="247"/>
                  </a:lnTo>
                  <a:cubicBezTo>
                    <a:pt x="714" y="213"/>
                    <a:pt x="748" y="145"/>
                    <a:pt x="672" y="77"/>
                  </a:cubicBezTo>
                  <a:cubicBezTo>
                    <a:pt x="604" y="0"/>
                    <a:pt x="502"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2"/>
            <p:cNvSpPr/>
            <p:nvPr/>
          </p:nvSpPr>
          <p:spPr>
            <a:xfrm>
              <a:off x="2013034" y="2958242"/>
              <a:ext cx="36150" cy="10712"/>
            </a:xfrm>
            <a:custGeom>
              <a:avLst/>
              <a:gdLst/>
              <a:ahLst/>
              <a:cxnLst/>
              <a:rect l="l" t="t" r="r" b="b"/>
              <a:pathLst>
                <a:path w="1063" h="315" extrusionOk="0">
                  <a:moveTo>
                    <a:pt x="782" y="0"/>
                  </a:moveTo>
                  <a:cubicBezTo>
                    <a:pt x="570" y="0"/>
                    <a:pt x="357" y="68"/>
                    <a:pt x="145" y="68"/>
                  </a:cubicBezTo>
                  <a:cubicBezTo>
                    <a:pt x="35" y="68"/>
                    <a:pt x="1" y="246"/>
                    <a:pt x="145" y="280"/>
                  </a:cubicBezTo>
                  <a:cubicBezTo>
                    <a:pt x="247" y="280"/>
                    <a:pt x="391" y="314"/>
                    <a:pt x="570" y="314"/>
                  </a:cubicBezTo>
                  <a:cubicBezTo>
                    <a:pt x="714" y="314"/>
                    <a:pt x="850" y="280"/>
                    <a:pt x="995" y="212"/>
                  </a:cubicBezTo>
                  <a:cubicBezTo>
                    <a:pt x="1063" y="136"/>
                    <a:pt x="1063" y="34"/>
                    <a:pt x="9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2"/>
            <p:cNvSpPr/>
            <p:nvPr/>
          </p:nvSpPr>
          <p:spPr>
            <a:xfrm>
              <a:off x="2026331" y="2991740"/>
              <a:ext cx="27750" cy="11018"/>
            </a:xfrm>
            <a:custGeom>
              <a:avLst/>
              <a:gdLst/>
              <a:ahLst/>
              <a:cxnLst/>
              <a:rect l="l" t="t" r="r" b="b"/>
              <a:pathLst>
                <a:path w="816" h="324" extrusionOk="0">
                  <a:moveTo>
                    <a:pt x="638" y="0"/>
                  </a:moveTo>
                  <a:cubicBezTo>
                    <a:pt x="570" y="0"/>
                    <a:pt x="493" y="0"/>
                    <a:pt x="425" y="43"/>
                  </a:cubicBezTo>
                  <a:lnTo>
                    <a:pt x="179" y="43"/>
                  </a:lnTo>
                  <a:lnTo>
                    <a:pt x="145" y="43"/>
                  </a:lnTo>
                  <a:cubicBezTo>
                    <a:pt x="34" y="43"/>
                    <a:pt x="0" y="255"/>
                    <a:pt x="145" y="289"/>
                  </a:cubicBezTo>
                  <a:cubicBezTo>
                    <a:pt x="213" y="289"/>
                    <a:pt x="323" y="323"/>
                    <a:pt x="391" y="323"/>
                  </a:cubicBezTo>
                  <a:cubicBezTo>
                    <a:pt x="425" y="323"/>
                    <a:pt x="425" y="323"/>
                    <a:pt x="459" y="289"/>
                  </a:cubicBezTo>
                  <a:cubicBezTo>
                    <a:pt x="570" y="289"/>
                    <a:pt x="672" y="289"/>
                    <a:pt x="748" y="213"/>
                  </a:cubicBezTo>
                  <a:cubicBezTo>
                    <a:pt x="816" y="145"/>
                    <a:pt x="782" y="43"/>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2"/>
            <p:cNvSpPr/>
            <p:nvPr/>
          </p:nvSpPr>
          <p:spPr>
            <a:xfrm>
              <a:off x="2086422" y="2995481"/>
              <a:ext cx="23125" cy="12175"/>
            </a:xfrm>
            <a:custGeom>
              <a:avLst/>
              <a:gdLst/>
              <a:ahLst/>
              <a:cxnLst/>
              <a:rect l="l" t="t" r="r" b="b"/>
              <a:pathLst>
                <a:path w="680" h="358" extrusionOk="0">
                  <a:moveTo>
                    <a:pt x="536" y="1"/>
                  </a:moveTo>
                  <a:cubicBezTo>
                    <a:pt x="468" y="1"/>
                    <a:pt x="425" y="35"/>
                    <a:pt x="357" y="35"/>
                  </a:cubicBezTo>
                  <a:cubicBezTo>
                    <a:pt x="289" y="69"/>
                    <a:pt x="213" y="103"/>
                    <a:pt x="145" y="103"/>
                  </a:cubicBezTo>
                  <a:cubicBezTo>
                    <a:pt x="0" y="179"/>
                    <a:pt x="43" y="358"/>
                    <a:pt x="179" y="358"/>
                  </a:cubicBezTo>
                  <a:lnTo>
                    <a:pt x="213" y="315"/>
                  </a:lnTo>
                  <a:cubicBezTo>
                    <a:pt x="289" y="315"/>
                    <a:pt x="357" y="315"/>
                    <a:pt x="425" y="281"/>
                  </a:cubicBezTo>
                  <a:cubicBezTo>
                    <a:pt x="536" y="247"/>
                    <a:pt x="604" y="247"/>
                    <a:pt x="638" y="179"/>
                  </a:cubicBezTo>
                  <a:cubicBezTo>
                    <a:pt x="680" y="103"/>
                    <a:pt x="680" y="35"/>
                    <a:pt x="604" y="35"/>
                  </a:cubicBezTo>
                  <a:cubicBezTo>
                    <a:pt x="570" y="1"/>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2"/>
            <p:cNvSpPr/>
            <p:nvPr/>
          </p:nvSpPr>
          <p:spPr>
            <a:xfrm>
              <a:off x="2111825" y="2952155"/>
              <a:ext cx="27784" cy="12175"/>
            </a:xfrm>
            <a:custGeom>
              <a:avLst/>
              <a:gdLst/>
              <a:ahLst/>
              <a:cxnLst/>
              <a:rect l="l" t="t" r="r" b="b"/>
              <a:pathLst>
                <a:path w="817" h="358" extrusionOk="0">
                  <a:moveTo>
                    <a:pt x="672" y="1"/>
                  </a:moveTo>
                  <a:lnTo>
                    <a:pt x="672" y="1"/>
                  </a:lnTo>
                  <a:cubicBezTo>
                    <a:pt x="494" y="35"/>
                    <a:pt x="315" y="69"/>
                    <a:pt x="145" y="145"/>
                  </a:cubicBezTo>
                  <a:cubicBezTo>
                    <a:pt x="1" y="179"/>
                    <a:pt x="35" y="357"/>
                    <a:pt x="179" y="357"/>
                  </a:cubicBezTo>
                  <a:lnTo>
                    <a:pt x="179" y="315"/>
                  </a:lnTo>
                  <a:cubicBezTo>
                    <a:pt x="358" y="315"/>
                    <a:pt x="528" y="315"/>
                    <a:pt x="706" y="247"/>
                  </a:cubicBezTo>
                  <a:cubicBezTo>
                    <a:pt x="782" y="247"/>
                    <a:pt x="782" y="179"/>
                    <a:pt x="816" y="145"/>
                  </a:cubicBezTo>
                  <a:cubicBezTo>
                    <a:pt x="816" y="103"/>
                    <a:pt x="782" y="69"/>
                    <a:pt x="782" y="69"/>
                  </a:cubicBezTo>
                  <a:cubicBezTo>
                    <a:pt x="782" y="35"/>
                    <a:pt x="706" y="1"/>
                    <a:pt x="67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2"/>
            <p:cNvSpPr/>
            <p:nvPr/>
          </p:nvSpPr>
          <p:spPr>
            <a:xfrm>
              <a:off x="2092475" y="2932805"/>
              <a:ext cx="22853" cy="11018"/>
            </a:xfrm>
            <a:custGeom>
              <a:avLst/>
              <a:gdLst/>
              <a:ahLst/>
              <a:cxnLst/>
              <a:rect l="l" t="t" r="r" b="b"/>
              <a:pathLst>
                <a:path w="672" h="324" extrusionOk="0">
                  <a:moveTo>
                    <a:pt x="460" y="1"/>
                  </a:moveTo>
                  <a:cubicBezTo>
                    <a:pt x="324" y="1"/>
                    <a:pt x="213" y="35"/>
                    <a:pt x="111" y="77"/>
                  </a:cubicBezTo>
                  <a:cubicBezTo>
                    <a:pt x="1" y="145"/>
                    <a:pt x="35" y="323"/>
                    <a:pt x="145" y="323"/>
                  </a:cubicBezTo>
                  <a:cubicBezTo>
                    <a:pt x="179" y="323"/>
                    <a:pt x="179" y="323"/>
                    <a:pt x="179" y="289"/>
                  </a:cubicBezTo>
                  <a:cubicBezTo>
                    <a:pt x="324" y="247"/>
                    <a:pt x="502" y="247"/>
                    <a:pt x="638" y="179"/>
                  </a:cubicBezTo>
                  <a:cubicBezTo>
                    <a:pt x="672" y="145"/>
                    <a:pt x="672" y="77"/>
                    <a:pt x="638" y="35"/>
                  </a:cubicBezTo>
                  <a:cubicBezTo>
                    <a:pt x="604" y="1"/>
                    <a:pt x="536" y="1"/>
                    <a:pt x="46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2"/>
            <p:cNvSpPr/>
            <p:nvPr/>
          </p:nvSpPr>
          <p:spPr>
            <a:xfrm>
              <a:off x="2103460" y="2876182"/>
              <a:ext cx="28940" cy="12175"/>
            </a:xfrm>
            <a:custGeom>
              <a:avLst/>
              <a:gdLst/>
              <a:ahLst/>
              <a:cxnLst/>
              <a:rect l="l" t="t" r="r" b="b"/>
              <a:pathLst>
                <a:path w="851" h="358" extrusionOk="0">
                  <a:moveTo>
                    <a:pt x="604" y="1"/>
                  </a:moveTo>
                  <a:cubicBezTo>
                    <a:pt x="425" y="1"/>
                    <a:pt x="247" y="77"/>
                    <a:pt x="103" y="111"/>
                  </a:cubicBezTo>
                  <a:cubicBezTo>
                    <a:pt x="1" y="145"/>
                    <a:pt x="1" y="357"/>
                    <a:pt x="137" y="357"/>
                  </a:cubicBezTo>
                  <a:lnTo>
                    <a:pt x="137" y="357"/>
                  </a:lnTo>
                  <a:cubicBezTo>
                    <a:pt x="349" y="323"/>
                    <a:pt x="604" y="323"/>
                    <a:pt x="774" y="179"/>
                  </a:cubicBezTo>
                  <a:cubicBezTo>
                    <a:pt x="850" y="145"/>
                    <a:pt x="774" y="43"/>
                    <a:pt x="740" y="43"/>
                  </a:cubicBezTo>
                  <a:cubicBezTo>
                    <a:pt x="706" y="1"/>
                    <a:pt x="638"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2"/>
            <p:cNvSpPr/>
            <p:nvPr/>
          </p:nvSpPr>
          <p:spPr>
            <a:xfrm>
              <a:off x="2161238" y="2872714"/>
              <a:ext cx="19112" cy="9556"/>
            </a:xfrm>
            <a:custGeom>
              <a:avLst/>
              <a:gdLst/>
              <a:ahLst/>
              <a:cxnLst/>
              <a:rect l="l" t="t" r="r" b="b"/>
              <a:pathLst>
                <a:path w="562" h="281" extrusionOk="0">
                  <a:moveTo>
                    <a:pt x="425" y="1"/>
                  </a:moveTo>
                  <a:lnTo>
                    <a:pt x="315" y="1"/>
                  </a:lnTo>
                  <a:cubicBezTo>
                    <a:pt x="281" y="35"/>
                    <a:pt x="247" y="35"/>
                    <a:pt x="213" y="35"/>
                  </a:cubicBezTo>
                  <a:lnTo>
                    <a:pt x="179" y="35"/>
                  </a:lnTo>
                  <a:lnTo>
                    <a:pt x="179" y="35"/>
                  </a:lnTo>
                  <a:cubicBezTo>
                    <a:pt x="1" y="35"/>
                    <a:pt x="1" y="281"/>
                    <a:pt x="179" y="281"/>
                  </a:cubicBezTo>
                  <a:lnTo>
                    <a:pt x="179" y="281"/>
                  </a:lnTo>
                  <a:cubicBezTo>
                    <a:pt x="281" y="281"/>
                    <a:pt x="493" y="281"/>
                    <a:pt x="561" y="145"/>
                  </a:cubicBezTo>
                  <a:cubicBezTo>
                    <a:pt x="561" y="69"/>
                    <a:pt x="561" y="35"/>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2"/>
            <p:cNvSpPr/>
            <p:nvPr/>
          </p:nvSpPr>
          <p:spPr>
            <a:xfrm>
              <a:off x="1794059" y="2824457"/>
              <a:ext cx="24009" cy="7278"/>
            </a:xfrm>
            <a:custGeom>
              <a:avLst/>
              <a:gdLst/>
              <a:ahLst/>
              <a:cxnLst/>
              <a:rect l="l" t="t" r="r" b="b"/>
              <a:pathLst>
                <a:path w="706" h="214" extrusionOk="0">
                  <a:moveTo>
                    <a:pt x="493" y="1"/>
                  </a:moveTo>
                  <a:lnTo>
                    <a:pt x="391" y="1"/>
                  </a:lnTo>
                  <a:lnTo>
                    <a:pt x="145" y="1"/>
                  </a:lnTo>
                  <a:cubicBezTo>
                    <a:pt x="1" y="1"/>
                    <a:pt x="1" y="213"/>
                    <a:pt x="145" y="213"/>
                  </a:cubicBezTo>
                  <a:lnTo>
                    <a:pt x="391" y="213"/>
                  </a:lnTo>
                  <a:lnTo>
                    <a:pt x="493" y="213"/>
                  </a:lnTo>
                  <a:cubicBezTo>
                    <a:pt x="527" y="213"/>
                    <a:pt x="604" y="213"/>
                    <a:pt x="638" y="179"/>
                  </a:cubicBezTo>
                  <a:cubicBezTo>
                    <a:pt x="706" y="145"/>
                    <a:pt x="706" y="77"/>
                    <a:pt x="638" y="35"/>
                  </a:cubicBezTo>
                  <a:cubicBezTo>
                    <a:pt x="604" y="1"/>
                    <a:pt x="527" y="1"/>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2"/>
            <p:cNvSpPr/>
            <p:nvPr/>
          </p:nvSpPr>
          <p:spPr>
            <a:xfrm>
              <a:off x="1765187" y="2789531"/>
              <a:ext cx="21697" cy="10984"/>
            </a:xfrm>
            <a:custGeom>
              <a:avLst/>
              <a:gdLst/>
              <a:ahLst/>
              <a:cxnLst/>
              <a:rect l="l" t="t" r="r" b="b"/>
              <a:pathLst>
                <a:path w="638" h="323" extrusionOk="0">
                  <a:moveTo>
                    <a:pt x="493" y="0"/>
                  </a:moveTo>
                  <a:cubicBezTo>
                    <a:pt x="425" y="0"/>
                    <a:pt x="357" y="43"/>
                    <a:pt x="314" y="77"/>
                  </a:cubicBezTo>
                  <a:lnTo>
                    <a:pt x="102" y="145"/>
                  </a:lnTo>
                  <a:cubicBezTo>
                    <a:pt x="0" y="178"/>
                    <a:pt x="0" y="323"/>
                    <a:pt x="102" y="323"/>
                  </a:cubicBezTo>
                  <a:lnTo>
                    <a:pt x="145" y="323"/>
                  </a:lnTo>
                  <a:cubicBezTo>
                    <a:pt x="212" y="323"/>
                    <a:pt x="314" y="289"/>
                    <a:pt x="391" y="255"/>
                  </a:cubicBezTo>
                  <a:cubicBezTo>
                    <a:pt x="459" y="255"/>
                    <a:pt x="527" y="255"/>
                    <a:pt x="603" y="178"/>
                  </a:cubicBezTo>
                  <a:cubicBezTo>
                    <a:pt x="637" y="111"/>
                    <a:pt x="603" y="43"/>
                    <a:pt x="527" y="43"/>
                  </a:cubicBezTo>
                  <a:cubicBezTo>
                    <a:pt x="527" y="0"/>
                    <a:pt x="493" y="0"/>
                    <a:pt x="49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2"/>
            <p:cNvSpPr/>
            <p:nvPr/>
          </p:nvSpPr>
          <p:spPr>
            <a:xfrm>
              <a:off x="1680814" y="2825613"/>
              <a:ext cx="24315" cy="11018"/>
            </a:xfrm>
            <a:custGeom>
              <a:avLst/>
              <a:gdLst/>
              <a:ahLst/>
              <a:cxnLst/>
              <a:rect l="l" t="t" r="r" b="b"/>
              <a:pathLst>
                <a:path w="715" h="324" extrusionOk="0">
                  <a:moveTo>
                    <a:pt x="536" y="1"/>
                  </a:moveTo>
                  <a:cubicBezTo>
                    <a:pt x="391" y="1"/>
                    <a:pt x="247" y="77"/>
                    <a:pt x="111" y="111"/>
                  </a:cubicBezTo>
                  <a:cubicBezTo>
                    <a:pt x="1" y="145"/>
                    <a:pt x="35" y="324"/>
                    <a:pt x="145" y="324"/>
                  </a:cubicBezTo>
                  <a:lnTo>
                    <a:pt x="179" y="324"/>
                  </a:lnTo>
                  <a:cubicBezTo>
                    <a:pt x="323" y="290"/>
                    <a:pt x="536" y="290"/>
                    <a:pt x="672" y="179"/>
                  </a:cubicBezTo>
                  <a:cubicBezTo>
                    <a:pt x="714" y="111"/>
                    <a:pt x="672" y="43"/>
                    <a:pt x="638" y="43"/>
                  </a:cubicBezTo>
                  <a:cubicBezTo>
                    <a:pt x="604" y="1"/>
                    <a:pt x="570" y="1"/>
                    <a:pt x="5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2"/>
            <p:cNvSpPr/>
            <p:nvPr/>
          </p:nvSpPr>
          <p:spPr>
            <a:xfrm>
              <a:off x="1673605" y="2849895"/>
              <a:ext cx="21697" cy="9556"/>
            </a:xfrm>
            <a:custGeom>
              <a:avLst/>
              <a:gdLst/>
              <a:ahLst/>
              <a:cxnLst/>
              <a:rect l="l" t="t" r="r" b="b"/>
              <a:pathLst>
                <a:path w="638" h="281" extrusionOk="0">
                  <a:moveTo>
                    <a:pt x="501" y="1"/>
                  </a:moveTo>
                  <a:cubicBezTo>
                    <a:pt x="425" y="1"/>
                    <a:pt x="391" y="35"/>
                    <a:pt x="357" y="35"/>
                  </a:cubicBezTo>
                  <a:cubicBezTo>
                    <a:pt x="289" y="68"/>
                    <a:pt x="179" y="102"/>
                    <a:pt x="111" y="136"/>
                  </a:cubicBezTo>
                  <a:cubicBezTo>
                    <a:pt x="0" y="179"/>
                    <a:pt x="34" y="281"/>
                    <a:pt x="145" y="281"/>
                  </a:cubicBezTo>
                  <a:lnTo>
                    <a:pt x="145" y="281"/>
                  </a:lnTo>
                  <a:cubicBezTo>
                    <a:pt x="247" y="281"/>
                    <a:pt x="323" y="281"/>
                    <a:pt x="391" y="247"/>
                  </a:cubicBezTo>
                  <a:cubicBezTo>
                    <a:pt x="501" y="213"/>
                    <a:pt x="569" y="213"/>
                    <a:pt x="603" y="136"/>
                  </a:cubicBezTo>
                  <a:cubicBezTo>
                    <a:pt x="637" y="102"/>
                    <a:pt x="603" y="68"/>
                    <a:pt x="569" y="35"/>
                  </a:cubicBezTo>
                  <a:cubicBezTo>
                    <a:pt x="535" y="1"/>
                    <a:pt x="535"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2"/>
            <p:cNvSpPr/>
            <p:nvPr/>
          </p:nvSpPr>
          <p:spPr>
            <a:xfrm>
              <a:off x="1589538" y="2846154"/>
              <a:ext cx="21697" cy="10984"/>
            </a:xfrm>
            <a:custGeom>
              <a:avLst/>
              <a:gdLst/>
              <a:ahLst/>
              <a:cxnLst/>
              <a:rect l="l" t="t" r="r" b="b"/>
              <a:pathLst>
                <a:path w="638" h="323" extrusionOk="0">
                  <a:moveTo>
                    <a:pt x="459" y="0"/>
                  </a:moveTo>
                  <a:cubicBezTo>
                    <a:pt x="425" y="0"/>
                    <a:pt x="349" y="34"/>
                    <a:pt x="315" y="34"/>
                  </a:cubicBezTo>
                  <a:cubicBezTo>
                    <a:pt x="247" y="77"/>
                    <a:pt x="213" y="77"/>
                    <a:pt x="136" y="111"/>
                  </a:cubicBezTo>
                  <a:cubicBezTo>
                    <a:pt x="0" y="145"/>
                    <a:pt x="34" y="323"/>
                    <a:pt x="170" y="323"/>
                  </a:cubicBezTo>
                  <a:lnTo>
                    <a:pt x="170" y="323"/>
                  </a:lnTo>
                  <a:cubicBezTo>
                    <a:pt x="247" y="289"/>
                    <a:pt x="315" y="289"/>
                    <a:pt x="383" y="246"/>
                  </a:cubicBezTo>
                  <a:cubicBezTo>
                    <a:pt x="459" y="246"/>
                    <a:pt x="527" y="246"/>
                    <a:pt x="561" y="178"/>
                  </a:cubicBezTo>
                  <a:cubicBezTo>
                    <a:pt x="637" y="145"/>
                    <a:pt x="595" y="34"/>
                    <a:pt x="527" y="34"/>
                  </a:cubicBezTo>
                  <a:cubicBezTo>
                    <a:pt x="493" y="0"/>
                    <a:pt x="493"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2"/>
            <p:cNvSpPr/>
            <p:nvPr/>
          </p:nvSpPr>
          <p:spPr>
            <a:xfrm>
              <a:off x="1644698" y="2727128"/>
              <a:ext cx="24315" cy="21697"/>
            </a:xfrm>
            <a:custGeom>
              <a:avLst/>
              <a:gdLst/>
              <a:ahLst/>
              <a:cxnLst/>
              <a:rect l="l" t="t" r="r" b="b"/>
              <a:pathLst>
                <a:path w="715" h="638" extrusionOk="0">
                  <a:moveTo>
                    <a:pt x="570" y="0"/>
                  </a:moveTo>
                  <a:lnTo>
                    <a:pt x="570" y="0"/>
                  </a:lnTo>
                  <a:cubicBezTo>
                    <a:pt x="425" y="34"/>
                    <a:pt x="358" y="136"/>
                    <a:pt x="290" y="213"/>
                  </a:cubicBezTo>
                  <a:cubicBezTo>
                    <a:pt x="179" y="315"/>
                    <a:pt x="111" y="391"/>
                    <a:pt x="35" y="493"/>
                  </a:cubicBezTo>
                  <a:cubicBezTo>
                    <a:pt x="1" y="561"/>
                    <a:pt x="35" y="637"/>
                    <a:pt x="111" y="637"/>
                  </a:cubicBezTo>
                  <a:cubicBezTo>
                    <a:pt x="145" y="637"/>
                    <a:pt x="145" y="637"/>
                    <a:pt x="179" y="603"/>
                  </a:cubicBezTo>
                  <a:cubicBezTo>
                    <a:pt x="247" y="527"/>
                    <a:pt x="358" y="459"/>
                    <a:pt x="425" y="391"/>
                  </a:cubicBezTo>
                  <a:cubicBezTo>
                    <a:pt x="536" y="315"/>
                    <a:pt x="638" y="247"/>
                    <a:pt x="672" y="136"/>
                  </a:cubicBezTo>
                  <a:cubicBezTo>
                    <a:pt x="714" y="68"/>
                    <a:pt x="638"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2"/>
            <p:cNvSpPr/>
            <p:nvPr/>
          </p:nvSpPr>
          <p:spPr>
            <a:xfrm>
              <a:off x="1672448" y="2737806"/>
              <a:ext cx="28906" cy="20541"/>
            </a:xfrm>
            <a:custGeom>
              <a:avLst/>
              <a:gdLst/>
              <a:ahLst/>
              <a:cxnLst/>
              <a:rect l="l" t="t" r="r" b="b"/>
              <a:pathLst>
                <a:path w="850" h="604" extrusionOk="0">
                  <a:moveTo>
                    <a:pt x="705" y="1"/>
                  </a:moveTo>
                  <a:lnTo>
                    <a:pt x="671" y="1"/>
                  </a:lnTo>
                  <a:cubicBezTo>
                    <a:pt x="569" y="35"/>
                    <a:pt x="459" y="145"/>
                    <a:pt x="391" y="213"/>
                  </a:cubicBezTo>
                  <a:cubicBezTo>
                    <a:pt x="281" y="289"/>
                    <a:pt x="179" y="357"/>
                    <a:pt x="68" y="459"/>
                  </a:cubicBezTo>
                  <a:cubicBezTo>
                    <a:pt x="0" y="502"/>
                    <a:pt x="68" y="604"/>
                    <a:pt x="145" y="604"/>
                  </a:cubicBezTo>
                  <a:lnTo>
                    <a:pt x="179" y="604"/>
                  </a:lnTo>
                  <a:cubicBezTo>
                    <a:pt x="281" y="536"/>
                    <a:pt x="425" y="459"/>
                    <a:pt x="535" y="391"/>
                  </a:cubicBezTo>
                  <a:cubicBezTo>
                    <a:pt x="603" y="357"/>
                    <a:pt x="748" y="289"/>
                    <a:pt x="816" y="179"/>
                  </a:cubicBezTo>
                  <a:cubicBezTo>
                    <a:pt x="850" y="111"/>
                    <a:pt x="782"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2"/>
            <p:cNvSpPr/>
            <p:nvPr/>
          </p:nvSpPr>
          <p:spPr>
            <a:xfrm>
              <a:off x="1757943" y="2700534"/>
              <a:ext cx="22853" cy="18228"/>
            </a:xfrm>
            <a:custGeom>
              <a:avLst/>
              <a:gdLst/>
              <a:ahLst/>
              <a:cxnLst/>
              <a:rect l="l" t="t" r="r" b="b"/>
              <a:pathLst>
                <a:path w="672" h="536" extrusionOk="0">
                  <a:moveTo>
                    <a:pt x="570" y="1"/>
                  </a:moveTo>
                  <a:lnTo>
                    <a:pt x="527" y="1"/>
                  </a:lnTo>
                  <a:cubicBezTo>
                    <a:pt x="358" y="111"/>
                    <a:pt x="247" y="247"/>
                    <a:pt x="69" y="357"/>
                  </a:cubicBezTo>
                  <a:cubicBezTo>
                    <a:pt x="1" y="391"/>
                    <a:pt x="35" y="536"/>
                    <a:pt x="145" y="536"/>
                  </a:cubicBezTo>
                  <a:lnTo>
                    <a:pt x="145" y="536"/>
                  </a:lnTo>
                  <a:cubicBezTo>
                    <a:pt x="358" y="459"/>
                    <a:pt x="604" y="357"/>
                    <a:pt x="672" y="111"/>
                  </a:cubicBezTo>
                  <a:cubicBezTo>
                    <a:pt x="672" y="69"/>
                    <a:pt x="604" y="1"/>
                    <a:pt x="57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2"/>
            <p:cNvSpPr/>
            <p:nvPr/>
          </p:nvSpPr>
          <p:spPr>
            <a:xfrm>
              <a:off x="1697852" y="2681183"/>
              <a:ext cx="33565" cy="24315"/>
            </a:xfrm>
            <a:custGeom>
              <a:avLst/>
              <a:gdLst/>
              <a:ahLst/>
              <a:cxnLst/>
              <a:rect l="l" t="t" r="r" b="b"/>
              <a:pathLst>
                <a:path w="987" h="715" extrusionOk="0">
                  <a:moveTo>
                    <a:pt x="850" y="1"/>
                  </a:moveTo>
                  <a:cubicBezTo>
                    <a:pt x="706" y="1"/>
                    <a:pt x="561" y="111"/>
                    <a:pt x="460" y="179"/>
                  </a:cubicBezTo>
                  <a:cubicBezTo>
                    <a:pt x="315" y="255"/>
                    <a:pt x="213" y="357"/>
                    <a:pt x="103" y="468"/>
                  </a:cubicBezTo>
                  <a:cubicBezTo>
                    <a:pt x="1" y="570"/>
                    <a:pt x="103" y="714"/>
                    <a:pt x="213" y="714"/>
                  </a:cubicBezTo>
                  <a:cubicBezTo>
                    <a:pt x="247" y="714"/>
                    <a:pt x="281" y="714"/>
                    <a:pt x="315" y="680"/>
                  </a:cubicBezTo>
                  <a:cubicBezTo>
                    <a:pt x="426" y="570"/>
                    <a:pt x="527" y="502"/>
                    <a:pt x="638" y="425"/>
                  </a:cubicBezTo>
                  <a:cubicBezTo>
                    <a:pt x="740" y="323"/>
                    <a:pt x="884" y="289"/>
                    <a:pt x="952" y="145"/>
                  </a:cubicBezTo>
                  <a:cubicBezTo>
                    <a:pt x="986" y="77"/>
                    <a:pt x="952" y="1"/>
                    <a:pt x="85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2"/>
            <p:cNvSpPr/>
            <p:nvPr/>
          </p:nvSpPr>
          <p:spPr>
            <a:xfrm>
              <a:off x="1810825" y="2666730"/>
              <a:ext cx="19384" cy="17072"/>
            </a:xfrm>
            <a:custGeom>
              <a:avLst/>
              <a:gdLst/>
              <a:ahLst/>
              <a:cxnLst/>
              <a:rect l="l" t="t" r="r" b="b"/>
              <a:pathLst>
                <a:path w="570" h="502" extrusionOk="0">
                  <a:moveTo>
                    <a:pt x="459" y="1"/>
                  </a:moveTo>
                  <a:lnTo>
                    <a:pt x="425" y="1"/>
                  </a:lnTo>
                  <a:cubicBezTo>
                    <a:pt x="357" y="43"/>
                    <a:pt x="289" y="111"/>
                    <a:pt x="247" y="179"/>
                  </a:cubicBezTo>
                  <a:cubicBezTo>
                    <a:pt x="179" y="256"/>
                    <a:pt x="111" y="290"/>
                    <a:pt x="34" y="358"/>
                  </a:cubicBezTo>
                  <a:cubicBezTo>
                    <a:pt x="0" y="392"/>
                    <a:pt x="34" y="502"/>
                    <a:pt x="111" y="502"/>
                  </a:cubicBezTo>
                  <a:cubicBezTo>
                    <a:pt x="111" y="502"/>
                    <a:pt x="145" y="502"/>
                    <a:pt x="145" y="468"/>
                  </a:cubicBezTo>
                  <a:cubicBezTo>
                    <a:pt x="213" y="426"/>
                    <a:pt x="289" y="392"/>
                    <a:pt x="391" y="324"/>
                  </a:cubicBezTo>
                  <a:cubicBezTo>
                    <a:pt x="425" y="290"/>
                    <a:pt x="535" y="213"/>
                    <a:pt x="569" y="111"/>
                  </a:cubicBezTo>
                  <a:cubicBezTo>
                    <a:pt x="569" y="77"/>
                    <a:pt x="535"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2"/>
            <p:cNvSpPr/>
            <p:nvPr/>
          </p:nvSpPr>
          <p:spPr>
            <a:xfrm>
              <a:off x="1781919" y="2630614"/>
              <a:ext cx="27784" cy="19418"/>
            </a:xfrm>
            <a:custGeom>
              <a:avLst/>
              <a:gdLst/>
              <a:ahLst/>
              <a:cxnLst/>
              <a:rect l="l" t="t" r="r" b="b"/>
              <a:pathLst>
                <a:path w="817" h="571" extrusionOk="0">
                  <a:moveTo>
                    <a:pt x="714" y="1"/>
                  </a:moveTo>
                  <a:lnTo>
                    <a:pt x="672" y="1"/>
                  </a:lnTo>
                  <a:cubicBezTo>
                    <a:pt x="570" y="43"/>
                    <a:pt x="460" y="77"/>
                    <a:pt x="358" y="145"/>
                  </a:cubicBezTo>
                  <a:cubicBezTo>
                    <a:pt x="290" y="213"/>
                    <a:pt x="179" y="290"/>
                    <a:pt x="111" y="358"/>
                  </a:cubicBezTo>
                  <a:cubicBezTo>
                    <a:pt x="1" y="426"/>
                    <a:pt x="77" y="570"/>
                    <a:pt x="179" y="570"/>
                  </a:cubicBezTo>
                  <a:lnTo>
                    <a:pt x="247" y="570"/>
                  </a:lnTo>
                  <a:cubicBezTo>
                    <a:pt x="324" y="502"/>
                    <a:pt x="426" y="426"/>
                    <a:pt x="536" y="358"/>
                  </a:cubicBezTo>
                  <a:cubicBezTo>
                    <a:pt x="604" y="290"/>
                    <a:pt x="672" y="213"/>
                    <a:pt x="748" y="145"/>
                  </a:cubicBezTo>
                  <a:cubicBezTo>
                    <a:pt x="816" y="77"/>
                    <a:pt x="782" y="1"/>
                    <a:pt x="7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2"/>
            <p:cNvSpPr/>
            <p:nvPr/>
          </p:nvSpPr>
          <p:spPr>
            <a:xfrm>
              <a:off x="1859048" y="2574298"/>
              <a:ext cx="19418" cy="15643"/>
            </a:xfrm>
            <a:custGeom>
              <a:avLst/>
              <a:gdLst/>
              <a:ahLst/>
              <a:cxnLst/>
              <a:rect l="l" t="t" r="r" b="b"/>
              <a:pathLst>
                <a:path w="571" h="460" extrusionOk="0">
                  <a:moveTo>
                    <a:pt x="460" y="0"/>
                  </a:moveTo>
                  <a:lnTo>
                    <a:pt x="460" y="0"/>
                  </a:lnTo>
                  <a:cubicBezTo>
                    <a:pt x="281" y="34"/>
                    <a:pt x="145" y="213"/>
                    <a:pt x="35" y="315"/>
                  </a:cubicBezTo>
                  <a:cubicBezTo>
                    <a:pt x="1" y="383"/>
                    <a:pt x="69" y="459"/>
                    <a:pt x="145" y="459"/>
                  </a:cubicBezTo>
                  <a:cubicBezTo>
                    <a:pt x="145" y="459"/>
                    <a:pt x="179" y="459"/>
                    <a:pt x="179" y="425"/>
                  </a:cubicBezTo>
                  <a:cubicBezTo>
                    <a:pt x="247" y="383"/>
                    <a:pt x="281" y="315"/>
                    <a:pt x="358" y="281"/>
                  </a:cubicBezTo>
                  <a:cubicBezTo>
                    <a:pt x="426" y="247"/>
                    <a:pt x="494" y="213"/>
                    <a:pt x="528" y="136"/>
                  </a:cubicBezTo>
                  <a:cubicBezTo>
                    <a:pt x="570" y="102"/>
                    <a:pt x="528"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2"/>
            <p:cNvSpPr/>
            <p:nvPr/>
          </p:nvSpPr>
          <p:spPr>
            <a:xfrm>
              <a:off x="1867447" y="2615039"/>
              <a:ext cx="26594" cy="17072"/>
            </a:xfrm>
            <a:custGeom>
              <a:avLst/>
              <a:gdLst/>
              <a:ahLst/>
              <a:cxnLst/>
              <a:rect l="l" t="t" r="r" b="b"/>
              <a:pathLst>
                <a:path w="782" h="502" extrusionOk="0">
                  <a:moveTo>
                    <a:pt x="637" y="0"/>
                  </a:moveTo>
                  <a:lnTo>
                    <a:pt x="603" y="0"/>
                  </a:lnTo>
                  <a:cubicBezTo>
                    <a:pt x="493" y="34"/>
                    <a:pt x="459" y="111"/>
                    <a:pt x="391" y="145"/>
                  </a:cubicBezTo>
                  <a:cubicBezTo>
                    <a:pt x="281" y="213"/>
                    <a:pt x="213" y="247"/>
                    <a:pt x="145" y="289"/>
                  </a:cubicBezTo>
                  <a:cubicBezTo>
                    <a:pt x="0" y="323"/>
                    <a:pt x="34" y="501"/>
                    <a:pt x="145" y="501"/>
                  </a:cubicBezTo>
                  <a:lnTo>
                    <a:pt x="179" y="501"/>
                  </a:lnTo>
                  <a:cubicBezTo>
                    <a:pt x="357" y="425"/>
                    <a:pt x="637" y="323"/>
                    <a:pt x="705" y="145"/>
                  </a:cubicBezTo>
                  <a:cubicBezTo>
                    <a:pt x="782" y="77"/>
                    <a:pt x="705"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2"/>
            <p:cNvSpPr/>
            <p:nvPr/>
          </p:nvSpPr>
          <p:spPr>
            <a:xfrm>
              <a:off x="1914514" y="2564470"/>
              <a:ext cx="22887" cy="17072"/>
            </a:xfrm>
            <a:custGeom>
              <a:avLst/>
              <a:gdLst/>
              <a:ahLst/>
              <a:cxnLst/>
              <a:rect l="l" t="t" r="r" b="b"/>
              <a:pathLst>
                <a:path w="673" h="502" extrusionOk="0">
                  <a:moveTo>
                    <a:pt x="562" y="1"/>
                  </a:moveTo>
                  <a:lnTo>
                    <a:pt x="528" y="1"/>
                  </a:lnTo>
                  <a:cubicBezTo>
                    <a:pt x="426" y="1"/>
                    <a:pt x="383" y="111"/>
                    <a:pt x="315" y="145"/>
                  </a:cubicBezTo>
                  <a:cubicBezTo>
                    <a:pt x="247" y="213"/>
                    <a:pt x="171" y="289"/>
                    <a:pt x="137" y="323"/>
                  </a:cubicBezTo>
                  <a:cubicBezTo>
                    <a:pt x="1" y="357"/>
                    <a:pt x="69" y="502"/>
                    <a:pt x="171" y="502"/>
                  </a:cubicBezTo>
                  <a:lnTo>
                    <a:pt x="247" y="502"/>
                  </a:lnTo>
                  <a:cubicBezTo>
                    <a:pt x="315" y="459"/>
                    <a:pt x="426" y="425"/>
                    <a:pt x="494" y="357"/>
                  </a:cubicBezTo>
                  <a:cubicBezTo>
                    <a:pt x="562" y="289"/>
                    <a:pt x="672" y="213"/>
                    <a:pt x="672" y="111"/>
                  </a:cubicBezTo>
                  <a:cubicBezTo>
                    <a:pt x="672" y="35"/>
                    <a:pt x="596" y="1"/>
                    <a:pt x="56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2"/>
            <p:cNvSpPr/>
            <p:nvPr/>
          </p:nvSpPr>
          <p:spPr>
            <a:xfrm>
              <a:off x="1878432" y="2516519"/>
              <a:ext cx="30063" cy="21697"/>
            </a:xfrm>
            <a:custGeom>
              <a:avLst/>
              <a:gdLst/>
              <a:ahLst/>
              <a:cxnLst/>
              <a:rect l="l" t="t" r="r" b="b"/>
              <a:pathLst>
                <a:path w="884" h="638" extrusionOk="0">
                  <a:moveTo>
                    <a:pt x="705" y="0"/>
                  </a:moveTo>
                  <a:cubicBezTo>
                    <a:pt x="595" y="0"/>
                    <a:pt x="527" y="34"/>
                    <a:pt x="459" y="102"/>
                  </a:cubicBezTo>
                  <a:cubicBezTo>
                    <a:pt x="314" y="213"/>
                    <a:pt x="212" y="315"/>
                    <a:pt x="68" y="425"/>
                  </a:cubicBezTo>
                  <a:cubicBezTo>
                    <a:pt x="0" y="527"/>
                    <a:pt x="68" y="638"/>
                    <a:pt x="170" y="638"/>
                  </a:cubicBezTo>
                  <a:lnTo>
                    <a:pt x="246" y="638"/>
                  </a:lnTo>
                  <a:cubicBezTo>
                    <a:pt x="382" y="527"/>
                    <a:pt x="493" y="459"/>
                    <a:pt x="637" y="349"/>
                  </a:cubicBezTo>
                  <a:cubicBezTo>
                    <a:pt x="705" y="281"/>
                    <a:pt x="884" y="136"/>
                    <a:pt x="807" y="34"/>
                  </a:cubicBezTo>
                  <a:cubicBezTo>
                    <a:pt x="773" y="0"/>
                    <a:pt x="739" y="0"/>
                    <a:pt x="70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2"/>
            <p:cNvSpPr/>
            <p:nvPr/>
          </p:nvSpPr>
          <p:spPr>
            <a:xfrm>
              <a:off x="1901251" y="2464522"/>
              <a:ext cx="26322" cy="20541"/>
            </a:xfrm>
            <a:custGeom>
              <a:avLst/>
              <a:gdLst/>
              <a:ahLst/>
              <a:cxnLst/>
              <a:rect l="l" t="t" r="r" b="b"/>
              <a:pathLst>
                <a:path w="774" h="604" extrusionOk="0">
                  <a:moveTo>
                    <a:pt x="671" y="0"/>
                  </a:moveTo>
                  <a:lnTo>
                    <a:pt x="671" y="0"/>
                  </a:lnTo>
                  <a:cubicBezTo>
                    <a:pt x="561" y="0"/>
                    <a:pt x="425" y="111"/>
                    <a:pt x="314" y="179"/>
                  </a:cubicBezTo>
                  <a:cubicBezTo>
                    <a:pt x="213" y="255"/>
                    <a:pt x="136" y="357"/>
                    <a:pt x="68" y="425"/>
                  </a:cubicBezTo>
                  <a:cubicBezTo>
                    <a:pt x="0" y="502"/>
                    <a:pt x="68" y="604"/>
                    <a:pt x="136" y="604"/>
                  </a:cubicBezTo>
                  <a:cubicBezTo>
                    <a:pt x="179" y="604"/>
                    <a:pt x="179" y="604"/>
                    <a:pt x="179" y="570"/>
                  </a:cubicBezTo>
                  <a:cubicBezTo>
                    <a:pt x="281" y="536"/>
                    <a:pt x="425" y="468"/>
                    <a:pt x="493" y="391"/>
                  </a:cubicBezTo>
                  <a:cubicBezTo>
                    <a:pt x="561" y="323"/>
                    <a:pt x="705" y="255"/>
                    <a:pt x="739" y="145"/>
                  </a:cubicBezTo>
                  <a:cubicBezTo>
                    <a:pt x="773" y="111"/>
                    <a:pt x="739"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2"/>
            <p:cNvSpPr/>
            <p:nvPr/>
          </p:nvSpPr>
          <p:spPr>
            <a:xfrm>
              <a:off x="1934748" y="2499481"/>
              <a:ext cx="26628" cy="15609"/>
            </a:xfrm>
            <a:custGeom>
              <a:avLst/>
              <a:gdLst/>
              <a:ahLst/>
              <a:cxnLst/>
              <a:rect l="l" t="t" r="r" b="b"/>
              <a:pathLst>
                <a:path w="783" h="459" extrusionOk="0">
                  <a:moveTo>
                    <a:pt x="638" y="0"/>
                  </a:moveTo>
                  <a:cubicBezTo>
                    <a:pt x="536" y="0"/>
                    <a:pt x="468" y="77"/>
                    <a:pt x="391" y="111"/>
                  </a:cubicBezTo>
                  <a:cubicBezTo>
                    <a:pt x="289" y="179"/>
                    <a:pt x="179" y="247"/>
                    <a:pt x="111" y="289"/>
                  </a:cubicBezTo>
                  <a:cubicBezTo>
                    <a:pt x="1" y="323"/>
                    <a:pt x="77" y="459"/>
                    <a:pt x="145" y="459"/>
                  </a:cubicBezTo>
                  <a:lnTo>
                    <a:pt x="179" y="459"/>
                  </a:lnTo>
                  <a:cubicBezTo>
                    <a:pt x="357" y="391"/>
                    <a:pt x="680" y="357"/>
                    <a:pt x="748" y="145"/>
                  </a:cubicBezTo>
                  <a:cubicBezTo>
                    <a:pt x="782" y="77"/>
                    <a:pt x="714" y="0"/>
                    <a:pt x="68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2"/>
            <p:cNvSpPr/>
            <p:nvPr/>
          </p:nvSpPr>
          <p:spPr>
            <a:xfrm>
              <a:off x="1972293" y="2458740"/>
              <a:ext cx="16800" cy="13025"/>
            </a:xfrm>
            <a:custGeom>
              <a:avLst/>
              <a:gdLst/>
              <a:ahLst/>
              <a:cxnLst/>
              <a:rect l="l" t="t" r="r" b="b"/>
              <a:pathLst>
                <a:path w="494" h="383" extrusionOk="0">
                  <a:moveTo>
                    <a:pt x="349" y="1"/>
                  </a:moveTo>
                  <a:cubicBezTo>
                    <a:pt x="349" y="1"/>
                    <a:pt x="349" y="34"/>
                    <a:pt x="315" y="34"/>
                  </a:cubicBezTo>
                  <a:cubicBezTo>
                    <a:pt x="247" y="68"/>
                    <a:pt x="137" y="136"/>
                    <a:pt x="69" y="247"/>
                  </a:cubicBezTo>
                  <a:cubicBezTo>
                    <a:pt x="1" y="281"/>
                    <a:pt x="69" y="383"/>
                    <a:pt x="103" y="383"/>
                  </a:cubicBezTo>
                  <a:cubicBezTo>
                    <a:pt x="137" y="383"/>
                    <a:pt x="137" y="349"/>
                    <a:pt x="171" y="349"/>
                  </a:cubicBezTo>
                  <a:cubicBezTo>
                    <a:pt x="247" y="281"/>
                    <a:pt x="349" y="213"/>
                    <a:pt x="426" y="136"/>
                  </a:cubicBezTo>
                  <a:cubicBezTo>
                    <a:pt x="494" y="68"/>
                    <a:pt x="426"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2"/>
            <p:cNvSpPr/>
            <p:nvPr/>
          </p:nvSpPr>
          <p:spPr>
            <a:xfrm>
              <a:off x="1934748" y="2417727"/>
              <a:ext cx="23159" cy="17922"/>
            </a:xfrm>
            <a:custGeom>
              <a:avLst/>
              <a:gdLst/>
              <a:ahLst/>
              <a:cxnLst/>
              <a:rect l="l" t="t" r="r" b="b"/>
              <a:pathLst>
                <a:path w="681" h="527" extrusionOk="0">
                  <a:moveTo>
                    <a:pt x="570" y="0"/>
                  </a:moveTo>
                  <a:lnTo>
                    <a:pt x="536" y="0"/>
                  </a:lnTo>
                  <a:cubicBezTo>
                    <a:pt x="425" y="34"/>
                    <a:pt x="357" y="102"/>
                    <a:pt x="289" y="179"/>
                  </a:cubicBezTo>
                  <a:cubicBezTo>
                    <a:pt x="213" y="247"/>
                    <a:pt x="111" y="315"/>
                    <a:pt x="43" y="391"/>
                  </a:cubicBezTo>
                  <a:cubicBezTo>
                    <a:pt x="1" y="459"/>
                    <a:pt x="43" y="527"/>
                    <a:pt x="111" y="527"/>
                  </a:cubicBezTo>
                  <a:lnTo>
                    <a:pt x="145" y="527"/>
                  </a:lnTo>
                  <a:cubicBezTo>
                    <a:pt x="255" y="459"/>
                    <a:pt x="357" y="425"/>
                    <a:pt x="425" y="357"/>
                  </a:cubicBezTo>
                  <a:cubicBezTo>
                    <a:pt x="536" y="281"/>
                    <a:pt x="604" y="247"/>
                    <a:pt x="638" y="145"/>
                  </a:cubicBezTo>
                  <a:cubicBezTo>
                    <a:pt x="680" y="68"/>
                    <a:pt x="604"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2"/>
            <p:cNvSpPr/>
            <p:nvPr/>
          </p:nvSpPr>
          <p:spPr>
            <a:xfrm>
              <a:off x="1932436" y="2363417"/>
              <a:ext cx="27784" cy="18228"/>
            </a:xfrm>
            <a:custGeom>
              <a:avLst/>
              <a:gdLst/>
              <a:ahLst/>
              <a:cxnLst/>
              <a:rect l="l" t="t" r="r" b="b"/>
              <a:pathLst>
                <a:path w="817" h="536" extrusionOk="0">
                  <a:moveTo>
                    <a:pt x="706" y="0"/>
                  </a:moveTo>
                  <a:cubicBezTo>
                    <a:pt x="672" y="0"/>
                    <a:pt x="672" y="0"/>
                    <a:pt x="638" y="43"/>
                  </a:cubicBezTo>
                  <a:cubicBezTo>
                    <a:pt x="604" y="43"/>
                    <a:pt x="570" y="77"/>
                    <a:pt x="536" y="77"/>
                  </a:cubicBezTo>
                  <a:cubicBezTo>
                    <a:pt x="493" y="111"/>
                    <a:pt x="459" y="145"/>
                    <a:pt x="391" y="179"/>
                  </a:cubicBezTo>
                  <a:cubicBezTo>
                    <a:pt x="323" y="213"/>
                    <a:pt x="213" y="289"/>
                    <a:pt x="145" y="323"/>
                  </a:cubicBezTo>
                  <a:cubicBezTo>
                    <a:pt x="1" y="357"/>
                    <a:pt x="35" y="535"/>
                    <a:pt x="145" y="535"/>
                  </a:cubicBezTo>
                  <a:cubicBezTo>
                    <a:pt x="179" y="535"/>
                    <a:pt x="179" y="535"/>
                    <a:pt x="179" y="501"/>
                  </a:cubicBezTo>
                  <a:cubicBezTo>
                    <a:pt x="281" y="501"/>
                    <a:pt x="425" y="467"/>
                    <a:pt x="536" y="391"/>
                  </a:cubicBezTo>
                  <a:cubicBezTo>
                    <a:pt x="570" y="357"/>
                    <a:pt x="638" y="323"/>
                    <a:pt x="672" y="289"/>
                  </a:cubicBezTo>
                  <a:cubicBezTo>
                    <a:pt x="706" y="255"/>
                    <a:pt x="748" y="213"/>
                    <a:pt x="782" y="145"/>
                  </a:cubicBezTo>
                  <a:cubicBezTo>
                    <a:pt x="816" y="77"/>
                    <a:pt x="782" y="0"/>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2"/>
            <p:cNvSpPr/>
            <p:nvPr/>
          </p:nvSpPr>
          <p:spPr>
            <a:xfrm>
              <a:off x="1865135" y="2416571"/>
              <a:ext cx="32375" cy="19078"/>
            </a:xfrm>
            <a:custGeom>
              <a:avLst/>
              <a:gdLst/>
              <a:ahLst/>
              <a:cxnLst/>
              <a:rect l="l" t="t" r="r" b="b"/>
              <a:pathLst>
                <a:path w="952" h="561" extrusionOk="0">
                  <a:moveTo>
                    <a:pt x="816" y="0"/>
                  </a:moveTo>
                  <a:lnTo>
                    <a:pt x="773" y="0"/>
                  </a:lnTo>
                  <a:cubicBezTo>
                    <a:pt x="493" y="102"/>
                    <a:pt x="315" y="247"/>
                    <a:pt x="68" y="391"/>
                  </a:cubicBezTo>
                  <a:cubicBezTo>
                    <a:pt x="0" y="425"/>
                    <a:pt x="34" y="561"/>
                    <a:pt x="136" y="561"/>
                  </a:cubicBezTo>
                  <a:lnTo>
                    <a:pt x="179" y="561"/>
                  </a:lnTo>
                  <a:cubicBezTo>
                    <a:pt x="425" y="527"/>
                    <a:pt x="705" y="425"/>
                    <a:pt x="884" y="213"/>
                  </a:cubicBezTo>
                  <a:cubicBezTo>
                    <a:pt x="952" y="136"/>
                    <a:pt x="884" y="0"/>
                    <a:pt x="81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32"/>
            <p:cNvSpPr/>
            <p:nvPr/>
          </p:nvSpPr>
          <p:spPr>
            <a:xfrm>
              <a:off x="1827863" y="2386508"/>
              <a:ext cx="15643" cy="15643"/>
            </a:xfrm>
            <a:custGeom>
              <a:avLst/>
              <a:gdLst/>
              <a:ahLst/>
              <a:cxnLst/>
              <a:rect l="l" t="t" r="r" b="b"/>
              <a:pathLst>
                <a:path w="460" h="460" extrusionOk="0">
                  <a:moveTo>
                    <a:pt x="349" y="1"/>
                  </a:moveTo>
                  <a:lnTo>
                    <a:pt x="315" y="1"/>
                  </a:lnTo>
                  <a:lnTo>
                    <a:pt x="170" y="137"/>
                  </a:lnTo>
                  <a:cubicBezTo>
                    <a:pt x="102" y="171"/>
                    <a:pt x="34" y="247"/>
                    <a:pt x="0" y="315"/>
                  </a:cubicBezTo>
                  <a:cubicBezTo>
                    <a:pt x="0" y="383"/>
                    <a:pt x="34" y="460"/>
                    <a:pt x="102" y="460"/>
                  </a:cubicBezTo>
                  <a:lnTo>
                    <a:pt x="136" y="460"/>
                  </a:lnTo>
                  <a:cubicBezTo>
                    <a:pt x="213" y="426"/>
                    <a:pt x="281" y="349"/>
                    <a:pt x="315" y="281"/>
                  </a:cubicBezTo>
                  <a:cubicBezTo>
                    <a:pt x="349" y="247"/>
                    <a:pt x="383" y="171"/>
                    <a:pt x="425" y="103"/>
                  </a:cubicBezTo>
                  <a:cubicBezTo>
                    <a:pt x="459" y="69"/>
                    <a:pt x="425"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2"/>
            <p:cNvSpPr/>
            <p:nvPr/>
          </p:nvSpPr>
          <p:spPr>
            <a:xfrm>
              <a:off x="1849526" y="2340598"/>
              <a:ext cx="22853" cy="17072"/>
            </a:xfrm>
            <a:custGeom>
              <a:avLst/>
              <a:gdLst/>
              <a:ahLst/>
              <a:cxnLst/>
              <a:rect l="l" t="t" r="r" b="b"/>
              <a:pathLst>
                <a:path w="672" h="502" extrusionOk="0">
                  <a:moveTo>
                    <a:pt x="561" y="0"/>
                  </a:moveTo>
                  <a:lnTo>
                    <a:pt x="561" y="0"/>
                  </a:lnTo>
                  <a:cubicBezTo>
                    <a:pt x="349" y="34"/>
                    <a:pt x="213" y="212"/>
                    <a:pt x="69" y="323"/>
                  </a:cubicBezTo>
                  <a:cubicBezTo>
                    <a:pt x="1" y="391"/>
                    <a:pt x="35" y="501"/>
                    <a:pt x="137" y="501"/>
                  </a:cubicBezTo>
                  <a:lnTo>
                    <a:pt x="171" y="501"/>
                  </a:lnTo>
                  <a:cubicBezTo>
                    <a:pt x="315" y="391"/>
                    <a:pt x="527" y="289"/>
                    <a:pt x="638" y="111"/>
                  </a:cubicBezTo>
                  <a:cubicBezTo>
                    <a:pt x="672" y="77"/>
                    <a:pt x="638"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2"/>
            <p:cNvSpPr/>
            <p:nvPr/>
          </p:nvSpPr>
          <p:spPr>
            <a:xfrm>
              <a:off x="1872345" y="2368314"/>
              <a:ext cx="19112" cy="14487"/>
            </a:xfrm>
            <a:custGeom>
              <a:avLst/>
              <a:gdLst/>
              <a:ahLst/>
              <a:cxnLst/>
              <a:rect l="l" t="t" r="r" b="b"/>
              <a:pathLst>
                <a:path w="562" h="426" extrusionOk="0">
                  <a:moveTo>
                    <a:pt x="459" y="1"/>
                  </a:moveTo>
                  <a:cubicBezTo>
                    <a:pt x="391" y="1"/>
                    <a:pt x="315" y="69"/>
                    <a:pt x="281" y="111"/>
                  </a:cubicBezTo>
                  <a:cubicBezTo>
                    <a:pt x="213" y="179"/>
                    <a:pt x="137" y="213"/>
                    <a:pt x="69" y="247"/>
                  </a:cubicBezTo>
                  <a:cubicBezTo>
                    <a:pt x="35" y="247"/>
                    <a:pt x="1" y="323"/>
                    <a:pt x="35" y="357"/>
                  </a:cubicBezTo>
                  <a:cubicBezTo>
                    <a:pt x="69" y="425"/>
                    <a:pt x="103" y="425"/>
                    <a:pt x="137" y="425"/>
                  </a:cubicBezTo>
                  <a:lnTo>
                    <a:pt x="137" y="425"/>
                  </a:lnTo>
                  <a:cubicBezTo>
                    <a:pt x="247" y="425"/>
                    <a:pt x="349" y="391"/>
                    <a:pt x="425" y="323"/>
                  </a:cubicBezTo>
                  <a:cubicBezTo>
                    <a:pt x="493" y="281"/>
                    <a:pt x="561" y="179"/>
                    <a:pt x="561" y="69"/>
                  </a:cubicBezTo>
                  <a:cubicBezTo>
                    <a:pt x="527" y="35"/>
                    <a:pt x="493"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2"/>
            <p:cNvSpPr/>
            <p:nvPr/>
          </p:nvSpPr>
          <p:spPr>
            <a:xfrm>
              <a:off x="1762874" y="2383924"/>
              <a:ext cx="25166" cy="14487"/>
            </a:xfrm>
            <a:custGeom>
              <a:avLst/>
              <a:gdLst/>
              <a:ahLst/>
              <a:cxnLst/>
              <a:rect l="l" t="t" r="r" b="b"/>
              <a:pathLst>
                <a:path w="740" h="426" extrusionOk="0">
                  <a:moveTo>
                    <a:pt x="595" y="0"/>
                  </a:moveTo>
                  <a:cubicBezTo>
                    <a:pt x="493" y="0"/>
                    <a:pt x="459" y="34"/>
                    <a:pt x="348" y="77"/>
                  </a:cubicBezTo>
                  <a:lnTo>
                    <a:pt x="102" y="213"/>
                  </a:lnTo>
                  <a:cubicBezTo>
                    <a:pt x="0" y="289"/>
                    <a:pt x="68" y="425"/>
                    <a:pt x="170" y="425"/>
                  </a:cubicBezTo>
                  <a:lnTo>
                    <a:pt x="170" y="425"/>
                  </a:lnTo>
                  <a:cubicBezTo>
                    <a:pt x="280" y="391"/>
                    <a:pt x="382" y="357"/>
                    <a:pt x="459" y="323"/>
                  </a:cubicBezTo>
                  <a:cubicBezTo>
                    <a:pt x="561" y="289"/>
                    <a:pt x="671" y="289"/>
                    <a:pt x="705" y="179"/>
                  </a:cubicBezTo>
                  <a:cubicBezTo>
                    <a:pt x="739" y="111"/>
                    <a:pt x="705" y="34"/>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2"/>
            <p:cNvSpPr/>
            <p:nvPr/>
          </p:nvSpPr>
          <p:spPr>
            <a:xfrm>
              <a:off x="1739749" y="2432146"/>
              <a:ext cx="28940" cy="17956"/>
            </a:xfrm>
            <a:custGeom>
              <a:avLst/>
              <a:gdLst/>
              <a:ahLst/>
              <a:cxnLst/>
              <a:rect l="l" t="t" r="r" b="b"/>
              <a:pathLst>
                <a:path w="851" h="528" extrusionOk="0">
                  <a:moveTo>
                    <a:pt x="680" y="1"/>
                  </a:moveTo>
                  <a:cubicBezTo>
                    <a:pt x="638" y="1"/>
                    <a:pt x="638" y="1"/>
                    <a:pt x="604" y="35"/>
                  </a:cubicBezTo>
                  <a:cubicBezTo>
                    <a:pt x="536" y="103"/>
                    <a:pt x="425" y="145"/>
                    <a:pt x="357" y="213"/>
                  </a:cubicBezTo>
                  <a:cubicBezTo>
                    <a:pt x="289" y="247"/>
                    <a:pt x="179" y="315"/>
                    <a:pt x="77" y="358"/>
                  </a:cubicBezTo>
                  <a:cubicBezTo>
                    <a:pt x="1" y="426"/>
                    <a:pt x="43" y="528"/>
                    <a:pt x="145" y="528"/>
                  </a:cubicBezTo>
                  <a:lnTo>
                    <a:pt x="145" y="528"/>
                  </a:lnTo>
                  <a:cubicBezTo>
                    <a:pt x="255" y="494"/>
                    <a:pt x="357" y="460"/>
                    <a:pt x="468" y="426"/>
                  </a:cubicBezTo>
                  <a:cubicBezTo>
                    <a:pt x="570" y="358"/>
                    <a:pt x="680" y="281"/>
                    <a:pt x="748" y="213"/>
                  </a:cubicBezTo>
                  <a:cubicBezTo>
                    <a:pt x="850" y="145"/>
                    <a:pt x="748" y="1"/>
                    <a:pt x="68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2"/>
            <p:cNvSpPr/>
            <p:nvPr/>
          </p:nvSpPr>
          <p:spPr>
            <a:xfrm>
              <a:off x="1699008" y="2416571"/>
              <a:ext cx="19112" cy="14453"/>
            </a:xfrm>
            <a:custGeom>
              <a:avLst/>
              <a:gdLst/>
              <a:ahLst/>
              <a:cxnLst/>
              <a:rect l="l" t="t" r="r" b="b"/>
              <a:pathLst>
                <a:path w="562" h="425" extrusionOk="0">
                  <a:moveTo>
                    <a:pt x="460" y="0"/>
                  </a:moveTo>
                  <a:lnTo>
                    <a:pt x="426" y="0"/>
                  </a:lnTo>
                  <a:cubicBezTo>
                    <a:pt x="349" y="0"/>
                    <a:pt x="281" y="68"/>
                    <a:pt x="247" y="102"/>
                  </a:cubicBezTo>
                  <a:cubicBezTo>
                    <a:pt x="179" y="179"/>
                    <a:pt x="103" y="213"/>
                    <a:pt x="69" y="281"/>
                  </a:cubicBezTo>
                  <a:cubicBezTo>
                    <a:pt x="1" y="315"/>
                    <a:pt x="35" y="425"/>
                    <a:pt x="137" y="425"/>
                  </a:cubicBezTo>
                  <a:lnTo>
                    <a:pt x="179" y="425"/>
                  </a:lnTo>
                  <a:cubicBezTo>
                    <a:pt x="247" y="391"/>
                    <a:pt x="315" y="315"/>
                    <a:pt x="349" y="281"/>
                  </a:cubicBezTo>
                  <a:cubicBezTo>
                    <a:pt x="426" y="247"/>
                    <a:pt x="493" y="213"/>
                    <a:pt x="527" y="136"/>
                  </a:cubicBezTo>
                  <a:cubicBezTo>
                    <a:pt x="561" y="68"/>
                    <a:pt x="527"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2"/>
            <p:cNvSpPr/>
            <p:nvPr/>
          </p:nvSpPr>
          <p:spPr>
            <a:xfrm>
              <a:off x="1672448" y="2457312"/>
              <a:ext cx="24009" cy="15916"/>
            </a:xfrm>
            <a:custGeom>
              <a:avLst/>
              <a:gdLst/>
              <a:ahLst/>
              <a:cxnLst/>
              <a:rect l="l" t="t" r="r" b="b"/>
              <a:pathLst>
                <a:path w="706" h="468" extrusionOk="0">
                  <a:moveTo>
                    <a:pt x="569" y="0"/>
                  </a:moveTo>
                  <a:cubicBezTo>
                    <a:pt x="493" y="0"/>
                    <a:pt x="425" y="43"/>
                    <a:pt x="357" y="110"/>
                  </a:cubicBezTo>
                  <a:cubicBezTo>
                    <a:pt x="247" y="144"/>
                    <a:pt x="179" y="212"/>
                    <a:pt x="111" y="289"/>
                  </a:cubicBezTo>
                  <a:cubicBezTo>
                    <a:pt x="0" y="323"/>
                    <a:pt x="68" y="467"/>
                    <a:pt x="145" y="467"/>
                  </a:cubicBezTo>
                  <a:cubicBezTo>
                    <a:pt x="145" y="467"/>
                    <a:pt x="179" y="467"/>
                    <a:pt x="179" y="425"/>
                  </a:cubicBezTo>
                  <a:cubicBezTo>
                    <a:pt x="281" y="391"/>
                    <a:pt x="357" y="357"/>
                    <a:pt x="459" y="289"/>
                  </a:cubicBezTo>
                  <a:cubicBezTo>
                    <a:pt x="535" y="255"/>
                    <a:pt x="637" y="212"/>
                    <a:pt x="671" y="110"/>
                  </a:cubicBezTo>
                  <a:cubicBezTo>
                    <a:pt x="705" y="76"/>
                    <a:pt x="671" y="0"/>
                    <a:pt x="6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2"/>
            <p:cNvSpPr/>
            <p:nvPr/>
          </p:nvSpPr>
          <p:spPr>
            <a:xfrm>
              <a:off x="1643542" y="2505535"/>
              <a:ext cx="16800" cy="11018"/>
            </a:xfrm>
            <a:custGeom>
              <a:avLst/>
              <a:gdLst/>
              <a:ahLst/>
              <a:cxnLst/>
              <a:rect l="l" t="t" r="r" b="b"/>
              <a:pathLst>
                <a:path w="494" h="324" extrusionOk="0">
                  <a:moveTo>
                    <a:pt x="426" y="1"/>
                  </a:moveTo>
                  <a:lnTo>
                    <a:pt x="426" y="1"/>
                  </a:lnTo>
                  <a:cubicBezTo>
                    <a:pt x="281" y="1"/>
                    <a:pt x="213" y="69"/>
                    <a:pt x="111" y="145"/>
                  </a:cubicBezTo>
                  <a:cubicBezTo>
                    <a:pt x="1" y="213"/>
                    <a:pt x="69" y="323"/>
                    <a:pt x="145" y="323"/>
                  </a:cubicBezTo>
                  <a:lnTo>
                    <a:pt x="213" y="323"/>
                  </a:lnTo>
                  <a:cubicBezTo>
                    <a:pt x="324" y="247"/>
                    <a:pt x="426" y="213"/>
                    <a:pt x="493" y="111"/>
                  </a:cubicBezTo>
                  <a:cubicBezTo>
                    <a:pt x="493" y="35"/>
                    <a:pt x="459" y="1"/>
                    <a:pt x="42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32"/>
            <p:cNvSpPr/>
            <p:nvPr/>
          </p:nvSpPr>
          <p:spPr>
            <a:xfrm>
              <a:off x="1602529" y="2491081"/>
              <a:ext cx="25472" cy="19418"/>
            </a:xfrm>
            <a:custGeom>
              <a:avLst/>
              <a:gdLst/>
              <a:ahLst/>
              <a:cxnLst/>
              <a:rect l="l" t="t" r="r" b="b"/>
              <a:pathLst>
                <a:path w="749" h="571" extrusionOk="0">
                  <a:moveTo>
                    <a:pt x="638" y="1"/>
                  </a:moveTo>
                  <a:cubicBezTo>
                    <a:pt x="604" y="1"/>
                    <a:pt x="570" y="35"/>
                    <a:pt x="536" y="35"/>
                  </a:cubicBezTo>
                  <a:cubicBezTo>
                    <a:pt x="468" y="69"/>
                    <a:pt x="391" y="69"/>
                    <a:pt x="357" y="111"/>
                  </a:cubicBezTo>
                  <a:cubicBezTo>
                    <a:pt x="255" y="213"/>
                    <a:pt x="179" y="281"/>
                    <a:pt x="77" y="358"/>
                  </a:cubicBezTo>
                  <a:cubicBezTo>
                    <a:pt x="1" y="426"/>
                    <a:pt x="77" y="570"/>
                    <a:pt x="179" y="570"/>
                  </a:cubicBezTo>
                  <a:cubicBezTo>
                    <a:pt x="213" y="570"/>
                    <a:pt x="213" y="570"/>
                    <a:pt x="255" y="536"/>
                  </a:cubicBezTo>
                  <a:cubicBezTo>
                    <a:pt x="323" y="494"/>
                    <a:pt x="425" y="426"/>
                    <a:pt x="536" y="358"/>
                  </a:cubicBezTo>
                  <a:cubicBezTo>
                    <a:pt x="604" y="324"/>
                    <a:pt x="714" y="213"/>
                    <a:pt x="714" y="111"/>
                  </a:cubicBezTo>
                  <a:cubicBezTo>
                    <a:pt x="748" y="69"/>
                    <a:pt x="714" y="35"/>
                    <a:pt x="63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32"/>
            <p:cNvSpPr/>
            <p:nvPr/>
          </p:nvSpPr>
          <p:spPr>
            <a:xfrm>
              <a:off x="1576241" y="2530972"/>
              <a:ext cx="16800" cy="11869"/>
            </a:xfrm>
            <a:custGeom>
              <a:avLst/>
              <a:gdLst/>
              <a:ahLst/>
              <a:cxnLst/>
              <a:rect l="l" t="t" r="r" b="b"/>
              <a:pathLst>
                <a:path w="494" h="349" extrusionOk="0">
                  <a:moveTo>
                    <a:pt x="349" y="0"/>
                  </a:moveTo>
                  <a:cubicBezTo>
                    <a:pt x="281" y="0"/>
                    <a:pt x="247" y="68"/>
                    <a:pt x="179" y="102"/>
                  </a:cubicBezTo>
                  <a:cubicBezTo>
                    <a:pt x="136" y="136"/>
                    <a:pt x="68" y="170"/>
                    <a:pt x="34" y="247"/>
                  </a:cubicBezTo>
                  <a:cubicBezTo>
                    <a:pt x="0" y="281"/>
                    <a:pt x="34" y="349"/>
                    <a:pt x="68" y="349"/>
                  </a:cubicBezTo>
                  <a:lnTo>
                    <a:pt x="102" y="349"/>
                  </a:lnTo>
                  <a:cubicBezTo>
                    <a:pt x="179" y="315"/>
                    <a:pt x="247" y="315"/>
                    <a:pt x="281" y="281"/>
                  </a:cubicBezTo>
                  <a:cubicBezTo>
                    <a:pt x="349" y="247"/>
                    <a:pt x="425" y="213"/>
                    <a:pt x="459" y="136"/>
                  </a:cubicBezTo>
                  <a:cubicBezTo>
                    <a:pt x="493" y="68"/>
                    <a:pt x="459"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2"/>
            <p:cNvSpPr/>
            <p:nvPr/>
          </p:nvSpPr>
          <p:spPr>
            <a:xfrm>
              <a:off x="1453474" y="2471731"/>
              <a:ext cx="10712" cy="18228"/>
            </a:xfrm>
            <a:custGeom>
              <a:avLst/>
              <a:gdLst/>
              <a:ahLst/>
              <a:cxnLst/>
              <a:rect l="l" t="t" r="r" b="b"/>
              <a:pathLst>
                <a:path w="315" h="536" extrusionOk="0">
                  <a:moveTo>
                    <a:pt x="213" y="1"/>
                  </a:moveTo>
                  <a:cubicBezTo>
                    <a:pt x="179" y="1"/>
                    <a:pt x="179" y="1"/>
                    <a:pt x="179" y="43"/>
                  </a:cubicBezTo>
                  <a:cubicBezTo>
                    <a:pt x="136" y="111"/>
                    <a:pt x="102" y="179"/>
                    <a:pt x="68" y="256"/>
                  </a:cubicBezTo>
                  <a:cubicBezTo>
                    <a:pt x="34" y="324"/>
                    <a:pt x="0" y="358"/>
                    <a:pt x="0" y="468"/>
                  </a:cubicBezTo>
                  <a:cubicBezTo>
                    <a:pt x="34" y="536"/>
                    <a:pt x="68" y="536"/>
                    <a:pt x="102" y="536"/>
                  </a:cubicBezTo>
                  <a:lnTo>
                    <a:pt x="136" y="536"/>
                  </a:lnTo>
                  <a:cubicBezTo>
                    <a:pt x="247" y="536"/>
                    <a:pt x="280" y="392"/>
                    <a:pt x="280" y="290"/>
                  </a:cubicBezTo>
                  <a:cubicBezTo>
                    <a:pt x="314" y="179"/>
                    <a:pt x="280" y="111"/>
                    <a:pt x="247" y="43"/>
                  </a:cubicBezTo>
                  <a:cubicBezTo>
                    <a:pt x="247" y="1"/>
                    <a:pt x="247" y="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2"/>
            <p:cNvSpPr/>
            <p:nvPr/>
          </p:nvSpPr>
          <p:spPr>
            <a:xfrm>
              <a:off x="1479762" y="2453843"/>
              <a:ext cx="12141" cy="17922"/>
            </a:xfrm>
            <a:custGeom>
              <a:avLst/>
              <a:gdLst/>
              <a:ahLst/>
              <a:cxnLst/>
              <a:rect l="l" t="t" r="r" b="b"/>
              <a:pathLst>
                <a:path w="357" h="527" extrusionOk="0">
                  <a:moveTo>
                    <a:pt x="289" y="0"/>
                  </a:moveTo>
                  <a:cubicBezTo>
                    <a:pt x="213" y="0"/>
                    <a:pt x="179" y="34"/>
                    <a:pt x="179" y="68"/>
                  </a:cubicBezTo>
                  <a:cubicBezTo>
                    <a:pt x="179" y="178"/>
                    <a:pt x="111" y="246"/>
                    <a:pt x="77" y="280"/>
                  </a:cubicBezTo>
                  <a:cubicBezTo>
                    <a:pt x="43" y="314"/>
                    <a:pt x="0" y="391"/>
                    <a:pt x="43" y="425"/>
                  </a:cubicBezTo>
                  <a:cubicBezTo>
                    <a:pt x="43" y="459"/>
                    <a:pt x="77" y="493"/>
                    <a:pt x="111" y="493"/>
                  </a:cubicBezTo>
                  <a:lnTo>
                    <a:pt x="145" y="527"/>
                  </a:lnTo>
                  <a:cubicBezTo>
                    <a:pt x="213" y="527"/>
                    <a:pt x="255" y="493"/>
                    <a:pt x="289" y="459"/>
                  </a:cubicBezTo>
                  <a:cubicBezTo>
                    <a:pt x="357" y="314"/>
                    <a:pt x="357" y="212"/>
                    <a:pt x="357" y="68"/>
                  </a:cubicBezTo>
                  <a:cubicBezTo>
                    <a:pt x="323" y="34"/>
                    <a:pt x="323" y="0"/>
                    <a:pt x="28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2"/>
            <p:cNvSpPr/>
            <p:nvPr/>
          </p:nvSpPr>
          <p:spPr>
            <a:xfrm>
              <a:off x="1455787" y="2405587"/>
              <a:ext cx="16766" cy="26594"/>
            </a:xfrm>
            <a:custGeom>
              <a:avLst/>
              <a:gdLst/>
              <a:ahLst/>
              <a:cxnLst/>
              <a:rect l="l" t="t" r="r" b="b"/>
              <a:pathLst>
                <a:path w="493" h="782" extrusionOk="0">
                  <a:moveTo>
                    <a:pt x="357" y="0"/>
                  </a:moveTo>
                  <a:cubicBezTo>
                    <a:pt x="323" y="0"/>
                    <a:pt x="280" y="0"/>
                    <a:pt x="280" y="34"/>
                  </a:cubicBezTo>
                  <a:cubicBezTo>
                    <a:pt x="212" y="145"/>
                    <a:pt x="179" y="247"/>
                    <a:pt x="111" y="357"/>
                  </a:cubicBezTo>
                  <a:cubicBezTo>
                    <a:pt x="68" y="459"/>
                    <a:pt x="0" y="570"/>
                    <a:pt x="0" y="714"/>
                  </a:cubicBezTo>
                  <a:cubicBezTo>
                    <a:pt x="34" y="782"/>
                    <a:pt x="68" y="782"/>
                    <a:pt x="145" y="782"/>
                  </a:cubicBezTo>
                  <a:lnTo>
                    <a:pt x="212" y="782"/>
                  </a:lnTo>
                  <a:cubicBezTo>
                    <a:pt x="323" y="748"/>
                    <a:pt x="357" y="604"/>
                    <a:pt x="391" y="502"/>
                  </a:cubicBezTo>
                  <a:cubicBezTo>
                    <a:pt x="425" y="357"/>
                    <a:pt x="459" y="247"/>
                    <a:pt x="493" y="145"/>
                  </a:cubicBezTo>
                  <a:cubicBezTo>
                    <a:pt x="493" y="34"/>
                    <a:pt x="425" y="0"/>
                    <a:pt x="35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2"/>
            <p:cNvSpPr/>
            <p:nvPr/>
          </p:nvSpPr>
          <p:spPr>
            <a:xfrm>
              <a:off x="1514722" y="2353861"/>
              <a:ext cx="1190" cy="1190"/>
            </a:xfrm>
            <a:custGeom>
              <a:avLst/>
              <a:gdLst/>
              <a:ahLst/>
              <a:cxnLst/>
              <a:rect l="l" t="t" r="r" b="b"/>
              <a:pathLst>
                <a:path w="35" h="35" extrusionOk="0">
                  <a:moveTo>
                    <a:pt x="34" y="1"/>
                  </a:moveTo>
                  <a:cubicBezTo>
                    <a:pt x="0" y="1"/>
                    <a:pt x="0" y="35"/>
                    <a:pt x="3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2"/>
            <p:cNvSpPr/>
            <p:nvPr/>
          </p:nvSpPr>
          <p:spPr>
            <a:xfrm>
              <a:off x="1387296" y="2133731"/>
              <a:ext cx="14487" cy="26322"/>
            </a:xfrm>
            <a:custGeom>
              <a:avLst/>
              <a:gdLst/>
              <a:ahLst/>
              <a:cxnLst/>
              <a:rect l="l" t="t" r="r" b="b"/>
              <a:pathLst>
                <a:path w="426" h="774" extrusionOk="0">
                  <a:moveTo>
                    <a:pt x="315" y="1"/>
                  </a:moveTo>
                  <a:cubicBezTo>
                    <a:pt x="281" y="1"/>
                    <a:pt x="247" y="35"/>
                    <a:pt x="247" y="69"/>
                  </a:cubicBezTo>
                  <a:cubicBezTo>
                    <a:pt x="171" y="171"/>
                    <a:pt x="137" y="281"/>
                    <a:pt x="69" y="383"/>
                  </a:cubicBezTo>
                  <a:cubicBezTo>
                    <a:pt x="35" y="494"/>
                    <a:pt x="1" y="595"/>
                    <a:pt x="1" y="706"/>
                  </a:cubicBezTo>
                  <a:cubicBezTo>
                    <a:pt x="1" y="740"/>
                    <a:pt x="35" y="774"/>
                    <a:pt x="69" y="774"/>
                  </a:cubicBezTo>
                  <a:lnTo>
                    <a:pt x="103" y="774"/>
                  </a:lnTo>
                  <a:cubicBezTo>
                    <a:pt x="349" y="672"/>
                    <a:pt x="383" y="315"/>
                    <a:pt x="383" y="103"/>
                  </a:cubicBezTo>
                  <a:cubicBezTo>
                    <a:pt x="426" y="35"/>
                    <a:pt x="349" y="1"/>
                    <a:pt x="31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32"/>
            <p:cNvSpPr/>
            <p:nvPr/>
          </p:nvSpPr>
          <p:spPr>
            <a:xfrm>
              <a:off x="1423412" y="2128834"/>
              <a:ext cx="13025" cy="24009"/>
            </a:xfrm>
            <a:custGeom>
              <a:avLst/>
              <a:gdLst/>
              <a:ahLst/>
              <a:cxnLst/>
              <a:rect l="l" t="t" r="r" b="b"/>
              <a:pathLst>
                <a:path w="383" h="706" extrusionOk="0">
                  <a:moveTo>
                    <a:pt x="247" y="0"/>
                  </a:moveTo>
                  <a:cubicBezTo>
                    <a:pt x="171" y="0"/>
                    <a:pt x="137" y="34"/>
                    <a:pt x="137" y="102"/>
                  </a:cubicBezTo>
                  <a:cubicBezTo>
                    <a:pt x="137" y="281"/>
                    <a:pt x="1" y="493"/>
                    <a:pt x="35" y="671"/>
                  </a:cubicBezTo>
                  <a:cubicBezTo>
                    <a:pt x="69" y="705"/>
                    <a:pt x="69" y="705"/>
                    <a:pt x="103" y="705"/>
                  </a:cubicBezTo>
                  <a:lnTo>
                    <a:pt x="137" y="705"/>
                  </a:lnTo>
                  <a:cubicBezTo>
                    <a:pt x="383" y="638"/>
                    <a:pt x="349" y="281"/>
                    <a:pt x="315" y="68"/>
                  </a:cubicBezTo>
                  <a:cubicBezTo>
                    <a:pt x="315" y="34"/>
                    <a:pt x="281" y="0"/>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2"/>
            <p:cNvSpPr/>
            <p:nvPr/>
          </p:nvSpPr>
          <p:spPr>
            <a:xfrm>
              <a:off x="1439021" y="2072211"/>
              <a:ext cx="8400" cy="15643"/>
            </a:xfrm>
            <a:custGeom>
              <a:avLst/>
              <a:gdLst/>
              <a:ahLst/>
              <a:cxnLst/>
              <a:rect l="l" t="t" r="r" b="b"/>
              <a:pathLst>
                <a:path w="247" h="460" extrusionOk="0">
                  <a:moveTo>
                    <a:pt x="179" y="0"/>
                  </a:moveTo>
                  <a:lnTo>
                    <a:pt x="102" y="0"/>
                  </a:lnTo>
                  <a:cubicBezTo>
                    <a:pt x="102" y="68"/>
                    <a:pt x="68" y="145"/>
                    <a:pt x="68" y="213"/>
                  </a:cubicBezTo>
                  <a:cubicBezTo>
                    <a:pt x="34" y="281"/>
                    <a:pt x="0" y="357"/>
                    <a:pt x="34" y="425"/>
                  </a:cubicBezTo>
                  <a:cubicBezTo>
                    <a:pt x="34" y="459"/>
                    <a:pt x="68" y="459"/>
                    <a:pt x="102" y="459"/>
                  </a:cubicBezTo>
                  <a:lnTo>
                    <a:pt x="136" y="459"/>
                  </a:lnTo>
                  <a:cubicBezTo>
                    <a:pt x="247" y="425"/>
                    <a:pt x="247" y="323"/>
                    <a:pt x="247" y="247"/>
                  </a:cubicBezTo>
                  <a:cubicBezTo>
                    <a:pt x="247" y="145"/>
                    <a:pt x="247" y="68"/>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2"/>
            <p:cNvSpPr/>
            <p:nvPr/>
          </p:nvSpPr>
          <p:spPr>
            <a:xfrm>
              <a:off x="1401749" y="2054289"/>
              <a:ext cx="7244" cy="17956"/>
            </a:xfrm>
            <a:custGeom>
              <a:avLst/>
              <a:gdLst/>
              <a:ahLst/>
              <a:cxnLst/>
              <a:rect l="l" t="t" r="r" b="b"/>
              <a:pathLst>
                <a:path w="213" h="528" extrusionOk="0">
                  <a:moveTo>
                    <a:pt x="103" y="1"/>
                  </a:moveTo>
                  <a:cubicBezTo>
                    <a:pt x="69" y="1"/>
                    <a:pt x="35" y="35"/>
                    <a:pt x="35" y="69"/>
                  </a:cubicBezTo>
                  <a:cubicBezTo>
                    <a:pt x="1" y="137"/>
                    <a:pt x="1" y="213"/>
                    <a:pt x="1" y="281"/>
                  </a:cubicBezTo>
                  <a:cubicBezTo>
                    <a:pt x="1" y="349"/>
                    <a:pt x="1" y="425"/>
                    <a:pt x="35" y="493"/>
                  </a:cubicBezTo>
                  <a:cubicBezTo>
                    <a:pt x="35" y="527"/>
                    <a:pt x="69" y="527"/>
                    <a:pt x="103" y="527"/>
                  </a:cubicBezTo>
                  <a:cubicBezTo>
                    <a:pt x="136" y="527"/>
                    <a:pt x="170" y="527"/>
                    <a:pt x="170" y="493"/>
                  </a:cubicBezTo>
                  <a:cubicBezTo>
                    <a:pt x="213" y="425"/>
                    <a:pt x="213" y="349"/>
                    <a:pt x="213" y="281"/>
                  </a:cubicBezTo>
                  <a:cubicBezTo>
                    <a:pt x="213" y="213"/>
                    <a:pt x="213" y="137"/>
                    <a:pt x="170" y="69"/>
                  </a:cubicBezTo>
                  <a:cubicBezTo>
                    <a:pt x="170" y="35"/>
                    <a:pt x="136"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2"/>
            <p:cNvSpPr/>
            <p:nvPr/>
          </p:nvSpPr>
          <p:spPr>
            <a:xfrm>
              <a:off x="1335298" y="2143287"/>
              <a:ext cx="13331" cy="27750"/>
            </a:xfrm>
            <a:custGeom>
              <a:avLst/>
              <a:gdLst/>
              <a:ahLst/>
              <a:cxnLst/>
              <a:rect l="l" t="t" r="r" b="b"/>
              <a:pathLst>
                <a:path w="392" h="816" extrusionOk="0">
                  <a:moveTo>
                    <a:pt x="290" y="0"/>
                  </a:moveTo>
                  <a:cubicBezTo>
                    <a:pt x="256" y="0"/>
                    <a:pt x="213" y="0"/>
                    <a:pt x="213" y="34"/>
                  </a:cubicBezTo>
                  <a:cubicBezTo>
                    <a:pt x="179" y="179"/>
                    <a:pt x="145" y="314"/>
                    <a:pt x="111" y="425"/>
                  </a:cubicBezTo>
                  <a:cubicBezTo>
                    <a:pt x="77" y="527"/>
                    <a:pt x="1" y="603"/>
                    <a:pt x="43" y="739"/>
                  </a:cubicBezTo>
                  <a:cubicBezTo>
                    <a:pt x="43" y="782"/>
                    <a:pt x="77" y="816"/>
                    <a:pt x="111" y="816"/>
                  </a:cubicBezTo>
                  <a:lnTo>
                    <a:pt x="145" y="816"/>
                  </a:lnTo>
                  <a:cubicBezTo>
                    <a:pt x="392" y="705"/>
                    <a:pt x="392" y="314"/>
                    <a:pt x="358" y="68"/>
                  </a:cubicBezTo>
                  <a:cubicBezTo>
                    <a:pt x="358" y="34"/>
                    <a:pt x="324" y="0"/>
                    <a:pt x="29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2"/>
            <p:cNvSpPr/>
            <p:nvPr/>
          </p:nvSpPr>
          <p:spPr>
            <a:xfrm>
              <a:off x="1375189" y="2091561"/>
              <a:ext cx="8400" cy="15643"/>
            </a:xfrm>
            <a:custGeom>
              <a:avLst/>
              <a:gdLst/>
              <a:ahLst/>
              <a:cxnLst/>
              <a:rect l="l" t="t" r="r" b="b"/>
              <a:pathLst>
                <a:path w="247" h="460" extrusionOk="0">
                  <a:moveTo>
                    <a:pt x="102" y="1"/>
                  </a:moveTo>
                  <a:cubicBezTo>
                    <a:pt x="102" y="1"/>
                    <a:pt x="68" y="1"/>
                    <a:pt x="68" y="35"/>
                  </a:cubicBezTo>
                  <a:cubicBezTo>
                    <a:pt x="34" y="179"/>
                    <a:pt x="0" y="281"/>
                    <a:pt x="34" y="425"/>
                  </a:cubicBezTo>
                  <a:cubicBezTo>
                    <a:pt x="34" y="459"/>
                    <a:pt x="34" y="459"/>
                    <a:pt x="68" y="459"/>
                  </a:cubicBezTo>
                  <a:lnTo>
                    <a:pt x="102" y="459"/>
                  </a:lnTo>
                  <a:cubicBezTo>
                    <a:pt x="178" y="391"/>
                    <a:pt x="212" y="315"/>
                    <a:pt x="212" y="247"/>
                  </a:cubicBezTo>
                  <a:cubicBezTo>
                    <a:pt x="246" y="213"/>
                    <a:pt x="212" y="136"/>
                    <a:pt x="212" y="103"/>
                  </a:cubicBezTo>
                  <a:cubicBezTo>
                    <a:pt x="212" y="69"/>
                    <a:pt x="178" y="35"/>
                    <a:pt x="14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32"/>
            <p:cNvSpPr/>
            <p:nvPr/>
          </p:nvSpPr>
          <p:spPr>
            <a:xfrm>
              <a:off x="1347439" y="2058914"/>
              <a:ext cx="14487" cy="26628"/>
            </a:xfrm>
            <a:custGeom>
              <a:avLst/>
              <a:gdLst/>
              <a:ahLst/>
              <a:cxnLst/>
              <a:rect l="l" t="t" r="r" b="b"/>
              <a:pathLst>
                <a:path w="426" h="783" extrusionOk="0">
                  <a:moveTo>
                    <a:pt x="323" y="1"/>
                  </a:moveTo>
                  <a:cubicBezTo>
                    <a:pt x="281" y="1"/>
                    <a:pt x="213" y="35"/>
                    <a:pt x="213" y="77"/>
                  </a:cubicBezTo>
                  <a:cubicBezTo>
                    <a:pt x="213" y="179"/>
                    <a:pt x="179" y="289"/>
                    <a:pt x="145" y="391"/>
                  </a:cubicBezTo>
                  <a:cubicBezTo>
                    <a:pt x="111" y="459"/>
                    <a:pt x="1" y="570"/>
                    <a:pt x="35" y="672"/>
                  </a:cubicBezTo>
                  <a:cubicBezTo>
                    <a:pt x="35" y="748"/>
                    <a:pt x="69" y="782"/>
                    <a:pt x="145" y="782"/>
                  </a:cubicBezTo>
                  <a:lnTo>
                    <a:pt x="213" y="782"/>
                  </a:lnTo>
                  <a:cubicBezTo>
                    <a:pt x="323" y="714"/>
                    <a:pt x="323" y="570"/>
                    <a:pt x="357" y="459"/>
                  </a:cubicBezTo>
                  <a:cubicBezTo>
                    <a:pt x="391" y="357"/>
                    <a:pt x="425" y="213"/>
                    <a:pt x="425" y="111"/>
                  </a:cubicBezTo>
                  <a:cubicBezTo>
                    <a:pt x="425" y="35"/>
                    <a:pt x="357" y="1"/>
                    <a:pt x="32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32"/>
            <p:cNvSpPr/>
            <p:nvPr/>
          </p:nvSpPr>
          <p:spPr>
            <a:xfrm>
              <a:off x="1351180" y="2192666"/>
              <a:ext cx="17956" cy="30097"/>
            </a:xfrm>
            <a:custGeom>
              <a:avLst/>
              <a:gdLst/>
              <a:ahLst/>
              <a:cxnLst/>
              <a:rect l="l" t="t" r="r" b="b"/>
              <a:pathLst>
                <a:path w="528" h="885" extrusionOk="0">
                  <a:moveTo>
                    <a:pt x="383" y="1"/>
                  </a:moveTo>
                  <a:cubicBezTo>
                    <a:pt x="349" y="1"/>
                    <a:pt x="315" y="35"/>
                    <a:pt x="281" y="69"/>
                  </a:cubicBezTo>
                  <a:cubicBezTo>
                    <a:pt x="171" y="247"/>
                    <a:pt x="1" y="604"/>
                    <a:pt x="137" y="816"/>
                  </a:cubicBezTo>
                  <a:cubicBezTo>
                    <a:pt x="171" y="850"/>
                    <a:pt x="171" y="884"/>
                    <a:pt x="213" y="884"/>
                  </a:cubicBezTo>
                  <a:cubicBezTo>
                    <a:pt x="281" y="884"/>
                    <a:pt x="315" y="850"/>
                    <a:pt x="315" y="816"/>
                  </a:cubicBezTo>
                  <a:cubicBezTo>
                    <a:pt x="383" y="706"/>
                    <a:pt x="383" y="604"/>
                    <a:pt x="383" y="493"/>
                  </a:cubicBezTo>
                  <a:cubicBezTo>
                    <a:pt x="426" y="392"/>
                    <a:pt x="460" y="247"/>
                    <a:pt x="494" y="137"/>
                  </a:cubicBezTo>
                  <a:cubicBezTo>
                    <a:pt x="528" y="69"/>
                    <a:pt x="426" y="1"/>
                    <a:pt x="38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2"/>
            <p:cNvSpPr/>
            <p:nvPr/>
          </p:nvSpPr>
          <p:spPr>
            <a:xfrm>
              <a:off x="1306426" y="2213172"/>
              <a:ext cx="14487" cy="20268"/>
            </a:xfrm>
            <a:custGeom>
              <a:avLst/>
              <a:gdLst/>
              <a:ahLst/>
              <a:cxnLst/>
              <a:rect l="l" t="t" r="r" b="b"/>
              <a:pathLst>
                <a:path w="426" h="596" extrusionOk="0">
                  <a:moveTo>
                    <a:pt x="323" y="1"/>
                  </a:moveTo>
                  <a:cubicBezTo>
                    <a:pt x="289" y="1"/>
                    <a:pt x="255" y="35"/>
                    <a:pt x="213" y="69"/>
                  </a:cubicBezTo>
                  <a:cubicBezTo>
                    <a:pt x="179" y="137"/>
                    <a:pt x="145" y="213"/>
                    <a:pt x="111" y="281"/>
                  </a:cubicBezTo>
                  <a:cubicBezTo>
                    <a:pt x="77" y="349"/>
                    <a:pt x="43" y="426"/>
                    <a:pt x="0" y="494"/>
                  </a:cubicBezTo>
                  <a:cubicBezTo>
                    <a:pt x="0" y="528"/>
                    <a:pt x="43" y="596"/>
                    <a:pt x="77" y="596"/>
                  </a:cubicBezTo>
                  <a:lnTo>
                    <a:pt x="145" y="596"/>
                  </a:lnTo>
                  <a:cubicBezTo>
                    <a:pt x="213" y="528"/>
                    <a:pt x="289" y="494"/>
                    <a:pt x="323" y="426"/>
                  </a:cubicBezTo>
                  <a:cubicBezTo>
                    <a:pt x="357" y="315"/>
                    <a:pt x="391" y="213"/>
                    <a:pt x="391" y="137"/>
                  </a:cubicBezTo>
                  <a:cubicBezTo>
                    <a:pt x="425" y="69"/>
                    <a:pt x="357" y="1"/>
                    <a:pt x="32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2"/>
            <p:cNvSpPr/>
            <p:nvPr/>
          </p:nvSpPr>
          <p:spPr>
            <a:xfrm>
              <a:off x="1290816" y="2177090"/>
              <a:ext cx="9862" cy="20234"/>
            </a:xfrm>
            <a:custGeom>
              <a:avLst/>
              <a:gdLst/>
              <a:ahLst/>
              <a:cxnLst/>
              <a:rect l="l" t="t" r="r" b="b"/>
              <a:pathLst>
                <a:path w="290" h="595" extrusionOk="0">
                  <a:moveTo>
                    <a:pt x="213" y="0"/>
                  </a:moveTo>
                  <a:cubicBezTo>
                    <a:pt x="179" y="0"/>
                    <a:pt x="145" y="0"/>
                    <a:pt x="145" y="34"/>
                  </a:cubicBezTo>
                  <a:cubicBezTo>
                    <a:pt x="111" y="136"/>
                    <a:pt x="111" y="212"/>
                    <a:pt x="77" y="280"/>
                  </a:cubicBezTo>
                  <a:cubicBezTo>
                    <a:pt x="35" y="348"/>
                    <a:pt x="1" y="425"/>
                    <a:pt x="1" y="493"/>
                  </a:cubicBezTo>
                  <a:cubicBezTo>
                    <a:pt x="1" y="527"/>
                    <a:pt x="35" y="595"/>
                    <a:pt x="111" y="595"/>
                  </a:cubicBezTo>
                  <a:cubicBezTo>
                    <a:pt x="111" y="595"/>
                    <a:pt x="111" y="561"/>
                    <a:pt x="145" y="561"/>
                  </a:cubicBezTo>
                  <a:cubicBezTo>
                    <a:pt x="289" y="493"/>
                    <a:pt x="289" y="212"/>
                    <a:pt x="289" y="68"/>
                  </a:cubicBezTo>
                  <a:cubicBezTo>
                    <a:pt x="289" y="34"/>
                    <a:pt x="247" y="0"/>
                    <a:pt x="21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2"/>
            <p:cNvSpPr/>
            <p:nvPr/>
          </p:nvSpPr>
          <p:spPr>
            <a:xfrm>
              <a:off x="1267997" y="2275576"/>
              <a:ext cx="11018" cy="19384"/>
            </a:xfrm>
            <a:custGeom>
              <a:avLst/>
              <a:gdLst/>
              <a:ahLst/>
              <a:cxnLst/>
              <a:rect l="l" t="t" r="r" b="b"/>
              <a:pathLst>
                <a:path w="324" h="570" extrusionOk="0">
                  <a:moveTo>
                    <a:pt x="145" y="1"/>
                  </a:moveTo>
                  <a:cubicBezTo>
                    <a:pt x="111" y="1"/>
                    <a:pt x="34" y="35"/>
                    <a:pt x="34" y="111"/>
                  </a:cubicBezTo>
                  <a:cubicBezTo>
                    <a:pt x="34" y="213"/>
                    <a:pt x="0" y="426"/>
                    <a:pt x="111" y="536"/>
                  </a:cubicBezTo>
                  <a:cubicBezTo>
                    <a:pt x="111" y="570"/>
                    <a:pt x="145" y="570"/>
                    <a:pt x="145" y="570"/>
                  </a:cubicBezTo>
                  <a:cubicBezTo>
                    <a:pt x="179" y="570"/>
                    <a:pt x="179" y="570"/>
                    <a:pt x="213" y="536"/>
                  </a:cubicBezTo>
                  <a:cubicBezTo>
                    <a:pt x="323" y="426"/>
                    <a:pt x="247" y="213"/>
                    <a:pt x="247" y="111"/>
                  </a:cubicBezTo>
                  <a:cubicBezTo>
                    <a:pt x="247"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2"/>
            <p:cNvSpPr/>
            <p:nvPr/>
          </p:nvSpPr>
          <p:spPr>
            <a:xfrm>
              <a:off x="1299182" y="2270951"/>
              <a:ext cx="11018" cy="27478"/>
            </a:xfrm>
            <a:custGeom>
              <a:avLst/>
              <a:gdLst/>
              <a:ahLst/>
              <a:cxnLst/>
              <a:rect l="l" t="t" r="r" b="b"/>
              <a:pathLst>
                <a:path w="324" h="808" extrusionOk="0">
                  <a:moveTo>
                    <a:pt x="256" y="1"/>
                  </a:moveTo>
                  <a:cubicBezTo>
                    <a:pt x="213" y="1"/>
                    <a:pt x="179" y="35"/>
                    <a:pt x="179" y="69"/>
                  </a:cubicBezTo>
                  <a:cubicBezTo>
                    <a:pt x="111" y="281"/>
                    <a:pt x="1" y="494"/>
                    <a:pt x="1" y="706"/>
                  </a:cubicBezTo>
                  <a:cubicBezTo>
                    <a:pt x="1" y="774"/>
                    <a:pt x="77" y="808"/>
                    <a:pt x="111" y="808"/>
                  </a:cubicBezTo>
                  <a:cubicBezTo>
                    <a:pt x="145" y="808"/>
                    <a:pt x="179" y="774"/>
                    <a:pt x="179" y="740"/>
                  </a:cubicBezTo>
                  <a:cubicBezTo>
                    <a:pt x="290" y="562"/>
                    <a:pt x="290" y="315"/>
                    <a:pt x="324" y="103"/>
                  </a:cubicBezTo>
                  <a:cubicBezTo>
                    <a:pt x="324" y="69"/>
                    <a:pt x="290" y="1"/>
                    <a:pt x="25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2"/>
            <p:cNvSpPr/>
            <p:nvPr/>
          </p:nvSpPr>
          <p:spPr>
            <a:xfrm>
              <a:off x="1328089" y="2253913"/>
              <a:ext cx="18228" cy="25472"/>
            </a:xfrm>
            <a:custGeom>
              <a:avLst/>
              <a:gdLst/>
              <a:ahLst/>
              <a:cxnLst/>
              <a:rect l="l" t="t" r="r" b="b"/>
              <a:pathLst>
                <a:path w="536" h="749" extrusionOk="0">
                  <a:moveTo>
                    <a:pt x="391" y="1"/>
                  </a:moveTo>
                  <a:cubicBezTo>
                    <a:pt x="357" y="1"/>
                    <a:pt x="323" y="1"/>
                    <a:pt x="289" y="35"/>
                  </a:cubicBezTo>
                  <a:cubicBezTo>
                    <a:pt x="213" y="145"/>
                    <a:pt x="145" y="213"/>
                    <a:pt x="111" y="323"/>
                  </a:cubicBezTo>
                  <a:cubicBezTo>
                    <a:pt x="77" y="425"/>
                    <a:pt x="0" y="536"/>
                    <a:pt x="77" y="672"/>
                  </a:cubicBezTo>
                  <a:cubicBezTo>
                    <a:pt x="77" y="714"/>
                    <a:pt x="145" y="748"/>
                    <a:pt x="179" y="748"/>
                  </a:cubicBezTo>
                  <a:cubicBezTo>
                    <a:pt x="213" y="748"/>
                    <a:pt x="213" y="714"/>
                    <a:pt x="255" y="714"/>
                  </a:cubicBezTo>
                  <a:cubicBezTo>
                    <a:pt x="357" y="638"/>
                    <a:pt x="357" y="570"/>
                    <a:pt x="391" y="459"/>
                  </a:cubicBezTo>
                  <a:cubicBezTo>
                    <a:pt x="425" y="357"/>
                    <a:pt x="425" y="247"/>
                    <a:pt x="502" y="179"/>
                  </a:cubicBezTo>
                  <a:cubicBezTo>
                    <a:pt x="536" y="77"/>
                    <a:pt x="468" y="1"/>
                    <a:pt x="39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2"/>
            <p:cNvSpPr/>
            <p:nvPr/>
          </p:nvSpPr>
          <p:spPr>
            <a:xfrm>
              <a:off x="1298026" y="2345495"/>
              <a:ext cx="11018" cy="20541"/>
            </a:xfrm>
            <a:custGeom>
              <a:avLst/>
              <a:gdLst/>
              <a:ahLst/>
              <a:cxnLst/>
              <a:rect l="l" t="t" r="r" b="b"/>
              <a:pathLst>
                <a:path w="324" h="604" extrusionOk="0">
                  <a:moveTo>
                    <a:pt x="179" y="1"/>
                  </a:moveTo>
                  <a:cubicBezTo>
                    <a:pt x="145" y="1"/>
                    <a:pt x="111" y="35"/>
                    <a:pt x="111" y="102"/>
                  </a:cubicBezTo>
                  <a:cubicBezTo>
                    <a:pt x="111" y="179"/>
                    <a:pt x="111" y="247"/>
                    <a:pt x="77" y="315"/>
                  </a:cubicBezTo>
                  <a:cubicBezTo>
                    <a:pt x="35" y="391"/>
                    <a:pt x="1" y="459"/>
                    <a:pt x="1" y="527"/>
                  </a:cubicBezTo>
                  <a:cubicBezTo>
                    <a:pt x="35" y="604"/>
                    <a:pt x="77" y="604"/>
                    <a:pt x="111" y="604"/>
                  </a:cubicBezTo>
                  <a:lnTo>
                    <a:pt x="145" y="604"/>
                  </a:lnTo>
                  <a:cubicBezTo>
                    <a:pt x="324" y="570"/>
                    <a:pt x="290" y="213"/>
                    <a:pt x="290" y="68"/>
                  </a:cubicBezTo>
                  <a:cubicBezTo>
                    <a:pt x="247" y="35"/>
                    <a:pt x="213"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2"/>
            <p:cNvSpPr/>
            <p:nvPr/>
          </p:nvSpPr>
          <p:spPr>
            <a:xfrm>
              <a:off x="1260788" y="2321520"/>
              <a:ext cx="14453" cy="24009"/>
            </a:xfrm>
            <a:custGeom>
              <a:avLst/>
              <a:gdLst/>
              <a:ahLst/>
              <a:cxnLst/>
              <a:rect l="l" t="t" r="r" b="b"/>
              <a:pathLst>
                <a:path w="425" h="706" extrusionOk="0">
                  <a:moveTo>
                    <a:pt x="212" y="0"/>
                  </a:moveTo>
                  <a:cubicBezTo>
                    <a:pt x="178" y="0"/>
                    <a:pt x="144" y="34"/>
                    <a:pt x="111" y="102"/>
                  </a:cubicBezTo>
                  <a:cubicBezTo>
                    <a:pt x="111" y="247"/>
                    <a:pt x="0" y="493"/>
                    <a:pt x="111" y="638"/>
                  </a:cubicBezTo>
                  <a:cubicBezTo>
                    <a:pt x="144" y="672"/>
                    <a:pt x="178" y="706"/>
                    <a:pt x="212" y="706"/>
                  </a:cubicBezTo>
                  <a:cubicBezTo>
                    <a:pt x="246" y="706"/>
                    <a:pt x="280" y="672"/>
                    <a:pt x="323" y="638"/>
                  </a:cubicBezTo>
                  <a:cubicBezTo>
                    <a:pt x="425" y="493"/>
                    <a:pt x="323" y="247"/>
                    <a:pt x="323" y="102"/>
                  </a:cubicBezTo>
                  <a:cubicBezTo>
                    <a:pt x="323" y="34"/>
                    <a:pt x="246" y="0"/>
                    <a:pt x="21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2"/>
            <p:cNvSpPr/>
            <p:nvPr/>
          </p:nvSpPr>
          <p:spPr>
            <a:xfrm>
              <a:off x="1252388" y="2391133"/>
              <a:ext cx="8434" cy="17072"/>
            </a:xfrm>
            <a:custGeom>
              <a:avLst/>
              <a:gdLst/>
              <a:ahLst/>
              <a:cxnLst/>
              <a:rect l="l" t="t" r="r" b="b"/>
              <a:pathLst>
                <a:path w="248" h="502" extrusionOk="0">
                  <a:moveTo>
                    <a:pt x="145" y="1"/>
                  </a:moveTo>
                  <a:cubicBezTo>
                    <a:pt x="103" y="1"/>
                    <a:pt x="69" y="35"/>
                    <a:pt x="69" y="77"/>
                  </a:cubicBezTo>
                  <a:cubicBezTo>
                    <a:pt x="35" y="213"/>
                    <a:pt x="1" y="324"/>
                    <a:pt x="35" y="425"/>
                  </a:cubicBezTo>
                  <a:cubicBezTo>
                    <a:pt x="35" y="459"/>
                    <a:pt x="69" y="502"/>
                    <a:pt x="103" y="502"/>
                  </a:cubicBezTo>
                  <a:cubicBezTo>
                    <a:pt x="103" y="502"/>
                    <a:pt x="145" y="502"/>
                    <a:pt x="145" y="459"/>
                  </a:cubicBezTo>
                  <a:cubicBezTo>
                    <a:pt x="247" y="357"/>
                    <a:pt x="213" y="179"/>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2"/>
            <p:cNvSpPr/>
            <p:nvPr/>
          </p:nvSpPr>
          <p:spPr>
            <a:xfrm>
              <a:off x="1276363" y="2383924"/>
              <a:ext cx="12175" cy="28906"/>
            </a:xfrm>
            <a:custGeom>
              <a:avLst/>
              <a:gdLst/>
              <a:ahLst/>
              <a:cxnLst/>
              <a:rect l="l" t="t" r="r" b="b"/>
              <a:pathLst>
                <a:path w="358" h="850" extrusionOk="0">
                  <a:moveTo>
                    <a:pt x="247" y="0"/>
                  </a:moveTo>
                  <a:cubicBezTo>
                    <a:pt x="213" y="0"/>
                    <a:pt x="179" y="34"/>
                    <a:pt x="145" y="111"/>
                  </a:cubicBezTo>
                  <a:cubicBezTo>
                    <a:pt x="145" y="213"/>
                    <a:pt x="111" y="323"/>
                    <a:pt x="77" y="425"/>
                  </a:cubicBezTo>
                  <a:cubicBezTo>
                    <a:pt x="77" y="536"/>
                    <a:pt x="1" y="637"/>
                    <a:pt x="35" y="748"/>
                  </a:cubicBezTo>
                  <a:cubicBezTo>
                    <a:pt x="77" y="816"/>
                    <a:pt x="111" y="850"/>
                    <a:pt x="179" y="850"/>
                  </a:cubicBezTo>
                  <a:cubicBezTo>
                    <a:pt x="213" y="850"/>
                    <a:pt x="247" y="816"/>
                    <a:pt x="290" y="816"/>
                  </a:cubicBezTo>
                  <a:cubicBezTo>
                    <a:pt x="358" y="714"/>
                    <a:pt x="358" y="569"/>
                    <a:pt x="358" y="459"/>
                  </a:cubicBezTo>
                  <a:cubicBezTo>
                    <a:pt x="358" y="323"/>
                    <a:pt x="324" y="179"/>
                    <a:pt x="324" y="77"/>
                  </a:cubicBezTo>
                  <a:cubicBezTo>
                    <a:pt x="324" y="34"/>
                    <a:pt x="290" y="0"/>
                    <a:pt x="24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2"/>
            <p:cNvSpPr/>
            <p:nvPr/>
          </p:nvSpPr>
          <p:spPr>
            <a:xfrm>
              <a:off x="1448543" y="2179369"/>
              <a:ext cx="12175" cy="17956"/>
            </a:xfrm>
            <a:custGeom>
              <a:avLst/>
              <a:gdLst/>
              <a:ahLst/>
              <a:cxnLst/>
              <a:rect l="l" t="t" r="r" b="b"/>
              <a:pathLst>
                <a:path w="358" h="528" extrusionOk="0">
                  <a:moveTo>
                    <a:pt x="247" y="1"/>
                  </a:moveTo>
                  <a:lnTo>
                    <a:pt x="213" y="1"/>
                  </a:lnTo>
                  <a:cubicBezTo>
                    <a:pt x="145" y="1"/>
                    <a:pt x="145" y="103"/>
                    <a:pt x="111" y="145"/>
                  </a:cubicBezTo>
                  <a:cubicBezTo>
                    <a:pt x="69" y="213"/>
                    <a:pt x="35" y="281"/>
                    <a:pt x="1" y="358"/>
                  </a:cubicBezTo>
                  <a:cubicBezTo>
                    <a:pt x="1" y="392"/>
                    <a:pt x="1" y="426"/>
                    <a:pt x="35" y="460"/>
                  </a:cubicBezTo>
                  <a:cubicBezTo>
                    <a:pt x="35" y="528"/>
                    <a:pt x="69" y="528"/>
                    <a:pt x="145" y="528"/>
                  </a:cubicBezTo>
                  <a:lnTo>
                    <a:pt x="179" y="528"/>
                  </a:lnTo>
                  <a:cubicBezTo>
                    <a:pt x="213" y="528"/>
                    <a:pt x="247" y="494"/>
                    <a:pt x="281" y="460"/>
                  </a:cubicBezTo>
                  <a:cubicBezTo>
                    <a:pt x="324" y="392"/>
                    <a:pt x="358" y="281"/>
                    <a:pt x="358" y="179"/>
                  </a:cubicBezTo>
                  <a:lnTo>
                    <a:pt x="358" y="69"/>
                  </a:lnTo>
                  <a:cubicBezTo>
                    <a:pt x="324" y="35"/>
                    <a:pt x="281" y="1"/>
                    <a:pt x="24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2"/>
            <p:cNvSpPr/>
            <p:nvPr/>
          </p:nvSpPr>
          <p:spPr>
            <a:xfrm>
              <a:off x="1485815" y="2137199"/>
              <a:ext cx="12175" cy="21697"/>
            </a:xfrm>
            <a:custGeom>
              <a:avLst/>
              <a:gdLst/>
              <a:ahLst/>
              <a:cxnLst/>
              <a:rect l="l" t="t" r="r" b="b"/>
              <a:pathLst>
                <a:path w="358" h="638" extrusionOk="0">
                  <a:moveTo>
                    <a:pt x="247" y="1"/>
                  </a:moveTo>
                  <a:cubicBezTo>
                    <a:pt x="213" y="1"/>
                    <a:pt x="179" y="1"/>
                    <a:pt x="179" y="69"/>
                  </a:cubicBezTo>
                  <a:cubicBezTo>
                    <a:pt x="145" y="145"/>
                    <a:pt x="111" y="213"/>
                    <a:pt x="111" y="324"/>
                  </a:cubicBezTo>
                  <a:cubicBezTo>
                    <a:pt x="77" y="392"/>
                    <a:pt x="1" y="459"/>
                    <a:pt x="35" y="570"/>
                  </a:cubicBezTo>
                  <a:cubicBezTo>
                    <a:pt x="35" y="604"/>
                    <a:pt x="111" y="638"/>
                    <a:pt x="145" y="638"/>
                  </a:cubicBezTo>
                  <a:cubicBezTo>
                    <a:pt x="145" y="638"/>
                    <a:pt x="179" y="638"/>
                    <a:pt x="179" y="604"/>
                  </a:cubicBezTo>
                  <a:cubicBezTo>
                    <a:pt x="357" y="536"/>
                    <a:pt x="357" y="247"/>
                    <a:pt x="323" y="69"/>
                  </a:cubicBezTo>
                  <a:cubicBezTo>
                    <a:pt x="323" y="35"/>
                    <a:pt x="289" y="1"/>
                    <a:pt x="24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2"/>
            <p:cNvSpPr/>
            <p:nvPr/>
          </p:nvSpPr>
          <p:spPr>
            <a:xfrm>
              <a:off x="1491869" y="2087821"/>
              <a:ext cx="9590" cy="15609"/>
            </a:xfrm>
            <a:custGeom>
              <a:avLst/>
              <a:gdLst/>
              <a:ahLst/>
              <a:cxnLst/>
              <a:rect l="l" t="t" r="r" b="b"/>
              <a:pathLst>
                <a:path w="282" h="459" extrusionOk="0">
                  <a:moveTo>
                    <a:pt x="179" y="0"/>
                  </a:moveTo>
                  <a:cubicBezTo>
                    <a:pt x="145" y="0"/>
                    <a:pt x="111" y="34"/>
                    <a:pt x="111" y="77"/>
                  </a:cubicBezTo>
                  <a:cubicBezTo>
                    <a:pt x="111" y="145"/>
                    <a:pt x="111" y="179"/>
                    <a:pt x="69" y="246"/>
                  </a:cubicBezTo>
                  <a:lnTo>
                    <a:pt x="69" y="289"/>
                  </a:lnTo>
                  <a:lnTo>
                    <a:pt x="69" y="323"/>
                  </a:lnTo>
                  <a:lnTo>
                    <a:pt x="35" y="323"/>
                  </a:lnTo>
                  <a:lnTo>
                    <a:pt x="35" y="357"/>
                  </a:lnTo>
                  <a:lnTo>
                    <a:pt x="35" y="391"/>
                  </a:lnTo>
                  <a:cubicBezTo>
                    <a:pt x="1" y="425"/>
                    <a:pt x="35" y="459"/>
                    <a:pt x="69" y="459"/>
                  </a:cubicBezTo>
                  <a:lnTo>
                    <a:pt x="111" y="459"/>
                  </a:lnTo>
                  <a:lnTo>
                    <a:pt x="145" y="425"/>
                  </a:lnTo>
                  <a:lnTo>
                    <a:pt x="179" y="391"/>
                  </a:lnTo>
                  <a:lnTo>
                    <a:pt x="179" y="391"/>
                  </a:lnTo>
                  <a:lnTo>
                    <a:pt x="179" y="391"/>
                  </a:lnTo>
                  <a:lnTo>
                    <a:pt x="179" y="391"/>
                  </a:lnTo>
                  <a:cubicBezTo>
                    <a:pt x="179" y="391"/>
                    <a:pt x="213" y="391"/>
                    <a:pt x="213" y="357"/>
                  </a:cubicBezTo>
                  <a:cubicBezTo>
                    <a:pt x="247" y="357"/>
                    <a:pt x="247" y="323"/>
                    <a:pt x="247" y="289"/>
                  </a:cubicBezTo>
                  <a:cubicBezTo>
                    <a:pt x="281" y="213"/>
                    <a:pt x="281" y="145"/>
                    <a:pt x="247" y="77"/>
                  </a:cubicBezTo>
                  <a:cubicBezTo>
                    <a:pt x="247" y="34"/>
                    <a:pt x="213" y="0"/>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2"/>
            <p:cNvSpPr/>
            <p:nvPr/>
          </p:nvSpPr>
          <p:spPr>
            <a:xfrm>
              <a:off x="1502853" y="2168418"/>
              <a:ext cx="14487" cy="21697"/>
            </a:xfrm>
            <a:custGeom>
              <a:avLst/>
              <a:gdLst/>
              <a:ahLst/>
              <a:cxnLst/>
              <a:rect l="l" t="t" r="r" b="b"/>
              <a:pathLst>
                <a:path w="426" h="638" extrusionOk="0">
                  <a:moveTo>
                    <a:pt x="315" y="0"/>
                  </a:moveTo>
                  <a:cubicBezTo>
                    <a:pt x="281" y="0"/>
                    <a:pt x="281" y="0"/>
                    <a:pt x="247" y="43"/>
                  </a:cubicBezTo>
                  <a:cubicBezTo>
                    <a:pt x="213" y="111"/>
                    <a:pt x="171" y="179"/>
                    <a:pt x="137" y="255"/>
                  </a:cubicBezTo>
                  <a:cubicBezTo>
                    <a:pt x="103" y="323"/>
                    <a:pt x="35" y="391"/>
                    <a:pt x="1" y="501"/>
                  </a:cubicBezTo>
                  <a:cubicBezTo>
                    <a:pt x="1" y="569"/>
                    <a:pt x="69" y="637"/>
                    <a:pt x="137" y="637"/>
                  </a:cubicBezTo>
                  <a:lnTo>
                    <a:pt x="213" y="637"/>
                  </a:lnTo>
                  <a:cubicBezTo>
                    <a:pt x="383" y="535"/>
                    <a:pt x="426" y="255"/>
                    <a:pt x="383" y="43"/>
                  </a:cubicBezTo>
                  <a:cubicBezTo>
                    <a:pt x="383" y="0"/>
                    <a:pt x="349" y="0"/>
                    <a:pt x="31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2"/>
            <p:cNvSpPr/>
            <p:nvPr/>
          </p:nvSpPr>
          <p:spPr>
            <a:xfrm>
              <a:off x="1531759" y="2174472"/>
              <a:ext cx="15609" cy="26628"/>
            </a:xfrm>
            <a:custGeom>
              <a:avLst/>
              <a:gdLst/>
              <a:ahLst/>
              <a:cxnLst/>
              <a:rect l="l" t="t" r="r" b="b"/>
              <a:pathLst>
                <a:path w="459" h="783" extrusionOk="0">
                  <a:moveTo>
                    <a:pt x="349" y="1"/>
                  </a:moveTo>
                  <a:cubicBezTo>
                    <a:pt x="315" y="1"/>
                    <a:pt x="281" y="35"/>
                    <a:pt x="247" y="77"/>
                  </a:cubicBezTo>
                  <a:cubicBezTo>
                    <a:pt x="247" y="179"/>
                    <a:pt x="170" y="289"/>
                    <a:pt x="102" y="391"/>
                  </a:cubicBezTo>
                  <a:cubicBezTo>
                    <a:pt x="68" y="502"/>
                    <a:pt x="0" y="604"/>
                    <a:pt x="0" y="714"/>
                  </a:cubicBezTo>
                  <a:cubicBezTo>
                    <a:pt x="0" y="748"/>
                    <a:pt x="34" y="782"/>
                    <a:pt x="68" y="782"/>
                  </a:cubicBezTo>
                  <a:lnTo>
                    <a:pt x="102" y="782"/>
                  </a:lnTo>
                  <a:cubicBezTo>
                    <a:pt x="247" y="782"/>
                    <a:pt x="349" y="638"/>
                    <a:pt x="425" y="536"/>
                  </a:cubicBezTo>
                  <a:cubicBezTo>
                    <a:pt x="459" y="357"/>
                    <a:pt x="459" y="213"/>
                    <a:pt x="425" y="77"/>
                  </a:cubicBezTo>
                  <a:cubicBezTo>
                    <a:pt x="425" y="35"/>
                    <a:pt x="383"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2"/>
            <p:cNvSpPr/>
            <p:nvPr/>
          </p:nvSpPr>
          <p:spPr>
            <a:xfrm>
              <a:off x="1500269" y="2244391"/>
              <a:ext cx="14487" cy="28906"/>
            </a:xfrm>
            <a:custGeom>
              <a:avLst/>
              <a:gdLst/>
              <a:ahLst/>
              <a:cxnLst/>
              <a:rect l="l" t="t" r="r" b="b"/>
              <a:pathLst>
                <a:path w="426" h="850" extrusionOk="0">
                  <a:moveTo>
                    <a:pt x="323" y="0"/>
                  </a:moveTo>
                  <a:cubicBezTo>
                    <a:pt x="289" y="0"/>
                    <a:pt x="213" y="34"/>
                    <a:pt x="213" y="68"/>
                  </a:cubicBezTo>
                  <a:cubicBezTo>
                    <a:pt x="179" y="213"/>
                    <a:pt x="145" y="315"/>
                    <a:pt x="111" y="425"/>
                  </a:cubicBezTo>
                  <a:cubicBezTo>
                    <a:pt x="77" y="527"/>
                    <a:pt x="0" y="637"/>
                    <a:pt x="0" y="782"/>
                  </a:cubicBezTo>
                  <a:cubicBezTo>
                    <a:pt x="34" y="816"/>
                    <a:pt x="111" y="850"/>
                    <a:pt x="145" y="850"/>
                  </a:cubicBezTo>
                  <a:lnTo>
                    <a:pt x="213" y="850"/>
                  </a:lnTo>
                  <a:cubicBezTo>
                    <a:pt x="323" y="782"/>
                    <a:pt x="357" y="637"/>
                    <a:pt x="391" y="493"/>
                  </a:cubicBezTo>
                  <a:cubicBezTo>
                    <a:pt x="425" y="391"/>
                    <a:pt x="425" y="247"/>
                    <a:pt x="425" y="102"/>
                  </a:cubicBezTo>
                  <a:cubicBezTo>
                    <a:pt x="391" y="68"/>
                    <a:pt x="357"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2"/>
            <p:cNvSpPr/>
            <p:nvPr/>
          </p:nvSpPr>
          <p:spPr>
            <a:xfrm>
              <a:off x="1548491" y="2252757"/>
              <a:ext cx="14487" cy="25472"/>
            </a:xfrm>
            <a:custGeom>
              <a:avLst/>
              <a:gdLst/>
              <a:ahLst/>
              <a:cxnLst/>
              <a:rect l="l" t="t" r="r" b="b"/>
              <a:pathLst>
                <a:path w="426" h="749" extrusionOk="0">
                  <a:moveTo>
                    <a:pt x="281" y="1"/>
                  </a:moveTo>
                  <a:cubicBezTo>
                    <a:pt x="247" y="1"/>
                    <a:pt x="247" y="1"/>
                    <a:pt x="213" y="35"/>
                  </a:cubicBezTo>
                  <a:cubicBezTo>
                    <a:pt x="103" y="213"/>
                    <a:pt x="1" y="425"/>
                    <a:pt x="35" y="638"/>
                  </a:cubicBezTo>
                  <a:cubicBezTo>
                    <a:pt x="35" y="706"/>
                    <a:pt x="69" y="748"/>
                    <a:pt x="145" y="748"/>
                  </a:cubicBezTo>
                  <a:lnTo>
                    <a:pt x="179" y="748"/>
                  </a:lnTo>
                  <a:lnTo>
                    <a:pt x="179" y="748"/>
                  </a:lnTo>
                  <a:cubicBezTo>
                    <a:pt x="213" y="748"/>
                    <a:pt x="247" y="706"/>
                    <a:pt x="281" y="672"/>
                  </a:cubicBezTo>
                  <a:cubicBezTo>
                    <a:pt x="358" y="493"/>
                    <a:pt x="358" y="323"/>
                    <a:pt x="392" y="111"/>
                  </a:cubicBezTo>
                  <a:cubicBezTo>
                    <a:pt x="426" y="35"/>
                    <a:pt x="358"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2"/>
            <p:cNvSpPr/>
            <p:nvPr/>
          </p:nvSpPr>
          <p:spPr>
            <a:xfrm>
              <a:off x="1507478" y="2309379"/>
              <a:ext cx="13331" cy="24009"/>
            </a:xfrm>
            <a:custGeom>
              <a:avLst/>
              <a:gdLst/>
              <a:ahLst/>
              <a:cxnLst/>
              <a:rect l="l" t="t" r="r" b="b"/>
              <a:pathLst>
                <a:path w="392" h="706" extrusionOk="0">
                  <a:moveTo>
                    <a:pt x="290" y="1"/>
                  </a:moveTo>
                  <a:cubicBezTo>
                    <a:pt x="247" y="1"/>
                    <a:pt x="247" y="1"/>
                    <a:pt x="213" y="35"/>
                  </a:cubicBezTo>
                  <a:cubicBezTo>
                    <a:pt x="179" y="145"/>
                    <a:pt x="145" y="247"/>
                    <a:pt x="111" y="357"/>
                  </a:cubicBezTo>
                  <a:cubicBezTo>
                    <a:pt x="77" y="425"/>
                    <a:pt x="77" y="459"/>
                    <a:pt x="77" y="493"/>
                  </a:cubicBezTo>
                  <a:cubicBezTo>
                    <a:pt x="35" y="570"/>
                    <a:pt x="35" y="604"/>
                    <a:pt x="1" y="672"/>
                  </a:cubicBezTo>
                  <a:cubicBezTo>
                    <a:pt x="1" y="706"/>
                    <a:pt x="35" y="706"/>
                    <a:pt x="77" y="706"/>
                  </a:cubicBezTo>
                  <a:lnTo>
                    <a:pt x="77" y="706"/>
                  </a:lnTo>
                  <a:cubicBezTo>
                    <a:pt x="145" y="672"/>
                    <a:pt x="179" y="638"/>
                    <a:pt x="213" y="604"/>
                  </a:cubicBezTo>
                  <a:cubicBezTo>
                    <a:pt x="247" y="527"/>
                    <a:pt x="290" y="493"/>
                    <a:pt x="324" y="425"/>
                  </a:cubicBezTo>
                  <a:cubicBezTo>
                    <a:pt x="357" y="315"/>
                    <a:pt x="357" y="179"/>
                    <a:pt x="357" y="69"/>
                  </a:cubicBezTo>
                  <a:cubicBezTo>
                    <a:pt x="391" y="1"/>
                    <a:pt x="357" y="1"/>
                    <a:pt x="290"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2"/>
            <p:cNvSpPr/>
            <p:nvPr/>
          </p:nvSpPr>
          <p:spPr>
            <a:xfrm>
              <a:off x="1532916" y="2324989"/>
              <a:ext cx="11869" cy="19384"/>
            </a:xfrm>
            <a:custGeom>
              <a:avLst/>
              <a:gdLst/>
              <a:ahLst/>
              <a:cxnLst/>
              <a:rect l="l" t="t" r="r" b="b"/>
              <a:pathLst>
                <a:path w="349" h="570" extrusionOk="0">
                  <a:moveTo>
                    <a:pt x="281" y="0"/>
                  </a:moveTo>
                  <a:cubicBezTo>
                    <a:pt x="247" y="0"/>
                    <a:pt x="247" y="0"/>
                    <a:pt x="213" y="34"/>
                  </a:cubicBezTo>
                  <a:cubicBezTo>
                    <a:pt x="179" y="111"/>
                    <a:pt x="136" y="179"/>
                    <a:pt x="102" y="247"/>
                  </a:cubicBezTo>
                  <a:cubicBezTo>
                    <a:pt x="68" y="323"/>
                    <a:pt x="0" y="391"/>
                    <a:pt x="34" y="459"/>
                  </a:cubicBezTo>
                  <a:cubicBezTo>
                    <a:pt x="34" y="536"/>
                    <a:pt x="68" y="570"/>
                    <a:pt x="102" y="570"/>
                  </a:cubicBezTo>
                  <a:cubicBezTo>
                    <a:pt x="136" y="570"/>
                    <a:pt x="136" y="570"/>
                    <a:pt x="179" y="536"/>
                  </a:cubicBezTo>
                  <a:cubicBezTo>
                    <a:pt x="247" y="493"/>
                    <a:pt x="247" y="391"/>
                    <a:pt x="281" y="323"/>
                  </a:cubicBezTo>
                  <a:cubicBezTo>
                    <a:pt x="315" y="247"/>
                    <a:pt x="315" y="145"/>
                    <a:pt x="349" y="68"/>
                  </a:cubicBezTo>
                  <a:cubicBezTo>
                    <a:pt x="349" y="34"/>
                    <a:pt x="315" y="0"/>
                    <a:pt x="28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2"/>
            <p:cNvSpPr/>
            <p:nvPr/>
          </p:nvSpPr>
          <p:spPr>
            <a:xfrm>
              <a:off x="1501425" y="2359949"/>
              <a:ext cx="18228" cy="32375"/>
            </a:xfrm>
            <a:custGeom>
              <a:avLst/>
              <a:gdLst/>
              <a:ahLst/>
              <a:cxnLst/>
              <a:rect l="l" t="t" r="r" b="b"/>
              <a:pathLst>
                <a:path w="536" h="952" extrusionOk="0">
                  <a:moveTo>
                    <a:pt x="425" y="0"/>
                  </a:moveTo>
                  <a:cubicBezTo>
                    <a:pt x="391" y="0"/>
                    <a:pt x="357" y="34"/>
                    <a:pt x="357" y="34"/>
                  </a:cubicBezTo>
                  <a:cubicBezTo>
                    <a:pt x="255" y="179"/>
                    <a:pt x="213" y="315"/>
                    <a:pt x="145" y="459"/>
                  </a:cubicBezTo>
                  <a:cubicBezTo>
                    <a:pt x="77" y="603"/>
                    <a:pt x="0" y="705"/>
                    <a:pt x="0" y="850"/>
                  </a:cubicBezTo>
                  <a:cubicBezTo>
                    <a:pt x="0" y="918"/>
                    <a:pt x="77" y="952"/>
                    <a:pt x="111" y="952"/>
                  </a:cubicBezTo>
                  <a:lnTo>
                    <a:pt x="179" y="952"/>
                  </a:lnTo>
                  <a:cubicBezTo>
                    <a:pt x="425" y="782"/>
                    <a:pt x="535" y="391"/>
                    <a:pt x="502" y="102"/>
                  </a:cubicBezTo>
                  <a:cubicBezTo>
                    <a:pt x="502" y="34"/>
                    <a:pt x="468"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2"/>
            <p:cNvSpPr/>
            <p:nvPr/>
          </p:nvSpPr>
          <p:spPr>
            <a:xfrm>
              <a:off x="892452" y="2367158"/>
              <a:ext cx="12141" cy="21697"/>
            </a:xfrm>
            <a:custGeom>
              <a:avLst/>
              <a:gdLst/>
              <a:ahLst/>
              <a:cxnLst/>
              <a:rect l="l" t="t" r="r" b="b"/>
              <a:pathLst>
                <a:path w="357" h="638" extrusionOk="0">
                  <a:moveTo>
                    <a:pt x="111" y="1"/>
                  </a:moveTo>
                  <a:lnTo>
                    <a:pt x="68" y="35"/>
                  </a:lnTo>
                  <a:cubicBezTo>
                    <a:pt x="0" y="145"/>
                    <a:pt x="0" y="281"/>
                    <a:pt x="34" y="391"/>
                  </a:cubicBezTo>
                  <a:cubicBezTo>
                    <a:pt x="34" y="459"/>
                    <a:pt x="68" y="493"/>
                    <a:pt x="111" y="570"/>
                  </a:cubicBezTo>
                  <a:cubicBezTo>
                    <a:pt x="145" y="604"/>
                    <a:pt x="213" y="638"/>
                    <a:pt x="280" y="638"/>
                  </a:cubicBezTo>
                  <a:lnTo>
                    <a:pt x="280" y="638"/>
                  </a:lnTo>
                  <a:cubicBezTo>
                    <a:pt x="323" y="638"/>
                    <a:pt x="357" y="570"/>
                    <a:pt x="357" y="527"/>
                  </a:cubicBezTo>
                  <a:lnTo>
                    <a:pt x="357" y="425"/>
                  </a:lnTo>
                  <a:cubicBezTo>
                    <a:pt x="323" y="391"/>
                    <a:pt x="280" y="357"/>
                    <a:pt x="280" y="281"/>
                  </a:cubicBezTo>
                  <a:cubicBezTo>
                    <a:pt x="213" y="213"/>
                    <a:pt x="213" y="145"/>
                    <a:pt x="179" y="69"/>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2"/>
            <p:cNvSpPr/>
            <p:nvPr/>
          </p:nvSpPr>
          <p:spPr>
            <a:xfrm>
              <a:off x="910646" y="2333355"/>
              <a:ext cx="14487" cy="24315"/>
            </a:xfrm>
            <a:custGeom>
              <a:avLst/>
              <a:gdLst/>
              <a:ahLst/>
              <a:cxnLst/>
              <a:rect l="l" t="t" r="r" b="b"/>
              <a:pathLst>
                <a:path w="426" h="715" extrusionOk="0">
                  <a:moveTo>
                    <a:pt x="102" y="1"/>
                  </a:moveTo>
                  <a:cubicBezTo>
                    <a:pt x="34" y="1"/>
                    <a:pt x="0" y="35"/>
                    <a:pt x="0" y="111"/>
                  </a:cubicBezTo>
                  <a:cubicBezTo>
                    <a:pt x="34" y="213"/>
                    <a:pt x="68" y="324"/>
                    <a:pt x="102" y="425"/>
                  </a:cubicBezTo>
                  <a:cubicBezTo>
                    <a:pt x="102" y="536"/>
                    <a:pt x="136" y="638"/>
                    <a:pt x="247" y="672"/>
                  </a:cubicBezTo>
                  <a:cubicBezTo>
                    <a:pt x="247" y="714"/>
                    <a:pt x="247" y="714"/>
                    <a:pt x="281" y="714"/>
                  </a:cubicBezTo>
                  <a:cubicBezTo>
                    <a:pt x="315" y="714"/>
                    <a:pt x="315" y="672"/>
                    <a:pt x="349" y="672"/>
                  </a:cubicBezTo>
                  <a:cubicBezTo>
                    <a:pt x="425" y="570"/>
                    <a:pt x="349" y="459"/>
                    <a:pt x="315" y="358"/>
                  </a:cubicBezTo>
                  <a:cubicBezTo>
                    <a:pt x="281" y="247"/>
                    <a:pt x="213" y="145"/>
                    <a:pt x="170" y="35"/>
                  </a:cubicBezTo>
                  <a:cubicBezTo>
                    <a:pt x="136" y="1"/>
                    <a:pt x="102"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2"/>
            <p:cNvSpPr/>
            <p:nvPr/>
          </p:nvSpPr>
          <p:spPr>
            <a:xfrm>
              <a:off x="870790" y="2304482"/>
              <a:ext cx="14453" cy="27750"/>
            </a:xfrm>
            <a:custGeom>
              <a:avLst/>
              <a:gdLst/>
              <a:ahLst/>
              <a:cxnLst/>
              <a:rect l="l" t="t" r="r" b="b"/>
              <a:pathLst>
                <a:path w="425" h="816" extrusionOk="0">
                  <a:moveTo>
                    <a:pt x="144" y="0"/>
                  </a:moveTo>
                  <a:cubicBezTo>
                    <a:pt x="68" y="0"/>
                    <a:pt x="34" y="34"/>
                    <a:pt x="34" y="111"/>
                  </a:cubicBezTo>
                  <a:cubicBezTo>
                    <a:pt x="0" y="323"/>
                    <a:pt x="34" y="714"/>
                    <a:pt x="280" y="816"/>
                  </a:cubicBezTo>
                  <a:lnTo>
                    <a:pt x="323" y="816"/>
                  </a:lnTo>
                  <a:cubicBezTo>
                    <a:pt x="357" y="816"/>
                    <a:pt x="391" y="748"/>
                    <a:pt x="391" y="714"/>
                  </a:cubicBezTo>
                  <a:cubicBezTo>
                    <a:pt x="425" y="603"/>
                    <a:pt x="357" y="535"/>
                    <a:pt x="323" y="425"/>
                  </a:cubicBezTo>
                  <a:cubicBezTo>
                    <a:pt x="280" y="323"/>
                    <a:pt x="246" y="213"/>
                    <a:pt x="246" y="111"/>
                  </a:cubicBezTo>
                  <a:cubicBezTo>
                    <a:pt x="212" y="34"/>
                    <a:pt x="178" y="0"/>
                    <a:pt x="14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2"/>
            <p:cNvSpPr/>
            <p:nvPr/>
          </p:nvSpPr>
          <p:spPr>
            <a:xfrm>
              <a:off x="963494" y="2162637"/>
              <a:ext cx="14487" cy="24009"/>
            </a:xfrm>
            <a:custGeom>
              <a:avLst/>
              <a:gdLst/>
              <a:ahLst/>
              <a:cxnLst/>
              <a:rect l="l" t="t" r="r" b="b"/>
              <a:pathLst>
                <a:path w="426" h="706" extrusionOk="0">
                  <a:moveTo>
                    <a:pt x="69" y="0"/>
                  </a:moveTo>
                  <a:cubicBezTo>
                    <a:pt x="35" y="0"/>
                    <a:pt x="1" y="34"/>
                    <a:pt x="1" y="102"/>
                  </a:cubicBezTo>
                  <a:cubicBezTo>
                    <a:pt x="1" y="213"/>
                    <a:pt x="35" y="315"/>
                    <a:pt x="69" y="459"/>
                  </a:cubicBezTo>
                  <a:cubicBezTo>
                    <a:pt x="103" y="527"/>
                    <a:pt x="179" y="671"/>
                    <a:pt x="247" y="705"/>
                  </a:cubicBezTo>
                  <a:lnTo>
                    <a:pt x="315" y="705"/>
                  </a:lnTo>
                  <a:cubicBezTo>
                    <a:pt x="358" y="705"/>
                    <a:pt x="426" y="671"/>
                    <a:pt x="392" y="637"/>
                  </a:cubicBezTo>
                  <a:cubicBezTo>
                    <a:pt x="392" y="527"/>
                    <a:pt x="358" y="459"/>
                    <a:pt x="315" y="349"/>
                  </a:cubicBezTo>
                  <a:cubicBezTo>
                    <a:pt x="247" y="281"/>
                    <a:pt x="213" y="170"/>
                    <a:pt x="179" y="68"/>
                  </a:cubicBezTo>
                  <a:cubicBezTo>
                    <a:pt x="145" y="34"/>
                    <a:pt x="103"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2"/>
            <p:cNvSpPr/>
            <p:nvPr/>
          </p:nvSpPr>
          <p:spPr>
            <a:xfrm>
              <a:off x="984035" y="2138356"/>
              <a:ext cx="10712" cy="18228"/>
            </a:xfrm>
            <a:custGeom>
              <a:avLst/>
              <a:gdLst/>
              <a:ahLst/>
              <a:cxnLst/>
              <a:rect l="l" t="t" r="r" b="b"/>
              <a:pathLst>
                <a:path w="315" h="536" extrusionOk="0">
                  <a:moveTo>
                    <a:pt x="102" y="1"/>
                  </a:moveTo>
                  <a:cubicBezTo>
                    <a:pt x="68" y="1"/>
                    <a:pt x="0" y="35"/>
                    <a:pt x="0" y="77"/>
                  </a:cubicBezTo>
                  <a:cubicBezTo>
                    <a:pt x="0" y="179"/>
                    <a:pt x="34" y="247"/>
                    <a:pt x="68" y="324"/>
                  </a:cubicBezTo>
                  <a:cubicBezTo>
                    <a:pt x="68" y="391"/>
                    <a:pt x="136" y="502"/>
                    <a:pt x="212" y="536"/>
                  </a:cubicBezTo>
                  <a:lnTo>
                    <a:pt x="246" y="536"/>
                  </a:lnTo>
                  <a:cubicBezTo>
                    <a:pt x="280" y="536"/>
                    <a:pt x="314" y="502"/>
                    <a:pt x="314" y="459"/>
                  </a:cubicBezTo>
                  <a:cubicBezTo>
                    <a:pt x="314" y="391"/>
                    <a:pt x="280" y="324"/>
                    <a:pt x="246" y="290"/>
                  </a:cubicBezTo>
                  <a:cubicBezTo>
                    <a:pt x="212" y="213"/>
                    <a:pt x="212" y="145"/>
                    <a:pt x="178" y="77"/>
                  </a:cubicBezTo>
                  <a:cubicBezTo>
                    <a:pt x="178" y="35"/>
                    <a:pt x="136"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2"/>
            <p:cNvSpPr/>
            <p:nvPr/>
          </p:nvSpPr>
          <p:spPr>
            <a:xfrm>
              <a:off x="928568" y="2093874"/>
              <a:ext cx="9556" cy="19384"/>
            </a:xfrm>
            <a:custGeom>
              <a:avLst/>
              <a:gdLst/>
              <a:ahLst/>
              <a:cxnLst/>
              <a:rect l="l" t="t" r="r" b="b"/>
              <a:pathLst>
                <a:path w="281" h="570" extrusionOk="0">
                  <a:moveTo>
                    <a:pt x="34" y="1"/>
                  </a:moveTo>
                  <a:cubicBezTo>
                    <a:pt x="0" y="1"/>
                    <a:pt x="0" y="35"/>
                    <a:pt x="0" y="35"/>
                  </a:cubicBezTo>
                  <a:cubicBezTo>
                    <a:pt x="34" y="213"/>
                    <a:pt x="68" y="425"/>
                    <a:pt x="178" y="570"/>
                  </a:cubicBezTo>
                  <a:lnTo>
                    <a:pt x="212" y="570"/>
                  </a:lnTo>
                  <a:cubicBezTo>
                    <a:pt x="246" y="570"/>
                    <a:pt x="280" y="570"/>
                    <a:pt x="280" y="536"/>
                  </a:cubicBezTo>
                  <a:cubicBezTo>
                    <a:pt x="280" y="357"/>
                    <a:pt x="144" y="179"/>
                    <a:pt x="3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2"/>
            <p:cNvSpPr/>
            <p:nvPr/>
          </p:nvSpPr>
          <p:spPr>
            <a:xfrm>
              <a:off x="881740" y="2117849"/>
              <a:ext cx="11903" cy="18228"/>
            </a:xfrm>
            <a:custGeom>
              <a:avLst/>
              <a:gdLst/>
              <a:ahLst/>
              <a:cxnLst/>
              <a:rect l="l" t="t" r="r" b="b"/>
              <a:pathLst>
                <a:path w="350" h="536" extrusionOk="0">
                  <a:moveTo>
                    <a:pt x="137" y="1"/>
                  </a:moveTo>
                  <a:cubicBezTo>
                    <a:pt x="103" y="1"/>
                    <a:pt x="35" y="43"/>
                    <a:pt x="35" y="77"/>
                  </a:cubicBezTo>
                  <a:cubicBezTo>
                    <a:pt x="1" y="213"/>
                    <a:pt x="35" y="425"/>
                    <a:pt x="171" y="536"/>
                  </a:cubicBezTo>
                  <a:lnTo>
                    <a:pt x="247" y="536"/>
                  </a:lnTo>
                  <a:cubicBezTo>
                    <a:pt x="315" y="536"/>
                    <a:pt x="349" y="502"/>
                    <a:pt x="349" y="425"/>
                  </a:cubicBezTo>
                  <a:cubicBezTo>
                    <a:pt x="349" y="289"/>
                    <a:pt x="247" y="179"/>
                    <a:pt x="213" y="43"/>
                  </a:cubicBezTo>
                  <a:cubicBezTo>
                    <a:pt x="171" y="1"/>
                    <a:pt x="171"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2"/>
            <p:cNvSpPr/>
            <p:nvPr/>
          </p:nvSpPr>
          <p:spPr>
            <a:xfrm>
              <a:off x="912959" y="2162637"/>
              <a:ext cx="12175" cy="21697"/>
            </a:xfrm>
            <a:custGeom>
              <a:avLst/>
              <a:gdLst/>
              <a:ahLst/>
              <a:cxnLst/>
              <a:rect l="l" t="t" r="r" b="b"/>
              <a:pathLst>
                <a:path w="358" h="638" extrusionOk="0">
                  <a:moveTo>
                    <a:pt x="102" y="0"/>
                  </a:moveTo>
                  <a:cubicBezTo>
                    <a:pt x="34" y="0"/>
                    <a:pt x="0" y="68"/>
                    <a:pt x="0" y="102"/>
                  </a:cubicBezTo>
                  <a:cubicBezTo>
                    <a:pt x="34" y="213"/>
                    <a:pt x="34" y="281"/>
                    <a:pt x="68" y="383"/>
                  </a:cubicBezTo>
                  <a:cubicBezTo>
                    <a:pt x="102" y="459"/>
                    <a:pt x="102" y="561"/>
                    <a:pt x="179" y="637"/>
                  </a:cubicBezTo>
                  <a:lnTo>
                    <a:pt x="247" y="637"/>
                  </a:lnTo>
                  <a:cubicBezTo>
                    <a:pt x="281" y="637"/>
                    <a:pt x="315" y="637"/>
                    <a:pt x="357" y="561"/>
                  </a:cubicBezTo>
                  <a:cubicBezTo>
                    <a:pt x="357" y="493"/>
                    <a:pt x="315" y="383"/>
                    <a:pt x="281" y="315"/>
                  </a:cubicBezTo>
                  <a:cubicBezTo>
                    <a:pt x="247" y="213"/>
                    <a:pt x="213" y="136"/>
                    <a:pt x="145" y="68"/>
                  </a:cubicBezTo>
                  <a:cubicBezTo>
                    <a:pt x="145" y="34"/>
                    <a:pt x="102"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2"/>
            <p:cNvSpPr/>
            <p:nvPr/>
          </p:nvSpPr>
          <p:spPr>
            <a:xfrm>
              <a:off x="874531" y="2182837"/>
              <a:ext cx="13025" cy="23159"/>
            </a:xfrm>
            <a:custGeom>
              <a:avLst/>
              <a:gdLst/>
              <a:ahLst/>
              <a:cxnLst/>
              <a:rect l="l" t="t" r="r" b="b"/>
              <a:pathLst>
                <a:path w="383" h="681" extrusionOk="0">
                  <a:moveTo>
                    <a:pt x="68" y="1"/>
                  </a:moveTo>
                  <a:cubicBezTo>
                    <a:pt x="68" y="1"/>
                    <a:pt x="34" y="43"/>
                    <a:pt x="34" y="77"/>
                  </a:cubicBezTo>
                  <a:cubicBezTo>
                    <a:pt x="34" y="256"/>
                    <a:pt x="0" y="570"/>
                    <a:pt x="170" y="681"/>
                  </a:cubicBezTo>
                  <a:lnTo>
                    <a:pt x="213" y="681"/>
                  </a:lnTo>
                  <a:cubicBezTo>
                    <a:pt x="247" y="681"/>
                    <a:pt x="281" y="681"/>
                    <a:pt x="281" y="638"/>
                  </a:cubicBezTo>
                  <a:cubicBezTo>
                    <a:pt x="383" y="426"/>
                    <a:pt x="213" y="256"/>
                    <a:pt x="136" y="43"/>
                  </a:cubicBezTo>
                  <a:cubicBezTo>
                    <a:pt x="136" y="1"/>
                    <a:pt x="102" y="1"/>
                    <a:pt x="6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2"/>
            <p:cNvSpPr/>
            <p:nvPr/>
          </p:nvSpPr>
          <p:spPr>
            <a:xfrm>
              <a:off x="849093" y="2232250"/>
              <a:ext cx="14487" cy="27784"/>
            </a:xfrm>
            <a:custGeom>
              <a:avLst/>
              <a:gdLst/>
              <a:ahLst/>
              <a:cxnLst/>
              <a:rect l="l" t="t" r="r" b="b"/>
              <a:pathLst>
                <a:path w="426" h="817" extrusionOk="0">
                  <a:moveTo>
                    <a:pt x="111" y="1"/>
                  </a:moveTo>
                  <a:cubicBezTo>
                    <a:pt x="69" y="1"/>
                    <a:pt x="1" y="35"/>
                    <a:pt x="1" y="111"/>
                  </a:cubicBezTo>
                  <a:cubicBezTo>
                    <a:pt x="35" y="323"/>
                    <a:pt x="69" y="672"/>
                    <a:pt x="281" y="782"/>
                  </a:cubicBezTo>
                  <a:cubicBezTo>
                    <a:pt x="281" y="816"/>
                    <a:pt x="324" y="816"/>
                    <a:pt x="324" y="816"/>
                  </a:cubicBezTo>
                  <a:cubicBezTo>
                    <a:pt x="392" y="816"/>
                    <a:pt x="426" y="782"/>
                    <a:pt x="426" y="714"/>
                  </a:cubicBezTo>
                  <a:cubicBezTo>
                    <a:pt x="426" y="604"/>
                    <a:pt x="392" y="502"/>
                    <a:pt x="324" y="425"/>
                  </a:cubicBezTo>
                  <a:cubicBezTo>
                    <a:pt x="281" y="323"/>
                    <a:pt x="247" y="179"/>
                    <a:pt x="213" y="77"/>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2"/>
            <p:cNvSpPr/>
            <p:nvPr/>
          </p:nvSpPr>
          <p:spPr>
            <a:xfrm>
              <a:off x="898506" y="2246704"/>
              <a:ext cx="9556" cy="22853"/>
            </a:xfrm>
            <a:custGeom>
              <a:avLst/>
              <a:gdLst/>
              <a:ahLst/>
              <a:cxnLst/>
              <a:rect l="l" t="t" r="r" b="b"/>
              <a:pathLst>
                <a:path w="281" h="672" extrusionOk="0">
                  <a:moveTo>
                    <a:pt x="35" y="0"/>
                  </a:moveTo>
                  <a:cubicBezTo>
                    <a:pt x="35" y="0"/>
                    <a:pt x="1" y="34"/>
                    <a:pt x="1" y="77"/>
                  </a:cubicBezTo>
                  <a:cubicBezTo>
                    <a:pt x="1" y="179"/>
                    <a:pt x="1" y="289"/>
                    <a:pt x="35" y="391"/>
                  </a:cubicBezTo>
                  <a:cubicBezTo>
                    <a:pt x="35" y="501"/>
                    <a:pt x="35" y="603"/>
                    <a:pt x="102" y="671"/>
                  </a:cubicBezTo>
                  <a:lnTo>
                    <a:pt x="179" y="671"/>
                  </a:lnTo>
                  <a:cubicBezTo>
                    <a:pt x="179" y="671"/>
                    <a:pt x="213" y="671"/>
                    <a:pt x="213" y="637"/>
                  </a:cubicBezTo>
                  <a:cubicBezTo>
                    <a:pt x="281" y="569"/>
                    <a:pt x="247" y="459"/>
                    <a:pt x="213" y="391"/>
                  </a:cubicBezTo>
                  <a:cubicBezTo>
                    <a:pt x="179" y="247"/>
                    <a:pt x="145" y="179"/>
                    <a:pt x="102" y="77"/>
                  </a:cubicBezTo>
                  <a:cubicBezTo>
                    <a:pt x="102" y="34"/>
                    <a:pt x="68" y="0"/>
                    <a:pt x="3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2"/>
            <p:cNvSpPr/>
            <p:nvPr/>
          </p:nvSpPr>
          <p:spPr>
            <a:xfrm>
              <a:off x="919012" y="2227625"/>
              <a:ext cx="16800" cy="25166"/>
            </a:xfrm>
            <a:custGeom>
              <a:avLst/>
              <a:gdLst/>
              <a:ahLst/>
              <a:cxnLst/>
              <a:rect l="l" t="t" r="r" b="b"/>
              <a:pathLst>
                <a:path w="494" h="740" extrusionOk="0">
                  <a:moveTo>
                    <a:pt x="137" y="1"/>
                  </a:moveTo>
                  <a:cubicBezTo>
                    <a:pt x="69" y="1"/>
                    <a:pt x="1" y="69"/>
                    <a:pt x="35" y="137"/>
                  </a:cubicBezTo>
                  <a:cubicBezTo>
                    <a:pt x="69" y="315"/>
                    <a:pt x="103" y="459"/>
                    <a:pt x="179" y="638"/>
                  </a:cubicBezTo>
                  <a:cubicBezTo>
                    <a:pt x="179" y="672"/>
                    <a:pt x="247" y="740"/>
                    <a:pt x="315" y="740"/>
                  </a:cubicBezTo>
                  <a:lnTo>
                    <a:pt x="315" y="740"/>
                  </a:lnTo>
                  <a:cubicBezTo>
                    <a:pt x="391" y="740"/>
                    <a:pt x="425" y="740"/>
                    <a:pt x="459" y="706"/>
                  </a:cubicBezTo>
                  <a:cubicBezTo>
                    <a:pt x="493" y="638"/>
                    <a:pt x="493" y="561"/>
                    <a:pt x="459" y="493"/>
                  </a:cubicBezTo>
                  <a:cubicBezTo>
                    <a:pt x="391" y="349"/>
                    <a:pt x="315" y="213"/>
                    <a:pt x="247" y="69"/>
                  </a:cubicBezTo>
                  <a:cubicBezTo>
                    <a:pt x="213" y="35"/>
                    <a:pt x="179" y="1"/>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2"/>
            <p:cNvSpPr/>
            <p:nvPr/>
          </p:nvSpPr>
          <p:spPr>
            <a:xfrm>
              <a:off x="963494" y="2078264"/>
              <a:ext cx="14487" cy="24009"/>
            </a:xfrm>
            <a:custGeom>
              <a:avLst/>
              <a:gdLst/>
              <a:ahLst/>
              <a:cxnLst/>
              <a:rect l="l" t="t" r="r" b="b"/>
              <a:pathLst>
                <a:path w="426" h="706" extrusionOk="0">
                  <a:moveTo>
                    <a:pt x="103" y="1"/>
                  </a:moveTo>
                  <a:cubicBezTo>
                    <a:pt x="69" y="1"/>
                    <a:pt x="1" y="35"/>
                    <a:pt x="35" y="103"/>
                  </a:cubicBezTo>
                  <a:cubicBezTo>
                    <a:pt x="69" y="213"/>
                    <a:pt x="69" y="315"/>
                    <a:pt x="103" y="426"/>
                  </a:cubicBezTo>
                  <a:cubicBezTo>
                    <a:pt x="145" y="460"/>
                    <a:pt x="145" y="494"/>
                    <a:pt x="145" y="570"/>
                  </a:cubicBezTo>
                  <a:lnTo>
                    <a:pt x="247" y="672"/>
                  </a:lnTo>
                  <a:cubicBezTo>
                    <a:pt x="281" y="706"/>
                    <a:pt x="315" y="706"/>
                    <a:pt x="315" y="706"/>
                  </a:cubicBezTo>
                  <a:cubicBezTo>
                    <a:pt x="392" y="706"/>
                    <a:pt x="426" y="638"/>
                    <a:pt x="426" y="604"/>
                  </a:cubicBezTo>
                  <a:cubicBezTo>
                    <a:pt x="426" y="527"/>
                    <a:pt x="426" y="494"/>
                    <a:pt x="392" y="426"/>
                  </a:cubicBezTo>
                  <a:cubicBezTo>
                    <a:pt x="392" y="392"/>
                    <a:pt x="358" y="358"/>
                    <a:pt x="315" y="315"/>
                  </a:cubicBezTo>
                  <a:cubicBezTo>
                    <a:pt x="281" y="247"/>
                    <a:pt x="247" y="145"/>
                    <a:pt x="213" y="35"/>
                  </a:cubicBezTo>
                  <a:cubicBezTo>
                    <a:pt x="179" y="1"/>
                    <a:pt x="145"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2"/>
            <p:cNvSpPr/>
            <p:nvPr/>
          </p:nvSpPr>
          <p:spPr>
            <a:xfrm>
              <a:off x="1004541" y="2071055"/>
              <a:ext cx="13025" cy="20541"/>
            </a:xfrm>
            <a:custGeom>
              <a:avLst/>
              <a:gdLst/>
              <a:ahLst/>
              <a:cxnLst/>
              <a:rect l="l" t="t" r="r" b="b"/>
              <a:pathLst>
                <a:path w="383" h="604" extrusionOk="0">
                  <a:moveTo>
                    <a:pt x="102" y="0"/>
                  </a:moveTo>
                  <a:cubicBezTo>
                    <a:pt x="34" y="0"/>
                    <a:pt x="0" y="34"/>
                    <a:pt x="0" y="102"/>
                  </a:cubicBezTo>
                  <a:cubicBezTo>
                    <a:pt x="34" y="213"/>
                    <a:pt x="34" y="281"/>
                    <a:pt x="68" y="357"/>
                  </a:cubicBezTo>
                  <a:cubicBezTo>
                    <a:pt x="102" y="425"/>
                    <a:pt x="136" y="527"/>
                    <a:pt x="170" y="570"/>
                  </a:cubicBezTo>
                  <a:cubicBezTo>
                    <a:pt x="213" y="604"/>
                    <a:pt x="246" y="604"/>
                    <a:pt x="280" y="604"/>
                  </a:cubicBezTo>
                  <a:cubicBezTo>
                    <a:pt x="314" y="604"/>
                    <a:pt x="348" y="604"/>
                    <a:pt x="348" y="527"/>
                  </a:cubicBezTo>
                  <a:cubicBezTo>
                    <a:pt x="382" y="459"/>
                    <a:pt x="348" y="391"/>
                    <a:pt x="314" y="281"/>
                  </a:cubicBezTo>
                  <a:cubicBezTo>
                    <a:pt x="314" y="213"/>
                    <a:pt x="246" y="145"/>
                    <a:pt x="213" y="68"/>
                  </a:cubicBezTo>
                  <a:cubicBezTo>
                    <a:pt x="170" y="0"/>
                    <a:pt x="13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2"/>
            <p:cNvSpPr/>
            <p:nvPr/>
          </p:nvSpPr>
          <p:spPr>
            <a:xfrm>
              <a:off x="1030829" y="2148184"/>
              <a:ext cx="12141" cy="21697"/>
            </a:xfrm>
            <a:custGeom>
              <a:avLst/>
              <a:gdLst/>
              <a:ahLst/>
              <a:cxnLst/>
              <a:rect l="l" t="t" r="r" b="b"/>
              <a:pathLst>
                <a:path w="357" h="638" extrusionOk="0">
                  <a:moveTo>
                    <a:pt x="145" y="1"/>
                  </a:moveTo>
                  <a:cubicBezTo>
                    <a:pt x="77" y="1"/>
                    <a:pt x="34" y="35"/>
                    <a:pt x="34" y="69"/>
                  </a:cubicBezTo>
                  <a:cubicBezTo>
                    <a:pt x="0" y="170"/>
                    <a:pt x="0" y="315"/>
                    <a:pt x="34" y="383"/>
                  </a:cubicBezTo>
                  <a:cubicBezTo>
                    <a:pt x="77" y="493"/>
                    <a:pt x="145" y="595"/>
                    <a:pt x="247" y="638"/>
                  </a:cubicBezTo>
                  <a:lnTo>
                    <a:pt x="289" y="638"/>
                  </a:lnTo>
                  <a:cubicBezTo>
                    <a:pt x="323" y="638"/>
                    <a:pt x="357" y="638"/>
                    <a:pt x="357" y="561"/>
                  </a:cubicBezTo>
                  <a:cubicBezTo>
                    <a:pt x="357" y="493"/>
                    <a:pt x="323" y="383"/>
                    <a:pt x="289" y="315"/>
                  </a:cubicBezTo>
                  <a:cubicBezTo>
                    <a:pt x="289" y="213"/>
                    <a:pt x="289" y="136"/>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2"/>
            <p:cNvSpPr/>
            <p:nvPr/>
          </p:nvSpPr>
          <p:spPr>
            <a:xfrm>
              <a:off x="1070686" y="2121624"/>
              <a:ext cx="14487" cy="24009"/>
            </a:xfrm>
            <a:custGeom>
              <a:avLst/>
              <a:gdLst/>
              <a:ahLst/>
              <a:cxnLst/>
              <a:rect l="l" t="t" r="r" b="b"/>
              <a:pathLst>
                <a:path w="426" h="706" extrusionOk="0">
                  <a:moveTo>
                    <a:pt x="68" y="0"/>
                  </a:moveTo>
                  <a:cubicBezTo>
                    <a:pt x="34" y="0"/>
                    <a:pt x="0" y="34"/>
                    <a:pt x="0" y="68"/>
                  </a:cubicBezTo>
                  <a:cubicBezTo>
                    <a:pt x="0" y="178"/>
                    <a:pt x="68" y="280"/>
                    <a:pt x="102" y="391"/>
                  </a:cubicBezTo>
                  <a:cubicBezTo>
                    <a:pt x="102" y="493"/>
                    <a:pt x="102" y="603"/>
                    <a:pt x="213" y="671"/>
                  </a:cubicBezTo>
                  <a:cubicBezTo>
                    <a:pt x="213" y="705"/>
                    <a:pt x="247" y="705"/>
                    <a:pt x="281" y="705"/>
                  </a:cubicBezTo>
                  <a:cubicBezTo>
                    <a:pt x="315" y="705"/>
                    <a:pt x="349" y="705"/>
                    <a:pt x="391" y="671"/>
                  </a:cubicBezTo>
                  <a:cubicBezTo>
                    <a:pt x="425" y="527"/>
                    <a:pt x="349" y="425"/>
                    <a:pt x="315" y="314"/>
                  </a:cubicBezTo>
                  <a:cubicBezTo>
                    <a:pt x="281" y="212"/>
                    <a:pt x="213" y="68"/>
                    <a:pt x="102"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2"/>
            <p:cNvSpPr/>
            <p:nvPr/>
          </p:nvSpPr>
          <p:spPr>
            <a:xfrm>
              <a:off x="1028516" y="2199909"/>
              <a:ext cx="13297" cy="21697"/>
            </a:xfrm>
            <a:custGeom>
              <a:avLst/>
              <a:gdLst/>
              <a:ahLst/>
              <a:cxnLst/>
              <a:rect l="l" t="t" r="r" b="b"/>
              <a:pathLst>
                <a:path w="391" h="638" extrusionOk="0">
                  <a:moveTo>
                    <a:pt x="68" y="0"/>
                  </a:moveTo>
                  <a:cubicBezTo>
                    <a:pt x="34" y="0"/>
                    <a:pt x="0" y="34"/>
                    <a:pt x="0" y="68"/>
                  </a:cubicBezTo>
                  <a:cubicBezTo>
                    <a:pt x="34" y="280"/>
                    <a:pt x="0" y="527"/>
                    <a:pt x="213" y="637"/>
                  </a:cubicBezTo>
                  <a:lnTo>
                    <a:pt x="213" y="637"/>
                  </a:lnTo>
                  <a:cubicBezTo>
                    <a:pt x="247" y="637"/>
                    <a:pt x="281" y="637"/>
                    <a:pt x="281" y="603"/>
                  </a:cubicBezTo>
                  <a:cubicBezTo>
                    <a:pt x="391" y="391"/>
                    <a:pt x="213" y="213"/>
                    <a:pt x="145" y="34"/>
                  </a:cubicBezTo>
                  <a:cubicBezTo>
                    <a:pt x="145" y="0"/>
                    <a:pt x="102"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2"/>
            <p:cNvSpPr/>
            <p:nvPr/>
          </p:nvSpPr>
          <p:spPr>
            <a:xfrm>
              <a:off x="1060858" y="2192666"/>
              <a:ext cx="12175" cy="22853"/>
            </a:xfrm>
            <a:custGeom>
              <a:avLst/>
              <a:gdLst/>
              <a:ahLst/>
              <a:cxnLst/>
              <a:rect l="l" t="t" r="r" b="b"/>
              <a:pathLst>
                <a:path w="358" h="672" extrusionOk="0">
                  <a:moveTo>
                    <a:pt x="77" y="1"/>
                  </a:moveTo>
                  <a:cubicBezTo>
                    <a:pt x="43" y="1"/>
                    <a:pt x="1" y="1"/>
                    <a:pt x="1" y="69"/>
                  </a:cubicBezTo>
                  <a:cubicBezTo>
                    <a:pt x="1" y="137"/>
                    <a:pt x="43" y="247"/>
                    <a:pt x="43" y="349"/>
                  </a:cubicBezTo>
                  <a:cubicBezTo>
                    <a:pt x="77" y="459"/>
                    <a:pt x="77" y="561"/>
                    <a:pt x="145" y="638"/>
                  </a:cubicBezTo>
                  <a:cubicBezTo>
                    <a:pt x="179" y="672"/>
                    <a:pt x="179" y="672"/>
                    <a:pt x="213" y="672"/>
                  </a:cubicBezTo>
                  <a:cubicBezTo>
                    <a:pt x="289" y="672"/>
                    <a:pt x="323" y="638"/>
                    <a:pt x="357" y="604"/>
                  </a:cubicBezTo>
                  <a:cubicBezTo>
                    <a:pt x="357" y="493"/>
                    <a:pt x="323" y="392"/>
                    <a:pt x="289" y="281"/>
                  </a:cubicBezTo>
                  <a:cubicBezTo>
                    <a:pt x="255" y="179"/>
                    <a:pt x="179" y="69"/>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2"/>
            <p:cNvSpPr/>
            <p:nvPr/>
          </p:nvSpPr>
          <p:spPr>
            <a:xfrm>
              <a:off x="1098402" y="2181681"/>
              <a:ext cx="13059" cy="21731"/>
            </a:xfrm>
            <a:custGeom>
              <a:avLst/>
              <a:gdLst/>
              <a:ahLst/>
              <a:cxnLst/>
              <a:rect l="l" t="t" r="r" b="b"/>
              <a:pathLst>
                <a:path w="384" h="639" extrusionOk="0">
                  <a:moveTo>
                    <a:pt x="103" y="1"/>
                  </a:moveTo>
                  <a:cubicBezTo>
                    <a:pt x="35" y="1"/>
                    <a:pt x="1" y="35"/>
                    <a:pt x="1" y="111"/>
                  </a:cubicBezTo>
                  <a:cubicBezTo>
                    <a:pt x="1" y="179"/>
                    <a:pt x="35" y="290"/>
                    <a:pt x="35" y="392"/>
                  </a:cubicBezTo>
                  <a:cubicBezTo>
                    <a:pt x="69" y="460"/>
                    <a:pt x="69" y="570"/>
                    <a:pt x="171" y="638"/>
                  </a:cubicBezTo>
                  <a:lnTo>
                    <a:pt x="247" y="638"/>
                  </a:lnTo>
                  <a:cubicBezTo>
                    <a:pt x="281" y="638"/>
                    <a:pt x="315" y="604"/>
                    <a:pt x="349" y="570"/>
                  </a:cubicBezTo>
                  <a:cubicBezTo>
                    <a:pt x="383" y="502"/>
                    <a:pt x="349" y="392"/>
                    <a:pt x="315" y="290"/>
                  </a:cubicBezTo>
                  <a:cubicBezTo>
                    <a:pt x="281" y="213"/>
                    <a:pt x="213" y="145"/>
                    <a:pt x="171" y="35"/>
                  </a:cubicBezTo>
                  <a:cubicBezTo>
                    <a:pt x="137" y="35"/>
                    <a:pt x="103" y="1"/>
                    <a:pt x="10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2"/>
            <p:cNvSpPr/>
            <p:nvPr/>
          </p:nvSpPr>
          <p:spPr>
            <a:xfrm>
              <a:off x="1098402" y="2256532"/>
              <a:ext cx="15643" cy="26322"/>
            </a:xfrm>
            <a:custGeom>
              <a:avLst/>
              <a:gdLst/>
              <a:ahLst/>
              <a:cxnLst/>
              <a:rect l="l" t="t" r="r" b="b"/>
              <a:pathLst>
                <a:path w="460" h="774" extrusionOk="0">
                  <a:moveTo>
                    <a:pt x="103" y="0"/>
                  </a:moveTo>
                  <a:cubicBezTo>
                    <a:pt x="35" y="0"/>
                    <a:pt x="1" y="68"/>
                    <a:pt x="1" y="102"/>
                  </a:cubicBezTo>
                  <a:cubicBezTo>
                    <a:pt x="35" y="246"/>
                    <a:pt x="35" y="348"/>
                    <a:pt x="103" y="459"/>
                  </a:cubicBezTo>
                  <a:cubicBezTo>
                    <a:pt x="137" y="561"/>
                    <a:pt x="137" y="705"/>
                    <a:pt x="247" y="773"/>
                  </a:cubicBezTo>
                  <a:lnTo>
                    <a:pt x="315" y="773"/>
                  </a:lnTo>
                  <a:cubicBezTo>
                    <a:pt x="383" y="773"/>
                    <a:pt x="426" y="739"/>
                    <a:pt x="426" y="671"/>
                  </a:cubicBezTo>
                  <a:cubicBezTo>
                    <a:pt x="460" y="561"/>
                    <a:pt x="383" y="459"/>
                    <a:pt x="315" y="348"/>
                  </a:cubicBezTo>
                  <a:cubicBezTo>
                    <a:pt x="281" y="246"/>
                    <a:pt x="213" y="136"/>
                    <a:pt x="171" y="34"/>
                  </a:cubicBezTo>
                  <a:cubicBezTo>
                    <a:pt x="137"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2"/>
            <p:cNvSpPr/>
            <p:nvPr/>
          </p:nvSpPr>
          <p:spPr>
            <a:xfrm>
              <a:off x="1136830" y="2239460"/>
              <a:ext cx="12175" cy="21731"/>
            </a:xfrm>
            <a:custGeom>
              <a:avLst/>
              <a:gdLst/>
              <a:ahLst/>
              <a:cxnLst/>
              <a:rect l="l" t="t" r="r" b="b"/>
              <a:pathLst>
                <a:path w="358" h="639" extrusionOk="0">
                  <a:moveTo>
                    <a:pt x="69" y="1"/>
                  </a:moveTo>
                  <a:cubicBezTo>
                    <a:pt x="35" y="1"/>
                    <a:pt x="1" y="35"/>
                    <a:pt x="1" y="111"/>
                  </a:cubicBezTo>
                  <a:cubicBezTo>
                    <a:pt x="1" y="213"/>
                    <a:pt x="1" y="290"/>
                    <a:pt x="35" y="392"/>
                  </a:cubicBezTo>
                  <a:cubicBezTo>
                    <a:pt x="69" y="502"/>
                    <a:pt x="69" y="570"/>
                    <a:pt x="179" y="638"/>
                  </a:cubicBezTo>
                  <a:lnTo>
                    <a:pt x="213" y="638"/>
                  </a:lnTo>
                  <a:cubicBezTo>
                    <a:pt x="247" y="638"/>
                    <a:pt x="315" y="604"/>
                    <a:pt x="315" y="570"/>
                  </a:cubicBezTo>
                  <a:cubicBezTo>
                    <a:pt x="358" y="460"/>
                    <a:pt x="281" y="426"/>
                    <a:pt x="247" y="324"/>
                  </a:cubicBezTo>
                  <a:cubicBezTo>
                    <a:pt x="213" y="247"/>
                    <a:pt x="179" y="145"/>
                    <a:pt x="145" y="77"/>
                  </a:cubicBezTo>
                  <a:cubicBezTo>
                    <a:pt x="145" y="35"/>
                    <a:pt x="103" y="1"/>
                    <a:pt x="6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2"/>
            <p:cNvSpPr/>
            <p:nvPr/>
          </p:nvSpPr>
          <p:spPr>
            <a:xfrm>
              <a:off x="1127308" y="2324989"/>
              <a:ext cx="8400" cy="16800"/>
            </a:xfrm>
            <a:custGeom>
              <a:avLst/>
              <a:gdLst/>
              <a:ahLst/>
              <a:cxnLst/>
              <a:rect l="l" t="t" r="r" b="b"/>
              <a:pathLst>
                <a:path w="247" h="494" extrusionOk="0">
                  <a:moveTo>
                    <a:pt x="68" y="0"/>
                  </a:moveTo>
                  <a:cubicBezTo>
                    <a:pt x="34" y="0"/>
                    <a:pt x="0" y="34"/>
                    <a:pt x="0" y="68"/>
                  </a:cubicBezTo>
                  <a:cubicBezTo>
                    <a:pt x="34" y="179"/>
                    <a:pt x="68" y="323"/>
                    <a:pt x="102" y="459"/>
                  </a:cubicBezTo>
                  <a:cubicBezTo>
                    <a:pt x="136" y="493"/>
                    <a:pt x="136" y="493"/>
                    <a:pt x="170" y="493"/>
                  </a:cubicBezTo>
                  <a:cubicBezTo>
                    <a:pt x="213" y="493"/>
                    <a:pt x="247" y="459"/>
                    <a:pt x="247" y="425"/>
                  </a:cubicBezTo>
                  <a:lnTo>
                    <a:pt x="102" y="34"/>
                  </a:lnTo>
                  <a:cubicBezTo>
                    <a:pt x="102" y="0"/>
                    <a:pt x="68"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2"/>
            <p:cNvSpPr/>
            <p:nvPr/>
          </p:nvSpPr>
          <p:spPr>
            <a:xfrm>
              <a:off x="1152440" y="2308223"/>
              <a:ext cx="14487" cy="30097"/>
            </a:xfrm>
            <a:custGeom>
              <a:avLst/>
              <a:gdLst/>
              <a:ahLst/>
              <a:cxnLst/>
              <a:rect l="l" t="t" r="r" b="b"/>
              <a:pathLst>
                <a:path w="426" h="885" extrusionOk="0">
                  <a:moveTo>
                    <a:pt x="145" y="1"/>
                  </a:moveTo>
                  <a:cubicBezTo>
                    <a:pt x="111" y="1"/>
                    <a:pt x="34" y="35"/>
                    <a:pt x="34" y="103"/>
                  </a:cubicBezTo>
                  <a:cubicBezTo>
                    <a:pt x="34" y="349"/>
                    <a:pt x="1" y="672"/>
                    <a:pt x="213" y="850"/>
                  </a:cubicBezTo>
                  <a:cubicBezTo>
                    <a:pt x="247" y="850"/>
                    <a:pt x="247" y="884"/>
                    <a:pt x="281" y="884"/>
                  </a:cubicBezTo>
                  <a:cubicBezTo>
                    <a:pt x="357" y="884"/>
                    <a:pt x="391" y="816"/>
                    <a:pt x="391" y="774"/>
                  </a:cubicBezTo>
                  <a:cubicBezTo>
                    <a:pt x="425" y="527"/>
                    <a:pt x="281" y="315"/>
                    <a:pt x="281" y="103"/>
                  </a:cubicBezTo>
                  <a:cubicBezTo>
                    <a:pt x="281" y="35"/>
                    <a:pt x="213"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2"/>
            <p:cNvSpPr/>
            <p:nvPr/>
          </p:nvSpPr>
          <p:spPr>
            <a:xfrm>
              <a:off x="1172946" y="2406743"/>
              <a:ext cx="14487" cy="26594"/>
            </a:xfrm>
            <a:custGeom>
              <a:avLst/>
              <a:gdLst/>
              <a:ahLst/>
              <a:cxnLst/>
              <a:rect l="l" t="t" r="r" b="b"/>
              <a:pathLst>
                <a:path w="426" h="782" extrusionOk="0">
                  <a:moveTo>
                    <a:pt x="103" y="0"/>
                  </a:moveTo>
                  <a:cubicBezTo>
                    <a:pt x="35" y="0"/>
                    <a:pt x="1" y="43"/>
                    <a:pt x="1" y="111"/>
                  </a:cubicBezTo>
                  <a:cubicBezTo>
                    <a:pt x="1" y="255"/>
                    <a:pt x="35" y="357"/>
                    <a:pt x="35" y="502"/>
                  </a:cubicBezTo>
                  <a:cubicBezTo>
                    <a:pt x="35" y="604"/>
                    <a:pt x="35" y="714"/>
                    <a:pt x="145" y="782"/>
                  </a:cubicBezTo>
                  <a:lnTo>
                    <a:pt x="179" y="782"/>
                  </a:lnTo>
                  <a:cubicBezTo>
                    <a:pt x="213" y="782"/>
                    <a:pt x="247" y="782"/>
                    <a:pt x="247" y="748"/>
                  </a:cubicBezTo>
                  <a:cubicBezTo>
                    <a:pt x="425" y="604"/>
                    <a:pt x="247" y="255"/>
                    <a:pt x="179" y="77"/>
                  </a:cubicBezTo>
                  <a:cubicBezTo>
                    <a:pt x="179" y="0"/>
                    <a:pt x="145"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2"/>
            <p:cNvSpPr/>
            <p:nvPr/>
          </p:nvSpPr>
          <p:spPr>
            <a:xfrm>
              <a:off x="1137987" y="2385080"/>
              <a:ext cx="11018" cy="24281"/>
            </a:xfrm>
            <a:custGeom>
              <a:avLst/>
              <a:gdLst/>
              <a:ahLst/>
              <a:cxnLst/>
              <a:rect l="l" t="t" r="r" b="b"/>
              <a:pathLst>
                <a:path w="324" h="714" extrusionOk="0">
                  <a:moveTo>
                    <a:pt x="69" y="0"/>
                  </a:moveTo>
                  <a:cubicBezTo>
                    <a:pt x="35" y="0"/>
                    <a:pt x="1" y="43"/>
                    <a:pt x="1" y="77"/>
                  </a:cubicBezTo>
                  <a:cubicBezTo>
                    <a:pt x="69" y="289"/>
                    <a:pt x="69" y="502"/>
                    <a:pt x="179" y="680"/>
                  </a:cubicBezTo>
                  <a:cubicBezTo>
                    <a:pt x="213" y="714"/>
                    <a:pt x="213" y="714"/>
                    <a:pt x="247" y="714"/>
                  </a:cubicBezTo>
                  <a:cubicBezTo>
                    <a:pt x="281" y="714"/>
                    <a:pt x="324" y="680"/>
                    <a:pt x="324" y="637"/>
                  </a:cubicBezTo>
                  <a:cubicBezTo>
                    <a:pt x="324" y="425"/>
                    <a:pt x="213" y="255"/>
                    <a:pt x="145" y="43"/>
                  </a:cubicBezTo>
                  <a:cubicBezTo>
                    <a:pt x="145" y="0"/>
                    <a:pt x="111"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2"/>
            <p:cNvSpPr/>
            <p:nvPr/>
          </p:nvSpPr>
          <p:spPr>
            <a:xfrm>
              <a:off x="1168049" y="2476662"/>
              <a:ext cx="8400" cy="15609"/>
            </a:xfrm>
            <a:custGeom>
              <a:avLst/>
              <a:gdLst/>
              <a:ahLst/>
              <a:cxnLst/>
              <a:rect l="l" t="t" r="r" b="b"/>
              <a:pathLst>
                <a:path w="247" h="459" extrusionOk="0">
                  <a:moveTo>
                    <a:pt x="111" y="0"/>
                  </a:moveTo>
                  <a:cubicBezTo>
                    <a:pt x="34" y="0"/>
                    <a:pt x="0" y="34"/>
                    <a:pt x="34" y="68"/>
                  </a:cubicBezTo>
                  <a:cubicBezTo>
                    <a:pt x="34" y="145"/>
                    <a:pt x="77" y="179"/>
                    <a:pt x="77" y="247"/>
                  </a:cubicBezTo>
                  <a:cubicBezTo>
                    <a:pt x="77" y="323"/>
                    <a:pt x="34" y="357"/>
                    <a:pt x="77" y="425"/>
                  </a:cubicBezTo>
                  <a:cubicBezTo>
                    <a:pt x="111" y="425"/>
                    <a:pt x="145" y="459"/>
                    <a:pt x="145" y="459"/>
                  </a:cubicBezTo>
                  <a:cubicBezTo>
                    <a:pt x="179" y="459"/>
                    <a:pt x="213" y="459"/>
                    <a:pt x="213" y="425"/>
                  </a:cubicBezTo>
                  <a:cubicBezTo>
                    <a:pt x="247" y="357"/>
                    <a:pt x="247" y="323"/>
                    <a:pt x="247" y="213"/>
                  </a:cubicBezTo>
                  <a:cubicBezTo>
                    <a:pt x="213" y="179"/>
                    <a:pt x="179" y="111"/>
                    <a:pt x="145" y="34"/>
                  </a:cubicBezTo>
                  <a:cubicBezTo>
                    <a:pt x="145" y="0"/>
                    <a:pt x="111"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2"/>
            <p:cNvSpPr/>
            <p:nvPr/>
          </p:nvSpPr>
          <p:spPr>
            <a:xfrm>
              <a:off x="915271" y="2448912"/>
              <a:ext cx="11018" cy="22853"/>
            </a:xfrm>
            <a:custGeom>
              <a:avLst/>
              <a:gdLst/>
              <a:ahLst/>
              <a:cxnLst/>
              <a:rect l="l" t="t" r="r" b="b"/>
              <a:pathLst>
                <a:path w="324" h="672" extrusionOk="0">
                  <a:moveTo>
                    <a:pt x="111" y="1"/>
                  </a:moveTo>
                  <a:cubicBezTo>
                    <a:pt x="34" y="1"/>
                    <a:pt x="0" y="35"/>
                    <a:pt x="0" y="111"/>
                  </a:cubicBezTo>
                  <a:cubicBezTo>
                    <a:pt x="0" y="290"/>
                    <a:pt x="0" y="604"/>
                    <a:pt x="213" y="672"/>
                  </a:cubicBezTo>
                  <a:lnTo>
                    <a:pt x="247" y="672"/>
                  </a:lnTo>
                  <a:cubicBezTo>
                    <a:pt x="247" y="672"/>
                    <a:pt x="289" y="638"/>
                    <a:pt x="289" y="604"/>
                  </a:cubicBezTo>
                  <a:cubicBezTo>
                    <a:pt x="323" y="536"/>
                    <a:pt x="323" y="425"/>
                    <a:pt x="289" y="357"/>
                  </a:cubicBezTo>
                  <a:cubicBezTo>
                    <a:pt x="213" y="247"/>
                    <a:pt x="213" y="179"/>
                    <a:pt x="179" y="77"/>
                  </a:cubicBezTo>
                  <a:cubicBezTo>
                    <a:pt x="179" y="35"/>
                    <a:pt x="145" y="1"/>
                    <a:pt x="11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2"/>
            <p:cNvSpPr/>
            <p:nvPr/>
          </p:nvSpPr>
          <p:spPr>
            <a:xfrm>
              <a:off x="940675" y="2416571"/>
              <a:ext cx="13331" cy="21697"/>
            </a:xfrm>
            <a:custGeom>
              <a:avLst/>
              <a:gdLst/>
              <a:ahLst/>
              <a:cxnLst/>
              <a:rect l="l" t="t" r="r" b="b"/>
              <a:pathLst>
                <a:path w="392" h="638" extrusionOk="0">
                  <a:moveTo>
                    <a:pt x="103" y="0"/>
                  </a:moveTo>
                  <a:cubicBezTo>
                    <a:pt x="35" y="0"/>
                    <a:pt x="1" y="34"/>
                    <a:pt x="1" y="68"/>
                  </a:cubicBezTo>
                  <a:cubicBezTo>
                    <a:pt x="1" y="179"/>
                    <a:pt x="35" y="281"/>
                    <a:pt x="69" y="391"/>
                  </a:cubicBezTo>
                  <a:cubicBezTo>
                    <a:pt x="103" y="459"/>
                    <a:pt x="137" y="561"/>
                    <a:pt x="213" y="637"/>
                  </a:cubicBezTo>
                  <a:lnTo>
                    <a:pt x="281" y="637"/>
                  </a:lnTo>
                  <a:cubicBezTo>
                    <a:pt x="315" y="637"/>
                    <a:pt x="392" y="637"/>
                    <a:pt x="392" y="561"/>
                  </a:cubicBezTo>
                  <a:cubicBezTo>
                    <a:pt x="392" y="459"/>
                    <a:pt x="349" y="349"/>
                    <a:pt x="315" y="281"/>
                  </a:cubicBezTo>
                  <a:cubicBezTo>
                    <a:pt x="247" y="213"/>
                    <a:pt x="213" y="102"/>
                    <a:pt x="137"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2"/>
            <p:cNvSpPr/>
            <p:nvPr/>
          </p:nvSpPr>
          <p:spPr>
            <a:xfrm>
              <a:off x="951387" y="2530972"/>
              <a:ext cx="17072" cy="22853"/>
            </a:xfrm>
            <a:custGeom>
              <a:avLst/>
              <a:gdLst/>
              <a:ahLst/>
              <a:cxnLst/>
              <a:rect l="l" t="t" r="r" b="b"/>
              <a:pathLst>
                <a:path w="502" h="672" extrusionOk="0">
                  <a:moveTo>
                    <a:pt x="34" y="0"/>
                  </a:moveTo>
                  <a:cubicBezTo>
                    <a:pt x="34" y="0"/>
                    <a:pt x="0" y="0"/>
                    <a:pt x="34" y="0"/>
                  </a:cubicBezTo>
                  <a:cubicBezTo>
                    <a:pt x="34" y="213"/>
                    <a:pt x="77" y="382"/>
                    <a:pt x="145" y="561"/>
                  </a:cubicBezTo>
                  <a:cubicBezTo>
                    <a:pt x="178" y="637"/>
                    <a:pt x="212" y="671"/>
                    <a:pt x="289" y="671"/>
                  </a:cubicBezTo>
                  <a:cubicBezTo>
                    <a:pt x="391" y="671"/>
                    <a:pt x="501" y="561"/>
                    <a:pt x="425" y="425"/>
                  </a:cubicBezTo>
                  <a:cubicBezTo>
                    <a:pt x="323" y="281"/>
                    <a:pt x="212" y="136"/>
                    <a:pt x="7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2"/>
            <p:cNvSpPr/>
            <p:nvPr/>
          </p:nvSpPr>
          <p:spPr>
            <a:xfrm>
              <a:off x="962338" y="2496013"/>
              <a:ext cx="20575" cy="27750"/>
            </a:xfrm>
            <a:custGeom>
              <a:avLst/>
              <a:gdLst/>
              <a:ahLst/>
              <a:cxnLst/>
              <a:rect l="l" t="t" r="r" b="b"/>
              <a:pathLst>
                <a:path w="605" h="816" extrusionOk="0">
                  <a:moveTo>
                    <a:pt x="103" y="0"/>
                  </a:moveTo>
                  <a:cubicBezTo>
                    <a:pt x="69" y="0"/>
                    <a:pt x="1" y="68"/>
                    <a:pt x="35" y="102"/>
                  </a:cubicBezTo>
                  <a:cubicBezTo>
                    <a:pt x="69" y="247"/>
                    <a:pt x="137" y="391"/>
                    <a:pt x="213" y="493"/>
                  </a:cubicBezTo>
                  <a:cubicBezTo>
                    <a:pt x="247" y="637"/>
                    <a:pt x="349" y="739"/>
                    <a:pt x="460" y="816"/>
                  </a:cubicBezTo>
                  <a:lnTo>
                    <a:pt x="494" y="816"/>
                  </a:lnTo>
                  <a:cubicBezTo>
                    <a:pt x="528" y="816"/>
                    <a:pt x="562" y="773"/>
                    <a:pt x="562" y="739"/>
                  </a:cubicBezTo>
                  <a:cubicBezTo>
                    <a:pt x="604" y="603"/>
                    <a:pt x="528" y="459"/>
                    <a:pt x="460" y="349"/>
                  </a:cubicBezTo>
                  <a:cubicBezTo>
                    <a:pt x="349" y="247"/>
                    <a:pt x="281" y="136"/>
                    <a:pt x="179" y="34"/>
                  </a:cubicBezTo>
                  <a:cubicBezTo>
                    <a:pt x="137" y="34"/>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2"/>
            <p:cNvSpPr/>
            <p:nvPr/>
          </p:nvSpPr>
          <p:spPr>
            <a:xfrm>
              <a:off x="976791" y="2633233"/>
              <a:ext cx="22853" cy="21697"/>
            </a:xfrm>
            <a:custGeom>
              <a:avLst/>
              <a:gdLst/>
              <a:ahLst/>
              <a:cxnLst/>
              <a:rect l="l" t="t" r="r" b="b"/>
              <a:pathLst>
                <a:path w="672" h="638" extrusionOk="0">
                  <a:moveTo>
                    <a:pt x="103" y="0"/>
                  </a:moveTo>
                  <a:cubicBezTo>
                    <a:pt x="35" y="0"/>
                    <a:pt x="1" y="68"/>
                    <a:pt x="35" y="136"/>
                  </a:cubicBezTo>
                  <a:cubicBezTo>
                    <a:pt x="137" y="247"/>
                    <a:pt x="213" y="349"/>
                    <a:pt x="315" y="493"/>
                  </a:cubicBezTo>
                  <a:cubicBezTo>
                    <a:pt x="349" y="527"/>
                    <a:pt x="425" y="638"/>
                    <a:pt x="527" y="638"/>
                  </a:cubicBezTo>
                  <a:cubicBezTo>
                    <a:pt x="527" y="638"/>
                    <a:pt x="561" y="604"/>
                    <a:pt x="604" y="604"/>
                  </a:cubicBezTo>
                  <a:cubicBezTo>
                    <a:pt x="672" y="493"/>
                    <a:pt x="527" y="349"/>
                    <a:pt x="493" y="315"/>
                  </a:cubicBezTo>
                  <a:cubicBezTo>
                    <a:pt x="349" y="213"/>
                    <a:pt x="247" y="136"/>
                    <a:pt x="137"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2"/>
            <p:cNvSpPr/>
            <p:nvPr/>
          </p:nvSpPr>
          <p:spPr>
            <a:xfrm>
              <a:off x="987469" y="2593376"/>
              <a:ext cx="24315" cy="26594"/>
            </a:xfrm>
            <a:custGeom>
              <a:avLst/>
              <a:gdLst/>
              <a:ahLst/>
              <a:cxnLst/>
              <a:rect l="l" t="t" r="r" b="b"/>
              <a:pathLst>
                <a:path w="715" h="782" extrusionOk="0">
                  <a:moveTo>
                    <a:pt x="145" y="0"/>
                  </a:moveTo>
                  <a:cubicBezTo>
                    <a:pt x="77" y="0"/>
                    <a:pt x="1" y="77"/>
                    <a:pt x="77" y="145"/>
                  </a:cubicBezTo>
                  <a:cubicBezTo>
                    <a:pt x="213" y="357"/>
                    <a:pt x="358" y="637"/>
                    <a:pt x="570" y="782"/>
                  </a:cubicBezTo>
                  <a:lnTo>
                    <a:pt x="604" y="782"/>
                  </a:lnTo>
                  <a:cubicBezTo>
                    <a:pt x="672" y="782"/>
                    <a:pt x="715" y="748"/>
                    <a:pt x="672" y="714"/>
                  </a:cubicBezTo>
                  <a:cubicBezTo>
                    <a:pt x="604" y="425"/>
                    <a:pt x="358" y="246"/>
                    <a:pt x="179" y="34"/>
                  </a:cubicBezTo>
                  <a:cubicBezTo>
                    <a:pt x="179" y="0"/>
                    <a:pt x="145" y="0"/>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1021273" y="2672818"/>
              <a:ext cx="17956" cy="20541"/>
            </a:xfrm>
            <a:custGeom>
              <a:avLst/>
              <a:gdLst/>
              <a:ahLst/>
              <a:cxnLst/>
              <a:rect l="l" t="t" r="r" b="b"/>
              <a:pathLst>
                <a:path w="528" h="604" extrusionOk="0">
                  <a:moveTo>
                    <a:pt x="103" y="0"/>
                  </a:moveTo>
                  <a:cubicBezTo>
                    <a:pt x="35" y="0"/>
                    <a:pt x="1" y="77"/>
                    <a:pt x="1" y="111"/>
                  </a:cubicBezTo>
                  <a:cubicBezTo>
                    <a:pt x="35" y="213"/>
                    <a:pt x="103" y="323"/>
                    <a:pt x="145" y="391"/>
                  </a:cubicBezTo>
                  <a:cubicBezTo>
                    <a:pt x="213" y="501"/>
                    <a:pt x="281" y="569"/>
                    <a:pt x="392" y="603"/>
                  </a:cubicBezTo>
                  <a:lnTo>
                    <a:pt x="426" y="603"/>
                  </a:lnTo>
                  <a:cubicBezTo>
                    <a:pt x="494" y="603"/>
                    <a:pt x="528" y="569"/>
                    <a:pt x="528" y="501"/>
                  </a:cubicBezTo>
                  <a:cubicBezTo>
                    <a:pt x="528" y="357"/>
                    <a:pt x="460" y="289"/>
                    <a:pt x="358" y="213"/>
                  </a:cubicBezTo>
                  <a:cubicBezTo>
                    <a:pt x="281" y="145"/>
                    <a:pt x="213"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926256" y="2543963"/>
              <a:ext cx="11869" cy="23159"/>
            </a:xfrm>
            <a:custGeom>
              <a:avLst/>
              <a:gdLst/>
              <a:ahLst/>
              <a:cxnLst/>
              <a:rect l="l" t="t" r="r" b="b"/>
              <a:pathLst>
                <a:path w="349" h="681" extrusionOk="0">
                  <a:moveTo>
                    <a:pt x="68" y="0"/>
                  </a:moveTo>
                  <a:cubicBezTo>
                    <a:pt x="34" y="0"/>
                    <a:pt x="0" y="43"/>
                    <a:pt x="0" y="77"/>
                  </a:cubicBezTo>
                  <a:cubicBezTo>
                    <a:pt x="0" y="289"/>
                    <a:pt x="0" y="536"/>
                    <a:pt x="178" y="638"/>
                  </a:cubicBezTo>
                  <a:lnTo>
                    <a:pt x="212" y="680"/>
                  </a:lnTo>
                  <a:cubicBezTo>
                    <a:pt x="246" y="680"/>
                    <a:pt x="280" y="638"/>
                    <a:pt x="280" y="604"/>
                  </a:cubicBezTo>
                  <a:cubicBezTo>
                    <a:pt x="348" y="425"/>
                    <a:pt x="212" y="255"/>
                    <a:pt x="136" y="77"/>
                  </a:cubicBezTo>
                  <a:cubicBezTo>
                    <a:pt x="136" y="43"/>
                    <a:pt x="102" y="0"/>
                    <a:pt x="6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861234" y="2500638"/>
              <a:ext cx="15643" cy="18228"/>
            </a:xfrm>
            <a:custGeom>
              <a:avLst/>
              <a:gdLst/>
              <a:ahLst/>
              <a:cxnLst/>
              <a:rect l="l" t="t" r="r" b="b"/>
              <a:pathLst>
                <a:path w="460" h="536" extrusionOk="0">
                  <a:moveTo>
                    <a:pt x="137" y="0"/>
                  </a:moveTo>
                  <a:cubicBezTo>
                    <a:pt x="69" y="0"/>
                    <a:pt x="1" y="77"/>
                    <a:pt x="35" y="145"/>
                  </a:cubicBezTo>
                  <a:cubicBezTo>
                    <a:pt x="69" y="213"/>
                    <a:pt x="103" y="289"/>
                    <a:pt x="137" y="357"/>
                  </a:cubicBezTo>
                  <a:cubicBezTo>
                    <a:pt x="137" y="425"/>
                    <a:pt x="179" y="535"/>
                    <a:pt x="281" y="535"/>
                  </a:cubicBezTo>
                  <a:lnTo>
                    <a:pt x="315" y="535"/>
                  </a:lnTo>
                  <a:cubicBezTo>
                    <a:pt x="349" y="535"/>
                    <a:pt x="391" y="535"/>
                    <a:pt x="425" y="501"/>
                  </a:cubicBezTo>
                  <a:cubicBezTo>
                    <a:pt x="459" y="391"/>
                    <a:pt x="425" y="323"/>
                    <a:pt x="349" y="255"/>
                  </a:cubicBezTo>
                  <a:cubicBezTo>
                    <a:pt x="315" y="179"/>
                    <a:pt x="247" y="111"/>
                    <a:pt x="213" y="43"/>
                  </a:cubicBezTo>
                  <a:cubicBezTo>
                    <a:pt x="213" y="0"/>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2"/>
            <p:cNvSpPr/>
            <p:nvPr/>
          </p:nvSpPr>
          <p:spPr>
            <a:xfrm>
              <a:off x="852868" y="2457312"/>
              <a:ext cx="15643" cy="21697"/>
            </a:xfrm>
            <a:custGeom>
              <a:avLst/>
              <a:gdLst/>
              <a:ahLst/>
              <a:cxnLst/>
              <a:rect l="l" t="t" r="r" b="b"/>
              <a:pathLst>
                <a:path w="460" h="638" extrusionOk="0">
                  <a:moveTo>
                    <a:pt x="136" y="0"/>
                  </a:moveTo>
                  <a:cubicBezTo>
                    <a:pt x="68" y="0"/>
                    <a:pt x="0" y="76"/>
                    <a:pt x="34" y="144"/>
                  </a:cubicBezTo>
                  <a:cubicBezTo>
                    <a:pt x="68" y="323"/>
                    <a:pt x="102" y="569"/>
                    <a:pt x="281" y="637"/>
                  </a:cubicBezTo>
                  <a:lnTo>
                    <a:pt x="315" y="637"/>
                  </a:lnTo>
                  <a:cubicBezTo>
                    <a:pt x="349" y="637"/>
                    <a:pt x="349" y="637"/>
                    <a:pt x="383" y="603"/>
                  </a:cubicBezTo>
                  <a:cubicBezTo>
                    <a:pt x="459" y="425"/>
                    <a:pt x="281" y="212"/>
                    <a:pt x="213" y="43"/>
                  </a:cubicBezTo>
                  <a:cubicBezTo>
                    <a:pt x="170" y="0"/>
                    <a:pt x="136" y="0"/>
                    <a:pt x="13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2"/>
            <p:cNvSpPr/>
            <p:nvPr/>
          </p:nvSpPr>
          <p:spPr>
            <a:xfrm>
              <a:off x="796245" y="2439390"/>
              <a:ext cx="14487" cy="21697"/>
            </a:xfrm>
            <a:custGeom>
              <a:avLst/>
              <a:gdLst/>
              <a:ahLst/>
              <a:cxnLst/>
              <a:rect l="l" t="t" r="r" b="b"/>
              <a:pathLst>
                <a:path w="426" h="638" extrusionOk="0">
                  <a:moveTo>
                    <a:pt x="102" y="0"/>
                  </a:moveTo>
                  <a:cubicBezTo>
                    <a:pt x="34" y="0"/>
                    <a:pt x="0" y="34"/>
                    <a:pt x="0" y="102"/>
                  </a:cubicBezTo>
                  <a:cubicBezTo>
                    <a:pt x="34" y="213"/>
                    <a:pt x="68" y="315"/>
                    <a:pt x="102" y="391"/>
                  </a:cubicBezTo>
                  <a:cubicBezTo>
                    <a:pt x="136" y="493"/>
                    <a:pt x="136" y="570"/>
                    <a:pt x="247" y="603"/>
                  </a:cubicBezTo>
                  <a:cubicBezTo>
                    <a:pt x="247" y="637"/>
                    <a:pt x="281" y="637"/>
                    <a:pt x="281" y="637"/>
                  </a:cubicBezTo>
                  <a:cubicBezTo>
                    <a:pt x="315" y="637"/>
                    <a:pt x="349" y="603"/>
                    <a:pt x="391" y="570"/>
                  </a:cubicBezTo>
                  <a:cubicBezTo>
                    <a:pt x="425" y="459"/>
                    <a:pt x="391" y="391"/>
                    <a:pt x="315" y="281"/>
                  </a:cubicBezTo>
                  <a:cubicBezTo>
                    <a:pt x="281" y="213"/>
                    <a:pt x="247" y="145"/>
                    <a:pt x="179" y="34"/>
                  </a:cubicBezTo>
                  <a:cubicBezTo>
                    <a:pt x="179" y="34"/>
                    <a:pt x="13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2"/>
            <p:cNvSpPr/>
            <p:nvPr/>
          </p:nvSpPr>
          <p:spPr>
            <a:xfrm>
              <a:off x="785261" y="2394908"/>
              <a:ext cx="17072" cy="19078"/>
            </a:xfrm>
            <a:custGeom>
              <a:avLst/>
              <a:gdLst/>
              <a:ahLst/>
              <a:cxnLst/>
              <a:rect l="l" t="t" r="r" b="b"/>
              <a:pathLst>
                <a:path w="502" h="561" extrusionOk="0">
                  <a:moveTo>
                    <a:pt x="77" y="0"/>
                  </a:moveTo>
                  <a:cubicBezTo>
                    <a:pt x="35" y="0"/>
                    <a:pt x="1" y="34"/>
                    <a:pt x="1" y="68"/>
                  </a:cubicBezTo>
                  <a:cubicBezTo>
                    <a:pt x="35" y="179"/>
                    <a:pt x="77" y="280"/>
                    <a:pt x="145" y="391"/>
                  </a:cubicBezTo>
                  <a:cubicBezTo>
                    <a:pt x="179" y="459"/>
                    <a:pt x="247" y="561"/>
                    <a:pt x="357" y="561"/>
                  </a:cubicBezTo>
                  <a:lnTo>
                    <a:pt x="391" y="561"/>
                  </a:lnTo>
                  <a:cubicBezTo>
                    <a:pt x="425" y="561"/>
                    <a:pt x="459" y="527"/>
                    <a:pt x="502" y="493"/>
                  </a:cubicBezTo>
                  <a:cubicBezTo>
                    <a:pt x="502" y="391"/>
                    <a:pt x="425" y="280"/>
                    <a:pt x="357" y="213"/>
                  </a:cubicBezTo>
                  <a:cubicBezTo>
                    <a:pt x="289" y="136"/>
                    <a:pt x="179" y="68"/>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2"/>
            <p:cNvSpPr/>
            <p:nvPr/>
          </p:nvSpPr>
          <p:spPr>
            <a:xfrm>
              <a:off x="738467" y="2410484"/>
              <a:ext cx="10712" cy="19418"/>
            </a:xfrm>
            <a:custGeom>
              <a:avLst/>
              <a:gdLst/>
              <a:ahLst/>
              <a:cxnLst/>
              <a:rect l="l" t="t" r="r" b="b"/>
              <a:pathLst>
                <a:path w="315" h="571" extrusionOk="0">
                  <a:moveTo>
                    <a:pt x="68" y="1"/>
                  </a:moveTo>
                  <a:cubicBezTo>
                    <a:pt x="34" y="1"/>
                    <a:pt x="0" y="35"/>
                    <a:pt x="0" y="103"/>
                  </a:cubicBezTo>
                  <a:cubicBezTo>
                    <a:pt x="0" y="179"/>
                    <a:pt x="0" y="281"/>
                    <a:pt x="34" y="358"/>
                  </a:cubicBezTo>
                  <a:cubicBezTo>
                    <a:pt x="68" y="460"/>
                    <a:pt x="102" y="528"/>
                    <a:pt x="213" y="570"/>
                  </a:cubicBezTo>
                  <a:lnTo>
                    <a:pt x="213" y="570"/>
                  </a:lnTo>
                  <a:cubicBezTo>
                    <a:pt x="281" y="570"/>
                    <a:pt x="315" y="528"/>
                    <a:pt x="281" y="460"/>
                  </a:cubicBezTo>
                  <a:cubicBezTo>
                    <a:pt x="281" y="426"/>
                    <a:pt x="247" y="358"/>
                    <a:pt x="213" y="281"/>
                  </a:cubicBezTo>
                  <a:cubicBezTo>
                    <a:pt x="179" y="213"/>
                    <a:pt x="179" y="179"/>
                    <a:pt x="179" y="103"/>
                  </a:cubicBezTo>
                  <a:cubicBezTo>
                    <a:pt x="179" y="35"/>
                    <a:pt x="136" y="1"/>
                    <a:pt x="6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a:off x="715647" y="2351549"/>
              <a:ext cx="24009" cy="27784"/>
            </a:xfrm>
            <a:custGeom>
              <a:avLst/>
              <a:gdLst/>
              <a:ahLst/>
              <a:cxnLst/>
              <a:rect l="l" t="t" r="r" b="b"/>
              <a:pathLst>
                <a:path w="706" h="817" extrusionOk="0">
                  <a:moveTo>
                    <a:pt x="136" y="1"/>
                  </a:moveTo>
                  <a:cubicBezTo>
                    <a:pt x="68" y="1"/>
                    <a:pt x="0" y="69"/>
                    <a:pt x="34" y="137"/>
                  </a:cubicBezTo>
                  <a:cubicBezTo>
                    <a:pt x="136" y="247"/>
                    <a:pt x="213" y="392"/>
                    <a:pt x="281" y="528"/>
                  </a:cubicBezTo>
                  <a:cubicBezTo>
                    <a:pt x="349" y="672"/>
                    <a:pt x="383" y="774"/>
                    <a:pt x="561" y="816"/>
                  </a:cubicBezTo>
                  <a:lnTo>
                    <a:pt x="561" y="816"/>
                  </a:lnTo>
                  <a:cubicBezTo>
                    <a:pt x="595" y="816"/>
                    <a:pt x="637" y="774"/>
                    <a:pt x="637" y="740"/>
                  </a:cubicBezTo>
                  <a:cubicBezTo>
                    <a:pt x="705" y="604"/>
                    <a:pt x="637" y="494"/>
                    <a:pt x="527" y="392"/>
                  </a:cubicBezTo>
                  <a:cubicBezTo>
                    <a:pt x="425" y="247"/>
                    <a:pt x="315" y="137"/>
                    <a:pt x="213" y="35"/>
                  </a:cubicBezTo>
                  <a:cubicBezTo>
                    <a:pt x="170" y="1"/>
                    <a:pt x="136" y="1"/>
                    <a:pt x="13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2"/>
            <p:cNvSpPr/>
            <p:nvPr/>
          </p:nvSpPr>
          <p:spPr>
            <a:xfrm>
              <a:off x="660181" y="2323833"/>
              <a:ext cx="16766" cy="16800"/>
            </a:xfrm>
            <a:custGeom>
              <a:avLst/>
              <a:gdLst/>
              <a:ahLst/>
              <a:cxnLst/>
              <a:rect l="l" t="t" r="r" b="b"/>
              <a:pathLst>
                <a:path w="493" h="494" extrusionOk="0">
                  <a:moveTo>
                    <a:pt x="102" y="0"/>
                  </a:moveTo>
                  <a:cubicBezTo>
                    <a:pt x="34" y="0"/>
                    <a:pt x="0" y="68"/>
                    <a:pt x="34" y="145"/>
                  </a:cubicBezTo>
                  <a:cubicBezTo>
                    <a:pt x="68" y="213"/>
                    <a:pt x="145" y="247"/>
                    <a:pt x="179" y="315"/>
                  </a:cubicBezTo>
                  <a:cubicBezTo>
                    <a:pt x="247" y="391"/>
                    <a:pt x="281" y="493"/>
                    <a:pt x="357" y="493"/>
                  </a:cubicBezTo>
                  <a:lnTo>
                    <a:pt x="391" y="493"/>
                  </a:lnTo>
                  <a:cubicBezTo>
                    <a:pt x="459" y="493"/>
                    <a:pt x="493" y="425"/>
                    <a:pt x="493" y="357"/>
                  </a:cubicBezTo>
                  <a:cubicBezTo>
                    <a:pt x="493" y="281"/>
                    <a:pt x="391" y="213"/>
                    <a:pt x="357" y="179"/>
                  </a:cubicBezTo>
                  <a:cubicBezTo>
                    <a:pt x="281" y="102"/>
                    <a:pt x="213"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2"/>
            <p:cNvSpPr/>
            <p:nvPr/>
          </p:nvSpPr>
          <p:spPr>
            <a:xfrm>
              <a:off x="672322" y="2397221"/>
              <a:ext cx="19078" cy="25438"/>
            </a:xfrm>
            <a:custGeom>
              <a:avLst/>
              <a:gdLst/>
              <a:ahLst/>
              <a:cxnLst/>
              <a:rect l="l" t="t" r="r" b="b"/>
              <a:pathLst>
                <a:path w="561" h="748" extrusionOk="0">
                  <a:moveTo>
                    <a:pt x="136" y="0"/>
                  </a:moveTo>
                  <a:cubicBezTo>
                    <a:pt x="68" y="0"/>
                    <a:pt x="0" y="34"/>
                    <a:pt x="34" y="145"/>
                  </a:cubicBezTo>
                  <a:cubicBezTo>
                    <a:pt x="102" y="357"/>
                    <a:pt x="212" y="671"/>
                    <a:pt x="459" y="748"/>
                  </a:cubicBezTo>
                  <a:lnTo>
                    <a:pt x="493" y="748"/>
                  </a:lnTo>
                  <a:cubicBezTo>
                    <a:pt x="527" y="748"/>
                    <a:pt x="561" y="705"/>
                    <a:pt x="561" y="671"/>
                  </a:cubicBezTo>
                  <a:cubicBezTo>
                    <a:pt x="561" y="569"/>
                    <a:pt x="493" y="459"/>
                    <a:pt x="425" y="357"/>
                  </a:cubicBezTo>
                  <a:cubicBezTo>
                    <a:pt x="348" y="246"/>
                    <a:pt x="280" y="145"/>
                    <a:pt x="212" y="34"/>
                  </a:cubicBezTo>
                  <a:cubicBezTo>
                    <a:pt x="212" y="0"/>
                    <a:pt x="170" y="0"/>
                    <a:pt x="13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2"/>
            <p:cNvSpPr/>
            <p:nvPr/>
          </p:nvSpPr>
          <p:spPr>
            <a:xfrm>
              <a:off x="678069" y="2366002"/>
              <a:ext cx="13331" cy="17956"/>
            </a:xfrm>
            <a:custGeom>
              <a:avLst/>
              <a:gdLst/>
              <a:ahLst/>
              <a:cxnLst/>
              <a:rect l="l" t="t" r="r" b="b"/>
              <a:pathLst>
                <a:path w="392" h="528" extrusionOk="0">
                  <a:moveTo>
                    <a:pt x="111" y="1"/>
                  </a:moveTo>
                  <a:cubicBezTo>
                    <a:pt x="77" y="1"/>
                    <a:pt x="1" y="35"/>
                    <a:pt x="43" y="69"/>
                  </a:cubicBezTo>
                  <a:cubicBezTo>
                    <a:pt x="43" y="179"/>
                    <a:pt x="77" y="247"/>
                    <a:pt x="111" y="349"/>
                  </a:cubicBezTo>
                  <a:cubicBezTo>
                    <a:pt x="111" y="391"/>
                    <a:pt x="145" y="459"/>
                    <a:pt x="179" y="493"/>
                  </a:cubicBezTo>
                  <a:cubicBezTo>
                    <a:pt x="213" y="527"/>
                    <a:pt x="256" y="527"/>
                    <a:pt x="290" y="527"/>
                  </a:cubicBezTo>
                  <a:lnTo>
                    <a:pt x="290" y="527"/>
                  </a:lnTo>
                  <a:cubicBezTo>
                    <a:pt x="324" y="527"/>
                    <a:pt x="358" y="493"/>
                    <a:pt x="358" y="493"/>
                  </a:cubicBezTo>
                  <a:cubicBezTo>
                    <a:pt x="392" y="391"/>
                    <a:pt x="358" y="315"/>
                    <a:pt x="290" y="247"/>
                  </a:cubicBezTo>
                  <a:cubicBezTo>
                    <a:pt x="256" y="179"/>
                    <a:pt x="179" y="103"/>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2"/>
            <p:cNvSpPr/>
            <p:nvPr/>
          </p:nvSpPr>
          <p:spPr>
            <a:xfrm>
              <a:off x="596315" y="2364846"/>
              <a:ext cx="21731" cy="22853"/>
            </a:xfrm>
            <a:custGeom>
              <a:avLst/>
              <a:gdLst/>
              <a:ahLst/>
              <a:cxnLst/>
              <a:rect l="l" t="t" r="r" b="b"/>
              <a:pathLst>
                <a:path w="639" h="672" extrusionOk="0">
                  <a:moveTo>
                    <a:pt x="145" y="1"/>
                  </a:moveTo>
                  <a:cubicBezTo>
                    <a:pt x="69" y="1"/>
                    <a:pt x="1" y="69"/>
                    <a:pt x="69" y="137"/>
                  </a:cubicBezTo>
                  <a:lnTo>
                    <a:pt x="281" y="425"/>
                  </a:lnTo>
                  <a:cubicBezTo>
                    <a:pt x="358" y="527"/>
                    <a:pt x="426" y="638"/>
                    <a:pt x="536" y="672"/>
                  </a:cubicBezTo>
                  <a:lnTo>
                    <a:pt x="570" y="672"/>
                  </a:lnTo>
                  <a:cubicBezTo>
                    <a:pt x="604" y="672"/>
                    <a:pt x="638" y="638"/>
                    <a:pt x="638" y="561"/>
                  </a:cubicBezTo>
                  <a:cubicBezTo>
                    <a:pt x="638" y="459"/>
                    <a:pt x="570" y="383"/>
                    <a:pt x="460" y="281"/>
                  </a:cubicBezTo>
                  <a:cubicBezTo>
                    <a:pt x="392" y="213"/>
                    <a:pt x="281" y="103"/>
                    <a:pt x="213" y="35"/>
                  </a:cubicBezTo>
                  <a:cubicBezTo>
                    <a:pt x="179" y="1"/>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2"/>
            <p:cNvSpPr/>
            <p:nvPr/>
          </p:nvSpPr>
          <p:spPr>
            <a:xfrm>
              <a:off x="563974" y="2307067"/>
              <a:ext cx="21697" cy="25166"/>
            </a:xfrm>
            <a:custGeom>
              <a:avLst/>
              <a:gdLst/>
              <a:ahLst/>
              <a:cxnLst/>
              <a:rect l="l" t="t" r="r" b="b"/>
              <a:pathLst>
                <a:path w="638" h="740" extrusionOk="0">
                  <a:moveTo>
                    <a:pt x="102" y="1"/>
                  </a:moveTo>
                  <a:cubicBezTo>
                    <a:pt x="34" y="1"/>
                    <a:pt x="0" y="69"/>
                    <a:pt x="34" y="103"/>
                  </a:cubicBezTo>
                  <a:cubicBezTo>
                    <a:pt x="170" y="315"/>
                    <a:pt x="281" y="672"/>
                    <a:pt x="527" y="740"/>
                  </a:cubicBezTo>
                  <a:lnTo>
                    <a:pt x="561" y="740"/>
                  </a:lnTo>
                  <a:cubicBezTo>
                    <a:pt x="595" y="740"/>
                    <a:pt x="638" y="740"/>
                    <a:pt x="638" y="706"/>
                  </a:cubicBezTo>
                  <a:cubicBezTo>
                    <a:pt x="595" y="425"/>
                    <a:pt x="281" y="213"/>
                    <a:pt x="136" y="35"/>
                  </a:cubicBezTo>
                  <a:cubicBezTo>
                    <a:pt x="136" y="1"/>
                    <a:pt x="102" y="1"/>
                    <a:pt x="10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2"/>
            <p:cNvSpPr/>
            <p:nvPr/>
          </p:nvSpPr>
          <p:spPr>
            <a:xfrm>
              <a:off x="591418" y="2291185"/>
              <a:ext cx="20541" cy="23159"/>
            </a:xfrm>
            <a:custGeom>
              <a:avLst/>
              <a:gdLst/>
              <a:ahLst/>
              <a:cxnLst/>
              <a:rect l="l" t="t" r="r" b="b"/>
              <a:pathLst>
                <a:path w="604" h="681" extrusionOk="0">
                  <a:moveTo>
                    <a:pt x="145" y="1"/>
                  </a:moveTo>
                  <a:cubicBezTo>
                    <a:pt x="77" y="1"/>
                    <a:pt x="1" y="77"/>
                    <a:pt x="43" y="145"/>
                  </a:cubicBezTo>
                  <a:cubicBezTo>
                    <a:pt x="77" y="255"/>
                    <a:pt x="145" y="357"/>
                    <a:pt x="213" y="468"/>
                  </a:cubicBezTo>
                  <a:cubicBezTo>
                    <a:pt x="289" y="536"/>
                    <a:pt x="391" y="680"/>
                    <a:pt x="502" y="680"/>
                  </a:cubicBezTo>
                  <a:cubicBezTo>
                    <a:pt x="570" y="680"/>
                    <a:pt x="604" y="604"/>
                    <a:pt x="604" y="536"/>
                  </a:cubicBezTo>
                  <a:cubicBezTo>
                    <a:pt x="604" y="502"/>
                    <a:pt x="570" y="468"/>
                    <a:pt x="536" y="425"/>
                  </a:cubicBezTo>
                  <a:cubicBezTo>
                    <a:pt x="502" y="357"/>
                    <a:pt x="468" y="323"/>
                    <a:pt x="425" y="289"/>
                  </a:cubicBezTo>
                  <a:cubicBezTo>
                    <a:pt x="357" y="179"/>
                    <a:pt x="289" y="111"/>
                    <a:pt x="179" y="43"/>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2"/>
            <p:cNvSpPr/>
            <p:nvPr/>
          </p:nvSpPr>
          <p:spPr>
            <a:xfrm>
              <a:off x="555302" y="2373245"/>
              <a:ext cx="21697" cy="22853"/>
            </a:xfrm>
            <a:custGeom>
              <a:avLst/>
              <a:gdLst/>
              <a:ahLst/>
              <a:cxnLst/>
              <a:rect l="l" t="t" r="r" b="b"/>
              <a:pathLst>
                <a:path w="638" h="672" extrusionOk="0">
                  <a:moveTo>
                    <a:pt x="111" y="0"/>
                  </a:moveTo>
                  <a:cubicBezTo>
                    <a:pt x="77" y="0"/>
                    <a:pt x="1" y="34"/>
                    <a:pt x="43" y="102"/>
                  </a:cubicBezTo>
                  <a:cubicBezTo>
                    <a:pt x="145" y="280"/>
                    <a:pt x="255" y="459"/>
                    <a:pt x="391" y="637"/>
                  </a:cubicBezTo>
                  <a:cubicBezTo>
                    <a:pt x="425" y="671"/>
                    <a:pt x="468" y="671"/>
                    <a:pt x="468" y="671"/>
                  </a:cubicBezTo>
                  <a:cubicBezTo>
                    <a:pt x="570" y="671"/>
                    <a:pt x="638" y="561"/>
                    <a:pt x="604" y="493"/>
                  </a:cubicBezTo>
                  <a:cubicBezTo>
                    <a:pt x="468" y="280"/>
                    <a:pt x="323" y="136"/>
                    <a:pt x="17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515717" y="2353861"/>
              <a:ext cx="17956" cy="18262"/>
            </a:xfrm>
            <a:custGeom>
              <a:avLst/>
              <a:gdLst/>
              <a:ahLst/>
              <a:cxnLst/>
              <a:rect l="l" t="t" r="r" b="b"/>
              <a:pathLst>
                <a:path w="528" h="537" extrusionOk="0">
                  <a:moveTo>
                    <a:pt x="145" y="1"/>
                  </a:moveTo>
                  <a:cubicBezTo>
                    <a:pt x="69" y="1"/>
                    <a:pt x="1" y="69"/>
                    <a:pt x="69" y="145"/>
                  </a:cubicBezTo>
                  <a:cubicBezTo>
                    <a:pt x="103" y="179"/>
                    <a:pt x="145" y="247"/>
                    <a:pt x="213" y="324"/>
                  </a:cubicBezTo>
                  <a:cubicBezTo>
                    <a:pt x="247" y="392"/>
                    <a:pt x="281" y="460"/>
                    <a:pt x="358" y="494"/>
                  </a:cubicBezTo>
                  <a:cubicBezTo>
                    <a:pt x="392" y="494"/>
                    <a:pt x="392" y="536"/>
                    <a:pt x="426" y="536"/>
                  </a:cubicBezTo>
                  <a:cubicBezTo>
                    <a:pt x="460" y="536"/>
                    <a:pt x="460" y="494"/>
                    <a:pt x="460" y="494"/>
                  </a:cubicBezTo>
                  <a:lnTo>
                    <a:pt x="494" y="494"/>
                  </a:lnTo>
                  <a:cubicBezTo>
                    <a:pt x="528" y="460"/>
                    <a:pt x="528" y="426"/>
                    <a:pt x="528" y="392"/>
                  </a:cubicBezTo>
                  <a:cubicBezTo>
                    <a:pt x="494" y="213"/>
                    <a:pt x="315" y="111"/>
                    <a:pt x="21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519186" y="2431024"/>
              <a:ext cx="18228" cy="21697"/>
            </a:xfrm>
            <a:custGeom>
              <a:avLst/>
              <a:gdLst/>
              <a:ahLst/>
              <a:cxnLst/>
              <a:rect l="l" t="t" r="r" b="b"/>
              <a:pathLst>
                <a:path w="536" h="638" extrusionOk="0">
                  <a:moveTo>
                    <a:pt x="111" y="0"/>
                  </a:moveTo>
                  <a:cubicBezTo>
                    <a:pt x="77" y="0"/>
                    <a:pt x="1" y="34"/>
                    <a:pt x="43" y="102"/>
                  </a:cubicBezTo>
                  <a:cubicBezTo>
                    <a:pt x="111" y="212"/>
                    <a:pt x="179" y="314"/>
                    <a:pt x="256" y="425"/>
                  </a:cubicBezTo>
                  <a:cubicBezTo>
                    <a:pt x="290" y="493"/>
                    <a:pt x="358" y="561"/>
                    <a:pt x="468" y="603"/>
                  </a:cubicBezTo>
                  <a:lnTo>
                    <a:pt x="468" y="637"/>
                  </a:lnTo>
                  <a:cubicBezTo>
                    <a:pt x="502" y="637"/>
                    <a:pt x="536" y="603"/>
                    <a:pt x="536" y="561"/>
                  </a:cubicBezTo>
                  <a:cubicBezTo>
                    <a:pt x="536" y="459"/>
                    <a:pt x="468" y="348"/>
                    <a:pt x="392" y="280"/>
                  </a:cubicBezTo>
                  <a:cubicBezTo>
                    <a:pt x="324" y="178"/>
                    <a:pt x="256" y="102"/>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2"/>
            <p:cNvSpPr/>
            <p:nvPr/>
          </p:nvSpPr>
          <p:spPr>
            <a:xfrm>
              <a:off x="508508" y="2457312"/>
              <a:ext cx="26628" cy="27750"/>
            </a:xfrm>
            <a:custGeom>
              <a:avLst/>
              <a:gdLst/>
              <a:ahLst/>
              <a:cxnLst/>
              <a:rect l="l" t="t" r="r" b="b"/>
              <a:pathLst>
                <a:path w="783" h="816" extrusionOk="0">
                  <a:moveTo>
                    <a:pt x="102" y="0"/>
                  </a:moveTo>
                  <a:cubicBezTo>
                    <a:pt x="34" y="0"/>
                    <a:pt x="0" y="76"/>
                    <a:pt x="34" y="144"/>
                  </a:cubicBezTo>
                  <a:cubicBezTo>
                    <a:pt x="102" y="289"/>
                    <a:pt x="179" y="467"/>
                    <a:pt x="281" y="603"/>
                  </a:cubicBezTo>
                  <a:cubicBezTo>
                    <a:pt x="357" y="680"/>
                    <a:pt x="459" y="816"/>
                    <a:pt x="570" y="816"/>
                  </a:cubicBezTo>
                  <a:cubicBezTo>
                    <a:pt x="604" y="816"/>
                    <a:pt x="638" y="816"/>
                    <a:pt x="672" y="782"/>
                  </a:cubicBezTo>
                  <a:cubicBezTo>
                    <a:pt x="782" y="714"/>
                    <a:pt x="638" y="535"/>
                    <a:pt x="570" y="467"/>
                  </a:cubicBezTo>
                  <a:cubicBezTo>
                    <a:pt x="459" y="323"/>
                    <a:pt x="315" y="178"/>
                    <a:pt x="213" y="43"/>
                  </a:cubicBezTo>
                  <a:cubicBezTo>
                    <a:pt x="179" y="0"/>
                    <a:pt x="145"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2"/>
            <p:cNvSpPr/>
            <p:nvPr/>
          </p:nvSpPr>
          <p:spPr>
            <a:xfrm>
              <a:off x="572340" y="2474350"/>
              <a:ext cx="21697" cy="21697"/>
            </a:xfrm>
            <a:custGeom>
              <a:avLst/>
              <a:gdLst/>
              <a:ahLst/>
              <a:cxnLst/>
              <a:rect l="l" t="t" r="r" b="b"/>
              <a:pathLst>
                <a:path w="638" h="638" extrusionOk="0">
                  <a:moveTo>
                    <a:pt x="137" y="0"/>
                  </a:moveTo>
                  <a:cubicBezTo>
                    <a:pt x="69" y="0"/>
                    <a:pt x="1" y="34"/>
                    <a:pt x="1" y="136"/>
                  </a:cubicBezTo>
                  <a:cubicBezTo>
                    <a:pt x="35" y="281"/>
                    <a:pt x="69" y="425"/>
                    <a:pt x="179" y="527"/>
                  </a:cubicBezTo>
                  <a:cubicBezTo>
                    <a:pt x="247" y="561"/>
                    <a:pt x="315" y="603"/>
                    <a:pt x="392" y="637"/>
                  </a:cubicBezTo>
                  <a:lnTo>
                    <a:pt x="494" y="637"/>
                  </a:lnTo>
                  <a:lnTo>
                    <a:pt x="562" y="637"/>
                  </a:lnTo>
                  <a:cubicBezTo>
                    <a:pt x="638" y="603"/>
                    <a:pt x="638" y="527"/>
                    <a:pt x="604" y="459"/>
                  </a:cubicBezTo>
                  <a:lnTo>
                    <a:pt x="562" y="425"/>
                  </a:lnTo>
                  <a:cubicBezTo>
                    <a:pt x="528" y="391"/>
                    <a:pt x="528" y="391"/>
                    <a:pt x="494" y="349"/>
                  </a:cubicBezTo>
                  <a:cubicBezTo>
                    <a:pt x="460" y="315"/>
                    <a:pt x="392" y="281"/>
                    <a:pt x="349" y="213"/>
                  </a:cubicBezTo>
                  <a:cubicBezTo>
                    <a:pt x="315" y="179"/>
                    <a:pt x="247" y="136"/>
                    <a:pt x="247" y="68"/>
                  </a:cubicBezTo>
                  <a:cubicBezTo>
                    <a:pt x="213" y="0"/>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2"/>
            <p:cNvSpPr/>
            <p:nvPr/>
          </p:nvSpPr>
          <p:spPr>
            <a:xfrm>
              <a:off x="586793" y="2421196"/>
              <a:ext cx="27784" cy="26594"/>
            </a:xfrm>
            <a:custGeom>
              <a:avLst/>
              <a:gdLst/>
              <a:ahLst/>
              <a:cxnLst/>
              <a:rect l="l" t="t" r="r" b="b"/>
              <a:pathLst>
                <a:path w="817" h="782" extrusionOk="0">
                  <a:moveTo>
                    <a:pt x="137" y="0"/>
                  </a:moveTo>
                  <a:cubicBezTo>
                    <a:pt x="69" y="0"/>
                    <a:pt x="1" y="77"/>
                    <a:pt x="69" y="179"/>
                  </a:cubicBezTo>
                  <a:cubicBezTo>
                    <a:pt x="137" y="323"/>
                    <a:pt x="247" y="467"/>
                    <a:pt x="349" y="569"/>
                  </a:cubicBezTo>
                  <a:cubicBezTo>
                    <a:pt x="425" y="637"/>
                    <a:pt x="527" y="782"/>
                    <a:pt x="672" y="782"/>
                  </a:cubicBezTo>
                  <a:lnTo>
                    <a:pt x="740" y="782"/>
                  </a:lnTo>
                  <a:cubicBezTo>
                    <a:pt x="774" y="748"/>
                    <a:pt x="816" y="714"/>
                    <a:pt x="816" y="680"/>
                  </a:cubicBezTo>
                  <a:cubicBezTo>
                    <a:pt x="816" y="535"/>
                    <a:pt x="672" y="467"/>
                    <a:pt x="561" y="391"/>
                  </a:cubicBezTo>
                  <a:lnTo>
                    <a:pt x="247" y="77"/>
                  </a:lnTo>
                  <a:cubicBezTo>
                    <a:pt x="213" y="43"/>
                    <a:pt x="179" y="0"/>
                    <a:pt x="1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631275" y="2411640"/>
              <a:ext cx="24009" cy="22853"/>
            </a:xfrm>
            <a:custGeom>
              <a:avLst/>
              <a:gdLst/>
              <a:ahLst/>
              <a:cxnLst/>
              <a:rect l="l" t="t" r="r" b="b"/>
              <a:pathLst>
                <a:path w="706" h="672" extrusionOk="0">
                  <a:moveTo>
                    <a:pt x="179" y="1"/>
                  </a:moveTo>
                  <a:cubicBezTo>
                    <a:pt x="103" y="1"/>
                    <a:pt x="1" y="69"/>
                    <a:pt x="35" y="145"/>
                  </a:cubicBezTo>
                  <a:cubicBezTo>
                    <a:pt x="103" y="281"/>
                    <a:pt x="145" y="392"/>
                    <a:pt x="213" y="460"/>
                  </a:cubicBezTo>
                  <a:cubicBezTo>
                    <a:pt x="247" y="536"/>
                    <a:pt x="315" y="570"/>
                    <a:pt x="358" y="604"/>
                  </a:cubicBezTo>
                  <a:cubicBezTo>
                    <a:pt x="392" y="638"/>
                    <a:pt x="460" y="672"/>
                    <a:pt x="527" y="672"/>
                  </a:cubicBezTo>
                  <a:lnTo>
                    <a:pt x="570" y="672"/>
                  </a:lnTo>
                  <a:cubicBezTo>
                    <a:pt x="638" y="672"/>
                    <a:pt x="706" y="570"/>
                    <a:pt x="638" y="494"/>
                  </a:cubicBezTo>
                  <a:lnTo>
                    <a:pt x="527" y="392"/>
                  </a:lnTo>
                  <a:cubicBezTo>
                    <a:pt x="527" y="358"/>
                    <a:pt x="460" y="324"/>
                    <a:pt x="426" y="281"/>
                  </a:cubicBezTo>
                  <a:cubicBezTo>
                    <a:pt x="358" y="213"/>
                    <a:pt x="315" y="145"/>
                    <a:pt x="281" y="69"/>
                  </a:cubicBezTo>
                  <a:cubicBezTo>
                    <a:pt x="247" y="1"/>
                    <a:pt x="213" y="1"/>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2"/>
            <p:cNvSpPr/>
            <p:nvPr/>
          </p:nvSpPr>
          <p:spPr>
            <a:xfrm>
              <a:off x="628962" y="2517675"/>
              <a:ext cx="19112" cy="21697"/>
            </a:xfrm>
            <a:custGeom>
              <a:avLst/>
              <a:gdLst/>
              <a:ahLst/>
              <a:cxnLst/>
              <a:rect l="l" t="t" r="r" b="b"/>
              <a:pathLst>
                <a:path w="562" h="638" extrusionOk="0">
                  <a:moveTo>
                    <a:pt x="103" y="0"/>
                  </a:moveTo>
                  <a:cubicBezTo>
                    <a:pt x="69" y="0"/>
                    <a:pt x="1" y="102"/>
                    <a:pt x="35" y="136"/>
                  </a:cubicBezTo>
                  <a:cubicBezTo>
                    <a:pt x="103" y="213"/>
                    <a:pt x="137" y="315"/>
                    <a:pt x="213" y="391"/>
                  </a:cubicBezTo>
                  <a:cubicBezTo>
                    <a:pt x="247" y="459"/>
                    <a:pt x="315" y="561"/>
                    <a:pt x="383" y="604"/>
                  </a:cubicBezTo>
                  <a:cubicBezTo>
                    <a:pt x="426" y="638"/>
                    <a:pt x="426" y="638"/>
                    <a:pt x="460" y="638"/>
                  </a:cubicBezTo>
                  <a:cubicBezTo>
                    <a:pt x="494" y="638"/>
                    <a:pt x="561" y="604"/>
                    <a:pt x="561" y="527"/>
                  </a:cubicBezTo>
                  <a:cubicBezTo>
                    <a:pt x="561" y="391"/>
                    <a:pt x="460" y="315"/>
                    <a:pt x="383" y="247"/>
                  </a:cubicBezTo>
                  <a:cubicBezTo>
                    <a:pt x="315" y="136"/>
                    <a:pt x="247" y="68"/>
                    <a:pt x="171" y="34"/>
                  </a:cubicBezTo>
                  <a:cubicBezTo>
                    <a:pt x="137" y="0"/>
                    <a:pt x="137"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2"/>
            <p:cNvSpPr/>
            <p:nvPr/>
          </p:nvSpPr>
          <p:spPr>
            <a:xfrm>
              <a:off x="595159" y="2526041"/>
              <a:ext cx="19418" cy="21697"/>
            </a:xfrm>
            <a:custGeom>
              <a:avLst/>
              <a:gdLst/>
              <a:ahLst/>
              <a:cxnLst/>
              <a:rect l="l" t="t" r="r" b="b"/>
              <a:pathLst>
                <a:path w="571" h="638" extrusionOk="0">
                  <a:moveTo>
                    <a:pt x="145" y="1"/>
                  </a:moveTo>
                  <a:cubicBezTo>
                    <a:pt x="69" y="1"/>
                    <a:pt x="1" y="103"/>
                    <a:pt x="69" y="179"/>
                  </a:cubicBezTo>
                  <a:cubicBezTo>
                    <a:pt x="145" y="247"/>
                    <a:pt x="179" y="358"/>
                    <a:pt x="247" y="426"/>
                  </a:cubicBezTo>
                  <a:cubicBezTo>
                    <a:pt x="281" y="527"/>
                    <a:pt x="358" y="604"/>
                    <a:pt x="460" y="638"/>
                  </a:cubicBezTo>
                  <a:lnTo>
                    <a:pt x="494" y="638"/>
                  </a:lnTo>
                  <a:cubicBezTo>
                    <a:pt x="528" y="638"/>
                    <a:pt x="570" y="604"/>
                    <a:pt x="570" y="570"/>
                  </a:cubicBezTo>
                  <a:cubicBezTo>
                    <a:pt x="570" y="460"/>
                    <a:pt x="494" y="358"/>
                    <a:pt x="426" y="281"/>
                  </a:cubicBezTo>
                  <a:cubicBezTo>
                    <a:pt x="358" y="179"/>
                    <a:pt x="281" y="103"/>
                    <a:pt x="179"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2"/>
            <p:cNvSpPr/>
            <p:nvPr/>
          </p:nvSpPr>
          <p:spPr>
            <a:xfrm>
              <a:off x="586793" y="2578923"/>
              <a:ext cx="22853" cy="20541"/>
            </a:xfrm>
            <a:custGeom>
              <a:avLst/>
              <a:gdLst/>
              <a:ahLst/>
              <a:cxnLst/>
              <a:rect l="l" t="t" r="r" b="b"/>
              <a:pathLst>
                <a:path w="672" h="604" extrusionOk="0">
                  <a:moveTo>
                    <a:pt x="103" y="0"/>
                  </a:moveTo>
                  <a:cubicBezTo>
                    <a:pt x="35" y="0"/>
                    <a:pt x="1" y="111"/>
                    <a:pt x="35" y="145"/>
                  </a:cubicBezTo>
                  <a:cubicBezTo>
                    <a:pt x="179" y="323"/>
                    <a:pt x="315" y="603"/>
                    <a:pt x="561" y="603"/>
                  </a:cubicBezTo>
                  <a:lnTo>
                    <a:pt x="561" y="603"/>
                  </a:lnTo>
                  <a:cubicBezTo>
                    <a:pt x="638" y="603"/>
                    <a:pt x="672" y="536"/>
                    <a:pt x="672" y="502"/>
                  </a:cubicBezTo>
                  <a:cubicBezTo>
                    <a:pt x="638" y="357"/>
                    <a:pt x="527" y="289"/>
                    <a:pt x="459" y="213"/>
                  </a:cubicBezTo>
                  <a:cubicBezTo>
                    <a:pt x="349" y="145"/>
                    <a:pt x="247" y="111"/>
                    <a:pt x="137" y="34"/>
                  </a:cubicBezTo>
                  <a:cubicBezTo>
                    <a:pt x="137" y="0"/>
                    <a:pt x="103" y="0"/>
                    <a:pt x="10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726326" y="2669349"/>
              <a:ext cx="24009" cy="21697"/>
            </a:xfrm>
            <a:custGeom>
              <a:avLst/>
              <a:gdLst/>
              <a:ahLst/>
              <a:cxnLst/>
              <a:rect l="l" t="t" r="r" b="b"/>
              <a:pathLst>
                <a:path w="706" h="638" extrusionOk="0">
                  <a:moveTo>
                    <a:pt x="111" y="0"/>
                  </a:moveTo>
                  <a:cubicBezTo>
                    <a:pt x="69" y="0"/>
                    <a:pt x="69" y="0"/>
                    <a:pt x="35" y="34"/>
                  </a:cubicBezTo>
                  <a:cubicBezTo>
                    <a:pt x="1" y="136"/>
                    <a:pt x="145" y="281"/>
                    <a:pt x="213" y="391"/>
                  </a:cubicBezTo>
                  <a:cubicBezTo>
                    <a:pt x="247" y="425"/>
                    <a:pt x="323" y="493"/>
                    <a:pt x="391" y="527"/>
                  </a:cubicBezTo>
                  <a:cubicBezTo>
                    <a:pt x="425" y="603"/>
                    <a:pt x="493" y="637"/>
                    <a:pt x="570" y="637"/>
                  </a:cubicBezTo>
                  <a:cubicBezTo>
                    <a:pt x="570" y="637"/>
                    <a:pt x="604" y="637"/>
                    <a:pt x="604" y="603"/>
                  </a:cubicBezTo>
                  <a:cubicBezTo>
                    <a:pt x="672" y="603"/>
                    <a:pt x="706" y="561"/>
                    <a:pt x="706" y="493"/>
                  </a:cubicBezTo>
                  <a:cubicBezTo>
                    <a:pt x="672" y="391"/>
                    <a:pt x="638" y="349"/>
                    <a:pt x="570" y="281"/>
                  </a:cubicBezTo>
                  <a:cubicBezTo>
                    <a:pt x="493" y="247"/>
                    <a:pt x="425" y="213"/>
                    <a:pt x="357" y="136"/>
                  </a:cubicBezTo>
                  <a:cubicBezTo>
                    <a:pt x="323" y="102"/>
                    <a:pt x="179" y="0"/>
                    <a:pt x="11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733535" y="2643911"/>
              <a:ext cx="24043" cy="22853"/>
            </a:xfrm>
            <a:custGeom>
              <a:avLst/>
              <a:gdLst/>
              <a:ahLst/>
              <a:cxnLst/>
              <a:rect l="l" t="t" r="r" b="b"/>
              <a:pathLst>
                <a:path w="707" h="672" extrusionOk="0">
                  <a:moveTo>
                    <a:pt x="145" y="1"/>
                  </a:moveTo>
                  <a:cubicBezTo>
                    <a:pt x="69" y="1"/>
                    <a:pt x="1" y="111"/>
                    <a:pt x="69" y="213"/>
                  </a:cubicBezTo>
                  <a:cubicBezTo>
                    <a:pt x="145" y="290"/>
                    <a:pt x="213" y="391"/>
                    <a:pt x="281" y="459"/>
                  </a:cubicBezTo>
                  <a:cubicBezTo>
                    <a:pt x="392" y="570"/>
                    <a:pt x="460" y="638"/>
                    <a:pt x="570" y="672"/>
                  </a:cubicBezTo>
                  <a:lnTo>
                    <a:pt x="604" y="672"/>
                  </a:lnTo>
                  <a:cubicBezTo>
                    <a:pt x="672" y="672"/>
                    <a:pt x="706" y="638"/>
                    <a:pt x="672" y="570"/>
                  </a:cubicBezTo>
                  <a:cubicBezTo>
                    <a:pt x="638" y="459"/>
                    <a:pt x="570" y="357"/>
                    <a:pt x="494" y="290"/>
                  </a:cubicBezTo>
                  <a:cubicBezTo>
                    <a:pt x="426" y="179"/>
                    <a:pt x="324" y="145"/>
                    <a:pt x="213" y="35"/>
                  </a:cubicBezTo>
                  <a:cubicBezTo>
                    <a:pt x="213" y="35"/>
                    <a:pt x="179"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781792" y="2711518"/>
              <a:ext cx="25166" cy="21697"/>
            </a:xfrm>
            <a:custGeom>
              <a:avLst/>
              <a:gdLst/>
              <a:ahLst/>
              <a:cxnLst/>
              <a:rect l="l" t="t" r="r" b="b"/>
              <a:pathLst>
                <a:path w="740" h="638" extrusionOk="0">
                  <a:moveTo>
                    <a:pt x="103" y="0"/>
                  </a:moveTo>
                  <a:cubicBezTo>
                    <a:pt x="35" y="0"/>
                    <a:pt x="1" y="102"/>
                    <a:pt x="35" y="136"/>
                  </a:cubicBezTo>
                  <a:cubicBezTo>
                    <a:pt x="137" y="247"/>
                    <a:pt x="247" y="315"/>
                    <a:pt x="315" y="383"/>
                  </a:cubicBezTo>
                  <a:cubicBezTo>
                    <a:pt x="425" y="493"/>
                    <a:pt x="493" y="595"/>
                    <a:pt x="604" y="638"/>
                  </a:cubicBezTo>
                  <a:lnTo>
                    <a:pt x="638" y="638"/>
                  </a:lnTo>
                  <a:cubicBezTo>
                    <a:pt x="706" y="638"/>
                    <a:pt x="740" y="561"/>
                    <a:pt x="740" y="493"/>
                  </a:cubicBezTo>
                  <a:cubicBezTo>
                    <a:pt x="740" y="349"/>
                    <a:pt x="604" y="281"/>
                    <a:pt x="493" y="213"/>
                  </a:cubicBezTo>
                  <a:cubicBezTo>
                    <a:pt x="349" y="102"/>
                    <a:pt x="247" y="68"/>
                    <a:pt x="103"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2"/>
            <p:cNvSpPr/>
            <p:nvPr/>
          </p:nvSpPr>
          <p:spPr>
            <a:xfrm>
              <a:off x="632431" y="2591064"/>
              <a:ext cx="22853" cy="26594"/>
            </a:xfrm>
            <a:custGeom>
              <a:avLst/>
              <a:gdLst/>
              <a:ahLst/>
              <a:cxnLst/>
              <a:rect l="l" t="t" r="r" b="b"/>
              <a:pathLst>
                <a:path w="672" h="782" extrusionOk="0">
                  <a:moveTo>
                    <a:pt x="69" y="0"/>
                  </a:moveTo>
                  <a:cubicBezTo>
                    <a:pt x="35" y="0"/>
                    <a:pt x="1" y="34"/>
                    <a:pt x="1" y="68"/>
                  </a:cubicBezTo>
                  <a:cubicBezTo>
                    <a:pt x="35" y="246"/>
                    <a:pt x="111" y="391"/>
                    <a:pt x="179" y="493"/>
                  </a:cubicBezTo>
                  <a:cubicBezTo>
                    <a:pt x="281" y="637"/>
                    <a:pt x="392" y="782"/>
                    <a:pt x="536" y="782"/>
                  </a:cubicBezTo>
                  <a:lnTo>
                    <a:pt x="570" y="782"/>
                  </a:lnTo>
                  <a:cubicBezTo>
                    <a:pt x="638" y="739"/>
                    <a:pt x="672" y="671"/>
                    <a:pt x="672" y="637"/>
                  </a:cubicBezTo>
                  <a:cubicBezTo>
                    <a:pt x="672" y="459"/>
                    <a:pt x="536" y="391"/>
                    <a:pt x="426" y="280"/>
                  </a:cubicBezTo>
                  <a:cubicBezTo>
                    <a:pt x="324" y="179"/>
                    <a:pt x="213" y="102"/>
                    <a:pt x="69"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2"/>
            <p:cNvSpPr/>
            <p:nvPr/>
          </p:nvSpPr>
          <p:spPr>
            <a:xfrm>
              <a:off x="667391" y="2592220"/>
              <a:ext cx="21697" cy="21697"/>
            </a:xfrm>
            <a:custGeom>
              <a:avLst/>
              <a:gdLst/>
              <a:ahLst/>
              <a:cxnLst/>
              <a:rect l="l" t="t" r="r" b="b"/>
              <a:pathLst>
                <a:path w="638" h="638" extrusionOk="0">
                  <a:moveTo>
                    <a:pt x="69" y="0"/>
                  </a:moveTo>
                  <a:cubicBezTo>
                    <a:pt x="35" y="0"/>
                    <a:pt x="1" y="68"/>
                    <a:pt x="35" y="111"/>
                  </a:cubicBezTo>
                  <a:cubicBezTo>
                    <a:pt x="103" y="212"/>
                    <a:pt x="145" y="323"/>
                    <a:pt x="247" y="425"/>
                  </a:cubicBezTo>
                  <a:cubicBezTo>
                    <a:pt x="315" y="535"/>
                    <a:pt x="425" y="637"/>
                    <a:pt x="527" y="637"/>
                  </a:cubicBezTo>
                  <a:lnTo>
                    <a:pt x="570" y="637"/>
                  </a:lnTo>
                  <a:cubicBezTo>
                    <a:pt x="604" y="603"/>
                    <a:pt x="638" y="569"/>
                    <a:pt x="638" y="535"/>
                  </a:cubicBezTo>
                  <a:cubicBezTo>
                    <a:pt x="638" y="391"/>
                    <a:pt x="493" y="323"/>
                    <a:pt x="425" y="246"/>
                  </a:cubicBezTo>
                  <a:cubicBezTo>
                    <a:pt x="315" y="179"/>
                    <a:pt x="213" y="111"/>
                    <a:pt x="145" y="34"/>
                  </a:cubicBezTo>
                  <a:cubicBezTo>
                    <a:pt x="103" y="34"/>
                    <a:pt x="103" y="0"/>
                    <a:pt x="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2"/>
            <p:cNvSpPr/>
            <p:nvPr/>
          </p:nvSpPr>
          <p:spPr>
            <a:xfrm>
              <a:off x="365234" y="2781131"/>
              <a:ext cx="22853" cy="11018"/>
            </a:xfrm>
            <a:custGeom>
              <a:avLst/>
              <a:gdLst/>
              <a:ahLst/>
              <a:cxnLst/>
              <a:rect l="l" t="t" r="r" b="b"/>
              <a:pathLst>
                <a:path w="672" h="324" extrusionOk="0">
                  <a:moveTo>
                    <a:pt x="323" y="1"/>
                  </a:moveTo>
                  <a:cubicBezTo>
                    <a:pt x="212" y="1"/>
                    <a:pt x="178" y="35"/>
                    <a:pt x="68" y="35"/>
                  </a:cubicBezTo>
                  <a:cubicBezTo>
                    <a:pt x="0" y="77"/>
                    <a:pt x="0" y="179"/>
                    <a:pt x="68" y="213"/>
                  </a:cubicBezTo>
                  <a:cubicBezTo>
                    <a:pt x="178" y="213"/>
                    <a:pt x="246" y="247"/>
                    <a:pt x="323" y="290"/>
                  </a:cubicBezTo>
                  <a:cubicBezTo>
                    <a:pt x="357" y="290"/>
                    <a:pt x="391" y="324"/>
                    <a:pt x="459" y="324"/>
                  </a:cubicBezTo>
                  <a:cubicBezTo>
                    <a:pt x="493" y="324"/>
                    <a:pt x="535" y="290"/>
                    <a:pt x="569" y="290"/>
                  </a:cubicBezTo>
                  <a:cubicBezTo>
                    <a:pt x="637" y="290"/>
                    <a:pt x="671" y="179"/>
                    <a:pt x="603" y="145"/>
                  </a:cubicBezTo>
                  <a:cubicBezTo>
                    <a:pt x="535" y="35"/>
                    <a:pt x="459" y="35"/>
                    <a:pt x="35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2"/>
            <p:cNvSpPr/>
            <p:nvPr/>
          </p:nvSpPr>
          <p:spPr>
            <a:xfrm>
              <a:off x="338640" y="2812622"/>
              <a:ext cx="33837" cy="11869"/>
            </a:xfrm>
            <a:custGeom>
              <a:avLst/>
              <a:gdLst/>
              <a:ahLst/>
              <a:cxnLst/>
              <a:rect l="l" t="t" r="r" b="b"/>
              <a:pathLst>
                <a:path w="995" h="349" extrusionOk="0">
                  <a:moveTo>
                    <a:pt x="145" y="1"/>
                  </a:moveTo>
                  <a:cubicBezTo>
                    <a:pt x="43" y="1"/>
                    <a:pt x="1" y="137"/>
                    <a:pt x="111" y="171"/>
                  </a:cubicBezTo>
                  <a:cubicBezTo>
                    <a:pt x="255" y="247"/>
                    <a:pt x="391" y="281"/>
                    <a:pt x="536" y="315"/>
                  </a:cubicBezTo>
                  <a:cubicBezTo>
                    <a:pt x="604" y="315"/>
                    <a:pt x="680" y="349"/>
                    <a:pt x="748" y="349"/>
                  </a:cubicBezTo>
                  <a:cubicBezTo>
                    <a:pt x="816" y="349"/>
                    <a:pt x="892" y="315"/>
                    <a:pt x="960" y="281"/>
                  </a:cubicBezTo>
                  <a:cubicBezTo>
                    <a:pt x="994" y="247"/>
                    <a:pt x="994" y="171"/>
                    <a:pt x="960" y="137"/>
                  </a:cubicBezTo>
                  <a:cubicBezTo>
                    <a:pt x="816" y="69"/>
                    <a:pt x="714" y="69"/>
                    <a:pt x="570" y="69"/>
                  </a:cubicBezTo>
                  <a:cubicBezTo>
                    <a:pt x="425" y="35"/>
                    <a:pt x="289" y="35"/>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2"/>
            <p:cNvSpPr/>
            <p:nvPr/>
          </p:nvSpPr>
          <p:spPr>
            <a:xfrm>
              <a:off x="289533" y="2786063"/>
              <a:ext cx="33531" cy="9556"/>
            </a:xfrm>
            <a:custGeom>
              <a:avLst/>
              <a:gdLst/>
              <a:ahLst/>
              <a:cxnLst/>
              <a:rect l="l" t="t" r="r" b="b"/>
              <a:pathLst>
                <a:path w="986" h="281" extrusionOk="0">
                  <a:moveTo>
                    <a:pt x="637" y="0"/>
                  </a:moveTo>
                  <a:cubicBezTo>
                    <a:pt x="459" y="0"/>
                    <a:pt x="281" y="34"/>
                    <a:pt x="136" y="34"/>
                  </a:cubicBezTo>
                  <a:cubicBezTo>
                    <a:pt x="0" y="34"/>
                    <a:pt x="0" y="247"/>
                    <a:pt x="136" y="247"/>
                  </a:cubicBezTo>
                  <a:cubicBezTo>
                    <a:pt x="281" y="247"/>
                    <a:pt x="459" y="280"/>
                    <a:pt x="637" y="280"/>
                  </a:cubicBezTo>
                  <a:cubicBezTo>
                    <a:pt x="739" y="280"/>
                    <a:pt x="807" y="280"/>
                    <a:pt x="918" y="247"/>
                  </a:cubicBezTo>
                  <a:cubicBezTo>
                    <a:pt x="986" y="213"/>
                    <a:pt x="986" y="68"/>
                    <a:pt x="918" y="34"/>
                  </a:cubicBezTo>
                  <a:cubicBezTo>
                    <a:pt x="807" y="0"/>
                    <a:pt x="739"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2"/>
            <p:cNvSpPr/>
            <p:nvPr/>
          </p:nvSpPr>
          <p:spPr>
            <a:xfrm>
              <a:off x="336328" y="2749947"/>
              <a:ext cx="27784" cy="9556"/>
            </a:xfrm>
            <a:custGeom>
              <a:avLst/>
              <a:gdLst/>
              <a:ahLst/>
              <a:cxnLst/>
              <a:rect l="l" t="t" r="r" b="b"/>
              <a:pathLst>
                <a:path w="817" h="281" extrusionOk="0">
                  <a:moveTo>
                    <a:pt x="459" y="0"/>
                  </a:moveTo>
                  <a:cubicBezTo>
                    <a:pt x="357" y="0"/>
                    <a:pt x="213" y="34"/>
                    <a:pt x="111" y="34"/>
                  </a:cubicBezTo>
                  <a:cubicBezTo>
                    <a:pt x="35" y="68"/>
                    <a:pt x="1" y="179"/>
                    <a:pt x="69" y="213"/>
                  </a:cubicBezTo>
                  <a:cubicBezTo>
                    <a:pt x="213" y="247"/>
                    <a:pt x="391" y="281"/>
                    <a:pt x="536" y="281"/>
                  </a:cubicBezTo>
                  <a:cubicBezTo>
                    <a:pt x="604" y="281"/>
                    <a:pt x="706" y="281"/>
                    <a:pt x="782" y="213"/>
                  </a:cubicBezTo>
                  <a:cubicBezTo>
                    <a:pt x="816" y="179"/>
                    <a:pt x="816" y="145"/>
                    <a:pt x="782" y="102"/>
                  </a:cubicBezTo>
                  <a:cubicBezTo>
                    <a:pt x="672" y="34"/>
                    <a:pt x="570"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2"/>
            <p:cNvSpPr/>
            <p:nvPr/>
          </p:nvSpPr>
          <p:spPr>
            <a:xfrm>
              <a:off x="383428" y="2727128"/>
              <a:ext cx="34688" cy="10712"/>
            </a:xfrm>
            <a:custGeom>
              <a:avLst/>
              <a:gdLst/>
              <a:ahLst/>
              <a:cxnLst/>
              <a:rect l="l" t="t" r="r" b="b"/>
              <a:pathLst>
                <a:path w="1020" h="315" extrusionOk="0">
                  <a:moveTo>
                    <a:pt x="561" y="0"/>
                  </a:moveTo>
                  <a:cubicBezTo>
                    <a:pt x="382" y="0"/>
                    <a:pt x="247" y="34"/>
                    <a:pt x="102" y="68"/>
                  </a:cubicBezTo>
                  <a:cubicBezTo>
                    <a:pt x="34" y="102"/>
                    <a:pt x="0" y="247"/>
                    <a:pt x="102" y="247"/>
                  </a:cubicBezTo>
                  <a:cubicBezTo>
                    <a:pt x="281" y="281"/>
                    <a:pt x="493" y="315"/>
                    <a:pt x="671" y="315"/>
                  </a:cubicBezTo>
                  <a:lnTo>
                    <a:pt x="918" y="315"/>
                  </a:lnTo>
                  <a:cubicBezTo>
                    <a:pt x="1020" y="281"/>
                    <a:pt x="1020" y="136"/>
                    <a:pt x="952" y="68"/>
                  </a:cubicBezTo>
                  <a:cubicBezTo>
                    <a:pt x="807" y="34"/>
                    <a:pt x="705"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2"/>
            <p:cNvSpPr/>
            <p:nvPr/>
          </p:nvSpPr>
          <p:spPr>
            <a:xfrm>
              <a:off x="407403" y="2757156"/>
              <a:ext cx="26594" cy="12175"/>
            </a:xfrm>
            <a:custGeom>
              <a:avLst/>
              <a:gdLst/>
              <a:ahLst/>
              <a:cxnLst/>
              <a:rect l="l" t="t" r="r" b="b"/>
              <a:pathLst>
                <a:path w="782" h="358" extrusionOk="0">
                  <a:moveTo>
                    <a:pt x="145" y="1"/>
                  </a:moveTo>
                  <a:cubicBezTo>
                    <a:pt x="0" y="1"/>
                    <a:pt x="0" y="213"/>
                    <a:pt x="102" y="281"/>
                  </a:cubicBezTo>
                  <a:cubicBezTo>
                    <a:pt x="213" y="315"/>
                    <a:pt x="281" y="315"/>
                    <a:pt x="391" y="315"/>
                  </a:cubicBezTo>
                  <a:cubicBezTo>
                    <a:pt x="391" y="357"/>
                    <a:pt x="425" y="357"/>
                    <a:pt x="425" y="357"/>
                  </a:cubicBezTo>
                  <a:cubicBezTo>
                    <a:pt x="493" y="357"/>
                    <a:pt x="569" y="315"/>
                    <a:pt x="637" y="315"/>
                  </a:cubicBezTo>
                  <a:cubicBezTo>
                    <a:pt x="705" y="315"/>
                    <a:pt x="782" y="179"/>
                    <a:pt x="671" y="145"/>
                  </a:cubicBezTo>
                  <a:cubicBezTo>
                    <a:pt x="603" y="103"/>
                    <a:pt x="527" y="69"/>
                    <a:pt x="425" y="35"/>
                  </a:cubicBezTo>
                  <a:cubicBezTo>
                    <a:pt x="357" y="35"/>
                    <a:pt x="247" y="1"/>
                    <a:pt x="14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2"/>
            <p:cNvSpPr/>
            <p:nvPr/>
          </p:nvSpPr>
          <p:spPr>
            <a:xfrm>
              <a:off x="460251" y="2722196"/>
              <a:ext cx="37306" cy="11018"/>
            </a:xfrm>
            <a:custGeom>
              <a:avLst/>
              <a:gdLst/>
              <a:ahLst/>
              <a:cxnLst/>
              <a:rect l="l" t="t" r="r" b="b"/>
              <a:pathLst>
                <a:path w="1097" h="324" extrusionOk="0">
                  <a:moveTo>
                    <a:pt x="604" y="1"/>
                  </a:moveTo>
                  <a:cubicBezTo>
                    <a:pt x="426" y="1"/>
                    <a:pt x="247" y="35"/>
                    <a:pt x="111" y="69"/>
                  </a:cubicBezTo>
                  <a:cubicBezTo>
                    <a:pt x="1" y="69"/>
                    <a:pt x="35" y="247"/>
                    <a:pt x="145" y="281"/>
                  </a:cubicBezTo>
                  <a:cubicBezTo>
                    <a:pt x="324" y="281"/>
                    <a:pt x="536" y="324"/>
                    <a:pt x="714" y="324"/>
                  </a:cubicBezTo>
                  <a:cubicBezTo>
                    <a:pt x="816" y="324"/>
                    <a:pt x="927" y="324"/>
                    <a:pt x="995" y="281"/>
                  </a:cubicBezTo>
                  <a:cubicBezTo>
                    <a:pt x="1063" y="247"/>
                    <a:pt x="1097" y="145"/>
                    <a:pt x="1029" y="111"/>
                  </a:cubicBezTo>
                  <a:cubicBezTo>
                    <a:pt x="884" y="35"/>
                    <a:pt x="748"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a:off x="470079" y="2759469"/>
              <a:ext cx="27478" cy="9862"/>
            </a:xfrm>
            <a:custGeom>
              <a:avLst/>
              <a:gdLst/>
              <a:ahLst/>
              <a:cxnLst/>
              <a:rect l="l" t="t" r="r" b="b"/>
              <a:pathLst>
                <a:path w="808" h="290" extrusionOk="0">
                  <a:moveTo>
                    <a:pt x="137" y="1"/>
                  </a:moveTo>
                  <a:cubicBezTo>
                    <a:pt x="1" y="1"/>
                    <a:pt x="1" y="213"/>
                    <a:pt x="137" y="247"/>
                  </a:cubicBezTo>
                  <a:cubicBezTo>
                    <a:pt x="247" y="247"/>
                    <a:pt x="383" y="289"/>
                    <a:pt x="493" y="289"/>
                  </a:cubicBezTo>
                  <a:cubicBezTo>
                    <a:pt x="561" y="289"/>
                    <a:pt x="672" y="247"/>
                    <a:pt x="740" y="247"/>
                  </a:cubicBezTo>
                  <a:cubicBezTo>
                    <a:pt x="808" y="213"/>
                    <a:pt x="808" y="145"/>
                    <a:pt x="740" y="145"/>
                  </a:cubicBezTo>
                  <a:cubicBezTo>
                    <a:pt x="561" y="35"/>
                    <a:pt x="349" y="35"/>
                    <a:pt x="13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2"/>
            <p:cNvSpPr/>
            <p:nvPr/>
          </p:nvSpPr>
          <p:spPr>
            <a:xfrm>
              <a:off x="589106" y="2757156"/>
              <a:ext cx="27784" cy="12175"/>
            </a:xfrm>
            <a:custGeom>
              <a:avLst/>
              <a:gdLst/>
              <a:ahLst/>
              <a:cxnLst/>
              <a:rect l="l" t="t" r="r" b="b"/>
              <a:pathLst>
                <a:path w="817" h="358" extrusionOk="0">
                  <a:moveTo>
                    <a:pt x="145" y="1"/>
                  </a:moveTo>
                  <a:cubicBezTo>
                    <a:pt x="1" y="1"/>
                    <a:pt x="1" y="247"/>
                    <a:pt x="145" y="281"/>
                  </a:cubicBezTo>
                  <a:cubicBezTo>
                    <a:pt x="247" y="281"/>
                    <a:pt x="323" y="315"/>
                    <a:pt x="425" y="315"/>
                  </a:cubicBezTo>
                  <a:cubicBezTo>
                    <a:pt x="493" y="357"/>
                    <a:pt x="570" y="357"/>
                    <a:pt x="604" y="357"/>
                  </a:cubicBezTo>
                  <a:lnTo>
                    <a:pt x="748" y="357"/>
                  </a:lnTo>
                  <a:cubicBezTo>
                    <a:pt x="816" y="315"/>
                    <a:pt x="816" y="213"/>
                    <a:pt x="748" y="145"/>
                  </a:cubicBezTo>
                  <a:cubicBezTo>
                    <a:pt x="672" y="69"/>
                    <a:pt x="570" y="69"/>
                    <a:pt x="459" y="69"/>
                  </a:cubicBezTo>
                  <a:cubicBezTo>
                    <a:pt x="357" y="35"/>
                    <a:pt x="247" y="35"/>
                    <a:pt x="17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2"/>
            <p:cNvSpPr/>
            <p:nvPr/>
          </p:nvSpPr>
          <p:spPr>
            <a:xfrm>
              <a:off x="552990" y="2733181"/>
              <a:ext cx="33837" cy="10712"/>
            </a:xfrm>
            <a:custGeom>
              <a:avLst/>
              <a:gdLst/>
              <a:ahLst/>
              <a:cxnLst/>
              <a:rect l="l" t="t" r="r" b="b"/>
              <a:pathLst>
                <a:path w="995" h="315" extrusionOk="0">
                  <a:moveTo>
                    <a:pt x="604" y="1"/>
                  </a:moveTo>
                  <a:cubicBezTo>
                    <a:pt x="425" y="1"/>
                    <a:pt x="247" y="35"/>
                    <a:pt x="145" y="69"/>
                  </a:cubicBezTo>
                  <a:cubicBezTo>
                    <a:pt x="1" y="69"/>
                    <a:pt x="35" y="247"/>
                    <a:pt x="145" y="247"/>
                  </a:cubicBezTo>
                  <a:cubicBezTo>
                    <a:pt x="323" y="247"/>
                    <a:pt x="493" y="315"/>
                    <a:pt x="706" y="315"/>
                  </a:cubicBezTo>
                  <a:cubicBezTo>
                    <a:pt x="782" y="315"/>
                    <a:pt x="850" y="315"/>
                    <a:pt x="918" y="281"/>
                  </a:cubicBezTo>
                  <a:cubicBezTo>
                    <a:pt x="961" y="247"/>
                    <a:pt x="995" y="137"/>
                    <a:pt x="918" y="103"/>
                  </a:cubicBezTo>
                  <a:cubicBezTo>
                    <a:pt x="850" y="35"/>
                    <a:pt x="706"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2"/>
            <p:cNvSpPr/>
            <p:nvPr/>
          </p:nvSpPr>
          <p:spPr>
            <a:xfrm>
              <a:off x="530171" y="2762087"/>
              <a:ext cx="26628" cy="8400"/>
            </a:xfrm>
            <a:custGeom>
              <a:avLst/>
              <a:gdLst/>
              <a:ahLst/>
              <a:cxnLst/>
              <a:rect l="l" t="t" r="r" b="b"/>
              <a:pathLst>
                <a:path w="783" h="247" extrusionOk="0">
                  <a:moveTo>
                    <a:pt x="425" y="0"/>
                  </a:moveTo>
                  <a:lnTo>
                    <a:pt x="145" y="0"/>
                  </a:lnTo>
                  <a:cubicBezTo>
                    <a:pt x="1" y="0"/>
                    <a:pt x="1" y="246"/>
                    <a:pt x="145" y="246"/>
                  </a:cubicBezTo>
                  <a:lnTo>
                    <a:pt x="425" y="246"/>
                  </a:lnTo>
                  <a:cubicBezTo>
                    <a:pt x="527" y="246"/>
                    <a:pt x="638" y="246"/>
                    <a:pt x="740" y="170"/>
                  </a:cubicBezTo>
                  <a:cubicBezTo>
                    <a:pt x="782" y="170"/>
                    <a:pt x="782" y="68"/>
                    <a:pt x="740" y="34"/>
                  </a:cubicBezTo>
                  <a:cubicBezTo>
                    <a:pt x="638" y="0"/>
                    <a:pt x="527"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2"/>
            <p:cNvSpPr/>
            <p:nvPr/>
          </p:nvSpPr>
          <p:spPr>
            <a:xfrm>
              <a:off x="673478" y="2766712"/>
              <a:ext cx="30063" cy="12141"/>
            </a:xfrm>
            <a:custGeom>
              <a:avLst/>
              <a:gdLst/>
              <a:ahLst/>
              <a:cxnLst/>
              <a:rect l="l" t="t" r="r" b="b"/>
              <a:pathLst>
                <a:path w="884" h="357" extrusionOk="0">
                  <a:moveTo>
                    <a:pt x="102" y="0"/>
                  </a:moveTo>
                  <a:cubicBezTo>
                    <a:pt x="0" y="0"/>
                    <a:pt x="0" y="144"/>
                    <a:pt x="68" y="178"/>
                  </a:cubicBezTo>
                  <a:cubicBezTo>
                    <a:pt x="212" y="212"/>
                    <a:pt x="348" y="289"/>
                    <a:pt x="493" y="323"/>
                  </a:cubicBezTo>
                  <a:cubicBezTo>
                    <a:pt x="561" y="323"/>
                    <a:pt x="637" y="357"/>
                    <a:pt x="705" y="357"/>
                  </a:cubicBezTo>
                  <a:cubicBezTo>
                    <a:pt x="739" y="357"/>
                    <a:pt x="816" y="357"/>
                    <a:pt x="850" y="323"/>
                  </a:cubicBezTo>
                  <a:cubicBezTo>
                    <a:pt x="884" y="289"/>
                    <a:pt x="884" y="246"/>
                    <a:pt x="850" y="212"/>
                  </a:cubicBezTo>
                  <a:cubicBezTo>
                    <a:pt x="773" y="110"/>
                    <a:pt x="637" y="76"/>
                    <a:pt x="527" y="76"/>
                  </a:cubicBezTo>
                  <a:cubicBezTo>
                    <a:pt x="391" y="34"/>
                    <a:pt x="246" y="0"/>
                    <a:pt x="10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2"/>
            <p:cNvSpPr/>
            <p:nvPr/>
          </p:nvSpPr>
          <p:spPr>
            <a:xfrm>
              <a:off x="665078" y="2746172"/>
              <a:ext cx="36150" cy="11018"/>
            </a:xfrm>
            <a:custGeom>
              <a:avLst/>
              <a:gdLst/>
              <a:ahLst/>
              <a:cxnLst/>
              <a:rect l="l" t="t" r="r" b="b"/>
              <a:pathLst>
                <a:path w="1063" h="324" extrusionOk="0">
                  <a:moveTo>
                    <a:pt x="561" y="1"/>
                  </a:moveTo>
                  <a:cubicBezTo>
                    <a:pt x="425" y="1"/>
                    <a:pt x="247" y="43"/>
                    <a:pt x="137" y="43"/>
                  </a:cubicBezTo>
                  <a:cubicBezTo>
                    <a:pt x="1" y="77"/>
                    <a:pt x="1" y="256"/>
                    <a:pt x="137" y="256"/>
                  </a:cubicBezTo>
                  <a:cubicBezTo>
                    <a:pt x="281" y="290"/>
                    <a:pt x="459" y="290"/>
                    <a:pt x="638" y="324"/>
                  </a:cubicBezTo>
                  <a:lnTo>
                    <a:pt x="850" y="324"/>
                  </a:lnTo>
                  <a:cubicBezTo>
                    <a:pt x="918" y="324"/>
                    <a:pt x="952" y="324"/>
                    <a:pt x="1020" y="290"/>
                  </a:cubicBezTo>
                  <a:cubicBezTo>
                    <a:pt x="1063" y="290"/>
                    <a:pt x="1063" y="179"/>
                    <a:pt x="1020" y="145"/>
                  </a:cubicBezTo>
                  <a:cubicBezTo>
                    <a:pt x="918" y="43"/>
                    <a:pt x="740" y="1"/>
                    <a:pt x="56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2"/>
            <p:cNvSpPr/>
            <p:nvPr/>
          </p:nvSpPr>
          <p:spPr>
            <a:xfrm>
              <a:off x="381966" y="2873870"/>
              <a:ext cx="32681" cy="12175"/>
            </a:xfrm>
            <a:custGeom>
              <a:avLst/>
              <a:gdLst/>
              <a:ahLst/>
              <a:cxnLst/>
              <a:rect l="l" t="t" r="r" b="b"/>
              <a:pathLst>
                <a:path w="961" h="358" extrusionOk="0">
                  <a:moveTo>
                    <a:pt x="604" y="35"/>
                  </a:moveTo>
                  <a:lnTo>
                    <a:pt x="145" y="35"/>
                  </a:lnTo>
                  <a:cubicBezTo>
                    <a:pt x="43" y="69"/>
                    <a:pt x="1" y="213"/>
                    <a:pt x="111" y="213"/>
                  </a:cubicBezTo>
                  <a:cubicBezTo>
                    <a:pt x="256" y="281"/>
                    <a:pt x="391" y="323"/>
                    <a:pt x="570" y="323"/>
                  </a:cubicBezTo>
                  <a:cubicBezTo>
                    <a:pt x="638" y="357"/>
                    <a:pt x="680" y="357"/>
                    <a:pt x="748" y="357"/>
                  </a:cubicBezTo>
                  <a:cubicBezTo>
                    <a:pt x="816" y="357"/>
                    <a:pt x="893" y="357"/>
                    <a:pt x="927" y="281"/>
                  </a:cubicBezTo>
                  <a:cubicBezTo>
                    <a:pt x="961" y="247"/>
                    <a:pt x="961" y="179"/>
                    <a:pt x="961" y="145"/>
                  </a:cubicBezTo>
                  <a:cubicBezTo>
                    <a:pt x="850" y="1"/>
                    <a:pt x="748" y="35"/>
                    <a:pt x="604" y="3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2"/>
            <p:cNvSpPr/>
            <p:nvPr/>
          </p:nvSpPr>
          <p:spPr>
            <a:xfrm>
              <a:off x="383428" y="2909986"/>
              <a:ext cx="30063" cy="11018"/>
            </a:xfrm>
            <a:custGeom>
              <a:avLst/>
              <a:gdLst/>
              <a:ahLst/>
              <a:cxnLst/>
              <a:rect l="l" t="t" r="r" b="b"/>
              <a:pathLst>
                <a:path w="884" h="324" extrusionOk="0">
                  <a:moveTo>
                    <a:pt x="315" y="0"/>
                  </a:moveTo>
                  <a:lnTo>
                    <a:pt x="170" y="0"/>
                  </a:lnTo>
                  <a:cubicBezTo>
                    <a:pt x="34" y="0"/>
                    <a:pt x="0" y="213"/>
                    <a:pt x="136" y="247"/>
                  </a:cubicBezTo>
                  <a:cubicBezTo>
                    <a:pt x="281" y="281"/>
                    <a:pt x="382" y="281"/>
                    <a:pt x="527" y="323"/>
                  </a:cubicBezTo>
                  <a:lnTo>
                    <a:pt x="637" y="323"/>
                  </a:lnTo>
                  <a:cubicBezTo>
                    <a:pt x="705" y="323"/>
                    <a:pt x="773" y="281"/>
                    <a:pt x="850" y="247"/>
                  </a:cubicBezTo>
                  <a:cubicBezTo>
                    <a:pt x="850" y="213"/>
                    <a:pt x="884" y="179"/>
                    <a:pt x="850" y="145"/>
                  </a:cubicBezTo>
                  <a:cubicBezTo>
                    <a:pt x="773" y="34"/>
                    <a:pt x="671"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2"/>
            <p:cNvSpPr/>
            <p:nvPr/>
          </p:nvSpPr>
          <p:spPr>
            <a:xfrm>
              <a:off x="334015" y="2916039"/>
              <a:ext cx="25166" cy="8434"/>
            </a:xfrm>
            <a:custGeom>
              <a:avLst/>
              <a:gdLst/>
              <a:ahLst/>
              <a:cxnLst/>
              <a:rect l="l" t="t" r="r" b="b"/>
              <a:pathLst>
                <a:path w="740" h="248" extrusionOk="0">
                  <a:moveTo>
                    <a:pt x="425" y="1"/>
                  </a:moveTo>
                  <a:cubicBezTo>
                    <a:pt x="315" y="1"/>
                    <a:pt x="213" y="1"/>
                    <a:pt x="103" y="35"/>
                  </a:cubicBezTo>
                  <a:cubicBezTo>
                    <a:pt x="1" y="35"/>
                    <a:pt x="1" y="213"/>
                    <a:pt x="103" y="213"/>
                  </a:cubicBezTo>
                  <a:cubicBezTo>
                    <a:pt x="213" y="213"/>
                    <a:pt x="315" y="247"/>
                    <a:pt x="425" y="247"/>
                  </a:cubicBezTo>
                  <a:cubicBezTo>
                    <a:pt x="527" y="247"/>
                    <a:pt x="604" y="213"/>
                    <a:pt x="672" y="179"/>
                  </a:cubicBezTo>
                  <a:cubicBezTo>
                    <a:pt x="740" y="145"/>
                    <a:pt x="740" y="69"/>
                    <a:pt x="672" y="69"/>
                  </a:cubicBezTo>
                  <a:cubicBezTo>
                    <a:pt x="604" y="1"/>
                    <a:pt x="527" y="1"/>
                    <a:pt x="42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2"/>
            <p:cNvSpPr/>
            <p:nvPr/>
          </p:nvSpPr>
          <p:spPr>
            <a:xfrm>
              <a:off x="321875" y="2865504"/>
              <a:ext cx="30097" cy="10712"/>
            </a:xfrm>
            <a:custGeom>
              <a:avLst/>
              <a:gdLst/>
              <a:ahLst/>
              <a:cxnLst/>
              <a:rect l="l" t="t" r="r" b="b"/>
              <a:pathLst>
                <a:path w="885" h="315" extrusionOk="0">
                  <a:moveTo>
                    <a:pt x="460" y="0"/>
                  </a:moveTo>
                  <a:cubicBezTo>
                    <a:pt x="358" y="0"/>
                    <a:pt x="247" y="34"/>
                    <a:pt x="145" y="34"/>
                  </a:cubicBezTo>
                  <a:cubicBezTo>
                    <a:pt x="1" y="34"/>
                    <a:pt x="1" y="247"/>
                    <a:pt x="145" y="247"/>
                  </a:cubicBezTo>
                  <a:cubicBezTo>
                    <a:pt x="281" y="281"/>
                    <a:pt x="392" y="315"/>
                    <a:pt x="536" y="315"/>
                  </a:cubicBezTo>
                  <a:lnTo>
                    <a:pt x="536" y="315"/>
                  </a:lnTo>
                  <a:cubicBezTo>
                    <a:pt x="638" y="315"/>
                    <a:pt x="748" y="281"/>
                    <a:pt x="816" y="247"/>
                  </a:cubicBezTo>
                  <a:cubicBezTo>
                    <a:pt x="850" y="213"/>
                    <a:pt x="884" y="145"/>
                    <a:pt x="816" y="102"/>
                  </a:cubicBezTo>
                  <a:cubicBezTo>
                    <a:pt x="706" y="34"/>
                    <a:pt x="570"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282324" y="2840066"/>
              <a:ext cx="19078" cy="9862"/>
            </a:xfrm>
            <a:custGeom>
              <a:avLst/>
              <a:gdLst/>
              <a:ahLst/>
              <a:cxnLst/>
              <a:rect l="l" t="t" r="r" b="b"/>
              <a:pathLst>
                <a:path w="561" h="290" extrusionOk="0">
                  <a:moveTo>
                    <a:pt x="314" y="1"/>
                  </a:moveTo>
                  <a:cubicBezTo>
                    <a:pt x="246" y="1"/>
                    <a:pt x="170" y="43"/>
                    <a:pt x="102" y="77"/>
                  </a:cubicBezTo>
                  <a:cubicBezTo>
                    <a:pt x="0" y="145"/>
                    <a:pt x="68" y="290"/>
                    <a:pt x="170" y="290"/>
                  </a:cubicBezTo>
                  <a:cubicBezTo>
                    <a:pt x="212" y="290"/>
                    <a:pt x="212" y="290"/>
                    <a:pt x="246" y="256"/>
                  </a:cubicBezTo>
                  <a:lnTo>
                    <a:pt x="280" y="256"/>
                  </a:lnTo>
                  <a:cubicBezTo>
                    <a:pt x="348" y="256"/>
                    <a:pt x="382" y="290"/>
                    <a:pt x="459" y="290"/>
                  </a:cubicBezTo>
                  <a:lnTo>
                    <a:pt x="459" y="290"/>
                  </a:lnTo>
                  <a:cubicBezTo>
                    <a:pt x="527" y="290"/>
                    <a:pt x="561" y="213"/>
                    <a:pt x="561" y="145"/>
                  </a:cubicBezTo>
                  <a:cubicBezTo>
                    <a:pt x="527" y="43"/>
                    <a:pt x="425" y="1"/>
                    <a:pt x="3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2"/>
            <p:cNvSpPr/>
            <p:nvPr/>
          </p:nvSpPr>
          <p:spPr>
            <a:xfrm>
              <a:off x="277393" y="2888323"/>
              <a:ext cx="28940" cy="12175"/>
            </a:xfrm>
            <a:custGeom>
              <a:avLst/>
              <a:gdLst/>
              <a:ahLst/>
              <a:cxnLst/>
              <a:rect l="l" t="t" r="r" b="b"/>
              <a:pathLst>
                <a:path w="851" h="358" extrusionOk="0">
                  <a:moveTo>
                    <a:pt x="145" y="0"/>
                  </a:moveTo>
                  <a:cubicBezTo>
                    <a:pt x="35" y="0"/>
                    <a:pt x="1" y="179"/>
                    <a:pt x="69" y="213"/>
                  </a:cubicBezTo>
                  <a:cubicBezTo>
                    <a:pt x="213" y="281"/>
                    <a:pt x="391" y="357"/>
                    <a:pt x="570" y="357"/>
                  </a:cubicBezTo>
                  <a:cubicBezTo>
                    <a:pt x="638" y="357"/>
                    <a:pt x="706" y="323"/>
                    <a:pt x="816" y="281"/>
                  </a:cubicBezTo>
                  <a:cubicBezTo>
                    <a:pt x="850" y="247"/>
                    <a:pt x="850" y="213"/>
                    <a:pt x="816" y="179"/>
                  </a:cubicBezTo>
                  <a:cubicBezTo>
                    <a:pt x="638" y="34"/>
                    <a:pt x="357" y="34"/>
                    <a:pt x="14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2"/>
            <p:cNvSpPr/>
            <p:nvPr/>
          </p:nvSpPr>
          <p:spPr>
            <a:xfrm>
              <a:off x="414613" y="2962868"/>
              <a:ext cx="28940" cy="9828"/>
            </a:xfrm>
            <a:custGeom>
              <a:avLst/>
              <a:gdLst/>
              <a:ahLst/>
              <a:cxnLst/>
              <a:rect l="l" t="t" r="r" b="b"/>
              <a:pathLst>
                <a:path w="851" h="289" extrusionOk="0">
                  <a:moveTo>
                    <a:pt x="638" y="0"/>
                  </a:moveTo>
                  <a:lnTo>
                    <a:pt x="391" y="0"/>
                  </a:lnTo>
                  <a:cubicBezTo>
                    <a:pt x="281" y="0"/>
                    <a:pt x="179" y="0"/>
                    <a:pt x="69" y="76"/>
                  </a:cubicBezTo>
                  <a:cubicBezTo>
                    <a:pt x="1" y="110"/>
                    <a:pt x="1" y="178"/>
                    <a:pt x="69" y="212"/>
                  </a:cubicBezTo>
                  <a:cubicBezTo>
                    <a:pt x="145" y="289"/>
                    <a:pt x="247" y="289"/>
                    <a:pt x="357" y="289"/>
                  </a:cubicBezTo>
                  <a:lnTo>
                    <a:pt x="425" y="289"/>
                  </a:lnTo>
                  <a:lnTo>
                    <a:pt x="493" y="289"/>
                  </a:lnTo>
                  <a:cubicBezTo>
                    <a:pt x="604" y="289"/>
                    <a:pt x="706" y="289"/>
                    <a:pt x="782" y="212"/>
                  </a:cubicBezTo>
                  <a:cubicBezTo>
                    <a:pt x="850" y="144"/>
                    <a:pt x="850" y="42"/>
                    <a:pt x="78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454198" y="2925595"/>
              <a:ext cx="31525" cy="12141"/>
            </a:xfrm>
            <a:custGeom>
              <a:avLst/>
              <a:gdLst/>
              <a:ahLst/>
              <a:cxnLst/>
              <a:rect l="l" t="t" r="r" b="b"/>
              <a:pathLst>
                <a:path w="927" h="357" extrusionOk="0">
                  <a:moveTo>
                    <a:pt x="570" y="0"/>
                  </a:moveTo>
                  <a:cubicBezTo>
                    <a:pt x="425" y="0"/>
                    <a:pt x="289" y="34"/>
                    <a:pt x="145" y="34"/>
                  </a:cubicBezTo>
                  <a:cubicBezTo>
                    <a:pt x="0" y="77"/>
                    <a:pt x="0" y="289"/>
                    <a:pt x="145" y="289"/>
                  </a:cubicBezTo>
                  <a:cubicBezTo>
                    <a:pt x="289" y="323"/>
                    <a:pt x="425" y="357"/>
                    <a:pt x="604" y="357"/>
                  </a:cubicBezTo>
                  <a:cubicBezTo>
                    <a:pt x="680" y="357"/>
                    <a:pt x="782" y="323"/>
                    <a:pt x="850" y="289"/>
                  </a:cubicBezTo>
                  <a:cubicBezTo>
                    <a:pt x="926" y="213"/>
                    <a:pt x="926" y="111"/>
                    <a:pt x="850" y="77"/>
                  </a:cubicBezTo>
                  <a:cubicBezTo>
                    <a:pt x="782" y="34"/>
                    <a:pt x="680"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2"/>
            <p:cNvSpPr/>
            <p:nvPr/>
          </p:nvSpPr>
          <p:spPr>
            <a:xfrm>
              <a:off x="474704" y="2984530"/>
              <a:ext cx="26628" cy="9828"/>
            </a:xfrm>
            <a:custGeom>
              <a:avLst/>
              <a:gdLst/>
              <a:ahLst/>
              <a:cxnLst/>
              <a:rect l="l" t="t" r="r" b="b"/>
              <a:pathLst>
                <a:path w="783" h="289" extrusionOk="0">
                  <a:moveTo>
                    <a:pt x="570" y="0"/>
                  </a:moveTo>
                  <a:lnTo>
                    <a:pt x="391" y="0"/>
                  </a:lnTo>
                  <a:cubicBezTo>
                    <a:pt x="323" y="43"/>
                    <a:pt x="213" y="43"/>
                    <a:pt x="111" y="77"/>
                  </a:cubicBezTo>
                  <a:cubicBezTo>
                    <a:pt x="1" y="77"/>
                    <a:pt x="35" y="255"/>
                    <a:pt x="145" y="255"/>
                  </a:cubicBezTo>
                  <a:cubicBezTo>
                    <a:pt x="213" y="255"/>
                    <a:pt x="323" y="289"/>
                    <a:pt x="391" y="289"/>
                  </a:cubicBezTo>
                  <a:lnTo>
                    <a:pt x="425" y="289"/>
                  </a:lnTo>
                  <a:cubicBezTo>
                    <a:pt x="536" y="289"/>
                    <a:pt x="638" y="289"/>
                    <a:pt x="714" y="212"/>
                  </a:cubicBezTo>
                  <a:cubicBezTo>
                    <a:pt x="782" y="145"/>
                    <a:pt x="748" y="77"/>
                    <a:pt x="672" y="43"/>
                  </a:cubicBezTo>
                  <a:cubicBezTo>
                    <a:pt x="638" y="0"/>
                    <a:pt x="604" y="0"/>
                    <a:pt x="57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2"/>
            <p:cNvSpPr/>
            <p:nvPr/>
          </p:nvSpPr>
          <p:spPr>
            <a:xfrm>
              <a:off x="556764" y="2982218"/>
              <a:ext cx="32375" cy="12141"/>
            </a:xfrm>
            <a:custGeom>
              <a:avLst/>
              <a:gdLst/>
              <a:ahLst/>
              <a:cxnLst/>
              <a:rect l="l" t="t" r="r" b="b"/>
              <a:pathLst>
                <a:path w="952" h="357" extrusionOk="0">
                  <a:moveTo>
                    <a:pt x="705" y="0"/>
                  </a:moveTo>
                  <a:lnTo>
                    <a:pt x="527" y="0"/>
                  </a:lnTo>
                  <a:cubicBezTo>
                    <a:pt x="382" y="34"/>
                    <a:pt x="280" y="34"/>
                    <a:pt x="136" y="111"/>
                  </a:cubicBezTo>
                  <a:cubicBezTo>
                    <a:pt x="0" y="145"/>
                    <a:pt x="34" y="357"/>
                    <a:pt x="170" y="357"/>
                  </a:cubicBezTo>
                  <a:lnTo>
                    <a:pt x="280" y="357"/>
                  </a:lnTo>
                  <a:lnTo>
                    <a:pt x="561" y="357"/>
                  </a:lnTo>
                  <a:cubicBezTo>
                    <a:pt x="671" y="323"/>
                    <a:pt x="807" y="323"/>
                    <a:pt x="884" y="213"/>
                  </a:cubicBezTo>
                  <a:cubicBezTo>
                    <a:pt x="952" y="179"/>
                    <a:pt x="952" y="68"/>
                    <a:pt x="884" y="34"/>
                  </a:cubicBezTo>
                  <a:cubicBezTo>
                    <a:pt x="807" y="0"/>
                    <a:pt x="739" y="0"/>
                    <a:pt x="70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518030" y="2952155"/>
              <a:ext cx="31525" cy="10746"/>
            </a:xfrm>
            <a:custGeom>
              <a:avLst/>
              <a:gdLst/>
              <a:ahLst/>
              <a:cxnLst/>
              <a:rect l="l" t="t" r="r" b="b"/>
              <a:pathLst>
                <a:path w="927" h="316" extrusionOk="0">
                  <a:moveTo>
                    <a:pt x="638" y="1"/>
                  </a:moveTo>
                  <a:cubicBezTo>
                    <a:pt x="460" y="1"/>
                    <a:pt x="290" y="35"/>
                    <a:pt x="111" y="69"/>
                  </a:cubicBezTo>
                  <a:cubicBezTo>
                    <a:pt x="1" y="103"/>
                    <a:pt x="1" y="315"/>
                    <a:pt x="145" y="315"/>
                  </a:cubicBezTo>
                  <a:lnTo>
                    <a:pt x="145" y="315"/>
                  </a:lnTo>
                  <a:cubicBezTo>
                    <a:pt x="392" y="281"/>
                    <a:pt x="604" y="281"/>
                    <a:pt x="850" y="179"/>
                  </a:cubicBezTo>
                  <a:cubicBezTo>
                    <a:pt x="927" y="145"/>
                    <a:pt x="927" y="35"/>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602402" y="2964296"/>
              <a:ext cx="25166" cy="8400"/>
            </a:xfrm>
            <a:custGeom>
              <a:avLst/>
              <a:gdLst/>
              <a:ahLst/>
              <a:cxnLst/>
              <a:rect l="l" t="t" r="r" b="b"/>
              <a:pathLst>
                <a:path w="740" h="247" extrusionOk="0">
                  <a:moveTo>
                    <a:pt x="569" y="0"/>
                  </a:moveTo>
                  <a:lnTo>
                    <a:pt x="425" y="0"/>
                  </a:lnTo>
                  <a:cubicBezTo>
                    <a:pt x="315" y="34"/>
                    <a:pt x="213" y="34"/>
                    <a:pt x="102" y="34"/>
                  </a:cubicBezTo>
                  <a:cubicBezTo>
                    <a:pt x="0" y="68"/>
                    <a:pt x="34" y="247"/>
                    <a:pt x="145" y="247"/>
                  </a:cubicBezTo>
                  <a:lnTo>
                    <a:pt x="357" y="247"/>
                  </a:lnTo>
                  <a:lnTo>
                    <a:pt x="459" y="247"/>
                  </a:lnTo>
                  <a:lnTo>
                    <a:pt x="493" y="247"/>
                  </a:lnTo>
                  <a:cubicBezTo>
                    <a:pt x="603" y="247"/>
                    <a:pt x="671" y="247"/>
                    <a:pt x="705" y="136"/>
                  </a:cubicBezTo>
                  <a:cubicBezTo>
                    <a:pt x="739" y="102"/>
                    <a:pt x="739" y="68"/>
                    <a:pt x="705" y="34"/>
                  </a:cubicBezTo>
                  <a:cubicBezTo>
                    <a:pt x="671" y="0"/>
                    <a:pt x="603" y="0"/>
                    <a:pt x="5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633587" y="2982218"/>
              <a:ext cx="24315" cy="10984"/>
            </a:xfrm>
            <a:custGeom>
              <a:avLst/>
              <a:gdLst/>
              <a:ahLst/>
              <a:cxnLst/>
              <a:rect l="l" t="t" r="r" b="b"/>
              <a:pathLst>
                <a:path w="715" h="323" extrusionOk="0">
                  <a:moveTo>
                    <a:pt x="425" y="0"/>
                  </a:moveTo>
                  <a:lnTo>
                    <a:pt x="425" y="0"/>
                  </a:lnTo>
                  <a:cubicBezTo>
                    <a:pt x="324" y="0"/>
                    <a:pt x="213" y="34"/>
                    <a:pt x="145" y="68"/>
                  </a:cubicBezTo>
                  <a:cubicBezTo>
                    <a:pt x="1" y="111"/>
                    <a:pt x="35" y="323"/>
                    <a:pt x="179" y="323"/>
                  </a:cubicBezTo>
                  <a:lnTo>
                    <a:pt x="213" y="323"/>
                  </a:lnTo>
                  <a:cubicBezTo>
                    <a:pt x="290" y="280"/>
                    <a:pt x="392" y="280"/>
                    <a:pt x="502" y="247"/>
                  </a:cubicBezTo>
                  <a:cubicBezTo>
                    <a:pt x="536" y="213"/>
                    <a:pt x="570" y="179"/>
                    <a:pt x="604" y="179"/>
                  </a:cubicBezTo>
                  <a:cubicBezTo>
                    <a:pt x="638" y="145"/>
                    <a:pt x="672" y="111"/>
                    <a:pt x="714" y="111"/>
                  </a:cubicBezTo>
                  <a:cubicBezTo>
                    <a:pt x="714" y="68"/>
                    <a:pt x="714" y="0"/>
                    <a:pt x="672" y="0"/>
                  </a:cubicBezTo>
                  <a:lnTo>
                    <a:pt x="570" y="0"/>
                  </a:lnTo>
                  <a:lnTo>
                    <a:pt x="536" y="0"/>
                  </a:ln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2"/>
            <p:cNvSpPr/>
            <p:nvPr/>
          </p:nvSpPr>
          <p:spPr>
            <a:xfrm>
              <a:off x="685313" y="2981062"/>
              <a:ext cx="14487" cy="4931"/>
            </a:xfrm>
            <a:custGeom>
              <a:avLst/>
              <a:gdLst/>
              <a:ahLst/>
              <a:cxnLst/>
              <a:rect l="l" t="t" r="r" b="b"/>
              <a:pathLst>
                <a:path w="426" h="145" extrusionOk="0">
                  <a:moveTo>
                    <a:pt x="111" y="0"/>
                  </a:moveTo>
                  <a:cubicBezTo>
                    <a:pt x="0" y="0"/>
                    <a:pt x="43" y="145"/>
                    <a:pt x="111" y="145"/>
                  </a:cubicBezTo>
                  <a:lnTo>
                    <a:pt x="179" y="145"/>
                  </a:lnTo>
                  <a:cubicBezTo>
                    <a:pt x="255" y="145"/>
                    <a:pt x="357" y="145"/>
                    <a:pt x="391" y="68"/>
                  </a:cubicBezTo>
                  <a:cubicBezTo>
                    <a:pt x="425" y="34"/>
                    <a:pt x="425" y="0"/>
                    <a:pt x="391" y="0"/>
                  </a:cubicBezTo>
                  <a:lnTo>
                    <a:pt x="289" y="0"/>
                  </a:lnTo>
                  <a:lnTo>
                    <a:pt x="179" y="0"/>
                  </a:lnTo>
                  <a:lnTo>
                    <a:pt x="111" y="0"/>
                  </a:ln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2"/>
            <p:cNvSpPr/>
            <p:nvPr/>
          </p:nvSpPr>
          <p:spPr>
            <a:xfrm>
              <a:off x="711873" y="3247102"/>
              <a:ext cx="44550" cy="21731"/>
            </a:xfrm>
            <a:custGeom>
              <a:avLst/>
              <a:gdLst/>
              <a:ahLst/>
              <a:cxnLst/>
              <a:rect l="l" t="t" r="r" b="b"/>
              <a:pathLst>
                <a:path w="1310" h="639" extrusionOk="0">
                  <a:moveTo>
                    <a:pt x="1063" y="1"/>
                  </a:moveTo>
                  <a:lnTo>
                    <a:pt x="1029" y="35"/>
                  </a:lnTo>
                  <a:cubicBezTo>
                    <a:pt x="850" y="35"/>
                    <a:pt x="706" y="103"/>
                    <a:pt x="536" y="179"/>
                  </a:cubicBezTo>
                  <a:cubicBezTo>
                    <a:pt x="392" y="247"/>
                    <a:pt x="213" y="281"/>
                    <a:pt x="111" y="392"/>
                  </a:cubicBezTo>
                  <a:cubicBezTo>
                    <a:pt x="1" y="494"/>
                    <a:pt x="69" y="638"/>
                    <a:pt x="179" y="638"/>
                  </a:cubicBezTo>
                  <a:lnTo>
                    <a:pt x="213" y="638"/>
                  </a:lnTo>
                  <a:cubicBezTo>
                    <a:pt x="358" y="638"/>
                    <a:pt x="536" y="562"/>
                    <a:pt x="672" y="528"/>
                  </a:cubicBezTo>
                  <a:cubicBezTo>
                    <a:pt x="850" y="460"/>
                    <a:pt x="995" y="392"/>
                    <a:pt x="1173" y="315"/>
                  </a:cubicBezTo>
                  <a:cubicBezTo>
                    <a:pt x="1309" y="213"/>
                    <a:pt x="1241" y="1"/>
                    <a:pt x="106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2"/>
            <p:cNvSpPr/>
            <p:nvPr/>
          </p:nvSpPr>
          <p:spPr>
            <a:xfrm>
              <a:off x="687897" y="3299984"/>
              <a:ext cx="25166" cy="14487"/>
            </a:xfrm>
            <a:custGeom>
              <a:avLst/>
              <a:gdLst/>
              <a:ahLst/>
              <a:cxnLst/>
              <a:rect l="l" t="t" r="r" b="b"/>
              <a:pathLst>
                <a:path w="740" h="426" extrusionOk="0">
                  <a:moveTo>
                    <a:pt x="561" y="0"/>
                  </a:moveTo>
                  <a:lnTo>
                    <a:pt x="527" y="34"/>
                  </a:lnTo>
                  <a:cubicBezTo>
                    <a:pt x="460" y="34"/>
                    <a:pt x="315" y="68"/>
                    <a:pt x="247" y="145"/>
                  </a:cubicBezTo>
                  <a:cubicBezTo>
                    <a:pt x="179" y="179"/>
                    <a:pt x="103" y="247"/>
                    <a:pt x="35" y="323"/>
                  </a:cubicBezTo>
                  <a:cubicBezTo>
                    <a:pt x="1" y="391"/>
                    <a:pt x="35" y="425"/>
                    <a:pt x="103" y="425"/>
                  </a:cubicBezTo>
                  <a:lnTo>
                    <a:pt x="137" y="425"/>
                  </a:lnTo>
                  <a:cubicBezTo>
                    <a:pt x="213" y="425"/>
                    <a:pt x="315" y="425"/>
                    <a:pt x="392" y="391"/>
                  </a:cubicBezTo>
                  <a:cubicBezTo>
                    <a:pt x="460" y="357"/>
                    <a:pt x="561" y="323"/>
                    <a:pt x="638" y="247"/>
                  </a:cubicBezTo>
                  <a:cubicBezTo>
                    <a:pt x="740" y="179"/>
                    <a:pt x="706" y="0"/>
                    <a:pt x="56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2"/>
            <p:cNvSpPr/>
            <p:nvPr/>
          </p:nvSpPr>
          <p:spPr>
            <a:xfrm>
              <a:off x="741935" y="3276009"/>
              <a:ext cx="38735" cy="17956"/>
            </a:xfrm>
            <a:custGeom>
              <a:avLst/>
              <a:gdLst/>
              <a:ahLst/>
              <a:cxnLst/>
              <a:rect l="l" t="t" r="r" b="b"/>
              <a:pathLst>
                <a:path w="1139" h="528" extrusionOk="0">
                  <a:moveTo>
                    <a:pt x="960" y="0"/>
                  </a:moveTo>
                  <a:lnTo>
                    <a:pt x="926" y="0"/>
                  </a:lnTo>
                  <a:cubicBezTo>
                    <a:pt x="637" y="102"/>
                    <a:pt x="323" y="179"/>
                    <a:pt x="111" y="349"/>
                  </a:cubicBezTo>
                  <a:cubicBezTo>
                    <a:pt x="0" y="391"/>
                    <a:pt x="34" y="527"/>
                    <a:pt x="145" y="527"/>
                  </a:cubicBezTo>
                  <a:lnTo>
                    <a:pt x="213" y="527"/>
                  </a:lnTo>
                  <a:cubicBezTo>
                    <a:pt x="502" y="527"/>
                    <a:pt x="782" y="391"/>
                    <a:pt x="1028" y="247"/>
                  </a:cubicBezTo>
                  <a:cubicBezTo>
                    <a:pt x="1139" y="213"/>
                    <a:pt x="1096" y="0"/>
                    <a:pt x="9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2"/>
            <p:cNvSpPr/>
            <p:nvPr/>
          </p:nvSpPr>
          <p:spPr>
            <a:xfrm>
              <a:off x="659025" y="3272234"/>
              <a:ext cx="24009" cy="9862"/>
            </a:xfrm>
            <a:custGeom>
              <a:avLst/>
              <a:gdLst/>
              <a:ahLst/>
              <a:cxnLst/>
              <a:rect l="l" t="t" r="r" b="b"/>
              <a:pathLst>
                <a:path w="706" h="290" extrusionOk="0">
                  <a:moveTo>
                    <a:pt x="527" y="1"/>
                  </a:moveTo>
                  <a:lnTo>
                    <a:pt x="493" y="1"/>
                  </a:lnTo>
                  <a:cubicBezTo>
                    <a:pt x="349" y="35"/>
                    <a:pt x="179" y="77"/>
                    <a:pt x="34" y="179"/>
                  </a:cubicBezTo>
                  <a:cubicBezTo>
                    <a:pt x="0" y="213"/>
                    <a:pt x="34" y="290"/>
                    <a:pt x="68" y="290"/>
                  </a:cubicBezTo>
                  <a:lnTo>
                    <a:pt x="179" y="290"/>
                  </a:lnTo>
                  <a:cubicBezTo>
                    <a:pt x="315" y="290"/>
                    <a:pt x="425" y="247"/>
                    <a:pt x="561" y="213"/>
                  </a:cubicBezTo>
                  <a:cubicBezTo>
                    <a:pt x="705" y="179"/>
                    <a:pt x="637"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2"/>
            <p:cNvSpPr/>
            <p:nvPr/>
          </p:nvSpPr>
          <p:spPr>
            <a:xfrm>
              <a:off x="576965" y="3358919"/>
              <a:ext cx="31525" cy="14487"/>
            </a:xfrm>
            <a:custGeom>
              <a:avLst/>
              <a:gdLst/>
              <a:ahLst/>
              <a:cxnLst/>
              <a:rect l="l" t="t" r="r" b="b"/>
              <a:pathLst>
                <a:path w="927" h="426" extrusionOk="0">
                  <a:moveTo>
                    <a:pt x="782" y="0"/>
                  </a:moveTo>
                  <a:lnTo>
                    <a:pt x="748" y="0"/>
                  </a:lnTo>
                  <a:cubicBezTo>
                    <a:pt x="604" y="34"/>
                    <a:pt x="502" y="77"/>
                    <a:pt x="392" y="111"/>
                  </a:cubicBezTo>
                  <a:cubicBezTo>
                    <a:pt x="256" y="145"/>
                    <a:pt x="179" y="213"/>
                    <a:pt x="43" y="289"/>
                  </a:cubicBezTo>
                  <a:cubicBezTo>
                    <a:pt x="1" y="323"/>
                    <a:pt x="1" y="425"/>
                    <a:pt x="77" y="425"/>
                  </a:cubicBezTo>
                  <a:lnTo>
                    <a:pt x="111" y="425"/>
                  </a:lnTo>
                  <a:cubicBezTo>
                    <a:pt x="213" y="425"/>
                    <a:pt x="324" y="425"/>
                    <a:pt x="468" y="391"/>
                  </a:cubicBezTo>
                  <a:cubicBezTo>
                    <a:pt x="570" y="323"/>
                    <a:pt x="680" y="289"/>
                    <a:pt x="816" y="213"/>
                  </a:cubicBezTo>
                  <a:cubicBezTo>
                    <a:pt x="927" y="179"/>
                    <a:pt x="893" y="0"/>
                    <a:pt x="78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2"/>
            <p:cNvSpPr/>
            <p:nvPr/>
          </p:nvSpPr>
          <p:spPr>
            <a:xfrm>
              <a:off x="546936" y="3326578"/>
              <a:ext cx="36150" cy="15609"/>
            </a:xfrm>
            <a:custGeom>
              <a:avLst/>
              <a:gdLst/>
              <a:ahLst/>
              <a:cxnLst/>
              <a:rect l="l" t="t" r="r" b="b"/>
              <a:pathLst>
                <a:path w="1063" h="459" extrusionOk="0">
                  <a:moveTo>
                    <a:pt x="884" y="0"/>
                  </a:moveTo>
                  <a:lnTo>
                    <a:pt x="850" y="0"/>
                  </a:lnTo>
                  <a:cubicBezTo>
                    <a:pt x="714" y="34"/>
                    <a:pt x="569" y="34"/>
                    <a:pt x="459" y="68"/>
                  </a:cubicBezTo>
                  <a:cubicBezTo>
                    <a:pt x="323" y="102"/>
                    <a:pt x="179" y="102"/>
                    <a:pt x="77" y="212"/>
                  </a:cubicBezTo>
                  <a:cubicBezTo>
                    <a:pt x="0" y="280"/>
                    <a:pt x="34" y="425"/>
                    <a:pt x="145" y="459"/>
                  </a:cubicBezTo>
                  <a:lnTo>
                    <a:pt x="213" y="459"/>
                  </a:lnTo>
                  <a:cubicBezTo>
                    <a:pt x="323" y="459"/>
                    <a:pt x="425" y="425"/>
                    <a:pt x="535" y="391"/>
                  </a:cubicBezTo>
                  <a:cubicBezTo>
                    <a:pt x="671" y="348"/>
                    <a:pt x="782" y="280"/>
                    <a:pt x="926" y="246"/>
                  </a:cubicBezTo>
                  <a:cubicBezTo>
                    <a:pt x="1062" y="212"/>
                    <a:pt x="1028"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2"/>
            <p:cNvSpPr/>
            <p:nvPr/>
          </p:nvSpPr>
          <p:spPr>
            <a:xfrm>
              <a:off x="544624" y="3289305"/>
              <a:ext cx="16800" cy="10712"/>
            </a:xfrm>
            <a:custGeom>
              <a:avLst/>
              <a:gdLst/>
              <a:ahLst/>
              <a:cxnLst/>
              <a:rect l="l" t="t" r="r" b="b"/>
              <a:pathLst>
                <a:path w="494" h="315" extrusionOk="0">
                  <a:moveTo>
                    <a:pt x="391" y="0"/>
                  </a:moveTo>
                  <a:lnTo>
                    <a:pt x="391" y="0"/>
                  </a:lnTo>
                  <a:cubicBezTo>
                    <a:pt x="247" y="0"/>
                    <a:pt x="68" y="0"/>
                    <a:pt x="0" y="102"/>
                  </a:cubicBezTo>
                  <a:cubicBezTo>
                    <a:pt x="0" y="170"/>
                    <a:pt x="0" y="213"/>
                    <a:pt x="34" y="247"/>
                  </a:cubicBezTo>
                  <a:cubicBezTo>
                    <a:pt x="68" y="281"/>
                    <a:pt x="102" y="314"/>
                    <a:pt x="179" y="314"/>
                  </a:cubicBezTo>
                  <a:cubicBezTo>
                    <a:pt x="247" y="314"/>
                    <a:pt x="315" y="281"/>
                    <a:pt x="391" y="281"/>
                  </a:cubicBezTo>
                  <a:cubicBezTo>
                    <a:pt x="459" y="281"/>
                    <a:pt x="493" y="213"/>
                    <a:pt x="493" y="136"/>
                  </a:cubicBezTo>
                  <a:cubicBezTo>
                    <a:pt x="493" y="68"/>
                    <a:pt x="459"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2"/>
            <p:cNvSpPr/>
            <p:nvPr/>
          </p:nvSpPr>
          <p:spPr>
            <a:xfrm>
              <a:off x="616856" y="3103829"/>
              <a:ext cx="28906" cy="13331"/>
            </a:xfrm>
            <a:custGeom>
              <a:avLst/>
              <a:gdLst/>
              <a:ahLst/>
              <a:cxnLst/>
              <a:rect l="l" t="t" r="r" b="b"/>
              <a:pathLst>
                <a:path w="850" h="392" extrusionOk="0">
                  <a:moveTo>
                    <a:pt x="671" y="0"/>
                  </a:moveTo>
                  <a:lnTo>
                    <a:pt x="671" y="0"/>
                  </a:lnTo>
                  <a:cubicBezTo>
                    <a:pt x="493" y="34"/>
                    <a:pt x="280" y="34"/>
                    <a:pt x="102" y="68"/>
                  </a:cubicBezTo>
                  <a:cubicBezTo>
                    <a:pt x="68" y="68"/>
                    <a:pt x="0" y="145"/>
                    <a:pt x="0" y="179"/>
                  </a:cubicBezTo>
                  <a:cubicBezTo>
                    <a:pt x="0" y="213"/>
                    <a:pt x="0" y="247"/>
                    <a:pt x="34" y="315"/>
                  </a:cubicBezTo>
                  <a:cubicBezTo>
                    <a:pt x="34" y="357"/>
                    <a:pt x="102" y="391"/>
                    <a:pt x="144" y="391"/>
                  </a:cubicBezTo>
                  <a:lnTo>
                    <a:pt x="212" y="391"/>
                  </a:lnTo>
                  <a:cubicBezTo>
                    <a:pt x="391" y="315"/>
                    <a:pt x="569" y="281"/>
                    <a:pt x="739" y="213"/>
                  </a:cubicBezTo>
                  <a:cubicBezTo>
                    <a:pt x="850" y="179"/>
                    <a:pt x="816" y="0"/>
                    <a:pt x="67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2"/>
            <p:cNvSpPr/>
            <p:nvPr/>
          </p:nvSpPr>
          <p:spPr>
            <a:xfrm>
              <a:off x="609612" y="3078391"/>
              <a:ext cx="31253" cy="11018"/>
            </a:xfrm>
            <a:custGeom>
              <a:avLst/>
              <a:gdLst/>
              <a:ahLst/>
              <a:cxnLst/>
              <a:rect l="l" t="t" r="r" b="b"/>
              <a:pathLst>
                <a:path w="919" h="324" extrusionOk="0">
                  <a:moveTo>
                    <a:pt x="570" y="1"/>
                  </a:moveTo>
                  <a:cubicBezTo>
                    <a:pt x="391" y="1"/>
                    <a:pt x="179" y="43"/>
                    <a:pt x="35" y="179"/>
                  </a:cubicBezTo>
                  <a:cubicBezTo>
                    <a:pt x="1" y="213"/>
                    <a:pt x="35" y="324"/>
                    <a:pt x="103" y="324"/>
                  </a:cubicBezTo>
                  <a:lnTo>
                    <a:pt x="145" y="324"/>
                  </a:lnTo>
                  <a:cubicBezTo>
                    <a:pt x="247" y="324"/>
                    <a:pt x="357" y="290"/>
                    <a:pt x="459" y="256"/>
                  </a:cubicBezTo>
                  <a:cubicBezTo>
                    <a:pt x="570" y="213"/>
                    <a:pt x="706" y="179"/>
                    <a:pt x="816" y="179"/>
                  </a:cubicBezTo>
                  <a:cubicBezTo>
                    <a:pt x="918" y="179"/>
                    <a:pt x="918" y="43"/>
                    <a:pt x="81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680688" y="3062816"/>
              <a:ext cx="25166" cy="13297"/>
            </a:xfrm>
            <a:custGeom>
              <a:avLst/>
              <a:gdLst/>
              <a:ahLst/>
              <a:cxnLst/>
              <a:rect l="l" t="t" r="r" b="b"/>
              <a:pathLst>
                <a:path w="740" h="391" extrusionOk="0">
                  <a:moveTo>
                    <a:pt x="561" y="0"/>
                  </a:moveTo>
                  <a:cubicBezTo>
                    <a:pt x="493" y="0"/>
                    <a:pt x="391" y="34"/>
                    <a:pt x="315" y="34"/>
                  </a:cubicBezTo>
                  <a:cubicBezTo>
                    <a:pt x="213" y="34"/>
                    <a:pt x="68" y="77"/>
                    <a:pt x="34" y="179"/>
                  </a:cubicBezTo>
                  <a:cubicBezTo>
                    <a:pt x="0" y="247"/>
                    <a:pt x="34" y="323"/>
                    <a:pt x="102" y="357"/>
                  </a:cubicBezTo>
                  <a:cubicBezTo>
                    <a:pt x="136" y="391"/>
                    <a:pt x="136" y="391"/>
                    <a:pt x="179" y="391"/>
                  </a:cubicBezTo>
                  <a:cubicBezTo>
                    <a:pt x="247" y="391"/>
                    <a:pt x="315" y="323"/>
                    <a:pt x="391" y="323"/>
                  </a:cubicBezTo>
                  <a:cubicBezTo>
                    <a:pt x="459" y="289"/>
                    <a:pt x="561" y="247"/>
                    <a:pt x="638" y="213"/>
                  </a:cubicBezTo>
                  <a:cubicBezTo>
                    <a:pt x="739" y="179"/>
                    <a:pt x="739" y="34"/>
                    <a:pt x="63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554146" y="3154398"/>
              <a:ext cx="36150" cy="19384"/>
            </a:xfrm>
            <a:custGeom>
              <a:avLst/>
              <a:gdLst/>
              <a:ahLst/>
              <a:cxnLst/>
              <a:rect l="l" t="t" r="r" b="b"/>
              <a:pathLst>
                <a:path w="1063" h="570" extrusionOk="0">
                  <a:moveTo>
                    <a:pt x="884" y="0"/>
                  </a:moveTo>
                  <a:lnTo>
                    <a:pt x="850" y="34"/>
                  </a:lnTo>
                  <a:cubicBezTo>
                    <a:pt x="714" y="102"/>
                    <a:pt x="570" y="145"/>
                    <a:pt x="425" y="178"/>
                  </a:cubicBezTo>
                  <a:cubicBezTo>
                    <a:pt x="289" y="212"/>
                    <a:pt x="145" y="246"/>
                    <a:pt x="77" y="357"/>
                  </a:cubicBezTo>
                  <a:cubicBezTo>
                    <a:pt x="1" y="391"/>
                    <a:pt x="35" y="527"/>
                    <a:pt x="111" y="569"/>
                  </a:cubicBezTo>
                  <a:lnTo>
                    <a:pt x="179" y="569"/>
                  </a:lnTo>
                  <a:cubicBezTo>
                    <a:pt x="459" y="569"/>
                    <a:pt x="748" y="357"/>
                    <a:pt x="961" y="212"/>
                  </a:cubicBezTo>
                  <a:cubicBezTo>
                    <a:pt x="1063" y="145"/>
                    <a:pt x="995"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2"/>
            <p:cNvSpPr/>
            <p:nvPr/>
          </p:nvSpPr>
          <p:spPr>
            <a:xfrm>
              <a:off x="514561" y="3130422"/>
              <a:ext cx="28940" cy="11869"/>
            </a:xfrm>
            <a:custGeom>
              <a:avLst/>
              <a:gdLst/>
              <a:ahLst/>
              <a:cxnLst/>
              <a:rect l="l" t="t" r="r" b="b"/>
              <a:pathLst>
                <a:path w="851" h="349" extrusionOk="0">
                  <a:moveTo>
                    <a:pt x="672" y="0"/>
                  </a:moveTo>
                  <a:lnTo>
                    <a:pt x="672" y="0"/>
                  </a:lnTo>
                  <a:cubicBezTo>
                    <a:pt x="460" y="68"/>
                    <a:pt x="213" y="34"/>
                    <a:pt x="69" y="170"/>
                  </a:cubicBezTo>
                  <a:cubicBezTo>
                    <a:pt x="1" y="246"/>
                    <a:pt x="35" y="314"/>
                    <a:pt x="103" y="348"/>
                  </a:cubicBezTo>
                  <a:lnTo>
                    <a:pt x="213" y="348"/>
                  </a:lnTo>
                  <a:cubicBezTo>
                    <a:pt x="392" y="348"/>
                    <a:pt x="562" y="280"/>
                    <a:pt x="706" y="212"/>
                  </a:cubicBezTo>
                  <a:cubicBezTo>
                    <a:pt x="850" y="170"/>
                    <a:pt x="816" y="0"/>
                    <a:pt x="672"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2"/>
            <p:cNvSpPr/>
            <p:nvPr/>
          </p:nvSpPr>
          <p:spPr>
            <a:xfrm>
              <a:off x="515717" y="3095463"/>
              <a:ext cx="26628" cy="10712"/>
            </a:xfrm>
            <a:custGeom>
              <a:avLst/>
              <a:gdLst/>
              <a:ahLst/>
              <a:cxnLst/>
              <a:rect l="l" t="t" r="r" b="b"/>
              <a:pathLst>
                <a:path w="783" h="315" extrusionOk="0">
                  <a:moveTo>
                    <a:pt x="460" y="0"/>
                  </a:moveTo>
                  <a:cubicBezTo>
                    <a:pt x="281" y="0"/>
                    <a:pt x="69" y="34"/>
                    <a:pt x="35" y="179"/>
                  </a:cubicBezTo>
                  <a:cubicBezTo>
                    <a:pt x="1" y="246"/>
                    <a:pt x="35" y="314"/>
                    <a:pt x="103" y="314"/>
                  </a:cubicBezTo>
                  <a:lnTo>
                    <a:pt x="179" y="314"/>
                  </a:lnTo>
                  <a:cubicBezTo>
                    <a:pt x="315" y="314"/>
                    <a:pt x="494" y="213"/>
                    <a:pt x="638" y="213"/>
                  </a:cubicBezTo>
                  <a:cubicBezTo>
                    <a:pt x="782" y="179"/>
                    <a:pt x="782" y="0"/>
                    <a:pt x="63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2"/>
            <p:cNvSpPr/>
            <p:nvPr/>
          </p:nvSpPr>
          <p:spPr>
            <a:xfrm>
              <a:off x="562546" y="3117126"/>
              <a:ext cx="24281" cy="11869"/>
            </a:xfrm>
            <a:custGeom>
              <a:avLst/>
              <a:gdLst/>
              <a:ahLst/>
              <a:cxnLst/>
              <a:rect l="l" t="t" r="r" b="b"/>
              <a:pathLst>
                <a:path w="714" h="349" extrusionOk="0">
                  <a:moveTo>
                    <a:pt x="569" y="0"/>
                  </a:moveTo>
                  <a:cubicBezTo>
                    <a:pt x="535" y="0"/>
                    <a:pt x="535" y="0"/>
                    <a:pt x="535" y="34"/>
                  </a:cubicBezTo>
                  <a:cubicBezTo>
                    <a:pt x="391" y="68"/>
                    <a:pt x="255" y="136"/>
                    <a:pt x="110" y="179"/>
                  </a:cubicBezTo>
                  <a:cubicBezTo>
                    <a:pt x="0" y="213"/>
                    <a:pt x="42" y="349"/>
                    <a:pt x="110" y="349"/>
                  </a:cubicBezTo>
                  <a:lnTo>
                    <a:pt x="110" y="349"/>
                  </a:lnTo>
                  <a:cubicBezTo>
                    <a:pt x="212" y="349"/>
                    <a:pt x="289" y="315"/>
                    <a:pt x="357" y="315"/>
                  </a:cubicBezTo>
                  <a:cubicBezTo>
                    <a:pt x="467" y="281"/>
                    <a:pt x="535" y="247"/>
                    <a:pt x="603" y="213"/>
                  </a:cubicBezTo>
                  <a:cubicBezTo>
                    <a:pt x="714" y="179"/>
                    <a:pt x="637" y="0"/>
                    <a:pt x="56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2"/>
            <p:cNvSpPr/>
            <p:nvPr/>
          </p:nvSpPr>
          <p:spPr>
            <a:xfrm>
              <a:off x="486845" y="3224283"/>
              <a:ext cx="37306" cy="20268"/>
            </a:xfrm>
            <a:custGeom>
              <a:avLst/>
              <a:gdLst/>
              <a:ahLst/>
              <a:cxnLst/>
              <a:rect l="l" t="t" r="r" b="b"/>
              <a:pathLst>
                <a:path w="1097" h="596" extrusionOk="0">
                  <a:moveTo>
                    <a:pt x="918" y="1"/>
                  </a:moveTo>
                  <a:lnTo>
                    <a:pt x="884" y="1"/>
                  </a:lnTo>
                  <a:cubicBezTo>
                    <a:pt x="603" y="103"/>
                    <a:pt x="213" y="171"/>
                    <a:pt x="34" y="426"/>
                  </a:cubicBezTo>
                  <a:cubicBezTo>
                    <a:pt x="0" y="528"/>
                    <a:pt x="68" y="595"/>
                    <a:pt x="145" y="595"/>
                  </a:cubicBezTo>
                  <a:lnTo>
                    <a:pt x="179" y="595"/>
                  </a:lnTo>
                  <a:cubicBezTo>
                    <a:pt x="315" y="595"/>
                    <a:pt x="459" y="528"/>
                    <a:pt x="570" y="494"/>
                  </a:cubicBezTo>
                  <a:cubicBezTo>
                    <a:pt x="705" y="426"/>
                    <a:pt x="850" y="315"/>
                    <a:pt x="994" y="247"/>
                  </a:cubicBezTo>
                  <a:cubicBezTo>
                    <a:pt x="1096" y="213"/>
                    <a:pt x="1028" y="1"/>
                    <a:pt x="91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2"/>
            <p:cNvSpPr/>
            <p:nvPr/>
          </p:nvSpPr>
          <p:spPr>
            <a:xfrm>
              <a:off x="524117" y="3243361"/>
              <a:ext cx="30063" cy="17072"/>
            </a:xfrm>
            <a:custGeom>
              <a:avLst/>
              <a:gdLst/>
              <a:ahLst/>
              <a:cxnLst/>
              <a:rect l="l" t="t" r="r" b="b"/>
              <a:pathLst>
                <a:path w="884" h="502" extrusionOk="0">
                  <a:moveTo>
                    <a:pt x="705" y="1"/>
                  </a:moveTo>
                  <a:lnTo>
                    <a:pt x="637" y="1"/>
                  </a:lnTo>
                  <a:cubicBezTo>
                    <a:pt x="569" y="34"/>
                    <a:pt x="459" y="111"/>
                    <a:pt x="357" y="145"/>
                  </a:cubicBezTo>
                  <a:cubicBezTo>
                    <a:pt x="323" y="145"/>
                    <a:pt x="247" y="179"/>
                    <a:pt x="213" y="213"/>
                  </a:cubicBezTo>
                  <a:cubicBezTo>
                    <a:pt x="145" y="213"/>
                    <a:pt x="111" y="247"/>
                    <a:pt x="68" y="289"/>
                  </a:cubicBezTo>
                  <a:cubicBezTo>
                    <a:pt x="0" y="357"/>
                    <a:pt x="34" y="502"/>
                    <a:pt x="145" y="502"/>
                  </a:cubicBezTo>
                  <a:lnTo>
                    <a:pt x="145" y="502"/>
                  </a:lnTo>
                  <a:cubicBezTo>
                    <a:pt x="213" y="502"/>
                    <a:pt x="281" y="502"/>
                    <a:pt x="323" y="459"/>
                  </a:cubicBezTo>
                  <a:cubicBezTo>
                    <a:pt x="357" y="459"/>
                    <a:pt x="425" y="425"/>
                    <a:pt x="459" y="391"/>
                  </a:cubicBezTo>
                  <a:cubicBezTo>
                    <a:pt x="569" y="357"/>
                    <a:pt x="671" y="323"/>
                    <a:pt x="782" y="247"/>
                  </a:cubicBezTo>
                  <a:cubicBezTo>
                    <a:pt x="884" y="213"/>
                    <a:pt x="816" y="1"/>
                    <a:pt x="70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2"/>
            <p:cNvSpPr/>
            <p:nvPr/>
          </p:nvSpPr>
          <p:spPr>
            <a:xfrm>
              <a:off x="470079" y="3374528"/>
              <a:ext cx="34722" cy="15916"/>
            </a:xfrm>
            <a:custGeom>
              <a:avLst/>
              <a:gdLst/>
              <a:ahLst/>
              <a:cxnLst/>
              <a:rect l="l" t="t" r="r" b="b"/>
              <a:pathLst>
                <a:path w="1021" h="468" extrusionOk="0">
                  <a:moveTo>
                    <a:pt x="850" y="0"/>
                  </a:moveTo>
                  <a:cubicBezTo>
                    <a:pt x="808" y="0"/>
                    <a:pt x="808" y="0"/>
                    <a:pt x="774" y="43"/>
                  </a:cubicBezTo>
                  <a:cubicBezTo>
                    <a:pt x="672" y="77"/>
                    <a:pt x="527" y="111"/>
                    <a:pt x="383" y="179"/>
                  </a:cubicBezTo>
                  <a:cubicBezTo>
                    <a:pt x="281" y="213"/>
                    <a:pt x="137" y="213"/>
                    <a:pt x="69" y="323"/>
                  </a:cubicBezTo>
                  <a:cubicBezTo>
                    <a:pt x="1" y="357"/>
                    <a:pt x="35" y="425"/>
                    <a:pt x="103" y="425"/>
                  </a:cubicBezTo>
                  <a:cubicBezTo>
                    <a:pt x="137" y="467"/>
                    <a:pt x="171" y="467"/>
                    <a:pt x="213" y="467"/>
                  </a:cubicBezTo>
                  <a:cubicBezTo>
                    <a:pt x="459" y="467"/>
                    <a:pt x="706" y="323"/>
                    <a:pt x="918" y="213"/>
                  </a:cubicBezTo>
                  <a:cubicBezTo>
                    <a:pt x="1020" y="145"/>
                    <a:pt x="952"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2"/>
            <p:cNvSpPr/>
            <p:nvPr/>
          </p:nvSpPr>
          <p:spPr>
            <a:xfrm>
              <a:off x="453042" y="3322803"/>
              <a:ext cx="41047" cy="18228"/>
            </a:xfrm>
            <a:custGeom>
              <a:avLst/>
              <a:gdLst/>
              <a:ahLst/>
              <a:cxnLst/>
              <a:rect l="l" t="t" r="r" b="b"/>
              <a:pathLst>
                <a:path w="1207" h="536" extrusionOk="0">
                  <a:moveTo>
                    <a:pt x="1028" y="1"/>
                  </a:moveTo>
                  <a:lnTo>
                    <a:pt x="994" y="1"/>
                  </a:lnTo>
                  <a:cubicBezTo>
                    <a:pt x="850" y="35"/>
                    <a:pt x="672" y="77"/>
                    <a:pt x="502" y="145"/>
                  </a:cubicBezTo>
                  <a:cubicBezTo>
                    <a:pt x="357" y="179"/>
                    <a:pt x="213" y="213"/>
                    <a:pt x="111" y="323"/>
                  </a:cubicBezTo>
                  <a:cubicBezTo>
                    <a:pt x="0" y="391"/>
                    <a:pt x="77" y="536"/>
                    <a:pt x="179" y="536"/>
                  </a:cubicBezTo>
                  <a:lnTo>
                    <a:pt x="213" y="536"/>
                  </a:lnTo>
                  <a:cubicBezTo>
                    <a:pt x="357" y="536"/>
                    <a:pt x="502" y="459"/>
                    <a:pt x="604" y="425"/>
                  </a:cubicBezTo>
                  <a:cubicBezTo>
                    <a:pt x="782" y="357"/>
                    <a:pt x="926" y="323"/>
                    <a:pt x="1062" y="289"/>
                  </a:cubicBezTo>
                  <a:cubicBezTo>
                    <a:pt x="1207" y="213"/>
                    <a:pt x="1173" y="1"/>
                    <a:pt x="102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2"/>
            <p:cNvSpPr/>
            <p:nvPr/>
          </p:nvSpPr>
          <p:spPr>
            <a:xfrm>
              <a:off x="446988" y="3298828"/>
              <a:ext cx="30369" cy="10712"/>
            </a:xfrm>
            <a:custGeom>
              <a:avLst/>
              <a:gdLst/>
              <a:ahLst/>
              <a:cxnLst/>
              <a:rect l="l" t="t" r="r" b="b"/>
              <a:pathLst>
                <a:path w="893" h="315" extrusionOk="0">
                  <a:moveTo>
                    <a:pt x="748" y="1"/>
                  </a:moveTo>
                  <a:lnTo>
                    <a:pt x="748" y="1"/>
                  </a:lnTo>
                  <a:cubicBezTo>
                    <a:pt x="501" y="1"/>
                    <a:pt x="212" y="1"/>
                    <a:pt x="43" y="179"/>
                  </a:cubicBezTo>
                  <a:cubicBezTo>
                    <a:pt x="0" y="213"/>
                    <a:pt x="0" y="281"/>
                    <a:pt x="77" y="315"/>
                  </a:cubicBezTo>
                  <a:lnTo>
                    <a:pt x="178" y="315"/>
                  </a:lnTo>
                  <a:cubicBezTo>
                    <a:pt x="357" y="315"/>
                    <a:pt x="569" y="247"/>
                    <a:pt x="748" y="247"/>
                  </a:cubicBezTo>
                  <a:cubicBezTo>
                    <a:pt x="892" y="213"/>
                    <a:pt x="892"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2"/>
            <p:cNvSpPr/>
            <p:nvPr/>
          </p:nvSpPr>
          <p:spPr>
            <a:xfrm>
              <a:off x="480758" y="3192792"/>
              <a:ext cx="28940" cy="14487"/>
            </a:xfrm>
            <a:custGeom>
              <a:avLst/>
              <a:gdLst/>
              <a:ahLst/>
              <a:cxnLst/>
              <a:rect l="l" t="t" r="r" b="b"/>
              <a:pathLst>
                <a:path w="851" h="426" extrusionOk="0">
                  <a:moveTo>
                    <a:pt x="672" y="1"/>
                  </a:moveTo>
                  <a:cubicBezTo>
                    <a:pt x="604" y="1"/>
                    <a:pt x="494" y="35"/>
                    <a:pt x="426" y="35"/>
                  </a:cubicBezTo>
                  <a:cubicBezTo>
                    <a:pt x="358" y="77"/>
                    <a:pt x="324" y="77"/>
                    <a:pt x="281" y="77"/>
                  </a:cubicBezTo>
                  <a:cubicBezTo>
                    <a:pt x="213" y="77"/>
                    <a:pt x="179" y="111"/>
                    <a:pt x="145" y="111"/>
                  </a:cubicBezTo>
                  <a:cubicBezTo>
                    <a:pt x="1" y="179"/>
                    <a:pt x="1" y="358"/>
                    <a:pt x="145" y="392"/>
                  </a:cubicBezTo>
                  <a:cubicBezTo>
                    <a:pt x="179" y="392"/>
                    <a:pt x="247" y="426"/>
                    <a:pt x="281" y="426"/>
                  </a:cubicBezTo>
                  <a:lnTo>
                    <a:pt x="324" y="426"/>
                  </a:lnTo>
                  <a:cubicBezTo>
                    <a:pt x="358" y="426"/>
                    <a:pt x="426" y="426"/>
                    <a:pt x="494" y="392"/>
                  </a:cubicBezTo>
                  <a:cubicBezTo>
                    <a:pt x="604" y="358"/>
                    <a:pt x="706" y="324"/>
                    <a:pt x="782" y="213"/>
                  </a:cubicBezTo>
                  <a:cubicBezTo>
                    <a:pt x="850" y="145"/>
                    <a:pt x="816" y="35"/>
                    <a:pt x="70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2"/>
            <p:cNvSpPr/>
            <p:nvPr/>
          </p:nvSpPr>
          <p:spPr>
            <a:xfrm>
              <a:off x="435120" y="3149467"/>
              <a:ext cx="36150" cy="12175"/>
            </a:xfrm>
            <a:custGeom>
              <a:avLst/>
              <a:gdLst/>
              <a:ahLst/>
              <a:cxnLst/>
              <a:rect l="l" t="t" r="r" b="b"/>
              <a:pathLst>
                <a:path w="1063" h="358" extrusionOk="0">
                  <a:moveTo>
                    <a:pt x="816" y="1"/>
                  </a:moveTo>
                  <a:cubicBezTo>
                    <a:pt x="561" y="1"/>
                    <a:pt x="281" y="35"/>
                    <a:pt x="69" y="179"/>
                  </a:cubicBezTo>
                  <a:cubicBezTo>
                    <a:pt x="1" y="213"/>
                    <a:pt x="1" y="323"/>
                    <a:pt x="103" y="357"/>
                  </a:cubicBezTo>
                  <a:lnTo>
                    <a:pt x="281" y="357"/>
                  </a:lnTo>
                  <a:cubicBezTo>
                    <a:pt x="493" y="357"/>
                    <a:pt x="740" y="290"/>
                    <a:pt x="952" y="213"/>
                  </a:cubicBezTo>
                  <a:cubicBezTo>
                    <a:pt x="1063" y="179"/>
                    <a:pt x="1029" y="1"/>
                    <a:pt x="91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401316" y="3201192"/>
              <a:ext cx="32681" cy="14453"/>
            </a:xfrm>
            <a:custGeom>
              <a:avLst/>
              <a:gdLst/>
              <a:ahLst/>
              <a:cxnLst/>
              <a:rect l="l" t="t" r="r" b="b"/>
              <a:pathLst>
                <a:path w="961" h="425" extrusionOk="0">
                  <a:moveTo>
                    <a:pt x="672" y="0"/>
                  </a:moveTo>
                  <a:cubicBezTo>
                    <a:pt x="460" y="0"/>
                    <a:pt x="145" y="43"/>
                    <a:pt x="35" y="255"/>
                  </a:cubicBezTo>
                  <a:cubicBezTo>
                    <a:pt x="1" y="323"/>
                    <a:pt x="35" y="391"/>
                    <a:pt x="111" y="425"/>
                  </a:cubicBezTo>
                  <a:lnTo>
                    <a:pt x="213" y="425"/>
                  </a:lnTo>
                  <a:cubicBezTo>
                    <a:pt x="281" y="425"/>
                    <a:pt x="392" y="391"/>
                    <a:pt x="494" y="357"/>
                  </a:cubicBezTo>
                  <a:cubicBezTo>
                    <a:pt x="604" y="323"/>
                    <a:pt x="748" y="255"/>
                    <a:pt x="850" y="179"/>
                  </a:cubicBezTo>
                  <a:cubicBezTo>
                    <a:pt x="961" y="145"/>
                    <a:pt x="884" y="0"/>
                    <a:pt x="81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2"/>
            <p:cNvSpPr/>
            <p:nvPr/>
          </p:nvSpPr>
          <p:spPr>
            <a:xfrm>
              <a:off x="389209" y="3237308"/>
              <a:ext cx="34960" cy="15916"/>
            </a:xfrm>
            <a:custGeom>
              <a:avLst/>
              <a:gdLst/>
              <a:ahLst/>
              <a:cxnLst/>
              <a:rect l="l" t="t" r="r" b="b"/>
              <a:pathLst>
                <a:path w="1028" h="468" extrusionOk="0">
                  <a:moveTo>
                    <a:pt x="850" y="0"/>
                  </a:moveTo>
                  <a:lnTo>
                    <a:pt x="816" y="0"/>
                  </a:lnTo>
                  <a:cubicBezTo>
                    <a:pt x="680" y="43"/>
                    <a:pt x="535" y="77"/>
                    <a:pt x="357" y="111"/>
                  </a:cubicBezTo>
                  <a:cubicBezTo>
                    <a:pt x="255" y="145"/>
                    <a:pt x="111" y="145"/>
                    <a:pt x="43" y="289"/>
                  </a:cubicBezTo>
                  <a:cubicBezTo>
                    <a:pt x="0" y="323"/>
                    <a:pt x="0" y="391"/>
                    <a:pt x="77" y="425"/>
                  </a:cubicBezTo>
                  <a:cubicBezTo>
                    <a:pt x="111" y="467"/>
                    <a:pt x="145" y="467"/>
                    <a:pt x="212" y="467"/>
                  </a:cubicBezTo>
                  <a:cubicBezTo>
                    <a:pt x="289" y="467"/>
                    <a:pt x="357" y="425"/>
                    <a:pt x="467" y="391"/>
                  </a:cubicBezTo>
                  <a:cubicBezTo>
                    <a:pt x="603" y="323"/>
                    <a:pt x="782" y="255"/>
                    <a:pt x="926" y="212"/>
                  </a:cubicBezTo>
                  <a:cubicBezTo>
                    <a:pt x="1028" y="145"/>
                    <a:pt x="960"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2"/>
            <p:cNvSpPr/>
            <p:nvPr/>
          </p:nvSpPr>
          <p:spPr>
            <a:xfrm>
              <a:off x="336328" y="3255502"/>
              <a:ext cx="34994" cy="15609"/>
            </a:xfrm>
            <a:custGeom>
              <a:avLst/>
              <a:gdLst/>
              <a:ahLst/>
              <a:cxnLst/>
              <a:rect l="l" t="t" r="r" b="b"/>
              <a:pathLst>
                <a:path w="1029" h="459" extrusionOk="0">
                  <a:moveTo>
                    <a:pt x="850" y="0"/>
                  </a:moveTo>
                  <a:lnTo>
                    <a:pt x="816" y="0"/>
                  </a:lnTo>
                  <a:cubicBezTo>
                    <a:pt x="570" y="68"/>
                    <a:pt x="213" y="34"/>
                    <a:pt x="69" y="247"/>
                  </a:cubicBezTo>
                  <a:cubicBezTo>
                    <a:pt x="1" y="315"/>
                    <a:pt x="69" y="459"/>
                    <a:pt x="145" y="459"/>
                  </a:cubicBezTo>
                  <a:lnTo>
                    <a:pt x="213" y="459"/>
                  </a:lnTo>
                  <a:cubicBezTo>
                    <a:pt x="323" y="459"/>
                    <a:pt x="425" y="425"/>
                    <a:pt x="493" y="391"/>
                  </a:cubicBezTo>
                  <a:cubicBezTo>
                    <a:pt x="638" y="315"/>
                    <a:pt x="782" y="281"/>
                    <a:pt x="884" y="247"/>
                  </a:cubicBezTo>
                  <a:cubicBezTo>
                    <a:pt x="1028" y="213"/>
                    <a:pt x="994" y="0"/>
                    <a:pt x="85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2"/>
            <p:cNvSpPr/>
            <p:nvPr/>
          </p:nvSpPr>
          <p:spPr>
            <a:xfrm>
              <a:off x="330274" y="3304881"/>
              <a:ext cx="30063" cy="17956"/>
            </a:xfrm>
            <a:custGeom>
              <a:avLst/>
              <a:gdLst/>
              <a:ahLst/>
              <a:cxnLst/>
              <a:rect l="l" t="t" r="r" b="b"/>
              <a:pathLst>
                <a:path w="884" h="528" extrusionOk="0">
                  <a:moveTo>
                    <a:pt x="748" y="1"/>
                  </a:moveTo>
                  <a:lnTo>
                    <a:pt x="671" y="1"/>
                  </a:lnTo>
                  <a:cubicBezTo>
                    <a:pt x="569" y="35"/>
                    <a:pt x="459" y="103"/>
                    <a:pt x="357" y="137"/>
                  </a:cubicBezTo>
                  <a:cubicBezTo>
                    <a:pt x="323" y="179"/>
                    <a:pt x="247" y="179"/>
                    <a:pt x="213" y="213"/>
                  </a:cubicBezTo>
                  <a:cubicBezTo>
                    <a:pt x="145" y="247"/>
                    <a:pt x="111" y="281"/>
                    <a:pt x="77" y="315"/>
                  </a:cubicBezTo>
                  <a:cubicBezTo>
                    <a:pt x="0" y="426"/>
                    <a:pt x="77" y="528"/>
                    <a:pt x="179" y="528"/>
                  </a:cubicBezTo>
                  <a:lnTo>
                    <a:pt x="179" y="528"/>
                  </a:lnTo>
                  <a:cubicBezTo>
                    <a:pt x="247" y="494"/>
                    <a:pt x="323" y="528"/>
                    <a:pt x="357" y="494"/>
                  </a:cubicBezTo>
                  <a:cubicBezTo>
                    <a:pt x="425" y="460"/>
                    <a:pt x="459" y="460"/>
                    <a:pt x="501" y="426"/>
                  </a:cubicBezTo>
                  <a:cubicBezTo>
                    <a:pt x="603" y="349"/>
                    <a:pt x="714" y="315"/>
                    <a:pt x="782" y="247"/>
                  </a:cubicBezTo>
                  <a:cubicBezTo>
                    <a:pt x="884" y="179"/>
                    <a:pt x="850" y="1"/>
                    <a:pt x="74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345850" y="3348240"/>
              <a:ext cx="30369" cy="15609"/>
            </a:xfrm>
            <a:custGeom>
              <a:avLst/>
              <a:gdLst/>
              <a:ahLst/>
              <a:cxnLst/>
              <a:rect l="l" t="t" r="r" b="b"/>
              <a:pathLst>
                <a:path w="893" h="459" extrusionOk="0">
                  <a:moveTo>
                    <a:pt x="748" y="0"/>
                  </a:moveTo>
                  <a:lnTo>
                    <a:pt x="680" y="0"/>
                  </a:lnTo>
                  <a:cubicBezTo>
                    <a:pt x="570" y="34"/>
                    <a:pt x="468" y="68"/>
                    <a:pt x="358" y="102"/>
                  </a:cubicBezTo>
                  <a:cubicBezTo>
                    <a:pt x="256" y="136"/>
                    <a:pt x="145" y="136"/>
                    <a:pt x="77" y="246"/>
                  </a:cubicBezTo>
                  <a:cubicBezTo>
                    <a:pt x="1" y="314"/>
                    <a:pt x="77" y="425"/>
                    <a:pt x="145" y="459"/>
                  </a:cubicBezTo>
                  <a:lnTo>
                    <a:pt x="213" y="459"/>
                  </a:lnTo>
                  <a:cubicBezTo>
                    <a:pt x="290" y="459"/>
                    <a:pt x="358" y="425"/>
                    <a:pt x="468" y="391"/>
                  </a:cubicBezTo>
                  <a:cubicBezTo>
                    <a:pt x="536" y="348"/>
                    <a:pt x="638" y="280"/>
                    <a:pt x="748" y="246"/>
                  </a:cubicBezTo>
                  <a:cubicBezTo>
                    <a:pt x="893" y="213"/>
                    <a:pt x="850" y="0"/>
                    <a:pt x="74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413457" y="3277165"/>
              <a:ext cx="36150" cy="17956"/>
            </a:xfrm>
            <a:custGeom>
              <a:avLst/>
              <a:gdLst/>
              <a:ahLst/>
              <a:cxnLst/>
              <a:rect l="l" t="t" r="r" b="b"/>
              <a:pathLst>
                <a:path w="1063" h="528" extrusionOk="0">
                  <a:moveTo>
                    <a:pt x="884" y="0"/>
                  </a:moveTo>
                  <a:lnTo>
                    <a:pt x="850" y="0"/>
                  </a:lnTo>
                  <a:cubicBezTo>
                    <a:pt x="561" y="34"/>
                    <a:pt x="349" y="145"/>
                    <a:pt x="137" y="247"/>
                  </a:cubicBezTo>
                  <a:cubicBezTo>
                    <a:pt x="1" y="315"/>
                    <a:pt x="69" y="527"/>
                    <a:pt x="213" y="527"/>
                  </a:cubicBezTo>
                  <a:lnTo>
                    <a:pt x="247" y="527"/>
                  </a:lnTo>
                  <a:cubicBezTo>
                    <a:pt x="493" y="459"/>
                    <a:pt x="706" y="391"/>
                    <a:pt x="952" y="247"/>
                  </a:cubicBezTo>
                  <a:cubicBezTo>
                    <a:pt x="1063" y="179"/>
                    <a:pt x="986" y="0"/>
                    <a:pt x="884"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2"/>
            <p:cNvSpPr/>
            <p:nvPr/>
          </p:nvSpPr>
          <p:spPr>
            <a:xfrm>
              <a:off x="401316" y="3373372"/>
              <a:ext cx="27784" cy="13297"/>
            </a:xfrm>
            <a:custGeom>
              <a:avLst/>
              <a:gdLst/>
              <a:ahLst/>
              <a:cxnLst/>
              <a:rect l="l" t="t" r="r" b="b"/>
              <a:pathLst>
                <a:path w="817" h="391" extrusionOk="0">
                  <a:moveTo>
                    <a:pt x="706" y="0"/>
                  </a:moveTo>
                  <a:lnTo>
                    <a:pt x="672" y="0"/>
                  </a:lnTo>
                  <a:cubicBezTo>
                    <a:pt x="460" y="77"/>
                    <a:pt x="213" y="145"/>
                    <a:pt x="35" y="289"/>
                  </a:cubicBezTo>
                  <a:cubicBezTo>
                    <a:pt x="1" y="323"/>
                    <a:pt x="35" y="391"/>
                    <a:pt x="69" y="391"/>
                  </a:cubicBezTo>
                  <a:lnTo>
                    <a:pt x="111" y="391"/>
                  </a:lnTo>
                  <a:cubicBezTo>
                    <a:pt x="324" y="391"/>
                    <a:pt x="536" y="247"/>
                    <a:pt x="748" y="179"/>
                  </a:cubicBezTo>
                  <a:cubicBezTo>
                    <a:pt x="816" y="145"/>
                    <a:pt x="782" y="0"/>
                    <a:pt x="706"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396419" y="3417854"/>
              <a:ext cx="31525" cy="15916"/>
            </a:xfrm>
            <a:custGeom>
              <a:avLst/>
              <a:gdLst/>
              <a:ahLst/>
              <a:cxnLst/>
              <a:rect l="l" t="t" r="r" b="b"/>
              <a:pathLst>
                <a:path w="927" h="468" extrusionOk="0">
                  <a:moveTo>
                    <a:pt x="748" y="0"/>
                  </a:moveTo>
                  <a:lnTo>
                    <a:pt x="714" y="0"/>
                  </a:lnTo>
                  <a:cubicBezTo>
                    <a:pt x="502" y="43"/>
                    <a:pt x="111" y="77"/>
                    <a:pt x="0" y="323"/>
                  </a:cubicBezTo>
                  <a:cubicBezTo>
                    <a:pt x="0" y="391"/>
                    <a:pt x="43" y="468"/>
                    <a:pt x="111" y="468"/>
                  </a:cubicBezTo>
                  <a:lnTo>
                    <a:pt x="179" y="468"/>
                  </a:lnTo>
                  <a:cubicBezTo>
                    <a:pt x="255" y="468"/>
                    <a:pt x="357" y="425"/>
                    <a:pt x="425" y="391"/>
                  </a:cubicBezTo>
                  <a:cubicBezTo>
                    <a:pt x="536" y="323"/>
                    <a:pt x="680" y="255"/>
                    <a:pt x="782" y="213"/>
                  </a:cubicBezTo>
                  <a:cubicBezTo>
                    <a:pt x="926" y="179"/>
                    <a:pt x="892" y="0"/>
                    <a:pt x="748"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2"/>
            <p:cNvSpPr/>
            <p:nvPr/>
          </p:nvSpPr>
          <p:spPr>
            <a:xfrm>
              <a:off x="472392" y="3419282"/>
              <a:ext cx="26628" cy="17956"/>
            </a:xfrm>
            <a:custGeom>
              <a:avLst/>
              <a:gdLst/>
              <a:ahLst/>
              <a:cxnLst/>
              <a:rect l="l" t="t" r="r" b="b"/>
              <a:pathLst>
                <a:path w="783" h="528" extrusionOk="0">
                  <a:moveTo>
                    <a:pt x="604" y="1"/>
                  </a:moveTo>
                  <a:cubicBezTo>
                    <a:pt x="604" y="1"/>
                    <a:pt x="570" y="1"/>
                    <a:pt x="527" y="35"/>
                  </a:cubicBezTo>
                  <a:cubicBezTo>
                    <a:pt x="425" y="103"/>
                    <a:pt x="281" y="171"/>
                    <a:pt x="145" y="213"/>
                  </a:cubicBezTo>
                  <a:cubicBezTo>
                    <a:pt x="69" y="213"/>
                    <a:pt x="35" y="247"/>
                    <a:pt x="1" y="315"/>
                  </a:cubicBezTo>
                  <a:cubicBezTo>
                    <a:pt x="1" y="383"/>
                    <a:pt x="1" y="426"/>
                    <a:pt x="35" y="460"/>
                  </a:cubicBezTo>
                  <a:cubicBezTo>
                    <a:pt x="69" y="528"/>
                    <a:pt x="145" y="528"/>
                    <a:pt x="179" y="528"/>
                  </a:cubicBezTo>
                  <a:lnTo>
                    <a:pt x="247" y="528"/>
                  </a:lnTo>
                  <a:cubicBezTo>
                    <a:pt x="425" y="494"/>
                    <a:pt x="570" y="383"/>
                    <a:pt x="706" y="247"/>
                  </a:cubicBezTo>
                  <a:cubicBezTo>
                    <a:pt x="782" y="171"/>
                    <a:pt x="706" y="1"/>
                    <a:pt x="60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2"/>
            <p:cNvSpPr/>
            <p:nvPr/>
          </p:nvSpPr>
          <p:spPr>
            <a:xfrm>
              <a:off x="720272" y="3525011"/>
              <a:ext cx="21697" cy="28940"/>
            </a:xfrm>
            <a:custGeom>
              <a:avLst/>
              <a:gdLst/>
              <a:ahLst/>
              <a:cxnLst/>
              <a:rect l="l" t="t" r="r" b="b"/>
              <a:pathLst>
                <a:path w="638" h="851" extrusionOk="0">
                  <a:moveTo>
                    <a:pt x="459" y="1"/>
                  </a:moveTo>
                  <a:cubicBezTo>
                    <a:pt x="425" y="1"/>
                    <a:pt x="425" y="35"/>
                    <a:pt x="391" y="35"/>
                  </a:cubicBezTo>
                  <a:cubicBezTo>
                    <a:pt x="213" y="247"/>
                    <a:pt x="0" y="502"/>
                    <a:pt x="0" y="749"/>
                  </a:cubicBezTo>
                  <a:cubicBezTo>
                    <a:pt x="0" y="816"/>
                    <a:pt x="34" y="850"/>
                    <a:pt x="77" y="850"/>
                  </a:cubicBezTo>
                  <a:cubicBezTo>
                    <a:pt x="111" y="850"/>
                    <a:pt x="111" y="816"/>
                    <a:pt x="145" y="816"/>
                  </a:cubicBezTo>
                  <a:cubicBezTo>
                    <a:pt x="323" y="638"/>
                    <a:pt x="425" y="392"/>
                    <a:pt x="569" y="179"/>
                  </a:cubicBezTo>
                  <a:cubicBezTo>
                    <a:pt x="637" y="111"/>
                    <a:pt x="535"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2"/>
            <p:cNvSpPr/>
            <p:nvPr/>
          </p:nvSpPr>
          <p:spPr>
            <a:xfrm>
              <a:off x="743092" y="3544396"/>
              <a:ext cx="19384" cy="20541"/>
            </a:xfrm>
            <a:custGeom>
              <a:avLst/>
              <a:gdLst/>
              <a:ahLst/>
              <a:cxnLst/>
              <a:rect l="l" t="t" r="r" b="b"/>
              <a:pathLst>
                <a:path w="570" h="604" extrusionOk="0">
                  <a:moveTo>
                    <a:pt x="425" y="0"/>
                  </a:moveTo>
                  <a:cubicBezTo>
                    <a:pt x="391" y="0"/>
                    <a:pt x="391" y="0"/>
                    <a:pt x="357" y="34"/>
                  </a:cubicBezTo>
                  <a:cubicBezTo>
                    <a:pt x="289" y="102"/>
                    <a:pt x="213" y="179"/>
                    <a:pt x="145" y="246"/>
                  </a:cubicBezTo>
                  <a:cubicBezTo>
                    <a:pt x="111" y="280"/>
                    <a:pt x="77" y="314"/>
                    <a:pt x="43" y="357"/>
                  </a:cubicBezTo>
                  <a:cubicBezTo>
                    <a:pt x="0" y="391"/>
                    <a:pt x="0" y="425"/>
                    <a:pt x="0" y="493"/>
                  </a:cubicBezTo>
                  <a:cubicBezTo>
                    <a:pt x="0" y="569"/>
                    <a:pt x="77" y="603"/>
                    <a:pt x="111" y="603"/>
                  </a:cubicBezTo>
                  <a:cubicBezTo>
                    <a:pt x="213" y="603"/>
                    <a:pt x="289" y="493"/>
                    <a:pt x="357" y="391"/>
                  </a:cubicBezTo>
                  <a:cubicBezTo>
                    <a:pt x="391" y="314"/>
                    <a:pt x="468" y="246"/>
                    <a:pt x="535" y="179"/>
                  </a:cubicBezTo>
                  <a:cubicBezTo>
                    <a:pt x="569" y="68"/>
                    <a:pt x="501"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2"/>
            <p:cNvSpPr/>
            <p:nvPr/>
          </p:nvSpPr>
          <p:spPr>
            <a:xfrm>
              <a:off x="751763" y="3477061"/>
              <a:ext cx="24009" cy="24009"/>
            </a:xfrm>
            <a:custGeom>
              <a:avLst/>
              <a:gdLst/>
              <a:ahLst/>
              <a:cxnLst/>
              <a:rect l="l" t="t" r="r" b="b"/>
              <a:pathLst>
                <a:path w="706" h="706" extrusionOk="0">
                  <a:moveTo>
                    <a:pt x="561" y="1"/>
                  </a:moveTo>
                  <a:cubicBezTo>
                    <a:pt x="527" y="1"/>
                    <a:pt x="493" y="1"/>
                    <a:pt x="459" y="35"/>
                  </a:cubicBezTo>
                  <a:cubicBezTo>
                    <a:pt x="382" y="137"/>
                    <a:pt x="314" y="213"/>
                    <a:pt x="213" y="281"/>
                  </a:cubicBezTo>
                  <a:cubicBezTo>
                    <a:pt x="102" y="349"/>
                    <a:pt x="0" y="426"/>
                    <a:pt x="0" y="561"/>
                  </a:cubicBezTo>
                  <a:cubicBezTo>
                    <a:pt x="0" y="638"/>
                    <a:pt x="34" y="672"/>
                    <a:pt x="68" y="706"/>
                  </a:cubicBezTo>
                  <a:lnTo>
                    <a:pt x="102" y="706"/>
                  </a:lnTo>
                  <a:cubicBezTo>
                    <a:pt x="246" y="706"/>
                    <a:pt x="348" y="561"/>
                    <a:pt x="425" y="494"/>
                  </a:cubicBezTo>
                  <a:cubicBezTo>
                    <a:pt x="527" y="349"/>
                    <a:pt x="561" y="247"/>
                    <a:pt x="637" y="137"/>
                  </a:cubicBezTo>
                  <a:cubicBezTo>
                    <a:pt x="705" y="69"/>
                    <a:pt x="637" y="1"/>
                    <a:pt x="56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2"/>
            <p:cNvSpPr/>
            <p:nvPr/>
          </p:nvSpPr>
          <p:spPr>
            <a:xfrm>
              <a:off x="725170" y="3445570"/>
              <a:ext cx="20541" cy="19418"/>
            </a:xfrm>
            <a:custGeom>
              <a:avLst/>
              <a:gdLst/>
              <a:ahLst/>
              <a:cxnLst/>
              <a:rect l="l" t="t" r="r" b="b"/>
              <a:pathLst>
                <a:path w="604" h="571" extrusionOk="0">
                  <a:moveTo>
                    <a:pt x="459" y="1"/>
                  </a:moveTo>
                  <a:lnTo>
                    <a:pt x="425" y="1"/>
                  </a:lnTo>
                  <a:cubicBezTo>
                    <a:pt x="315" y="111"/>
                    <a:pt x="247" y="179"/>
                    <a:pt x="179" y="247"/>
                  </a:cubicBezTo>
                  <a:cubicBezTo>
                    <a:pt x="103" y="290"/>
                    <a:pt x="1" y="392"/>
                    <a:pt x="35" y="502"/>
                  </a:cubicBezTo>
                  <a:cubicBezTo>
                    <a:pt x="35" y="536"/>
                    <a:pt x="69" y="570"/>
                    <a:pt x="103" y="570"/>
                  </a:cubicBezTo>
                  <a:lnTo>
                    <a:pt x="103" y="570"/>
                  </a:lnTo>
                  <a:cubicBezTo>
                    <a:pt x="213" y="570"/>
                    <a:pt x="281" y="460"/>
                    <a:pt x="357" y="392"/>
                  </a:cubicBezTo>
                  <a:cubicBezTo>
                    <a:pt x="425" y="324"/>
                    <a:pt x="493" y="247"/>
                    <a:pt x="527" y="145"/>
                  </a:cubicBezTo>
                  <a:cubicBezTo>
                    <a:pt x="604" y="77"/>
                    <a:pt x="570"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2"/>
            <p:cNvSpPr/>
            <p:nvPr/>
          </p:nvSpPr>
          <p:spPr>
            <a:xfrm>
              <a:off x="779207" y="3364972"/>
              <a:ext cx="21697" cy="20541"/>
            </a:xfrm>
            <a:custGeom>
              <a:avLst/>
              <a:gdLst/>
              <a:ahLst/>
              <a:cxnLst/>
              <a:rect l="l" t="t" r="r" b="b"/>
              <a:pathLst>
                <a:path w="638" h="604" extrusionOk="0">
                  <a:moveTo>
                    <a:pt x="501" y="1"/>
                  </a:moveTo>
                  <a:lnTo>
                    <a:pt x="467" y="1"/>
                  </a:lnTo>
                  <a:cubicBezTo>
                    <a:pt x="357" y="69"/>
                    <a:pt x="289" y="145"/>
                    <a:pt x="179" y="213"/>
                  </a:cubicBezTo>
                  <a:cubicBezTo>
                    <a:pt x="111" y="324"/>
                    <a:pt x="0" y="392"/>
                    <a:pt x="0" y="494"/>
                  </a:cubicBezTo>
                  <a:cubicBezTo>
                    <a:pt x="0" y="570"/>
                    <a:pt x="77" y="604"/>
                    <a:pt x="111" y="604"/>
                  </a:cubicBezTo>
                  <a:lnTo>
                    <a:pt x="111" y="604"/>
                  </a:lnTo>
                  <a:cubicBezTo>
                    <a:pt x="255" y="604"/>
                    <a:pt x="323" y="494"/>
                    <a:pt x="391" y="426"/>
                  </a:cubicBezTo>
                  <a:cubicBezTo>
                    <a:pt x="467" y="324"/>
                    <a:pt x="535" y="247"/>
                    <a:pt x="603" y="145"/>
                  </a:cubicBezTo>
                  <a:cubicBezTo>
                    <a:pt x="637" y="69"/>
                    <a:pt x="569" y="1"/>
                    <a:pt x="50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2"/>
            <p:cNvSpPr/>
            <p:nvPr/>
          </p:nvSpPr>
          <p:spPr>
            <a:xfrm>
              <a:off x="816752" y="3344466"/>
              <a:ext cx="17956" cy="22853"/>
            </a:xfrm>
            <a:custGeom>
              <a:avLst/>
              <a:gdLst/>
              <a:ahLst/>
              <a:cxnLst/>
              <a:rect l="l" t="t" r="r" b="b"/>
              <a:pathLst>
                <a:path w="528" h="672" extrusionOk="0">
                  <a:moveTo>
                    <a:pt x="383" y="1"/>
                  </a:moveTo>
                  <a:cubicBezTo>
                    <a:pt x="349" y="1"/>
                    <a:pt x="349" y="35"/>
                    <a:pt x="315" y="35"/>
                  </a:cubicBezTo>
                  <a:cubicBezTo>
                    <a:pt x="281" y="77"/>
                    <a:pt x="247" y="111"/>
                    <a:pt x="247" y="145"/>
                  </a:cubicBezTo>
                  <a:cubicBezTo>
                    <a:pt x="213" y="213"/>
                    <a:pt x="170" y="247"/>
                    <a:pt x="136" y="290"/>
                  </a:cubicBezTo>
                  <a:cubicBezTo>
                    <a:pt x="102" y="391"/>
                    <a:pt x="0" y="459"/>
                    <a:pt x="0" y="604"/>
                  </a:cubicBezTo>
                  <a:cubicBezTo>
                    <a:pt x="34" y="638"/>
                    <a:pt x="68" y="672"/>
                    <a:pt x="102" y="672"/>
                  </a:cubicBezTo>
                  <a:lnTo>
                    <a:pt x="136" y="672"/>
                  </a:lnTo>
                  <a:cubicBezTo>
                    <a:pt x="213" y="672"/>
                    <a:pt x="281" y="638"/>
                    <a:pt x="315" y="604"/>
                  </a:cubicBezTo>
                  <a:cubicBezTo>
                    <a:pt x="349" y="536"/>
                    <a:pt x="383" y="502"/>
                    <a:pt x="425" y="425"/>
                  </a:cubicBezTo>
                  <a:cubicBezTo>
                    <a:pt x="459" y="324"/>
                    <a:pt x="527" y="179"/>
                    <a:pt x="459" y="77"/>
                  </a:cubicBezTo>
                  <a:cubicBezTo>
                    <a:pt x="425" y="35"/>
                    <a:pt x="425" y="1"/>
                    <a:pt x="38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2"/>
            <p:cNvSpPr/>
            <p:nvPr/>
          </p:nvSpPr>
          <p:spPr>
            <a:xfrm>
              <a:off x="774582" y="3423907"/>
              <a:ext cx="22853" cy="22853"/>
            </a:xfrm>
            <a:custGeom>
              <a:avLst/>
              <a:gdLst/>
              <a:ahLst/>
              <a:cxnLst/>
              <a:rect l="l" t="t" r="r" b="b"/>
              <a:pathLst>
                <a:path w="672" h="672" extrusionOk="0">
                  <a:moveTo>
                    <a:pt x="493" y="1"/>
                  </a:moveTo>
                  <a:cubicBezTo>
                    <a:pt x="493" y="1"/>
                    <a:pt x="459" y="1"/>
                    <a:pt x="425" y="35"/>
                  </a:cubicBezTo>
                  <a:cubicBezTo>
                    <a:pt x="349" y="111"/>
                    <a:pt x="247" y="179"/>
                    <a:pt x="136" y="290"/>
                  </a:cubicBezTo>
                  <a:cubicBezTo>
                    <a:pt x="68" y="358"/>
                    <a:pt x="0" y="460"/>
                    <a:pt x="0" y="570"/>
                  </a:cubicBezTo>
                  <a:cubicBezTo>
                    <a:pt x="0" y="638"/>
                    <a:pt x="34" y="672"/>
                    <a:pt x="102" y="672"/>
                  </a:cubicBezTo>
                  <a:lnTo>
                    <a:pt x="102" y="672"/>
                  </a:lnTo>
                  <a:cubicBezTo>
                    <a:pt x="247" y="638"/>
                    <a:pt x="315" y="570"/>
                    <a:pt x="391" y="460"/>
                  </a:cubicBezTo>
                  <a:cubicBezTo>
                    <a:pt x="493" y="358"/>
                    <a:pt x="527" y="247"/>
                    <a:pt x="603" y="145"/>
                  </a:cubicBezTo>
                  <a:cubicBezTo>
                    <a:pt x="671" y="77"/>
                    <a:pt x="603" y="1"/>
                    <a:pt x="493"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2"/>
            <p:cNvSpPr/>
            <p:nvPr/>
          </p:nvSpPr>
          <p:spPr>
            <a:xfrm>
              <a:off x="940675" y="3523855"/>
              <a:ext cx="22853" cy="27784"/>
            </a:xfrm>
            <a:custGeom>
              <a:avLst/>
              <a:gdLst/>
              <a:ahLst/>
              <a:cxnLst/>
              <a:rect l="l" t="t" r="r" b="b"/>
              <a:pathLst>
                <a:path w="672" h="817" extrusionOk="0">
                  <a:moveTo>
                    <a:pt x="527" y="1"/>
                  </a:moveTo>
                  <a:lnTo>
                    <a:pt x="460" y="1"/>
                  </a:lnTo>
                  <a:cubicBezTo>
                    <a:pt x="281" y="179"/>
                    <a:pt x="1" y="494"/>
                    <a:pt x="137" y="749"/>
                  </a:cubicBezTo>
                  <a:cubicBezTo>
                    <a:pt x="137" y="783"/>
                    <a:pt x="213" y="817"/>
                    <a:pt x="247" y="817"/>
                  </a:cubicBezTo>
                  <a:cubicBezTo>
                    <a:pt x="281" y="817"/>
                    <a:pt x="315" y="783"/>
                    <a:pt x="349" y="783"/>
                  </a:cubicBezTo>
                  <a:cubicBezTo>
                    <a:pt x="426" y="672"/>
                    <a:pt x="426" y="570"/>
                    <a:pt x="460" y="460"/>
                  </a:cubicBezTo>
                  <a:cubicBezTo>
                    <a:pt x="493" y="358"/>
                    <a:pt x="561" y="247"/>
                    <a:pt x="638" y="145"/>
                  </a:cubicBezTo>
                  <a:cubicBezTo>
                    <a:pt x="672" y="69"/>
                    <a:pt x="604" y="1"/>
                    <a:pt x="527"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2"/>
            <p:cNvSpPr/>
            <p:nvPr/>
          </p:nvSpPr>
          <p:spPr>
            <a:xfrm>
              <a:off x="965807" y="3518958"/>
              <a:ext cx="15643" cy="25472"/>
            </a:xfrm>
            <a:custGeom>
              <a:avLst/>
              <a:gdLst/>
              <a:ahLst/>
              <a:cxnLst/>
              <a:rect l="l" t="t" r="r" b="b"/>
              <a:pathLst>
                <a:path w="460" h="749" extrusionOk="0">
                  <a:moveTo>
                    <a:pt x="358" y="1"/>
                  </a:moveTo>
                  <a:cubicBezTo>
                    <a:pt x="324" y="1"/>
                    <a:pt x="290" y="43"/>
                    <a:pt x="247" y="77"/>
                  </a:cubicBezTo>
                  <a:cubicBezTo>
                    <a:pt x="213" y="145"/>
                    <a:pt x="179" y="255"/>
                    <a:pt x="145" y="323"/>
                  </a:cubicBezTo>
                  <a:cubicBezTo>
                    <a:pt x="111" y="357"/>
                    <a:pt x="77" y="391"/>
                    <a:pt x="77" y="425"/>
                  </a:cubicBezTo>
                  <a:cubicBezTo>
                    <a:pt x="35" y="502"/>
                    <a:pt x="35" y="536"/>
                    <a:pt x="35" y="604"/>
                  </a:cubicBezTo>
                  <a:cubicBezTo>
                    <a:pt x="1" y="680"/>
                    <a:pt x="77" y="748"/>
                    <a:pt x="179" y="748"/>
                  </a:cubicBezTo>
                  <a:cubicBezTo>
                    <a:pt x="179" y="748"/>
                    <a:pt x="213" y="748"/>
                    <a:pt x="247" y="714"/>
                  </a:cubicBezTo>
                  <a:cubicBezTo>
                    <a:pt x="290" y="680"/>
                    <a:pt x="358" y="638"/>
                    <a:pt x="392" y="604"/>
                  </a:cubicBezTo>
                  <a:cubicBezTo>
                    <a:pt x="392" y="536"/>
                    <a:pt x="426" y="502"/>
                    <a:pt x="426" y="425"/>
                  </a:cubicBezTo>
                  <a:cubicBezTo>
                    <a:pt x="460" y="323"/>
                    <a:pt x="460" y="213"/>
                    <a:pt x="460" y="77"/>
                  </a:cubicBezTo>
                  <a:cubicBezTo>
                    <a:pt x="460" y="43"/>
                    <a:pt x="392" y="1"/>
                    <a:pt x="358"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2"/>
            <p:cNvSpPr/>
            <p:nvPr/>
          </p:nvSpPr>
          <p:spPr>
            <a:xfrm>
              <a:off x="986313" y="3452814"/>
              <a:ext cx="14487" cy="22853"/>
            </a:xfrm>
            <a:custGeom>
              <a:avLst/>
              <a:gdLst/>
              <a:ahLst/>
              <a:cxnLst/>
              <a:rect l="l" t="t" r="r" b="b"/>
              <a:pathLst>
                <a:path w="426" h="672" extrusionOk="0">
                  <a:moveTo>
                    <a:pt x="281" y="0"/>
                  </a:moveTo>
                  <a:cubicBezTo>
                    <a:pt x="247" y="0"/>
                    <a:pt x="213" y="0"/>
                    <a:pt x="179" y="34"/>
                  </a:cubicBezTo>
                  <a:cubicBezTo>
                    <a:pt x="111" y="213"/>
                    <a:pt x="1" y="459"/>
                    <a:pt x="111" y="637"/>
                  </a:cubicBezTo>
                  <a:cubicBezTo>
                    <a:pt x="111" y="671"/>
                    <a:pt x="145" y="671"/>
                    <a:pt x="179" y="671"/>
                  </a:cubicBezTo>
                  <a:cubicBezTo>
                    <a:pt x="179" y="671"/>
                    <a:pt x="213" y="671"/>
                    <a:pt x="213" y="637"/>
                  </a:cubicBezTo>
                  <a:cubicBezTo>
                    <a:pt x="281" y="569"/>
                    <a:pt x="281" y="501"/>
                    <a:pt x="324" y="425"/>
                  </a:cubicBezTo>
                  <a:cubicBezTo>
                    <a:pt x="324" y="323"/>
                    <a:pt x="358" y="213"/>
                    <a:pt x="392" y="111"/>
                  </a:cubicBezTo>
                  <a:cubicBezTo>
                    <a:pt x="426" y="34"/>
                    <a:pt x="358" y="0"/>
                    <a:pt x="28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2"/>
            <p:cNvSpPr/>
            <p:nvPr/>
          </p:nvSpPr>
          <p:spPr>
            <a:xfrm>
              <a:off x="1015220" y="3449345"/>
              <a:ext cx="19384" cy="28906"/>
            </a:xfrm>
            <a:custGeom>
              <a:avLst/>
              <a:gdLst/>
              <a:ahLst/>
              <a:cxnLst/>
              <a:rect l="l" t="t" r="r" b="b"/>
              <a:pathLst>
                <a:path w="570" h="850" extrusionOk="0">
                  <a:moveTo>
                    <a:pt x="425" y="0"/>
                  </a:moveTo>
                  <a:cubicBezTo>
                    <a:pt x="391" y="0"/>
                    <a:pt x="357" y="0"/>
                    <a:pt x="323" y="68"/>
                  </a:cubicBezTo>
                  <a:cubicBezTo>
                    <a:pt x="247" y="281"/>
                    <a:pt x="34" y="459"/>
                    <a:pt x="34" y="705"/>
                  </a:cubicBezTo>
                  <a:cubicBezTo>
                    <a:pt x="0" y="773"/>
                    <a:pt x="34" y="850"/>
                    <a:pt x="111" y="850"/>
                  </a:cubicBezTo>
                  <a:cubicBezTo>
                    <a:pt x="145" y="850"/>
                    <a:pt x="145" y="816"/>
                    <a:pt x="179" y="816"/>
                  </a:cubicBezTo>
                  <a:cubicBezTo>
                    <a:pt x="391" y="671"/>
                    <a:pt x="459" y="391"/>
                    <a:pt x="536" y="136"/>
                  </a:cubicBezTo>
                  <a:cubicBezTo>
                    <a:pt x="570" y="68"/>
                    <a:pt x="493" y="0"/>
                    <a:pt x="425"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2"/>
            <p:cNvSpPr/>
            <p:nvPr/>
          </p:nvSpPr>
          <p:spPr>
            <a:xfrm>
              <a:off x="927412" y="3604487"/>
              <a:ext cx="25166" cy="32647"/>
            </a:xfrm>
            <a:custGeom>
              <a:avLst/>
              <a:gdLst/>
              <a:ahLst/>
              <a:cxnLst/>
              <a:rect l="l" t="t" r="r" b="b"/>
              <a:pathLst>
                <a:path w="740" h="960" extrusionOk="0">
                  <a:moveTo>
                    <a:pt x="637" y="0"/>
                  </a:moveTo>
                  <a:lnTo>
                    <a:pt x="569" y="0"/>
                  </a:lnTo>
                  <a:cubicBezTo>
                    <a:pt x="459" y="144"/>
                    <a:pt x="357" y="289"/>
                    <a:pt x="246" y="391"/>
                  </a:cubicBezTo>
                  <a:cubicBezTo>
                    <a:pt x="144" y="535"/>
                    <a:pt x="34" y="637"/>
                    <a:pt x="34" y="816"/>
                  </a:cubicBezTo>
                  <a:cubicBezTo>
                    <a:pt x="0" y="884"/>
                    <a:pt x="34" y="960"/>
                    <a:pt x="102" y="960"/>
                  </a:cubicBezTo>
                  <a:cubicBezTo>
                    <a:pt x="102" y="960"/>
                    <a:pt x="144" y="960"/>
                    <a:pt x="144" y="926"/>
                  </a:cubicBezTo>
                  <a:cubicBezTo>
                    <a:pt x="314" y="884"/>
                    <a:pt x="391" y="748"/>
                    <a:pt x="493" y="603"/>
                  </a:cubicBezTo>
                  <a:cubicBezTo>
                    <a:pt x="603" y="425"/>
                    <a:pt x="671" y="289"/>
                    <a:pt x="739" y="110"/>
                  </a:cubicBezTo>
                  <a:cubicBezTo>
                    <a:pt x="739" y="34"/>
                    <a:pt x="705" y="0"/>
                    <a:pt x="637"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2"/>
            <p:cNvSpPr/>
            <p:nvPr/>
          </p:nvSpPr>
          <p:spPr>
            <a:xfrm>
              <a:off x="887521" y="3591190"/>
              <a:ext cx="18228" cy="24281"/>
            </a:xfrm>
            <a:custGeom>
              <a:avLst/>
              <a:gdLst/>
              <a:ahLst/>
              <a:cxnLst/>
              <a:rect l="l" t="t" r="r" b="b"/>
              <a:pathLst>
                <a:path w="536" h="714" extrusionOk="0">
                  <a:moveTo>
                    <a:pt x="391" y="0"/>
                  </a:moveTo>
                  <a:cubicBezTo>
                    <a:pt x="358" y="0"/>
                    <a:pt x="324" y="43"/>
                    <a:pt x="290" y="77"/>
                  </a:cubicBezTo>
                  <a:cubicBezTo>
                    <a:pt x="256" y="145"/>
                    <a:pt x="179" y="255"/>
                    <a:pt x="111" y="323"/>
                  </a:cubicBezTo>
                  <a:cubicBezTo>
                    <a:pt x="77" y="425"/>
                    <a:pt x="1" y="535"/>
                    <a:pt x="43" y="603"/>
                  </a:cubicBezTo>
                  <a:cubicBezTo>
                    <a:pt x="43" y="637"/>
                    <a:pt x="77" y="714"/>
                    <a:pt x="111" y="714"/>
                  </a:cubicBezTo>
                  <a:cubicBezTo>
                    <a:pt x="111" y="714"/>
                    <a:pt x="145" y="714"/>
                    <a:pt x="145" y="680"/>
                  </a:cubicBezTo>
                  <a:cubicBezTo>
                    <a:pt x="213" y="637"/>
                    <a:pt x="290" y="569"/>
                    <a:pt x="358" y="501"/>
                  </a:cubicBezTo>
                  <a:cubicBezTo>
                    <a:pt x="391" y="391"/>
                    <a:pt x="468" y="289"/>
                    <a:pt x="502" y="179"/>
                  </a:cubicBezTo>
                  <a:cubicBezTo>
                    <a:pt x="536" y="111"/>
                    <a:pt x="468"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2"/>
            <p:cNvSpPr/>
            <p:nvPr/>
          </p:nvSpPr>
          <p:spPr>
            <a:xfrm>
              <a:off x="805767" y="3567215"/>
              <a:ext cx="14487" cy="20541"/>
            </a:xfrm>
            <a:custGeom>
              <a:avLst/>
              <a:gdLst/>
              <a:ahLst/>
              <a:cxnLst/>
              <a:rect l="l" t="t" r="r" b="b"/>
              <a:pathLst>
                <a:path w="426" h="604" extrusionOk="0">
                  <a:moveTo>
                    <a:pt x="323" y="0"/>
                  </a:moveTo>
                  <a:cubicBezTo>
                    <a:pt x="281" y="0"/>
                    <a:pt x="281" y="0"/>
                    <a:pt x="247" y="34"/>
                  </a:cubicBezTo>
                  <a:cubicBezTo>
                    <a:pt x="145" y="179"/>
                    <a:pt x="1" y="357"/>
                    <a:pt x="35" y="535"/>
                  </a:cubicBezTo>
                  <a:cubicBezTo>
                    <a:pt x="35" y="569"/>
                    <a:pt x="69" y="603"/>
                    <a:pt x="111" y="603"/>
                  </a:cubicBezTo>
                  <a:cubicBezTo>
                    <a:pt x="145" y="603"/>
                    <a:pt x="145" y="603"/>
                    <a:pt x="145" y="569"/>
                  </a:cubicBezTo>
                  <a:cubicBezTo>
                    <a:pt x="247" y="535"/>
                    <a:pt x="281" y="425"/>
                    <a:pt x="323" y="357"/>
                  </a:cubicBezTo>
                  <a:cubicBezTo>
                    <a:pt x="357" y="281"/>
                    <a:pt x="391" y="179"/>
                    <a:pt x="425" y="111"/>
                  </a:cubicBezTo>
                  <a:cubicBezTo>
                    <a:pt x="425" y="34"/>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2"/>
            <p:cNvSpPr/>
            <p:nvPr/>
          </p:nvSpPr>
          <p:spPr>
            <a:xfrm>
              <a:off x="821377" y="3579355"/>
              <a:ext cx="19384" cy="17922"/>
            </a:xfrm>
            <a:custGeom>
              <a:avLst/>
              <a:gdLst/>
              <a:ahLst/>
              <a:cxnLst/>
              <a:rect l="l" t="t" r="r" b="b"/>
              <a:pathLst>
                <a:path w="570" h="527" extrusionOk="0">
                  <a:moveTo>
                    <a:pt x="391" y="0"/>
                  </a:moveTo>
                  <a:lnTo>
                    <a:pt x="357" y="0"/>
                  </a:lnTo>
                  <a:cubicBezTo>
                    <a:pt x="289" y="68"/>
                    <a:pt x="179" y="102"/>
                    <a:pt x="145" y="178"/>
                  </a:cubicBezTo>
                  <a:cubicBezTo>
                    <a:pt x="77" y="246"/>
                    <a:pt x="0" y="348"/>
                    <a:pt x="0" y="425"/>
                  </a:cubicBezTo>
                  <a:cubicBezTo>
                    <a:pt x="0" y="493"/>
                    <a:pt x="34" y="527"/>
                    <a:pt x="111" y="527"/>
                  </a:cubicBezTo>
                  <a:lnTo>
                    <a:pt x="145" y="527"/>
                  </a:lnTo>
                  <a:cubicBezTo>
                    <a:pt x="213" y="493"/>
                    <a:pt x="247" y="425"/>
                    <a:pt x="323" y="391"/>
                  </a:cubicBezTo>
                  <a:cubicBezTo>
                    <a:pt x="391" y="314"/>
                    <a:pt x="425" y="246"/>
                    <a:pt x="502" y="212"/>
                  </a:cubicBezTo>
                  <a:cubicBezTo>
                    <a:pt x="570" y="136"/>
                    <a:pt x="502" y="0"/>
                    <a:pt x="391"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2"/>
            <p:cNvSpPr/>
            <p:nvPr/>
          </p:nvSpPr>
          <p:spPr>
            <a:xfrm>
              <a:off x="656406" y="3583946"/>
              <a:ext cx="15950" cy="27784"/>
            </a:xfrm>
            <a:custGeom>
              <a:avLst/>
              <a:gdLst/>
              <a:ahLst/>
              <a:cxnLst/>
              <a:rect l="l" t="t" r="r" b="b"/>
              <a:pathLst>
                <a:path w="469" h="817" extrusionOk="0">
                  <a:moveTo>
                    <a:pt x="324" y="1"/>
                  </a:moveTo>
                  <a:cubicBezTo>
                    <a:pt x="290" y="1"/>
                    <a:pt x="290" y="43"/>
                    <a:pt x="256" y="77"/>
                  </a:cubicBezTo>
                  <a:cubicBezTo>
                    <a:pt x="213" y="179"/>
                    <a:pt x="145" y="290"/>
                    <a:pt x="77" y="426"/>
                  </a:cubicBezTo>
                  <a:cubicBezTo>
                    <a:pt x="43" y="536"/>
                    <a:pt x="1" y="638"/>
                    <a:pt x="77" y="748"/>
                  </a:cubicBezTo>
                  <a:cubicBezTo>
                    <a:pt x="77" y="782"/>
                    <a:pt x="111" y="816"/>
                    <a:pt x="145" y="816"/>
                  </a:cubicBezTo>
                  <a:cubicBezTo>
                    <a:pt x="179" y="816"/>
                    <a:pt x="179" y="816"/>
                    <a:pt x="213" y="782"/>
                  </a:cubicBezTo>
                  <a:cubicBezTo>
                    <a:pt x="290" y="714"/>
                    <a:pt x="324" y="638"/>
                    <a:pt x="324" y="536"/>
                  </a:cubicBezTo>
                  <a:cubicBezTo>
                    <a:pt x="358" y="392"/>
                    <a:pt x="358" y="290"/>
                    <a:pt x="426" y="179"/>
                  </a:cubicBezTo>
                  <a:cubicBezTo>
                    <a:pt x="468" y="77"/>
                    <a:pt x="392" y="1"/>
                    <a:pt x="32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2"/>
            <p:cNvSpPr/>
            <p:nvPr/>
          </p:nvSpPr>
          <p:spPr>
            <a:xfrm>
              <a:off x="679532" y="3596087"/>
              <a:ext cx="17956" cy="24009"/>
            </a:xfrm>
            <a:custGeom>
              <a:avLst/>
              <a:gdLst/>
              <a:ahLst/>
              <a:cxnLst/>
              <a:rect l="l" t="t" r="r" b="b"/>
              <a:pathLst>
                <a:path w="528" h="706" extrusionOk="0">
                  <a:moveTo>
                    <a:pt x="425" y="1"/>
                  </a:moveTo>
                  <a:cubicBezTo>
                    <a:pt x="383" y="1"/>
                    <a:pt x="349" y="35"/>
                    <a:pt x="315" y="69"/>
                  </a:cubicBezTo>
                  <a:cubicBezTo>
                    <a:pt x="213" y="213"/>
                    <a:pt x="68" y="391"/>
                    <a:pt x="34" y="570"/>
                  </a:cubicBezTo>
                  <a:cubicBezTo>
                    <a:pt x="0" y="672"/>
                    <a:pt x="68" y="706"/>
                    <a:pt x="170" y="706"/>
                  </a:cubicBezTo>
                  <a:cubicBezTo>
                    <a:pt x="213" y="706"/>
                    <a:pt x="247" y="706"/>
                    <a:pt x="281" y="672"/>
                  </a:cubicBezTo>
                  <a:cubicBezTo>
                    <a:pt x="349" y="493"/>
                    <a:pt x="425" y="324"/>
                    <a:pt x="493" y="145"/>
                  </a:cubicBezTo>
                  <a:cubicBezTo>
                    <a:pt x="527" y="69"/>
                    <a:pt x="459" y="1"/>
                    <a:pt x="425"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2"/>
            <p:cNvSpPr/>
            <p:nvPr/>
          </p:nvSpPr>
          <p:spPr>
            <a:xfrm>
              <a:off x="690210" y="3696035"/>
              <a:ext cx="14487" cy="19418"/>
            </a:xfrm>
            <a:custGeom>
              <a:avLst/>
              <a:gdLst/>
              <a:ahLst/>
              <a:cxnLst/>
              <a:rect l="l" t="t" r="r" b="b"/>
              <a:pathLst>
                <a:path w="426" h="571" extrusionOk="0">
                  <a:moveTo>
                    <a:pt x="281" y="1"/>
                  </a:moveTo>
                  <a:cubicBezTo>
                    <a:pt x="247" y="1"/>
                    <a:pt x="213" y="1"/>
                    <a:pt x="213" y="35"/>
                  </a:cubicBezTo>
                  <a:cubicBezTo>
                    <a:pt x="145" y="103"/>
                    <a:pt x="111" y="179"/>
                    <a:pt x="69" y="281"/>
                  </a:cubicBezTo>
                  <a:cubicBezTo>
                    <a:pt x="35" y="358"/>
                    <a:pt x="1" y="426"/>
                    <a:pt x="35" y="494"/>
                  </a:cubicBezTo>
                  <a:cubicBezTo>
                    <a:pt x="35" y="528"/>
                    <a:pt x="69" y="570"/>
                    <a:pt x="111" y="570"/>
                  </a:cubicBezTo>
                  <a:lnTo>
                    <a:pt x="111" y="528"/>
                  </a:lnTo>
                  <a:cubicBezTo>
                    <a:pt x="179" y="494"/>
                    <a:pt x="213" y="426"/>
                    <a:pt x="247" y="358"/>
                  </a:cubicBezTo>
                  <a:cubicBezTo>
                    <a:pt x="281" y="281"/>
                    <a:pt x="324" y="213"/>
                    <a:pt x="358" y="145"/>
                  </a:cubicBezTo>
                  <a:cubicBezTo>
                    <a:pt x="425" y="69"/>
                    <a:pt x="358" y="1"/>
                    <a:pt x="281"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2"/>
            <p:cNvSpPr/>
            <p:nvPr/>
          </p:nvSpPr>
          <p:spPr>
            <a:xfrm>
              <a:off x="720272" y="3700966"/>
              <a:ext cx="15609" cy="19078"/>
            </a:xfrm>
            <a:custGeom>
              <a:avLst/>
              <a:gdLst/>
              <a:ahLst/>
              <a:cxnLst/>
              <a:rect l="l" t="t" r="r" b="b"/>
              <a:pathLst>
                <a:path w="459" h="561" extrusionOk="0">
                  <a:moveTo>
                    <a:pt x="323" y="0"/>
                  </a:moveTo>
                  <a:cubicBezTo>
                    <a:pt x="289" y="0"/>
                    <a:pt x="247" y="0"/>
                    <a:pt x="247" y="34"/>
                  </a:cubicBezTo>
                  <a:cubicBezTo>
                    <a:pt x="213" y="102"/>
                    <a:pt x="145" y="170"/>
                    <a:pt x="111" y="213"/>
                  </a:cubicBezTo>
                  <a:cubicBezTo>
                    <a:pt x="77" y="281"/>
                    <a:pt x="34" y="349"/>
                    <a:pt x="34" y="425"/>
                  </a:cubicBezTo>
                  <a:cubicBezTo>
                    <a:pt x="0" y="493"/>
                    <a:pt x="77" y="561"/>
                    <a:pt x="145" y="561"/>
                  </a:cubicBezTo>
                  <a:cubicBezTo>
                    <a:pt x="179" y="561"/>
                    <a:pt x="213" y="561"/>
                    <a:pt x="213" y="527"/>
                  </a:cubicBezTo>
                  <a:cubicBezTo>
                    <a:pt x="323" y="425"/>
                    <a:pt x="357" y="247"/>
                    <a:pt x="425" y="102"/>
                  </a:cubicBezTo>
                  <a:cubicBezTo>
                    <a:pt x="459" y="34"/>
                    <a:pt x="391" y="0"/>
                    <a:pt x="323"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2"/>
            <p:cNvSpPr/>
            <p:nvPr/>
          </p:nvSpPr>
          <p:spPr>
            <a:xfrm>
              <a:off x="752920" y="3617750"/>
              <a:ext cx="15609" cy="26628"/>
            </a:xfrm>
            <a:custGeom>
              <a:avLst/>
              <a:gdLst/>
              <a:ahLst/>
              <a:cxnLst/>
              <a:rect l="l" t="t" r="r" b="b"/>
              <a:pathLst>
                <a:path w="459" h="783" extrusionOk="0">
                  <a:moveTo>
                    <a:pt x="314" y="1"/>
                  </a:moveTo>
                  <a:cubicBezTo>
                    <a:pt x="280" y="1"/>
                    <a:pt x="246" y="1"/>
                    <a:pt x="246" y="69"/>
                  </a:cubicBezTo>
                  <a:cubicBezTo>
                    <a:pt x="136" y="247"/>
                    <a:pt x="0" y="460"/>
                    <a:pt x="34" y="706"/>
                  </a:cubicBezTo>
                  <a:cubicBezTo>
                    <a:pt x="68" y="748"/>
                    <a:pt x="102" y="782"/>
                    <a:pt x="136" y="782"/>
                  </a:cubicBezTo>
                  <a:cubicBezTo>
                    <a:pt x="179" y="782"/>
                    <a:pt x="179" y="748"/>
                    <a:pt x="212" y="748"/>
                  </a:cubicBezTo>
                  <a:cubicBezTo>
                    <a:pt x="391" y="604"/>
                    <a:pt x="391" y="358"/>
                    <a:pt x="459" y="145"/>
                  </a:cubicBezTo>
                  <a:cubicBezTo>
                    <a:pt x="459" y="69"/>
                    <a:pt x="391" y="1"/>
                    <a:pt x="314"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2"/>
            <p:cNvSpPr/>
            <p:nvPr/>
          </p:nvSpPr>
          <p:spPr>
            <a:xfrm>
              <a:off x="787879" y="3650397"/>
              <a:ext cx="17922" cy="20268"/>
            </a:xfrm>
            <a:custGeom>
              <a:avLst/>
              <a:gdLst/>
              <a:ahLst/>
              <a:cxnLst/>
              <a:rect l="l" t="t" r="r" b="b"/>
              <a:pathLst>
                <a:path w="527" h="596" extrusionOk="0">
                  <a:moveTo>
                    <a:pt x="382" y="1"/>
                  </a:moveTo>
                  <a:cubicBezTo>
                    <a:pt x="314" y="1"/>
                    <a:pt x="280" y="1"/>
                    <a:pt x="280" y="35"/>
                  </a:cubicBezTo>
                  <a:cubicBezTo>
                    <a:pt x="212" y="137"/>
                    <a:pt x="102" y="213"/>
                    <a:pt x="68" y="315"/>
                  </a:cubicBezTo>
                  <a:cubicBezTo>
                    <a:pt x="34" y="383"/>
                    <a:pt x="0" y="527"/>
                    <a:pt x="68" y="595"/>
                  </a:cubicBezTo>
                  <a:lnTo>
                    <a:pt x="136" y="595"/>
                  </a:lnTo>
                  <a:cubicBezTo>
                    <a:pt x="212" y="595"/>
                    <a:pt x="280" y="527"/>
                    <a:pt x="314" y="493"/>
                  </a:cubicBezTo>
                  <a:cubicBezTo>
                    <a:pt x="382" y="383"/>
                    <a:pt x="425" y="281"/>
                    <a:pt x="493" y="171"/>
                  </a:cubicBezTo>
                  <a:cubicBezTo>
                    <a:pt x="527" y="69"/>
                    <a:pt x="459" y="1"/>
                    <a:pt x="382"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2"/>
            <p:cNvSpPr/>
            <p:nvPr/>
          </p:nvSpPr>
          <p:spPr>
            <a:xfrm>
              <a:off x="875687" y="3669475"/>
              <a:ext cx="20541" cy="26594"/>
            </a:xfrm>
            <a:custGeom>
              <a:avLst/>
              <a:gdLst/>
              <a:ahLst/>
              <a:cxnLst/>
              <a:rect l="l" t="t" r="r" b="b"/>
              <a:pathLst>
                <a:path w="604" h="782" extrusionOk="0">
                  <a:moveTo>
                    <a:pt x="459" y="0"/>
                  </a:moveTo>
                  <a:cubicBezTo>
                    <a:pt x="425" y="0"/>
                    <a:pt x="391" y="34"/>
                    <a:pt x="349" y="77"/>
                  </a:cubicBezTo>
                  <a:cubicBezTo>
                    <a:pt x="281" y="145"/>
                    <a:pt x="213" y="247"/>
                    <a:pt x="136" y="357"/>
                  </a:cubicBezTo>
                  <a:cubicBezTo>
                    <a:pt x="68" y="459"/>
                    <a:pt x="0" y="570"/>
                    <a:pt x="34" y="671"/>
                  </a:cubicBezTo>
                  <a:cubicBezTo>
                    <a:pt x="34" y="748"/>
                    <a:pt x="68" y="782"/>
                    <a:pt x="136" y="782"/>
                  </a:cubicBezTo>
                  <a:lnTo>
                    <a:pt x="179" y="782"/>
                  </a:lnTo>
                  <a:cubicBezTo>
                    <a:pt x="281" y="714"/>
                    <a:pt x="315" y="604"/>
                    <a:pt x="391" y="502"/>
                  </a:cubicBezTo>
                  <a:cubicBezTo>
                    <a:pt x="425" y="391"/>
                    <a:pt x="493" y="289"/>
                    <a:pt x="527" y="179"/>
                  </a:cubicBezTo>
                  <a:cubicBezTo>
                    <a:pt x="604" y="77"/>
                    <a:pt x="527" y="0"/>
                    <a:pt x="459"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2"/>
            <p:cNvSpPr/>
            <p:nvPr/>
          </p:nvSpPr>
          <p:spPr>
            <a:xfrm>
              <a:off x="846780" y="3722629"/>
              <a:ext cx="21731" cy="25166"/>
            </a:xfrm>
            <a:custGeom>
              <a:avLst/>
              <a:gdLst/>
              <a:ahLst/>
              <a:cxnLst/>
              <a:rect l="l" t="t" r="r" b="b"/>
              <a:pathLst>
                <a:path w="639" h="740" extrusionOk="0">
                  <a:moveTo>
                    <a:pt x="460" y="0"/>
                  </a:moveTo>
                  <a:cubicBezTo>
                    <a:pt x="426" y="0"/>
                    <a:pt x="392" y="0"/>
                    <a:pt x="392" y="34"/>
                  </a:cubicBezTo>
                  <a:cubicBezTo>
                    <a:pt x="315" y="136"/>
                    <a:pt x="247" y="247"/>
                    <a:pt x="213" y="315"/>
                  </a:cubicBezTo>
                  <a:cubicBezTo>
                    <a:pt x="137" y="425"/>
                    <a:pt x="35" y="493"/>
                    <a:pt x="1" y="595"/>
                  </a:cubicBezTo>
                  <a:cubicBezTo>
                    <a:pt x="1" y="672"/>
                    <a:pt x="35" y="740"/>
                    <a:pt x="103" y="740"/>
                  </a:cubicBezTo>
                  <a:cubicBezTo>
                    <a:pt x="137" y="740"/>
                    <a:pt x="137" y="740"/>
                    <a:pt x="179" y="706"/>
                  </a:cubicBezTo>
                  <a:cubicBezTo>
                    <a:pt x="247" y="672"/>
                    <a:pt x="315" y="561"/>
                    <a:pt x="392" y="459"/>
                  </a:cubicBezTo>
                  <a:cubicBezTo>
                    <a:pt x="460" y="383"/>
                    <a:pt x="528" y="281"/>
                    <a:pt x="562" y="170"/>
                  </a:cubicBezTo>
                  <a:cubicBezTo>
                    <a:pt x="638" y="68"/>
                    <a:pt x="562" y="0"/>
                    <a:pt x="460" y="0"/>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2"/>
            <p:cNvSpPr/>
            <p:nvPr/>
          </p:nvSpPr>
          <p:spPr>
            <a:xfrm>
              <a:off x="825118" y="3721167"/>
              <a:ext cx="16800" cy="21731"/>
            </a:xfrm>
            <a:custGeom>
              <a:avLst/>
              <a:gdLst/>
              <a:ahLst/>
              <a:cxnLst/>
              <a:rect l="l" t="t" r="r" b="b"/>
              <a:pathLst>
                <a:path w="494" h="639" extrusionOk="0">
                  <a:moveTo>
                    <a:pt x="349" y="1"/>
                  </a:moveTo>
                  <a:cubicBezTo>
                    <a:pt x="349" y="1"/>
                    <a:pt x="315" y="43"/>
                    <a:pt x="281" y="77"/>
                  </a:cubicBezTo>
                  <a:cubicBezTo>
                    <a:pt x="179" y="213"/>
                    <a:pt x="35" y="358"/>
                    <a:pt x="1" y="570"/>
                  </a:cubicBezTo>
                  <a:cubicBezTo>
                    <a:pt x="1" y="604"/>
                    <a:pt x="35" y="638"/>
                    <a:pt x="103" y="638"/>
                  </a:cubicBezTo>
                  <a:lnTo>
                    <a:pt x="137" y="638"/>
                  </a:lnTo>
                  <a:cubicBezTo>
                    <a:pt x="213" y="570"/>
                    <a:pt x="247" y="502"/>
                    <a:pt x="315" y="426"/>
                  </a:cubicBezTo>
                  <a:cubicBezTo>
                    <a:pt x="349" y="324"/>
                    <a:pt x="426" y="256"/>
                    <a:pt x="460" y="145"/>
                  </a:cubicBezTo>
                  <a:cubicBezTo>
                    <a:pt x="494" y="77"/>
                    <a:pt x="426" y="1"/>
                    <a:pt x="34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2"/>
            <p:cNvSpPr/>
            <p:nvPr/>
          </p:nvSpPr>
          <p:spPr>
            <a:xfrm>
              <a:off x="771964" y="3778945"/>
              <a:ext cx="12175" cy="17106"/>
            </a:xfrm>
            <a:custGeom>
              <a:avLst/>
              <a:gdLst/>
              <a:ahLst/>
              <a:cxnLst/>
              <a:rect l="l" t="t" r="r" b="b"/>
              <a:pathLst>
                <a:path w="358" h="503" extrusionOk="0">
                  <a:moveTo>
                    <a:pt x="256" y="1"/>
                  </a:moveTo>
                  <a:cubicBezTo>
                    <a:pt x="213" y="1"/>
                    <a:pt x="145" y="1"/>
                    <a:pt x="145" y="77"/>
                  </a:cubicBezTo>
                  <a:cubicBezTo>
                    <a:pt x="145" y="145"/>
                    <a:pt x="111" y="179"/>
                    <a:pt x="77" y="256"/>
                  </a:cubicBezTo>
                  <a:cubicBezTo>
                    <a:pt x="43" y="290"/>
                    <a:pt x="43" y="358"/>
                    <a:pt x="1" y="426"/>
                  </a:cubicBezTo>
                  <a:cubicBezTo>
                    <a:pt x="1" y="468"/>
                    <a:pt x="43" y="502"/>
                    <a:pt x="77" y="502"/>
                  </a:cubicBezTo>
                  <a:lnTo>
                    <a:pt x="111" y="502"/>
                  </a:lnTo>
                  <a:cubicBezTo>
                    <a:pt x="145" y="502"/>
                    <a:pt x="145" y="502"/>
                    <a:pt x="179" y="468"/>
                  </a:cubicBezTo>
                  <a:cubicBezTo>
                    <a:pt x="179" y="468"/>
                    <a:pt x="213" y="468"/>
                    <a:pt x="179" y="468"/>
                  </a:cubicBezTo>
                  <a:lnTo>
                    <a:pt x="179" y="468"/>
                  </a:lnTo>
                  <a:lnTo>
                    <a:pt x="179" y="468"/>
                  </a:lnTo>
                  <a:lnTo>
                    <a:pt x="179" y="468"/>
                  </a:lnTo>
                  <a:cubicBezTo>
                    <a:pt x="213" y="426"/>
                    <a:pt x="256" y="392"/>
                    <a:pt x="290" y="358"/>
                  </a:cubicBezTo>
                  <a:cubicBezTo>
                    <a:pt x="324" y="290"/>
                    <a:pt x="358" y="213"/>
                    <a:pt x="358" y="145"/>
                  </a:cubicBezTo>
                  <a:cubicBezTo>
                    <a:pt x="358" y="43"/>
                    <a:pt x="324" y="1"/>
                    <a:pt x="256"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2"/>
            <p:cNvSpPr/>
            <p:nvPr/>
          </p:nvSpPr>
          <p:spPr>
            <a:xfrm>
              <a:off x="727482" y="3770580"/>
              <a:ext cx="20541" cy="19384"/>
            </a:xfrm>
            <a:custGeom>
              <a:avLst/>
              <a:gdLst/>
              <a:ahLst/>
              <a:cxnLst/>
              <a:rect l="l" t="t" r="r" b="b"/>
              <a:pathLst>
                <a:path w="604" h="570" extrusionOk="0">
                  <a:moveTo>
                    <a:pt x="459" y="1"/>
                  </a:moveTo>
                  <a:cubicBezTo>
                    <a:pt x="425" y="1"/>
                    <a:pt x="425" y="1"/>
                    <a:pt x="391" y="35"/>
                  </a:cubicBezTo>
                  <a:cubicBezTo>
                    <a:pt x="323" y="77"/>
                    <a:pt x="247" y="145"/>
                    <a:pt x="145" y="213"/>
                  </a:cubicBezTo>
                  <a:cubicBezTo>
                    <a:pt x="111" y="289"/>
                    <a:pt x="1" y="391"/>
                    <a:pt x="35" y="502"/>
                  </a:cubicBezTo>
                  <a:cubicBezTo>
                    <a:pt x="35" y="536"/>
                    <a:pt x="77" y="570"/>
                    <a:pt x="111" y="570"/>
                  </a:cubicBezTo>
                  <a:lnTo>
                    <a:pt x="111" y="570"/>
                  </a:lnTo>
                  <a:cubicBezTo>
                    <a:pt x="213" y="570"/>
                    <a:pt x="289" y="459"/>
                    <a:pt x="323" y="425"/>
                  </a:cubicBezTo>
                  <a:cubicBezTo>
                    <a:pt x="391" y="357"/>
                    <a:pt x="459" y="289"/>
                    <a:pt x="536" y="213"/>
                  </a:cubicBezTo>
                  <a:cubicBezTo>
                    <a:pt x="570" y="179"/>
                    <a:pt x="604" y="145"/>
                    <a:pt x="570" y="77"/>
                  </a:cubicBezTo>
                  <a:cubicBezTo>
                    <a:pt x="536" y="35"/>
                    <a:pt x="502" y="1"/>
                    <a:pt x="459" y="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2"/>
            <p:cNvSpPr/>
            <p:nvPr/>
          </p:nvSpPr>
          <p:spPr>
            <a:xfrm>
              <a:off x="567443" y="2763243"/>
              <a:ext cx="651176" cy="472942"/>
            </a:xfrm>
            <a:custGeom>
              <a:avLst/>
              <a:gdLst/>
              <a:ahLst/>
              <a:cxnLst/>
              <a:rect l="l" t="t" r="r" b="b"/>
              <a:pathLst>
                <a:path w="19148" h="13907" extrusionOk="0">
                  <a:moveTo>
                    <a:pt x="7969" y="0"/>
                  </a:moveTo>
                  <a:cubicBezTo>
                    <a:pt x="7077" y="0"/>
                    <a:pt x="6227" y="178"/>
                    <a:pt x="5454" y="637"/>
                  </a:cubicBezTo>
                  <a:cubicBezTo>
                    <a:pt x="0" y="3789"/>
                    <a:pt x="6193" y="7926"/>
                    <a:pt x="6193" y="7926"/>
                  </a:cubicBezTo>
                  <a:cubicBezTo>
                    <a:pt x="2906" y="9948"/>
                    <a:pt x="4358" y="13906"/>
                    <a:pt x="8495" y="13906"/>
                  </a:cubicBezTo>
                  <a:cubicBezTo>
                    <a:pt x="8818" y="13906"/>
                    <a:pt x="9132" y="13872"/>
                    <a:pt x="9489" y="13838"/>
                  </a:cubicBezTo>
                  <a:cubicBezTo>
                    <a:pt x="14340" y="13167"/>
                    <a:pt x="19012" y="6686"/>
                    <a:pt x="19148" y="6507"/>
                  </a:cubicBezTo>
                  <a:cubicBezTo>
                    <a:pt x="19148" y="6507"/>
                    <a:pt x="13066" y="0"/>
                    <a:pt x="7969"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2"/>
            <p:cNvSpPr/>
            <p:nvPr/>
          </p:nvSpPr>
          <p:spPr>
            <a:xfrm>
              <a:off x="847937" y="2843841"/>
              <a:ext cx="322731" cy="316644"/>
            </a:xfrm>
            <a:custGeom>
              <a:avLst/>
              <a:gdLst/>
              <a:ahLst/>
              <a:cxnLst/>
              <a:rect l="l" t="t" r="r" b="b"/>
              <a:pathLst>
                <a:path w="9490" h="9311" extrusionOk="0">
                  <a:moveTo>
                    <a:pt x="1207" y="0"/>
                  </a:moveTo>
                  <a:cubicBezTo>
                    <a:pt x="884" y="0"/>
                    <a:pt x="638" y="102"/>
                    <a:pt x="604" y="314"/>
                  </a:cubicBezTo>
                  <a:cubicBezTo>
                    <a:pt x="358" y="1453"/>
                    <a:pt x="6126" y="3288"/>
                    <a:pt x="8385" y="3967"/>
                  </a:cubicBezTo>
                  <a:cubicBezTo>
                    <a:pt x="9133" y="4180"/>
                    <a:pt x="8385" y="4562"/>
                    <a:pt x="8385" y="4562"/>
                  </a:cubicBezTo>
                  <a:cubicBezTo>
                    <a:pt x="8385" y="4562"/>
                    <a:pt x="1" y="7790"/>
                    <a:pt x="952" y="9098"/>
                  </a:cubicBezTo>
                  <a:cubicBezTo>
                    <a:pt x="1063" y="9234"/>
                    <a:pt x="1241" y="9310"/>
                    <a:pt x="1488" y="9310"/>
                  </a:cubicBezTo>
                  <a:cubicBezTo>
                    <a:pt x="3467" y="9310"/>
                    <a:pt x="9277" y="5377"/>
                    <a:pt x="9490" y="4851"/>
                  </a:cubicBezTo>
                  <a:lnTo>
                    <a:pt x="8988" y="3152"/>
                  </a:lnTo>
                  <a:cubicBezTo>
                    <a:pt x="8988" y="3152"/>
                    <a:pt x="3153" y="0"/>
                    <a:pt x="1207"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2"/>
            <p:cNvSpPr/>
            <p:nvPr/>
          </p:nvSpPr>
          <p:spPr>
            <a:xfrm>
              <a:off x="757545" y="2967765"/>
              <a:ext cx="32647" cy="14487"/>
            </a:xfrm>
            <a:custGeom>
              <a:avLst/>
              <a:gdLst/>
              <a:ahLst/>
              <a:cxnLst/>
              <a:rect l="l" t="t" r="r" b="b"/>
              <a:pathLst>
                <a:path w="960" h="426" extrusionOk="0">
                  <a:moveTo>
                    <a:pt x="110" y="0"/>
                  </a:moveTo>
                  <a:cubicBezTo>
                    <a:pt x="43" y="0"/>
                    <a:pt x="0" y="68"/>
                    <a:pt x="76" y="111"/>
                  </a:cubicBezTo>
                  <a:cubicBezTo>
                    <a:pt x="178" y="179"/>
                    <a:pt x="323" y="213"/>
                    <a:pt x="467" y="281"/>
                  </a:cubicBezTo>
                  <a:cubicBezTo>
                    <a:pt x="603" y="357"/>
                    <a:pt x="714" y="425"/>
                    <a:pt x="850" y="425"/>
                  </a:cubicBezTo>
                  <a:lnTo>
                    <a:pt x="892" y="425"/>
                  </a:lnTo>
                  <a:cubicBezTo>
                    <a:pt x="960" y="425"/>
                    <a:pt x="960" y="323"/>
                    <a:pt x="926" y="247"/>
                  </a:cubicBezTo>
                  <a:cubicBezTo>
                    <a:pt x="816" y="179"/>
                    <a:pt x="680" y="145"/>
                    <a:pt x="535" y="111"/>
                  </a:cubicBezTo>
                  <a:cubicBezTo>
                    <a:pt x="391" y="68"/>
                    <a:pt x="255" y="0"/>
                    <a:pt x="1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2"/>
            <p:cNvSpPr/>
            <p:nvPr/>
          </p:nvSpPr>
          <p:spPr>
            <a:xfrm>
              <a:off x="760129" y="2940014"/>
              <a:ext cx="32375" cy="13331"/>
            </a:xfrm>
            <a:custGeom>
              <a:avLst/>
              <a:gdLst/>
              <a:ahLst/>
              <a:cxnLst/>
              <a:rect l="l" t="t" r="r" b="b"/>
              <a:pathLst>
                <a:path w="952" h="392" extrusionOk="0">
                  <a:moveTo>
                    <a:pt x="34" y="1"/>
                  </a:moveTo>
                  <a:cubicBezTo>
                    <a:pt x="0" y="1"/>
                    <a:pt x="0" y="77"/>
                    <a:pt x="34" y="77"/>
                  </a:cubicBezTo>
                  <a:cubicBezTo>
                    <a:pt x="281" y="179"/>
                    <a:pt x="527" y="324"/>
                    <a:pt x="816" y="392"/>
                  </a:cubicBezTo>
                  <a:lnTo>
                    <a:pt x="816" y="392"/>
                  </a:lnTo>
                  <a:cubicBezTo>
                    <a:pt x="884" y="392"/>
                    <a:pt x="952" y="290"/>
                    <a:pt x="850" y="247"/>
                  </a:cubicBezTo>
                  <a:cubicBezTo>
                    <a:pt x="604" y="111"/>
                    <a:pt x="315" y="35"/>
                    <a:pt x="3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2"/>
            <p:cNvSpPr/>
            <p:nvPr/>
          </p:nvSpPr>
          <p:spPr>
            <a:xfrm>
              <a:off x="750301" y="2892064"/>
              <a:ext cx="36150" cy="10746"/>
            </a:xfrm>
            <a:custGeom>
              <a:avLst/>
              <a:gdLst/>
              <a:ahLst/>
              <a:cxnLst/>
              <a:rect l="l" t="t" r="r" b="b"/>
              <a:pathLst>
                <a:path w="1063" h="316" extrusionOk="0">
                  <a:moveTo>
                    <a:pt x="323" y="1"/>
                  </a:moveTo>
                  <a:cubicBezTo>
                    <a:pt x="256" y="1"/>
                    <a:pt x="145" y="1"/>
                    <a:pt x="77" y="35"/>
                  </a:cubicBezTo>
                  <a:cubicBezTo>
                    <a:pt x="1" y="69"/>
                    <a:pt x="1" y="171"/>
                    <a:pt x="77" y="171"/>
                  </a:cubicBezTo>
                  <a:cubicBezTo>
                    <a:pt x="256" y="213"/>
                    <a:pt x="425" y="213"/>
                    <a:pt x="604" y="247"/>
                  </a:cubicBezTo>
                  <a:cubicBezTo>
                    <a:pt x="680" y="247"/>
                    <a:pt x="782" y="315"/>
                    <a:pt x="893" y="315"/>
                  </a:cubicBezTo>
                  <a:cubicBezTo>
                    <a:pt x="927" y="315"/>
                    <a:pt x="961" y="281"/>
                    <a:pt x="995" y="281"/>
                  </a:cubicBezTo>
                  <a:cubicBezTo>
                    <a:pt x="1029" y="247"/>
                    <a:pt x="1063" y="213"/>
                    <a:pt x="1029" y="171"/>
                  </a:cubicBezTo>
                  <a:cubicBezTo>
                    <a:pt x="961" y="35"/>
                    <a:pt x="748" y="35"/>
                    <a:pt x="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2"/>
            <p:cNvSpPr/>
            <p:nvPr/>
          </p:nvSpPr>
          <p:spPr>
            <a:xfrm>
              <a:off x="709560" y="2906517"/>
              <a:ext cx="32409" cy="9556"/>
            </a:xfrm>
            <a:custGeom>
              <a:avLst/>
              <a:gdLst/>
              <a:ahLst/>
              <a:cxnLst/>
              <a:rect l="l" t="t" r="r" b="b"/>
              <a:pathLst>
                <a:path w="953" h="281" extrusionOk="0">
                  <a:moveTo>
                    <a:pt x="247" y="1"/>
                  </a:moveTo>
                  <a:cubicBezTo>
                    <a:pt x="179" y="1"/>
                    <a:pt x="103" y="1"/>
                    <a:pt x="35" y="34"/>
                  </a:cubicBezTo>
                  <a:cubicBezTo>
                    <a:pt x="1" y="34"/>
                    <a:pt x="1" y="102"/>
                    <a:pt x="35" y="136"/>
                  </a:cubicBezTo>
                  <a:cubicBezTo>
                    <a:pt x="179" y="213"/>
                    <a:pt x="315" y="247"/>
                    <a:pt x="460" y="247"/>
                  </a:cubicBezTo>
                  <a:cubicBezTo>
                    <a:pt x="528" y="281"/>
                    <a:pt x="638" y="281"/>
                    <a:pt x="706" y="281"/>
                  </a:cubicBezTo>
                  <a:lnTo>
                    <a:pt x="850" y="281"/>
                  </a:lnTo>
                  <a:cubicBezTo>
                    <a:pt x="918" y="247"/>
                    <a:pt x="952" y="136"/>
                    <a:pt x="884" y="102"/>
                  </a:cubicBezTo>
                  <a:cubicBezTo>
                    <a:pt x="774" y="34"/>
                    <a:pt x="604" y="34"/>
                    <a:pt x="494" y="34"/>
                  </a:cubicBezTo>
                  <a:cubicBezTo>
                    <a:pt x="392" y="1"/>
                    <a:pt x="315"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2"/>
            <p:cNvSpPr/>
            <p:nvPr/>
          </p:nvSpPr>
          <p:spPr>
            <a:xfrm>
              <a:off x="728638" y="2848738"/>
              <a:ext cx="30369" cy="10712"/>
            </a:xfrm>
            <a:custGeom>
              <a:avLst/>
              <a:gdLst/>
              <a:ahLst/>
              <a:cxnLst/>
              <a:rect l="l" t="t" r="r" b="b"/>
              <a:pathLst>
                <a:path w="893" h="315" extrusionOk="0">
                  <a:moveTo>
                    <a:pt x="213" y="1"/>
                  </a:moveTo>
                  <a:lnTo>
                    <a:pt x="111" y="1"/>
                  </a:lnTo>
                  <a:cubicBezTo>
                    <a:pt x="1" y="1"/>
                    <a:pt x="1" y="136"/>
                    <a:pt x="77" y="170"/>
                  </a:cubicBezTo>
                  <a:cubicBezTo>
                    <a:pt x="213" y="247"/>
                    <a:pt x="391" y="247"/>
                    <a:pt x="536" y="281"/>
                  </a:cubicBezTo>
                  <a:cubicBezTo>
                    <a:pt x="604" y="281"/>
                    <a:pt x="638" y="315"/>
                    <a:pt x="714" y="315"/>
                  </a:cubicBezTo>
                  <a:cubicBezTo>
                    <a:pt x="748" y="315"/>
                    <a:pt x="816" y="281"/>
                    <a:pt x="850" y="247"/>
                  </a:cubicBezTo>
                  <a:cubicBezTo>
                    <a:pt x="893" y="213"/>
                    <a:pt x="893" y="170"/>
                    <a:pt x="893" y="136"/>
                  </a:cubicBezTo>
                  <a:cubicBezTo>
                    <a:pt x="816" y="35"/>
                    <a:pt x="680" y="35"/>
                    <a:pt x="5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2"/>
            <p:cNvSpPr/>
            <p:nvPr/>
          </p:nvSpPr>
          <p:spPr>
            <a:xfrm>
              <a:off x="778051" y="2808882"/>
              <a:ext cx="42203" cy="11018"/>
            </a:xfrm>
            <a:custGeom>
              <a:avLst/>
              <a:gdLst/>
              <a:ahLst/>
              <a:cxnLst/>
              <a:rect l="l" t="t" r="r" b="b"/>
              <a:pathLst>
                <a:path w="1241" h="324" extrusionOk="0">
                  <a:moveTo>
                    <a:pt x="425" y="0"/>
                  </a:moveTo>
                  <a:cubicBezTo>
                    <a:pt x="323" y="0"/>
                    <a:pt x="213" y="0"/>
                    <a:pt x="111" y="34"/>
                  </a:cubicBezTo>
                  <a:cubicBezTo>
                    <a:pt x="34" y="34"/>
                    <a:pt x="0" y="179"/>
                    <a:pt x="77" y="179"/>
                  </a:cubicBezTo>
                  <a:cubicBezTo>
                    <a:pt x="289" y="247"/>
                    <a:pt x="501" y="247"/>
                    <a:pt x="714" y="281"/>
                  </a:cubicBezTo>
                  <a:cubicBezTo>
                    <a:pt x="782" y="281"/>
                    <a:pt x="884" y="323"/>
                    <a:pt x="994" y="323"/>
                  </a:cubicBezTo>
                  <a:cubicBezTo>
                    <a:pt x="1062" y="323"/>
                    <a:pt x="1138" y="281"/>
                    <a:pt x="1206" y="247"/>
                  </a:cubicBezTo>
                  <a:cubicBezTo>
                    <a:pt x="1240" y="213"/>
                    <a:pt x="1240" y="145"/>
                    <a:pt x="1206" y="111"/>
                  </a:cubicBezTo>
                  <a:cubicBezTo>
                    <a:pt x="1138" y="34"/>
                    <a:pt x="1028" y="0"/>
                    <a:pt x="926" y="0"/>
                  </a:cubicBezTo>
                  <a:lnTo>
                    <a:pt x="782" y="0"/>
                  </a:lnTo>
                  <a:lnTo>
                    <a:pt x="7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2"/>
            <p:cNvSpPr/>
            <p:nvPr/>
          </p:nvSpPr>
          <p:spPr>
            <a:xfrm>
              <a:off x="790158" y="2857104"/>
              <a:ext cx="37306" cy="13331"/>
            </a:xfrm>
            <a:custGeom>
              <a:avLst/>
              <a:gdLst/>
              <a:ahLst/>
              <a:cxnLst/>
              <a:rect l="l" t="t" r="r" b="b"/>
              <a:pathLst>
                <a:path w="1097" h="392" extrusionOk="0">
                  <a:moveTo>
                    <a:pt x="494" y="1"/>
                  </a:moveTo>
                  <a:cubicBezTo>
                    <a:pt x="358" y="1"/>
                    <a:pt x="213" y="1"/>
                    <a:pt x="103" y="35"/>
                  </a:cubicBezTo>
                  <a:cubicBezTo>
                    <a:pt x="1" y="69"/>
                    <a:pt x="1" y="213"/>
                    <a:pt x="103" y="247"/>
                  </a:cubicBezTo>
                  <a:cubicBezTo>
                    <a:pt x="247" y="281"/>
                    <a:pt x="426" y="281"/>
                    <a:pt x="604" y="315"/>
                  </a:cubicBezTo>
                  <a:cubicBezTo>
                    <a:pt x="672" y="349"/>
                    <a:pt x="782" y="392"/>
                    <a:pt x="850" y="392"/>
                  </a:cubicBezTo>
                  <a:cubicBezTo>
                    <a:pt x="918" y="392"/>
                    <a:pt x="952" y="349"/>
                    <a:pt x="995" y="315"/>
                  </a:cubicBezTo>
                  <a:cubicBezTo>
                    <a:pt x="1063" y="281"/>
                    <a:pt x="1097" y="213"/>
                    <a:pt x="1063" y="137"/>
                  </a:cubicBezTo>
                  <a:cubicBezTo>
                    <a:pt x="952" y="1"/>
                    <a:pt x="782" y="1"/>
                    <a:pt x="6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2"/>
            <p:cNvSpPr/>
            <p:nvPr/>
          </p:nvSpPr>
          <p:spPr>
            <a:xfrm>
              <a:off x="860077" y="2803950"/>
              <a:ext cx="45672" cy="12175"/>
            </a:xfrm>
            <a:custGeom>
              <a:avLst/>
              <a:gdLst/>
              <a:ahLst/>
              <a:cxnLst/>
              <a:rect l="l" t="t" r="r" b="b"/>
              <a:pathLst>
                <a:path w="1343" h="358" extrusionOk="0">
                  <a:moveTo>
                    <a:pt x="213" y="1"/>
                  </a:moveTo>
                  <a:lnTo>
                    <a:pt x="69" y="1"/>
                  </a:lnTo>
                  <a:cubicBezTo>
                    <a:pt x="35" y="1"/>
                    <a:pt x="1" y="77"/>
                    <a:pt x="35" y="111"/>
                  </a:cubicBezTo>
                  <a:cubicBezTo>
                    <a:pt x="213" y="256"/>
                    <a:pt x="425" y="290"/>
                    <a:pt x="595" y="324"/>
                  </a:cubicBezTo>
                  <a:cubicBezTo>
                    <a:pt x="706" y="324"/>
                    <a:pt x="808" y="358"/>
                    <a:pt x="918" y="358"/>
                  </a:cubicBezTo>
                  <a:cubicBezTo>
                    <a:pt x="1020" y="358"/>
                    <a:pt x="1131" y="324"/>
                    <a:pt x="1232" y="290"/>
                  </a:cubicBezTo>
                  <a:cubicBezTo>
                    <a:pt x="1343" y="256"/>
                    <a:pt x="1309" y="77"/>
                    <a:pt x="1198" y="43"/>
                  </a:cubicBezTo>
                  <a:lnTo>
                    <a:pt x="952" y="43"/>
                  </a:lnTo>
                  <a:lnTo>
                    <a:pt x="706" y="43"/>
                  </a:lnTo>
                  <a:lnTo>
                    <a:pt x="638" y="43"/>
                  </a:lnTo>
                  <a:cubicBezTo>
                    <a:pt x="493" y="1"/>
                    <a:pt x="349"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2"/>
            <p:cNvSpPr/>
            <p:nvPr/>
          </p:nvSpPr>
          <p:spPr>
            <a:xfrm>
              <a:off x="849093" y="2911142"/>
              <a:ext cx="32681" cy="15643"/>
            </a:xfrm>
            <a:custGeom>
              <a:avLst/>
              <a:gdLst/>
              <a:ahLst/>
              <a:cxnLst/>
              <a:rect l="l" t="t" r="r" b="b"/>
              <a:pathLst>
                <a:path w="961" h="460" extrusionOk="0">
                  <a:moveTo>
                    <a:pt x="281" y="0"/>
                  </a:moveTo>
                  <a:cubicBezTo>
                    <a:pt x="213" y="0"/>
                    <a:pt x="111" y="34"/>
                    <a:pt x="35" y="77"/>
                  </a:cubicBezTo>
                  <a:cubicBezTo>
                    <a:pt x="1" y="111"/>
                    <a:pt x="1" y="179"/>
                    <a:pt x="35" y="213"/>
                  </a:cubicBezTo>
                  <a:cubicBezTo>
                    <a:pt x="111" y="289"/>
                    <a:pt x="213" y="289"/>
                    <a:pt x="324" y="323"/>
                  </a:cubicBezTo>
                  <a:cubicBezTo>
                    <a:pt x="392" y="357"/>
                    <a:pt x="494" y="391"/>
                    <a:pt x="604" y="459"/>
                  </a:cubicBezTo>
                  <a:lnTo>
                    <a:pt x="672" y="459"/>
                  </a:lnTo>
                  <a:cubicBezTo>
                    <a:pt x="850" y="459"/>
                    <a:pt x="961" y="213"/>
                    <a:pt x="748" y="111"/>
                  </a:cubicBezTo>
                  <a:cubicBezTo>
                    <a:pt x="604" y="77"/>
                    <a:pt x="460" y="0"/>
                    <a:pt x="2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2"/>
            <p:cNvSpPr/>
            <p:nvPr/>
          </p:nvSpPr>
          <p:spPr>
            <a:xfrm>
              <a:off x="826274" y="2949843"/>
              <a:ext cx="32409" cy="10746"/>
            </a:xfrm>
            <a:custGeom>
              <a:avLst/>
              <a:gdLst/>
              <a:ahLst/>
              <a:cxnLst/>
              <a:rect l="l" t="t" r="r" b="b"/>
              <a:pathLst>
                <a:path w="953" h="316" extrusionOk="0">
                  <a:moveTo>
                    <a:pt x="247" y="1"/>
                  </a:moveTo>
                  <a:cubicBezTo>
                    <a:pt x="179" y="1"/>
                    <a:pt x="103" y="35"/>
                    <a:pt x="35" y="35"/>
                  </a:cubicBezTo>
                  <a:cubicBezTo>
                    <a:pt x="1" y="35"/>
                    <a:pt x="1" y="69"/>
                    <a:pt x="1" y="103"/>
                  </a:cubicBezTo>
                  <a:cubicBezTo>
                    <a:pt x="145" y="171"/>
                    <a:pt x="281" y="213"/>
                    <a:pt x="426" y="247"/>
                  </a:cubicBezTo>
                  <a:cubicBezTo>
                    <a:pt x="528" y="281"/>
                    <a:pt x="638" y="315"/>
                    <a:pt x="782" y="315"/>
                  </a:cubicBezTo>
                  <a:lnTo>
                    <a:pt x="850" y="315"/>
                  </a:lnTo>
                  <a:cubicBezTo>
                    <a:pt x="952" y="281"/>
                    <a:pt x="952" y="137"/>
                    <a:pt x="884" y="103"/>
                  </a:cubicBezTo>
                  <a:cubicBezTo>
                    <a:pt x="782" y="35"/>
                    <a:pt x="604" y="35"/>
                    <a:pt x="460" y="35"/>
                  </a:cubicBezTo>
                  <a:cubicBezTo>
                    <a:pt x="392" y="35"/>
                    <a:pt x="315"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2"/>
            <p:cNvSpPr/>
            <p:nvPr/>
          </p:nvSpPr>
          <p:spPr>
            <a:xfrm>
              <a:off x="820221" y="2987115"/>
              <a:ext cx="34994" cy="14487"/>
            </a:xfrm>
            <a:custGeom>
              <a:avLst/>
              <a:gdLst/>
              <a:ahLst/>
              <a:cxnLst/>
              <a:rect l="l" t="t" r="r" b="b"/>
              <a:pathLst>
                <a:path w="1029" h="426" extrusionOk="0">
                  <a:moveTo>
                    <a:pt x="357" y="1"/>
                  </a:moveTo>
                  <a:lnTo>
                    <a:pt x="179" y="1"/>
                  </a:lnTo>
                  <a:cubicBezTo>
                    <a:pt x="34" y="1"/>
                    <a:pt x="0" y="213"/>
                    <a:pt x="145" y="247"/>
                  </a:cubicBezTo>
                  <a:cubicBezTo>
                    <a:pt x="281" y="281"/>
                    <a:pt x="425" y="315"/>
                    <a:pt x="570" y="349"/>
                  </a:cubicBezTo>
                  <a:cubicBezTo>
                    <a:pt x="638" y="391"/>
                    <a:pt x="748" y="425"/>
                    <a:pt x="816" y="425"/>
                  </a:cubicBezTo>
                  <a:cubicBezTo>
                    <a:pt x="884" y="425"/>
                    <a:pt x="918" y="391"/>
                    <a:pt x="960" y="391"/>
                  </a:cubicBezTo>
                  <a:cubicBezTo>
                    <a:pt x="1028" y="315"/>
                    <a:pt x="1028" y="247"/>
                    <a:pt x="1028" y="179"/>
                  </a:cubicBezTo>
                  <a:cubicBezTo>
                    <a:pt x="960" y="35"/>
                    <a:pt x="782" y="35"/>
                    <a:pt x="6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2"/>
            <p:cNvSpPr/>
            <p:nvPr/>
          </p:nvSpPr>
          <p:spPr>
            <a:xfrm>
              <a:off x="828586" y="3018334"/>
              <a:ext cx="39925" cy="14453"/>
            </a:xfrm>
            <a:custGeom>
              <a:avLst/>
              <a:gdLst/>
              <a:ahLst/>
              <a:cxnLst/>
              <a:rect l="l" t="t" r="r" b="b"/>
              <a:pathLst>
                <a:path w="1174" h="425" extrusionOk="0">
                  <a:moveTo>
                    <a:pt x="290" y="0"/>
                  </a:moveTo>
                  <a:cubicBezTo>
                    <a:pt x="247" y="0"/>
                    <a:pt x="179" y="0"/>
                    <a:pt x="145" y="34"/>
                  </a:cubicBezTo>
                  <a:cubicBezTo>
                    <a:pt x="35" y="34"/>
                    <a:pt x="1" y="144"/>
                    <a:pt x="111" y="212"/>
                  </a:cubicBezTo>
                  <a:cubicBezTo>
                    <a:pt x="324" y="357"/>
                    <a:pt x="604" y="425"/>
                    <a:pt x="884" y="425"/>
                  </a:cubicBezTo>
                  <a:lnTo>
                    <a:pt x="961" y="425"/>
                  </a:lnTo>
                  <a:cubicBezTo>
                    <a:pt x="1173" y="425"/>
                    <a:pt x="1173" y="68"/>
                    <a:pt x="961" y="68"/>
                  </a:cubicBezTo>
                  <a:cubicBezTo>
                    <a:pt x="816" y="34"/>
                    <a:pt x="672" y="34"/>
                    <a:pt x="536" y="34"/>
                  </a:cubicBezTo>
                  <a:cubicBezTo>
                    <a:pt x="460" y="34"/>
                    <a:pt x="358" y="0"/>
                    <a:pt x="29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2"/>
            <p:cNvSpPr/>
            <p:nvPr/>
          </p:nvSpPr>
          <p:spPr>
            <a:xfrm>
              <a:off x="920169" y="3009934"/>
              <a:ext cx="37306" cy="12175"/>
            </a:xfrm>
            <a:custGeom>
              <a:avLst/>
              <a:gdLst/>
              <a:ahLst/>
              <a:cxnLst/>
              <a:rect l="l" t="t" r="r" b="b"/>
              <a:pathLst>
                <a:path w="1097" h="358" extrusionOk="0">
                  <a:moveTo>
                    <a:pt x="782" y="1"/>
                  </a:moveTo>
                  <a:lnTo>
                    <a:pt x="570" y="1"/>
                  </a:lnTo>
                  <a:cubicBezTo>
                    <a:pt x="391" y="1"/>
                    <a:pt x="247" y="35"/>
                    <a:pt x="103" y="69"/>
                  </a:cubicBezTo>
                  <a:cubicBezTo>
                    <a:pt x="1" y="103"/>
                    <a:pt x="1" y="247"/>
                    <a:pt x="103" y="281"/>
                  </a:cubicBezTo>
                  <a:cubicBezTo>
                    <a:pt x="247" y="315"/>
                    <a:pt x="391" y="315"/>
                    <a:pt x="570" y="357"/>
                  </a:cubicBezTo>
                  <a:lnTo>
                    <a:pt x="782" y="357"/>
                  </a:lnTo>
                  <a:cubicBezTo>
                    <a:pt x="850" y="357"/>
                    <a:pt x="918" y="357"/>
                    <a:pt x="995" y="315"/>
                  </a:cubicBezTo>
                  <a:cubicBezTo>
                    <a:pt x="1096" y="247"/>
                    <a:pt x="1096" y="103"/>
                    <a:pt x="995" y="35"/>
                  </a:cubicBezTo>
                  <a:cubicBezTo>
                    <a:pt x="918" y="1"/>
                    <a:pt x="850" y="1"/>
                    <a:pt x="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32"/>
            <p:cNvSpPr/>
            <p:nvPr/>
          </p:nvSpPr>
          <p:spPr>
            <a:xfrm>
              <a:off x="897350" y="2968921"/>
              <a:ext cx="39619" cy="12175"/>
            </a:xfrm>
            <a:custGeom>
              <a:avLst/>
              <a:gdLst/>
              <a:ahLst/>
              <a:cxnLst/>
              <a:rect l="l" t="t" r="r" b="b"/>
              <a:pathLst>
                <a:path w="1165" h="358" extrusionOk="0">
                  <a:moveTo>
                    <a:pt x="816" y="0"/>
                  </a:moveTo>
                  <a:lnTo>
                    <a:pt x="561" y="0"/>
                  </a:lnTo>
                  <a:cubicBezTo>
                    <a:pt x="425" y="0"/>
                    <a:pt x="247" y="34"/>
                    <a:pt x="69" y="77"/>
                  </a:cubicBezTo>
                  <a:cubicBezTo>
                    <a:pt x="1" y="111"/>
                    <a:pt x="1" y="213"/>
                    <a:pt x="69" y="247"/>
                  </a:cubicBezTo>
                  <a:cubicBezTo>
                    <a:pt x="247" y="323"/>
                    <a:pt x="425" y="323"/>
                    <a:pt x="561" y="323"/>
                  </a:cubicBezTo>
                  <a:cubicBezTo>
                    <a:pt x="672" y="323"/>
                    <a:pt x="740" y="357"/>
                    <a:pt x="816" y="357"/>
                  </a:cubicBezTo>
                  <a:cubicBezTo>
                    <a:pt x="884" y="357"/>
                    <a:pt x="986" y="323"/>
                    <a:pt x="1062" y="289"/>
                  </a:cubicBezTo>
                  <a:cubicBezTo>
                    <a:pt x="1164" y="247"/>
                    <a:pt x="1164" y="77"/>
                    <a:pt x="1062" y="34"/>
                  </a:cubicBezTo>
                  <a:cubicBezTo>
                    <a:pt x="986" y="0"/>
                    <a:pt x="884" y="0"/>
                    <a:pt x="8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2"/>
            <p:cNvSpPr/>
            <p:nvPr/>
          </p:nvSpPr>
          <p:spPr>
            <a:xfrm>
              <a:off x="905715" y="2935423"/>
              <a:ext cx="33837" cy="11869"/>
            </a:xfrm>
            <a:custGeom>
              <a:avLst/>
              <a:gdLst/>
              <a:ahLst/>
              <a:cxnLst/>
              <a:rect l="l" t="t" r="r" b="b"/>
              <a:pathLst>
                <a:path w="995" h="349" extrusionOk="0">
                  <a:moveTo>
                    <a:pt x="358" y="0"/>
                  </a:moveTo>
                  <a:lnTo>
                    <a:pt x="103" y="0"/>
                  </a:lnTo>
                  <a:cubicBezTo>
                    <a:pt x="35" y="34"/>
                    <a:pt x="1" y="170"/>
                    <a:pt x="69" y="212"/>
                  </a:cubicBezTo>
                  <a:cubicBezTo>
                    <a:pt x="213" y="246"/>
                    <a:pt x="358" y="280"/>
                    <a:pt x="494" y="314"/>
                  </a:cubicBezTo>
                  <a:cubicBezTo>
                    <a:pt x="570" y="314"/>
                    <a:pt x="638" y="348"/>
                    <a:pt x="706" y="348"/>
                  </a:cubicBezTo>
                  <a:cubicBezTo>
                    <a:pt x="782" y="348"/>
                    <a:pt x="850" y="348"/>
                    <a:pt x="884" y="314"/>
                  </a:cubicBezTo>
                  <a:cubicBezTo>
                    <a:pt x="995" y="246"/>
                    <a:pt x="952" y="102"/>
                    <a:pt x="884" y="68"/>
                  </a:cubicBezTo>
                  <a:cubicBezTo>
                    <a:pt x="782" y="0"/>
                    <a:pt x="638" y="0"/>
                    <a:pt x="4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32"/>
            <p:cNvSpPr/>
            <p:nvPr/>
          </p:nvSpPr>
          <p:spPr>
            <a:xfrm>
              <a:off x="979104" y="2987115"/>
              <a:ext cx="41047" cy="11869"/>
            </a:xfrm>
            <a:custGeom>
              <a:avLst/>
              <a:gdLst/>
              <a:ahLst/>
              <a:cxnLst/>
              <a:rect l="l" t="t" r="r" b="b"/>
              <a:pathLst>
                <a:path w="1207" h="349" extrusionOk="0">
                  <a:moveTo>
                    <a:pt x="918" y="1"/>
                  </a:moveTo>
                  <a:cubicBezTo>
                    <a:pt x="816" y="1"/>
                    <a:pt x="706" y="35"/>
                    <a:pt x="604" y="35"/>
                  </a:cubicBezTo>
                  <a:cubicBezTo>
                    <a:pt x="425" y="69"/>
                    <a:pt x="281" y="136"/>
                    <a:pt x="111" y="136"/>
                  </a:cubicBezTo>
                  <a:cubicBezTo>
                    <a:pt x="1" y="179"/>
                    <a:pt x="35" y="315"/>
                    <a:pt x="145" y="315"/>
                  </a:cubicBezTo>
                  <a:cubicBezTo>
                    <a:pt x="281" y="349"/>
                    <a:pt x="459" y="349"/>
                    <a:pt x="604" y="349"/>
                  </a:cubicBezTo>
                  <a:lnTo>
                    <a:pt x="638" y="349"/>
                  </a:lnTo>
                  <a:cubicBezTo>
                    <a:pt x="816" y="349"/>
                    <a:pt x="961" y="349"/>
                    <a:pt x="1096" y="281"/>
                  </a:cubicBezTo>
                  <a:cubicBezTo>
                    <a:pt x="1207" y="247"/>
                    <a:pt x="1173" y="69"/>
                    <a:pt x="1062" y="35"/>
                  </a:cubicBezTo>
                  <a:cubicBezTo>
                    <a:pt x="1028" y="1"/>
                    <a:pt x="961" y="1"/>
                    <a:pt x="9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32"/>
            <p:cNvSpPr/>
            <p:nvPr/>
          </p:nvSpPr>
          <p:spPr>
            <a:xfrm>
              <a:off x="976791" y="2952155"/>
              <a:ext cx="22853" cy="8434"/>
            </a:xfrm>
            <a:custGeom>
              <a:avLst/>
              <a:gdLst/>
              <a:ahLst/>
              <a:cxnLst/>
              <a:rect l="l" t="t" r="r" b="b"/>
              <a:pathLst>
                <a:path w="672" h="248" extrusionOk="0">
                  <a:moveTo>
                    <a:pt x="459" y="1"/>
                  </a:moveTo>
                  <a:lnTo>
                    <a:pt x="315" y="1"/>
                  </a:lnTo>
                  <a:cubicBezTo>
                    <a:pt x="247" y="1"/>
                    <a:pt x="137" y="1"/>
                    <a:pt x="69" y="69"/>
                  </a:cubicBezTo>
                  <a:cubicBezTo>
                    <a:pt x="1" y="69"/>
                    <a:pt x="1" y="179"/>
                    <a:pt x="69" y="179"/>
                  </a:cubicBezTo>
                  <a:cubicBezTo>
                    <a:pt x="137" y="247"/>
                    <a:pt x="247" y="247"/>
                    <a:pt x="315" y="247"/>
                  </a:cubicBezTo>
                  <a:lnTo>
                    <a:pt x="459" y="247"/>
                  </a:lnTo>
                  <a:cubicBezTo>
                    <a:pt x="527" y="247"/>
                    <a:pt x="561" y="247"/>
                    <a:pt x="604" y="213"/>
                  </a:cubicBezTo>
                  <a:cubicBezTo>
                    <a:pt x="672" y="179"/>
                    <a:pt x="672" y="69"/>
                    <a:pt x="604" y="35"/>
                  </a:cubicBezTo>
                  <a:cubicBezTo>
                    <a:pt x="561" y="1"/>
                    <a:pt x="527" y="1"/>
                    <a:pt x="45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32"/>
            <p:cNvSpPr/>
            <p:nvPr/>
          </p:nvSpPr>
          <p:spPr>
            <a:xfrm>
              <a:off x="958597" y="2844998"/>
              <a:ext cx="30063" cy="12141"/>
            </a:xfrm>
            <a:custGeom>
              <a:avLst/>
              <a:gdLst/>
              <a:ahLst/>
              <a:cxnLst/>
              <a:rect l="l" t="t" r="r" b="b"/>
              <a:pathLst>
                <a:path w="884" h="357" extrusionOk="0">
                  <a:moveTo>
                    <a:pt x="213" y="0"/>
                  </a:moveTo>
                  <a:lnTo>
                    <a:pt x="77" y="0"/>
                  </a:lnTo>
                  <a:cubicBezTo>
                    <a:pt x="34" y="0"/>
                    <a:pt x="0" y="34"/>
                    <a:pt x="34" y="68"/>
                  </a:cubicBezTo>
                  <a:cubicBezTo>
                    <a:pt x="145" y="145"/>
                    <a:pt x="247" y="212"/>
                    <a:pt x="357" y="246"/>
                  </a:cubicBezTo>
                  <a:cubicBezTo>
                    <a:pt x="459" y="280"/>
                    <a:pt x="604" y="357"/>
                    <a:pt x="714" y="357"/>
                  </a:cubicBezTo>
                  <a:lnTo>
                    <a:pt x="782" y="357"/>
                  </a:lnTo>
                  <a:cubicBezTo>
                    <a:pt x="884" y="323"/>
                    <a:pt x="884" y="212"/>
                    <a:pt x="850" y="145"/>
                  </a:cubicBezTo>
                  <a:cubicBezTo>
                    <a:pt x="748" y="34"/>
                    <a:pt x="604" y="34"/>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2"/>
            <p:cNvSpPr/>
            <p:nvPr/>
          </p:nvSpPr>
          <p:spPr>
            <a:xfrm>
              <a:off x="925100" y="3060503"/>
              <a:ext cx="28906" cy="17922"/>
            </a:xfrm>
            <a:custGeom>
              <a:avLst/>
              <a:gdLst/>
              <a:ahLst/>
              <a:cxnLst/>
              <a:rect l="l" t="t" r="r" b="b"/>
              <a:pathLst>
                <a:path w="850" h="527" extrusionOk="0">
                  <a:moveTo>
                    <a:pt x="671" y="0"/>
                  </a:moveTo>
                  <a:cubicBezTo>
                    <a:pt x="561" y="0"/>
                    <a:pt x="459" y="68"/>
                    <a:pt x="382" y="102"/>
                  </a:cubicBezTo>
                  <a:cubicBezTo>
                    <a:pt x="246" y="179"/>
                    <a:pt x="68" y="213"/>
                    <a:pt x="0" y="391"/>
                  </a:cubicBezTo>
                  <a:cubicBezTo>
                    <a:pt x="0" y="459"/>
                    <a:pt x="34" y="527"/>
                    <a:pt x="102" y="527"/>
                  </a:cubicBezTo>
                  <a:lnTo>
                    <a:pt x="170" y="527"/>
                  </a:lnTo>
                  <a:cubicBezTo>
                    <a:pt x="314" y="527"/>
                    <a:pt x="459" y="425"/>
                    <a:pt x="561" y="315"/>
                  </a:cubicBezTo>
                  <a:cubicBezTo>
                    <a:pt x="637" y="281"/>
                    <a:pt x="850" y="102"/>
                    <a:pt x="739" y="34"/>
                  </a:cubicBezTo>
                  <a:cubicBezTo>
                    <a:pt x="705" y="0"/>
                    <a:pt x="671" y="0"/>
                    <a:pt x="6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2"/>
            <p:cNvSpPr/>
            <p:nvPr/>
          </p:nvSpPr>
          <p:spPr>
            <a:xfrm>
              <a:off x="869633" y="3055572"/>
              <a:ext cx="25166" cy="18262"/>
            </a:xfrm>
            <a:custGeom>
              <a:avLst/>
              <a:gdLst/>
              <a:ahLst/>
              <a:cxnLst/>
              <a:rect l="l" t="t" r="r" b="b"/>
              <a:pathLst>
                <a:path w="740" h="537" extrusionOk="0">
                  <a:moveTo>
                    <a:pt x="603" y="1"/>
                  </a:moveTo>
                  <a:cubicBezTo>
                    <a:pt x="569" y="1"/>
                    <a:pt x="569" y="1"/>
                    <a:pt x="569" y="35"/>
                  </a:cubicBezTo>
                  <a:cubicBezTo>
                    <a:pt x="459" y="77"/>
                    <a:pt x="357" y="111"/>
                    <a:pt x="246" y="145"/>
                  </a:cubicBezTo>
                  <a:cubicBezTo>
                    <a:pt x="178" y="179"/>
                    <a:pt x="34" y="213"/>
                    <a:pt x="0" y="358"/>
                  </a:cubicBezTo>
                  <a:cubicBezTo>
                    <a:pt x="0" y="426"/>
                    <a:pt x="34" y="502"/>
                    <a:pt x="102" y="536"/>
                  </a:cubicBezTo>
                  <a:lnTo>
                    <a:pt x="178" y="536"/>
                  </a:lnTo>
                  <a:cubicBezTo>
                    <a:pt x="280" y="536"/>
                    <a:pt x="357" y="460"/>
                    <a:pt x="425" y="392"/>
                  </a:cubicBezTo>
                  <a:cubicBezTo>
                    <a:pt x="493" y="358"/>
                    <a:pt x="569" y="290"/>
                    <a:pt x="671" y="213"/>
                  </a:cubicBezTo>
                  <a:cubicBezTo>
                    <a:pt x="739" y="145"/>
                    <a:pt x="671" y="1"/>
                    <a:pt x="6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2"/>
            <p:cNvSpPr/>
            <p:nvPr/>
          </p:nvSpPr>
          <p:spPr>
            <a:xfrm>
              <a:off x="789002" y="3063972"/>
              <a:ext cx="33565" cy="18228"/>
            </a:xfrm>
            <a:custGeom>
              <a:avLst/>
              <a:gdLst/>
              <a:ahLst/>
              <a:cxnLst/>
              <a:rect l="l" t="t" r="r" b="b"/>
              <a:pathLst>
                <a:path w="987" h="536" extrusionOk="0">
                  <a:moveTo>
                    <a:pt x="850" y="0"/>
                  </a:moveTo>
                  <a:cubicBezTo>
                    <a:pt x="706" y="0"/>
                    <a:pt x="604" y="43"/>
                    <a:pt x="460" y="77"/>
                  </a:cubicBezTo>
                  <a:cubicBezTo>
                    <a:pt x="349" y="111"/>
                    <a:pt x="213" y="179"/>
                    <a:pt x="103" y="255"/>
                  </a:cubicBezTo>
                  <a:cubicBezTo>
                    <a:pt x="1" y="357"/>
                    <a:pt x="103" y="535"/>
                    <a:pt x="247" y="535"/>
                  </a:cubicBezTo>
                  <a:lnTo>
                    <a:pt x="281" y="535"/>
                  </a:lnTo>
                  <a:cubicBezTo>
                    <a:pt x="392" y="501"/>
                    <a:pt x="494" y="425"/>
                    <a:pt x="604" y="357"/>
                  </a:cubicBezTo>
                  <a:cubicBezTo>
                    <a:pt x="706" y="289"/>
                    <a:pt x="816" y="255"/>
                    <a:pt x="918" y="179"/>
                  </a:cubicBezTo>
                  <a:cubicBezTo>
                    <a:pt x="986" y="145"/>
                    <a:pt x="952" y="0"/>
                    <a:pt x="85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32"/>
            <p:cNvSpPr/>
            <p:nvPr/>
          </p:nvSpPr>
          <p:spPr>
            <a:xfrm>
              <a:off x="764754" y="3111038"/>
              <a:ext cx="31525" cy="21697"/>
            </a:xfrm>
            <a:custGeom>
              <a:avLst/>
              <a:gdLst/>
              <a:ahLst/>
              <a:cxnLst/>
              <a:rect l="l" t="t" r="r" b="b"/>
              <a:pathLst>
                <a:path w="927" h="638" extrusionOk="0">
                  <a:moveTo>
                    <a:pt x="816" y="1"/>
                  </a:moveTo>
                  <a:lnTo>
                    <a:pt x="816" y="1"/>
                  </a:lnTo>
                  <a:cubicBezTo>
                    <a:pt x="638" y="1"/>
                    <a:pt x="502" y="35"/>
                    <a:pt x="357" y="145"/>
                  </a:cubicBezTo>
                  <a:cubicBezTo>
                    <a:pt x="179" y="213"/>
                    <a:pt x="0" y="281"/>
                    <a:pt x="0" y="460"/>
                  </a:cubicBezTo>
                  <a:cubicBezTo>
                    <a:pt x="0" y="570"/>
                    <a:pt x="77" y="638"/>
                    <a:pt x="145" y="638"/>
                  </a:cubicBezTo>
                  <a:lnTo>
                    <a:pt x="179" y="638"/>
                  </a:lnTo>
                  <a:cubicBezTo>
                    <a:pt x="323" y="638"/>
                    <a:pt x="391" y="494"/>
                    <a:pt x="502" y="426"/>
                  </a:cubicBezTo>
                  <a:cubicBezTo>
                    <a:pt x="638" y="315"/>
                    <a:pt x="748" y="247"/>
                    <a:pt x="850" y="179"/>
                  </a:cubicBezTo>
                  <a:cubicBezTo>
                    <a:pt x="926" y="103"/>
                    <a:pt x="926" y="1"/>
                    <a:pt x="8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2"/>
            <p:cNvSpPr/>
            <p:nvPr/>
          </p:nvSpPr>
          <p:spPr>
            <a:xfrm>
              <a:off x="831205" y="3097775"/>
              <a:ext cx="30063" cy="20541"/>
            </a:xfrm>
            <a:custGeom>
              <a:avLst/>
              <a:gdLst/>
              <a:ahLst/>
              <a:cxnLst/>
              <a:rect l="l" t="t" r="r" b="b"/>
              <a:pathLst>
                <a:path w="884" h="604" extrusionOk="0">
                  <a:moveTo>
                    <a:pt x="739" y="0"/>
                  </a:moveTo>
                  <a:cubicBezTo>
                    <a:pt x="595" y="0"/>
                    <a:pt x="493" y="68"/>
                    <a:pt x="383" y="111"/>
                  </a:cubicBezTo>
                  <a:cubicBezTo>
                    <a:pt x="247" y="178"/>
                    <a:pt x="136" y="246"/>
                    <a:pt x="34" y="357"/>
                  </a:cubicBezTo>
                  <a:cubicBezTo>
                    <a:pt x="0" y="459"/>
                    <a:pt x="68" y="603"/>
                    <a:pt x="170" y="603"/>
                  </a:cubicBezTo>
                  <a:lnTo>
                    <a:pt x="170" y="603"/>
                  </a:lnTo>
                  <a:cubicBezTo>
                    <a:pt x="315" y="603"/>
                    <a:pt x="459" y="493"/>
                    <a:pt x="561" y="425"/>
                  </a:cubicBezTo>
                  <a:cubicBezTo>
                    <a:pt x="671" y="357"/>
                    <a:pt x="773" y="280"/>
                    <a:pt x="850" y="145"/>
                  </a:cubicBezTo>
                  <a:cubicBezTo>
                    <a:pt x="884" y="68"/>
                    <a:pt x="850" y="0"/>
                    <a:pt x="7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2"/>
            <p:cNvSpPr/>
            <p:nvPr/>
          </p:nvSpPr>
          <p:spPr>
            <a:xfrm>
              <a:off x="778051" y="3165076"/>
              <a:ext cx="36150" cy="25438"/>
            </a:xfrm>
            <a:custGeom>
              <a:avLst/>
              <a:gdLst/>
              <a:ahLst/>
              <a:cxnLst/>
              <a:rect l="l" t="t" r="r" b="b"/>
              <a:pathLst>
                <a:path w="1063" h="748" extrusionOk="0">
                  <a:moveTo>
                    <a:pt x="926" y="0"/>
                  </a:moveTo>
                  <a:lnTo>
                    <a:pt x="884" y="0"/>
                  </a:lnTo>
                  <a:cubicBezTo>
                    <a:pt x="748" y="43"/>
                    <a:pt x="603" y="111"/>
                    <a:pt x="501" y="213"/>
                  </a:cubicBezTo>
                  <a:cubicBezTo>
                    <a:pt x="357" y="289"/>
                    <a:pt x="213" y="357"/>
                    <a:pt x="111" y="425"/>
                  </a:cubicBezTo>
                  <a:cubicBezTo>
                    <a:pt x="0" y="536"/>
                    <a:pt x="111" y="748"/>
                    <a:pt x="213" y="748"/>
                  </a:cubicBezTo>
                  <a:cubicBezTo>
                    <a:pt x="247" y="748"/>
                    <a:pt x="247" y="748"/>
                    <a:pt x="289" y="714"/>
                  </a:cubicBezTo>
                  <a:cubicBezTo>
                    <a:pt x="535" y="604"/>
                    <a:pt x="816" y="425"/>
                    <a:pt x="994" y="179"/>
                  </a:cubicBezTo>
                  <a:cubicBezTo>
                    <a:pt x="1062" y="111"/>
                    <a:pt x="1028" y="0"/>
                    <a:pt x="9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32"/>
            <p:cNvSpPr/>
            <p:nvPr/>
          </p:nvSpPr>
          <p:spPr>
            <a:xfrm>
              <a:off x="839571" y="3185583"/>
              <a:ext cx="28940" cy="22853"/>
            </a:xfrm>
            <a:custGeom>
              <a:avLst/>
              <a:gdLst/>
              <a:ahLst/>
              <a:cxnLst/>
              <a:rect l="l" t="t" r="r" b="b"/>
              <a:pathLst>
                <a:path w="851" h="672" extrusionOk="0">
                  <a:moveTo>
                    <a:pt x="774" y="1"/>
                  </a:moveTo>
                  <a:cubicBezTo>
                    <a:pt x="740" y="1"/>
                    <a:pt x="740" y="1"/>
                    <a:pt x="706" y="35"/>
                  </a:cubicBezTo>
                  <a:cubicBezTo>
                    <a:pt x="561" y="111"/>
                    <a:pt x="425" y="213"/>
                    <a:pt x="247" y="289"/>
                  </a:cubicBezTo>
                  <a:cubicBezTo>
                    <a:pt x="179" y="323"/>
                    <a:pt x="69" y="357"/>
                    <a:pt x="35" y="425"/>
                  </a:cubicBezTo>
                  <a:cubicBezTo>
                    <a:pt x="1" y="502"/>
                    <a:pt x="1" y="570"/>
                    <a:pt x="35" y="604"/>
                  </a:cubicBezTo>
                  <a:cubicBezTo>
                    <a:pt x="69" y="638"/>
                    <a:pt x="137" y="672"/>
                    <a:pt x="179" y="672"/>
                  </a:cubicBezTo>
                  <a:cubicBezTo>
                    <a:pt x="281" y="672"/>
                    <a:pt x="425" y="570"/>
                    <a:pt x="527" y="502"/>
                  </a:cubicBezTo>
                  <a:cubicBezTo>
                    <a:pt x="672" y="391"/>
                    <a:pt x="774" y="289"/>
                    <a:pt x="850" y="111"/>
                  </a:cubicBezTo>
                  <a:cubicBezTo>
                    <a:pt x="850" y="77"/>
                    <a:pt x="816" y="1"/>
                    <a:pt x="7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32"/>
            <p:cNvSpPr/>
            <p:nvPr/>
          </p:nvSpPr>
          <p:spPr>
            <a:xfrm>
              <a:off x="899662" y="3196567"/>
              <a:ext cx="27784" cy="17956"/>
            </a:xfrm>
            <a:custGeom>
              <a:avLst/>
              <a:gdLst/>
              <a:ahLst/>
              <a:cxnLst/>
              <a:rect l="l" t="t" r="r" b="b"/>
              <a:pathLst>
                <a:path w="817" h="528" extrusionOk="0">
                  <a:moveTo>
                    <a:pt x="672" y="0"/>
                  </a:moveTo>
                  <a:lnTo>
                    <a:pt x="638" y="0"/>
                  </a:lnTo>
                  <a:cubicBezTo>
                    <a:pt x="493" y="68"/>
                    <a:pt x="391" y="102"/>
                    <a:pt x="247" y="179"/>
                  </a:cubicBezTo>
                  <a:cubicBezTo>
                    <a:pt x="145" y="213"/>
                    <a:pt x="34" y="315"/>
                    <a:pt x="1" y="425"/>
                  </a:cubicBezTo>
                  <a:cubicBezTo>
                    <a:pt x="1" y="459"/>
                    <a:pt x="1" y="493"/>
                    <a:pt x="68" y="527"/>
                  </a:cubicBezTo>
                  <a:lnTo>
                    <a:pt x="145" y="527"/>
                  </a:lnTo>
                  <a:cubicBezTo>
                    <a:pt x="247" y="527"/>
                    <a:pt x="323" y="493"/>
                    <a:pt x="391" y="425"/>
                  </a:cubicBezTo>
                  <a:cubicBezTo>
                    <a:pt x="536" y="349"/>
                    <a:pt x="604" y="247"/>
                    <a:pt x="748" y="179"/>
                  </a:cubicBezTo>
                  <a:cubicBezTo>
                    <a:pt x="816" y="102"/>
                    <a:pt x="782" y="0"/>
                    <a:pt x="6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2"/>
            <p:cNvSpPr/>
            <p:nvPr/>
          </p:nvSpPr>
          <p:spPr>
            <a:xfrm>
              <a:off x="971894" y="3160451"/>
              <a:ext cx="20541" cy="16800"/>
            </a:xfrm>
            <a:custGeom>
              <a:avLst/>
              <a:gdLst/>
              <a:ahLst/>
              <a:cxnLst/>
              <a:rect l="l" t="t" r="r" b="b"/>
              <a:pathLst>
                <a:path w="604" h="494" extrusionOk="0">
                  <a:moveTo>
                    <a:pt x="459" y="0"/>
                  </a:moveTo>
                  <a:lnTo>
                    <a:pt x="391" y="0"/>
                  </a:lnTo>
                  <a:cubicBezTo>
                    <a:pt x="357" y="68"/>
                    <a:pt x="323" y="102"/>
                    <a:pt x="247" y="136"/>
                  </a:cubicBezTo>
                  <a:cubicBezTo>
                    <a:pt x="247" y="136"/>
                    <a:pt x="213" y="136"/>
                    <a:pt x="179" y="179"/>
                  </a:cubicBezTo>
                  <a:cubicBezTo>
                    <a:pt x="145" y="179"/>
                    <a:pt x="111" y="213"/>
                    <a:pt x="68" y="247"/>
                  </a:cubicBezTo>
                  <a:cubicBezTo>
                    <a:pt x="0" y="315"/>
                    <a:pt x="68" y="493"/>
                    <a:pt x="179" y="493"/>
                  </a:cubicBezTo>
                  <a:lnTo>
                    <a:pt x="179" y="493"/>
                  </a:lnTo>
                  <a:cubicBezTo>
                    <a:pt x="247" y="459"/>
                    <a:pt x="281" y="493"/>
                    <a:pt x="357" y="459"/>
                  </a:cubicBezTo>
                  <a:lnTo>
                    <a:pt x="459" y="349"/>
                  </a:lnTo>
                  <a:cubicBezTo>
                    <a:pt x="535" y="281"/>
                    <a:pt x="569" y="213"/>
                    <a:pt x="569" y="102"/>
                  </a:cubicBezTo>
                  <a:cubicBezTo>
                    <a:pt x="603" y="34"/>
                    <a:pt x="535" y="0"/>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2"/>
            <p:cNvSpPr/>
            <p:nvPr/>
          </p:nvSpPr>
          <p:spPr>
            <a:xfrm>
              <a:off x="935778" y="3156710"/>
              <a:ext cx="22853" cy="13297"/>
            </a:xfrm>
            <a:custGeom>
              <a:avLst/>
              <a:gdLst/>
              <a:ahLst/>
              <a:cxnLst/>
              <a:rect l="l" t="t" r="r" b="b"/>
              <a:pathLst>
                <a:path w="672" h="391" extrusionOk="0">
                  <a:moveTo>
                    <a:pt x="570" y="0"/>
                  </a:moveTo>
                  <a:lnTo>
                    <a:pt x="536" y="0"/>
                  </a:lnTo>
                  <a:cubicBezTo>
                    <a:pt x="459" y="34"/>
                    <a:pt x="357" y="77"/>
                    <a:pt x="247" y="110"/>
                  </a:cubicBezTo>
                  <a:cubicBezTo>
                    <a:pt x="179" y="178"/>
                    <a:pt x="111" y="246"/>
                    <a:pt x="34" y="289"/>
                  </a:cubicBezTo>
                  <a:cubicBezTo>
                    <a:pt x="0" y="323"/>
                    <a:pt x="34" y="391"/>
                    <a:pt x="68" y="391"/>
                  </a:cubicBezTo>
                  <a:lnTo>
                    <a:pt x="68" y="391"/>
                  </a:lnTo>
                  <a:cubicBezTo>
                    <a:pt x="179" y="391"/>
                    <a:pt x="281" y="357"/>
                    <a:pt x="391" y="323"/>
                  </a:cubicBezTo>
                  <a:cubicBezTo>
                    <a:pt x="459" y="246"/>
                    <a:pt x="536" y="178"/>
                    <a:pt x="604" y="77"/>
                  </a:cubicBezTo>
                  <a:cubicBezTo>
                    <a:pt x="671" y="34"/>
                    <a:pt x="637" y="0"/>
                    <a:pt x="5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32"/>
            <p:cNvSpPr/>
            <p:nvPr/>
          </p:nvSpPr>
          <p:spPr>
            <a:xfrm>
              <a:off x="1016376" y="3120594"/>
              <a:ext cx="26594" cy="22853"/>
            </a:xfrm>
            <a:custGeom>
              <a:avLst/>
              <a:gdLst/>
              <a:ahLst/>
              <a:cxnLst/>
              <a:rect l="l" t="t" r="r" b="b"/>
              <a:pathLst>
                <a:path w="782" h="672" extrusionOk="0">
                  <a:moveTo>
                    <a:pt x="672" y="0"/>
                  </a:moveTo>
                  <a:lnTo>
                    <a:pt x="672" y="0"/>
                  </a:lnTo>
                  <a:cubicBezTo>
                    <a:pt x="536" y="34"/>
                    <a:pt x="425" y="179"/>
                    <a:pt x="323" y="247"/>
                  </a:cubicBezTo>
                  <a:cubicBezTo>
                    <a:pt x="213" y="323"/>
                    <a:pt x="0" y="501"/>
                    <a:pt x="145" y="637"/>
                  </a:cubicBezTo>
                  <a:cubicBezTo>
                    <a:pt x="179" y="637"/>
                    <a:pt x="213" y="671"/>
                    <a:pt x="247" y="671"/>
                  </a:cubicBezTo>
                  <a:cubicBezTo>
                    <a:pt x="357" y="671"/>
                    <a:pt x="459" y="535"/>
                    <a:pt x="536" y="459"/>
                  </a:cubicBezTo>
                  <a:cubicBezTo>
                    <a:pt x="638" y="357"/>
                    <a:pt x="782" y="247"/>
                    <a:pt x="782" y="77"/>
                  </a:cubicBezTo>
                  <a:cubicBezTo>
                    <a:pt x="782" y="34"/>
                    <a:pt x="748" y="0"/>
                    <a:pt x="6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32"/>
            <p:cNvSpPr/>
            <p:nvPr/>
          </p:nvSpPr>
          <p:spPr>
            <a:xfrm>
              <a:off x="1024742" y="2982218"/>
              <a:ext cx="596015" cy="546603"/>
            </a:xfrm>
            <a:custGeom>
              <a:avLst/>
              <a:gdLst/>
              <a:ahLst/>
              <a:cxnLst/>
              <a:rect l="l" t="t" r="r" b="b"/>
              <a:pathLst>
                <a:path w="17526" h="16073" extrusionOk="0">
                  <a:moveTo>
                    <a:pt x="5522" y="0"/>
                  </a:moveTo>
                  <a:cubicBezTo>
                    <a:pt x="5522" y="0"/>
                    <a:pt x="1" y="10942"/>
                    <a:pt x="4715" y="14866"/>
                  </a:cubicBezTo>
                  <a:cubicBezTo>
                    <a:pt x="5777" y="15750"/>
                    <a:pt x="6695" y="16072"/>
                    <a:pt x="7476" y="16072"/>
                  </a:cubicBezTo>
                  <a:cubicBezTo>
                    <a:pt x="10237" y="16072"/>
                    <a:pt x="11333" y="11647"/>
                    <a:pt x="11333" y="11647"/>
                  </a:cubicBezTo>
                  <a:cubicBezTo>
                    <a:pt x="12106" y="12284"/>
                    <a:pt x="12921" y="12564"/>
                    <a:pt x="13635" y="12564"/>
                  </a:cubicBezTo>
                  <a:cubicBezTo>
                    <a:pt x="15929" y="12564"/>
                    <a:pt x="17526" y="9803"/>
                    <a:pt x="15759" y="6550"/>
                  </a:cubicBezTo>
                  <a:cubicBezTo>
                    <a:pt x="13423" y="2234"/>
                    <a:pt x="5735" y="68"/>
                    <a:pt x="5522"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2"/>
            <p:cNvSpPr/>
            <p:nvPr/>
          </p:nvSpPr>
          <p:spPr>
            <a:xfrm>
              <a:off x="1205321" y="3008778"/>
              <a:ext cx="302191" cy="338341"/>
            </a:xfrm>
            <a:custGeom>
              <a:avLst/>
              <a:gdLst/>
              <a:ahLst/>
              <a:cxnLst/>
              <a:rect l="l" t="t" r="r" b="b"/>
              <a:pathLst>
                <a:path w="8886" h="9949" extrusionOk="0">
                  <a:moveTo>
                    <a:pt x="2056" y="1"/>
                  </a:moveTo>
                  <a:lnTo>
                    <a:pt x="0" y="1063"/>
                  </a:lnTo>
                  <a:cubicBezTo>
                    <a:pt x="0" y="1063"/>
                    <a:pt x="111" y="9625"/>
                    <a:pt x="1742" y="9948"/>
                  </a:cubicBezTo>
                  <a:lnTo>
                    <a:pt x="1809" y="9948"/>
                  </a:lnTo>
                  <a:cubicBezTo>
                    <a:pt x="3262" y="9948"/>
                    <a:pt x="680" y="1377"/>
                    <a:pt x="680" y="1377"/>
                  </a:cubicBezTo>
                  <a:lnTo>
                    <a:pt x="1954" y="1063"/>
                  </a:lnTo>
                  <a:cubicBezTo>
                    <a:pt x="1954" y="1063"/>
                    <a:pt x="5632" y="7612"/>
                    <a:pt x="7221" y="7612"/>
                  </a:cubicBezTo>
                  <a:lnTo>
                    <a:pt x="7399" y="7612"/>
                  </a:lnTo>
                  <a:cubicBezTo>
                    <a:pt x="8886" y="7043"/>
                    <a:pt x="2056" y="1"/>
                    <a:pt x="2056" y="1"/>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2"/>
            <p:cNvSpPr/>
            <p:nvPr/>
          </p:nvSpPr>
          <p:spPr>
            <a:xfrm>
              <a:off x="1151284" y="3177217"/>
              <a:ext cx="14487" cy="24009"/>
            </a:xfrm>
            <a:custGeom>
              <a:avLst/>
              <a:gdLst/>
              <a:ahLst/>
              <a:cxnLst/>
              <a:rect l="l" t="t" r="r" b="b"/>
              <a:pathLst>
                <a:path w="426" h="706" extrusionOk="0">
                  <a:moveTo>
                    <a:pt x="247" y="0"/>
                  </a:moveTo>
                  <a:lnTo>
                    <a:pt x="213" y="34"/>
                  </a:lnTo>
                  <a:cubicBezTo>
                    <a:pt x="213" y="145"/>
                    <a:pt x="145" y="247"/>
                    <a:pt x="102" y="323"/>
                  </a:cubicBezTo>
                  <a:cubicBezTo>
                    <a:pt x="102" y="357"/>
                    <a:pt x="68" y="391"/>
                    <a:pt x="35" y="425"/>
                  </a:cubicBezTo>
                  <a:cubicBezTo>
                    <a:pt x="1" y="493"/>
                    <a:pt x="1" y="535"/>
                    <a:pt x="35" y="603"/>
                  </a:cubicBezTo>
                  <a:cubicBezTo>
                    <a:pt x="35" y="671"/>
                    <a:pt x="102" y="705"/>
                    <a:pt x="145" y="705"/>
                  </a:cubicBezTo>
                  <a:cubicBezTo>
                    <a:pt x="179" y="705"/>
                    <a:pt x="179" y="705"/>
                    <a:pt x="179" y="671"/>
                  </a:cubicBezTo>
                  <a:cubicBezTo>
                    <a:pt x="315" y="671"/>
                    <a:pt x="391" y="493"/>
                    <a:pt x="391" y="391"/>
                  </a:cubicBezTo>
                  <a:cubicBezTo>
                    <a:pt x="425" y="247"/>
                    <a:pt x="357" y="145"/>
                    <a:pt x="281" y="34"/>
                  </a:cubicBezTo>
                  <a:cubicBezTo>
                    <a:pt x="281" y="0"/>
                    <a:pt x="281" y="0"/>
                    <a:pt x="2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32"/>
            <p:cNvSpPr/>
            <p:nvPr/>
          </p:nvSpPr>
          <p:spPr>
            <a:xfrm>
              <a:off x="1177877" y="3142257"/>
              <a:ext cx="14453" cy="30063"/>
            </a:xfrm>
            <a:custGeom>
              <a:avLst/>
              <a:gdLst/>
              <a:ahLst/>
              <a:cxnLst/>
              <a:rect l="l" t="t" r="r" b="b"/>
              <a:pathLst>
                <a:path w="425" h="884" extrusionOk="0">
                  <a:moveTo>
                    <a:pt x="246" y="0"/>
                  </a:moveTo>
                  <a:cubicBezTo>
                    <a:pt x="212" y="0"/>
                    <a:pt x="170" y="34"/>
                    <a:pt x="170" y="77"/>
                  </a:cubicBezTo>
                  <a:cubicBezTo>
                    <a:pt x="136" y="213"/>
                    <a:pt x="102" y="357"/>
                    <a:pt x="68" y="459"/>
                  </a:cubicBezTo>
                  <a:cubicBezTo>
                    <a:pt x="34" y="569"/>
                    <a:pt x="0" y="671"/>
                    <a:pt x="34" y="816"/>
                  </a:cubicBezTo>
                  <a:cubicBezTo>
                    <a:pt x="34" y="850"/>
                    <a:pt x="68" y="884"/>
                    <a:pt x="136" y="884"/>
                  </a:cubicBezTo>
                  <a:lnTo>
                    <a:pt x="170" y="850"/>
                  </a:lnTo>
                  <a:cubicBezTo>
                    <a:pt x="425" y="748"/>
                    <a:pt x="382" y="289"/>
                    <a:pt x="314" y="77"/>
                  </a:cubicBezTo>
                  <a:cubicBezTo>
                    <a:pt x="314" y="34"/>
                    <a:pt x="280" y="0"/>
                    <a:pt x="2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32"/>
            <p:cNvSpPr/>
            <p:nvPr/>
          </p:nvSpPr>
          <p:spPr>
            <a:xfrm>
              <a:off x="1150127" y="3239893"/>
              <a:ext cx="14487" cy="25166"/>
            </a:xfrm>
            <a:custGeom>
              <a:avLst/>
              <a:gdLst/>
              <a:ahLst/>
              <a:cxnLst/>
              <a:rect l="l" t="t" r="r" b="b"/>
              <a:pathLst>
                <a:path w="426" h="740" extrusionOk="0">
                  <a:moveTo>
                    <a:pt x="213" y="1"/>
                  </a:moveTo>
                  <a:cubicBezTo>
                    <a:pt x="179" y="1"/>
                    <a:pt x="179" y="1"/>
                    <a:pt x="179" y="35"/>
                  </a:cubicBezTo>
                  <a:cubicBezTo>
                    <a:pt x="102" y="213"/>
                    <a:pt x="1" y="493"/>
                    <a:pt x="102" y="672"/>
                  </a:cubicBezTo>
                  <a:cubicBezTo>
                    <a:pt x="136" y="706"/>
                    <a:pt x="179" y="740"/>
                    <a:pt x="213" y="740"/>
                  </a:cubicBezTo>
                  <a:cubicBezTo>
                    <a:pt x="247" y="740"/>
                    <a:pt x="315" y="706"/>
                    <a:pt x="315" y="672"/>
                  </a:cubicBezTo>
                  <a:cubicBezTo>
                    <a:pt x="425" y="493"/>
                    <a:pt x="315" y="213"/>
                    <a:pt x="281" y="35"/>
                  </a:cubicBezTo>
                  <a:cubicBezTo>
                    <a:pt x="247" y="1"/>
                    <a:pt x="247"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32"/>
            <p:cNvSpPr/>
            <p:nvPr/>
          </p:nvSpPr>
          <p:spPr>
            <a:xfrm>
              <a:off x="1180190" y="3234996"/>
              <a:ext cx="14453" cy="27750"/>
            </a:xfrm>
            <a:custGeom>
              <a:avLst/>
              <a:gdLst/>
              <a:ahLst/>
              <a:cxnLst/>
              <a:rect l="l" t="t" r="r" b="b"/>
              <a:pathLst>
                <a:path w="425" h="816" extrusionOk="0">
                  <a:moveTo>
                    <a:pt x="178" y="0"/>
                  </a:moveTo>
                  <a:cubicBezTo>
                    <a:pt x="144" y="0"/>
                    <a:pt x="102" y="34"/>
                    <a:pt x="102" y="68"/>
                  </a:cubicBezTo>
                  <a:cubicBezTo>
                    <a:pt x="68" y="179"/>
                    <a:pt x="68" y="280"/>
                    <a:pt x="68" y="391"/>
                  </a:cubicBezTo>
                  <a:cubicBezTo>
                    <a:pt x="34" y="493"/>
                    <a:pt x="0" y="603"/>
                    <a:pt x="34" y="705"/>
                  </a:cubicBezTo>
                  <a:cubicBezTo>
                    <a:pt x="68" y="782"/>
                    <a:pt x="144" y="816"/>
                    <a:pt x="178" y="816"/>
                  </a:cubicBezTo>
                  <a:cubicBezTo>
                    <a:pt x="212" y="816"/>
                    <a:pt x="246" y="816"/>
                    <a:pt x="280" y="782"/>
                  </a:cubicBezTo>
                  <a:cubicBezTo>
                    <a:pt x="425" y="603"/>
                    <a:pt x="391" y="280"/>
                    <a:pt x="314" y="68"/>
                  </a:cubicBezTo>
                  <a:cubicBezTo>
                    <a:pt x="280" y="34"/>
                    <a:pt x="246" y="0"/>
                    <a:pt x="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32"/>
            <p:cNvSpPr/>
            <p:nvPr/>
          </p:nvSpPr>
          <p:spPr>
            <a:xfrm>
              <a:off x="1157337" y="3322803"/>
              <a:ext cx="10746" cy="26628"/>
            </a:xfrm>
            <a:custGeom>
              <a:avLst/>
              <a:gdLst/>
              <a:ahLst/>
              <a:cxnLst/>
              <a:rect l="l" t="t" r="r" b="b"/>
              <a:pathLst>
                <a:path w="316" h="783" extrusionOk="0">
                  <a:moveTo>
                    <a:pt x="213" y="1"/>
                  </a:moveTo>
                  <a:lnTo>
                    <a:pt x="137" y="1"/>
                  </a:lnTo>
                  <a:cubicBezTo>
                    <a:pt x="137" y="145"/>
                    <a:pt x="103" y="289"/>
                    <a:pt x="69" y="391"/>
                  </a:cubicBezTo>
                  <a:cubicBezTo>
                    <a:pt x="35" y="536"/>
                    <a:pt x="1" y="604"/>
                    <a:pt x="69" y="748"/>
                  </a:cubicBezTo>
                  <a:cubicBezTo>
                    <a:pt x="69" y="782"/>
                    <a:pt x="103" y="782"/>
                    <a:pt x="137" y="782"/>
                  </a:cubicBezTo>
                  <a:cubicBezTo>
                    <a:pt x="179" y="782"/>
                    <a:pt x="213" y="782"/>
                    <a:pt x="213" y="748"/>
                  </a:cubicBezTo>
                  <a:cubicBezTo>
                    <a:pt x="315" y="672"/>
                    <a:pt x="315" y="536"/>
                    <a:pt x="281" y="391"/>
                  </a:cubicBezTo>
                  <a:cubicBezTo>
                    <a:pt x="281" y="289"/>
                    <a:pt x="281" y="145"/>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32"/>
            <p:cNvSpPr/>
            <p:nvPr/>
          </p:nvSpPr>
          <p:spPr>
            <a:xfrm>
              <a:off x="1189712" y="3322803"/>
              <a:ext cx="13331" cy="27784"/>
            </a:xfrm>
            <a:custGeom>
              <a:avLst/>
              <a:gdLst/>
              <a:ahLst/>
              <a:cxnLst/>
              <a:rect l="l" t="t" r="r" b="b"/>
              <a:pathLst>
                <a:path w="392" h="817" extrusionOk="0">
                  <a:moveTo>
                    <a:pt x="179" y="1"/>
                  </a:moveTo>
                  <a:cubicBezTo>
                    <a:pt x="145" y="1"/>
                    <a:pt x="111" y="35"/>
                    <a:pt x="111" y="77"/>
                  </a:cubicBezTo>
                  <a:cubicBezTo>
                    <a:pt x="77" y="179"/>
                    <a:pt x="77" y="289"/>
                    <a:pt x="34" y="425"/>
                  </a:cubicBezTo>
                  <a:cubicBezTo>
                    <a:pt x="34" y="536"/>
                    <a:pt x="0" y="638"/>
                    <a:pt x="77" y="748"/>
                  </a:cubicBezTo>
                  <a:cubicBezTo>
                    <a:pt x="111" y="782"/>
                    <a:pt x="145" y="816"/>
                    <a:pt x="179" y="816"/>
                  </a:cubicBezTo>
                  <a:cubicBezTo>
                    <a:pt x="247" y="816"/>
                    <a:pt x="289" y="782"/>
                    <a:pt x="323" y="748"/>
                  </a:cubicBezTo>
                  <a:cubicBezTo>
                    <a:pt x="391" y="638"/>
                    <a:pt x="357" y="536"/>
                    <a:pt x="323" y="425"/>
                  </a:cubicBezTo>
                  <a:cubicBezTo>
                    <a:pt x="323" y="289"/>
                    <a:pt x="289" y="179"/>
                    <a:pt x="289" y="77"/>
                  </a:cubicBezTo>
                  <a:cubicBezTo>
                    <a:pt x="289" y="35"/>
                    <a:pt x="247"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2"/>
            <p:cNvSpPr/>
            <p:nvPr/>
          </p:nvSpPr>
          <p:spPr>
            <a:xfrm>
              <a:off x="1182468" y="3388947"/>
              <a:ext cx="14487" cy="31525"/>
            </a:xfrm>
            <a:custGeom>
              <a:avLst/>
              <a:gdLst/>
              <a:ahLst/>
              <a:cxnLst/>
              <a:rect l="l" t="t" r="r" b="b"/>
              <a:pathLst>
                <a:path w="426" h="927" extrusionOk="0">
                  <a:moveTo>
                    <a:pt x="247" y="1"/>
                  </a:moveTo>
                  <a:cubicBezTo>
                    <a:pt x="213" y="1"/>
                    <a:pt x="179" y="43"/>
                    <a:pt x="179" y="77"/>
                  </a:cubicBezTo>
                  <a:cubicBezTo>
                    <a:pt x="111" y="324"/>
                    <a:pt x="1" y="714"/>
                    <a:pt x="213" y="893"/>
                  </a:cubicBezTo>
                  <a:cubicBezTo>
                    <a:pt x="213" y="927"/>
                    <a:pt x="247" y="927"/>
                    <a:pt x="290" y="927"/>
                  </a:cubicBezTo>
                  <a:cubicBezTo>
                    <a:pt x="324" y="927"/>
                    <a:pt x="358" y="927"/>
                    <a:pt x="392" y="893"/>
                  </a:cubicBezTo>
                  <a:cubicBezTo>
                    <a:pt x="426" y="782"/>
                    <a:pt x="426" y="680"/>
                    <a:pt x="392" y="536"/>
                  </a:cubicBezTo>
                  <a:cubicBezTo>
                    <a:pt x="392" y="392"/>
                    <a:pt x="358" y="256"/>
                    <a:pt x="358" y="111"/>
                  </a:cubicBezTo>
                  <a:cubicBezTo>
                    <a:pt x="324" y="43"/>
                    <a:pt x="290"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32"/>
            <p:cNvSpPr/>
            <p:nvPr/>
          </p:nvSpPr>
          <p:spPr>
            <a:xfrm>
              <a:off x="1215116" y="3393879"/>
              <a:ext cx="14487" cy="30063"/>
            </a:xfrm>
            <a:custGeom>
              <a:avLst/>
              <a:gdLst/>
              <a:ahLst/>
              <a:cxnLst/>
              <a:rect l="l" t="t" r="r" b="b"/>
              <a:pathLst>
                <a:path w="426" h="884" extrusionOk="0">
                  <a:moveTo>
                    <a:pt x="103" y="0"/>
                  </a:moveTo>
                  <a:cubicBezTo>
                    <a:pt x="69" y="0"/>
                    <a:pt x="1" y="34"/>
                    <a:pt x="1" y="111"/>
                  </a:cubicBezTo>
                  <a:cubicBezTo>
                    <a:pt x="35" y="247"/>
                    <a:pt x="35" y="425"/>
                    <a:pt x="69" y="569"/>
                  </a:cubicBezTo>
                  <a:cubicBezTo>
                    <a:pt x="69" y="671"/>
                    <a:pt x="103" y="816"/>
                    <a:pt x="213" y="884"/>
                  </a:cubicBezTo>
                  <a:lnTo>
                    <a:pt x="247" y="884"/>
                  </a:lnTo>
                  <a:cubicBezTo>
                    <a:pt x="281" y="884"/>
                    <a:pt x="315" y="850"/>
                    <a:pt x="315" y="850"/>
                  </a:cubicBezTo>
                  <a:cubicBezTo>
                    <a:pt x="426" y="748"/>
                    <a:pt x="392" y="603"/>
                    <a:pt x="349" y="493"/>
                  </a:cubicBezTo>
                  <a:cubicBezTo>
                    <a:pt x="315" y="357"/>
                    <a:pt x="281" y="213"/>
                    <a:pt x="247" y="68"/>
                  </a:cubicBezTo>
                  <a:cubicBezTo>
                    <a:pt x="213" y="34"/>
                    <a:pt x="179"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32"/>
            <p:cNvSpPr/>
            <p:nvPr/>
          </p:nvSpPr>
          <p:spPr>
            <a:xfrm>
              <a:off x="1263100" y="3391566"/>
              <a:ext cx="13297" cy="26322"/>
            </a:xfrm>
            <a:custGeom>
              <a:avLst/>
              <a:gdLst/>
              <a:ahLst/>
              <a:cxnLst/>
              <a:rect l="l" t="t" r="r" b="b"/>
              <a:pathLst>
                <a:path w="391" h="774" extrusionOk="0">
                  <a:moveTo>
                    <a:pt x="178" y="0"/>
                  </a:moveTo>
                  <a:cubicBezTo>
                    <a:pt x="110" y="0"/>
                    <a:pt x="43" y="68"/>
                    <a:pt x="43" y="136"/>
                  </a:cubicBezTo>
                  <a:cubicBezTo>
                    <a:pt x="0" y="281"/>
                    <a:pt x="0" y="459"/>
                    <a:pt x="43" y="603"/>
                  </a:cubicBezTo>
                  <a:cubicBezTo>
                    <a:pt x="43" y="705"/>
                    <a:pt x="110" y="773"/>
                    <a:pt x="212" y="773"/>
                  </a:cubicBezTo>
                  <a:cubicBezTo>
                    <a:pt x="289" y="773"/>
                    <a:pt x="391" y="705"/>
                    <a:pt x="391" y="603"/>
                  </a:cubicBezTo>
                  <a:cubicBezTo>
                    <a:pt x="357" y="425"/>
                    <a:pt x="323" y="281"/>
                    <a:pt x="289" y="102"/>
                  </a:cubicBezTo>
                  <a:cubicBezTo>
                    <a:pt x="289" y="34"/>
                    <a:pt x="212" y="0"/>
                    <a:pt x="1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32"/>
            <p:cNvSpPr/>
            <p:nvPr/>
          </p:nvSpPr>
          <p:spPr>
            <a:xfrm>
              <a:off x="1306426" y="3351709"/>
              <a:ext cx="15916" cy="28906"/>
            </a:xfrm>
            <a:custGeom>
              <a:avLst/>
              <a:gdLst/>
              <a:ahLst/>
              <a:cxnLst/>
              <a:rect l="l" t="t" r="r" b="b"/>
              <a:pathLst>
                <a:path w="468" h="850" extrusionOk="0">
                  <a:moveTo>
                    <a:pt x="145" y="0"/>
                  </a:moveTo>
                  <a:cubicBezTo>
                    <a:pt x="77" y="0"/>
                    <a:pt x="43" y="34"/>
                    <a:pt x="43" y="144"/>
                  </a:cubicBezTo>
                  <a:lnTo>
                    <a:pt x="43" y="459"/>
                  </a:lnTo>
                  <a:cubicBezTo>
                    <a:pt x="43" y="569"/>
                    <a:pt x="0" y="671"/>
                    <a:pt x="77" y="782"/>
                  </a:cubicBezTo>
                  <a:cubicBezTo>
                    <a:pt x="77" y="816"/>
                    <a:pt x="145" y="850"/>
                    <a:pt x="179" y="850"/>
                  </a:cubicBezTo>
                  <a:cubicBezTo>
                    <a:pt x="255" y="850"/>
                    <a:pt x="289" y="850"/>
                    <a:pt x="289" y="816"/>
                  </a:cubicBezTo>
                  <a:cubicBezTo>
                    <a:pt x="467" y="637"/>
                    <a:pt x="323" y="289"/>
                    <a:pt x="289" y="111"/>
                  </a:cubicBezTo>
                  <a:cubicBezTo>
                    <a:pt x="255" y="34"/>
                    <a:pt x="213"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32"/>
            <p:cNvSpPr/>
            <p:nvPr/>
          </p:nvSpPr>
          <p:spPr>
            <a:xfrm>
              <a:off x="1283607" y="3137632"/>
              <a:ext cx="14453" cy="24009"/>
            </a:xfrm>
            <a:custGeom>
              <a:avLst/>
              <a:gdLst/>
              <a:ahLst/>
              <a:cxnLst/>
              <a:rect l="l" t="t" r="r" b="b"/>
              <a:pathLst>
                <a:path w="425" h="706" extrusionOk="0">
                  <a:moveTo>
                    <a:pt x="145" y="0"/>
                  </a:moveTo>
                  <a:cubicBezTo>
                    <a:pt x="111" y="0"/>
                    <a:pt x="111" y="34"/>
                    <a:pt x="77" y="34"/>
                  </a:cubicBezTo>
                  <a:cubicBezTo>
                    <a:pt x="0" y="102"/>
                    <a:pt x="34" y="247"/>
                    <a:pt x="34" y="349"/>
                  </a:cubicBezTo>
                  <a:cubicBezTo>
                    <a:pt x="34" y="425"/>
                    <a:pt x="77" y="493"/>
                    <a:pt x="77" y="527"/>
                  </a:cubicBezTo>
                  <a:cubicBezTo>
                    <a:pt x="111" y="638"/>
                    <a:pt x="145" y="671"/>
                    <a:pt x="213" y="671"/>
                  </a:cubicBezTo>
                  <a:lnTo>
                    <a:pt x="247" y="705"/>
                  </a:lnTo>
                  <a:cubicBezTo>
                    <a:pt x="323" y="705"/>
                    <a:pt x="357" y="638"/>
                    <a:pt x="391" y="595"/>
                  </a:cubicBezTo>
                  <a:cubicBezTo>
                    <a:pt x="425" y="493"/>
                    <a:pt x="357" y="383"/>
                    <a:pt x="289" y="281"/>
                  </a:cubicBezTo>
                  <a:cubicBezTo>
                    <a:pt x="247" y="213"/>
                    <a:pt x="247" y="102"/>
                    <a:pt x="17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32"/>
            <p:cNvSpPr/>
            <p:nvPr/>
          </p:nvSpPr>
          <p:spPr>
            <a:xfrm>
              <a:off x="1310167" y="3145998"/>
              <a:ext cx="16800" cy="27784"/>
            </a:xfrm>
            <a:custGeom>
              <a:avLst/>
              <a:gdLst/>
              <a:ahLst/>
              <a:cxnLst/>
              <a:rect l="l" t="t" r="r" b="b"/>
              <a:pathLst>
                <a:path w="494" h="817" extrusionOk="0">
                  <a:moveTo>
                    <a:pt x="103" y="1"/>
                  </a:moveTo>
                  <a:cubicBezTo>
                    <a:pt x="69" y="1"/>
                    <a:pt x="1" y="35"/>
                    <a:pt x="35" y="103"/>
                  </a:cubicBezTo>
                  <a:cubicBezTo>
                    <a:pt x="69" y="349"/>
                    <a:pt x="69" y="638"/>
                    <a:pt x="247" y="774"/>
                  </a:cubicBezTo>
                  <a:cubicBezTo>
                    <a:pt x="281" y="816"/>
                    <a:pt x="315" y="816"/>
                    <a:pt x="315" y="816"/>
                  </a:cubicBezTo>
                  <a:cubicBezTo>
                    <a:pt x="391" y="816"/>
                    <a:pt x="459" y="774"/>
                    <a:pt x="493" y="706"/>
                  </a:cubicBezTo>
                  <a:cubicBezTo>
                    <a:pt x="493" y="561"/>
                    <a:pt x="459" y="459"/>
                    <a:pt x="391" y="349"/>
                  </a:cubicBezTo>
                  <a:cubicBezTo>
                    <a:pt x="315" y="247"/>
                    <a:pt x="281" y="137"/>
                    <a:pt x="213" y="35"/>
                  </a:cubicBezTo>
                  <a:cubicBezTo>
                    <a:pt x="179" y="1"/>
                    <a:pt x="145"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32"/>
            <p:cNvSpPr/>
            <p:nvPr/>
          </p:nvSpPr>
          <p:spPr>
            <a:xfrm>
              <a:off x="1291973" y="3219386"/>
              <a:ext cx="17072" cy="25166"/>
            </a:xfrm>
            <a:custGeom>
              <a:avLst/>
              <a:gdLst/>
              <a:ahLst/>
              <a:cxnLst/>
              <a:rect l="l" t="t" r="r" b="b"/>
              <a:pathLst>
                <a:path w="502" h="740" extrusionOk="0">
                  <a:moveTo>
                    <a:pt x="111" y="0"/>
                  </a:moveTo>
                  <a:cubicBezTo>
                    <a:pt x="77" y="0"/>
                    <a:pt x="1" y="34"/>
                    <a:pt x="43" y="102"/>
                  </a:cubicBezTo>
                  <a:cubicBezTo>
                    <a:pt x="43" y="179"/>
                    <a:pt x="77" y="281"/>
                    <a:pt x="77" y="357"/>
                  </a:cubicBezTo>
                  <a:cubicBezTo>
                    <a:pt x="111" y="459"/>
                    <a:pt x="145" y="527"/>
                    <a:pt x="179" y="638"/>
                  </a:cubicBezTo>
                  <a:cubicBezTo>
                    <a:pt x="179" y="706"/>
                    <a:pt x="255" y="739"/>
                    <a:pt x="323" y="739"/>
                  </a:cubicBezTo>
                  <a:cubicBezTo>
                    <a:pt x="391" y="739"/>
                    <a:pt x="502" y="638"/>
                    <a:pt x="425" y="493"/>
                  </a:cubicBezTo>
                  <a:cubicBezTo>
                    <a:pt x="391" y="425"/>
                    <a:pt x="357" y="357"/>
                    <a:pt x="323" y="247"/>
                  </a:cubicBezTo>
                  <a:cubicBezTo>
                    <a:pt x="289" y="179"/>
                    <a:pt x="213" y="102"/>
                    <a:pt x="179" y="34"/>
                  </a:cubicBezTo>
                  <a:cubicBezTo>
                    <a:pt x="179" y="0"/>
                    <a:pt x="145" y="0"/>
                    <a:pt x="1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32"/>
            <p:cNvSpPr/>
            <p:nvPr/>
          </p:nvSpPr>
          <p:spPr>
            <a:xfrm>
              <a:off x="1309010" y="3274852"/>
              <a:ext cx="11903" cy="21697"/>
            </a:xfrm>
            <a:custGeom>
              <a:avLst/>
              <a:gdLst/>
              <a:ahLst/>
              <a:cxnLst/>
              <a:rect l="l" t="t" r="r" b="b"/>
              <a:pathLst>
                <a:path w="350" h="638" extrusionOk="0">
                  <a:moveTo>
                    <a:pt x="103" y="0"/>
                  </a:moveTo>
                  <a:lnTo>
                    <a:pt x="103" y="34"/>
                  </a:lnTo>
                  <a:cubicBezTo>
                    <a:pt x="69" y="68"/>
                    <a:pt x="35" y="102"/>
                    <a:pt x="35" y="136"/>
                  </a:cubicBezTo>
                  <a:cubicBezTo>
                    <a:pt x="1" y="213"/>
                    <a:pt x="1" y="247"/>
                    <a:pt x="1" y="315"/>
                  </a:cubicBezTo>
                  <a:cubicBezTo>
                    <a:pt x="1" y="459"/>
                    <a:pt x="1" y="561"/>
                    <a:pt x="137" y="638"/>
                  </a:cubicBezTo>
                  <a:lnTo>
                    <a:pt x="179" y="638"/>
                  </a:lnTo>
                  <a:cubicBezTo>
                    <a:pt x="247" y="638"/>
                    <a:pt x="315" y="595"/>
                    <a:pt x="315" y="527"/>
                  </a:cubicBezTo>
                  <a:cubicBezTo>
                    <a:pt x="349" y="425"/>
                    <a:pt x="281" y="349"/>
                    <a:pt x="247" y="247"/>
                  </a:cubicBezTo>
                  <a:cubicBezTo>
                    <a:pt x="213" y="170"/>
                    <a:pt x="179" y="102"/>
                    <a:pt x="137" y="34"/>
                  </a:cubicBezTo>
                  <a:cubicBezTo>
                    <a:pt x="137" y="0"/>
                    <a:pt x="137"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32"/>
            <p:cNvSpPr/>
            <p:nvPr/>
          </p:nvSpPr>
          <p:spPr>
            <a:xfrm>
              <a:off x="1346283" y="3242205"/>
              <a:ext cx="16800" cy="32681"/>
            </a:xfrm>
            <a:custGeom>
              <a:avLst/>
              <a:gdLst/>
              <a:ahLst/>
              <a:cxnLst/>
              <a:rect l="l" t="t" r="r" b="b"/>
              <a:pathLst>
                <a:path w="494" h="961" extrusionOk="0">
                  <a:moveTo>
                    <a:pt x="103" y="1"/>
                  </a:moveTo>
                  <a:cubicBezTo>
                    <a:pt x="35" y="1"/>
                    <a:pt x="1" y="1"/>
                    <a:pt x="1" y="68"/>
                  </a:cubicBezTo>
                  <a:cubicBezTo>
                    <a:pt x="1" y="213"/>
                    <a:pt x="35" y="357"/>
                    <a:pt x="69" y="493"/>
                  </a:cubicBezTo>
                  <a:cubicBezTo>
                    <a:pt x="103" y="638"/>
                    <a:pt x="103" y="816"/>
                    <a:pt x="213" y="918"/>
                  </a:cubicBezTo>
                  <a:cubicBezTo>
                    <a:pt x="247" y="960"/>
                    <a:pt x="281" y="960"/>
                    <a:pt x="315" y="960"/>
                  </a:cubicBezTo>
                  <a:cubicBezTo>
                    <a:pt x="391" y="960"/>
                    <a:pt x="459" y="918"/>
                    <a:pt x="459" y="850"/>
                  </a:cubicBezTo>
                  <a:cubicBezTo>
                    <a:pt x="493" y="672"/>
                    <a:pt x="425" y="570"/>
                    <a:pt x="357" y="425"/>
                  </a:cubicBezTo>
                  <a:cubicBezTo>
                    <a:pt x="315" y="323"/>
                    <a:pt x="247" y="179"/>
                    <a:pt x="179" y="35"/>
                  </a:cubicBezTo>
                  <a:cubicBezTo>
                    <a:pt x="145" y="1"/>
                    <a:pt x="145"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32"/>
            <p:cNvSpPr/>
            <p:nvPr/>
          </p:nvSpPr>
          <p:spPr>
            <a:xfrm>
              <a:off x="1370258" y="3328856"/>
              <a:ext cx="20541" cy="33837"/>
            </a:xfrm>
            <a:custGeom>
              <a:avLst/>
              <a:gdLst/>
              <a:ahLst/>
              <a:cxnLst/>
              <a:rect l="l" t="t" r="r" b="b"/>
              <a:pathLst>
                <a:path w="604" h="995" extrusionOk="0">
                  <a:moveTo>
                    <a:pt x="77" y="1"/>
                  </a:moveTo>
                  <a:cubicBezTo>
                    <a:pt x="35" y="1"/>
                    <a:pt x="1" y="69"/>
                    <a:pt x="1" y="111"/>
                  </a:cubicBezTo>
                  <a:cubicBezTo>
                    <a:pt x="179" y="392"/>
                    <a:pt x="179" y="749"/>
                    <a:pt x="391" y="961"/>
                  </a:cubicBezTo>
                  <a:cubicBezTo>
                    <a:pt x="425" y="995"/>
                    <a:pt x="425" y="995"/>
                    <a:pt x="459" y="995"/>
                  </a:cubicBezTo>
                  <a:cubicBezTo>
                    <a:pt x="502" y="995"/>
                    <a:pt x="570" y="961"/>
                    <a:pt x="570" y="884"/>
                  </a:cubicBezTo>
                  <a:cubicBezTo>
                    <a:pt x="604" y="536"/>
                    <a:pt x="289" y="324"/>
                    <a:pt x="145" y="35"/>
                  </a:cubicBezTo>
                  <a:cubicBezTo>
                    <a:pt x="111" y="1"/>
                    <a:pt x="111" y="1"/>
                    <a:pt x="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32"/>
            <p:cNvSpPr/>
            <p:nvPr/>
          </p:nvSpPr>
          <p:spPr>
            <a:xfrm>
              <a:off x="1346283" y="3398776"/>
              <a:ext cx="12175" cy="27784"/>
            </a:xfrm>
            <a:custGeom>
              <a:avLst/>
              <a:gdLst/>
              <a:ahLst/>
              <a:cxnLst/>
              <a:rect l="l" t="t" r="r" b="b"/>
              <a:pathLst>
                <a:path w="358" h="817" extrusionOk="0">
                  <a:moveTo>
                    <a:pt x="69" y="1"/>
                  </a:moveTo>
                  <a:cubicBezTo>
                    <a:pt x="35" y="1"/>
                    <a:pt x="1" y="1"/>
                    <a:pt x="1" y="69"/>
                  </a:cubicBezTo>
                  <a:cubicBezTo>
                    <a:pt x="1" y="213"/>
                    <a:pt x="1" y="315"/>
                    <a:pt x="35" y="425"/>
                  </a:cubicBezTo>
                  <a:cubicBezTo>
                    <a:pt x="35" y="527"/>
                    <a:pt x="35" y="672"/>
                    <a:pt x="103" y="740"/>
                  </a:cubicBezTo>
                  <a:cubicBezTo>
                    <a:pt x="145" y="774"/>
                    <a:pt x="179" y="816"/>
                    <a:pt x="213" y="816"/>
                  </a:cubicBezTo>
                  <a:cubicBezTo>
                    <a:pt x="247" y="816"/>
                    <a:pt x="315" y="774"/>
                    <a:pt x="315" y="706"/>
                  </a:cubicBezTo>
                  <a:cubicBezTo>
                    <a:pt x="357" y="604"/>
                    <a:pt x="315" y="493"/>
                    <a:pt x="281" y="391"/>
                  </a:cubicBezTo>
                  <a:cubicBezTo>
                    <a:pt x="247" y="281"/>
                    <a:pt x="213" y="179"/>
                    <a:pt x="179" y="69"/>
                  </a:cubicBezTo>
                  <a:cubicBezTo>
                    <a:pt x="179" y="1"/>
                    <a:pt x="145" y="1"/>
                    <a:pt x="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32"/>
            <p:cNvSpPr/>
            <p:nvPr/>
          </p:nvSpPr>
          <p:spPr>
            <a:xfrm>
              <a:off x="1311323" y="3440945"/>
              <a:ext cx="16800" cy="30097"/>
            </a:xfrm>
            <a:custGeom>
              <a:avLst/>
              <a:gdLst/>
              <a:ahLst/>
              <a:cxnLst/>
              <a:rect l="l" t="t" r="r" b="b"/>
              <a:pathLst>
                <a:path w="494" h="885" extrusionOk="0">
                  <a:moveTo>
                    <a:pt x="247" y="1"/>
                  </a:moveTo>
                  <a:cubicBezTo>
                    <a:pt x="179" y="1"/>
                    <a:pt x="145" y="35"/>
                    <a:pt x="145" y="103"/>
                  </a:cubicBezTo>
                  <a:cubicBezTo>
                    <a:pt x="111" y="315"/>
                    <a:pt x="1" y="672"/>
                    <a:pt x="145" y="850"/>
                  </a:cubicBezTo>
                  <a:cubicBezTo>
                    <a:pt x="179" y="884"/>
                    <a:pt x="213" y="884"/>
                    <a:pt x="247" y="884"/>
                  </a:cubicBezTo>
                  <a:cubicBezTo>
                    <a:pt x="281" y="884"/>
                    <a:pt x="281" y="884"/>
                    <a:pt x="323" y="850"/>
                  </a:cubicBezTo>
                  <a:cubicBezTo>
                    <a:pt x="493" y="672"/>
                    <a:pt x="357" y="315"/>
                    <a:pt x="323" y="103"/>
                  </a:cubicBezTo>
                  <a:cubicBezTo>
                    <a:pt x="323" y="35"/>
                    <a:pt x="281" y="1"/>
                    <a:pt x="2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32"/>
            <p:cNvSpPr/>
            <p:nvPr/>
          </p:nvSpPr>
          <p:spPr>
            <a:xfrm>
              <a:off x="1265685" y="3445570"/>
              <a:ext cx="10712" cy="21697"/>
            </a:xfrm>
            <a:custGeom>
              <a:avLst/>
              <a:gdLst/>
              <a:ahLst/>
              <a:cxnLst/>
              <a:rect l="l" t="t" r="r" b="b"/>
              <a:pathLst>
                <a:path w="315" h="638" extrusionOk="0">
                  <a:moveTo>
                    <a:pt x="213" y="1"/>
                  </a:moveTo>
                  <a:cubicBezTo>
                    <a:pt x="179" y="1"/>
                    <a:pt x="102" y="35"/>
                    <a:pt x="102" y="77"/>
                  </a:cubicBezTo>
                  <a:cubicBezTo>
                    <a:pt x="68" y="179"/>
                    <a:pt x="68" y="247"/>
                    <a:pt x="34" y="358"/>
                  </a:cubicBezTo>
                  <a:cubicBezTo>
                    <a:pt x="34" y="460"/>
                    <a:pt x="0" y="536"/>
                    <a:pt x="68" y="604"/>
                  </a:cubicBezTo>
                  <a:cubicBezTo>
                    <a:pt x="102" y="638"/>
                    <a:pt x="136" y="638"/>
                    <a:pt x="179" y="638"/>
                  </a:cubicBezTo>
                  <a:lnTo>
                    <a:pt x="247" y="638"/>
                  </a:lnTo>
                  <a:cubicBezTo>
                    <a:pt x="315" y="570"/>
                    <a:pt x="315" y="502"/>
                    <a:pt x="315" y="392"/>
                  </a:cubicBezTo>
                  <a:lnTo>
                    <a:pt x="315" y="111"/>
                  </a:lnTo>
                  <a:cubicBezTo>
                    <a:pt x="315" y="35"/>
                    <a:pt x="281"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32"/>
            <p:cNvSpPr/>
            <p:nvPr/>
          </p:nvSpPr>
          <p:spPr>
            <a:xfrm>
              <a:off x="1221203" y="3456554"/>
              <a:ext cx="9556" cy="22853"/>
            </a:xfrm>
            <a:custGeom>
              <a:avLst/>
              <a:gdLst/>
              <a:ahLst/>
              <a:cxnLst/>
              <a:rect l="l" t="t" r="r" b="b"/>
              <a:pathLst>
                <a:path w="281" h="672" extrusionOk="0">
                  <a:moveTo>
                    <a:pt x="136" y="1"/>
                  </a:moveTo>
                  <a:cubicBezTo>
                    <a:pt x="102" y="1"/>
                    <a:pt x="68" y="35"/>
                    <a:pt x="68" y="103"/>
                  </a:cubicBezTo>
                  <a:cubicBezTo>
                    <a:pt x="34" y="213"/>
                    <a:pt x="34" y="349"/>
                    <a:pt x="0" y="459"/>
                  </a:cubicBezTo>
                  <a:cubicBezTo>
                    <a:pt x="0" y="527"/>
                    <a:pt x="0" y="604"/>
                    <a:pt x="34" y="604"/>
                  </a:cubicBezTo>
                  <a:cubicBezTo>
                    <a:pt x="34" y="638"/>
                    <a:pt x="68" y="638"/>
                    <a:pt x="68" y="638"/>
                  </a:cubicBezTo>
                  <a:cubicBezTo>
                    <a:pt x="102" y="672"/>
                    <a:pt x="102" y="672"/>
                    <a:pt x="136" y="672"/>
                  </a:cubicBezTo>
                  <a:cubicBezTo>
                    <a:pt x="170" y="672"/>
                    <a:pt x="213" y="672"/>
                    <a:pt x="247" y="638"/>
                  </a:cubicBezTo>
                  <a:lnTo>
                    <a:pt x="247" y="604"/>
                  </a:lnTo>
                  <a:cubicBezTo>
                    <a:pt x="281" y="604"/>
                    <a:pt x="281" y="527"/>
                    <a:pt x="281" y="459"/>
                  </a:cubicBezTo>
                  <a:cubicBezTo>
                    <a:pt x="281" y="349"/>
                    <a:pt x="247" y="213"/>
                    <a:pt x="247" y="103"/>
                  </a:cubicBezTo>
                  <a:cubicBezTo>
                    <a:pt x="213" y="35"/>
                    <a:pt x="170"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32"/>
            <p:cNvSpPr/>
            <p:nvPr/>
          </p:nvSpPr>
          <p:spPr>
            <a:xfrm>
              <a:off x="1435246" y="3344466"/>
              <a:ext cx="17106" cy="25472"/>
            </a:xfrm>
            <a:custGeom>
              <a:avLst/>
              <a:gdLst/>
              <a:ahLst/>
              <a:cxnLst/>
              <a:rect l="l" t="t" r="r" b="b"/>
              <a:pathLst>
                <a:path w="503" h="749" extrusionOk="0">
                  <a:moveTo>
                    <a:pt x="145" y="1"/>
                  </a:moveTo>
                  <a:cubicBezTo>
                    <a:pt x="77" y="1"/>
                    <a:pt x="35" y="35"/>
                    <a:pt x="35" y="77"/>
                  </a:cubicBezTo>
                  <a:cubicBezTo>
                    <a:pt x="1" y="179"/>
                    <a:pt x="35" y="290"/>
                    <a:pt x="77" y="357"/>
                  </a:cubicBezTo>
                  <a:cubicBezTo>
                    <a:pt x="77" y="459"/>
                    <a:pt x="111" y="570"/>
                    <a:pt x="179" y="672"/>
                  </a:cubicBezTo>
                  <a:cubicBezTo>
                    <a:pt x="213" y="714"/>
                    <a:pt x="247" y="748"/>
                    <a:pt x="324" y="748"/>
                  </a:cubicBezTo>
                  <a:lnTo>
                    <a:pt x="358" y="748"/>
                  </a:lnTo>
                  <a:cubicBezTo>
                    <a:pt x="426" y="714"/>
                    <a:pt x="502" y="638"/>
                    <a:pt x="502" y="570"/>
                  </a:cubicBezTo>
                  <a:cubicBezTo>
                    <a:pt x="460" y="459"/>
                    <a:pt x="426" y="357"/>
                    <a:pt x="358" y="247"/>
                  </a:cubicBezTo>
                  <a:cubicBezTo>
                    <a:pt x="324" y="179"/>
                    <a:pt x="290" y="77"/>
                    <a:pt x="179" y="35"/>
                  </a:cubicBezTo>
                  <a:cubicBezTo>
                    <a:pt x="179" y="1"/>
                    <a:pt x="145" y="1"/>
                    <a:pt x="1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32"/>
            <p:cNvSpPr/>
            <p:nvPr/>
          </p:nvSpPr>
          <p:spPr>
            <a:xfrm>
              <a:off x="1406374" y="3284374"/>
              <a:ext cx="17072" cy="19384"/>
            </a:xfrm>
            <a:custGeom>
              <a:avLst/>
              <a:gdLst/>
              <a:ahLst/>
              <a:cxnLst/>
              <a:rect l="l" t="t" r="r" b="b"/>
              <a:pathLst>
                <a:path w="502" h="570" extrusionOk="0">
                  <a:moveTo>
                    <a:pt x="111" y="1"/>
                  </a:moveTo>
                  <a:cubicBezTo>
                    <a:pt x="77" y="1"/>
                    <a:pt x="0" y="69"/>
                    <a:pt x="34" y="103"/>
                  </a:cubicBezTo>
                  <a:cubicBezTo>
                    <a:pt x="34" y="213"/>
                    <a:pt x="111" y="281"/>
                    <a:pt x="145" y="358"/>
                  </a:cubicBezTo>
                  <a:cubicBezTo>
                    <a:pt x="179" y="426"/>
                    <a:pt x="247" y="493"/>
                    <a:pt x="323" y="527"/>
                  </a:cubicBezTo>
                  <a:cubicBezTo>
                    <a:pt x="357" y="527"/>
                    <a:pt x="357" y="570"/>
                    <a:pt x="391" y="570"/>
                  </a:cubicBezTo>
                  <a:cubicBezTo>
                    <a:pt x="459" y="570"/>
                    <a:pt x="502" y="493"/>
                    <a:pt x="502" y="426"/>
                  </a:cubicBezTo>
                  <a:cubicBezTo>
                    <a:pt x="459" y="315"/>
                    <a:pt x="391" y="247"/>
                    <a:pt x="357" y="179"/>
                  </a:cubicBezTo>
                  <a:cubicBezTo>
                    <a:pt x="289" y="103"/>
                    <a:pt x="247" y="35"/>
                    <a:pt x="1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32"/>
            <p:cNvSpPr/>
            <p:nvPr/>
          </p:nvSpPr>
          <p:spPr>
            <a:xfrm>
              <a:off x="1475137" y="3355450"/>
              <a:ext cx="24009" cy="22853"/>
            </a:xfrm>
            <a:custGeom>
              <a:avLst/>
              <a:gdLst/>
              <a:ahLst/>
              <a:cxnLst/>
              <a:rect l="l" t="t" r="r" b="b"/>
              <a:pathLst>
                <a:path w="706" h="672" extrusionOk="0">
                  <a:moveTo>
                    <a:pt x="136" y="1"/>
                  </a:moveTo>
                  <a:lnTo>
                    <a:pt x="102" y="1"/>
                  </a:lnTo>
                  <a:cubicBezTo>
                    <a:pt x="68" y="1"/>
                    <a:pt x="34" y="34"/>
                    <a:pt x="34" y="68"/>
                  </a:cubicBezTo>
                  <a:cubicBezTo>
                    <a:pt x="0" y="136"/>
                    <a:pt x="34" y="179"/>
                    <a:pt x="34" y="213"/>
                  </a:cubicBezTo>
                  <a:cubicBezTo>
                    <a:pt x="68" y="247"/>
                    <a:pt x="68" y="315"/>
                    <a:pt x="102" y="349"/>
                  </a:cubicBezTo>
                  <a:cubicBezTo>
                    <a:pt x="179" y="459"/>
                    <a:pt x="247" y="561"/>
                    <a:pt x="315" y="638"/>
                  </a:cubicBezTo>
                  <a:cubicBezTo>
                    <a:pt x="349" y="672"/>
                    <a:pt x="391" y="672"/>
                    <a:pt x="459" y="672"/>
                  </a:cubicBezTo>
                  <a:cubicBezTo>
                    <a:pt x="561" y="672"/>
                    <a:pt x="705" y="527"/>
                    <a:pt x="637" y="391"/>
                  </a:cubicBezTo>
                  <a:cubicBezTo>
                    <a:pt x="561" y="315"/>
                    <a:pt x="459" y="213"/>
                    <a:pt x="391" y="136"/>
                  </a:cubicBezTo>
                  <a:cubicBezTo>
                    <a:pt x="349" y="102"/>
                    <a:pt x="315" y="102"/>
                    <a:pt x="247" y="68"/>
                  </a:cubicBezTo>
                  <a:cubicBezTo>
                    <a:pt x="213" y="34"/>
                    <a:pt x="179"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32"/>
            <p:cNvSpPr/>
            <p:nvPr/>
          </p:nvSpPr>
          <p:spPr>
            <a:xfrm>
              <a:off x="1462996" y="3287843"/>
              <a:ext cx="24009" cy="26628"/>
            </a:xfrm>
            <a:custGeom>
              <a:avLst/>
              <a:gdLst/>
              <a:ahLst/>
              <a:cxnLst/>
              <a:rect l="l" t="t" r="r" b="b"/>
              <a:pathLst>
                <a:path w="706" h="783" extrusionOk="0">
                  <a:moveTo>
                    <a:pt x="68" y="1"/>
                  </a:moveTo>
                  <a:cubicBezTo>
                    <a:pt x="34" y="1"/>
                    <a:pt x="0" y="77"/>
                    <a:pt x="34" y="145"/>
                  </a:cubicBezTo>
                  <a:cubicBezTo>
                    <a:pt x="68" y="256"/>
                    <a:pt x="179" y="357"/>
                    <a:pt x="213" y="468"/>
                  </a:cubicBezTo>
                  <a:cubicBezTo>
                    <a:pt x="281" y="570"/>
                    <a:pt x="323" y="748"/>
                    <a:pt x="459" y="782"/>
                  </a:cubicBezTo>
                  <a:lnTo>
                    <a:pt x="493" y="782"/>
                  </a:lnTo>
                  <a:cubicBezTo>
                    <a:pt x="536" y="782"/>
                    <a:pt x="604" y="748"/>
                    <a:pt x="638" y="714"/>
                  </a:cubicBezTo>
                  <a:cubicBezTo>
                    <a:pt x="706" y="570"/>
                    <a:pt x="570" y="391"/>
                    <a:pt x="459" y="290"/>
                  </a:cubicBezTo>
                  <a:cubicBezTo>
                    <a:pt x="357" y="179"/>
                    <a:pt x="247" y="77"/>
                    <a:pt x="111" y="43"/>
                  </a:cubicBezTo>
                  <a:cubicBezTo>
                    <a:pt x="111" y="1"/>
                    <a:pt x="111" y="1"/>
                    <a:pt x="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32"/>
            <p:cNvSpPr/>
            <p:nvPr/>
          </p:nvSpPr>
          <p:spPr>
            <a:xfrm>
              <a:off x="1517306" y="3331169"/>
              <a:ext cx="25166" cy="20575"/>
            </a:xfrm>
            <a:custGeom>
              <a:avLst/>
              <a:gdLst/>
              <a:ahLst/>
              <a:cxnLst/>
              <a:rect l="l" t="t" r="r" b="b"/>
              <a:pathLst>
                <a:path w="740" h="605" extrusionOk="0">
                  <a:moveTo>
                    <a:pt x="68" y="1"/>
                  </a:moveTo>
                  <a:cubicBezTo>
                    <a:pt x="35" y="1"/>
                    <a:pt x="1" y="43"/>
                    <a:pt x="1" y="111"/>
                  </a:cubicBezTo>
                  <a:cubicBezTo>
                    <a:pt x="35" y="213"/>
                    <a:pt x="68" y="324"/>
                    <a:pt x="136" y="426"/>
                  </a:cubicBezTo>
                  <a:cubicBezTo>
                    <a:pt x="213" y="502"/>
                    <a:pt x="281" y="604"/>
                    <a:pt x="383" y="604"/>
                  </a:cubicBezTo>
                  <a:cubicBezTo>
                    <a:pt x="425" y="604"/>
                    <a:pt x="459" y="604"/>
                    <a:pt x="493" y="570"/>
                  </a:cubicBezTo>
                  <a:cubicBezTo>
                    <a:pt x="740" y="392"/>
                    <a:pt x="281" y="77"/>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2"/>
            <p:cNvSpPr/>
            <p:nvPr/>
          </p:nvSpPr>
          <p:spPr>
            <a:xfrm>
              <a:off x="1543594" y="3298828"/>
              <a:ext cx="22853" cy="17956"/>
            </a:xfrm>
            <a:custGeom>
              <a:avLst/>
              <a:gdLst/>
              <a:ahLst/>
              <a:cxnLst/>
              <a:rect l="l" t="t" r="r" b="b"/>
              <a:pathLst>
                <a:path w="672" h="528" extrusionOk="0">
                  <a:moveTo>
                    <a:pt x="179" y="1"/>
                  </a:moveTo>
                  <a:cubicBezTo>
                    <a:pt x="77" y="1"/>
                    <a:pt x="1" y="68"/>
                    <a:pt x="77" y="145"/>
                  </a:cubicBezTo>
                  <a:cubicBezTo>
                    <a:pt x="111" y="213"/>
                    <a:pt x="145" y="247"/>
                    <a:pt x="179" y="315"/>
                  </a:cubicBezTo>
                  <a:cubicBezTo>
                    <a:pt x="247" y="391"/>
                    <a:pt x="289" y="493"/>
                    <a:pt x="391" y="527"/>
                  </a:cubicBezTo>
                  <a:lnTo>
                    <a:pt x="425" y="527"/>
                  </a:lnTo>
                  <a:cubicBezTo>
                    <a:pt x="502" y="527"/>
                    <a:pt x="570" y="493"/>
                    <a:pt x="570" y="425"/>
                  </a:cubicBezTo>
                  <a:cubicBezTo>
                    <a:pt x="672" y="213"/>
                    <a:pt x="357" y="1"/>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32"/>
            <p:cNvSpPr/>
            <p:nvPr/>
          </p:nvSpPr>
          <p:spPr>
            <a:xfrm>
              <a:off x="1483503" y="3265024"/>
              <a:ext cx="24009" cy="21697"/>
            </a:xfrm>
            <a:custGeom>
              <a:avLst/>
              <a:gdLst/>
              <a:ahLst/>
              <a:cxnLst/>
              <a:rect l="l" t="t" r="r" b="b"/>
              <a:pathLst>
                <a:path w="706" h="638" extrusionOk="0">
                  <a:moveTo>
                    <a:pt x="145" y="1"/>
                  </a:moveTo>
                  <a:cubicBezTo>
                    <a:pt x="69" y="1"/>
                    <a:pt x="1" y="77"/>
                    <a:pt x="35" y="145"/>
                  </a:cubicBezTo>
                  <a:cubicBezTo>
                    <a:pt x="103" y="323"/>
                    <a:pt x="247" y="459"/>
                    <a:pt x="391" y="570"/>
                  </a:cubicBezTo>
                  <a:cubicBezTo>
                    <a:pt x="425" y="604"/>
                    <a:pt x="493" y="638"/>
                    <a:pt x="527" y="638"/>
                  </a:cubicBezTo>
                  <a:cubicBezTo>
                    <a:pt x="570" y="638"/>
                    <a:pt x="604" y="638"/>
                    <a:pt x="604" y="604"/>
                  </a:cubicBezTo>
                  <a:cubicBezTo>
                    <a:pt x="638" y="604"/>
                    <a:pt x="672" y="570"/>
                    <a:pt x="672" y="536"/>
                  </a:cubicBezTo>
                  <a:cubicBezTo>
                    <a:pt x="706" y="459"/>
                    <a:pt x="706" y="391"/>
                    <a:pt x="638" y="323"/>
                  </a:cubicBezTo>
                  <a:cubicBezTo>
                    <a:pt x="570" y="247"/>
                    <a:pt x="493" y="213"/>
                    <a:pt x="425" y="145"/>
                  </a:cubicBezTo>
                  <a:cubicBezTo>
                    <a:pt x="357" y="77"/>
                    <a:pt x="281" y="35"/>
                    <a:pt x="1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32"/>
            <p:cNvSpPr/>
            <p:nvPr/>
          </p:nvSpPr>
          <p:spPr>
            <a:xfrm>
              <a:off x="1527985" y="3220542"/>
              <a:ext cx="18228" cy="16800"/>
            </a:xfrm>
            <a:custGeom>
              <a:avLst/>
              <a:gdLst/>
              <a:ahLst/>
              <a:cxnLst/>
              <a:rect l="l" t="t" r="r" b="b"/>
              <a:pathLst>
                <a:path w="536" h="494" extrusionOk="0">
                  <a:moveTo>
                    <a:pt x="111" y="0"/>
                  </a:moveTo>
                  <a:cubicBezTo>
                    <a:pt x="69" y="0"/>
                    <a:pt x="1" y="34"/>
                    <a:pt x="35" y="111"/>
                  </a:cubicBezTo>
                  <a:cubicBezTo>
                    <a:pt x="111" y="213"/>
                    <a:pt x="145" y="357"/>
                    <a:pt x="247" y="459"/>
                  </a:cubicBezTo>
                  <a:cubicBezTo>
                    <a:pt x="281" y="459"/>
                    <a:pt x="324" y="493"/>
                    <a:pt x="358" y="493"/>
                  </a:cubicBezTo>
                  <a:cubicBezTo>
                    <a:pt x="392" y="493"/>
                    <a:pt x="426" y="493"/>
                    <a:pt x="460" y="459"/>
                  </a:cubicBezTo>
                  <a:cubicBezTo>
                    <a:pt x="494" y="425"/>
                    <a:pt x="536" y="357"/>
                    <a:pt x="494" y="281"/>
                  </a:cubicBezTo>
                  <a:cubicBezTo>
                    <a:pt x="426" y="179"/>
                    <a:pt x="281" y="111"/>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32"/>
            <p:cNvSpPr/>
            <p:nvPr/>
          </p:nvSpPr>
          <p:spPr>
            <a:xfrm>
              <a:off x="1464153" y="3197723"/>
              <a:ext cx="22853" cy="20541"/>
            </a:xfrm>
            <a:custGeom>
              <a:avLst/>
              <a:gdLst/>
              <a:ahLst/>
              <a:cxnLst/>
              <a:rect l="l" t="t" r="r" b="b"/>
              <a:pathLst>
                <a:path w="672" h="604" extrusionOk="0">
                  <a:moveTo>
                    <a:pt x="111" y="0"/>
                  </a:moveTo>
                  <a:cubicBezTo>
                    <a:pt x="34" y="0"/>
                    <a:pt x="0" y="68"/>
                    <a:pt x="34" y="102"/>
                  </a:cubicBezTo>
                  <a:cubicBezTo>
                    <a:pt x="77" y="213"/>
                    <a:pt x="179" y="315"/>
                    <a:pt x="247" y="391"/>
                  </a:cubicBezTo>
                  <a:cubicBezTo>
                    <a:pt x="323" y="459"/>
                    <a:pt x="391" y="603"/>
                    <a:pt x="536" y="603"/>
                  </a:cubicBezTo>
                  <a:lnTo>
                    <a:pt x="536" y="603"/>
                  </a:lnTo>
                  <a:cubicBezTo>
                    <a:pt x="604" y="603"/>
                    <a:pt x="672" y="569"/>
                    <a:pt x="672" y="459"/>
                  </a:cubicBezTo>
                  <a:cubicBezTo>
                    <a:pt x="672" y="315"/>
                    <a:pt x="536" y="247"/>
                    <a:pt x="425" y="179"/>
                  </a:cubicBezTo>
                  <a:cubicBezTo>
                    <a:pt x="323" y="102"/>
                    <a:pt x="247" y="34"/>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32"/>
            <p:cNvSpPr/>
            <p:nvPr/>
          </p:nvSpPr>
          <p:spPr>
            <a:xfrm>
              <a:off x="1477449" y="3149467"/>
              <a:ext cx="18228" cy="19384"/>
            </a:xfrm>
            <a:custGeom>
              <a:avLst/>
              <a:gdLst/>
              <a:ahLst/>
              <a:cxnLst/>
              <a:rect l="l" t="t" r="r" b="b"/>
              <a:pathLst>
                <a:path w="536" h="570" extrusionOk="0">
                  <a:moveTo>
                    <a:pt x="68" y="1"/>
                  </a:moveTo>
                  <a:cubicBezTo>
                    <a:pt x="34" y="1"/>
                    <a:pt x="0" y="35"/>
                    <a:pt x="0" y="77"/>
                  </a:cubicBezTo>
                  <a:cubicBezTo>
                    <a:pt x="34" y="179"/>
                    <a:pt x="111" y="290"/>
                    <a:pt x="179" y="357"/>
                  </a:cubicBezTo>
                  <a:cubicBezTo>
                    <a:pt x="213" y="459"/>
                    <a:pt x="281" y="570"/>
                    <a:pt x="391" y="570"/>
                  </a:cubicBezTo>
                  <a:lnTo>
                    <a:pt x="425" y="570"/>
                  </a:lnTo>
                  <a:cubicBezTo>
                    <a:pt x="459" y="570"/>
                    <a:pt x="535" y="536"/>
                    <a:pt x="535" y="502"/>
                  </a:cubicBezTo>
                  <a:cubicBezTo>
                    <a:pt x="535" y="391"/>
                    <a:pt x="535" y="357"/>
                    <a:pt x="493" y="290"/>
                  </a:cubicBezTo>
                  <a:cubicBezTo>
                    <a:pt x="459" y="247"/>
                    <a:pt x="391" y="213"/>
                    <a:pt x="357" y="179"/>
                  </a:cubicBezTo>
                  <a:cubicBezTo>
                    <a:pt x="281" y="111"/>
                    <a:pt x="179" y="35"/>
                    <a:pt x="1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32"/>
            <p:cNvSpPr/>
            <p:nvPr/>
          </p:nvSpPr>
          <p:spPr>
            <a:xfrm>
              <a:off x="1424568" y="3139945"/>
              <a:ext cx="20541" cy="20541"/>
            </a:xfrm>
            <a:custGeom>
              <a:avLst/>
              <a:gdLst/>
              <a:ahLst/>
              <a:cxnLst/>
              <a:rect l="l" t="t" r="r" b="b"/>
              <a:pathLst>
                <a:path w="604" h="604" extrusionOk="0">
                  <a:moveTo>
                    <a:pt x="103" y="0"/>
                  </a:moveTo>
                  <a:cubicBezTo>
                    <a:pt x="35" y="0"/>
                    <a:pt x="1" y="68"/>
                    <a:pt x="35" y="145"/>
                  </a:cubicBezTo>
                  <a:cubicBezTo>
                    <a:pt x="69" y="213"/>
                    <a:pt x="103" y="281"/>
                    <a:pt x="179" y="357"/>
                  </a:cubicBezTo>
                  <a:cubicBezTo>
                    <a:pt x="213" y="425"/>
                    <a:pt x="247" y="493"/>
                    <a:pt x="315" y="570"/>
                  </a:cubicBezTo>
                  <a:cubicBezTo>
                    <a:pt x="349" y="570"/>
                    <a:pt x="391" y="603"/>
                    <a:pt x="425" y="603"/>
                  </a:cubicBezTo>
                  <a:cubicBezTo>
                    <a:pt x="459" y="603"/>
                    <a:pt x="493" y="570"/>
                    <a:pt x="527" y="570"/>
                  </a:cubicBezTo>
                  <a:cubicBezTo>
                    <a:pt x="561" y="527"/>
                    <a:pt x="604" y="425"/>
                    <a:pt x="561" y="357"/>
                  </a:cubicBezTo>
                  <a:cubicBezTo>
                    <a:pt x="493" y="281"/>
                    <a:pt x="425" y="247"/>
                    <a:pt x="349" y="179"/>
                  </a:cubicBezTo>
                  <a:cubicBezTo>
                    <a:pt x="281" y="102"/>
                    <a:pt x="213" y="68"/>
                    <a:pt x="137" y="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32"/>
            <p:cNvSpPr/>
            <p:nvPr/>
          </p:nvSpPr>
          <p:spPr>
            <a:xfrm>
              <a:off x="1405218" y="3087063"/>
              <a:ext cx="13331" cy="13059"/>
            </a:xfrm>
            <a:custGeom>
              <a:avLst/>
              <a:gdLst/>
              <a:ahLst/>
              <a:cxnLst/>
              <a:rect l="l" t="t" r="r" b="b"/>
              <a:pathLst>
                <a:path w="392" h="384" extrusionOk="0">
                  <a:moveTo>
                    <a:pt x="68" y="1"/>
                  </a:moveTo>
                  <a:cubicBezTo>
                    <a:pt x="34" y="1"/>
                    <a:pt x="1" y="35"/>
                    <a:pt x="34" y="69"/>
                  </a:cubicBezTo>
                  <a:cubicBezTo>
                    <a:pt x="34" y="137"/>
                    <a:pt x="68" y="171"/>
                    <a:pt x="111" y="247"/>
                  </a:cubicBezTo>
                  <a:cubicBezTo>
                    <a:pt x="111" y="315"/>
                    <a:pt x="179" y="349"/>
                    <a:pt x="213" y="383"/>
                  </a:cubicBezTo>
                  <a:lnTo>
                    <a:pt x="281" y="383"/>
                  </a:lnTo>
                  <a:lnTo>
                    <a:pt x="323" y="383"/>
                  </a:lnTo>
                  <a:cubicBezTo>
                    <a:pt x="357" y="383"/>
                    <a:pt x="357" y="349"/>
                    <a:pt x="391" y="315"/>
                  </a:cubicBezTo>
                  <a:cubicBezTo>
                    <a:pt x="391" y="281"/>
                    <a:pt x="391" y="247"/>
                    <a:pt x="357" y="213"/>
                  </a:cubicBezTo>
                  <a:cubicBezTo>
                    <a:pt x="281" y="137"/>
                    <a:pt x="179" y="103"/>
                    <a:pt x="1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32"/>
            <p:cNvSpPr/>
            <p:nvPr/>
          </p:nvSpPr>
          <p:spPr>
            <a:xfrm>
              <a:off x="1355805" y="3063972"/>
              <a:ext cx="21731" cy="23125"/>
            </a:xfrm>
            <a:custGeom>
              <a:avLst/>
              <a:gdLst/>
              <a:ahLst/>
              <a:cxnLst/>
              <a:rect l="l" t="t" r="r" b="b"/>
              <a:pathLst>
                <a:path w="639" h="680" extrusionOk="0">
                  <a:moveTo>
                    <a:pt x="145" y="0"/>
                  </a:moveTo>
                  <a:cubicBezTo>
                    <a:pt x="77" y="0"/>
                    <a:pt x="1" y="77"/>
                    <a:pt x="35" y="179"/>
                  </a:cubicBezTo>
                  <a:cubicBezTo>
                    <a:pt x="145" y="323"/>
                    <a:pt x="247" y="467"/>
                    <a:pt x="358" y="603"/>
                  </a:cubicBezTo>
                  <a:cubicBezTo>
                    <a:pt x="392" y="637"/>
                    <a:pt x="426" y="680"/>
                    <a:pt x="460" y="680"/>
                  </a:cubicBezTo>
                  <a:cubicBezTo>
                    <a:pt x="502" y="680"/>
                    <a:pt x="502" y="680"/>
                    <a:pt x="502" y="637"/>
                  </a:cubicBezTo>
                  <a:cubicBezTo>
                    <a:pt x="536" y="637"/>
                    <a:pt x="570" y="637"/>
                    <a:pt x="604" y="569"/>
                  </a:cubicBezTo>
                  <a:cubicBezTo>
                    <a:pt x="638" y="501"/>
                    <a:pt x="638" y="467"/>
                    <a:pt x="570" y="391"/>
                  </a:cubicBezTo>
                  <a:cubicBezTo>
                    <a:pt x="460" y="255"/>
                    <a:pt x="358" y="145"/>
                    <a:pt x="213" y="43"/>
                  </a:cubicBezTo>
                  <a:cubicBezTo>
                    <a:pt x="179" y="0"/>
                    <a:pt x="179"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32"/>
            <p:cNvSpPr/>
            <p:nvPr/>
          </p:nvSpPr>
          <p:spPr>
            <a:xfrm>
              <a:off x="1098402" y="2462209"/>
              <a:ext cx="523511" cy="520043"/>
            </a:xfrm>
            <a:custGeom>
              <a:avLst/>
              <a:gdLst/>
              <a:ahLst/>
              <a:cxnLst/>
              <a:rect l="l" t="t" r="r" b="b"/>
              <a:pathLst>
                <a:path w="15394" h="15292" extrusionOk="0">
                  <a:moveTo>
                    <a:pt x="5557" y="0"/>
                  </a:moveTo>
                  <a:cubicBezTo>
                    <a:pt x="4104" y="0"/>
                    <a:pt x="2507" y="1062"/>
                    <a:pt x="1657" y="3330"/>
                  </a:cubicBezTo>
                  <a:cubicBezTo>
                    <a:pt x="1" y="7926"/>
                    <a:pt x="3467" y="15079"/>
                    <a:pt x="3569" y="15291"/>
                  </a:cubicBezTo>
                  <a:cubicBezTo>
                    <a:pt x="3569" y="15291"/>
                    <a:pt x="15394" y="12174"/>
                    <a:pt x="15215" y="6015"/>
                  </a:cubicBezTo>
                  <a:cubicBezTo>
                    <a:pt x="15147" y="3042"/>
                    <a:pt x="13593" y="2269"/>
                    <a:pt x="11996" y="2269"/>
                  </a:cubicBezTo>
                  <a:cubicBezTo>
                    <a:pt x="10263" y="2269"/>
                    <a:pt x="8419" y="3220"/>
                    <a:pt x="8419" y="3220"/>
                  </a:cubicBezTo>
                  <a:cubicBezTo>
                    <a:pt x="8317" y="1096"/>
                    <a:pt x="7009" y="0"/>
                    <a:pt x="5557" y="0"/>
                  </a:cubicBezTo>
                  <a:close/>
                </a:path>
              </a:pathLst>
            </a:custGeom>
            <a:solidFill>
              <a:srgbClr val="F978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32"/>
            <p:cNvSpPr/>
            <p:nvPr/>
          </p:nvSpPr>
          <p:spPr>
            <a:xfrm>
              <a:off x="1183625" y="2567088"/>
              <a:ext cx="399860" cy="382788"/>
            </a:xfrm>
            <a:custGeom>
              <a:avLst/>
              <a:gdLst/>
              <a:ahLst/>
              <a:cxnLst/>
              <a:rect l="l" t="t" r="r" b="b"/>
              <a:pathLst>
                <a:path w="11758" h="11256" extrusionOk="0">
                  <a:moveTo>
                    <a:pt x="1666" y="0"/>
                  </a:moveTo>
                  <a:cubicBezTo>
                    <a:pt x="1632" y="0"/>
                    <a:pt x="1598" y="0"/>
                    <a:pt x="1564" y="34"/>
                  </a:cubicBezTo>
                  <a:cubicBezTo>
                    <a:pt x="1" y="561"/>
                    <a:pt x="749" y="9693"/>
                    <a:pt x="749" y="9693"/>
                  </a:cubicBezTo>
                  <a:lnTo>
                    <a:pt x="2872" y="11256"/>
                  </a:lnTo>
                  <a:cubicBezTo>
                    <a:pt x="2872" y="11256"/>
                    <a:pt x="11758" y="3678"/>
                    <a:pt x="10586" y="3109"/>
                  </a:cubicBezTo>
                  <a:cubicBezTo>
                    <a:pt x="10518" y="3075"/>
                    <a:pt x="10484" y="3075"/>
                    <a:pt x="10407" y="3075"/>
                  </a:cubicBezTo>
                  <a:cubicBezTo>
                    <a:pt x="8887" y="3075"/>
                    <a:pt x="2481" y="10364"/>
                    <a:pt x="2481" y="10364"/>
                  </a:cubicBezTo>
                  <a:lnTo>
                    <a:pt x="1564" y="9693"/>
                  </a:lnTo>
                  <a:cubicBezTo>
                    <a:pt x="1564" y="9693"/>
                    <a:pt x="3051" y="0"/>
                    <a:pt x="1666" y="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32"/>
            <p:cNvSpPr/>
            <p:nvPr/>
          </p:nvSpPr>
          <p:spPr>
            <a:xfrm>
              <a:off x="1259631" y="2838910"/>
              <a:ext cx="14453" cy="31525"/>
            </a:xfrm>
            <a:custGeom>
              <a:avLst/>
              <a:gdLst/>
              <a:ahLst/>
              <a:cxnLst/>
              <a:rect l="l" t="t" r="r" b="b"/>
              <a:pathLst>
                <a:path w="425" h="927" extrusionOk="0">
                  <a:moveTo>
                    <a:pt x="280" y="1"/>
                  </a:moveTo>
                  <a:cubicBezTo>
                    <a:pt x="246" y="1"/>
                    <a:pt x="212" y="1"/>
                    <a:pt x="212" y="35"/>
                  </a:cubicBezTo>
                  <a:cubicBezTo>
                    <a:pt x="145" y="179"/>
                    <a:pt x="145" y="324"/>
                    <a:pt x="102" y="459"/>
                  </a:cubicBezTo>
                  <a:cubicBezTo>
                    <a:pt x="68" y="604"/>
                    <a:pt x="0" y="748"/>
                    <a:pt x="68" y="850"/>
                  </a:cubicBezTo>
                  <a:cubicBezTo>
                    <a:pt x="102" y="884"/>
                    <a:pt x="145" y="927"/>
                    <a:pt x="178" y="927"/>
                  </a:cubicBezTo>
                  <a:lnTo>
                    <a:pt x="212" y="927"/>
                  </a:lnTo>
                  <a:cubicBezTo>
                    <a:pt x="391" y="850"/>
                    <a:pt x="391" y="672"/>
                    <a:pt x="391" y="502"/>
                  </a:cubicBezTo>
                  <a:cubicBezTo>
                    <a:pt x="425" y="358"/>
                    <a:pt x="425" y="179"/>
                    <a:pt x="357" y="35"/>
                  </a:cubicBezTo>
                  <a:cubicBezTo>
                    <a:pt x="314" y="1"/>
                    <a:pt x="314" y="1"/>
                    <a:pt x="2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32"/>
            <p:cNvSpPr/>
            <p:nvPr/>
          </p:nvSpPr>
          <p:spPr>
            <a:xfrm>
              <a:off x="1309010" y="2812622"/>
              <a:ext cx="17956" cy="26322"/>
            </a:xfrm>
            <a:custGeom>
              <a:avLst/>
              <a:gdLst/>
              <a:ahLst/>
              <a:cxnLst/>
              <a:rect l="l" t="t" r="r" b="b"/>
              <a:pathLst>
                <a:path w="528" h="774" extrusionOk="0">
                  <a:moveTo>
                    <a:pt x="425" y="1"/>
                  </a:moveTo>
                  <a:cubicBezTo>
                    <a:pt x="425" y="1"/>
                    <a:pt x="391" y="1"/>
                    <a:pt x="349" y="35"/>
                  </a:cubicBezTo>
                  <a:cubicBezTo>
                    <a:pt x="315" y="69"/>
                    <a:pt x="315" y="103"/>
                    <a:pt x="281" y="171"/>
                  </a:cubicBezTo>
                  <a:cubicBezTo>
                    <a:pt x="247" y="247"/>
                    <a:pt x="213" y="281"/>
                    <a:pt x="179" y="349"/>
                  </a:cubicBezTo>
                  <a:cubicBezTo>
                    <a:pt x="103" y="425"/>
                    <a:pt x="69" y="459"/>
                    <a:pt x="35" y="527"/>
                  </a:cubicBezTo>
                  <a:cubicBezTo>
                    <a:pt x="1" y="561"/>
                    <a:pt x="1" y="638"/>
                    <a:pt x="1" y="706"/>
                  </a:cubicBezTo>
                  <a:cubicBezTo>
                    <a:pt x="1" y="740"/>
                    <a:pt x="35" y="774"/>
                    <a:pt x="69" y="774"/>
                  </a:cubicBezTo>
                  <a:cubicBezTo>
                    <a:pt x="247" y="774"/>
                    <a:pt x="349" y="638"/>
                    <a:pt x="425" y="493"/>
                  </a:cubicBezTo>
                  <a:cubicBezTo>
                    <a:pt x="459" y="383"/>
                    <a:pt x="527" y="213"/>
                    <a:pt x="493" y="69"/>
                  </a:cubicBezTo>
                  <a:cubicBezTo>
                    <a:pt x="493" y="35"/>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32"/>
            <p:cNvSpPr/>
            <p:nvPr/>
          </p:nvSpPr>
          <p:spPr>
            <a:xfrm>
              <a:off x="1270310" y="2779975"/>
              <a:ext cx="17072" cy="26628"/>
            </a:xfrm>
            <a:custGeom>
              <a:avLst/>
              <a:gdLst/>
              <a:ahLst/>
              <a:cxnLst/>
              <a:rect l="l" t="t" r="r" b="b"/>
              <a:pathLst>
                <a:path w="502" h="783" extrusionOk="0">
                  <a:moveTo>
                    <a:pt x="357" y="1"/>
                  </a:moveTo>
                  <a:cubicBezTo>
                    <a:pt x="323" y="1"/>
                    <a:pt x="323" y="1"/>
                    <a:pt x="289" y="35"/>
                  </a:cubicBezTo>
                  <a:cubicBezTo>
                    <a:pt x="255" y="179"/>
                    <a:pt x="179" y="281"/>
                    <a:pt x="111" y="426"/>
                  </a:cubicBezTo>
                  <a:cubicBezTo>
                    <a:pt x="43" y="536"/>
                    <a:pt x="0" y="638"/>
                    <a:pt x="77" y="748"/>
                  </a:cubicBezTo>
                  <a:cubicBezTo>
                    <a:pt x="77" y="782"/>
                    <a:pt x="111" y="782"/>
                    <a:pt x="145" y="782"/>
                  </a:cubicBezTo>
                  <a:lnTo>
                    <a:pt x="179" y="782"/>
                  </a:lnTo>
                  <a:cubicBezTo>
                    <a:pt x="289" y="748"/>
                    <a:pt x="323" y="638"/>
                    <a:pt x="357" y="493"/>
                  </a:cubicBezTo>
                  <a:cubicBezTo>
                    <a:pt x="391" y="392"/>
                    <a:pt x="425" y="247"/>
                    <a:pt x="468" y="111"/>
                  </a:cubicBezTo>
                  <a:cubicBezTo>
                    <a:pt x="502" y="35"/>
                    <a:pt x="425" y="1"/>
                    <a:pt x="3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32"/>
            <p:cNvSpPr/>
            <p:nvPr/>
          </p:nvSpPr>
          <p:spPr>
            <a:xfrm>
              <a:off x="1309010" y="2743859"/>
              <a:ext cx="16800" cy="28940"/>
            </a:xfrm>
            <a:custGeom>
              <a:avLst/>
              <a:gdLst/>
              <a:ahLst/>
              <a:cxnLst/>
              <a:rect l="l" t="t" r="r" b="b"/>
              <a:pathLst>
                <a:path w="494" h="851" extrusionOk="0">
                  <a:moveTo>
                    <a:pt x="391" y="1"/>
                  </a:moveTo>
                  <a:cubicBezTo>
                    <a:pt x="349" y="1"/>
                    <a:pt x="315" y="1"/>
                    <a:pt x="315" y="35"/>
                  </a:cubicBezTo>
                  <a:cubicBezTo>
                    <a:pt x="213" y="179"/>
                    <a:pt x="179" y="281"/>
                    <a:pt x="103" y="426"/>
                  </a:cubicBezTo>
                  <a:cubicBezTo>
                    <a:pt x="35" y="536"/>
                    <a:pt x="1" y="672"/>
                    <a:pt x="69" y="782"/>
                  </a:cubicBezTo>
                  <a:cubicBezTo>
                    <a:pt x="103" y="816"/>
                    <a:pt x="137" y="850"/>
                    <a:pt x="179" y="850"/>
                  </a:cubicBezTo>
                  <a:cubicBezTo>
                    <a:pt x="179" y="850"/>
                    <a:pt x="213" y="850"/>
                    <a:pt x="247" y="816"/>
                  </a:cubicBezTo>
                  <a:cubicBezTo>
                    <a:pt x="349" y="782"/>
                    <a:pt x="391" y="638"/>
                    <a:pt x="425" y="494"/>
                  </a:cubicBezTo>
                  <a:cubicBezTo>
                    <a:pt x="459" y="358"/>
                    <a:pt x="493" y="247"/>
                    <a:pt x="493" y="69"/>
                  </a:cubicBezTo>
                  <a:cubicBezTo>
                    <a:pt x="493" y="35"/>
                    <a:pt x="425" y="1"/>
                    <a:pt x="3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32"/>
            <p:cNvSpPr/>
            <p:nvPr/>
          </p:nvSpPr>
          <p:spPr>
            <a:xfrm>
              <a:off x="1339073" y="2740390"/>
              <a:ext cx="17922" cy="31253"/>
            </a:xfrm>
            <a:custGeom>
              <a:avLst/>
              <a:gdLst/>
              <a:ahLst/>
              <a:cxnLst/>
              <a:rect l="l" t="t" r="r" b="b"/>
              <a:pathLst>
                <a:path w="527" h="919" extrusionOk="0">
                  <a:moveTo>
                    <a:pt x="425" y="1"/>
                  </a:moveTo>
                  <a:cubicBezTo>
                    <a:pt x="357" y="1"/>
                    <a:pt x="315" y="35"/>
                    <a:pt x="315" y="69"/>
                  </a:cubicBezTo>
                  <a:cubicBezTo>
                    <a:pt x="281" y="247"/>
                    <a:pt x="179" y="426"/>
                    <a:pt x="102" y="562"/>
                  </a:cubicBezTo>
                  <a:cubicBezTo>
                    <a:pt x="68" y="672"/>
                    <a:pt x="0" y="850"/>
                    <a:pt x="145" y="884"/>
                  </a:cubicBezTo>
                  <a:lnTo>
                    <a:pt x="179" y="918"/>
                  </a:lnTo>
                  <a:cubicBezTo>
                    <a:pt x="315" y="918"/>
                    <a:pt x="391" y="706"/>
                    <a:pt x="425" y="638"/>
                  </a:cubicBezTo>
                  <a:cubicBezTo>
                    <a:pt x="493" y="460"/>
                    <a:pt x="527" y="281"/>
                    <a:pt x="527" y="103"/>
                  </a:cubicBezTo>
                  <a:cubicBezTo>
                    <a:pt x="527" y="35"/>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32"/>
            <p:cNvSpPr/>
            <p:nvPr/>
          </p:nvSpPr>
          <p:spPr>
            <a:xfrm>
              <a:off x="1378624" y="2733181"/>
              <a:ext cx="20575" cy="27478"/>
            </a:xfrm>
            <a:custGeom>
              <a:avLst/>
              <a:gdLst/>
              <a:ahLst/>
              <a:cxnLst/>
              <a:rect l="l" t="t" r="r" b="b"/>
              <a:pathLst>
                <a:path w="605" h="808" extrusionOk="0">
                  <a:moveTo>
                    <a:pt x="536" y="1"/>
                  </a:moveTo>
                  <a:cubicBezTo>
                    <a:pt x="502" y="1"/>
                    <a:pt x="426" y="35"/>
                    <a:pt x="426" y="69"/>
                  </a:cubicBezTo>
                  <a:cubicBezTo>
                    <a:pt x="392" y="171"/>
                    <a:pt x="324" y="315"/>
                    <a:pt x="256" y="383"/>
                  </a:cubicBezTo>
                  <a:cubicBezTo>
                    <a:pt x="145" y="493"/>
                    <a:pt x="43" y="527"/>
                    <a:pt x="43" y="672"/>
                  </a:cubicBezTo>
                  <a:cubicBezTo>
                    <a:pt x="1" y="740"/>
                    <a:pt x="77" y="774"/>
                    <a:pt x="111" y="808"/>
                  </a:cubicBezTo>
                  <a:lnTo>
                    <a:pt x="179" y="808"/>
                  </a:lnTo>
                  <a:cubicBezTo>
                    <a:pt x="324" y="808"/>
                    <a:pt x="468" y="638"/>
                    <a:pt x="536" y="527"/>
                  </a:cubicBezTo>
                  <a:cubicBezTo>
                    <a:pt x="604" y="383"/>
                    <a:pt x="604" y="247"/>
                    <a:pt x="604" y="69"/>
                  </a:cubicBezTo>
                  <a:cubicBezTo>
                    <a:pt x="604" y="35"/>
                    <a:pt x="570" y="1"/>
                    <a:pt x="5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32"/>
            <p:cNvSpPr/>
            <p:nvPr/>
          </p:nvSpPr>
          <p:spPr>
            <a:xfrm>
              <a:off x="1364205" y="2684924"/>
              <a:ext cx="17072" cy="28940"/>
            </a:xfrm>
            <a:custGeom>
              <a:avLst/>
              <a:gdLst/>
              <a:ahLst/>
              <a:cxnLst/>
              <a:rect l="l" t="t" r="r" b="b"/>
              <a:pathLst>
                <a:path w="502" h="851" extrusionOk="0">
                  <a:moveTo>
                    <a:pt x="391" y="1"/>
                  </a:moveTo>
                  <a:cubicBezTo>
                    <a:pt x="357" y="1"/>
                    <a:pt x="323" y="1"/>
                    <a:pt x="323" y="35"/>
                  </a:cubicBezTo>
                  <a:cubicBezTo>
                    <a:pt x="255" y="281"/>
                    <a:pt x="77" y="494"/>
                    <a:pt x="0" y="740"/>
                  </a:cubicBezTo>
                  <a:cubicBezTo>
                    <a:pt x="0" y="782"/>
                    <a:pt x="43" y="850"/>
                    <a:pt x="111" y="850"/>
                  </a:cubicBezTo>
                  <a:lnTo>
                    <a:pt x="145" y="850"/>
                  </a:lnTo>
                  <a:cubicBezTo>
                    <a:pt x="425" y="672"/>
                    <a:pt x="467" y="358"/>
                    <a:pt x="501" y="69"/>
                  </a:cubicBezTo>
                  <a:cubicBezTo>
                    <a:pt x="501" y="1"/>
                    <a:pt x="467" y="1"/>
                    <a:pt x="3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2"/>
            <p:cNvSpPr/>
            <p:nvPr/>
          </p:nvSpPr>
          <p:spPr>
            <a:xfrm>
              <a:off x="1311323" y="2671661"/>
              <a:ext cx="13331" cy="27750"/>
            </a:xfrm>
            <a:custGeom>
              <a:avLst/>
              <a:gdLst/>
              <a:ahLst/>
              <a:cxnLst/>
              <a:rect l="l" t="t" r="r" b="b"/>
              <a:pathLst>
                <a:path w="392" h="816" extrusionOk="0">
                  <a:moveTo>
                    <a:pt x="323" y="0"/>
                  </a:moveTo>
                  <a:cubicBezTo>
                    <a:pt x="281" y="0"/>
                    <a:pt x="247" y="34"/>
                    <a:pt x="247" y="68"/>
                  </a:cubicBezTo>
                  <a:cubicBezTo>
                    <a:pt x="213" y="323"/>
                    <a:pt x="1" y="493"/>
                    <a:pt x="1" y="748"/>
                  </a:cubicBezTo>
                  <a:cubicBezTo>
                    <a:pt x="1" y="782"/>
                    <a:pt x="35" y="816"/>
                    <a:pt x="111" y="816"/>
                  </a:cubicBezTo>
                  <a:lnTo>
                    <a:pt x="111" y="816"/>
                  </a:lnTo>
                  <a:cubicBezTo>
                    <a:pt x="391" y="705"/>
                    <a:pt x="391" y="323"/>
                    <a:pt x="391" y="68"/>
                  </a:cubicBezTo>
                  <a:cubicBezTo>
                    <a:pt x="391" y="34"/>
                    <a:pt x="357" y="0"/>
                    <a:pt x="32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2"/>
            <p:cNvSpPr/>
            <p:nvPr/>
          </p:nvSpPr>
          <p:spPr>
            <a:xfrm>
              <a:off x="1287348" y="2646530"/>
              <a:ext cx="10712" cy="26322"/>
            </a:xfrm>
            <a:custGeom>
              <a:avLst/>
              <a:gdLst/>
              <a:ahLst/>
              <a:cxnLst/>
              <a:rect l="l" t="t" r="r" b="b"/>
              <a:pathLst>
                <a:path w="315" h="774" extrusionOk="0">
                  <a:moveTo>
                    <a:pt x="137" y="0"/>
                  </a:moveTo>
                  <a:cubicBezTo>
                    <a:pt x="103" y="0"/>
                    <a:pt x="69" y="34"/>
                    <a:pt x="69" y="102"/>
                  </a:cubicBezTo>
                  <a:cubicBezTo>
                    <a:pt x="69" y="213"/>
                    <a:pt x="35" y="314"/>
                    <a:pt x="35" y="459"/>
                  </a:cubicBezTo>
                  <a:cubicBezTo>
                    <a:pt x="35" y="527"/>
                    <a:pt x="1" y="637"/>
                    <a:pt x="35" y="739"/>
                  </a:cubicBezTo>
                  <a:cubicBezTo>
                    <a:pt x="35" y="773"/>
                    <a:pt x="69" y="773"/>
                    <a:pt x="103" y="773"/>
                  </a:cubicBezTo>
                  <a:lnTo>
                    <a:pt x="179" y="773"/>
                  </a:lnTo>
                  <a:cubicBezTo>
                    <a:pt x="315" y="561"/>
                    <a:pt x="247" y="280"/>
                    <a:pt x="213" y="68"/>
                  </a:cubicBezTo>
                  <a:cubicBezTo>
                    <a:pt x="213" y="34"/>
                    <a:pt x="179" y="0"/>
                    <a:pt x="13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2"/>
            <p:cNvSpPr/>
            <p:nvPr/>
          </p:nvSpPr>
          <p:spPr>
            <a:xfrm>
              <a:off x="1328089" y="2600586"/>
              <a:ext cx="13331" cy="25472"/>
            </a:xfrm>
            <a:custGeom>
              <a:avLst/>
              <a:gdLst/>
              <a:ahLst/>
              <a:cxnLst/>
              <a:rect l="l" t="t" r="r" b="b"/>
              <a:pathLst>
                <a:path w="392" h="749" extrusionOk="0">
                  <a:moveTo>
                    <a:pt x="255" y="0"/>
                  </a:moveTo>
                  <a:cubicBezTo>
                    <a:pt x="213" y="0"/>
                    <a:pt x="179" y="34"/>
                    <a:pt x="179" y="77"/>
                  </a:cubicBezTo>
                  <a:cubicBezTo>
                    <a:pt x="145" y="179"/>
                    <a:pt x="111" y="247"/>
                    <a:pt x="77" y="357"/>
                  </a:cubicBezTo>
                  <a:cubicBezTo>
                    <a:pt x="77" y="459"/>
                    <a:pt x="0" y="570"/>
                    <a:pt x="77" y="672"/>
                  </a:cubicBezTo>
                  <a:cubicBezTo>
                    <a:pt x="111" y="714"/>
                    <a:pt x="179" y="748"/>
                    <a:pt x="213" y="748"/>
                  </a:cubicBezTo>
                  <a:lnTo>
                    <a:pt x="289" y="748"/>
                  </a:lnTo>
                  <a:cubicBezTo>
                    <a:pt x="391" y="638"/>
                    <a:pt x="391" y="536"/>
                    <a:pt x="391" y="391"/>
                  </a:cubicBezTo>
                  <a:cubicBezTo>
                    <a:pt x="391" y="247"/>
                    <a:pt x="357" y="145"/>
                    <a:pt x="28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2"/>
            <p:cNvSpPr/>
            <p:nvPr/>
          </p:nvSpPr>
          <p:spPr>
            <a:xfrm>
              <a:off x="1335298" y="2554948"/>
              <a:ext cx="12175" cy="20541"/>
            </a:xfrm>
            <a:custGeom>
              <a:avLst/>
              <a:gdLst/>
              <a:ahLst/>
              <a:cxnLst/>
              <a:rect l="l" t="t" r="r" b="b"/>
              <a:pathLst>
                <a:path w="358" h="604" extrusionOk="0">
                  <a:moveTo>
                    <a:pt x="145" y="0"/>
                  </a:moveTo>
                  <a:cubicBezTo>
                    <a:pt x="145" y="0"/>
                    <a:pt x="145" y="34"/>
                    <a:pt x="111" y="34"/>
                  </a:cubicBezTo>
                  <a:cubicBezTo>
                    <a:pt x="77" y="102"/>
                    <a:pt x="77" y="213"/>
                    <a:pt x="77" y="281"/>
                  </a:cubicBezTo>
                  <a:cubicBezTo>
                    <a:pt x="43" y="391"/>
                    <a:pt x="1" y="493"/>
                    <a:pt x="111" y="569"/>
                  </a:cubicBezTo>
                  <a:cubicBezTo>
                    <a:pt x="111" y="603"/>
                    <a:pt x="145" y="603"/>
                    <a:pt x="179" y="603"/>
                  </a:cubicBezTo>
                  <a:lnTo>
                    <a:pt x="213" y="603"/>
                  </a:lnTo>
                  <a:cubicBezTo>
                    <a:pt x="358" y="527"/>
                    <a:pt x="324" y="391"/>
                    <a:pt x="324" y="281"/>
                  </a:cubicBezTo>
                  <a:cubicBezTo>
                    <a:pt x="290" y="179"/>
                    <a:pt x="256" y="68"/>
                    <a:pt x="179" y="34"/>
                  </a:cubicBezTo>
                  <a:cubicBezTo>
                    <a:pt x="179" y="0"/>
                    <a:pt x="145" y="0"/>
                    <a:pt x="1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2"/>
            <p:cNvSpPr/>
            <p:nvPr/>
          </p:nvSpPr>
          <p:spPr>
            <a:xfrm>
              <a:off x="1293435" y="2557260"/>
              <a:ext cx="10712" cy="30063"/>
            </a:xfrm>
            <a:custGeom>
              <a:avLst/>
              <a:gdLst/>
              <a:ahLst/>
              <a:cxnLst/>
              <a:rect l="l" t="t" r="r" b="b"/>
              <a:pathLst>
                <a:path w="315" h="884" extrusionOk="0">
                  <a:moveTo>
                    <a:pt x="136" y="0"/>
                  </a:moveTo>
                  <a:cubicBezTo>
                    <a:pt x="136" y="0"/>
                    <a:pt x="102" y="0"/>
                    <a:pt x="68" y="77"/>
                  </a:cubicBezTo>
                  <a:cubicBezTo>
                    <a:pt x="68" y="213"/>
                    <a:pt x="34" y="357"/>
                    <a:pt x="34" y="501"/>
                  </a:cubicBezTo>
                  <a:cubicBezTo>
                    <a:pt x="0" y="637"/>
                    <a:pt x="0" y="748"/>
                    <a:pt x="68" y="850"/>
                  </a:cubicBezTo>
                  <a:cubicBezTo>
                    <a:pt x="102" y="884"/>
                    <a:pt x="136" y="884"/>
                    <a:pt x="136" y="884"/>
                  </a:cubicBezTo>
                  <a:cubicBezTo>
                    <a:pt x="170" y="884"/>
                    <a:pt x="212" y="884"/>
                    <a:pt x="246" y="850"/>
                  </a:cubicBezTo>
                  <a:cubicBezTo>
                    <a:pt x="314" y="748"/>
                    <a:pt x="314" y="637"/>
                    <a:pt x="280" y="501"/>
                  </a:cubicBezTo>
                  <a:cubicBezTo>
                    <a:pt x="280" y="357"/>
                    <a:pt x="246" y="213"/>
                    <a:pt x="212" y="77"/>
                  </a:cubicBezTo>
                  <a:cubicBezTo>
                    <a:pt x="212" y="0"/>
                    <a:pt x="170" y="0"/>
                    <a:pt x="1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2"/>
            <p:cNvSpPr/>
            <p:nvPr/>
          </p:nvSpPr>
          <p:spPr>
            <a:xfrm>
              <a:off x="1296870" y="2498325"/>
              <a:ext cx="12175" cy="24009"/>
            </a:xfrm>
            <a:custGeom>
              <a:avLst/>
              <a:gdLst/>
              <a:ahLst/>
              <a:cxnLst/>
              <a:rect l="l" t="t" r="r" b="b"/>
              <a:pathLst>
                <a:path w="358" h="706" extrusionOk="0">
                  <a:moveTo>
                    <a:pt x="145" y="0"/>
                  </a:moveTo>
                  <a:cubicBezTo>
                    <a:pt x="111" y="0"/>
                    <a:pt x="69" y="34"/>
                    <a:pt x="69" y="34"/>
                  </a:cubicBezTo>
                  <a:cubicBezTo>
                    <a:pt x="35" y="111"/>
                    <a:pt x="35" y="213"/>
                    <a:pt x="35" y="281"/>
                  </a:cubicBezTo>
                  <a:cubicBezTo>
                    <a:pt x="35" y="391"/>
                    <a:pt x="1" y="493"/>
                    <a:pt x="35" y="603"/>
                  </a:cubicBezTo>
                  <a:cubicBezTo>
                    <a:pt x="35" y="671"/>
                    <a:pt x="111" y="705"/>
                    <a:pt x="145" y="705"/>
                  </a:cubicBezTo>
                  <a:cubicBezTo>
                    <a:pt x="213" y="705"/>
                    <a:pt x="281" y="671"/>
                    <a:pt x="324" y="603"/>
                  </a:cubicBezTo>
                  <a:cubicBezTo>
                    <a:pt x="358" y="493"/>
                    <a:pt x="324" y="357"/>
                    <a:pt x="281" y="247"/>
                  </a:cubicBezTo>
                  <a:cubicBezTo>
                    <a:pt x="281" y="179"/>
                    <a:pt x="247" y="68"/>
                    <a:pt x="179"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2"/>
            <p:cNvSpPr/>
            <p:nvPr/>
          </p:nvSpPr>
          <p:spPr>
            <a:xfrm>
              <a:off x="1259631" y="2506691"/>
              <a:ext cx="13297" cy="32681"/>
            </a:xfrm>
            <a:custGeom>
              <a:avLst/>
              <a:gdLst/>
              <a:ahLst/>
              <a:cxnLst/>
              <a:rect l="l" t="t" r="r" b="b"/>
              <a:pathLst>
                <a:path w="391" h="961" extrusionOk="0">
                  <a:moveTo>
                    <a:pt x="212" y="1"/>
                  </a:moveTo>
                  <a:cubicBezTo>
                    <a:pt x="178" y="1"/>
                    <a:pt x="145" y="35"/>
                    <a:pt x="102" y="77"/>
                  </a:cubicBezTo>
                  <a:cubicBezTo>
                    <a:pt x="68" y="323"/>
                    <a:pt x="34" y="570"/>
                    <a:pt x="34" y="816"/>
                  </a:cubicBezTo>
                  <a:cubicBezTo>
                    <a:pt x="0" y="927"/>
                    <a:pt x="102" y="961"/>
                    <a:pt x="212" y="961"/>
                  </a:cubicBezTo>
                  <a:cubicBezTo>
                    <a:pt x="280" y="961"/>
                    <a:pt x="391" y="927"/>
                    <a:pt x="357" y="816"/>
                  </a:cubicBezTo>
                  <a:cubicBezTo>
                    <a:pt x="357" y="570"/>
                    <a:pt x="314" y="323"/>
                    <a:pt x="280" y="77"/>
                  </a:cubicBezTo>
                  <a:cubicBezTo>
                    <a:pt x="280" y="35"/>
                    <a:pt x="246" y="1"/>
                    <a:pt x="2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2"/>
            <p:cNvSpPr/>
            <p:nvPr/>
          </p:nvSpPr>
          <p:spPr>
            <a:xfrm>
              <a:off x="1206750" y="2522300"/>
              <a:ext cx="11869" cy="21697"/>
            </a:xfrm>
            <a:custGeom>
              <a:avLst/>
              <a:gdLst/>
              <a:ahLst/>
              <a:cxnLst/>
              <a:rect l="l" t="t" r="r" b="b"/>
              <a:pathLst>
                <a:path w="349" h="638" extrusionOk="0">
                  <a:moveTo>
                    <a:pt x="170" y="0"/>
                  </a:moveTo>
                  <a:cubicBezTo>
                    <a:pt x="136" y="0"/>
                    <a:pt x="102" y="43"/>
                    <a:pt x="102" y="77"/>
                  </a:cubicBezTo>
                  <a:cubicBezTo>
                    <a:pt x="102" y="145"/>
                    <a:pt x="69" y="213"/>
                    <a:pt x="35" y="289"/>
                  </a:cubicBezTo>
                  <a:cubicBezTo>
                    <a:pt x="35" y="391"/>
                    <a:pt x="1" y="468"/>
                    <a:pt x="35" y="536"/>
                  </a:cubicBezTo>
                  <a:cubicBezTo>
                    <a:pt x="69" y="604"/>
                    <a:pt x="102" y="637"/>
                    <a:pt x="136" y="637"/>
                  </a:cubicBezTo>
                  <a:cubicBezTo>
                    <a:pt x="170" y="637"/>
                    <a:pt x="213" y="604"/>
                    <a:pt x="247" y="604"/>
                  </a:cubicBezTo>
                  <a:cubicBezTo>
                    <a:pt x="349" y="468"/>
                    <a:pt x="281" y="255"/>
                    <a:pt x="281" y="111"/>
                  </a:cubicBezTo>
                  <a:cubicBezTo>
                    <a:pt x="281" y="43"/>
                    <a:pt x="213" y="0"/>
                    <a:pt x="1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2"/>
            <p:cNvSpPr/>
            <p:nvPr/>
          </p:nvSpPr>
          <p:spPr>
            <a:xfrm>
              <a:off x="1156181" y="2599429"/>
              <a:ext cx="15643" cy="32681"/>
            </a:xfrm>
            <a:custGeom>
              <a:avLst/>
              <a:gdLst/>
              <a:ahLst/>
              <a:cxnLst/>
              <a:rect l="l" t="t" r="r" b="b"/>
              <a:pathLst>
                <a:path w="460" h="961" extrusionOk="0">
                  <a:moveTo>
                    <a:pt x="281" y="0"/>
                  </a:moveTo>
                  <a:cubicBezTo>
                    <a:pt x="247" y="0"/>
                    <a:pt x="213" y="34"/>
                    <a:pt x="213" y="34"/>
                  </a:cubicBezTo>
                  <a:cubicBezTo>
                    <a:pt x="103" y="247"/>
                    <a:pt x="103" y="493"/>
                    <a:pt x="35" y="748"/>
                  </a:cubicBezTo>
                  <a:cubicBezTo>
                    <a:pt x="1" y="884"/>
                    <a:pt x="103" y="960"/>
                    <a:pt x="213" y="960"/>
                  </a:cubicBezTo>
                  <a:cubicBezTo>
                    <a:pt x="315" y="960"/>
                    <a:pt x="383" y="884"/>
                    <a:pt x="383" y="782"/>
                  </a:cubicBezTo>
                  <a:cubicBezTo>
                    <a:pt x="426" y="536"/>
                    <a:pt x="460" y="247"/>
                    <a:pt x="315"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2"/>
            <p:cNvSpPr/>
            <p:nvPr/>
          </p:nvSpPr>
          <p:spPr>
            <a:xfrm>
              <a:off x="1186243" y="2622248"/>
              <a:ext cx="10712" cy="24315"/>
            </a:xfrm>
            <a:custGeom>
              <a:avLst/>
              <a:gdLst/>
              <a:ahLst/>
              <a:cxnLst/>
              <a:rect l="l" t="t" r="r" b="b"/>
              <a:pathLst>
                <a:path w="315" h="715" extrusionOk="0">
                  <a:moveTo>
                    <a:pt x="136" y="1"/>
                  </a:moveTo>
                  <a:cubicBezTo>
                    <a:pt x="102" y="1"/>
                    <a:pt x="68" y="1"/>
                    <a:pt x="34" y="77"/>
                  </a:cubicBezTo>
                  <a:cubicBezTo>
                    <a:pt x="34" y="179"/>
                    <a:pt x="0" y="323"/>
                    <a:pt x="0" y="459"/>
                  </a:cubicBezTo>
                  <a:cubicBezTo>
                    <a:pt x="0" y="536"/>
                    <a:pt x="34" y="714"/>
                    <a:pt x="136" y="714"/>
                  </a:cubicBezTo>
                  <a:cubicBezTo>
                    <a:pt x="247" y="714"/>
                    <a:pt x="315" y="570"/>
                    <a:pt x="315" y="459"/>
                  </a:cubicBezTo>
                  <a:cubicBezTo>
                    <a:pt x="315" y="323"/>
                    <a:pt x="281" y="179"/>
                    <a:pt x="247" y="77"/>
                  </a:cubicBezTo>
                  <a:cubicBezTo>
                    <a:pt x="247" y="1"/>
                    <a:pt x="179" y="1"/>
                    <a:pt x="1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2"/>
            <p:cNvSpPr/>
            <p:nvPr/>
          </p:nvSpPr>
          <p:spPr>
            <a:xfrm>
              <a:off x="1165737" y="2693324"/>
              <a:ext cx="12175" cy="26594"/>
            </a:xfrm>
            <a:custGeom>
              <a:avLst/>
              <a:gdLst/>
              <a:ahLst/>
              <a:cxnLst/>
              <a:rect l="l" t="t" r="r" b="b"/>
              <a:pathLst>
                <a:path w="358" h="782" extrusionOk="0">
                  <a:moveTo>
                    <a:pt x="179" y="0"/>
                  </a:moveTo>
                  <a:cubicBezTo>
                    <a:pt x="145" y="0"/>
                    <a:pt x="102" y="34"/>
                    <a:pt x="102" y="68"/>
                  </a:cubicBezTo>
                  <a:cubicBezTo>
                    <a:pt x="68" y="179"/>
                    <a:pt x="68" y="281"/>
                    <a:pt x="68" y="425"/>
                  </a:cubicBezTo>
                  <a:cubicBezTo>
                    <a:pt x="34" y="535"/>
                    <a:pt x="0" y="637"/>
                    <a:pt x="102" y="748"/>
                  </a:cubicBezTo>
                  <a:cubicBezTo>
                    <a:pt x="102" y="748"/>
                    <a:pt x="145" y="782"/>
                    <a:pt x="179" y="782"/>
                  </a:cubicBezTo>
                  <a:cubicBezTo>
                    <a:pt x="213" y="782"/>
                    <a:pt x="247" y="748"/>
                    <a:pt x="247" y="748"/>
                  </a:cubicBezTo>
                  <a:cubicBezTo>
                    <a:pt x="357" y="637"/>
                    <a:pt x="315" y="535"/>
                    <a:pt x="281" y="425"/>
                  </a:cubicBezTo>
                  <a:cubicBezTo>
                    <a:pt x="281" y="281"/>
                    <a:pt x="281" y="179"/>
                    <a:pt x="247" y="68"/>
                  </a:cubicBezTo>
                  <a:cubicBezTo>
                    <a:pt x="247" y="34"/>
                    <a:pt x="213"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2"/>
            <p:cNvSpPr/>
            <p:nvPr/>
          </p:nvSpPr>
          <p:spPr>
            <a:xfrm>
              <a:off x="1175259" y="2752259"/>
              <a:ext cx="13331" cy="22853"/>
            </a:xfrm>
            <a:custGeom>
              <a:avLst/>
              <a:gdLst/>
              <a:ahLst/>
              <a:cxnLst/>
              <a:rect l="l" t="t" r="r" b="b"/>
              <a:pathLst>
                <a:path w="392" h="672" extrusionOk="0">
                  <a:moveTo>
                    <a:pt x="179" y="0"/>
                  </a:moveTo>
                  <a:cubicBezTo>
                    <a:pt x="145" y="0"/>
                    <a:pt x="111" y="34"/>
                    <a:pt x="77" y="111"/>
                  </a:cubicBezTo>
                  <a:lnTo>
                    <a:pt x="77" y="357"/>
                  </a:lnTo>
                  <a:cubicBezTo>
                    <a:pt x="35" y="459"/>
                    <a:pt x="1" y="535"/>
                    <a:pt x="111" y="637"/>
                  </a:cubicBezTo>
                  <a:cubicBezTo>
                    <a:pt x="111" y="637"/>
                    <a:pt x="145" y="671"/>
                    <a:pt x="179" y="671"/>
                  </a:cubicBezTo>
                  <a:cubicBezTo>
                    <a:pt x="213" y="671"/>
                    <a:pt x="289" y="637"/>
                    <a:pt x="289" y="637"/>
                  </a:cubicBezTo>
                  <a:cubicBezTo>
                    <a:pt x="391" y="569"/>
                    <a:pt x="357" y="425"/>
                    <a:pt x="357" y="323"/>
                  </a:cubicBezTo>
                  <a:cubicBezTo>
                    <a:pt x="323" y="213"/>
                    <a:pt x="289" y="145"/>
                    <a:pt x="247" y="34"/>
                  </a:cubicBezTo>
                  <a:cubicBezTo>
                    <a:pt x="213" y="34"/>
                    <a:pt x="213"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2"/>
            <p:cNvSpPr/>
            <p:nvPr/>
          </p:nvSpPr>
          <p:spPr>
            <a:xfrm>
              <a:off x="1385867" y="2610414"/>
              <a:ext cx="15916" cy="25166"/>
            </a:xfrm>
            <a:custGeom>
              <a:avLst/>
              <a:gdLst/>
              <a:ahLst/>
              <a:cxnLst/>
              <a:rect l="l" t="t" r="r" b="b"/>
              <a:pathLst>
                <a:path w="468" h="740" extrusionOk="0">
                  <a:moveTo>
                    <a:pt x="289" y="0"/>
                  </a:moveTo>
                  <a:cubicBezTo>
                    <a:pt x="255" y="0"/>
                    <a:pt x="213" y="0"/>
                    <a:pt x="179" y="68"/>
                  </a:cubicBezTo>
                  <a:cubicBezTo>
                    <a:pt x="179" y="136"/>
                    <a:pt x="145" y="247"/>
                    <a:pt x="111" y="315"/>
                  </a:cubicBezTo>
                  <a:cubicBezTo>
                    <a:pt x="77" y="425"/>
                    <a:pt x="0" y="493"/>
                    <a:pt x="0" y="595"/>
                  </a:cubicBezTo>
                  <a:cubicBezTo>
                    <a:pt x="0" y="705"/>
                    <a:pt x="77" y="739"/>
                    <a:pt x="179" y="739"/>
                  </a:cubicBezTo>
                  <a:lnTo>
                    <a:pt x="255" y="739"/>
                  </a:lnTo>
                  <a:cubicBezTo>
                    <a:pt x="425" y="637"/>
                    <a:pt x="468" y="247"/>
                    <a:pt x="391" y="68"/>
                  </a:cubicBezTo>
                  <a:cubicBezTo>
                    <a:pt x="391" y="34"/>
                    <a:pt x="323" y="0"/>
                    <a:pt x="2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2"/>
            <p:cNvSpPr/>
            <p:nvPr/>
          </p:nvSpPr>
          <p:spPr>
            <a:xfrm>
              <a:off x="1424568" y="2572835"/>
              <a:ext cx="19112" cy="26628"/>
            </a:xfrm>
            <a:custGeom>
              <a:avLst/>
              <a:gdLst/>
              <a:ahLst/>
              <a:cxnLst/>
              <a:rect l="l" t="t" r="r" b="b"/>
              <a:pathLst>
                <a:path w="562" h="783" extrusionOk="0">
                  <a:moveTo>
                    <a:pt x="425" y="1"/>
                  </a:moveTo>
                  <a:lnTo>
                    <a:pt x="349" y="1"/>
                  </a:lnTo>
                  <a:cubicBezTo>
                    <a:pt x="247" y="111"/>
                    <a:pt x="213" y="213"/>
                    <a:pt x="179" y="324"/>
                  </a:cubicBezTo>
                  <a:cubicBezTo>
                    <a:pt x="103" y="426"/>
                    <a:pt x="1" y="536"/>
                    <a:pt x="35" y="681"/>
                  </a:cubicBezTo>
                  <a:cubicBezTo>
                    <a:pt x="69" y="749"/>
                    <a:pt x="103" y="782"/>
                    <a:pt x="179" y="782"/>
                  </a:cubicBezTo>
                  <a:lnTo>
                    <a:pt x="213" y="782"/>
                  </a:lnTo>
                  <a:cubicBezTo>
                    <a:pt x="391" y="749"/>
                    <a:pt x="425" y="570"/>
                    <a:pt x="493" y="468"/>
                  </a:cubicBezTo>
                  <a:cubicBezTo>
                    <a:pt x="527" y="324"/>
                    <a:pt x="561" y="179"/>
                    <a:pt x="527" y="77"/>
                  </a:cubicBezTo>
                  <a:cubicBezTo>
                    <a:pt x="493" y="1"/>
                    <a:pt x="459" y="1"/>
                    <a:pt x="4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2"/>
            <p:cNvSpPr/>
            <p:nvPr/>
          </p:nvSpPr>
          <p:spPr>
            <a:xfrm>
              <a:off x="1482347" y="2556104"/>
              <a:ext cx="17956" cy="24009"/>
            </a:xfrm>
            <a:custGeom>
              <a:avLst/>
              <a:gdLst/>
              <a:ahLst/>
              <a:cxnLst/>
              <a:rect l="l" t="t" r="r" b="b"/>
              <a:pathLst>
                <a:path w="528" h="706" extrusionOk="0">
                  <a:moveTo>
                    <a:pt x="425" y="0"/>
                  </a:moveTo>
                  <a:cubicBezTo>
                    <a:pt x="349" y="0"/>
                    <a:pt x="315" y="34"/>
                    <a:pt x="281" y="68"/>
                  </a:cubicBezTo>
                  <a:cubicBezTo>
                    <a:pt x="247" y="145"/>
                    <a:pt x="179" y="213"/>
                    <a:pt x="137" y="281"/>
                  </a:cubicBezTo>
                  <a:cubicBezTo>
                    <a:pt x="35" y="391"/>
                    <a:pt x="1" y="459"/>
                    <a:pt x="1" y="603"/>
                  </a:cubicBezTo>
                  <a:cubicBezTo>
                    <a:pt x="35" y="671"/>
                    <a:pt x="103" y="705"/>
                    <a:pt x="137" y="705"/>
                  </a:cubicBezTo>
                  <a:lnTo>
                    <a:pt x="179" y="705"/>
                  </a:lnTo>
                  <a:cubicBezTo>
                    <a:pt x="425" y="705"/>
                    <a:pt x="493" y="323"/>
                    <a:pt x="527" y="145"/>
                  </a:cubicBezTo>
                  <a:cubicBezTo>
                    <a:pt x="527" y="68"/>
                    <a:pt x="459" y="0"/>
                    <a:pt x="4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2"/>
            <p:cNvSpPr/>
            <p:nvPr/>
          </p:nvSpPr>
          <p:spPr>
            <a:xfrm>
              <a:off x="1529141" y="2576610"/>
              <a:ext cx="20541" cy="24009"/>
            </a:xfrm>
            <a:custGeom>
              <a:avLst/>
              <a:gdLst/>
              <a:ahLst/>
              <a:cxnLst/>
              <a:rect l="l" t="t" r="r" b="b"/>
              <a:pathLst>
                <a:path w="604" h="706" extrusionOk="0">
                  <a:moveTo>
                    <a:pt x="460" y="0"/>
                  </a:moveTo>
                  <a:lnTo>
                    <a:pt x="426" y="0"/>
                  </a:lnTo>
                  <a:cubicBezTo>
                    <a:pt x="324" y="68"/>
                    <a:pt x="290" y="179"/>
                    <a:pt x="213" y="247"/>
                  </a:cubicBezTo>
                  <a:cubicBezTo>
                    <a:pt x="145" y="315"/>
                    <a:pt x="1" y="425"/>
                    <a:pt x="35" y="570"/>
                  </a:cubicBezTo>
                  <a:cubicBezTo>
                    <a:pt x="35" y="638"/>
                    <a:pt x="111" y="705"/>
                    <a:pt x="179" y="705"/>
                  </a:cubicBezTo>
                  <a:lnTo>
                    <a:pt x="179" y="705"/>
                  </a:lnTo>
                  <a:cubicBezTo>
                    <a:pt x="358" y="705"/>
                    <a:pt x="426" y="570"/>
                    <a:pt x="502" y="425"/>
                  </a:cubicBezTo>
                  <a:cubicBezTo>
                    <a:pt x="536" y="315"/>
                    <a:pt x="604" y="179"/>
                    <a:pt x="570" y="68"/>
                  </a:cubicBezTo>
                  <a:cubicBezTo>
                    <a:pt x="536" y="34"/>
                    <a:pt x="502" y="0"/>
                    <a:pt x="4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2"/>
            <p:cNvSpPr/>
            <p:nvPr/>
          </p:nvSpPr>
          <p:spPr>
            <a:xfrm>
              <a:off x="1466737" y="2611570"/>
              <a:ext cx="13059" cy="20541"/>
            </a:xfrm>
            <a:custGeom>
              <a:avLst/>
              <a:gdLst/>
              <a:ahLst/>
              <a:cxnLst/>
              <a:rect l="l" t="t" r="r" b="b"/>
              <a:pathLst>
                <a:path w="384" h="604" extrusionOk="0">
                  <a:moveTo>
                    <a:pt x="247" y="0"/>
                  </a:moveTo>
                  <a:cubicBezTo>
                    <a:pt x="171" y="0"/>
                    <a:pt x="137" y="0"/>
                    <a:pt x="137" y="68"/>
                  </a:cubicBezTo>
                  <a:cubicBezTo>
                    <a:pt x="103" y="179"/>
                    <a:pt x="69" y="281"/>
                    <a:pt x="35" y="349"/>
                  </a:cubicBezTo>
                  <a:cubicBezTo>
                    <a:pt x="1" y="425"/>
                    <a:pt x="1" y="527"/>
                    <a:pt x="35" y="561"/>
                  </a:cubicBezTo>
                  <a:cubicBezTo>
                    <a:pt x="69" y="603"/>
                    <a:pt x="103" y="603"/>
                    <a:pt x="137" y="603"/>
                  </a:cubicBezTo>
                  <a:lnTo>
                    <a:pt x="171" y="603"/>
                  </a:lnTo>
                  <a:cubicBezTo>
                    <a:pt x="213" y="603"/>
                    <a:pt x="281" y="603"/>
                    <a:pt x="315" y="527"/>
                  </a:cubicBezTo>
                  <a:cubicBezTo>
                    <a:pt x="383" y="391"/>
                    <a:pt x="383" y="213"/>
                    <a:pt x="349" y="68"/>
                  </a:cubicBezTo>
                  <a:cubicBezTo>
                    <a:pt x="349" y="0"/>
                    <a:pt x="281" y="0"/>
                    <a:pt x="2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2"/>
            <p:cNvSpPr/>
            <p:nvPr/>
          </p:nvSpPr>
          <p:spPr>
            <a:xfrm>
              <a:off x="1417358" y="2657208"/>
              <a:ext cx="15643" cy="25472"/>
            </a:xfrm>
            <a:custGeom>
              <a:avLst/>
              <a:gdLst/>
              <a:ahLst/>
              <a:cxnLst/>
              <a:rect l="l" t="t" r="r" b="b"/>
              <a:pathLst>
                <a:path w="460" h="749" extrusionOk="0">
                  <a:moveTo>
                    <a:pt x="391" y="0"/>
                  </a:moveTo>
                  <a:cubicBezTo>
                    <a:pt x="349" y="0"/>
                    <a:pt x="315" y="34"/>
                    <a:pt x="315" y="34"/>
                  </a:cubicBezTo>
                  <a:cubicBezTo>
                    <a:pt x="247" y="145"/>
                    <a:pt x="213" y="247"/>
                    <a:pt x="179" y="323"/>
                  </a:cubicBezTo>
                  <a:cubicBezTo>
                    <a:pt x="102" y="425"/>
                    <a:pt x="34" y="493"/>
                    <a:pt x="34" y="604"/>
                  </a:cubicBezTo>
                  <a:cubicBezTo>
                    <a:pt x="0" y="672"/>
                    <a:pt x="68" y="748"/>
                    <a:pt x="136" y="748"/>
                  </a:cubicBezTo>
                  <a:cubicBezTo>
                    <a:pt x="136" y="748"/>
                    <a:pt x="179" y="748"/>
                    <a:pt x="179" y="706"/>
                  </a:cubicBezTo>
                  <a:cubicBezTo>
                    <a:pt x="281" y="638"/>
                    <a:pt x="349" y="536"/>
                    <a:pt x="391" y="425"/>
                  </a:cubicBezTo>
                  <a:cubicBezTo>
                    <a:pt x="425" y="323"/>
                    <a:pt x="459" y="179"/>
                    <a:pt x="425" y="68"/>
                  </a:cubicBezTo>
                  <a:cubicBezTo>
                    <a:pt x="425" y="34"/>
                    <a:pt x="391" y="0"/>
                    <a:pt x="3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2"/>
            <p:cNvSpPr/>
            <p:nvPr/>
          </p:nvSpPr>
          <p:spPr>
            <a:xfrm>
              <a:off x="1459528" y="2664418"/>
              <a:ext cx="16800" cy="22853"/>
            </a:xfrm>
            <a:custGeom>
              <a:avLst/>
              <a:gdLst/>
              <a:ahLst/>
              <a:cxnLst/>
              <a:rect l="l" t="t" r="r" b="b"/>
              <a:pathLst>
                <a:path w="494" h="672" extrusionOk="0">
                  <a:moveTo>
                    <a:pt x="383" y="1"/>
                  </a:moveTo>
                  <a:cubicBezTo>
                    <a:pt x="349" y="1"/>
                    <a:pt x="349" y="1"/>
                    <a:pt x="315" y="35"/>
                  </a:cubicBezTo>
                  <a:cubicBezTo>
                    <a:pt x="281" y="69"/>
                    <a:pt x="213" y="145"/>
                    <a:pt x="170" y="213"/>
                  </a:cubicBezTo>
                  <a:cubicBezTo>
                    <a:pt x="136" y="247"/>
                    <a:pt x="102" y="324"/>
                    <a:pt x="69" y="358"/>
                  </a:cubicBezTo>
                  <a:cubicBezTo>
                    <a:pt x="1" y="460"/>
                    <a:pt x="1" y="570"/>
                    <a:pt x="102" y="638"/>
                  </a:cubicBezTo>
                  <a:cubicBezTo>
                    <a:pt x="102" y="672"/>
                    <a:pt x="170" y="672"/>
                    <a:pt x="213" y="672"/>
                  </a:cubicBezTo>
                  <a:cubicBezTo>
                    <a:pt x="281" y="672"/>
                    <a:pt x="315" y="638"/>
                    <a:pt x="349" y="570"/>
                  </a:cubicBezTo>
                  <a:cubicBezTo>
                    <a:pt x="383" y="494"/>
                    <a:pt x="425" y="392"/>
                    <a:pt x="459" y="324"/>
                  </a:cubicBezTo>
                  <a:cubicBezTo>
                    <a:pt x="493" y="213"/>
                    <a:pt x="459" y="145"/>
                    <a:pt x="459" y="35"/>
                  </a:cubicBezTo>
                  <a:cubicBezTo>
                    <a:pt x="459" y="1"/>
                    <a:pt x="425" y="1"/>
                    <a:pt x="38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2"/>
            <p:cNvSpPr/>
            <p:nvPr/>
          </p:nvSpPr>
          <p:spPr>
            <a:xfrm>
              <a:off x="1524516" y="2633233"/>
              <a:ext cx="15643" cy="21697"/>
            </a:xfrm>
            <a:custGeom>
              <a:avLst/>
              <a:gdLst/>
              <a:ahLst/>
              <a:cxnLst/>
              <a:rect l="l" t="t" r="r" b="b"/>
              <a:pathLst>
                <a:path w="460" h="638" extrusionOk="0">
                  <a:moveTo>
                    <a:pt x="349" y="0"/>
                  </a:moveTo>
                  <a:cubicBezTo>
                    <a:pt x="315" y="0"/>
                    <a:pt x="281" y="0"/>
                    <a:pt x="281" y="34"/>
                  </a:cubicBezTo>
                  <a:cubicBezTo>
                    <a:pt x="213" y="102"/>
                    <a:pt x="137" y="179"/>
                    <a:pt x="103" y="247"/>
                  </a:cubicBezTo>
                  <a:cubicBezTo>
                    <a:pt x="35" y="349"/>
                    <a:pt x="1" y="425"/>
                    <a:pt x="1" y="527"/>
                  </a:cubicBezTo>
                  <a:cubicBezTo>
                    <a:pt x="35" y="561"/>
                    <a:pt x="69" y="638"/>
                    <a:pt x="137" y="638"/>
                  </a:cubicBezTo>
                  <a:lnTo>
                    <a:pt x="171" y="604"/>
                  </a:lnTo>
                  <a:cubicBezTo>
                    <a:pt x="213" y="604"/>
                    <a:pt x="281" y="561"/>
                    <a:pt x="281" y="527"/>
                  </a:cubicBezTo>
                  <a:cubicBezTo>
                    <a:pt x="315" y="459"/>
                    <a:pt x="315" y="425"/>
                    <a:pt x="349" y="391"/>
                  </a:cubicBezTo>
                  <a:cubicBezTo>
                    <a:pt x="383" y="281"/>
                    <a:pt x="383" y="179"/>
                    <a:pt x="426" y="102"/>
                  </a:cubicBezTo>
                  <a:cubicBezTo>
                    <a:pt x="460" y="34"/>
                    <a:pt x="383" y="0"/>
                    <a:pt x="3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2"/>
            <p:cNvSpPr/>
            <p:nvPr/>
          </p:nvSpPr>
          <p:spPr>
            <a:xfrm>
              <a:off x="1560632" y="2636702"/>
              <a:ext cx="19112" cy="22853"/>
            </a:xfrm>
            <a:custGeom>
              <a:avLst/>
              <a:gdLst/>
              <a:ahLst/>
              <a:cxnLst/>
              <a:rect l="l" t="t" r="r" b="b"/>
              <a:pathLst>
                <a:path w="562" h="672" extrusionOk="0">
                  <a:moveTo>
                    <a:pt x="459" y="0"/>
                  </a:moveTo>
                  <a:cubicBezTo>
                    <a:pt x="425" y="0"/>
                    <a:pt x="383" y="0"/>
                    <a:pt x="383" y="34"/>
                  </a:cubicBezTo>
                  <a:cubicBezTo>
                    <a:pt x="349" y="145"/>
                    <a:pt x="281" y="213"/>
                    <a:pt x="213" y="289"/>
                  </a:cubicBezTo>
                  <a:cubicBezTo>
                    <a:pt x="171" y="323"/>
                    <a:pt x="103" y="357"/>
                    <a:pt x="69" y="391"/>
                  </a:cubicBezTo>
                  <a:cubicBezTo>
                    <a:pt x="35" y="425"/>
                    <a:pt x="35" y="502"/>
                    <a:pt x="1" y="569"/>
                  </a:cubicBezTo>
                  <a:cubicBezTo>
                    <a:pt x="1" y="603"/>
                    <a:pt x="35" y="671"/>
                    <a:pt x="69" y="671"/>
                  </a:cubicBezTo>
                  <a:lnTo>
                    <a:pt x="171" y="671"/>
                  </a:lnTo>
                  <a:cubicBezTo>
                    <a:pt x="213" y="671"/>
                    <a:pt x="247" y="671"/>
                    <a:pt x="315" y="637"/>
                  </a:cubicBezTo>
                  <a:cubicBezTo>
                    <a:pt x="349" y="603"/>
                    <a:pt x="383" y="536"/>
                    <a:pt x="425" y="459"/>
                  </a:cubicBezTo>
                  <a:cubicBezTo>
                    <a:pt x="527" y="357"/>
                    <a:pt x="527" y="213"/>
                    <a:pt x="561" y="77"/>
                  </a:cubicBezTo>
                  <a:cubicBezTo>
                    <a:pt x="561" y="34"/>
                    <a:pt x="493" y="0"/>
                    <a:pt x="4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2"/>
            <p:cNvSpPr/>
            <p:nvPr/>
          </p:nvSpPr>
          <p:spPr>
            <a:xfrm>
              <a:off x="1537541" y="2723353"/>
              <a:ext cx="23125" cy="24315"/>
            </a:xfrm>
            <a:custGeom>
              <a:avLst/>
              <a:gdLst/>
              <a:ahLst/>
              <a:cxnLst/>
              <a:rect l="l" t="t" r="r" b="b"/>
              <a:pathLst>
                <a:path w="680" h="715" extrusionOk="0">
                  <a:moveTo>
                    <a:pt x="569" y="1"/>
                  </a:moveTo>
                  <a:cubicBezTo>
                    <a:pt x="535" y="1"/>
                    <a:pt x="535" y="1"/>
                    <a:pt x="501" y="35"/>
                  </a:cubicBezTo>
                  <a:cubicBezTo>
                    <a:pt x="425" y="111"/>
                    <a:pt x="323" y="213"/>
                    <a:pt x="213" y="290"/>
                  </a:cubicBezTo>
                  <a:cubicBezTo>
                    <a:pt x="145" y="358"/>
                    <a:pt x="43" y="502"/>
                    <a:pt x="0" y="604"/>
                  </a:cubicBezTo>
                  <a:cubicBezTo>
                    <a:pt x="0" y="638"/>
                    <a:pt x="43" y="714"/>
                    <a:pt x="111" y="714"/>
                  </a:cubicBezTo>
                  <a:lnTo>
                    <a:pt x="145" y="714"/>
                  </a:lnTo>
                  <a:cubicBezTo>
                    <a:pt x="255" y="672"/>
                    <a:pt x="357" y="570"/>
                    <a:pt x="425" y="460"/>
                  </a:cubicBezTo>
                  <a:cubicBezTo>
                    <a:pt x="501" y="358"/>
                    <a:pt x="569" y="247"/>
                    <a:pt x="637" y="145"/>
                  </a:cubicBezTo>
                  <a:cubicBezTo>
                    <a:pt x="680" y="77"/>
                    <a:pt x="637" y="1"/>
                    <a:pt x="5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2"/>
            <p:cNvSpPr/>
            <p:nvPr/>
          </p:nvSpPr>
          <p:spPr>
            <a:xfrm>
              <a:off x="1519619" y="2782288"/>
              <a:ext cx="25166" cy="23159"/>
            </a:xfrm>
            <a:custGeom>
              <a:avLst/>
              <a:gdLst/>
              <a:ahLst/>
              <a:cxnLst/>
              <a:rect l="l" t="t" r="r" b="b"/>
              <a:pathLst>
                <a:path w="740" h="681" extrusionOk="0">
                  <a:moveTo>
                    <a:pt x="604" y="1"/>
                  </a:moveTo>
                  <a:lnTo>
                    <a:pt x="570" y="43"/>
                  </a:lnTo>
                  <a:cubicBezTo>
                    <a:pt x="459" y="77"/>
                    <a:pt x="391" y="145"/>
                    <a:pt x="315" y="179"/>
                  </a:cubicBezTo>
                  <a:cubicBezTo>
                    <a:pt x="247" y="256"/>
                    <a:pt x="179" y="290"/>
                    <a:pt x="145" y="358"/>
                  </a:cubicBezTo>
                  <a:cubicBezTo>
                    <a:pt x="102" y="391"/>
                    <a:pt x="68" y="468"/>
                    <a:pt x="34" y="536"/>
                  </a:cubicBezTo>
                  <a:cubicBezTo>
                    <a:pt x="0" y="604"/>
                    <a:pt x="68" y="680"/>
                    <a:pt x="145" y="680"/>
                  </a:cubicBezTo>
                  <a:cubicBezTo>
                    <a:pt x="391" y="680"/>
                    <a:pt x="604" y="391"/>
                    <a:pt x="706" y="179"/>
                  </a:cubicBezTo>
                  <a:cubicBezTo>
                    <a:pt x="740" y="111"/>
                    <a:pt x="672" y="1"/>
                    <a:pt x="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2"/>
            <p:cNvSpPr/>
            <p:nvPr/>
          </p:nvSpPr>
          <p:spPr>
            <a:xfrm>
              <a:off x="1473981" y="2782288"/>
              <a:ext cx="25166" cy="25472"/>
            </a:xfrm>
            <a:custGeom>
              <a:avLst/>
              <a:gdLst/>
              <a:ahLst/>
              <a:cxnLst/>
              <a:rect l="l" t="t" r="r" b="b"/>
              <a:pathLst>
                <a:path w="740" h="749" extrusionOk="0">
                  <a:moveTo>
                    <a:pt x="705" y="1"/>
                  </a:moveTo>
                  <a:lnTo>
                    <a:pt x="705" y="43"/>
                  </a:lnTo>
                  <a:cubicBezTo>
                    <a:pt x="561" y="111"/>
                    <a:pt x="459" y="213"/>
                    <a:pt x="349" y="324"/>
                  </a:cubicBezTo>
                  <a:cubicBezTo>
                    <a:pt x="281" y="358"/>
                    <a:pt x="213" y="391"/>
                    <a:pt x="136" y="468"/>
                  </a:cubicBezTo>
                  <a:cubicBezTo>
                    <a:pt x="102" y="502"/>
                    <a:pt x="34" y="570"/>
                    <a:pt x="0" y="638"/>
                  </a:cubicBezTo>
                  <a:cubicBezTo>
                    <a:pt x="0" y="680"/>
                    <a:pt x="0" y="748"/>
                    <a:pt x="68" y="748"/>
                  </a:cubicBezTo>
                  <a:lnTo>
                    <a:pt x="68" y="748"/>
                  </a:lnTo>
                  <a:cubicBezTo>
                    <a:pt x="281" y="714"/>
                    <a:pt x="383" y="638"/>
                    <a:pt x="493" y="502"/>
                  </a:cubicBezTo>
                  <a:cubicBezTo>
                    <a:pt x="637" y="358"/>
                    <a:pt x="739" y="213"/>
                    <a:pt x="739" y="43"/>
                  </a:cubicBezTo>
                  <a:cubicBezTo>
                    <a:pt x="739" y="43"/>
                    <a:pt x="739" y="1"/>
                    <a:pt x="7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2"/>
            <p:cNvSpPr/>
            <p:nvPr/>
          </p:nvSpPr>
          <p:spPr>
            <a:xfrm>
              <a:off x="1439021" y="2836598"/>
              <a:ext cx="32375" cy="25166"/>
            </a:xfrm>
            <a:custGeom>
              <a:avLst/>
              <a:gdLst/>
              <a:ahLst/>
              <a:cxnLst/>
              <a:rect l="l" t="t" r="r" b="b"/>
              <a:pathLst>
                <a:path w="952" h="740" extrusionOk="0">
                  <a:moveTo>
                    <a:pt x="850" y="1"/>
                  </a:moveTo>
                  <a:lnTo>
                    <a:pt x="816" y="1"/>
                  </a:lnTo>
                  <a:cubicBezTo>
                    <a:pt x="672" y="69"/>
                    <a:pt x="527" y="179"/>
                    <a:pt x="349" y="281"/>
                  </a:cubicBezTo>
                  <a:cubicBezTo>
                    <a:pt x="247" y="358"/>
                    <a:pt x="68" y="459"/>
                    <a:pt x="34" y="604"/>
                  </a:cubicBezTo>
                  <a:cubicBezTo>
                    <a:pt x="0" y="672"/>
                    <a:pt x="68" y="740"/>
                    <a:pt x="136" y="740"/>
                  </a:cubicBezTo>
                  <a:cubicBezTo>
                    <a:pt x="315" y="740"/>
                    <a:pt x="425" y="604"/>
                    <a:pt x="527" y="493"/>
                  </a:cubicBezTo>
                  <a:cubicBezTo>
                    <a:pt x="672" y="392"/>
                    <a:pt x="773" y="247"/>
                    <a:pt x="918" y="103"/>
                  </a:cubicBezTo>
                  <a:cubicBezTo>
                    <a:pt x="952" y="69"/>
                    <a:pt x="918" y="1"/>
                    <a:pt x="8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2"/>
            <p:cNvSpPr/>
            <p:nvPr/>
          </p:nvSpPr>
          <p:spPr>
            <a:xfrm>
              <a:off x="1367945" y="2873870"/>
              <a:ext cx="27784" cy="21697"/>
            </a:xfrm>
            <a:custGeom>
              <a:avLst/>
              <a:gdLst/>
              <a:ahLst/>
              <a:cxnLst/>
              <a:rect l="l" t="t" r="r" b="b"/>
              <a:pathLst>
                <a:path w="817" h="638" extrusionOk="0">
                  <a:moveTo>
                    <a:pt x="672" y="1"/>
                  </a:moveTo>
                  <a:cubicBezTo>
                    <a:pt x="638" y="1"/>
                    <a:pt x="604" y="1"/>
                    <a:pt x="604" y="35"/>
                  </a:cubicBezTo>
                  <a:cubicBezTo>
                    <a:pt x="527" y="111"/>
                    <a:pt x="425" y="179"/>
                    <a:pt x="357" y="247"/>
                  </a:cubicBezTo>
                  <a:cubicBezTo>
                    <a:pt x="247" y="323"/>
                    <a:pt x="179" y="357"/>
                    <a:pt x="69" y="425"/>
                  </a:cubicBezTo>
                  <a:cubicBezTo>
                    <a:pt x="1" y="493"/>
                    <a:pt x="69" y="638"/>
                    <a:pt x="145" y="638"/>
                  </a:cubicBezTo>
                  <a:lnTo>
                    <a:pt x="179" y="638"/>
                  </a:lnTo>
                  <a:cubicBezTo>
                    <a:pt x="425" y="604"/>
                    <a:pt x="638" y="391"/>
                    <a:pt x="740" y="145"/>
                  </a:cubicBezTo>
                  <a:cubicBezTo>
                    <a:pt x="816" y="69"/>
                    <a:pt x="740" y="1"/>
                    <a:pt x="6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2"/>
            <p:cNvSpPr/>
            <p:nvPr/>
          </p:nvSpPr>
          <p:spPr>
            <a:xfrm>
              <a:off x="1120099" y="2883392"/>
              <a:ext cx="197346" cy="197652"/>
            </a:xfrm>
            <a:custGeom>
              <a:avLst/>
              <a:gdLst/>
              <a:ahLst/>
              <a:cxnLst/>
              <a:rect l="l" t="t" r="r" b="b"/>
              <a:pathLst>
                <a:path w="5803" h="5812" extrusionOk="0">
                  <a:moveTo>
                    <a:pt x="2897" y="1"/>
                  </a:moveTo>
                  <a:cubicBezTo>
                    <a:pt x="1308" y="1"/>
                    <a:pt x="0" y="1318"/>
                    <a:pt x="0" y="2906"/>
                  </a:cubicBezTo>
                  <a:cubicBezTo>
                    <a:pt x="0" y="4503"/>
                    <a:pt x="1308" y="5811"/>
                    <a:pt x="2897" y="5811"/>
                  </a:cubicBezTo>
                  <a:cubicBezTo>
                    <a:pt x="4494" y="5811"/>
                    <a:pt x="5802" y="4503"/>
                    <a:pt x="5802" y="2906"/>
                  </a:cubicBezTo>
                  <a:cubicBezTo>
                    <a:pt x="5802" y="1318"/>
                    <a:pt x="4494" y="1"/>
                    <a:pt x="2897" y="1"/>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2"/>
            <p:cNvSpPr/>
            <p:nvPr/>
          </p:nvSpPr>
          <p:spPr>
            <a:xfrm>
              <a:off x="2682403" y="4279910"/>
              <a:ext cx="681238" cy="743914"/>
            </a:xfrm>
            <a:custGeom>
              <a:avLst/>
              <a:gdLst/>
              <a:ahLst/>
              <a:cxnLst/>
              <a:rect l="l" t="t" r="r" b="b"/>
              <a:pathLst>
                <a:path w="20032" h="21875" extrusionOk="0">
                  <a:moveTo>
                    <a:pt x="19997" y="2684"/>
                  </a:moveTo>
                  <a:cubicBezTo>
                    <a:pt x="19785" y="1453"/>
                    <a:pt x="17593" y="773"/>
                    <a:pt x="15682" y="391"/>
                  </a:cubicBezTo>
                  <a:cubicBezTo>
                    <a:pt x="14476" y="178"/>
                    <a:pt x="13414" y="102"/>
                    <a:pt x="12989" y="68"/>
                  </a:cubicBezTo>
                  <a:cubicBezTo>
                    <a:pt x="9914" y="0"/>
                    <a:pt x="6584" y="816"/>
                    <a:pt x="3967" y="2616"/>
                  </a:cubicBezTo>
                  <a:cubicBezTo>
                    <a:pt x="3611" y="2863"/>
                    <a:pt x="3288" y="3152"/>
                    <a:pt x="2940" y="3432"/>
                  </a:cubicBezTo>
                  <a:cubicBezTo>
                    <a:pt x="2124" y="4137"/>
                    <a:pt x="1487" y="4885"/>
                    <a:pt x="1028" y="5700"/>
                  </a:cubicBezTo>
                  <a:cubicBezTo>
                    <a:pt x="315" y="6932"/>
                    <a:pt x="0" y="8282"/>
                    <a:pt x="0" y="9693"/>
                  </a:cubicBezTo>
                  <a:cubicBezTo>
                    <a:pt x="0" y="10194"/>
                    <a:pt x="34" y="10653"/>
                    <a:pt x="145" y="11145"/>
                  </a:cubicBezTo>
                  <a:cubicBezTo>
                    <a:pt x="247" y="11859"/>
                    <a:pt x="425" y="12564"/>
                    <a:pt x="671" y="13303"/>
                  </a:cubicBezTo>
                  <a:cubicBezTo>
                    <a:pt x="1096" y="14577"/>
                    <a:pt x="1631" y="15817"/>
                    <a:pt x="2302" y="17024"/>
                  </a:cubicBezTo>
                  <a:cubicBezTo>
                    <a:pt x="2651" y="17729"/>
                    <a:pt x="3075" y="18366"/>
                    <a:pt x="3500" y="19003"/>
                  </a:cubicBezTo>
                  <a:cubicBezTo>
                    <a:pt x="4035" y="19751"/>
                    <a:pt x="5344" y="21874"/>
                    <a:pt x="6550" y="21373"/>
                  </a:cubicBezTo>
                  <a:cubicBezTo>
                    <a:pt x="7153" y="21161"/>
                    <a:pt x="7255" y="20209"/>
                    <a:pt x="7076" y="19079"/>
                  </a:cubicBezTo>
                  <a:cubicBezTo>
                    <a:pt x="6686" y="16777"/>
                    <a:pt x="5344" y="13660"/>
                    <a:pt x="5344" y="13660"/>
                  </a:cubicBezTo>
                  <a:cubicBezTo>
                    <a:pt x="5344" y="13660"/>
                    <a:pt x="11502" y="18187"/>
                    <a:pt x="13694" y="16633"/>
                  </a:cubicBezTo>
                  <a:cubicBezTo>
                    <a:pt x="14051" y="16353"/>
                    <a:pt x="14161" y="15996"/>
                    <a:pt x="14119" y="15571"/>
                  </a:cubicBezTo>
                  <a:cubicBezTo>
                    <a:pt x="13804" y="13592"/>
                    <a:pt x="9413" y="10440"/>
                    <a:pt x="9413" y="10440"/>
                  </a:cubicBezTo>
                  <a:cubicBezTo>
                    <a:pt x="9413" y="10440"/>
                    <a:pt x="15818" y="13303"/>
                    <a:pt x="17695" y="11043"/>
                  </a:cubicBezTo>
                  <a:cubicBezTo>
                    <a:pt x="17941" y="10720"/>
                    <a:pt x="18052" y="10406"/>
                    <a:pt x="17984" y="10083"/>
                  </a:cubicBezTo>
                  <a:cubicBezTo>
                    <a:pt x="17661" y="8036"/>
                    <a:pt x="12284" y="5700"/>
                    <a:pt x="11961" y="5556"/>
                  </a:cubicBezTo>
                  <a:cubicBezTo>
                    <a:pt x="12284" y="5590"/>
                    <a:pt x="18579" y="6439"/>
                    <a:pt x="19853" y="3432"/>
                  </a:cubicBezTo>
                  <a:cubicBezTo>
                    <a:pt x="19997" y="3186"/>
                    <a:pt x="20031" y="2939"/>
                    <a:pt x="19997" y="2684"/>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2"/>
            <p:cNvSpPr/>
            <p:nvPr/>
          </p:nvSpPr>
          <p:spPr>
            <a:xfrm>
              <a:off x="2682403" y="4279910"/>
              <a:ext cx="533306" cy="578944"/>
            </a:xfrm>
            <a:custGeom>
              <a:avLst/>
              <a:gdLst/>
              <a:ahLst/>
              <a:cxnLst/>
              <a:rect l="l" t="t" r="r" b="b"/>
              <a:pathLst>
                <a:path w="15682" h="17024" extrusionOk="0">
                  <a:moveTo>
                    <a:pt x="15682" y="391"/>
                  </a:moveTo>
                  <a:cubicBezTo>
                    <a:pt x="14476" y="178"/>
                    <a:pt x="13414" y="102"/>
                    <a:pt x="12989" y="68"/>
                  </a:cubicBezTo>
                  <a:cubicBezTo>
                    <a:pt x="9914" y="0"/>
                    <a:pt x="6584" y="816"/>
                    <a:pt x="3967" y="2616"/>
                  </a:cubicBezTo>
                  <a:cubicBezTo>
                    <a:pt x="3611" y="2863"/>
                    <a:pt x="3288" y="3152"/>
                    <a:pt x="2940" y="3432"/>
                  </a:cubicBezTo>
                  <a:cubicBezTo>
                    <a:pt x="2124" y="4137"/>
                    <a:pt x="1487" y="4885"/>
                    <a:pt x="1028" y="5700"/>
                  </a:cubicBezTo>
                  <a:cubicBezTo>
                    <a:pt x="315" y="6932"/>
                    <a:pt x="0" y="8282"/>
                    <a:pt x="0" y="9693"/>
                  </a:cubicBezTo>
                  <a:cubicBezTo>
                    <a:pt x="0" y="10194"/>
                    <a:pt x="34" y="10653"/>
                    <a:pt x="145" y="11145"/>
                  </a:cubicBezTo>
                  <a:cubicBezTo>
                    <a:pt x="247" y="11859"/>
                    <a:pt x="425" y="12564"/>
                    <a:pt x="671" y="13303"/>
                  </a:cubicBezTo>
                  <a:cubicBezTo>
                    <a:pt x="1096" y="14577"/>
                    <a:pt x="1631" y="15817"/>
                    <a:pt x="2302" y="17024"/>
                  </a:cubicBezTo>
                  <a:cubicBezTo>
                    <a:pt x="3543" y="16064"/>
                    <a:pt x="3577" y="14263"/>
                    <a:pt x="3364" y="12921"/>
                  </a:cubicBezTo>
                  <a:cubicBezTo>
                    <a:pt x="3186" y="11859"/>
                    <a:pt x="2906" y="11043"/>
                    <a:pt x="2906" y="11043"/>
                  </a:cubicBezTo>
                  <a:cubicBezTo>
                    <a:pt x="2906" y="11043"/>
                    <a:pt x="6516" y="13983"/>
                    <a:pt x="7824" y="12632"/>
                  </a:cubicBezTo>
                  <a:cubicBezTo>
                    <a:pt x="8104" y="12284"/>
                    <a:pt x="8215" y="11893"/>
                    <a:pt x="8138" y="11468"/>
                  </a:cubicBezTo>
                  <a:cubicBezTo>
                    <a:pt x="7892" y="9947"/>
                    <a:pt x="5734" y="8104"/>
                    <a:pt x="5624" y="7960"/>
                  </a:cubicBezTo>
                  <a:cubicBezTo>
                    <a:pt x="5879" y="8070"/>
                    <a:pt x="9948" y="9480"/>
                    <a:pt x="10933" y="8138"/>
                  </a:cubicBezTo>
                  <a:cubicBezTo>
                    <a:pt x="11146" y="7824"/>
                    <a:pt x="11222" y="7467"/>
                    <a:pt x="11146" y="7042"/>
                  </a:cubicBezTo>
                  <a:cubicBezTo>
                    <a:pt x="10899" y="5377"/>
                    <a:pt x="8954" y="3075"/>
                    <a:pt x="8954" y="3075"/>
                  </a:cubicBezTo>
                  <a:cubicBezTo>
                    <a:pt x="12989" y="3152"/>
                    <a:pt x="14832" y="1521"/>
                    <a:pt x="15682" y="39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2"/>
            <p:cNvSpPr/>
            <p:nvPr/>
          </p:nvSpPr>
          <p:spPr>
            <a:xfrm>
              <a:off x="3225231" y="4615598"/>
              <a:ext cx="26594" cy="17072"/>
            </a:xfrm>
            <a:custGeom>
              <a:avLst/>
              <a:gdLst/>
              <a:ahLst/>
              <a:cxnLst/>
              <a:rect l="l" t="t" r="r" b="b"/>
              <a:pathLst>
                <a:path w="782" h="502" extrusionOk="0">
                  <a:moveTo>
                    <a:pt x="782" y="391"/>
                  </a:moveTo>
                  <a:cubicBezTo>
                    <a:pt x="782" y="391"/>
                    <a:pt x="748" y="391"/>
                    <a:pt x="748" y="357"/>
                  </a:cubicBezTo>
                  <a:cubicBezTo>
                    <a:pt x="569" y="212"/>
                    <a:pt x="280" y="0"/>
                    <a:pt x="0" y="110"/>
                  </a:cubicBezTo>
                  <a:lnTo>
                    <a:pt x="0" y="178"/>
                  </a:lnTo>
                  <a:cubicBezTo>
                    <a:pt x="0" y="178"/>
                    <a:pt x="0" y="212"/>
                    <a:pt x="34" y="212"/>
                  </a:cubicBezTo>
                  <a:cubicBezTo>
                    <a:pt x="111" y="289"/>
                    <a:pt x="212" y="323"/>
                    <a:pt x="323" y="357"/>
                  </a:cubicBezTo>
                  <a:cubicBezTo>
                    <a:pt x="459" y="357"/>
                    <a:pt x="569" y="425"/>
                    <a:pt x="671" y="459"/>
                  </a:cubicBezTo>
                  <a:cubicBezTo>
                    <a:pt x="705" y="501"/>
                    <a:pt x="782" y="459"/>
                    <a:pt x="782"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2"/>
            <p:cNvSpPr/>
            <p:nvPr/>
          </p:nvSpPr>
          <p:spPr>
            <a:xfrm>
              <a:off x="3190271" y="4637261"/>
              <a:ext cx="39891" cy="12141"/>
            </a:xfrm>
            <a:custGeom>
              <a:avLst/>
              <a:gdLst/>
              <a:ahLst/>
              <a:cxnLst/>
              <a:rect l="l" t="t" r="r" b="b"/>
              <a:pathLst>
                <a:path w="1173" h="357" extrusionOk="0">
                  <a:moveTo>
                    <a:pt x="1173" y="323"/>
                  </a:moveTo>
                  <a:lnTo>
                    <a:pt x="1173" y="289"/>
                  </a:lnTo>
                  <a:cubicBezTo>
                    <a:pt x="816" y="179"/>
                    <a:pt x="425" y="0"/>
                    <a:pt x="77" y="34"/>
                  </a:cubicBezTo>
                  <a:cubicBezTo>
                    <a:pt x="0" y="34"/>
                    <a:pt x="0" y="77"/>
                    <a:pt x="0" y="111"/>
                  </a:cubicBezTo>
                  <a:cubicBezTo>
                    <a:pt x="0" y="111"/>
                    <a:pt x="0" y="145"/>
                    <a:pt x="34" y="145"/>
                  </a:cubicBezTo>
                  <a:cubicBezTo>
                    <a:pt x="357" y="323"/>
                    <a:pt x="782" y="323"/>
                    <a:pt x="1139" y="357"/>
                  </a:cubicBezTo>
                  <a:cubicBezTo>
                    <a:pt x="1173" y="357"/>
                    <a:pt x="1173" y="323"/>
                    <a:pt x="1173"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2"/>
            <p:cNvSpPr/>
            <p:nvPr/>
          </p:nvSpPr>
          <p:spPr>
            <a:xfrm>
              <a:off x="3172349" y="4574857"/>
              <a:ext cx="33531" cy="15609"/>
            </a:xfrm>
            <a:custGeom>
              <a:avLst/>
              <a:gdLst/>
              <a:ahLst/>
              <a:cxnLst/>
              <a:rect l="l" t="t" r="r" b="b"/>
              <a:pathLst>
                <a:path w="986" h="459" extrusionOk="0">
                  <a:moveTo>
                    <a:pt x="986" y="349"/>
                  </a:moveTo>
                  <a:lnTo>
                    <a:pt x="952" y="315"/>
                  </a:lnTo>
                  <a:cubicBezTo>
                    <a:pt x="816" y="247"/>
                    <a:pt x="672" y="170"/>
                    <a:pt x="493" y="136"/>
                  </a:cubicBezTo>
                  <a:cubicBezTo>
                    <a:pt x="349" y="102"/>
                    <a:pt x="213" y="0"/>
                    <a:pt x="69" y="68"/>
                  </a:cubicBezTo>
                  <a:cubicBezTo>
                    <a:pt x="35" y="102"/>
                    <a:pt x="1" y="136"/>
                    <a:pt x="1" y="170"/>
                  </a:cubicBezTo>
                  <a:cubicBezTo>
                    <a:pt x="1" y="213"/>
                    <a:pt x="35" y="213"/>
                    <a:pt x="35" y="247"/>
                  </a:cubicBezTo>
                  <a:cubicBezTo>
                    <a:pt x="136" y="349"/>
                    <a:pt x="315" y="349"/>
                    <a:pt x="425" y="383"/>
                  </a:cubicBezTo>
                  <a:cubicBezTo>
                    <a:pt x="604" y="425"/>
                    <a:pt x="740" y="425"/>
                    <a:pt x="884" y="459"/>
                  </a:cubicBezTo>
                  <a:cubicBezTo>
                    <a:pt x="952" y="459"/>
                    <a:pt x="986" y="425"/>
                    <a:pt x="986" y="34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32"/>
            <p:cNvSpPr/>
            <p:nvPr/>
          </p:nvSpPr>
          <p:spPr>
            <a:xfrm>
              <a:off x="3060261" y="4786588"/>
              <a:ext cx="30097" cy="14487"/>
            </a:xfrm>
            <a:custGeom>
              <a:avLst/>
              <a:gdLst/>
              <a:ahLst/>
              <a:cxnLst/>
              <a:rect l="l" t="t" r="r" b="b"/>
              <a:pathLst>
                <a:path w="885" h="426" extrusionOk="0">
                  <a:moveTo>
                    <a:pt x="884" y="358"/>
                  </a:moveTo>
                  <a:lnTo>
                    <a:pt x="884" y="315"/>
                  </a:lnTo>
                  <a:cubicBezTo>
                    <a:pt x="638" y="145"/>
                    <a:pt x="391" y="1"/>
                    <a:pt x="111" y="1"/>
                  </a:cubicBezTo>
                  <a:cubicBezTo>
                    <a:pt x="35" y="1"/>
                    <a:pt x="1" y="69"/>
                    <a:pt x="1" y="103"/>
                  </a:cubicBezTo>
                  <a:cubicBezTo>
                    <a:pt x="1" y="145"/>
                    <a:pt x="35" y="179"/>
                    <a:pt x="77" y="179"/>
                  </a:cubicBezTo>
                  <a:cubicBezTo>
                    <a:pt x="323" y="247"/>
                    <a:pt x="570" y="281"/>
                    <a:pt x="816" y="392"/>
                  </a:cubicBezTo>
                  <a:cubicBezTo>
                    <a:pt x="884" y="426"/>
                    <a:pt x="884" y="392"/>
                    <a:pt x="884" y="35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32"/>
            <p:cNvSpPr/>
            <p:nvPr/>
          </p:nvSpPr>
          <p:spPr>
            <a:xfrm>
              <a:off x="3062879" y="4804510"/>
              <a:ext cx="25166" cy="14487"/>
            </a:xfrm>
            <a:custGeom>
              <a:avLst/>
              <a:gdLst/>
              <a:ahLst/>
              <a:cxnLst/>
              <a:rect l="l" t="t" r="r" b="b"/>
              <a:pathLst>
                <a:path w="740" h="426" extrusionOk="0">
                  <a:moveTo>
                    <a:pt x="739" y="323"/>
                  </a:moveTo>
                  <a:lnTo>
                    <a:pt x="739" y="289"/>
                  </a:lnTo>
                  <a:cubicBezTo>
                    <a:pt x="561" y="111"/>
                    <a:pt x="280" y="1"/>
                    <a:pt x="34" y="77"/>
                  </a:cubicBezTo>
                  <a:cubicBezTo>
                    <a:pt x="34" y="111"/>
                    <a:pt x="0" y="145"/>
                    <a:pt x="0" y="145"/>
                  </a:cubicBezTo>
                  <a:cubicBezTo>
                    <a:pt x="34" y="179"/>
                    <a:pt x="34" y="213"/>
                    <a:pt x="68" y="213"/>
                  </a:cubicBezTo>
                  <a:cubicBezTo>
                    <a:pt x="280" y="255"/>
                    <a:pt x="459" y="255"/>
                    <a:pt x="671" y="391"/>
                  </a:cubicBezTo>
                  <a:cubicBezTo>
                    <a:pt x="705" y="425"/>
                    <a:pt x="739" y="357"/>
                    <a:pt x="739" y="32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32"/>
            <p:cNvSpPr/>
            <p:nvPr/>
          </p:nvSpPr>
          <p:spPr>
            <a:xfrm>
              <a:off x="3033973" y="4733740"/>
              <a:ext cx="24009" cy="15643"/>
            </a:xfrm>
            <a:custGeom>
              <a:avLst/>
              <a:gdLst/>
              <a:ahLst/>
              <a:cxnLst/>
              <a:rect l="l" t="t" r="r" b="b"/>
              <a:pathLst>
                <a:path w="706" h="460" extrusionOk="0">
                  <a:moveTo>
                    <a:pt x="706" y="383"/>
                  </a:moveTo>
                  <a:lnTo>
                    <a:pt x="672" y="349"/>
                  </a:lnTo>
                  <a:cubicBezTo>
                    <a:pt x="561" y="281"/>
                    <a:pt x="459" y="213"/>
                    <a:pt x="383" y="136"/>
                  </a:cubicBezTo>
                  <a:cubicBezTo>
                    <a:pt x="281" y="102"/>
                    <a:pt x="170" y="34"/>
                    <a:pt x="68" y="0"/>
                  </a:cubicBezTo>
                  <a:cubicBezTo>
                    <a:pt x="35" y="0"/>
                    <a:pt x="1" y="68"/>
                    <a:pt x="1" y="102"/>
                  </a:cubicBezTo>
                  <a:lnTo>
                    <a:pt x="1" y="170"/>
                  </a:lnTo>
                  <a:cubicBezTo>
                    <a:pt x="68" y="247"/>
                    <a:pt x="213" y="281"/>
                    <a:pt x="281" y="315"/>
                  </a:cubicBezTo>
                  <a:cubicBezTo>
                    <a:pt x="425" y="349"/>
                    <a:pt x="527" y="425"/>
                    <a:pt x="638" y="459"/>
                  </a:cubicBezTo>
                  <a:cubicBezTo>
                    <a:pt x="672" y="459"/>
                    <a:pt x="706" y="425"/>
                    <a:pt x="706" y="38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32"/>
            <p:cNvSpPr/>
            <p:nvPr/>
          </p:nvSpPr>
          <p:spPr>
            <a:xfrm>
              <a:off x="2976194" y="4762612"/>
              <a:ext cx="13025" cy="9590"/>
            </a:xfrm>
            <a:custGeom>
              <a:avLst/>
              <a:gdLst/>
              <a:ahLst/>
              <a:cxnLst/>
              <a:rect l="l" t="t" r="r" b="b"/>
              <a:pathLst>
                <a:path w="383" h="282" extrusionOk="0">
                  <a:moveTo>
                    <a:pt x="383" y="171"/>
                  </a:moveTo>
                  <a:lnTo>
                    <a:pt x="383" y="137"/>
                  </a:lnTo>
                  <a:cubicBezTo>
                    <a:pt x="281" y="103"/>
                    <a:pt x="170" y="35"/>
                    <a:pt x="69" y="1"/>
                  </a:cubicBezTo>
                  <a:cubicBezTo>
                    <a:pt x="35" y="1"/>
                    <a:pt x="1" y="35"/>
                    <a:pt x="1" y="69"/>
                  </a:cubicBezTo>
                  <a:lnTo>
                    <a:pt x="35" y="69"/>
                  </a:lnTo>
                  <a:cubicBezTo>
                    <a:pt x="69" y="137"/>
                    <a:pt x="102" y="137"/>
                    <a:pt x="136" y="171"/>
                  </a:cubicBezTo>
                  <a:cubicBezTo>
                    <a:pt x="213" y="171"/>
                    <a:pt x="247" y="213"/>
                    <a:pt x="315" y="247"/>
                  </a:cubicBezTo>
                  <a:cubicBezTo>
                    <a:pt x="349" y="281"/>
                    <a:pt x="383" y="213"/>
                    <a:pt x="383" y="17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32"/>
            <p:cNvSpPr/>
            <p:nvPr/>
          </p:nvSpPr>
          <p:spPr>
            <a:xfrm>
              <a:off x="2962897" y="4780534"/>
              <a:ext cx="24009" cy="14487"/>
            </a:xfrm>
            <a:custGeom>
              <a:avLst/>
              <a:gdLst/>
              <a:ahLst/>
              <a:cxnLst/>
              <a:rect l="l" t="t" r="r" b="b"/>
              <a:pathLst>
                <a:path w="706" h="426" extrusionOk="0">
                  <a:moveTo>
                    <a:pt x="706" y="357"/>
                  </a:moveTo>
                  <a:cubicBezTo>
                    <a:pt x="706" y="323"/>
                    <a:pt x="706" y="323"/>
                    <a:pt x="672" y="323"/>
                  </a:cubicBezTo>
                  <a:cubicBezTo>
                    <a:pt x="493" y="213"/>
                    <a:pt x="315" y="69"/>
                    <a:pt x="103" y="35"/>
                  </a:cubicBezTo>
                  <a:cubicBezTo>
                    <a:pt x="35" y="1"/>
                    <a:pt x="1" y="69"/>
                    <a:pt x="1" y="145"/>
                  </a:cubicBezTo>
                  <a:cubicBezTo>
                    <a:pt x="1" y="145"/>
                    <a:pt x="1" y="179"/>
                    <a:pt x="35" y="213"/>
                  </a:cubicBezTo>
                  <a:cubicBezTo>
                    <a:pt x="213" y="323"/>
                    <a:pt x="426" y="357"/>
                    <a:pt x="638" y="425"/>
                  </a:cubicBezTo>
                  <a:cubicBezTo>
                    <a:pt x="672" y="425"/>
                    <a:pt x="706" y="391"/>
                    <a:pt x="706" y="35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32"/>
            <p:cNvSpPr/>
            <p:nvPr/>
          </p:nvSpPr>
          <p:spPr>
            <a:xfrm>
              <a:off x="2861793" y="4904458"/>
              <a:ext cx="19112" cy="32681"/>
            </a:xfrm>
            <a:custGeom>
              <a:avLst/>
              <a:gdLst/>
              <a:ahLst/>
              <a:cxnLst/>
              <a:rect l="l" t="t" r="r" b="b"/>
              <a:pathLst>
                <a:path w="562" h="961" extrusionOk="0">
                  <a:moveTo>
                    <a:pt x="561" y="850"/>
                  </a:moveTo>
                  <a:lnTo>
                    <a:pt x="527" y="850"/>
                  </a:lnTo>
                  <a:cubicBezTo>
                    <a:pt x="459" y="714"/>
                    <a:pt x="425" y="536"/>
                    <a:pt x="349" y="392"/>
                  </a:cubicBezTo>
                  <a:cubicBezTo>
                    <a:pt x="281" y="247"/>
                    <a:pt x="247" y="145"/>
                    <a:pt x="137" y="35"/>
                  </a:cubicBezTo>
                  <a:cubicBezTo>
                    <a:pt x="69" y="1"/>
                    <a:pt x="1" y="77"/>
                    <a:pt x="1" y="111"/>
                  </a:cubicBezTo>
                  <a:lnTo>
                    <a:pt x="1" y="145"/>
                  </a:lnTo>
                  <a:cubicBezTo>
                    <a:pt x="35" y="290"/>
                    <a:pt x="103" y="392"/>
                    <a:pt x="179" y="502"/>
                  </a:cubicBezTo>
                  <a:cubicBezTo>
                    <a:pt x="247" y="638"/>
                    <a:pt x="349" y="748"/>
                    <a:pt x="425" y="884"/>
                  </a:cubicBezTo>
                  <a:cubicBezTo>
                    <a:pt x="459" y="961"/>
                    <a:pt x="561" y="927"/>
                    <a:pt x="561" y="85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32"/>
            <p:cNvSpPr/>
            <p:nvPr/>
          </p:nvSpPr>
          <p:spPr>
            <a:xfrm>
              <a:off x="2851965" y="4923842"/>
              <a:ext cx="21697" cy="33803"/>
            </a:xfrm>
            <a:custGeom>
              <a:avLst/>
              <a:gdLst/>
              <a:ahLst/>
              <a:cxnLst/>
              <a:rect l="l" t="t" r="r" b="b"/>
              <a:pathLst>
                <a:path w="638" h="994" extrusionOk="0">
                  <a:moveTo>
                    <a:pt x="638" y="917"/>
                  </a:moveTo>
                  <a:lnTo>
                    <a:pt x="604" y="883"/>
                  </a:lnTo>
                  <a:cubicBezTo>
                    <a:pt x="536" y="739"/>
                    <a:pt x="426" y="569"/>
                    <a:pt x="358" y="425"/>
                  </a:cubicBezTo>
                  <a:cubicBezTo>
                    <a:pt x="290" y="280"/>
                    <a:pt x="256" y="144"/>
                    <a:pt x="111" y="34"/>
                  </a:cubicBezTo>
                  <a:cubicBezTo>
                    <a:pt x="77" y="0"/>
                    <a:pt x="1" y="68"/>
                    <a:pt x="1" y="102"/>
                  </a:cubicBezTo>
                  <a:lnTo>
                    <a:pt x="1" y="212"/>
                  </a:lnTo>
                  <a:cubicBezTo>
                    <a:pt x="1" y="357"/>
                    <a:pt x="111" y="459"/>
                    <a:pt x="179" y="569"/>
                  </a:cubicBezTo>
                  <a:cubicBezTo>
                    <a:pt x="290" y="705"/>
                    <a:pt x="392" y="849"/>
                    <a:pt x="536" y="951"/>
                  </a:cubicBezTo>
                  <a:cubicBezTo>
                    <a:pt x="570" y="994"/>
                    <a:pt x="638" y="951"/>
                    <a:pt x="638" y="91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2"/>
            <p:cNvSpPr/>
            <p:nvPr/>
          </p:nvSpPr>
          <p:spPr>
            <a:xfrm>
              <a:off x="3118039" y="4392849"/>
              <a:ext cx="34994" cy="12175"/>
            </a:xfrm>
            <a:custGeom>
              <a:avLst/>
              <a:gdLst/>
              <a:ahLst/>
              <a:cxnLst/>
              <a:rect l="l" t="t" r="r" b="b"/>
              <a:pathLst>
                <a:path w="1029" h="358" extrusionOk="0">
                  <a:moveTo>
                    <a:pt x="1028" y="145"/>
                  </a:moveTo>
                  <a:cubicBezTo>
                    <a:pt x="1028" y="111"/>
                    <a:pt x="994" y="77"/>
                    <a:pt x="960" y="77"/>
                  </a:cubicBezTo>
                  <a:cubicBezTo>
                    <a:pt x="816" y="77"/>
                    <a:pt x="638" y="43"/>
                    <a:pt x="502" y="43"/>
                  </a:cubicBezTo>
                  <a:cubicBezTo>
                    <a:pt x="357" y="43"/>
                    <a:pt x="247" y="0"/>
                    <a:pt x="111" y="43"/>
                  </a:cubicBezTo>
                  <a:cubicBezTo>
                    <a:pt x="35" y="77"/>
                    <a:pt x="1" y="111"/>
                    <a:pt x="35" y="179"/>
                  </a:cubicBezTo>
                  <a:cubicBezTo>
                    <a:pt x="35" y="213"/>
                    <a:pt x="35" y="213"/>
                    <a:pt x="77" y="255"/>
                  </a:cubicBezTo>
                  <a:cubicBezTo>
                    <a:pt x="323" y="357"/>
                    <a:pt x="672" y="289"/>
                    <a:pt x="960" y="255"/>
                  </a:cubicBezTo>
                  <a:cubicBezTo>
                    <a:pt x="1028" y="255"/>
                    <a:pt x="1028" y="213"/>
                    <a:pt x="1028" y="14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2"/>
            <p:cNvSpPr/>
            <p:nvPr/>
          </p:nvSpPr>
          <p:spPr>
            <a:xfrm>
              <a:off x="3104742" y="4415974"/>
              <a:ext cx="33837" cy="11869"/>
            </a:xfrm>
            <a:custGeom>
              <a:avLst/>
              <a:gdLst/>
              <a:ahLst/>
              <a:cxnLst/>
              <a:rect l="l" t="t" r="r" b="b"/>
              <a:pathLst>
                <a:path w="995" h="349" extrusionOk="0">
                  <a:moveTo>
                    <a:pt x="995" y="136"/>
                  </a:moveTo>
                  <a:cubicBezTo>
                    <a:pt x="995" y="102"/>
                    <a:pt x="961" y="68"/>
                    <a:pt x="927" y="68"/>
                  </a:cubicBezTo>
                  <a:cubicBezTo>
                    <a:pt x="638" y="102"/>
                    <a:pt x="290" y="0"/>
                    <a:pt x="43" y="102"/>
                  </a:cubicBezTo>
                  <a:cubicBezTo>
                    <a:pt x="1" y="136"/>
                    <a:pt x="1" y="170"/>
                    <a:pt x="1" y="212"/>
                  </a:cubicBezTo>
                  <a:cubicBezTo>
                    <a:pt x="1" y="280"/>
                    <a:pt x="43" y="314"/>
                    <a:pt x="77" y="314"/>
                  </a:cubicBezTo>
                  <a:cubicBezTo>
                    <a:pt x="213" y="348"/>
                    <a:pt x="358" y="314"/>
                    <a:pt x="468" y="314"/>
                  </a:cubicBezTo>
                  <a:cubicBezTo>
                    <a:pt x="638" y="280"/>
                    <a:pt x="782" y="246"/>
                    <a:pt x="927" y="212"/>
                  </a:cubicBezTo>
                  <a:cubicBezTo>
                    <a:pt x="961" y="212"/>
                    <a:pt x="995" y="170"/>
                    <a:pt x="995" y="13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32"/>
            <p:cNvSpPr/>
            <p:nvPr/>
          </p:nvSpPr>
          <p:spPr>
            <a:xfrm>
              <a:off x="3074714" y="4553194"/>
              <a:ext cx="21697" cy="10712"/>
            </a:xfrm>
            <a:custGeom>
              <a:avLst/>
              <a:gdLst/>
              <a:ahLst/>
              <a:cxnLst/>
              <a:rect l="l" t="t" r="r" b="b"/>
              <a:pathLst>
                <a:path w="638" h="315" extrusionOk="0">
                  <a:moveTo>
                    <a:pt x="637" y="246"/>
                  </a:moveTo>
                  <a:lnTo>
                    <a:pt x="637" y="212"/>
                  </a:lnTo>
                  <a:cubicBezTo>
                    <a:pt x="569" y="136"/>
                    <a:pt x="425" y="102"/>
                    <a:pt x="357" y="68"/>
                  </a:cubicBezTo>
                  <a:cubicBezTo>
                    <a:pt x="247" y="34"/>
                    <a:pt x="111" y="0"/>
                    <a:pt x="34" y="68"/>
                  </a:cubicBezTo>
                  <a:cubicBezTo>
                    <a:pt x="0" y="102"/>
                    <a:pt x="0" y="102"/>
                    <a:pt x="0" y="136"/>
                  </a:cubicBezTo>
                  <a:cubicBezTo>
                    <a:pt x="0" y="170"/>
                    <a:pt x="0" y="170"/>
                    <a:pt x="34" y="212"/>
                  </a:cubicBezTo>
                  <a:cubicBezTo>
                    <a:pt x="111" y="246"/>
                    <a:pt x="213" y="246"/>
                    <a:pt x="323" y="246"/>
                  </a:cubicBezTo>
                  <a:cubicBezTo>
                    <a:pt x="391" y="280"/>
                    <a:pt x="501" y="314"/>
                    <a:pt x="569" y="314"/>
                  </a:cubicBezTo>
                  <a:cubicBezTo>
                    <a:pt x="637" y="314"/>
                    <a:pt x="637" y="280"/>
                    <a:pt x="637" y="246"/>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32"/>
            <p:cNvSpPr/>
            <p:nvPr/>
          </p:nvSpPr>
          <p:spPr>
            <a:xfrm>
              <a:off x="3064001" y="4568770"/>
              <a:ext cx="20575" cy="8434"/>
            </a:xfrm>
            <a:custGeom>
              <a:avLst/>
              <a:gdLst/>
              <a:ahLst/>
              <a:cxnLst/>
              <a:rect l="l" t="t" r="r" b="b"/>
              <a:pathLst>
                <a:path w="605" h="248" extrusionOk="0">
                  <a:moveTo>
                    <a:pt x="604" y="179"/>
                  </a:moveTo>
                  <a:cubicBezTo>
                    <a:pt x="604" y="137"/>
                    <a:pt x="562" y="103"/>
                    <a:pt x="528" y="103"/>
                  </a:cubicBezTo>
                  <a:cubicBezTo>
                    <a:pt x="460" y="69"/>
                    <a:pt x="392" y="69"/>
                    <a:pt x="281" y="35"/>
                  </a:cubicBezTo>
                  <a:cubicBezTo>
                    <a:pt x="213" y="35"/>
                    <a:pt x="137" y="1"/>
                    <a:pt x="35" y="35"/>
                  </a:cubicBezTo>
                  <a:cubicBezTo>
                    <a:pt x="1" y="35"/>
                    <a:pt x="1" y="69"/>
                    <a:pt x="1" y="103"/>
                  </a:cubicBezTo>
                  <a:cubicBezTo>
                    <a:pt x="1" y="137"/>
                    <a:pt x="1" y="137"/>
                    <a:pt x="35" y="179"/>
                  </a:cubicBezTo>
                  <a:cubicBezTo>
                    <a:pt x="69" y="213"/>
                    <a:pt x="179" y="213"/>
                    <a:pt x="247" y="247"/>
                  </a:cubicBezTo>
                  <a:lnTo>
                    <a:pt x="528" y="247"/>
                  </a:lnTo>
                  <a:cubicBezTo>
                    <a:pt x="562" y="247"/>
                    <a:pt x="604" y="213"/>
                    <a:pt x="604"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2"/>
            <p:cNvSpPr/>
            <p:nvPr/>
          </p:nvSpPr>
          <p:spPr>
            <a:xfrm>
              <a:off x="3056792" y="4608354"/>
              <a:ext cx="34994" cy="17072"/>
            </a:xfrm>
            <a:custGeom>
              <a:avLst/>
              <a:gdLst/>
              <a:ahLst/>
              <a:cxnLst/>
              <a:rect l="l" t="t" r="r" b="b"/>
              <a:pathLst>
                <a:path w="1029" h="502" extrusionOk="0">
                  <a:moveTo>
                    <a:pt x="1028" y="391"/>
                  </a:moveTo>
                  <a:cubicBezTo>
                    <a:pt x="1028" y="357"/>
                    <a:pt x="986" y="357"/>
                    <a:pt x="986" y="357"/>
                  </a:cubicBezTo>
                  <a:cubicBezTo>
                    <a:pt x="850" y="247"/>
                    <a:pt x="706" y="213"/>
                    <a:pt x="561" y="145"/>
                  </a:cubicBezTo>
                  <a:cubicBezTo>
                    <a:pt x="425" y="77"/>
                    <a:pt x="247" y="35"/>
                    <a:pt x="69" y="1"/>
                  </a:cubicBezTo>
                  <a:cubicBezTo>
                    <a:pt x="35" y="1"/>
                    <a:pt x="1" y="77"/>
                    <a:pt x="1" y="111"/>
                  </a:cubicBezTo>
                  <a:cubicBezTo>
                    <a:pt x="1" y="145"/>
                    <a:pt x="35" y="179"/>
                    <a:pt x="35" y="179"/>
                  </a:cubicBezTo>
                  <a:cubicBezTo>
                    <a:pt x="179" y="289"/>
                    <a:pt x="349" y="323"/>
                    <a:pt x="493" y="357"/>
                  </a:cubicBezTo>
                  <a:cubicBezTo>
                    <a:pt x="638" y="425"/>
                    <a:pt x="774" y="459"/>
                    <a:pt x="952" y="459"/>
                  </a:cubicBezTo>
                  <a:cubicBezTo>
                    <a:pt x="986" y="502"/>
                    <a:pt x="1028" y="425"/>
                    <a:pt x="1028" y="39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32"/>
            <p:cNvSpPr/>
            <p:nvPr/>
          </p:nvSpPr>
          <p:spPr>
            <a:xfrm>
              <a:off x="2964053" y="4616720"/>
              <a:ext cx="17956" cy="9862"/>
            </a:xfrm>
            <a:custGeom>
              <a:avLst/>
              <a:gdLst/>
              <a:ahLst/>
              <a:cxnLst/>
              <a:rect l="l" t="t" r="r" b="b"/>
              <a:pathLst>
                <a:path w="528" h="290" extrusionOk="0">
                  <a:moveTo>
                    <a:pt x="527" y="179"/>
                  </a:moveTo>
                  <a:cubicBezTo>
                    <a:pt x="493" y="179"/>
                    <a:pt x="493" y="145"/>
                    <a:pt x="493" y="145"/>
                  </a:cubicBezTo>
                  <a:cubicBezTo>
                    <a:pt x="426" y="111"/>
                    <a:pt x="358" y="43"/>
                    <a:pt x="281" y="43"/>
                  </a:cubicBezTo>
                  <a:cubicBezTo>
                    <a:pt x="213" y="1"/>
                    <a:pt x="145" y="1"/>
                    <a:pt x="69" y="1"/>
                  </a:cubicBezTo>
                  <a:cubicBezTo>
                    <a:pt x="1" y="43"/>
                    <a:pt x="1" y="77"/>
                    <a:pt x="1" y="111"/>
                  </a:cubicBezTo>
                  <a:cubicBezTo>
                    <a:pt x="1" y="111"/>
                    <a:pt x="35" y="145"/>
                    <a:pt x="69" y="145"/>
                  </a:cubicBezTo>
                  <a:cubicBezTo>
                    <a:pt x="103" y="179"/>
                    <a:pt x="179" y="179"/>
                    <a:pt x="213" y="213"/>
                  </a:cubicBezTo>
                  <a:cubicBezTo>
                    <a:pt x="281" y="213"/>
                    <a:pt x="358" y="256"/>
                    <a:pt x="392" y="290"/>
                  </a:cubicBezTo>
                  <a:cubicBezTo>
                    <a:pt x="459" y="290"/>
                    <a:pt x="527" y="256"/>
                    <a:pt x="527"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32"/>
            <p:cNvSpPr/>
            <p:nvPr/>
          </p:nvSpPr>
          <p:spPr>
            <a:xfrm>
              <a:off x="2825677" y="4748193"/>
              <a:ext cx="19112" cy="15609"/>
            </a:xfrm>
            <a:custGeom>
              <a:avLst/>
              <a:gdLst/>
              <a:ahLst/>
              <a:cxnLst/>
              <a:rect l="l" t="t" r="r" b="b"/>
              <a:pathLst>
                <a:path w="562" h="459" extrusionOk="0">
                  <a:moveTo>
                    <a:pt x="561" y="425"/>
                  </a:moveTo>
                  <a:lnTo>
                    <a:pt x="561" y="382"/>
                  </a:lnTo>
                  <a:cubicBezTo>
                    <a:pt x="459" y="314"/>
                    <a:pt x="391" y="246"/>
                    <a:pt x="281" y="170"/>
                  </a:cubicBezTo>
                  <a:cubicBezTo>
                    <a:pt x="213" y="102"/>
                    <a:pt x="179" y="68"/>
                    <a:pt x="69" y="34"/>
                  </a:cubicBezTo>
                  <a:cubicBezTo>
                    <a:pt x="35" y="0"/>
                    <a:pt x="1" y="34"/>
                    <a:pt x="35" y="68"/>
                  </a:cubicBezTo>
                  <a:lnTo>
                    <a:pt x="35" y="102"/>
                  </a:lnTo>
                  <a:cubicBezTo>
                    <a:pt x="69" y="170"/>
                    <a:pt x="137" y="246"/>
                    <a:pt x="213" y="314"/>
                  </a:cubicBezTo>
                  <a:cubicBezTo>
                    <a:pt x="315" y="348"/>
                    <a:pt x="425" y="425"/>
                    <a:pt x="527" y="459"/>
                  </a:cubicBezTo>
                  <a:cubicBezTo>
                    <a:pt x="561" y="459"/>
                    <a:pt x="561" y="425"/>
                    <a:pt x="561"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32"/>
            <p:cNvSpPr/>
            <p:nvPr/>
          </p:nvSpPr>
          <p:spPr>
            <a:xfrm>
              <a:off x="2812380" y="4771012"/>
              <a:ext cx="17956" cy="16766"/>
            </a:xfrm>
            <a:custGeom>
              <a:avLst/>
              <a:gdLst/>
              <a:ahLst/>
              <a:cxnLst/>
              <a:rect l="l" t="t" r="r" b="b"/>
              <a:pathLst>
                <a:path w="528" h="493" extrusionOk="0">
                  <a:moveTo>
                    <a:pt x="528" y="425"/>
                  </a:moveTo>
                  <a:lnTo>
                    <a:pt x="528" y="391"/>
                  </a:lnTo>
                  <a:cubicBezTo>
                    <a:pt x="460" y="247"/>
                    <a:pt x="315" y="0"/>
                    <a:pt x="103" y="0"/>
                  </a:cubicBezTo>
                  <a:cubicBezTo>
                    <a:pt x="35" y="0"/>
                    <a:pt x="1" y="68"/>
                    <a:pt x="35" y="136"/>
                  </a:cubicBezTo>
                  <a:cubicBezTo>
                    <a:pt x="35" y="136"/>
                    <a:pt x="35" y="179"/>
                    <a:pt x="69" y="213"/>
                  </a:cubicBezTo>
                  <a:cubicBezTo>
                    <a:pt x="103" y="247"/>
                    <a:pt x="213" y="247"/>
                    <a:pt x="247" y="281"/>
                  </a:cubicBezTo>
                  <a:cubicBezTo>
                    <a:pt x="315" y="315"/>
                    <a:pt x="358" y="391"/>
                    <a:pt x="392" y="459"/>
                  </a:cubicBezTo>
                  <a:cubicBezTo>
                    <a:pt x="426" y="493"/>
                    <a:pt x="528" y="459"/>
                    <a:pt x="528" y="42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2"/>
            <p:cNvSpPr/>
            <p:nvPr/>
          </p:nvSpPr>
          <p:spPr>
            <a:xfrm>
              <a:off x="2791873" y="4460456"/>
              <a:ext cx="185511" cy="38462"/>
            </a:xfrm>
            <a:custGeom>
              <a:avLst/>
              <a:gdLst/>
              <a:ahLst/>
              <a:cxnLst/>
              <a:rect l="l" t="t" r="r" b="b"/>
              <a:pathLst>
                <a:path w="5455" h="1131" extrusionOk="0">
                  <a:moveTo>
                    <a:pt x="5455" y="1028"/>
                  </a:moveTo>
                  <a:lnTo>
                    <a:pt x="5421" y="986"/>
                  </a:lnTo>
                  <a:cubicBezTo>
                    <a:pt x="3857" y="213"/>
                    <a:pt x="1700" y="0"/>
                    <a:pt x="69" y="773"/>
                  </a:cubicBezTo>
                  <a:cubicBezTo>
                    <a:pt x="35" y="816"/>
                    <a:pt x="1" y="850"/>
                    <a:pt x="35" y="884"/>
                  </a:cubicBezTo>
                  <a:cubicBezTo>
                    <a:pt x="35" y="952"/>
                    <a:pt x="69" y="986"/>
                    <a:pt x="145" y="986"/>
                  </a:cubicBezTo>
                  <a:cubicBezTo>
                    <a:pt x="1029" y="773"/>
                    <a:pt x="1878" y="561"/>
                    <a:pt x="2762" y="561"/>
                  </a:cubicBezTo>
                  <a:cubicBezTo>
                    <a:pt x="3679" y="603"/>
                    <a:pt x="4529" y="773"/>
                    <a:pt x="5378" y="1096"/>
                  </a:cubicBezTo>
                  <a:cubicBezTo>
                    <a:pt x="5421" y="1130"/>
                    <a:pt x="5455" y="1062"/>
                    <a:pt x="5455" y="102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2"/>
            <p:cNvSpPr/>
            <p:nvPr/>
          </p:nvSpPr>
          <p:spPr>
            <a:xfrm>
              <a:off x="2754601" y="4543366"/>
              <a:ext cx="119060" cy="108348"/>
            </a:xfrm>
            <a:custGeom>
              <a:avLst/>
              <a:gdLst/>
              <a:ahLst/>
              <a:cxnLst/>
              <a:rect l="l" t="t" r="r" b="b"/>
              <a:pathLst>
                <a:path w="3501" h="3186" extrusionOk="0">
                  <a:moveTo>
                    <a:pt x="3501" y="3152"/>
                  </a:moveTo>
                  <a:lnTo>
                    <a:pt x="3501" y="3118"/>
                  </a:lnTo>
                  <a:cubicBezTo>
                    <a:pt x="2940" y="2625"/>
                    <a:pt x="2227" y="2302"/>
                    <a:pt x="1632" y="1776"/>
                  </a:cubicBezTo>
                  <a:cubicBezTo>
                    <a:pt x="1063" y="1275"/>
                    <a:pt x="604" y="637"/>
                    <a:pt x="103" y="34"/>
                  </a:cubicBezTo>
                  <a:cubicBezTo>
                    <a:pt x="69" y="0"/>
                    <a:pt x="1" y="34"/>
                    <a:pt x="1" y="111"/>
                  </a:cubicBezTo>
                  <a:lnTo>
                    <a:pt x="1" y="111"/>
                  </a:lnTo>
                  <a:cubicBezTo>
                    <a:pt x="638" y="1631"/>
                    <a:pt x="2014" y="2515"/>
                    <a:pt x="3467" y="3152"/>
                  </a:cubicBezTo>
                  <a:cubicBezTo>
                    <a:pt x="3467" y="3186"/>
                    <a:pt x="3501" y="3152"/>
                    <a:pt x="3501" y="3152"/>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2"/>
            <p:cNvSpPr/>
            <p:nvPr/>
          </p:nvSpPr>
          <p:spPr>
            <a:xfrm>
              <a:off x="2693082" y="4556663"/>
              <a:ext cx="52031" cy="168439"/>
            </a:xfrm>
            <a:custGeom>
              <a:avLst/>
              <a:gdLst/>
              <a:ahLst/>
              <a:cxnLst/>
              <a:rect l="l" t="t" r="r" b="b"/>
              <a:pathLst>
                <a:path w="1530" h="4953" extrusionOk="0">
                  <a:moveTo>
                    <a:pt x="1530" y="4885"/>
                  </a:moveTo>
                  <a:lnTo>
                    <a:pt x="1530" y="4885"/>
                  </a:lnTo>
                  <a:cubicBezTo>
                    <a:pt x="1028" y="3891"/>
                    <a:pt x="570" y="2973"/>
                    <a:pt x="425" y="1979"/>
                  </a:cubicBezTo>
                  <a:cubicBezTo>
                    <a:pt x="357" y="1385"/>
                    <a:pt x="357" y="782"/>
                    <a:pt x="502" y="144"/>
                  </a:cubicBezTo>
                  <a:lnTo>
                    <a:pt x="502" y="110"/>
                  </a:lnTo>
                  <a:cubicBezTo>
                    <a:pt x="502" y="34"/>
                    <a:pt x="425" y="0"/>
                    <a:pt x="357" y="68"/>
                  </a:cubicBezTo>
                  <a:cubicBezTo>
                    <a:pt x="43" y="637"/>
                    <a:pt x="1" y="1274"/>
                    <a:pt x="77" y="1911"/>
                  </a:cubicBezTo>
                  <a:cubicBezTo>
                    <a:pt x="255" y="2973"/>
                    <a:pt x="893" y="4069"/>
                    <a:pt x="1453" y="4919"/>
                  </a:cubicBezTo>
                  <a:cubicBezTo>
                    <a:pt x="1487" y="4953"/>
                    <a:pt x="1530" y="4919"/>
                    <a:pt x="1530" y="4885"/>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2"/>
            <p:cNvSpPr/>
            <p:nvPr/>
          </p:nvSpPr>
          <p:spPr>
            <a:xfrm>
              <a:off x="2802858" y="4335070"/>
              <a:ext cx="156332" cy="101138"/>
            </a:xfrm>
            <a:custGeom>
              <a:avLst/>
              <a:gdLst/>
              <a:ahLst/>
              <a:cxnLst/>
              <a:rect l="l" t="t" r="r" b="b"/>
              <a:pathLst>
                <a:path w="4597" h="2974" extrusionOk="0">
                  <a:moveTo>
                    <a:pt x="4596" y="43"/>
                  </a:moveTo>
                  <a:cubicBezTo>
                    <a:pt x="4596" y="1"/>
                    <a:pt x="4596" y="1"/>
                    <a:pt x="4562" y="1"/>
                  </a:cubicBezTo>
                  <a:cubicBezTo>
                    <a:pt x="2761" y="323"/>
                    <a:pt x="1062" y="1351"/>
                    <a:pt x="1" y="2872"/>
                  </a:cubicBezTo>
                  <a:lnTo>
                    <a:pt x="1" y="2906"/>
                  </a:lnTo>
                  <a:cubicBezTo>
                    <a:pt x="1" y="2940"/>
                    <a:pt x="69" y="2974"/>
                    <a:pt x="69" y="2940"/>
                  </a:cubicBezTo>
                  <a:cubicBezTo>
                    <a:pt x="1377" y="1598"/>
                    <a:pt x="2795" y="604"/>
                    <a:pt x="4596" y="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2"/>
            <p:cNvSpPr/>
            <p:nvPr/>
          </p:nvSpPr>
          <p:spPr>
            <a:xfrm>
              <a:off x="2682403" y="4368874"/>
              <a:ext cx="152864" cy="240671"/>
            </a:xfrm>
            <a:custGeom>
              <a:avLst/>
              <a:gdLst/>
              <a:ahLst/>
              <a:cxnLst/>
              <a:rect l="l" t="t" r="r" b="b"/>
              <a:pathLst>
                <a:path w="4495" h="7077" extrusionOk="0">
                  <a:moveTo>
                    <a:pt x="4214" y="1028"/>
                  </a:moveTo>
                  <a:cubicBezTo>
                    <a:pt x="4137" y="638"/>
                    <a:pt x="4069" y="281"/>
                    <a:pt x="3967" y="0"/>
                  </a:cubicBezTo>
                  <a:cubicBezTo>
                    <a:pt x="3611" y="247"/>
                    <a:pt x="3288" y="536"/>
                    <a:pt x="2940" y="816"/>
                  </a:cubicBezTo>
                  <a:cubicBezTo>
                    <a:pt x="2124" y="1521"/>
                    <a:pt x="1487" y="2269"/>
                    <a:pt x="1028" y="3084"/>
                  </a:cubicBezTo>
                  <a:cubicBezTo>
                    <a:pt x="315" y="4316"/>
                    <a:pt x="0" y="5666"/>
                    <a:pt x="0" y="7077"/>
                  </a:cubicBezTo>
                  <a:cubicBezTo>
                    <a:pt x="4103" y="5632"/>
                    <a:pt x="4494" y="2872"/>
                    <a:pt x="4214" y="1028"/>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2"/>
            <p:cNvSpPr/>
            <p:nvPr/>
          </p:nvSpPr>
          <p:spPr>
            <a:xfrm>
              <a:off x="2156341" y="4484431"/>
              <a:ext cx="457333" cy="499502"/>
            </a:xfrm>
            <a:custGeom>
              <a:avLst/>
              <a:gdLst/>
              <a:ahLst/>
              <a:cxnLst/>
              <a:rect l="l" t="t" r="r" b="b"/>
              <a:pathLst>
                <a:path w="13448" h="14688" extrusionOk="0">
                  <a:moveTo>
                    <a:pt x="13448" y="1810"/>
                  </a:moveTo>
                  <a:cubicBezTo>
                    <a:pt x="13312" y="960"/>
                    <a:pt x="11825" y="493"/>
                    <a:pt x="10551" y="281"/>
                  </a:cubicBezTo>
                  <a:cubicBezTo>
                    <a:pt x="9735" y="111"/>
                    <a:pt x="9030" y="68"/>
                    <a:pt x="8741" y="34"/>
                  </a:cubicBezTo>
                  <a:cubicBezTo>
                    <a:pt x="6652" y="0"/>
                    <a:pt x="4426" y="570"/>
                    <a:pt x="2659" y="1767"/>
                  </a:cubicBezTo>
                  <a:cubicBezTo>
                    <a:pt x="2447" y="1912"/>
                    <a:pt x="2192" y="2090"/>
                    <a:pt x="1979" y="2302"/>
                  </a:cubicBezTo>
                  <a:cubicBezTo>
                    <a:pt x="1419" y="2761"/>
                    <a:pt x="994" y="3296"/>
                    <a:pt x="705" y="3823"/>
                  </a:cubicBezTo>
                  <a:cubicBezTo>
                    <a:pt x="213" y="4673"/>
                    <a:pt x="0" y="5556"/>
                    <a:pt x="0" y="6516"/>
                  </a:cubicBezTo>
                  <a:cubicBezTo>
                    <a:pt x="0" y="6830"/>
                    <a:pt x="34" y="7153"/>
                    <a:pt x="68" y="7501"/>
                  </a:cubicBezTo>
                  <a:cubicBezTo>
                    <a:pt x="179" y="7969"/>
                    <a:pt x="280" y="8461"/>
                    <a:pt x="459" y="8920"/>
                  </a:cubicBezTo>
                  <a:cubicBezTo>
                    <a:pt x="748" y="9803"/>
                    <a:pt x="1096" y="10619"/>
                    <a:pt x="1555" y="11434"/>
                  </a:cubicBezTo>
                  <a:cubicBezTo>
                    <a:pt x="1810" y="11893"/>
                    <a:pt x="2056" y="12352"/>
                    <a:pt x="2370" y="12777"/>
                  </a:cubicBezTo>
                  <a:cubicBezTo>
                    <a:pt x="2693" y="13278"/>
                    <a:pt x="3610" y="14688"/>
                    <a:pt x="4392" y="14374"/>
                  </a:cubicBezTo>
                  <a:cubicBezTo>
                    <a:pt x="4817" y="14195"/>
                    <a:pt x="4885" y="13592"/>
                    <a:pt x="4740" y="12811"/>
                  </a:cubicBezTo>
                  <a:cubicBezTo>
                    <a:pt x="4494" y="11256"/>
                    <a:pt x="3576" y="9166"/>
                    <a:pt x="3576" y="9166"/>
                  </a:cubicBezTo>
                  <a:cubicBezTo>
                    <a:pt x="3576" y="9166"/>
                    <a:pt x="7756" y="12216"/>
                    <a:pt x="9200" y="11188"/>
                  </a:cubicBezTo>
                  <a:cubicBezTo>
                    <a:pt x="9455" y="11010"/>
                    <a:pt x="9523" y="10763"/>
                    <a:pt x="9489" y="10474"/>
                  </a:cubicBezTo>
                  <a:cubicBezTo>
                    <a:pt x="9277" y="9132"/>
                    <a:pt x="6337" y="7009"/>
                    <a:pt x="6337" y="7009"/>
                  </a:cubicBezTo>
                  <a:cubicBezTo>
                    <a:pt x="6337" y="7009"/>
                    <a:pt x="10653" y="8920"/>
                    <a:pt x="11893" y="7399"/>
                  </a:cubicBezTo>
                  <a:cubicBezTo>
                    <a:pt x="12071" y="7221"/>
                    <a:pt x="12139" y="7009"/>
                    <a:pt x="12105" y="6762"/>
                  </a:cubicBezTo>
                  <a:cubicBezTo>
                    <a:pt x="11893" y="5378"/>
                    <a:pt x="8249" y="3823"/>
                    <a:pt x="8036" y="3755"/>
                  </a:cubicBezTo>
                  <a:cubicBezTo>
                    <a:pt x="8249" y="3755"/>
                    <a:pt x="12496" y="4316"/>
                    <a:pt x="13346" y="2302"/>
                  </a:cubicBezTo>
                  <a:cubicBezTo>
                    <a:pt x="13448" y="2124"/>
                    <a:pt x="13448" y="1946"/>
                    <a:pt x="13448" y="1810"/>
                  </a:cubicBezTo>
                  <a:close/>
                </a:path>
              </a:pathLst>
            </a:custGeom>
            <a:solidFill>
              <a:srgbClr val="F9B5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2"/>
            <p:cNvSpPr/>
            <p:nvPr/>
          </p:nvSpPr>
          <p:spPr>
            <a:xfrm>
              <a:off x="2156341" y="4484431"/>
              <a:ext cx="358813" cy="388876"/>
            </a:xfrm>
            <a:custGeom>
              <a:avLst/>
              <a:gdLst/>
              <a:ahLst/>
              <a:cxnLst/>
              <a:rect l="l" t="t" r="r" b="b"/>
              <a:pathLst>
                <a:path w="10551" h="11435" extrusionOk="0">
                  <a:moveTo>
                    <a:pt x="10551" y="281"/>
                  </a:moveTo>
                  <a:cubicBezTo>
                    <a:pt x="9735" y="111"/>
                    <a:pt x="9030" y="68"/>
                    <a:pt x="8741" y="34"/>
                  </a:cubicBezTo>
                  <a:cubicBezTo>
                    <a:pt x="6652" y="0"/>
                    <a:pt x="4426" y="570"/>
                    <a:pt x="2659" y="1767"/>
                  </a:cubicBezTo>
                  <a:cubicBezTo>
                    <a:pt x="2447" y="1912"/>
                    <a:pt x="2192" y="2090"/>
                    <a:pt x="1979" y="2302"/>
                  </a:cubicBezTo>
                  <a:cubicBezTo>
                    <a:pt x="1419" y="2761"/>
                    <a:pt x="994" y="3296"/>
                    <a:pt x="705" y="3823"/>
                  </a:cubicBezTo>
                  <a:cubicBezTo>
                    <a:pt x="213" y="4673"/>
                    <a:pt x="0" y="5556"/>
                    <a:pt x="0" y="6516"/>
                  </a:cubicBezTo>
                  <a:cubicBezTo>
                    <a:pt x="0" y="6830"/>
                    <a:pt x="34" y="7153"/>
                    <a:pt x="68" y="7501"/>
                  </a:cubicBezTo>
                  <a:cubicBezTo>
                    <a:pt x="179" y="7969"/>
                    <a:pt x="280" y="8461"/>
                    <a:pt x="459" y="8920"/>
                  </a:cubicBezTo>
                  <a:cubicBezTo>
                    <a:pt x="748" y="9803"/>
                    <a:pt x="1096" y="10619"/>
                    <a:pt x="1555" y="11434"/>
                  </a:cubicBezTo>
                  <a:cubicBezTo>
                    <a:pt x="2370" y="10797"/>
                    <a:pt x="2404" y="9591"/>
                    <a:pt x="2268" y="8674"/>
                  </a:cubicBezTo>
                  <a:cubicBezTo>
                    <a:pt x="2158" y="7969"/>
                    <a:pt x="1945" y="7433"/>
                    <a:pt x="1945" y="7433"/>
                  </a:cubicBezTo>
                  <a:cubicBezTo>
                    <a:pt x="1945" y="7433"/>
                    <a:pt x="4392" y="9379"/>
                    <a:pt x="5241" y="8461"/>
                  </a:cubicBezTo>
                  <a:cubicBezTo>
                    <a:pt x="5454" y="8249"/>
                    <a:pt x="5522" y="8002"/>
                    <a:pt x="5488" y="7714"/>
                  </a:cubicBezTo>
                  <a:cubicBezTo>
                    <a:pt x="5309" y="6694"/>
                    <a:pt x="3857" y="5454"/>
                    <a:pt x="3789" y="5344"/>
                  </a:cubicBezTo>
                  <a:cubicBezTo>
                    <a:pt x="3933" y="5420"/>
                    <a:pt x="6694" y="6371"/>
                    <a:pt x="7365" y="5454"/>
                  </a:cubicBezTo>
                  <a:cubicBezTo>
                    <a:pt x="7501" y="5276"/>
                    <a:pt x="7544" y="5029"/>
                    <a:pt x="7501" y="4740"/>
                  </a:cubicBezTo>
                  <a:cubicBezTo>
                    <a:pt x="7331" y="3611"/>
                    <a:pt x="6015" y="2090"/>
                    <a:pt x="6015" y="2090"/>
                  </a:cubicBezTo>
                  <a:cubicBezTo>
                    <a:pt x="8707" y="2124"/>
                    <a:pt x="9982" y="1028"/>
                    <a:pt x="10551" y="28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2"/>
            <p:cNvSpPr/>
            <p:nvPr/>
          </p:nvSpPr>
          <p:spPr>
            <a:xfrm>
              <a:off x="2544027" y="4545951"/>
              <a:ext cx="20541" cy="4659"/>
            </a:xfrm>
            <a:custGeom>
              <a:avLst/>
              <a:gdLst/>
              <a:ahLst/>
              <a:cxnLst/>
              <a:rect l="l" t="t" r="r" b="b"/>
              <a:pathLst>
                <a:path w="604" h="137" extrusionOk="0">
                  <a:moveTo>
                    <a:pt x="603" y="103"/>
                  </a:moveTo>
                  <a:lnTo>
                    <a:pt x="603" y="69"/>
                  </a:lnTo>
                  <a:cubicBezTo>
                    <a:pt x="425" y="35"/>
                    <a:pt x="213" y="1"/>
                    <a:pt x="34" y="35"/>
                  </a:cubicBezTo>
                  <a:cubicBezTo>
                    <a:pt x="34" y="35"/>
                    <a:pt x="0" y="35"/>
                    <a:pt x="0" y="69"/>
                  </a:cubicBezTo>
                  <a:lnTo>
                    <a:pt x="34" y="69"/>
                  </a:lnTo>
                  <a:cubicBezTo>
                    <a:pt x="213" y="137"/>
                    <a:pt x="425" y="137"/>
                    <a:pt x="603" y="10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2"/>
            <p:cNvSpPr/>
            <p:nvPr/>
          </p:nvSpPr>
          <p:spPr>
            <a:xfrm>
              <a:off x="2541408" y="4556663"/>
              <a:ext cx="21697" cy="6087"/>
            </a:xfrm>
            <a:custGeom>
              <a:avLst/>
              <a:gdLst/>
              <a:ahLst/>
              <a:cxnLst/>
              <a:rect l="l" t="t" r="r" b="b"/>
              <a:pathLst>
                <a:path w="638" h="179" extrusionOk="0">
                  <a:moveTo>
                    <a:pt x="638" y="110"/>
                  </a:moveTo>
                  <a:lnTo>
                    <a:pt x="638" y="68"/>
                  </a:lnTo>
                  <a:cubicBezTo>
                    <a:pt x="426" y="68"/>
                    <a:pt x="213" y="0"/>
                    <a:pt x="43" y="34"/>
                  </a:cubicBezTo>
                  <a:cubicBezTo>
                    <a:pt x="1" y="34"/>
                    <a:pt x="1" y="68"/>
                    <a:pt x="1" y="110"/>
                  </a:cubicBezTo>
                  <a:lnTo>
                    <a:pt x="43" y="110"/>
                  </a:lnTo>
                  <a:cubicBezTo>
                    <a:pt x="213" y="178"/>
                    <a:pt x="426" y="144"/>
                    <a:pt x="638" y="11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2"/>
            <p:cNvSpPr/>
            <p:nvPr/>
          </p:nvSpPr>
          <p:spPr>
            <a:xfrm>
              <a:off x="2521208" y="4709459"/>
              <a:ext cx="17922" cy="12175"/>
            </a:xfrm>
            <a:custGeom>
              <a:avLst/>
              <a:gdLst/>
              <a:ahLst/>
              <a:cxnLst/>
              <a:rect l="l" t="t" r="r" b="b"/>
              <a:pathLst>
                <a:path w="527" h="358" extrusionOk="0">
                  <a:moveTo>
                    <a:pt x="527" y="290"/>
                  </a:moveTo>
                  <a:lnTo>
                    <a:pt x="493" y="247"/>
                  </a:lnTo>
                  <a:cubicBezTo>
                    <a:pt x="382" y="145"/>
                    <a:pt x="170" y="1"/>
                    <a:pt x="34" y="77"/>
                  </a:cubicBezTo>
                  <a:cubicBezTo>
                    <a:pt x="0" y="111"/>
                    <a:pt x="0" y="111"/>
                    <a:pt x="0" y="145"/>
                  </a:cubicBezTo>
                  <a:lnTo>
                    <a:pt x="34" y="179"/>
                  </a:lnTo>
                  <a:cubicBezTo>
                    <a:pt x="68" y="213"/>
                    <a:pt x="170" y="213"/>
                    <a:pt x="213" y="247"/>
                  </a:cubicBezTo>
                  <a:cubicBezTo>
                    <a:pt x="314" y="247"/>
                    <a:pt x="382" y="290"/>
                    <a:pt x="459" y="324"/>
                  </a:cubicBezTo>
                  <a:cubicBezTo>
                    <a:pt x="493" y="358"/>
                    <a:pt x="527" y="324"/>
                    <a:pt x="527"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2"/>
            <p:cNvSpPr/>
            <p:nvPr/>
          </p:nvSpPr>
          <p:spPr>
            <a:xfrm>
              <a:off x="2496926" y="4723912"/>
              <a:ext cx="27784" cy="8400"/>
            </a:xfrm>
            <a:custGeom>
              <a:avLst/>
              <a:gdLst/>
              <a:ahLst/>
              <a:cxnLst/>
              <a:rect l="l" t="t" r="r" b="b"/>
              <a:pathLst>
                <a:path w="817" h="247" extrusionOk="0">
                  <a:moveTo>
                    <a:pt x="816" y="213"/>
                  </a:moveTo>
                  <a:lnTo>
                    <a:pt x="816" y="213"/>
                  </a:lnTo>
                  <a:cubicBezTo>
                    <a:pt x="570" y="145"/>
                    <a:pt x="323" y="1"/>
                    <a:pt x="77" y="35"/>
                  </a:cubicBezTo>
                  <a:cubicBezTo>
                    <a:pt x="35" y="35"/>
                    <a:pt x="1" y="77"/>
                    <a:pt x="35" y="77"/>
                  </a:cubicBezTo>
                  <a:lnTo>
                    <a:pt x="35" y="111"/>
                  </a:lnTo>
                  <a:cubicBezTo>
                    <a:pt x="247" y="213"/>
                    <a:pt x="570" y="213"/>
                    <a:pt x="782" y="247"/>
                  </a:cubicBezTo>
                  <a:cubicBezTo>
                    <a:pt x="816" y="247"/>
                    <a:pt x="816" y="247"/>
                    <a:pt x="816"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2"/>
            <p:cNvSpPr/>
            <p:nvPr/>
          </p:nvSpPr>
          <p:spPr>
            <a:xfrm>
              <a:off x="2486248" y="4683171"/>
              <a:ext cx="22853" cy="9590"/>
            </a:xfrm>
            <a:custGeom>
              <a:avLst/>
              <a:gdLst/>
              <a:ahLst/>
              <a:cxnLst/>
              <a:rect l="l" t="t" r="r" b="b"/>
              <a:pathLst>
                <a:path w="672" h="282" extrusionOk="0">
                  <a:moveTo>
                    <a:pt x="637" y="213"/>
                  </a:moveTo>
                  <a:lnTo>
                    <a:pt x="637" y="213"/>
                  </a:lnTo>
                  <a:cubicBezTo>
                    <a:pt x="527" y="137"/>
                    <a:pt x="425" y="103"/>
                    <a:pt x="315" y="69"/>
                  </a:cubicBezTo>
                  <a:cubicBezTo>
                    <a:pt x="247" y="35"/>
                    <a:pt x="102" y="1"/>
                    <a:pt x="34" y="35"/>
                  </a:cubicBezTo>
                  <a:cubicBezTo>
                    <a:pt x="0" y="69"/>
                    <a:pt x="0" y="69"/>
                    <a:pt x="0" y="103"/>
                  </a:cubicBezTo>
                  <a:lnTo>
                    <a:pt x="0" y="137"/>
                  </a:lnTo>
                  <a:cubicBezTo>
                    <a:pt x="68" y="213"/>
                    <a:pt x="179" y="213"/>
                    <a:pt x="281" y="247"/>
                  </a:cubicBezTo>
                  <a:cubicBezTo>
                    <a:pt x="391" y="247"/>
                    <a:pt x="493" y="281"/>
                    <a:pt x="561" y="281"/>
                  </a:cubicBezTo>
                  <a:cubicBezTo>
                    <a:pt x="637" y="281"/>
                    <a:pt x="671" y="247"/>
                    <a:pt x="637"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2"/>
            <p:cNvSpPr/>
            <p:nvPr/>
          </p:nvSpPr>
          <p:spPr>
            <a:xfrm>
              <a:off x="2410275" y="4825016"/>
              <a:ext cx="20541" cy="9862"/>
            </a:xfrm>
            <a:custGeom>
              <a:avLst/>
              <a:gdLst/>
              <a:ahLst/>
              <a:cxnLst/>
              <a:rect l="l" t="t" r="r" b="b"/>
              <a:pathLst>
                <a:path w="604" h="290" extrusionOk="0">
                  <a:moveTo>
                    <a:pt x="603" y="213"/>
                  </a:moveTo>
                  <a:lnTo>
                    <a:pt x="603" y="213"/>
                  </a:lnTo>
                  <a:cubicBezTo>
                    <a:pt x="425" y="77"/>
                    <a:pt x="246" y="1"/>
                    <a:pt x="77" y="1"/>
                  </a:cubicBezTo>
                  <a:cubicBezTo>
                    <a:pt x="34" y="1"/>
                    <a:pt x="0" y="35"/>
                    <a:pt x="0" y="77"/>
                  </a:cubicBezTo>
                  <a:cubicBezTo>
                    <a:pt x="0" y="111"/>
                    <a:pt x="34" y="111"/>
                    <a:pt x="34" y="111"/>
                  </a:cubicBezTo>
                  <a:cubicBezTo>
                    <a:pt x="212" y="179"/>
                    <a:pt x="391" y="179"/>
                    <a:pt x="569" y="247"/>
                  </a:cubicBezTo>
                  <a:cubicBezTo>
                    <a:pt x="603" y="290"/>
                    <a:pt x="603" y="247"/>
                    <a:pt x="603"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2"/>
            <p:cNvSpPr/>
            <p:nvPr/>
          </p:nvSpPr>
          <p:spPr>
            <a:xfrm>
              <a:off x="2412860" y="4837157"/>
              <a:ext cx="16800" cy="9556"/>
            </a:xfrm>
            <a:custGeom>
              <a:avLst/>
              <a:gdLst/>
              <a:ahLst/>
              <a:cxnLst/>
              <a:rect l="l" t="t" r="r" b="b"/>
              <a:pathLst>
                <a:path w="494" h="281" extrusionOk="0">
                  <a:moveTo>
                    <a:pt x="493" y="213"/>
                  </a:moveTo>
                  <a:cubicBezTo>
                    <a:pt x="493" y="213"/>
                    <a:pt x="493" y="179"/>
                    <a:pt x="459" y="179"/>
                  </a:cubicBezTo>
                  <a:cubicBezTo>
                    <a:pt x="349" y="69"/>
                    <a:pt x="170" y="1"/>
                    <a:pt x="1" y="69"/>
                  </a:cubicBezTo>
                  <a:lnTo>
                    <a:pt x="1" y="102"/>
                  </a:lnTo>
                  <a:cubicBezTo>
                    <a:pt x="1" y="102"/>
                    <a:pt x="1" y="145"/>
                    <a:pt x="35" y="145"/>
                  </a:cubicBezTo>
                  <a:cubicBezTo>
                    <a:pt x="170" y="145"/>
                    <a:pt x="315" y="179"/>
                    <a:pt x="425" y="247"/>
                  </a:cubicBezTo>
                  <a:cubicBezTo>
                    <a:pt x="459" y="281"/>
                    <a:pt x="493" y="247"/>
                    <a:pt x="493"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32"/>
            <p:cNvSpPr/>
            <p:nvPr/>
          </p:nvSpPr>
          <p:spPr>
            <a:xfrm>
              <a:off x="2392353" y="4788900"/>
              <a:ext cx="16800" cy="11018"/>
            </a:xfrm>
            <a:custGeom>
              <a:avLst/>
              <a:gdLst/>
              <a:ahLst/>
              <a:cxnLst/>
              <a:rect l="l" t="t" r="r" b="b"/>
              <a:pathLst>
                <a:path w="494" h="324" extrusionOk="0">
                  <a:moveTo>
                    <a:pt x="493" y="290"/>
                  </a:moveTo>
                  <a:cubicBezTo>
                    <a:pt x="493" y="247"/>
                    <a:pt x="459" y="247"/>
                    <a:pt x="459" y="247"/>
                  </a:cubicBezTo>
                  <a:cubicBezTo>
                    <a:pt x="391" y="213"/>
                    <a:pt x="315" y="145"/>
                    <a:pt x="247" y="111"/>
                  </a:cubicBezTo>
                  <a:cubicBezTo>
                    <a:pt x="213" y="77"/>
                    <a:pt x="136" y="35"/>
                    <a:pt x="68" y="1"/>
                  </a:cubicBezTo>
                  <a:cubicBezTo>
                    <a:pt x="34" y="1"/>
                    <a:pt x="0" y="35"/>
                    <a:pt x="0" y="77"/>
                  </a:cubicBezTo>
                  <a:cubicBezTo>
                    <a:pt x="0" y="111"/>
                    <a:pt x="0" y="111"/>
                    <a:pt x="34" y="111"/>
                  </a:cubicBezTo>
                  <a:cubicBezTo>
                    <a:pt x="68" y="179"/>
                    <a:pt x="136" y="213"/>
                    <a:pt x="213" y="213"/>
                  </a:cubicBezTo>
                  <a:cubicBezTo>
                    <a:pt x="281" y="247"/>
                    <a:pt x="349" y="290"/>
                    <a:pt x="425" y="324"/>
                  </a:cubicBezTo>
                  <a:cubicBezTo>
                    <a:pt x="459" y="324"/>
                    <a:pt x="493" y="290"/>
                    <a:pt x="493" y="29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2"/>
            <p:cNvSpPr/>
            <p:nvPr/>
          </p:nvSpPr>
          <p:spPr>
            <a:xfrm>
              <a:off x="2353653" y="4808284"/>
              <a:ext cx="9828" cy="6087"/>
            </a:xfrm>
            <a:custGeom>
              <a:avLst/>
              <a:gdLst/>
              <a:ahLst/>
              <a:cxnLst/>
              <a:rect l="l" t="t" r="r" b="b"/>
              <a:pathLst>
                <a:path w="289" h="179" extrusionOk="0">
                  <a:moveTo>
                    <a:pt x="289" y="144"/>
                  </a:moveTo>
                  <a:lnTo>
                    <a:pt x="255" y="102"/>
                  </a:lnTo>
                  <a:cubicBezTo>
                    <a:pt x="179" y="68"/>
                    <a:pt x="111" y="34"/>
                    <a:pt x="43" y="0"/>
                  </a:cubicBezTo>
                  <a:cubicBezTo>
                    <a:pt x="43" y="0"/>
                    <a:pt x="0" y="34"/>
                    <a:pt x="0" y="68"/>
                  </a:cubicBezTo>
                  <a:lnTo>
                    <a:pt x="0" y="68"/>
                  </a:lnTo>
                  <a:cubicBezTo>
                    <a:pt x="43" y="102"/>
                    <a:pt x="77" y="102"/>
                    <a:pt x="111" y="102"/>
                  </a:cubicBezTo>
                  <a:cubicBezTo>
                    <a:pt x="145" y="144"/>
                    <a:pt x="179" y="144"/>
                    <a:pt x="213" y="178"/>
                  </a:cubicBezTo>
                  <a:cubicBezTo>
                    <a:pt x="255" y="178"/>
                    <a:pt x="289" y="178"/>
                    <a:pt x="289" y="14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2"/>
            <p:cNvSpPr/>
            <p:nvPr/>
          </p:nvSpPr>
          <p:spPr>
            <a:xfrm>
              <a:off x="2344097" y="4821547"/>
              <a:ext cx="16800" cy="9590"/>
            </a:xfrm>
            <a:custGeom>
              <a:avLst/>
              <a:gdLst/>
              <a:ahLst/>
              <a:cxnLst/>
              <a:rect l="l" t="t" r="r" b="b"/>
              <a:pathLst>
                <a:path w="494" h="282" extrusionOk="0">
                  <a:moveTo>
                    <a:pt x="494" y="213"/>
                  </a:moveTo>
                  <a:cubicBezTo>
                    <a:pt x="494" y="213"/>
                    <a:pt x="494" y="179"/>
                    <a:pt x="460" y="179"/>
                  </a:cubicBezTo>
                  <a:cubicBezTo>
                    <a:pt x="358" y="137"/>
                    <a:pt x="247" y="1"/>
                    <a:pt x="111" y="1"/>
                  </a:cubicBezTo>
                  <a:cubicBezTo>
                    <a:pt x="35" y="1"/>
                    <a:pt x="1" y="35"/>
                    <a:pt x="35" y="69"/>
                  </a:cubicBezTo>
                  <a:lnTo>
                    <a:pt x="35" y="103"/>
                  </a:lnTo>
                  <a:cubicBezTo>
                    <a:pt x="145" y="179"/>
                    <a:pt x="324" y="213"/>
                    <a:pt x="460" y="247"/>
                  </a:cubicBezTo>
                  <a:cubicBezTo>
                    <a:pt x="460" y="281"/>
                    <a:pt x="494" y="247"/>
                    <a:pt x="494" y="213"/>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32"/>
            <p:cNvSpPr/>
            <p:nvPr/>
          </p:nvSpPr>
          <p:spPr>
            <a:xfrm>
              <a:off x="2276796" y="4904458"/>
              <a:ext cx="13331" cy="21697"/>
            </a:xfrm>
            <a:custGeom>
              <a:avLst/>
              <a:gdLst/>
              <a:ahLst/>
              <a:cxnLst/>
              <a:rect l="l" t="t" r="r" b="b"/>
              <a:pathLst>
                <a:path w="392" h="638" extrusionOk="0">
                  <a:moveTo>
                    <a:pt x="391" y="570"/>
                  </a:moveTo>
                  <a:lnTo>
                    <a:pt x="391" y="536"/>
                  </a:lnTo>
                  <a:cubicBezTo>
                    <a:pt x="315" y="460"/>
                    <a:pt x="281" y="358"/>
                    <a:pt x="247" y="247"/>
                  </a:cubicBezTo>
                  <a:cubicBezTo>
                    <a:pt x="213" y="179"/>
                    <a:pt x="179" y="77"/>
                    <a:pt x="102" y="35"/>
                  </a:cubicBezTo>
                  <a:cubicBezTo>
                    <a:pt x="68" y="1"/>
                    <a:pt x="1" y="35"/>
                    <a:pt x="1" y="77"/>
                  </a:cubicBezTo>
                  <a:lnTo>
                    <a:pt x="1" y="111"/>
                  </a:lnTo>
                  <a:cubicBezTo>
                    <a:pt x="34" y="179"/>
                    <a:pt x="68" y="247"/>
                    <a:pt x="136" y="324"/>
                  </a:cubicBezTo>
                  <a:cubicBezTo>
                    <a:pt x="179" y="392"/>
                    <a:pt x="247" y="502"/>
                    <a:pt x="315" y="604"/>
                  </a:cubicBezTo>
                  <a:cubicBezTo>
                    <a:pt x="315" y="638"/>
                    <a:pt x="391" y="604"/>
                    <a:pt x="391" y="570"/>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32"/>
            <p:cNvSpPr/>
            <p:nvPr/>
          </p:nvSpPr>
          <p:spPr>
            <a:xfrm>
              <a:off x="2270742" y="4917755"/>
              <a:ext cx="14453" cy="21697"/>
            </a:xfrm>
            <a:custGeom>
              <a:avLst/>
              <a:gdLst/>
              <a:ahLst/>
              <a:cxnLst/>
              <a:rect l="l" t="t" r="r" b="b"/>
              <a:pathLst>
                <a:path w="425" h="638" extrusionOk="0">
                  <a:moveTo>
                    <a:pt x="425" y="604"/>
                  </a:moveTo>
                  <a:lnTo>
                    <a:pt x="425" y="570"/>
                  </a:lnTo>
                  <a:cubicBezTo>
                    <a:pt x="357" y="459"/>
                    <a:pt x="280" y="357"/>
                    <a:pt x="246" y="247"/>
                  </a:cubicBezTo>
                  <a:cubicBezTo>
                    <a:pt x="179" y="179"/>
                    <a:pt x="145" y="69"/>
                    <a:pt x="68" y="1"/>
                  </a:cubicBezTo>
                  <a:cubicBezTo>
                    <a:pt x="34" y="1"/>
                    <a:pt x="0" y="35"/>
                    <a:pt x="0" y="69"/>
                  </a:cubicBezTo>
                  <a:lnTo>
                    <a:pt x="0" y="111"/>
                  </a:lnTo>
                  <a:cubicBezTo>
                    <a:pt x="0" y="213"/>
                    <a:pt x="68" y="281"/>
                    <a:pt x="102" y="357"/>
                  </a:cubicBezTo>
                  <a:cubicBezTo>
                    <a:pt x="179" y="459"/>
                    <a:pt x="246" y="570"/>
                    <a:pt x="357" y="638"/>
                  </a:cubicBezTo>
                  <a:cubicBezTo>
                    <a:pt x="391" y="638"/>
                    <a:pt x="425" y="638"/>
                    <a:pt x="425" y="604"/>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32"/>
            <p:cNvSpPr/>
            <p:nvPr/>
          </p:nvSpPr>
          <p:spPr>
            <a:xfrm>
              <a:off x="2450132" y="4560404"/>
              <a:ext cx="22853" cy="8400"/>
            </a:xfrm>
            <a:custGeom>
              <a:avLst/>
              <a:gdLst/>
              <a:ahLst/>
              <a:cxnLst/>
              <a:rect l="l" t="t" r="r" b="b"/>
              <a:pathLst>
                <a:path w="672" h="247" extrusionOk="0">
                  <a:moveTo>
                    <a:pt x="672" y="102"/>
                  </a:moveTo>
                  <a:cubicBezTo>
                    <a:pt x="672" y="68"/>
                    <a:pt x="638" y="34"/>
                    <a:pt x="604" y="34"/>
                  </a:cubicBezTo>
                  <a:lnTo>
                    <a:pt x="315" y="34"/>
                  </a:lnTo>
                  <a:cubicBezTo>
                    <a:pt x="213" y="0"/>
                    <a:pt x="136" y="0"/>
                    <a:pt x="34" y="34"/>
                  </a:cubicBezTo>
                  <a:cubicBezTo>
                    <a:pt x="0" y="34"/>
                    <a:pt x="0" y="68"/>
                    <a:pt x="0" y="102"/>
                  </a:cubicBezTo>
                  <a:cubicBezTo>
                    <a:pt x="0" y="136"/>
                    <a:pt x="0" y="136"/>
                    <a:pt x="34" y="136"/>
                  </a:cubicBezTo>
                  <a:cubicBezTo>
                    <a:pt x="213" y="247"/>
                    <a:pt x="425" y="170"/>
                    <a:pt x="638" y="170"/>
                  </a:cubicBezTo>
                  <a:cubicBezTo>
                    <a:pt x="672" y="170"/>
                    <a:pt x="672" y="136"/>
                    <a:pt x="672" y="1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32"/>
            <p:cNvSpPr/>
            <p:nvPr/>
          </p:nvSpPr>
          <p:spPr>
            <a:xfrm>
              <a:off x="2440304" y="4576013"/>
              <a:ext cx="23159" cy="8400"/>
            </a:xfrm>
            <a:custGeom>
              <a:avLst/>
              <a:gdLst/>
              <a:ahLst/>
              <a:cxnLst/>
              <a:rect l="l" t="t" r="r" b="b"/>
              <a:pathLst>
                <a:path w="681" h="247" extrusionOk="0">
                  <a:moveTo>
                    <a:pt x="680" y="68"/>
                  </a:moveTo>
                  <a:cubicBezTo>
                    <a:pt x="680" y="68"/>
                    <a:pt x="638" y="34"/>
                    <a:pt x="604" y="34"/>
                  </a:cubicBezTo>
                  <a:cubicBezTo>
                    <a:pt x="425" y="34"/>
                    <a:pt x="213" y="0"/>
                    <a:pt x="43" y="68"/>
                  </a:cubicBezTo>
                  <a:cubicBezTo>
                    <a:pt x="1" y="68"/>
                    <a:pt x="1" y="102"/>
                    <a:pt x="1" y="136"/>
                  </a:cubicBezTo>
                  <a:cubicBezTo>
                    <a:pt x="1" y="179"/>
                    <a:pt x="1" y="213"/>
                    <a:pt x="43" y="213"/>
                  </a:cubicBezTo>
                  <a:cubicBezTo>
                    <a:pt x="145" y="247"/>
                    <a:pt x="255" y="213"/>
                    <a:pt x="323" y="179"/>
                  </a:cubicBezTo>
                  <a:cubicBezTo>
                    <a:pt x="425" y="179"/>
                    <a:pt x="536" y="136"/>
                    <a:pt x="638" y="136"/>
                  </a:cubicBezTo>
                  <a:cubicBezTo>
                    <a:pt x="638" y="136"/>
                    <a:pt x="680" y="102"/>
                    <a:pt x="680" y="68"/>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2"/>
            <p:cNvSpPr/>
            <p:nvPr/>
          </p:nvSpPr>
          <p:spPr>
            <a:xfrm>
              <a:off x="2420069" y="4667289"/>
              <a:ext cx="14487" cy="8706"/>
            </a:xfrm>
            <a:custGeom>
              <a:avLst/>
              <a:gdLst/>
              <a:ahLst/>
              <a:cxnLst/>
              <a:rect l="l" t="t" r="r" b="b"/>
              <a:pathLst>
                <a:path w="426" h="256" extrusionOk="0">
                  <a:moveTo>
                    <a:pt x="426" y="179"/>
                  </a:moveTo>
                  <a:lnTo>
                    <a:pt x="426" y="179"/>
                  </a:lnTo>
                  <a:cubicBezTo>
                    <a:pt x="383" y="111"/>
                    <a:pt x="281" y="77"/>
                    <a:pt x="247" y="77"/>
                  </a:cubicBezTo>
                  <a:cubicBezTo>
                    <a:pt x="171" y="43"/>
                    <a:pt x="69" y="1"/>
                    <a:pt x="35" y="77"/>
                  </a:cubicBezTo>
                  <a:cubicBezTo>
                    <a:pt x="1" y="77"/>
                    <a:pt x="1" y="111"/>
                    <a:pt x="1" y="111"/>
                  </a:cubicBezTo>
                  <a:cubicBezTo>
                    <a:pt x="1" y="145"/>
                    <a:pt x="1" y="145"/>
                    <a:pt x="35" y="145"/>
                  </a:cubicBezTo>
                  <a:cubicBezTo>
                    <a:pt x="69" y="179"/>
                    <a:pt x="137" y="179"/>
                    <a:pt x="213" y="179"/>
                  </a:cubicBezTo>
                  <a:cubicBezTo>
                    <a:pt x="281" y="213"/>
                    <a:pt x="315" y="255"/>
                    <a:pt x="383" y="213"/>
                  </a:cubicBezTo>
                  <a:cubicBezTo>
                    <a:pt x="426" y="213"/>
                    <a:pt x="426" y="213"/>
                    <a:pt x="426" y="179"/>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32"/>
            <p:cNvSpPr/>
            <p:nvPr/>
          </p:nvSpPr>
          <p:spPr>
            <a:xfrm>
              <a:off x="2412860" y="4678274"/>
              <a:ext cx="13025" cy="6087"/>
            </a:xfrm>
            <a:custGeom>
              <a:avLst/>
              <a:gdLst/>
              <a:ahLst/>
              <a:cxnLst/>
              <a:rect l="l" t="t" r="r" b="b"/>
              <a:pathLst>
                <a:path w="383" h="179" extrusionOk="0">
                  <a:moveTo>
                    <a:pt x="383" y="102"/>
                  </a:moveTo>
                  <a:cubicBezTo>
                    <a:pt x="383" y="102"/>
                    <a:pt x="383" y="68"/>
                    <a:pt x="349" y="68"/>
                  </a:cubicBezTo>
                  <a:cubicBezTo>
                    <a:pt x="315" y="68"/>
                    <a:pt x="247" y="34"/>
                    <a:pt x="213" y="34"/>
                  </a:cubicBezTo>
                  <a:cubicBezTo>
                    <a:pt x="136" y="0"/>
                    <a:pt x="103" y="0"/>
                    <a:pt x="35" y="34"/>
                  </a:cubicBezTo>
                  <a:cubicBezTo>
                    <a:pt x="1" y="34"/>
                    <a:pt x="1" y="68"/>
                    <a:pt x="1" y="68"/>
                  </a:cubicBezTo>
                  <a:cubicBezTo>
                    <a:pt x="1" y="102"/>
                    <a:pt x="1" y="102"/>
                    <a:pt x="35" y="102"/>
                  </a:cubicBezTo>
                  <a:cubicBezTo>
                    <a:pt x="69" y="145"/>
                    <a:pt x="103" y="145"/>
                    <a:pt x="170" y="179"/>
                  </a:cubicBezTo>
                  <a:lnTo>
                    <a:pt x="349" y="179"/>
                  </a:lnTo>
                  <a:cubicBezTo>
                    <a:pt x="383" y="179"/>
                    <a:pt x="383" y="145"/>
                    <a:pt x="383" y="102"/>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32"/>
            <p:cNvSpPr/>
            <p:nvPr/>
          </p:nvSpPr>
          <p:spPr>
            <a:xfrm>
              <a:off x="2407963" y="4705990"/>
              <a:ext cx="24009" cy="9590"/>
            </a:xfrm>
            <a:custGeom>
              <a:avLst/>
              <a:gdLst/>
              <a:ahLst/>
              <a:cxnLst/>
              <a:rect l="l" t="t" r="r" b="b"/>
              <a:pathLst>
                <a:path w="706" h="282" extrusionOk="0">
                  <a:moveTo>
                    <a:pt x="705" y="247"/>
                  </a:moveTo>
                  <a:lnTo>
                    <a:pt x="671" y="213"/>
                  </a:lnTo>
                  <a:cubicBezTo>
                    <a:pt x="569" y="137"/>
                    <a:pt x="459" y="103"/>
                    <a:pt x="391" y="69"/>
                  </a:cubicBezTo>
                  <a:cubicBezTo>
                    <a:pt x="280" y="35"/>
                    <a:pt x="179" y="1"/>
                    <a:pt x="68" y="1"/>
                  </a:cubicBezTo>
                  <a:cubicBezTo>
                    <a:pt x="34" y="1"/>
                    <a:pt x="0" y="35"/>
                    <a:pt x="0" y="69"/>
                  </a:cubicBezTo>
                  <a:cubicBezTo>
                    <a:pt x="0" y="69"/>
                    <a:pt x="34" y="69"/>
                    <a:pt x="34" y="103"/>
                  </a:cubicBezTo>
                  <a:cubicBezTo>
                    <a:pt x="102" y="137"/>
                    <a:pt x="247" y="179"/>
                    <a:pt x="314" y="213"/>
                  </a:cubicBezTo>
                  <a:cubicBezTo>
                    <a:pt x="425" y="247"/>
                    <a:pt x="527" y="281"/>
                    <a:pt x="637" y="281"/>
                  </a:cubicBezTo>
                  <a:cubicBezTo>
                    <a:pt x="671" y="281"/>
                    <a:pt x="705" y="247"/>
                    <a:pt x="705" y="247"/>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32"/>
            <p:cNvSpPr/>
            <p:nvPr/>
          </p:nvSpPr>
          <p:spPr>
            <a:xfrm>
              <a:off x="2345253" y="4710615"/>
              <a:ext cx="12175" cy="7278"/>
            </a:xfrm>
            <a:custGeom>
              <a:avLst/>
              <a:gdLst/>
              <a:ahLst/>
              <a:cxnLst/>
              <a:rect l="l" t="t" r="r" b="b"/>
              <a:pathLst>
                <a:path w="358" h="214" extrusionOk="0">
                  <a:moveTo>
                    <a:pt x="358" y="145"/>
                  </a:moveTo>
                  <a:cubicBezTo>
                    <a:pt x="358" y="111"/>
                    <a:pt x="358" y="111"/>
                    <a:pt x="324" y="111"/>
                  </a:cubicBezTo>
                  <a:cubicBezTo>
                    <a:pt x="290" y="77"/>
                    <a:pt x="247" y="43"/>
                    <a:pt x="213" y="1"/>
                  </a:cubicBezTo>
                  <a:lnTo>
                    <a:pt x="35" y="1"/>
                  </a:lnTo>
                  <a:cubicBezTo>
                    <a:pt x="35" y="1"/>
                    <a:pt x="1" y="43"/>
                    <a:pt x="1" y="77"/>
                  </a:cubicBezTo>
                  <a:lnTo>
                    <a:pt x="35" y="111"/>
                  </a:lnTo>
                  <a:cubicBezTo>
                    <a:pt x="111" y="111"/>
                    <a:pt x="111" y="145"/>
                    <a:pt x="179" y="145"/>
                  </a:cubicBezTo>
                  <a:cubicBezTo>
                    <a:pt x="213" y="145"/>
                    <a:pt x="247" y="179"/>
                    <a:pt x="290" y="179"/>
                  </a:cubicBezTo>
                  <a:cubicBezTo>
                    <a:pt x="324" y="213"/>
                    <a:pt x="358" y="179"/>
                    <a:pt x="358" y="145"/>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32"/>
            <p:cNvSpPr/>
            <p:nvPr/>
          </p:nvSpPr>
          <p:spPr>
            <a:xfrm>
              <a:off x="2252514" y="4798728"/>
              <a:ext cx="13331" cy="10746"/>
            </a:xfrm>
            <a:custGeom>
              <a:avLst/>
              <a:gdLst/>
              <a:ahLst/>
              <a:cxnLst/>
              <a:rect l="l" t="t" r="r" b="b"/>
              <a:pathLst>
                <a:path w="392" h="316" extrusionOk="0">
                  <a:moveTo>
                    <a:pt x="392" y="281"/>
                  </a:moveTo>
                  <a:lnTo>
                    <a:pt x="392" y="247"/>
                  </a:lnTo>
                  <a:cubicBezTo>
                    <a:pt x="324" y="213"/>
                    <a:pt x="256" y="171"/>
                    <a:pt x="213" y="137"/>
                  </a:cubicBezTo>
                  <a:cubicBezTo>
                    <a:pt x="145" y="103"/>
                    <a:pt x="111" y="35"/>
                    <a:pt x="77" y="35"/>
                  </a:cubicBezTo>
                  <a:cubicBezTo>
                    <a:pt x="43" y="1"/>
                    <a:pt x="1" y="35"/>
                    <a:pt x="1" y="69"/>
                  </a:cubicBezTo>
                  <a:lnTo>
                    <a:pt x="1" y="69"/>
                  </a:lnTo>
                  <a:cubicBezTo>
                    <a:pt x="43" y="137"/>
                    <a:pt x="111" y="171"/>
                    <a:pt x="145" y="213"/>
                  </a:cubicBezTo>
                  <a:cubicBezTo>
                    <a:pt x="213" y="247"/>
                    <a:pt x="290" y="281"/>
                    <a:pt x="358" y="315"/>
                  </a:cubicBezTo>
                  <a:cubicBezTo>
                    <a:pt x="358" y="315"/>
                    <a:pt x="392" y="315"/>
                    <a:pt x="392"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32"/>
            <p:cNvSpPr/>
            <p:nvPr/>
          </p:nvSpPr>
          <p:spPr>
            <a:xfrm>
              <a:off x="2244149" y="4814338"/>
              <a:ext cx="12175" cy="11869"/>
            </a:xfrm>
            <a:custGeom>
              <a:avLst/>
              <a:gdLst/>
              <a:ahLst/>
              <a:cxnLst/>
              <a:rect l="l" t="t" r="r" b="b"/>
              <a:pathLst>
                <a:path w="358" h="349" extrusionOk="0">
                  <a:moveTo>
                    <a:pt x="357" y="281"/>
                  </a:moveTo>
                  <a:lnTo>
                    <a:pt x="357" y="281"/>
                  </a:lnTo>
                  <a:cubicBezTo>
                    <a:pt x="323" y="136"/>
                    <a:pt x="213" y="0"/>
                    <a:pt x="77" y="0"/>
                  </a:cubicBezTo>
                  <a:cubicBezTo>
                    <a:pt x="35" y="0"/>
                    <a:pt x="1" y="34"/>
                    <a:pt x="1" y="102"/>
                  </a:cubicBezTo>
                  <a:lnTo>
                    <a:pt x="35" y="136"/>
                  </a:lnTo>
                  <a:cubicBezTo>
                    <a:pt x="77" y="179"/>
                    <a:pt x="111" y="179"/>
                    <a:pt x="145" y="213"/>
                  </a:cubicBezTo>
                  <a:cubicBezTo>
                    <a:pt x="213" y="213"/>
                    <a:pt x="247" y="247"/>
                    <a:pt x="247" y="315"/>
                  </a:cubicBezTo>
                  <a:cubicBezTo>
                    <a:pt x="289" y="349"/>
                    <a:pt x="357" y="315"/>
                    <a:pt x="357" y="281"/>
                  </a:cubicBezTo>
                  <a:close/>
                </a:path>
              </a:pathLst>
            </a:custGeom>
            <a:solidFill>
              <a:srgbClr val="FFEC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32"/>
            <p:cNvSpPr/>
            <p:nvPr/>
          </p:nvSpPr>
          <p:spPr>
            <a:xfrm>
              <a:off x="2229695" y="4604886"/>
              <a:ext cx="125420" cy="26322"/>
            </a:xfrm>
            <a:custGeom>
              <a:avLst/>
              <a:gdLst/>
              <a:ahLst/>
              <a:cxnLst/>
              <a:rect l="l" t="t" r="r" b="b"/>
              <a:pathLst>
                <a:path w="3688" h="774" extrusionOk="0">
                  <a:moveTo>
                    <a:pt x="3688" y="706"/>
                  </a:moveTo>
                  <a:lnTo>
                    <a:pt x="3645" y="706"/>
                  </a:lnTo>
                  <a:cubicBezTo>
                    <a:pt x="2583" y="179"/>
                    <a:pt x="1139" y="1"/>
                    <a:pt x="77" y="561"/>
                  </a:cubicBezTo>
                  <a:cubicBezTo>
                    <a:pt x="35" y="561"/>
                    <a:pt x="1" y="604"/>
                    <a:pt x="35" y="604"/>
                  </a:cubicBezTo>
                  <a:cubicBezTo>
                    <a:pt x="35" y="672"/>
                    <a:pt x="77" y="706"/>
                    <a:pt x="111" y="672"/>
                  </a:cubicBezTo>
                  <a:cubicBezTo>
                    <a:pt x="714" y="527"/>
                    <a:pt x="1275" y="391"/>
                    <a:pt x="1878" y="425"/>
                  </a:cubicBezTo>
                  <a:cubicBezTo>
                    <a:pt x="2481" y="425"/>
                    <a:pt x="3084" y="561"/>
                    <a:pt x="3645" y="774"/>
                  </a:cubicBezTo>
                  <a:cubicBezTo>
                    <a:pt x="3645" y="774"/>
                    <a:pt x="3688" y="740"/>
                    <a:pt x="3688" y="706"/>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32"/>
            <p:cNvSpPr/>
            <p:nvPr/>
          </p:nvSpPr>
          <p:spPr>
            <a:xfrm>
              <a:off x="2205720" y="4661508"/>
              <a:ext cx="79476" cy="72266"/>
            </a:xfrm>
            <a:custGeom>
              <a:avLst/>
              <a:gdLst/>
              <a:ahLst/>
              <a:cxnLst/>
              <a:rect l="l" t="t" r="r" b="b"/>
              <a:pathLst>
                <a:path w="2337" h="2125" extrusionOk="0">
                  <a:moveTo>
                    <a:pt x="2337" y="2124"/>
                  </a:moveTo>
                  <a:lnTo>
                    <a:pt x="2337" y="2082"/>
                  </a:lnTo>
                  <a:cubicBezTo>
                    <a:pt x="1946" y="1768"/>
                    <a:pt x="1487" y="1555"/>
                    <a:pt x="1097" y="1198"/>
                  </a:cubicBezTo>
                  <a:cubicBezTo>
                    <a:pt x="672" y="850"/>
                    <a:pt x="392" y="425"/>
                    <a:pt x="35" y="35"/>
                  </a:cubicBezTo>
                  <a:cubicBezTo>
                    <a:pt x="35" y="1"/>
                    <a:pt x="1" y="35"/>
                    <a:pt x="1" y="69"/>
                  </a:cubicBezTo>
                  <a:lnTo>
                    <a:pt x="1" y="69"/>
                  </a:lnTo>
                  <a:cubicBezTo>
                    <a:pt x="392" y="1097"/>
                    <a:pt x="1343" y="1700"/>
                    <a:pt x="2303" y="212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32"/>
            <p:cNvSpPr/>
            <p:nvPr/>
          </p:nvSpPr>
          <p:spPr>
            <a:xfrm>
              <a:off x="2163551" y="4671064"/>
              <a:ext cx="34994" cy="111817"/>
            </a:xfrm>
            <a:custGeom>
              <a:avLst/>
              <a:gdLst/>
              <a:ahLst/>
              <a:cxnLst/>
              <a:rect l="l" t="t" r="r" b="b"/>
              <a:pathLst>
                <a:path w="1029" h="3288" extrusionOk="0">
                  <a:moveTo>
                    <a:pt x="1028" y="3254"/>
                  </a:moveTo>
                  <a:lnTo>
                    <a:pt x="1028" y="3254"/>
                  </a:lnTo>
                  <a:cubicBezTo>
                    <a:pt x="706" y="2582"/>
                    <a:pt x="391" y="1979"/>
                    <a:pt x="281" y="1308"/>
                  </a:cubicBezTo>
                  <a:cubicBezTo>
                    <a:pt x="247" y="917"/>
                    <a:pt x="247" y="493"/>
                    <a:pt x="357" y="68"/>
                  </a:cubicBezTo>
                  <a:lnTo>
                    <a:pt x="357" y="34"/>
                  </a:lnTo>
                  <a:cubicBezTo>
                    <a:pt x="323" y="0"/>
                    <a:pt x="281" y="0"/>
                    <a:pt x="247" y="34"/>
                  </a:cubicBezTo>
                  <a:cubicBezTo>
                    <a:pt x="34" y="425"/>
                    <a:pt x="1" y="850"/>
                    <a:pt x="68" y="1240"/>
                  </a:cubicBezTo>
                  <a:cubicBezTo>
                    <a:pt x="179" y="1979"/>
                    <a:pt x="604" y="2727"/>
                    <a:pt x="994" y="3288"/>
                  </a:cubicBezTo>
                  <a:cubicBezTo>
                    <a:pt x="994" y="3288"/>
                    <a:pt x="1028" y="3288"/>
                    <a:pt x="1028" y="325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32"/>
            <p:cNvSpPr/>
            <p:nvPr/>
          </p:nvSpPr>
          <p:spPr>
            <a:xfrm>
              <a:off x="2236939" y="4521703"/>
              <a:ext cx="106035" cy="67607"/>
            </a:xfrm>
            <a:custGeom>
              <a:avLst/>
              <a:gdLst/>
              <a:ahLst/>
              <a:cxnLst/>
              <a:rect l="l" t="t" r="r" b="b"/>
              <a:pathLst>
                <a:path w="3118" h="1988" extrusionOk="0">
                  <a:moveTo>
                    <a:pt x="3118" y="0"/>
                  </a:moveTo>
                  <a:lnTo>
                    <a:pt x="3084" y="0"/>
                  </a:lnTo>
                  <a:cubicBezTo>
                    <a:pt x="1878" y="213"/>
                    <a:pt x="714" y="884"/>
                    <a:pt x="34" y="1912"/>
                  </a:cubicBezTo>
                  <a:cubicBezTo>
                    <a:pt x="0" y="1912"/>
                    <a:pt x="0" y="1946"/>
                    <a:pt x="0" y="1946"/>
                  </a:cubicBezTo>
                  <a:cubicBezTo>
                    <a:pt x="0" y="1988"/>
                    <a:pt x="34" y="1988"/>
                    <a:pt x="77" y="1946"/>
                  </a:cubicBezTo>
                  <a:cubicBezTo>
                    <a:pt x="926" y="1062"/>
                    <a:pt x="1878" y="391"/>
                    <a:pt x="3118"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32"/>
            <p:cNvSpPr/>
            <p:nvPr/>
          </p:nvSpPr>
          <p:spPr>
            <a:xfrm>
              <a:off x="2156341" y="4544522"/>
              <a:ext cx="102295" cy="161502"/>
            </a:xfrm>
            <a:custGeom>
              <a:avLst/>
              <a:gdLst/>
              <a:ahLst/>
              <a:cxnLst/>
              <a:rect l="l" t="t" r="r" b="b"/>
              <a:pathLst>
                <a:path w="3008" h="4749" extrusionOk="0">
                  <a:moveTo>
                    <a:pt x="2829" y="680"/>
                  </a:moveTo>
                  <a:cubicBezTo>
                    <a:pt x="2795" y="425"/>
                    <a:pt x="2727" y="179"/>
                    <a:pt x="2659" y="0"/>
                  </a:cubicBezTo>
                  <a:cubicBezTo>
                    <a:pt x="2447" y="145"/>
                    <a:pt x="2192" y="323"/>
                    <a:pt x="1979" y="535"/>
                  </a:cubicBezTo>
                  <a:cubicBezTo>
                    <a:pt x="1419" y="994"/>
                    <a:pt x="994" y="1529"/>
                    <a:pt x="705" y="2056"/>
                  </a:cubicBezTo>
                  <a:cubicBezTo>
                    <a:pt x="213" y="2906"/>
                    <a:pt x="0" y="3789"/>
                    <a:pt x="0" y="4749"/>
                  </a:cubicBezTo>
                  <a:cubicBezTo>
                    <a:pt x="2761" y="3755"/>
                    <a:pt x="3007" y="1912"/>
                    <a:pt x="2829" y="680"/>
                  </a:cubicBezTo>
                  <a:close/>
                </a:path>
              </a:pathLst>
            </a:custGeom>
            <a:solidFill>
              <a:srgbClr val="0430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32"/>
            <p:cNvSpPr/>
            <p:nvPr/>
          </p:nvSpPr>
          <p:spPr>
            <a:xfrm>
              <a:off x="2530730" y="1725539"/>
              <a:ext cx="10712" cy="12175"/>
            </a:xfrm>
            <a:custGeom>
              <a:avLst/>
              <a:gdLst/>
              <a:ahLst/>
              <a:cxnLst/>
              <a:rect l="l" t="t" r="r" b="b"/>
              <a:pathLst>
                <a:path w="315" h="358" extrusionOk="0">
                  <a:moveTo>
                    <a:pt x="34" y="111"/>
                  </a:moveTo>
                  <a:cubicBezTo>
                    <a:pt x="0" y="145"/>
                    <a:pt x="0" y="179"/>
                    <a:pt x="0" y="247"/>
                  </a:cubicBezTo>
                  <a:cubicBezTo>
                    <a:pt x="68" y="357"/>
                    <a:pt x="213" y="357"/>
                    <a:pt x="247" y="281"/>
                  </a:cubicBezTo>
                  <a:cubicBezTo>
                    <a:pt x="281" y="247"/>
                    <a:pt x="315" y="179"/>
                    <a:pt x="281" y="145"/>
                  </a:cubicBezTo>
                  <a:cubicBezTo>
                    <a:pt x="247" y="1"/>
                    <a:pt x="102" y="35"/>
                    <a:pt x="34" y="111"/>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32"/>
            <p:cNvSpPr/>
            <p:nvPr/>
          </p:nvSpPr>
          <p:spPr>
            <a:xfrm>
              <a:off x="2596874" y="1465551"/>
              <a:ext cx="9590" cy="11018"/>
            </a:xfrm>
            <a:custGeom>
              <a:avLst/>
              <a:gdLst/>
              <a:ahLst/>
              <a:cxnLst/>
              <a:rect l="l" t="t" r="r" b="b"/>
              <a:pathLst>
                <a:path w="282" h="324" extrusionOk="0">
                  <a:moveTo>
                    <a:pt x="35" y="68"/>
                  </a:moveTo>
                  <a:cubicBezTo>
                    <a:pt x="1" y="111"/>
                    <a:pt x="1" y="145"/>
                    <a:pt x="1" y="213"/>
                  </a:cubicBezTo>
                  <a:cubicBezTo>
                    <a:pt x="35" y="323"/>
                    <a:pt x="179" y="323"/>
                    <a:pt x="247" y="247"/>
                  </a:cubicBezTo>
                  <a:cubicBezTo>
                    <a:pt x="281" y="213"/>
                    <a:pt x="281" y="179"/>
                    <a:pt x="281" y="111"/>
                  </a:cubicBezTo>
                  <a:cubicBezTo>
                    <a:pt x="247" y="0"/>
                    <a:pt x="111" y="0"/>
                    <a:pt x="35" y="68"/>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32"/>
            <p:cNvSpPr/>
            <p:nvPr/>
          </p:nvSpPr>
          <p:spPr>
            <a:xfrm>
              <a:off x="2472951" y="1589475"/>
              <a:ext cx="6087" cy="8400"/>
            </a:xfrm>
            <a:custGeom>
              <a:avLst/>
              <a:gdLst/>
              <a:ahLst/>
              <a:cxnLst/>
              <a:rect l="l" t="t" r="r" b="b"/>
              <a:pathLst>
                <a:path w="179" h="247" extrusionOk="0">
                  <a:moveTo>
                    <a:pt x="1" y="77"/>
                  </a:moveTo>
                  <a:lnTo>
                    <a:pt x="1" y="145"/>
                  </a:lnTo>
                  <a:cubicBezTo>
                    <a:pt x="34" y="247"/>
                    <a:pt x="145" y="247"/>
                    <a:pt x="179" y="179"/>
                  </a:cubicBezTo>
                  <a:lnTo>
                    <a:pt x="179" y="111"/>
                  </a:lnTo>
                  <a:cubicBezTo>
                    <a:pt x="145" y="1"/>
                    <a:pt x="68" y="35"/>
                    <a:pt x="1" y="77"/>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32"/>
            <p:cNvSpPr/>
            <p:nvPr/>
          </p:nvSpPr>
          <p:spPr>
            <a:xfrm>
              <a:off x="2656966" y="1494424"/>
              <a:ext cx="7278" cy="8434"/>
            </a:xfrm>
            <a:custGeom>
              <a:avLst/>
              <a:gdLst/>
              <a:ahLst/>
              <a:cxnLst/>
              <a:rect l="l" t="t" r="r" b="b"/>
              <a:pathLst>
                <a:path w="214" h="248" extrusionOk="0">
                  <a:moveTo>
                    <a:pt x="43" y="69"/>
                  </a:moveTo>
                  <a:cubicBezTo>
                    <a:pt x="1" y="111"/>
                    <a:pt x="1" y="145"/>
                    <a:pt x="1" y="179"/>
                  </a:cubicBezTo>
                  <a:cubicBezTo>
                    <a:pt x="43" y="247"/>
                    <a:pt x="145" y="247"/>
                    <a:pt x="179" y="179"/>
                  </a:cubicBezTo>
                  <a:cubicBezTo>
                    <a:pt x="213" y="179"/>
                    <a:pt x="213" y="145"/>
                    <a:pt x="213" y="111"/>
                  </a:cubicBezTo>
                  <a:cubicBezTo>
                    <a:pt x="179" y="1"/>
                    <a:pt x="77" y="35"/>
                    <a:pt x="43" y="69"/>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32"/>
            <p:cNvSpPr/>
            <p:nvPr/>
          </p:nvSpPr>
          <p:spPr>
            <a:xfrm>
              <a:off x="2607859" y="1672691"/>
              <a:ext cx="7244" cy="7244"/>
            </a:xfrm>
            <a:custGeom>
              <a:avLst/>
              <a:gdLst/>
              <a:ahLst/>
              <a:cxnLst/>
              <a:rect l="l" t="t" r="r" b="b"/>
              <a:pathLst>
                <a:path w="213" h="213" extrusionOk="0">
                  <a:moveTo>
                    <a:pt x="35" y="34"/>
                  </a:moveTo>
                  <a:cubicBezTo>
                    <a:pt x="1" y="68"/>
                    <a:pt x="1" y="102"/>
                    <a:pt x="35" y="136"/>
                  </a:cubicBezTo>
                  <a:cubicBezTo>
                    <a:pt x="35" y="212"/>
                    <a:pt x="137" y="212"/>
                    <a:pt x="171" y="136"/>
                  </a:cubicBezTo>
                  <a:cubicBezTo>
                    <a:pt x="213" y="136"/>
                    <a:pt x="213" y="102"/>
                    <a:pt x="213" y="68"/>
                  </a:cubicBezTo>
                  <a:cubicBezTo>
                    <a:pt x="171" y="0"/>
                    <a:pt x="69" y="0"/>
                    <a:pt x="35" y="34"/>
                  </a:cubicBezTo>
                  <a:close/>
                </a:path>
              </a:pathLst>
            </a:custGeom>
            <a:solidFill>
              <a:srgbClr val="F4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2" name="Google Shape;1752;p32"/>
          <p:cNvSpPr txBox="1">
            <a:spLocks noGrp="1"/>
          </p:cNvSpPr>
          <p:nvPr>
            <p:ph type="ctrTitle"/>
          </p:nvPr>
        </p:nvSpPr>
        <p:spPr>
          <a:xfrm>
            <a:off x="2249525" y="1890826"/>
            <a:ext cx="4644900" cy="1059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4400" dirty="0" smtClean="0">
                <a:solidFill>
                  <a:srgbClr val="FF0000"/>
                </a:solidFill>
                <a:effectLst>
                  <a:outerShdw blurRad="38100" dist="38100" dir="2700000" algn="tl">
                    <a:srgbClr val="000000">
                      <a:alpha val="43137"/>
                    </a:srgbClr>
                  </a:outerShdw>
                </a:effectLst>
                <a:latin typeface="Tekton Pro Cond" panose="020F0606020208020904" pitchFamily="34" charset="0"/>
              </a:rPr>
              <a:t>TERIMA KASIH…</a:t>
            </a:r>
            <a:endParaRPr sz="4400" dirty="0">
              <a:solidFill>
                <a:srgbClr val="FF0000"/>
              </a:solidFill>
              <a:effectLst>
                <a:outerShdw blurRad="38100" dist="38100" dir="2700000" algn="tl">
                  <a:srgbClr val="000000">
                    <a:alpha val="43137"/>
                  </a:srgbClr>
                </a:outerShdw>
              </a:effectLst>
              <a:latin typeface="Tekton Pro Cond" panose="020F0606020208020904" pitchFamily="34" charset="0"/>
              <a:sym typeface="Tulpen One"/>
            </a:endParaRPr>
          </a:p>
        </p:txBody>
      </p:sp>
      <p:sp>
        <p:nvSpPr>
          <p:cNvPr id="1753" name="Google Shape;1753;p32"/>
          <p:cNvSpPr txBox="1">
            <a:spLocks noGrp="1"/>
          </p:cNvSpPr>
          <p:nvPr>
            <p:ph type="subTitle" idx="1"/>
          </p:nvPr>
        </p:nvSpPr>
        <p:spPr>
          <a:xfrm>
            <a:off x="2249525" y="2806455"/>
            <a:ext cx="4644900" cy="577800"/>
          </a:xfrm>
          <a:prstGeom prst="rect">
            <a:avLst/>
          </a:prstGeom>
        </p:spPr>
        <p:txBody>
          <a:bodyPr spcFirstLastPara="1" wrap="square" lIns="91425" tIns="91425" rIns="91425" bIns="91425" anchor="t" anchorCtr="0">
            <a:noAutofit/>
          </a:bodyPr>
          <a:lstStyle/>
          <a:p>
            <a:pPr marL="0" lvl="0" indent="0" algn="just">
              <a:spcAft>
                <a:spcPts val="1600"/>
              </a:spcAft>
            </a:pPr>
            <a:r>
              <a:rPr lang="en-US" sz="1400" dirty="0" smtClean="0">
                <a:solidFill>
                  <a:schemeClr val="accent6"/>
                </a:solidFill>
                <a:latin typeface="Tekton Pro Cond" panose="020F0606020208020904" pitchFamily="34" charset="0"/>
              </a:rPr>
              <a:t>\https://gaya.tempo.co/read/852333/kenali-5-jenis-gangguan-pendengaran-yang-sering-mengganggu</a:t>
            </a:r>
            <a:endParaRPr lang="en-US" sz="1400" dirty="0">
              <a:solidFill>
                <a:schemeClr val="accent6"/>
              </a:solidFill>
              <a:latin typeface="Tekton Pro Cond" panose="020F0606020208020904" pitchFamily="34" charset="0"/>
            </a:endParaRPr>
          </a:p>
          <a:p>
            <a:pPr marL="0" lvl="0" indent="0" algn="just">
              <a:spcAft>
                <a:spcPts val="1600"/>
              </a:spcAft>
            </a:pPr>
            <a:r>
              <a:rPr lang="id-ID" sz="1400" dirty="0" smtClean="0">
                <a:solidFill>
                  <a:schemeClr val="accent6"/>
                </a:solidFill>
                <a:latin typeface="Tekton Pro Cond" panose="020F0606020208020904" pitchFamily="34" charset="0"/>
              </a:rPr>
              <a:t>https://www.alodokter.com/kenali-8-kelainan-pada-mata-yang-paling-umum-terjadi</a:t>
            </a:r>
            <a:endParaRPr sz="1400" dirty="0">
              <a:solidFill>
                <a:schemeClr val="accent6"/>
              </a:solidFill>
              <a:latin typeface="Tekton Pro Cond" panose="020F0606020208020904" pitchFamily="34" charset="0"/>
            </a:endParaRPr>
          </a:p>
        </p:txBody>
      </p:sp>
    </p:spTree>
    <p:extLst>
      <p:ext uri="{BB962C8B-B14F-4D97-AF65-F5344CB8AC3E}">
        <p14:creationId xmlns:p14="http://schemas.microsoft.com/office/powerpoint/2010/main" val="1046368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Season by Slidesgo">
  <a:themeElements>
    <a:clrScheme name="Simple Light">
      <a:dk1>
        <a:srgbClr val="FFECB4"/>
      </a:dk1>
      <a:lt1>
        <a:srgbClr val="F9B53D"/>
      </a:lt1>
      <a:dk2>
        <a:srgbClr val="FAD9D4"/>
      </a:dk2>
      <a:lt2>
        <a:srgbClr val="F4AF98"/>
      </a:lt2>
      <a:accent1>
        <a:srgbClr val="F9786B"/>
      </a:accent1>
      <a:accent2>
        <a:srgbClr val="F43B3B"/>
      </a:accent2>
      <a:accent3>
        <a:srgbClr val="83B2A9"/>
      </a:accent3>
      <a:accent4>
        <a:srgbClr val="055C49"/>
      </a:accent4>
      <a:accent5>
        <a:srgbClr val="043025"/>
      </a:accent5>
      <a:accent6>
        <a:srgbClr val="043025"/>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318</Words>
  <Application>Microsoft Office PowerPoint</Application>
  <PresentationFormat>On-screen Show (16:9)</PresentationFormat>
  <Paragraphs>23</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Bahiana</vt:lpstr>
      <vt:lpstr>Bahnschrift</vt:lpstr>
      <vt:lpstr>Barlow</vt:lpstr>
      <vt:lpstr>Muli</vt:lpstr>
      <vt:lpstr>Tekton Pro Cond</vt:lpstr>
      <vt:lpstr>Tulpen One</vt:lpstr>
      <vt:lpstr>Wingdings</vt:lpstr>
      <vt:lpstr>Spring Season by Slidesgo</vt:lpstr>
      <vt:lpstr>GANGGUAN ATAU PENYAKIT INDERA PENGELIHATAN DAN PENDENGARAN</vt:lpstr>
      <vt:lpstr>PENYAKIT  PADA  INDERA  PENGELIHATAN</vt:lpstr>
      <vt:lpstr>PENYAKIT  PADA  INDERA  PENGELIHATAN</vt:lpstr>
      <vt:lpstr>PENYAKIT  PADA  INDERA  PENGELIHATAN</vt:lpstr>
      <vt:lpstr>PENYAKIT  PADA  INDERA  PENDENGARAN</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ATAU PENYAKIT INDERA PENGELIHATAN DAN PENDENGARAN</dc:title>
  <dc:creator>SuCi</dc:creator>
  <cp:lastModifiedBy>SuCi</cp:lastModifiedBy>
  <cp:revision>5</cp:revision>
  <dcterms:modified xsi:type="dcterms:W3CDTF">2022-01-22T01:17:06Z</dcterms:modified>
</cp:coreProperties>
</file>