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C2FD2-DB9E-495F-8657-DCF33A25788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69656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C2FD2-DB9E-495F-8657-DCF33A25788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84888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C2FD2-DB9E-495F-8657-DCF33A25788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17446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C2FD2-DB9E-495F-8657-DCF33A25788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154672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C2FD2-DB9E-495F-8657-DCF33A25788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355152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C2FD2-DB9E-495F-8657-DCF33A25788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204852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C2FD2-DB9E-495F-8657-DCF33A257884}"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40935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C2FD2-DB9E-495F-8657-DCF33A25788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69537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C2FD2-DB9E-495F-8657-DCF33A257884}"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322459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C2FD2-DB9E-495F-8657-DCF33A25788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119857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C2FD2-DB9E-495F-8657-DCF33A25788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1BE39-513E-42F1-908F-FADECFA97008}" type="slidenum">
              <a:rPr lang="en-US" smtClean="0"/>
              <a:t>‹#›</a:t>
            </a:fld>
            <a:endParaRPr lang="en-US"/>
          </a:p>
        </p:txBody>
      </p:sp>
    </p:spTree>
    <p:extLst>
      <p:ext uri="{BB962C8B-B14F-4D97-AF65-F5344CB8AC3E}">
        <p14:creationId xmlns:p14="http://schemas.microsoft.com/office/powerpoint/2010/main" val="197622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C2FD2-DB9E-495F-8657-DCF33A257884}" type="datetimeFigureOut">
              <a:rPr lang="en-US" smtClean="0"/>
              <a:t>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1BE39-513E-42F1-908F-FADECFA97008}" type="slidenum">
              <a:rPr lang="en-US" smtClean="0"/>
              <a:t>‹#›</a:t>
            </a:fld>
            <a:endParaRPr lang="en-US"/>
          </a:p>
        </p:txBody>
      </p:sp>
    </p:spTree>
    <p:extLst>
      <p:ext uri="{BB962C8B-B14F-4D97-AF65-F5344CB8AC3E}">
        <p14:creationId xmlns:p14="http://schemas.microsoft.com/office/powerpoint/2010/main" val="153831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666"/>
          <a:stretch/>
        </p:blipFill>
        <p:spPr>
          <a:xfrm>
            <a:off x="-2" y="-99392"/>
            <a:ext cx="9143999" cy="7029400"/>
          </a:xfrm>
          <a:prstGeom prst="rect">
            <a:avLst/>
          </a:prstGeom>
        </p:spPr>
      </p:pic>
      <p:sp>
        <p:nvSpPr>
          <p:cNvPr id="6" name="Rectangle 5"/>
          <p:cNvSpPr/>
          <p:nvPr/>
        </p:nvSpPr>
        <p:spPr>
          <a:xfrm>
            <a:off x="602142" y="1746682"/>
            <a:ext cx="7954699" cy="1754326"/>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PENYAKIT PADA INDRA </a:t>
            </a:r>
          </a:p>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PENCIUMAN DAN PERASA</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9" name="TextBox 8"/>
          <p:cNvSpPr txBox="1"/>
          <p:nvPr/>
        </p:nvSpPr>
        <p:spPr>
          <a:xfrm>
            <a:off x="2915816" y="4791025"/>
            <a:ext cx="4752527" cy="923330"/>
          </a:xfrm>
          <a:prstGeom prst="rect">
            <a:avLst/>
          </a:prstGeom>
          <a:noFill/>
        </p:spPr>
        <p:txBody>
          <a:bodyPr wrap="square" rtlCol="0">
            <a:spAutoFit/>
          </a:bodyPr>
          <a:lstStyle/>
          <a:p>
            <a:r>
              <a:rPr lang="en-US" dirty="0" err="1" smtClean="0"/>
              <a:t>Nama</a:t>
            </a:r>
            <a:r>
              <a:rPr lang="en-US" dirty="0" smtClean="0"/>
              <a:t>	: Tiara Maharani</a:t>
            </a:r>
          </a:p>
          <a:p>
            <a:r>
              <a:rPr lang="en-US" dirty="0" err="1" smtClean="0"/>
              <a:t>Nim</a:t>
            </a:r>
            <a:r>
              <a:rPr lang="en-US" dirty="0" smtClean="0"/>
              <a:t>	: 2110101113</a:t>
            </a:r>
          </a:p>
          <a:p>
            <a:r>
              <a:rPr lang="en-US" dirty="0" err="1" smtClean="0"/>
              <a:t>Kelas</a:t>
            </a:r>
            <a:r>
              <a:rPr lang="en-US" dirty="0" smtClean="0"/>
              <a:t>	: B4</a:t>
            </a:r>
            <a:endParaRPr lang="en-US" dirty="0"/>
          </a:p>
        </p:txBody>
      </p:sp>
    </p:spTree>
    <p:extLst>
      <p:ext uri="{BB962C8B-B14F-4D97-AF65-F5344CB8AC3E}">
        <p14:creationId xmlns:p14="http://schemas.microsoft.com/office/powerpoint/2010/main" val="930605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2267744" y="116632"/>
            <a:ext cx="4559838" cy="584775"/>
          </a:xfrm>
          <a:prstGeom prst="rect">
            <a:avLst/>
          </a:prstGeom>
          <a:noFill/>
        </p:spPr>
        <p:txBody>
          <a:bodyPr wrap="none" rtlCol="0">
            <a:spAutoFit/>
          </a:bodyPr>
          <a:lstStyle/>
          <a:p>
            <a:r>
              <a:rPr lang="en-US" sz="3200" b="1" dirty="0" err="1" smtClean="0"/>
              <a:t>Apa</a:t>
            </a:r>
            <a:r>
              <a:rPr lang="en-US" sz="3200" b="1" dirty="0" smtClean="0"/>
              <a:t> </a:t>
            </a:r>
            <a:r>
              <a:rPr lang="en-US" sz="3200" b="1" dirty="0" err="1" smtClean="0"/>
              <a:t>itu</a:t>
            </a:r>
            <a:r>
              <a:rPr lang="en-US" sz="3200" b="1" dirty="0" smtClean="0"/>
              <a:t> </a:t>
            </a:r>
            <a:r>
              <a:rPr lang="en-US" sz="3200" b="1" dirty="0" err="1" smtClean="0"/>
              <a:t>indra</a:t>
            </a:r>
            <a:r>
              <a:rPr lang="en-US" sz="3200" b="1" dirty="0" smtClean="0"/>
              <a:t> </a:t>
            </a:r>
            <a:r>
              <a:rPr lang="en-US" sz="3200" b="1" dirty="0" err="1" smtClean="0"/>
              <a:t>penciuman</a:t>
            </a:r>
            <a:r>
              <a:rPr lang="en-US" sz="3200" b="1" dirty="0" smtClean="0"/>
              <a:t>?</a:t>
            </a:r>
            <a:endParaRPr lang="en-US" sz="3200" b="1" dirty="0"/>
          </a:p>
        </p:txBody>
      </p:sp>
      <p:sp>
        <p:nvSpPr>
          <p:cNvPr id="6" name="TextBox 5"/>
          <p:cNvSpPr txBox="1"/>
          <p:nvPr/>
        </p:nvSpPr>
        <p:spPr>
          <a:xfrm>
            <a:off x="107504" y="1196752"/>
            <a:ext cx="6048672" cy="4524315"/>
          </a:xfrm>
          <a:prstGeom prst="rect">
            <a:avLst/>
          </a:prstGeom>
          <a:noFill/>
        </p:spPr>
        <p:txBody>
          <a:bodyPr wrap="square" rtlCol="0">
            <a:spAutoFit/>
          </a:bodyPr>
          <a:lstStyle/>
          <a:p>
            <a:pPr algn="just"/>
            <a:r>
              <a:rPr lang="en-US" sz="3200" dirty="0" err="1" smtClean="0">
                <a:latin typeface="Agency FB" pitchFamily="34" charset="0"/>
              </a:rPr>
              <a:t>Indra</a:t>
            </a:r>
            <a:r>
              <a:rPr lang="en-US" sz="3200" dirty="0" smtClean="0">
                <a:latin typeface="Agency FB" pitchFamily="34" charset="0"/>
              </a:rPr>
              <a:t> </a:t>
            </a:r>
            <a:r>
              <a:rPr lang="en-US" sz="3200" dirty="0" err="1" smtClean="0">
                <a:latin typeface="Agency FB" pitchFamily="34" charset="0"/>
              </a:rPr>
              <a:t>penciuman</a:t>
            </a:r>
            <a:r>
              <a:rPr lang="en-US" sz="3200" dirty="0" smtClean="0">
                <a:latin typeface="Agency FB" pitchFamily="34" charset="0"/>
              </a:rPr>
              <a:t> </a:t>
            </a:r>
            <a:r>
              <a:rPr lang="en-US" sz="3200" dirty="0" err="1" smtClean="0">
                <a:latin typeface="Agency FB" pitchFamily="34" charset="0"/>
              </a:rPr>
              <a:t>merupakan</a:t>
            </a:r>
            <a:r>
              <a:rPr lang="en-US" sz="3200" dirty="0" smtClean="0">
                <a:latin typeface="Agency FB" pitchFamily="34" charset="0"/>
              </a:rPr>
              <a:t> organ sensor </a:t>
            </a:r>
            <a:r>
              <a:rPr lang="en-US" sz="3200" dirty="0" err="1" smtClean="0">
                <a:latin typeface="Agency FB" pitchFamily="34" charset="0"/>
              </a:rPr>
              <a:t>kimiawi</a:t>
            </a:r>
            <a:r>
              <a:rPr lang="en-US" sz="3200" dirty="0" smtClean="0">
                <a:latin typeface="Agency FB" pitchFamily="34" charset="0"/>
              </a:rPr>
              <a:t> </a:t>
            </a:r>
            <a:r>
              <a:rPr lang="en-US" sz="3200" dirty="0" err="1" smtClean="0">
                <a:latin typeface="Agency FB" pitchFamily="34" charset="0"/>
              </a:rPr>
              <a:t>tubuh</a:t>
            </a:r>
            <a:r>
              <a:rPr lang="en-US" sz="3200" dirty="0" smtClean="0">
                <a:latin typeface="Agency FB" pitchFamily="34" charset="0"/>
              </a:rPr>
              <a:t> </a:t>
            </a:r>
            <a:r>
              <a:rPr lang="en-US" sz="3200" dirty="0" err="1" smtClean="0">
                <a:latin typeface="Agency FB" pitchFamily="34" charset="0"/>
              </a:rPr>
              <a:t>kita</a:t>
            </a:r>
            <a:r>
              <a:rPr lang="en-US" sz="3200" dirty="0" smtClean="0">
                <a:latin typeface="Agency FB" pitchFamily="34" charset="0"/>
              </a:rPr>
              <a:t>. </a:t>
            </a:r>
            <a:r>
              <a:rPr lang="en-US" sz="3200" dirty="0" err="1" smtClean="0">
                <a:latin typeface="Agency FB" pitchFamily="34" charset="0"/>
              </a:rPr>
              <a:t>Dimana</a:t>
            </a:r>
            <a:r>
              <a:rPr lang="en-US" sz="3200" dirty="0" smtClean="0">
                <a:latin typeface="Agency FB" pitchFamily="34" charset="0"/>
              </a:rPr>
              <a:t> </a:t>
            </a:r>
            <a:r>
              <a:rPr lang="en-US" sz="3200" dirty="0" err="1" smtClean="0">
                <a:latin typeface="Agency FB" pitchFamily="34" charset="0"/>
              </a:rPr>
              <a:t>berfungsi</a:t>
            </a:r>
            <a:r>
              <a:rPr lang="en-US" sz="3200" dirty="0" smtClean="0">
                <a:latin typeface="Agency FB" pitchFamily="34" charset="0"/>
              </a:rPr>
              <a:t> </a:t>
            </a:r>
            <a:r>
              <a:rPr lang="en-US" sz="3200" dirty="0" err="1" smtClean="0">
                <a:latin typeface="Agency FB" pitchFamily="34" charset="0"/>
              </a:rPr>
              <a:t>untuk</a:t>
            </a:r>
            <a:r>
              <a:rPr lang="en-US" sz="3200" dirty="0" smtClean="0">
                <a:latin typeface="Agency FB" pitchFamily="34" charset="0"/>
              </a:rPr>
              <a:t> </a:t>
            </a:r>
            <a:r>
              <a:rPr lang="en-US" sz="3200" dirty="0" err="1" smtClean="0">
                <a:latin typeface="Agency FB" pitchFamily="34" charset="0"/>
              </a:rPr>
              <a:t>mendeteksi</a:t>
            </a:r>
            <a:r>
              <a:rPr lang="en-US" sz="3200" dirty="0" smtClean="0">
                <a:latin typeface="Agency FB" pitchFamily="34" charset="0"/>
              </a:rPr>
              <a:t> </a:t>
            </a:r>
            <a:r>
              <a:rPr lang="en-US" sz="3200" dirty="0" err="1" smtClean="0">
                <a:latin typeface="Agency FB" pitchFamily="34" charset="0"/>
              </a:rPr>
              <a:t>bau</a:t>
            </a:r>
            <a:r>
              <a:rPr lang="en-US" sz="3200" dirty="0" smtClean="0">
                <a:latin typeface="Agency FB" pitchFamily="34" charset="0"/>
              </a:rPr>
              <a:t> </a:t>
            </a:r>
            <a:r>
              <a:rPr lang="en-US" sz="3200" dirty="0" err="1" smtClean="0">
                <a:latin typeface="Agency FB" pitchFamily="34" charset="0"/>
              </a:rPr>
              <a:t>makanan</a:t>
            </a:r>
            <a:r>
              <a:rPr lang="en-US" sz="3200" dirty="0" smtClean="0">
                <a:latin typeface="Agency FB" pitchFamily="34" charset="0"/>
              </a:rPr>
              <a:t>, </a:t>
            </a:r>
            <a:r>
              <a:rPr lang="en-US" sz="3200" dirty="0" err="1" smtClean="0">
                <a:latin typeface="Agency FB" pitchFamily="34" charset="0"/>
              </a:rPr>
              <a:t>dan</a:t>
            </a:r>
            <a:r>
              <a:rPr lang="en-US" sz="3200" dirty="0" smtClean="0">
                <a:latin typeface="Agency FB" pitchFamily="34" charset="0"/>
              </a:rPr>
              <a:t> </a:t>
            </a:r>
            <a:r>
              <a:rPr lang="en-US" sz="3200" dirty="0" err="1" smtClean="0">
                <a:latin typeface="Agency FB" pitchFamily="34" charset="0"/>
              </a:rPr>
              <a:t>bau-bau</a:t>
            </a:r>
            <a:r>
              <a:rPr lang="en-US" sz="3200" dirty="0" smtClean="0">
                <a:latin typeface="Agency FB" pitchFamily="34" charset="0"/>
              </a:rPr>
              <a:t> </a:t>
            </a:r>
            <a:r>
              <a:rPr lang="en-US" sz="3200" dirty="0" err="1" smtClean="0">
                <a:latin typeface="Agency FB" pitchFamily="34" charset="0"/>
              </a:rPr>
              <a:t>lainnya</a:t>
            </a:r>
            <a:r>
              <a:rPr lang="en-US" sz="3200" dirty="0" smtClean="0">
                <a:latin typeface="Agency FB" pitchFamily="34" charset="0"/>
              </a:rPr>
              <a:t>. </a:t>
            </a:r>
            <a:r>
              <a:rPr lang="en-US" sz="3200" dirty="0" err="1" smtClean="0">
                <a:latin typeface="Agency FB" pitchFamily="34" charset="0"/>
              </a:rPr>
              <a:t>Indra</a:t>
            </a:r>
            <a:r>
              <a:rPr lang="en-US" sz="3200" dirty="0" smtClean="0">
                <a:latin typeface="Agency FB" pitchFamily="34" charset="0"/>
              </a:rPr>
              <a:t> </a:t>
            </a:r>
            <a:r>
              <a:rPr lang="en-US" sz="3200" dirty="0" err="1" smtClean="0">
                <a:latin typeface="Agency FB" pitchFamily="34" charset="0"/>
              </a:rPr>
              <a:t>ini</a:t>
            </a:r>
            <a:r>
              <a:rPr lang="en-US" sz="3200" dirty="0" smtClean="0">
                <a:latin typeface="Agency FB" pitchFamily="34" charset="0"/>
              </a:rPr>
              <a:t> </a:t>
            </a:r>
            <a:r>
              <a:rPr lang="en-US" sz="3200" dirty="0" err="1" smtClean="0">
                <a:latin typeface="Agency FB" pitchFamily="34" charset="0"/>
              </a:rPr>
              <a:t>juga</a:t>
            </a:r>
            <a:r>
              <a:rPr lang="en-US" sz="3200" dirty="0" smtClean="0">
                <a:latin typeface="Agency FB" pitchFamily="34" charset="0"/>
              </a:rPr>
              <a:t> </a:t>
            </a:r>
            <a:r>
              <a:rPr lang="en-US" sz="3200" dirty="0" err="1" smtClean="0">
                <a:latin typeface="Agency FB" pitchFamily="34" charset="0"/>
              </a:rPr>
              <a:t>dapat</a:t>
            </a:r>
            <a:r>
              <a:rPr lang="en-US" sz="3200" dirty="0" smtClean="0">
                <a:latin typeface="Agency FB" pitchFamily="34" charset="0"/>
              </a:rPr>
              <a:t> </a:t>
            </a:r>
            <a:r>
              <a:rPr lang="en-US" sz="3200" dirty="0" err="1" smtClean="0">
                <a:latin typeface="Agency FB" pitchFamily="34" charset="0"/>
              </a:rPr>
              <a:t>mempengaruhi</a:t>
            </a:r>
            <a:r>
              <a:rPr lang="en-US" sz="3200" dirty="0" smtClean="0">
                <a:latin typeface="Agency FB" pitchFamily="34" charset="0"/>
              </a:rPr>
              <a:t> </a:t>
            </a:r>
            <a:r>
              <a:rPr lang="en-US" sz="3200" dirty="0" err="1" smtClean="0">
                <a:latin typeface="Agency FB" pitchFamily="34" charset="0"/>
              </a:rPr>
              <a:t>aktivitas</a:t>
            </a:r>
            <a:r>
              <a:rPr lang="en-US" sz="3200" dirty="0" smtClean="0">
                <a:latin typeface="Agency FB" pitchFamily="34" charset="0"/>
              </a:rPr>
              <a:t> </a:t>
            </a:r>
            <a:r>
              <a:rPr lang="en-US" sz="3200" dirty="0" err="1" smtClean="0">
                <a:latin typeface="Agency FB" pitchFamily="34" charset="0"/>
              </a:rPr>
              <a:t>sosial</a:t>
            </a:r>
            <a:r>
              <a:rPr lang="en-US" sz="3200" dirty="0" smtClean="0">
                <a:latin typeface="Agency FB" pitchFamily="34" charset="0"/>
              </a:rPr>
              <a:t> </a:t>
            </a:r>
            <a:r>
              <a:rPr lang="en-US" sz="3200" dirty="0" err="1" smtClean="0">
                <a:latin typeface="Agency FB" pitchFamily="34" charset="0"/>
              </a:rPr>
              <a:t>bahkan</a:t>
            </a:r>
            <a:r>
              <a:rPr lang="en-US" sz="3200" dirty="0" smtClean="0">
                <a:latin typeface="Agency FB" pitchFamily="34" charset="0"/>
              </a:rPr>
              <a:t> </a:t>
            </a:r>
            <a:r>
              <a:rPr lang="en-US" sz="3200" dirty="0" err="1" smtClean="0">
                <a:latin typeface="Agency FB" pitchFamily="34" charset="0"/>
              </a:rPr>
              <a:t>seksual</a:t>
            </a:r>
            <a:r>
              <a:rPr lang="en-US" sz="3200" dirty="0" smtClean="0">
                <a:latin typeface="Agency FB" pitchFamily="34" charset="0"/>
              </a:rPr>
              <a:t> </a:t>
            </a:r>
            <a:r>
              <a:rPr lang="en-US" sz="3200" dirty="0" err="1" smtClean="0">
                <a:latin typeface="Agency FB" pitchFamily="34" charset="0"/>
              </a:rPr>
              <a:t>lho</a:t>
            </a:r>
            <a:r>
              <a:rPr lang="en-US" sz="3200" dirty="0" smtClean="0">
                <a:latin typeface="Agency FB" pitchFamily="34" charset="0"/>
              </a:rPr>
              <a:t>! </a:t>
            </a:r>
            <a:r>
              <a:rPr lang="en-US" sz="3200" dirty="0" err="1" smtClean="0">
                <a:latin typeface="Agency FB" pitchFamily="34" charset="0"/>
              </a:rPr>
              <a:t>Rongga</a:t>
            </a:r>
            <a:r>
              <a:rPr lang="en-US" sz="3200" dirty="0" smtClean="0">
                <a:latin typeface="Agency FB" pitchFamily="34" charset="0"/>
              </a:rPr>
              <a:t> </a:t>
            </a:r>
            <a:r>
              <a:rPr lang="en-US" sz="3200" dirty="0" err="1" smtClean="0">
                <a:latin typeface="Agency FB" pitchFamily="34" charset="0"/>
              </a:rPr>
              <a:t>hidung</a:t>
            </a:r>
            <a:r>
              <a:rPr lang="en-US" sz="3200" dirty="0" smtClean="0">
                <a:latin typeface="Agency FB" pitchFamily="34" charset="0"/>
              </a:rPr>
              <a:t> </a:t>
            </a:r>
            <a:r>
              <a:rPr lang="en-US" sz="3200" dirty="0" err="1" smtClean="0">
                <a:latin typeface="Agency FB" pitchFamily="34" charset="0"/>
              </a:rPr>
              <a:t>menjadi</a:t>
            </a:r>
            <a:r>
              <a:rPr lang="en-US" sz="3200" dirty="0" smtClean="0">
                <a:latin typeface="Agency FB" pitchFamily="34" charset="0"/>
              </a:rPr>
              <a:t> </a:t>
            </a:r>
            <a:r>
              <a:rPr lang="en-US" sz="3200" dirty="0" err="1" smtClean="0">
                <a:latin typeface="Agency FB" pitchFamily="34" charset="0"/>
              </a:rPr>
              <a:t>lokasi</a:t>
            </a:r>
            <a:r>
              <a:rPr lang="en-US" sz="3200" dirty="0" smtClean="0">
                <a:latin typeface="Agency FB" pitchFamily="34" charset="0"/>
              </a:rPr>
              <a:t> sensor </a:t>
            </a:r>
            <a:r>
              <a:rPr lang="en-US" sz="3200" dirty="0" err="1" smtClean="0">
                <a:latin typeface="Agency FB" pitchFamily="34" charset="0"/>
              </a:rPr>
              <a:t>penciuman</a:t>
            </a:r>
            <a:r>
              <a:rPr lang="en-US" sz="3200" dirty="0" smtClean="0">
                <a:latin typeface="Agency FB" pitchFamily="34" charset="0"/>
              </a:rPr>
              <a:t> </a:t>
            </a:r>
            <a:r>
              <a:rPr lang="en-US" sz="3200" dirty="0" err="1" smtClean="0">
                <a:latin typeface="Agency FB" pitchFamily="34" charset="0"/>
              </a:rPr>
              <a:t>dengan</a:t>
            </a:r>
            <a:r>
              <a:rPr lang="en-US" sz="3200" dirty="0" smtClean="0">
                <a:latin typeface="Agency FB" pitchFamily="34" charset="0"/>
              </a:rPr>
              <a:t> 100 </a:t>
            </a:r>
            <a:r>
              <a:rPr lang="en-US" sz="3200" dirty="0" err="1" smtClean="0">
                <a:latin typeface="Agency FB" pitchFamily="34" charset="0"/>
              </a:rPr>
              <a:t>juta</a:t>
            </a:r>
            <a:r>
              <a:rPr lang="en-US" sz="3200" dirty="0" smtClean="0">
                <a:latin typeface="Agency FB" pitchFamily="34" charset="0"/>
              </a:rPr>
              <a:t> </a:t>
            </a:r>
            <a:r>
              <a:rPr lang="en-US" sz="3200" dirty="0" err="1" smtClean="0">
                <a:latin typeface="Agency FB" pitchFamily="34" charset="0"/>
              </a:rPr>
              <a:t>sel</a:t>
            </a:r>
            <a:r>
              <a:rPr lang="en-US" sz="3200" dirty="0" smtClean="0">
                <a:latin typeface="Agency FB" pitchFamily="34" charset="0"/>
              </a:rPr>
              <a:t> </a:t>
            </a:r>
            <a:r>
              <a:rPr lang="en-US" sz="3200" dirty="0" err="1" smtClean="0">
                <a:latin typeface="Agency FB" pitchFamily="34" charset="0"/>
              </a:rPr>
              <a:t>penerima</a:t>
            </a:r>
            <a:r>
              <a:rPr lang="en-US" sz="3200" dirty="0" smtClean="0">
                <a:latin typeface="Agency FB" pitchFamily="34" charset="0"/>
              </a:rPr>
              <a:t> </a:t>
            </a:r>
            <a:r>
              <a:rPr lang="en-US" sz="3200" dirty="0" err="1" smtClean="0">
                <a:latin typeface="Agency FB" pitchFamily="34" charset="0"/>
              </a:rPr>
              <a:t>rangsang</a:t>
            </a:r>
            <a:r>
              <a:rPr lang="en-US" sz="3200" dirty="0" smtClean="0">
                <a:latin typeface="Agency FB" pitchFamily="34" charset="0"/>
              </a:rPr>
              <a:t> </a:t>
            </a:r>
            <a:r>
              <a:rPr lang="en-US" sz="3200" dirty="0" err="1" smtClean="0">
                <a:latin typeface="Agency FB" pitchFamily="34" charset="0"/>
              </a:rPr>
              <a:t>bau</a:t>
            </a:r>
            <a:r>
              <a:rPr lang="en-US" sz="3200" dirty="0" smtClean="0">
                <a:latin typeface="Agency FB" pitchFamily="34" charset="0"/>
              </a:rPr>
              <a:t>. </a:t>
            </a:r>
            <a:r>
              <a:rPr lang="en-US" sz="3200" dirty="0" err="1" smtClean="0">
                <a:latin typeface="Agency FB" pitchFamily="34" charset="0"/>
              </a:rPr>
              <a:t>Rangsang</a:t>
            </a:r>
            <a:r>
              <a:rPr lang="en-US" sz="3200" dirty="0" smtClean="0">
                <a:latin typeface="Agency FB" pitchFamily="34" charset="0"/>
              </a:rPr>
              <a:t> </a:t>
            </a:r>
            <a:r>
              <a:rPr lang="en-US" sz="3200" dirty="0" err="1" smtClean="0">
                <a:latin typeface="Agency FB" pitchFamily="34" charset="0"/>
              </a:rPr>
              <a:t>bau</a:t>
            </a:r>
            <a:r>
              <a:rPr lang="en-US" sz="3200" dirty="0" smtClean="0">
                <a:latin typeface="Agency FB" pitchFamily="34" charset="0"/>
              </a:rPr>
              <a:t> </a:t>
            </a:r>
            <a:r>
              <a:rPr lang="en-US" sz="3200" dirty="0" err="1" smtClean="0">
                <a:latin typeface="Agency FB" pitchFamily="34" charset="0"/>
              </a:rPr>
              <a:t>tersebut</a:t>
            </a:r>
            <a:r>
              <a:rPr lang="en-US" sz="3200" dirty="0" smtClean="0">
                <a:latin typeface="Agency FB" pitchFamily="34" charset="0"/>
              </a:rPr>
              <a:t> </a:t>
            </a:r>
            <a:r>
              <a:rPr lang="en-US" sz="3200" dirty="0" err="1" smtClean="0">
                <a:latin typeface="Agency FB" pitchFamily="34" charset="0"/>
              </a:rPr>
              <a:t>akan</a:t>
            </a:r>
            <a:r>
              <a:rPr lang="en-US" sz="3200" dirty="0" smtClean="0">
                <a:latin typeface="Agency FB" pitchFamily="34" charset="0"/>
              </a:rPr>
              <a:t> </a:t>
            </a:r>
            <a:r>
              <a:rPr lang="en-US" sz="3200" dirty="0" err="1" smtClean="0">
                <a:latin typeface="Agency FB" pitchFamily="34" charset="0"/>
              </a:rPr>
              <a:t>disalurkan</a:t>
            </a:r>
            <a:r>
              <a:rPr lang="en-US" sz="3200" dirty="0" smtClean="0">
                <a:latin typeface="Agency FB" pitchFamily="34" charset="0"/>
              </a:rPr>
              <a:t> </a:t>
            </a:r>
            <a:r>
              <a:rPr lang="en-US" sz="3200" dirty="0" err="1" smtClean="0">
                <a:latin typeface="Agency FB" pitchFamily="34" charset="0"/>
              </a:rPr>
              <a:t>oleh</a:t>
            </a:r>
            <a:r>
              <a:rPr lang="en-US" sz="3200" dirty="0" smtClean="0">
                <a:latin typeface="Agency FB" pitchFamily="34" charset="0"/>
              </a:rPr>
              <a:t> </a:t>
            </a:r>
            <a:r>
              <a:rPr lang="en-US" sz="3200" dirty="0" err="1" smtClean="0">
                <a:latin typeface="Agency FB" pitchFamily="34" charset="0"/>
              </a:rPr>
              <a:t>sistem</a:t>
            </a:r>
            <a:r>
              <a:rPr lang="en-US" sz="3200" dirty="0" smtClean="0">
                <a:latin typeface="Agency FB" pitchFamily="34" charset="0"/>
              </a:rPr>
              <a:t> </a:t>
            </a:r>
            <a:r>
              <a:rPr lang="en-US" sz="3200" dirty="0" err="1" smtClean="0">
                <a:latin typeface="Agency FB" pitchFamily="34" charset="0"/>
              </a:rPr>
              <a:t>saraf</a:t>
            </a:r>
            <a:r>
              <a:rPr lang="en-US" sz="3200" dirty="0" smtClean="0">
                <a:latin typeface="Agency FB" pitchFamily="34" charset="0"/>
              </a:rPr>
              <a:t> </a:t>
            </a:r>
            <a:r>
              <a:rPr lang="en-US" sz="3200" dirty="0" err="1" smtClean="0">
                <a:latin typeface="Agency FB" pitchFamily="34" charset="0"/>
              </a:rPr>
              <a:t>hingga</a:t>
            </a:r>
            <a:r>
              <a:rPr lang="en-US" sz="3200" dirty="0" smtClean="0">
                <a:latin typeface="Agency FB" pitchFamily="34" charset="0"/>
              </a:rPr>
              <a:t> </a:t>
            </a:r>
            <a:r>
              <a:rPr lang="en-US" sz="3200" dirty="0" err="1" smtClean="0">
                <a:latin typeface="Agency FB" pitchFamily="34" charset="0"/>
              </a:rPr>
              <a:t>ke</a:t>
            </a:r>
            <a:r>
              <a:rPr lang="en-US" sz="3200" dirty="0" smtClean="0">
                <a:latin typeface="Agency FB" pitchFamily="34" charset="0"/>
              </a:rPr>
              <a:t> </a:t>
            </a:r>
            <a:r>
              <a:rPr lang="en-US" sz="3200" dirty="0" err="1" smtClean="0">
                <a:latin typeface="Agency FB" pitchFamily="34" charset="0"/>
              </a:rPr>
              <a:t>otak</a:t>
            </a:r>
            <a:r>
              <a:rPr lang="en-US" sz="3200" dirty="0" smtClean="0">
                <a:latin typeface="Agency FB" pitchFamily="34" charset="0"/>
              </a:rPr>
              <a:t>.</a:t>
            </a:r>
            <a:endParaRPr lang="en-US" sz="3200" dirty="0">
              <a:latin typeface="Agency FB" pitchFamily="34" charset="0"/>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31028" t="6001" r="21542" b="5273"/>
          <a:stretch/>
        </p:blipFill>
        <p:spPr>
          <a:xfrm>
            <a:off x="6165335" y="1412776"/>
            <a:ext cx="2715055" cy="3312368"/>
          </a:xfrm>
          <a:prstGeom prst="ellipse">
            <a:avLst/>
          </a:prstGeom>
        </p:spPr>
      </p:pic>
    </p:spTree>
    <p:extLst>
      <p:ext uri="{BB962C8B-B14F-4D97-AF65-F5344CB8AC3E}">
        <p14:creationId xmlns:p14="http://schemas.microsoft.com/office/powerpoint/2010/main" val="3216009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1763688" y="116632"/>
            <a:ext cx="5472608" cy="954107"/>
          </a:xfrm>
          <a:prstGeom prst="rect">
            <a:avLst/>
          </a:prstGeom>
          <a:noFill/>
        </p:spPr>
        <p:txBody>
          <a:bodyPr wrap="square" rtlCol="0">
            <a:spAutoFit/>
          </a:bodyPr>
          <a:lstStyle/>
          <a:p>
            <a:r>
              <a:rPr lang="sv-SE" sz="2800" b="1" dirty="0" smtClean="0"/>
              <a:t>kelainan-kelainan yang menyerang indra penciuman</a:t>
            </a:r>
            <a:endParaRPr lang="en-US" sz="2800" b="1" dirty="0"/>
          </a:p>
        </p:txBody>
      </p:sp>
      <p:sp>
        <p:nvSpPr>
          <p:cNvPr id="6" name="TextBox 5"/>
          <p:cNvSpPr txBox="1"/>
          <p:nvPr/>
        </p:nvSpPr>
        <p:spPr>
          <a:xfrm>
            <a:off x="323528" y="1340768"/>
            <a:ext cx="8640960" cy="4247317"/>
          </a:xfrm>
          <a:prstGeom prst="rect">
            <a:avLst/>
          </a:prstGeom>
          <a:noFill/>
        </p:spPr>
        <p:txBody>
          <a:bodyPr wrap="square" rtlCol="0">
            <a:spAutoFit/>
          </a:bodyPr>
          <a:lstStyle/>
          <a:p>
            <a:pPr marL="342900" indent="-342900">
              <a:buAutoNum type="arabicPeriod"/>
            </a:pPr>
            <a:r>
              <a:rPr lang="en-US" dirty="0" err="1" smtClean="0"/>
              <a:t>Hiperosmia</a:t>
            </a:r>
            <a:endParaRPr lang="en-US" dirty="0" smtClean="0"/>
          </a:p>
          <a:p>
            <a:pPr algn="just"/>
            <a:r>
              <a:rPr lang="en-US" dirty="0" err="1" smtClean="0"/>
              <a:t>Kondisi</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Hiperosmia</a:t>
            </a:r>
            <a:r>
              <a:rPr lang="en-US" dirty="0" smtClean="0"/>
              <a:t>, </a:t>
            </a:r>
            <a:r>
              <a:rPr lang="en-US" dirty="0" err="1" smtClean="0"/>
              <a:t>yaitu</a:t>
            </a:r>
            <a:r>
              <a:rPr lang="en-US" dirty="0" smtClean="0"/>
              <a:t> </a:t>
            </a:r>
            <a:r>
              <a:rPr lang="en-US" dirty="0" err="1" smtClean="0"/>
              <a:t>keadaan</a:t>
            </a:r>
            <a:r>
              <a:rPr lang="en-US" dirty="0" smtClean="0"/>
              <a:t> </a:t>
            </a:r>
            <a:r>
              <a:rPr lang="en-US" dirty="0" err="1" smtClean="0"/>
              <a:t>dimana</a:t>
            </a:r>
            <a:r>
              <a:rPr lang="en-US" dirty="0" smtClean="0"/>
              <a:t> </a:t>
            </a:r>
            <a:r>
              <a:rPr lang="en-US" dirty="0" err="1" smtClean="0"/>
              <a:t>seseorang</a:t>
            </a:r>
            <a:r>
              <a:rPr lang="en-US" dirty="0" smtClean="0"/>
              <a:t> </a:t>
            </a:r>
            <a:r>
              <a:rPr lang="en-US" dirty="0" err="1" smtClean="0"/>
              <a:t>mengalami</a:t>
            </a:r>
            <a:r>
              <a:rPr lang="en-US" dirty="0" smtClean="0"/>
              <a:t> </a:t>
            </a:r>
            <a:r>
              <a:rPr lang="en-US" dirty="0" err="1" smtClean="0"/>
              <a:t>kesensitifan</a:t>
            </a:r>
            <a:r>
              <a:rPr lang="en-US" dirty="0" smtClean="0"/>
              <a:t> </a:t>
            </a:r>
            <a:r>
              <a:rPr lang="en-US" dirty="0" err="1" smtClean="0"/>
              <a:t>atau</a:t>
            </a:r>
            <a:r>
              <a:rPr lang="en-US" dirty="0" smtClean="0"/>
              <a:t> </a:t>
            </a:r>
            <a:r>
              <a:rPr lang="en-US" dirty="0" err="1" smtClean="0"/>
              <a:t>sangat</a:t>
            </a:r>
            <a:r>
              <a:rPr lang="en-US" dirty="0" smtClean="0"/>
              <a:t> </a:t>
            </a:r>
            <a:r>
              <a:rPr lang="en-US" dirty="0" err="1" smtClean="0"/>
              <a:t>peka</a:t>
            </a:r>
            <a:r>
              <a:rPr lang="en-US" dirty="0" smtClean="0"/>
              <a:t> </a:t>
            </a:r>
            <a:r>
              <a:rPr lang="en-US" dirty="0" err="1" smtClean="0"/>
              <a:t>akan</a:t>
            </a:r>
            <a:r>
              <a:rPr lang="en-US" dirty="0" smtClean="0"/>
              <a:t> </a:t>
            </a:r>
            <a:r>
              <a:rPr lang="en-US" dirty="0" err="1" smtClean="0"/>
              <a:t>bau-bauan</a:t>
            </a:r>
            <a:r>
              <a:rPr lang="en-US" dirty="0" smtClean="0"/>
              <a:t>. Orang yang </a:t>
            </a:r>
            <a:r>
              <a:rPr lang="en-US" dirty="0" err="1" smtClean="0"/>
              <a:t>mengalami</a:t>
            </a:r>
            <a:r>
              <a:rPr lang="en-US" dirty="0" smtClean="0"/>
              <a:t> </a:t>
            </a:r>
            <a:r>
              <a:rPr lang="en-US" dirty="0" err="1" smtClean="0"/>
              <a:t>hiperosmia</a:t>
            </a:r>
            <a:r>
              <a:rPr lang="en-US" dirty="0" smtClean="0"/>
              <a:t> </a:t>
            </a:r>
            <a:r>
              <a:rPr lang="en-US" dirty="0" err="1" smtClean="0"/>
              <a:t>tidak</a:t>
            </a:r>
            <a:r>
              <a:rPr lang="en-US" dirty="0" smtClean="0"/>
              <a:t> </a:t>
            </a:r>
            <a:r>
              <a:rPr lang="en-US" dirty="0" err="1" smtClean="0"/>
              <a:t>jarang</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depresi</a:t>
            </a:r>
            <a:r>
              <a:rPr lang="en-US" dirty="0" smtClean="0"/>
              <a:t> </a:t>
            </a:r>
            <a:r>
              <a:rPr lang="en-US" dirty="0" err="1" smtClean="0"/>
              <a:t>karena</a:t>
            </a:r>
            <a:r>
              <a:rPr lang="en-US" dirty="0" smtClean="0"/>
              <a:t> </a:t>
            </a:r>
            <a:r>
              <a:rPr lang="en-US" dirty="0" err="1" smtClean="0"/>
              <a:t>ketidaknyamanan</a:t>
            </a:r>
            <a:r>
              <a:rPr lang="en-US" dirty="0" smtClean="0"/>
              <a:t> </a:t>
            </a:r>
            <a:r>
              <a:rPr lang="en-US" dirty="0" err="1" smtClean="0"/>
              <a:t>akan</a:t>
            </a:r>
            <a:r>
              <a:rPr lang="en-US" dirty="0" smtClean="0"/>
              <a:t> aroma yang </a:t>
            </a:r>
            <a:r>
              <a:rPr lang="en-US" dirty="0" err="1" smtClean="0"/>
              <a:t>akan</a:t>
            </a:r>
            <a:r>
              <a:rPr lang="en-US" dirty="0" smtClean="0"/>
              <a:t> </a:t>
            </a:r>
            <a:r>
              <a:rPr lang="en-US" dirty="0" err="1" smtClean="0"/>
              <a:t>terasa</a:t>
            </a:r>
            <a:r>
              <a:rPr lang="en-US" dirty="0" smtClean="0"/>
              <a:t> </a:t>
            </a:r>
            <a:r>
              <a:rPr lang="en-US" dirty="0" err="1" smtClean="0"/>
              <a:t>kuat</a:t>
            </a:r>
            <a:r>
              <a:rPr lang="en-US" dirty="0" smtClean="0"/>
              <a:t>, </a:t>
            </a:r>
            <a:r>
              <a:rPr lang="en-US" dirty="0" err="1" smtClean="0"/>
              <a:t>bahkan</a:t>
            </a:r>
            <a:r>
              <a:rPr lang="en-US" dirty="0" smtClean="0"/>
              <a:t> </a:t>
            </a:r>
            <a:r>
              <a:rPr lang="en-US" dirty="0" err="1" smtClean="0"/>
              <a:t>untuk</a:t>
            </a:r>
            <a:r>
              <a:rPr lang="en-US" dirty="0" smtClean="0"/>
              <a:t> aroma </a:t>
            </a:r>
            <a:r>
              <a:rPr lang="en-US" dirty="0" err="1" smtClean="0"/>
              <a:t>enak</a:t>
            </a:r>
            <a:r>
              <a:rPr lang="en-US" dirty="0" smtClean="0"/>
              <a:t> </a:t>
            </a:r>
            <a:r>
              <a:rPr lang="en-US" dirty="0" err="1" smtClean="0"/>
              <a:t>sekalipun</a:t>
            </a:r>
            <a:r>
              <a:rPr lang="en-US" dirty="0" smtClean="0"/>
              <a:t>. </a:t>
            </a:r>
            <a:r>
              <a:rPr lang="en-US" dirty="0" err="1" smtClean="0"/>
              <a:t>Penyakit</a:t>
            </a:r>
            <a:r>
              <a:rPr lang="en-US" dirty="0" smtClean="0"/>
              <a:t> </a:t>
            </a:r>
            <a:r>
              <a:rPr lang="en-US" dirty="0" err="1" smtClean="0"/>
              <a:t>ini</a:t>
            </a:r>
            <a:r>
              <a:rPr lang="en-US" dirty="0" smtClean="0"/>
              <a:t> </a:t>
            </a:r>
            <a:r>
              <a:rPr lang="en-US" dirty="0" err="1" smtClean="0"/>
              <a:t>seringkali</a:t>
            </a:r>
            <a:r>
              <a:rPr lang="en-US" dirty="0" smtClean="0"/>
              <a:t> </a:t>
            </a:r>
            <a:r>
              <a:rPr lang="en-US" dirty="0" err="1" smtClean="0"/>
              <a:t>juga</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migrain</a:t>
            </a:r>
            <a:r>
              <a:rPr lang="en-US" dirty="0" smtClean="0"/>
              <a:t>, </a:t>
            </a:r>
            <a:r>
              <a:rPr lang="en-US" dirty="0" err="1" smtClean="0"/>
              <a:t>efek</a:t>
            </a:r>
            <a:r>
              <a:rPr lang="en-US" dirty="0" smtClean="0"/>
              <a:t> </a:t>
            </a:r>
            <a:r>
              <a:rPr lang="en-US" dirty="0" err="1" smtClean="0"/>
              <a:t>kehamilan</a:t>
            </a:r>
            <a:r>
              <a:rPr lang="en-US" dirty="0" smtClean="0"/>
              <a:t>, </a:t>
            </a:r>
            <a:r>
              <a:rPr lang="en-US" dirty="0" err="1" smtClean="0"/>
              <a:t>dan</a:t>
            </a:r>
            <a:r>
              <a:rPr lang="en-US" dirty="0" smtClean="0"/>
              <a:t> </a:t>
            </a:r>
            <a:r>
              <a:rPr lang="en-US" dirty="0" err="1" smtClean="0"/>
              <a:t>penyakit</a:t>
            </a:r>
            <a:r>
              <a:rPr lang="en-US" dirty="0" smtClean="0"/>
              <a:t> </a:t>
            </a:r>
            <a:r>
              <a:rPr lang="en-US" dirty="0" err="1" smtClean="0"/>
              <a:t>neurologis</a:t>
            </a:r>
            <a:r>
              <a:rPr lang="en-US" dirty="0" smtClean="0"/>
              <a:t> </a:t>
            </a:r>
            <a:r>
              <a:rPr lang="en-US" dirty="0" err="1" smtClean="0"/>
              <a:t>seperti</a:t>
            </a:r>
            <a:r>
              <a:rPr lang="en-US" dirty="0" smtClean="0"/>
              <a:t> </a:t>
            </a:r>
            <a:r>
              <a:rPr lang="en-US" dirty="0" err="1" smtClean="0"/>
              <a:t>alzheimer</a:t>
            </a:r>
            <a:r>
              <a:rPr lang="en-US" dirty="0" smtClean="0"/>
              <a:t>.</a:t>
            </a:r>
          </a:p>
          <a:p>
            <a:pPr algn="just"/>
            <a:endParaRPr lang="en-US" dirty="0"/>
          </a:p>
          <a:p>
            <a:pPr algn="just"/>
            <a:endParaRPr lang="en-US" dirty="0" smtClean="0"/>
          </a:p>
          <a:p>
            <a:pPr algn="just"/>
            <a:endParaRPr lang="en-US" dirty="0"/>
          </a:p>
          <a:p>
            <a:pPr algn="just"/>
            <a:r>
              <a:rPr lang="en-US" dirty="0" smtClean="0"/>
              <a:t>2. </a:t>
            </a:r>
            <a:r>
              <a:rPr lang="en-US" dirty="0" err="1" smtClean="0"/>
              <a:t>Hyposmia</a:t>
            </a:r>
            <a:endParaRPr lang="en-US" dirty="0" smtClean="0"/>
          </a:p>
          <a:p>
            <a:pPr algn="just"/>
            <a:r>
              <a:rPr lang="en-US" dirty="0" err="1" smtClean="0"/>
              <a:t>Penderitanya</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penurunan</a:t>
            </a:r>
            <a:r>
              <a:rPr lang="en-US" dirty="0" smtClean="0"/>
              <a:t> </a:t>
            </a:r>
            <a:r>
              <a:rPr lang="en-US" dirty="0" err="1" smtClean="0"/>
              <a:t>dalam</a:t>
            </a:r>
            <a:r>
              <a:rPr lang="en-US" dirty="0" smtClean="0"/>
              <a:t> </a:t>
            </a:r>
            <a:r>
              <a:rPr lang="en-US" dirty="0" err="1" smtClean="0"/>
              <a:t>mendeteksi</a:t>
            </a:r>
            <a:r>
              <a:rPr lang="en-US" dirty="0" smtClean="0"/>
              <a:t> aroma </a:t>
            </a:r>
            <a:r>
              <a:rPr lang="en-US" dirty="0" err="1" smtClean="0"/>
              <a:t>atau</a:t>
            </a:r>
            <a:r>
              <a:rPr lang="en-US" dirty="0" smtClean="0"/>
              <a:t> </a:t>
            </a:r>
            <a:r>
              <a:rPr lang="en-US" dirty="0" err="1" smtClean="0"/>
              <a:t>bau</a:t>
            </a:r>
            <a:r>
              <a:rPr lang="en-US" dirty="0" smtClean="0"/>
              <a:t>. </a:t>
            </a:r>
            <a:r>
              <a:rPr lang="en-US" dirty="0" err="1" smtClean="0"/>
              <a:t>Walaupun</a:t>
            </a:r>
            <a:r>
              <a:rPr lang="en-US" dirty="0" smtClean="0"/>
              <a:t> </a:t>
            </a:r>
            <a:r>
              <a:rPr lang="en-US" dirty="0" err="1" smtClean="0"/>
              <a:t>bau</a:t>
            </a:r>
            <a:r>
              <a:rPr lang="en-US" dirty="0" smtClean="0"/>
              <a:t> </a:t>
            </a:r>
            <a:r>
              <a:rPr lang="en-US" dirty="0" err="1" smtClean="0"/>
              <a:t>tersebut</a:t>
            </a:r>
            <a:r>
              <a:rPr lang="en-US" dirty="0" smtClean="0"/>
              <a:t> </a:t>
            </a:r>
            <a:r>
              <a:rPr lang="en-US" dirty="0" err="1" smtClean="0"/>
              <a:t>sangat</a:t>
            </a:r>
            <a:r>
              <a:rPr lang="en-US" dirty="0" smtClean="0"/>
              <a:t> </a:t>
            </a:r>
            <a:r>
              <a:rPr lang="en-US" dirty="0" err="1" smtClean="0"/>
              <a:t>kuat</a:t>
            </a:r>
            <a:r>
              <a:rPr lang="en-US" dirty="0" smtClean="0"/>
              <a:t>, </a:t>
            </a:r>
            <a:r>
              <a:rPr lang="en-US" dirty="0" err="1" smtClean="0"/>
              <a:t>penderita</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menciumnya</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Kondisi</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rokok</a:t>
            </a:r>
            <a:r>
              <a:rPr lang="en-US" dirty="0" smtClean="0"/>
              <a:t>, </a:t>
            </a:r>
            <a:r>
              <a:rPr lang="en-US" dirty="0" err="1" smtClean="0"/>
              <a:t>alergi</a:t>
            </a:r>
            <a:r>
              <a:rPr lang="en-US" dirty="0" smtClean="0"/>
              <a:t>, </a:t>
            </a:r>
            <a:r>
              <a:rPr lang="en-US" dirty="0" err="1" smtClean="0"/>
              <a:t>cedera</a:t>
            </a:r>
            <a:r>
              <a:rPr lang="en-US" dirty="0" smtClean="0"/>
              <a:t> </a:t>
            </a:r>
            <a:r>
              <a:rPr lang="en-US" dirty="0" err="1" smtClean="0"/>
              <a:t>kepala</a:t>
            </a:r>
            <a:r>
              <a:rPr lang="en-US" dirty="0" smtClean="0"/>
              <a:t>, </a:t>
            </a:r>
            <a:r>
              <a:rPr lang="en-US" dirty="0" err="1" smtClean="0"/>
              <a:t>infeksi</a:t>
            </a:r>
            <a:r>
              <a:rPr lang="en-US" dirty="0" smtClean="0"/>
              <a:t> </a:t>
            </a:r>
            <a:r>
              <a:rPr lang="en-US" dirty="0" err="1" smtClean="0"/>
              <a:t>pada</a:t>
            </a:r>
            <a:r>
              <a:rPr lang="en-US" dirty="0" smtClean="0"/>
              <a:t> </a:t>
            </a:r>
            <a:r>
              <a:rPr lang="en-US" dirty="0" err="1" smtClean="0"/>
              <a:t>saluran</a:t>
            </a:r>
            <a:r>
              <a:rPr lang="en-US" dirty="0" smtClean="0"/>
              <a:t> </a:t>
            </a:r>
            <a:r>
              <a:rPr lang="en-US" dirty="0" err="1" smtClean="0"/>
              <a:t>pernafasan</a:t>
            </a:r>
            <a:r>
              <a:rPr lang="en-US" dirty="0" smtClean="0"/>
              <a:t>, sinus </a:t>
            </a:r>
            <a:r>
              <a:rPr lang="en-US" dirty="0" err="1" smtClean="0"/>
              <a:t>polip</a:t>
            </a:r>
            <a:r>
              <a:rPr lang="en-US" dirty="0" smtClean="0"/>
              <a:t>, sinusitis </a:t>
            </a:r>
            <a:r>
              <a:rPr lang="en-US" dirty="0" err="1" smtClean="0"/>
              <a:t>kronis</a:t>
            </a:r>
            <a:r>
              <a:rPr lang="en-US" dirty="0" smtClean="0"/>
              <a:t>, septum </a:t>
            </a:r>
            <a:r>
              <a:rPr lang="en-US" dirty="0" err="1" smtClean="0"/>
              <a:t>hidung</a:t>
            </a:r>
            <a:r>
              <a:rPr lang="en-US" dirty="0" smtClean="0"/>
              <a:t> yang </a:t>
            </a:r>
            <a:r>
              <a:rPr lang="en-US" dirty="0" err="1" smtClean="0"/>
              <a:t>menyimpang</a:t>
            </a:r>
            <a:r>
              <a:rPr lang="en-US" dirty="0" smtClean="0"/>
              <a:t>, </a:t>
            </a:r>
            <a:r>
              <a:rPr lang="en-US" dirty="0" err="1" smtClean="0"/>
              <a:t>bahkan</a:t>
            </a:r>
            <a:r>
              <a:rPr lang="en-US" dirty="0" smtClean="0"/>
              <a:t> </a:t>
            </a:r>
            <a:r>
              <a:rPr lang="en-US" dirty="0" err="1" smtClean="0"/>
              <a:t>penggunaan</a:t>
            </a:r>
            <a:r>
              <a:rPr lang="en-US" dirty="0" smtClean="0"/>
              <a:t> </a:t>
            </a:r>
            <a:r>
              <a:rPr lang="en-US" dirty="0" err="1" smtClean="0"/>
              <a:t>obat-obatan</a:t>
            </a:r>
            <a:r>
              <a:rPr lang="en-US" dirty="0" smtClean="0"/>
              <a:t> </a:t>
            </a:r>
            <a:r>
              <a:rPr lang="en-US" dirty="0" err="1" smtClean="0"/>
              <a:t>seperti</a:t>
            </a:r>
            <a:r>
              <a:rPr lang="en-US" dirty="0" smtClean="0"/>
              <a:t> </a:t>
            </a:r>
            <a:r>
              <a:rPr lang="en-US" dirty="0" err="1" smtClean="0"/>
              <a:t>ampicilin</a:t>
            </a:r>
            <a:r>
              <a:rPr lang="en-US" dirty="0" smtClean="0"/>
              <a:t>, </a:t>
            </a:r>
            <a:r>
              <a:rPr lang="en-US" dirty="0" err="1" smtClean="0"/>
              <a:t>loratadine</a:t>
            </a:r>
            <a:r>
              <a:rPr lang="en-US" dirty="0" smtClean="0"/>
              <a:t>, </a:t>
            </a:r>
            <a:r>
              <a:rPr lang="en-US" dirty="0" err="1" smtClean="0"/>
              <a:t>atau</a:t>
            </a:r>
            <a:r>
              <a:rPr lang="en-US" dirty="0" smtClean="0"/>
              <a:t> amitriptyline.</a:t>
            </a:r>
            <a:endParaRPr lang="en-US" dirty="0"/>
          </a:p>
        </p:txBody>
      </p:sp>
    </p:spTree>
    <p:extLst>
      <p:ext uri="{BB962C8B-B14F-4D97-AF65-F5344CB8AC3E}">
        <p14:creationId xmlns:p14="http://schemas.microsoft.com/office/powerpoint/2010/main" val="2084726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7" name="TextBox 6"/>
          <p:cNvSpPr txBox="1"/>
          <p:nvPr/>
        </p:nvSpPr>
        <p:spPr>
          <a:xfrm>
            <a:off x="539552" y="116632"/>
            <a:ext cx="8208912" cy="5632311"/>
          </a:xfrm>
          <a:prstGeom prst="rect">
            <a:avLst/>
          </a:prstGeom>
          <a:noFill/>
        </p:spPr>
        <p:txBody>
          <a:bodyPr wrap="square" rtlCol="0">
            <a:spAutoFit/>
          </a:bodyPr>
          <a:lstStyle/>
          <a:p>
            <a:r>
              <a:rPr lang="en-US" dirty="0" smtClean="0"/>
              <a:t>3. </a:t>
            </a:r>
            <a:r>
              <a:rPr lang="en-US" dirty="0" err="1" smtClean="0"/>
              <a:t>Parasomnia</a:t>
            </a:r>
            <a:endParaRPr lang="en-US" dirty="0" smtClean="0"/>
          </a:p>
          <a:p>
            <a:pPr algn="just"/>
            <a:r>
              <a:rPr lang="en-US" dirty="0" err="1" smtClean="0"/>
              <a:t>penderita</a:t>
            </a:r>
            <a:r>
              <a:rPr lang="en-US" dirty="0" smtClean="0"/>
              <a:t> </a:t>
            </a:r>
            <a:r>
              <a:rPr lang="en-US" dirty="0" err="1" smtClean="0"/>
              <a:t>dapat</a:t>
            </a:r>
            <a:r>
              <a:rPr lang="en-US" dirty="0" smtClean="0"/>
              <a:t> </a:t>
            </a:r>
            <a:r>
              <a:rPr lang="en-US" dirty="0" err="1" smtClean="0"/>
              <a:t>mencium</a:t>
            </a:r>
            <a:r>
              <a:rPr lang="en-US" dirty="0" smtClean="0"/>
              <a:t> </a:t>
            </a:r>
            <a:r>
              <a:rPr lang="en-US" dirty="0" err="1" smtClean="0"/>
              <a:t>bau</a:t>
            </a:r>
            <a:r>
              <a:rPr lang="en-US" dirty="0" smtClean="0"/>
              <a:t>, </a:t>
            </a:r>
            <a:r>
              <a:rPr lang="en-US" dirty="0" err="1" smtClean="0"/>
              <a:t>tapi</a:t>
            </a:r>
            <a:r>
              <a:rPr lang="en-US" dirty="0" smtClean="0"/>
              <a:t> </a:t>
            </a:r>
            <a:r>
              <a:rPr lang="en-US" dirty="0" err="1" smtClean="0"/>
              <a:t>salah</a:t>
            </a:r>
            <a:r>
              <a:rPr lang="en-US" dirty="0" smtClean="0"/>
              <a:t> </a:t>
            </a:r>
            <a:r>
              <a:rPr lang="en-US" dirty="0" err="1" smtClean="0"/>
              <a:t>dalam</a:t>
            </a:r>
            <a:r>
              <a:rPr lang="en-US" dirty="0" smtClean="0"/>
              <a:t> </a:t>
            </a:r>
            <a:r>
              <a:rPr lang="en-US" dirty="0" err="1" smtClean="0"/>
              <a:t>mengenali</a:t>
            </a:r>
            <a:r>
              <a:rPr lang="en-US" dirty="0" smtClean="0"/>
              <a:t> </a:t>
            </a:r>
            <a:r>
              <a:rPr lang="en-US" dirty="0" err="1" smtClean="0"/>
              <a:t>bau</a:t>
            </a:r>
            <a:r>
              <a:rPr lang="en-US" dirty="0" smtClean="0"/>
              <a:t> </a:t>
            </a:r>
            <a:r>
              <a:rPr lang="en-US" dirty="0" err="1" smtClean="0"/>
              <a:t>tersebut</a:t>
            </a:r>
            <a:r>
              <a:rPr lang="en-US" dirty="0" smtClean="0"/>
              <a:t>. </a:t>
            </a:r>
            <a:r>
              <a:rPr lang="en-US" dirty="0" err="1" smtClean="0"/>
              <a:t>Contohnya</a:t>
            </a:r>
            <a:r>
              <a:rPr lang="en-US" dirty="0" smtClean="0"/>
              <a:t> </a:t>
            </a:r>
            <a:r>
              <a:rPr lang="en-US" dirty="0" err="1" smtClean="0"/>
              <a:t>ketika</a:t>
            </a:r>
            <a:r>
              <a:rPr lang="en-US" dirty="0" smtClean="0"/>
              <a:t> </a:t>
            </a:r>
            <a:r>
              <a:rPr lang="en-US" dirty="0" err="1" smtClean="0"/>
              <a:t>kamu</a:t>
            </a:r>
            <a:r>
              <a:rPr lang="en-US" dirty="0" smtClean="0"/>
              <a:t> </a:t>
            </a:r>
            <a:r>
              <a:rPr lang="en-US" dirty="0" err="1" smtClean="0"/>
              <a:t>mencium</a:t>
            </a:r>
            <a:r>
              <a:rPr lang="en-US" dirty="0" smtClean="0"/>
              <a:t> </a:t>
            </a:r>
            <a:r>
              <a:rPr lang="en-US" dirty="0" err="1" smtClean="0"/>
              <a:t>bau</a:t>
            </a:r>
            <a:r>
              <a:rPr lang="en-US" dirty="0" smtClean="0"/>
              <a:t> yang </a:t>
            </a:r>
            <a:r>
              <a:rPr lang="en-US" dirty="0" err="1" smtClean="0"/>
              <a:t>sebenarnya</a:t>
            </a:r>
            <a:r>
              <a:rPr lang="en-US" dirty="0" smtClean="0"/>
              <a:t> </a:t>
            </a:r>
            <a:r>
              <a:rPr lang="en-US" dirty="0" err="1" smtClean="0"/>
              <a:t>biasa</a:t>
            </a:r>
            <a:r>
              <a:rPr lang="en-US" dirty="0" smtClean="0"/>
              <a:t> </a:t>
            </a:r>
            <a:r>
              <a:rPr lang="en-US" dirty="0" err="1" smtClean="0"/>
              <a:t>saja</a:t>
            </a:r>
            <a:r>
              <a:rPr lang="en-US" dirty="0" smtClean="0"/>
              <a:t>, </a:t>
            </a:r>
            <a:r>
              <a:rPr lang="en-US" dirty="0" err="1" smtClean="0"/>
              <a:t>tidak</a:t>
            </a:r>
            <a:r>
              <a:rPr lang="en-US" dirty="0" smtClean="0"/>
              <a:t> </a:t>
            </a:r>
            <a:r>
              <a:rPr lang="en-US" dirty="0" err="1" smtClean="0"/>
              <a:t>terlalu</a:t>
            </a:r>
            <a:r>
              <a:rPr lang="en-US" dirty="0" smtClean="0"/>
              <a:t> </a:t>
            </a:r>
            <a:r>
              <a:rPr lang="en-US" dirty="0" err="1" smtClean="0"/>
              <a:t>menyengat</a:t>
            </a:r>
            <a:r>
              <a:rPr lang="en-US" dirty="0" smtClean="0"/>
              <a:t> </a:t>
            </a:r>
            <a:r>
              <a:rPr lang="en-US" dirty="0" err="1" smtClean="0"/>
              <a:t>bahkan</a:t>
            </a:r>
            <a:r>
              <a:rPr lang="en-US" dirty="0" smtClean="0"/>
              <a:t> </a:t>
            </a:r>
            <a:r>
              <a:rPr lang="en-US" dirty="0" err="1" smtClean="0"/>
              <a:t>mengganggu</a:t>
            </a:r>
            <a:r>
              <a:rPr lang="en-US" dirty="0" smtClean="0"/>
              <a:t>. </a:t>
            </a:r>
            <a:r>
              <a:rPr lang="en-US" dirty="0" err="1" smtClean="0"/>
              <a:t>Tapi</a:t>
            </a:r>
            <a:r>
              <a:rPr lang="en-US" dirty="0" smtClean="0"/>
              <a:t> </a:t>
            </a:r>
            <a:r>
              <a:rPr lang="en-US" dirty="0" err="1" smtClean="0"/>
              <a:t>bagi</a:t>
            </a:r>
            <a:r>
              <a:rPr lang="en-US" dirty="0" smtClean="0"/>
              <a:t> </a:t>
            </a:r>
            <a:r>
              <a:rPr lang="en-US" dirty="0" err="1" smtClean="0"/>
              <a:t>kamu</a:t>
            </a:r>
            <a:r>
              <a:rPr lang="en-US" dirty="0" smtClean="0"/>
              <a:t> yang </a:t>
            </a:r>
            <a:r>
              <a:rPr lang="en-US" dirty="0" err="1" smtClean="0"/>
              <a:t>mengalami</a:t>
            </a:r>
            <a:r>
              <a:rPr lang="en-US" dirty="0" smtClean="0"/>
              <a:t> </a:t>
            </a:r>
            <a:r>
              <a:rPr lang="en-US" dirty="0" err="1" smtClean="0"/>
              <a:t>kelainan</a:t>
            </a:r>
            <a:r>
              <a:rPr lang="en-US" dirty="0" smtClean="0"/>
              <a:t> </a:t>
            </a:r>
            <a:r>
              <a:rPr lang="en-US" dirty="0" err="1" smtClean="0"/>
              <a:t>ini</a:t>
            </a:r>
            <a:r>
              <a:rPr lang="en-US" dirty="0" smtClean="0"/>
              <a:t>, </a:t>
            </a:r>
            <a:r>
              <a:rPr lang="en-US" dirty="0" err="1" smtClean="0"/>
              <a:t>bau</a:t>
            </a:r>
            <a:r>
              <a:rPr lang="en-US" dirty="0" smtClean="0"/>
              <a:t> yang </a:t>
            </a:r>
            <a:r>
              <a:rPr lang="en-US" dirty="0" err="1" smtClean="0"/>
              <a:t>biasa</a:t>
            </a:r>
            <a:r>
              <a:rPr lang="en-US" dirty="0" smtClean="0"/>
              <a:t> </a:t>
            </a:r>
            <a:r>
              <a:rPr lang="en-US" dirty="0" err="1" smtClean="0"/>
              <a:t>tersebut</a:t>
            </a:r>
            <a:r>
              <a:rPr lang="en-US" dirty="0" smtClean="0"/>
              <a:t> </a:t>
            </a:r>
            <a:r>
              <a:rPr lang="en-US" dirty="0" err="1" smtClean="0"/>
              <a:t>sangatlah</a:t>
            </a:r>
            <a:r>
              <a:rPr lang="en-US" dirty="0" smtClean="0"/>
              <a:t> </a:t>
            </a:r>
            <a:r>
              <a:rPr lang="en-US" dirty="0" err="1" smtClean="0"/>
              <a:t>mengganggu</a:t>
            </a:r>
            <a:r>
              <a:rPr lang="en-US" dirty="0" smtClean="0"/>
              <a:t> </a:t>
            </a:r>
            <a:r>
              <a:rPr lang="en-US" dirty="0" err="1" smtClean="0"/>
              <a:t>penciumanmu</a:t>
            </a:r>
            <a:r>
              <a:rPr lang="en-US" dirty="0" smtClean="0"/>
              <a:t>. </a:t>
            </a:r>
            <a:r>
              <a:rPr lang="en-US" dirty="0" err="1" smtClean="0"/>
              <a:t>Keadaan</a:t>
            </a:r>
            <a:r>
              <a:rPr lang="en-US" dirty="0" smtClean="0"/>
              <a:t> </a:t>
            </a:r>
            <a:r>
              <a:rPr lang="en-US" dirty="0" err="1" smtClean="0"/>
              <a:t>itulah</a:t>
            </a:r>
            <a:r>
              <a:rPr lang="en-US" dirty="0" smtClean="0"/>
              <a:t> yang </a:t>
            </a:r>
            <a:r>
              <a:rPr lang="en-US" dirty="0" err="1" smtClean="0"/>
              <a:t>disebut</a:t>
            </a:r>
            <a:r>
              <a:rPr lang="en-US" dirty="0" smtClean="0"/>
              <a:t> </a:t>
            </a:r>
            <a:r>
              <a:rPr lang="en-US" dirty="0" err="1" smtClean="0"/>
              <a:t>Parosmia</a:t>
            </a:r>
            <a:r>
              <a:rPr lang="en-US" dirty="0" smtClean="0"/>
              <a:t>. </a:t>
            </a:r>
            <a:r>
              <a:rPr lang="en-US" dirty="0" err="1" smtClean="0"/>
              <a:t>Parosmia</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banyak</a:t>
            </a:r>
            <a:r>
              <a:rPr lang="en-US" dirty="0" smtClean="0"/>
              <a:t> </a:t>
            </a:r>
            <a:r>
              <a:rPr lang="en-US" dirty="0" err="1" smtClean="0"/>
              <a:t>hal</a:t>
            </a:r>
            <a:r>
              <a:rPr lang="en-US" dirty="0" smtClean="0"/>
              <a:t>, </a:t>
            </a:r>
            <a:r>
              <a:rPr lang="en-US" dirty="0" err="1" smtClean="0"/>
              <a:t>seperti</a:t>
            </a:r>
            <a:r>
              <a:rPr lang="en-US" dirty="0" smtClean="0"/>
              <a:t> flu, </a:t>
            </a:r>
            <a:r>
              <a:rPr lang="en-US" dirty="0" err="1" smtClean="0"/>
              <a:t>kerusakan</a:t>
            </a:r>
            <a:r>
              <a:rPr lang="en-US" dirty="0" smtClean="0"/>
              <a:t> neuron </a:t>
            </a:r>
            <a:r>
              <a:rPr lang="en-US" dirty="0" err="1" smtClean="0"/>
              <a:t>penerima</a:t>
            </a:r>
            <a:r>
              <a:rPr lang="en-US" dirty="0" smtClean="0"/>
              <a:t> </a:t>
            </a:r>
            <a:r>
              <a:rPr lang="en-US" dirty="0" err="1" smtClean="0"/>
              <a:t>rangsang</a:t>
            </a:r>
            <a:r>
              <a:rPr lang="en-US" dirty="0" smtClean="0"/>
              <a:t> </a:t>
            </a:r>
            <a:r>
              <a:rPr lang="en-US" dirty="0" err="1" smtClean="0"/>
              <a:t>bau</a:t>
            </a:r>
            <a:r>
              <a:rPr lang="en-US" dirty="0" smtClean="0"/>
              <a:t>, </a:t>
            </a:r>
            <a:r>
              <a:rPr lang="en-US" dirty="0" err="1" smtClean="0"/>
              <a:t>cedera</a:t>
            </a:r>
            <a:r>
              <a:rPr lang="en-US" dirty="0" smtClean="0"/>
              <a:t> </a:t>
            </a:r>
            <a:r>
              <a:rPr lang="en-US" dirty="0" err="1" smtClean="0"/>
              <a:t>kepala</a:t>
            </a:r>
            <a:r>
              <a:rPr lang="en-US" dirty="0" smtClean="0"/>
              <a:t>, </a:t>
            </a:r>
            <a:r>
              <a:rPr lang="en-US" dirty="0" err="1" smtClean="0"/>
              <a:t>paparan</a:t>
            </a:r>
            <a:r>
              <a:rPr lang="en-US" dirty="0" smtClean="0"/>
              <a:t> </a:t>
            </a:r>
            <a:r>
              <a:rPr lang="en-US" dirty="0" err="1" smtClean="0"/>
              <a:t>racun</a:t>
            </a:r>
            <a:r>
              <a:rPr lang="en-US" dirty="0" smtClean="0"/>
              <a:t> </a:t>
            </a:r>
            <a:r>
              <a:rPr lang="en-US" dirty="0" err="1" smtClean="0"/>
              <a:t>berbahaya</a:t>
            </a:r>
            <a:r>
              <a:rPr lang="en-US" dirty="0" smtClean="0"/>
              <a:t>, </a:t>
            </a:r>
            <a:r>
              <a:rPr lang="en-US" dirty="0" err="1" smtClean="0"/>
              <a:t>gangguan</a:t>
            </a:r>
            <a:r>
              <a:rPr lang="en-US" dirty="0" smtClean="0"/>
              <a:t> </a:t>
            </a:r>
            <a:r>
              <a:rPr lang="en-US" dirty="0" err="1" smtClean="0"/>
              <a:t>sistem</a:t>
            </a:r>
            <a:r>
              <a:rPr lang="en-US" dirty="0" smtClean="0"/>
              <a:t> </a:t>
            </a:r>
            <a:r>
              <a:rPr lang="en-US" dirty="0" err="1" smtClean="0"/>
              <a:t>saraf</a:t>
            </a:r>
            <a:r>
              <a:rPr lang="en-US" dirty="0" smtClean="0"/>
              <a:t> </a:t>
            </a:r>
            <a:r>
              <a:rPr lang="en-US" dirty="0" err="1" smtClean="0"/>
              <a:t>penciuman</a:t>
            </a:r>
            <a:r>
              <a:rPr lang="en-US" dirty="0" smtClean="0"/>
              <a:t>, </a:t>
            </a:r>
            <a:r>
              <a:rPr lang="en-US" dirty="0" err="1" smtClean="0"/>
              <a:t>bahkan</a:t>
            </a:r>
            <a:r>
              <a:rPr lang="en-US" dirty="0" smtClean="0"/>
              <a:t> </a:t>
            </a:r>
            <a:r>
              <a:rPr lang="en-US" dirty="0" err="1" smtClean="0"/>
              <a:t>penyakit</a:t>
            </a:r>
            <a:r>
              <a:rPr lang="en-US" dirty="0" smtClean="0"/>
              <a:t> sinus. </a:t>
            </a:r>
            <a:r>
              <a:rPr lang="en-US" dirty="0" err="1" smtClean="0"/>
              <a:t>Pasti</a:t>
            </a:r>
            <a:r>
              <a:rPr lang="en-US" dirty="0" smtClean="0"/>
              <a:t> </a:t>
            </a:r>
            <a:r>
              <a:rPr lang="en-US" dirty="0" err="1" smtClean="0"/>
              <a:t>deh</a:t>
            </a:r>
            <a:r>
              <a:rPr lang="en-US" dirty="0" smtClean="0"/>
              <a:t>, </a:t>
            </a:r>
            <a:r>
              <a:rPr lang="en-US" dirty="0" err="1" smtClean="0"/>
              <a:t>ketika</a:t>
            </a:r>
            <a:r>
              <a:rPr lang="en-US" dirty="0" smtClean="0"/>
              <a:t> </a:t>
            </a:r>
            <a:r>
              <a:rPr lang="en-US" dirty="0" err="1" smtClean="0"/>
              <a:t>kamu</a:t>
            </a:r>
            <a:r>
              <a:rPr lang="en-US" dirty="0" smtClean="0"/>
              <a:t> </a:t>
            </a:r>
            <a:r>
              <a:rPr lang="en-US" dirty="0" err="1" smtClean="0"/>
              <a:t>terkena</a:t>
            </a:r>
            <a:r>
              <a:rPr lang="en-US" dirty="0" smtClean="0"/>
              <a:t> flu, </a:t>
            </a:r>
            <a:r>
              <a:rPr lang="en-US" dirty="0" err="1" smtClean="0"/>
              <a:t>respon</a:t>
            </a:r>
            <a:r>
              <a:rPr lang="en-US" dirty="0" smtClean="0"/>
              <a:t> </a:t>
            </a:r>
            <a:r>
              <a:rPr lang="en-US" dirty="0" err="1" smtClean="0"/>
              <a:t>kamu</a:t>
            </a:r>
            <a:r>
              <a:rPr lang="en-US" dirty="0" smtClean="0"/>
              <a:t>  </a:t>
            </a:r>
            <a:r>
              <a:rPr lang="en-US" dirty="0" err="1" smtClean="0"/>
              <a:t>terhadap</a:t>
            </a:r>
            <a:r>
              <a:rPr lang="en-US" dirty="0" smtClean="0"/>
              <a:t> </a:t>
            </a:r>
            <a:r>
              <a:rPr lang="en-US" dirty="0" err="1" smtClean="0"/>
              <a:t>semua</a:t>
            </a:r>
            <a:r>
              <a:rPr lang="en-US" dirty="0" smtClean="0"/>
              <a:t> aroma </a:t>
            </a:r>
            <a:r>
              <a:rPr lang="en-US" dirty="0" err="1" smtClean="0"/>
              <a:t>akan</a:t>
            </a:r>
            <a:r>
              <a:rPr lang="en-US" dirty="0" smtClean="0"/>
              <a:t> </a:t>
            </a:r>
            <a:r>
              <a:rPr lang="en-US" dirty="0" err="1" smtClean="0"/>
              <a:t>tidak</a:t>
            </a:r>
            <a:r>
              <a:rPr lang="en-US" dirty="0" smtClean="0"/>
              <a:t> </a:t>
            </a:r>
            <a:r>
              <a:rPr lang="en-US" dirty="0" err="1" smtClean="0"/>
              <a:t>terasa</a:t>
            </a:r>
            <a:r>
              <a:rPr lang="en-US" dirty="0" smtClean="0"/>
              <a:t> </a:t>
            </a:r>
            <a:r>
              <a:rPr lang="en-US" dirty="0" err="1" smtClean="0"/>
              <a:t>enak</a:t>
            </a:r>
            <a:r>
              <a:rPr lang="en-US" dirty="0" smtClean="0"/>
              <a:t>.</a:t>
            </a:r>
          </a:p>
          <a:p>
            <a:pPr algn="just"/>
            <a:endParaRPr lang="en-US" dirty="0"/>
          </a:p>
          <a:p>
            <a:pPr algn="just"/>
            <a:endParaRPr lang="en-US" dirty="0" smtClean="0"/>
          </a:p>
          <a:p>
            <a:pPr algn="just"/>
            <a:endParaRPr lang="en-US" dirty="0"/>
          </a:p>
          <a:p>
            <a:pPr algn="just"/>
            <a:r>
              <a:rPr lang="en-US" dirty="0" smtClean="0"/>
              <a:t>4. Anosmia</a:t>
            </a:r>
          </a:p>
          <a:p>
            <a:pPr algn="just"/>
            <a:r>
              <a:rPr lang="en-US" dirty="0" err="1" smtClean="0"/>
              <a:t>Jika</a:t>
            </a:r>
            <a:r>
              <a:rPr lang="en-US" dirty="0" smtClean="0"/>
              <a:t> </a:t>
            </a:r>
            <a:r>
              <a:rPr lang="en-US" dirty="0" err="1" smtClean="0"/>
              <a:t>penderita</a:t>
            </a:r>
            <a:r>
              <a:rPr lang="en-US" dirty="0" smtClean="0"/>
              <a:t> </a:t>
            </a:r>
            <a:r>
              <a:rPr lang="en-US" dirty="0" err="1" smtClean="0"/>
              <a:t>Hyposmia</a:t>
            </a:r>
            <a:r>
              <a:rPr lang="en-US" dirty="0" smtClean="0"/>
              <a:t> </a:t>
            </a:r>
            <a:r>
              <a:rPr lang="en-US" dirty="0" err="1" smtClean="0"/>
              <a:t>mengalami</a:t>
            </a:r>
            <a:r>
              <a:rPr lang="en-US" dirty="0" smtClean="0"/>
              <a:t> </a:t>
            </a:r>
            <a:r>
              <a:rPr lang="en-US" dirty="0" err="1" smtClean="0"/>
              <a:t>penurunan</a:t>
            </a:r>
            <a:r>
              <a:rPr lang="en-US" dirty="0" smtClean="0"/>
              <a:t> </a:t>
            </a:r>
            <a:r>
              <a:rPr lang="en-US" dirty="0" err="1" smtClean="0"/>
              <a:t>penciuman</a:t>
            </a:r>
            <a:r>
              <a:rPr lang="en-US" dirty="0" smtClean="0"/>
              <a:t>, </a:t>
            </a:r>
            <a:r>
              <a:rPr lang="en-US" dirty="0" err="1" smtClean="0"/>
              <a:t>pada</a:t>
            </a:r>
            <a:r>
              <a:rPr lang="en-US" dirty="0" smtClean="0"/>
              <a:t> </a:t>
            </a:r>
            <a:r>
              <a:rPr lang="en-US" dirty="0" err="1" smtClean="0"/>
              <a:t>penderita</a:t>
            </a:r>
            <a:r>
              <a:rPr lang="en-US" dirty="0" smtClean="0"/>
              <a:t> Anosmia </a:t>
            </a:r>
            <a:r>
              <a:rPr lang="en-US" dirty="0" err="1" smtClean="0"/>
              <a:t>justru</a:t>
            </a:r>
            <a:r>
              <a:rPr lang="en-US" dirty="0" smtClean="0"/>
              <a:t> </a:t>
            </a:r>
            <a:r>
              <a:rPr lang="en-US" dirty="0" err="1" smtClean="0"/>
              <a:t>lebih</a:t>
            </a:r>
            <a:r>
              <a:rPr lang="en-US" dirty="0" smtClean="0"/>
              <a:t> </a:t>
            </a:r>
            <a:r>
              <a:rPr lang="en-US" dirty="0" err="1" smtClean="0"/>
              <a:t>buruk</a:t>
            </a:r>
            <a:r>
              <a:rPr lang="en-US" dirty="0" smtClean="0"/>
              <a:t>. </a:t>
            </a:r>
            <a:r>
              <a:rPr lang="en-US" dirty="0" err="1"/>
              <a:t>M</a:t>
            </a:r>
            <a:r>
              <a:rPr lang="en-US" dirty="0" err="1" smtClean="0"/>
              <a:t>ereka</a:t>
            </a:r>
            <a:r>
              <a:rPr lang="en-US" dirty="0" smtClean="0"/>
              <a:t> </a:t>
            </a:r>
            <a:r>
              <a:rPr lang="en-US" dirty="0" err="1" smtClean="0"/>
              <a:t>tidak</a:t>
            </a:r>
            <a:r>
              <a:rPr lang="en-US" dirty="0" smtClean="0"/>
              <a:t> </a:t>
            </a:r>
            <a:r>
              <a:rPr lang="en-US" dirty="0" err="1" smtClean="0"/>
              <a:t>akan</a:t>
            </a:r>
            <a:r>
              <a:rPr lang="en-US" dirty="0" smtClean="0"/>
              <a:t> </a:t>
            </a:r>
            <a:r>
              <a:rPr lang="en-US" dirty="0" err="1" smtClean="0"/>
              <a:t>bisa</a:t>
            </a:r>
            <a:r>
              <a:rPr lang="en-US" dirty="0" smtClean="0"/>
              <a:t> </a:t>
            </a:r>
            <a:r>
              <a:rPr lang="en-US" dirty="0" err="1" smtClean="0"/>
              <a:t>mendeteksi</a:t>
            </a:r>
            <a:r>
              <a:rPr lang="en-US" dirty="0" smtClean="0"/>
              <a:t> aroma </a:t>
            </a:r>
            <a:r>
              <a:rPr lang="en-US" dirty="0" err="1" smtClean="0"/>
              <a:t>atau</a:t>
            </a:r>
            <a:r>
              <a:rPr lang="en-US" dirty="0" smtClean="0"/>
              <a:t> </a:t>
            </a:r>
            <a:r>
              <a:rPr lang="en-US" dirty="0" err="1" smtClean="0"/>
              <a:t>bau</a:t>
            </a:r>
            <a:r>
              <a:rPr lang="en-US" dirty="0" smtClean="0"/>
              <a:t> </a:t>
            </a:r>
            <a:r>
              <a:rPr lang="en-US" dirty="0" err="1" smtClean="0"/>
              <a:t>sama</a:t>
            </a:r>
            <a:r>
              <a:rPr lang="en-US" dirty="0" smtClean="0"/>
              <a:t> </a:t>
            </a:r>
            <a:r>
              <a:rPr lang="en-US" dirty="0" err="1" smtClean="0"/>
              <a:t>sekali</a:t>
            </a:r>
            <a:r>
              <a:rPr lang="en-US" dirty="0" smtClean="0"/>
              <a:t>. </a:t>
            </a:r>
            <a:r>
              <a:rPr lang="en-US" dirty="0" err="1" smtClean="0"/>
              <a:t>Jadi</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mencium</a:t>
            </a:r>
            <a:r>
              <a:rPr lang="en-US" dirty="0" smtClean="0"/>
              <a:t> aroma </a:t>
            </a:r>
            <a:r>
              <a:rPr lang="en-US" dirty="0" err="1" smtClean="0"/>
              <a:t>atau</a:t>
            </a:r>
            <a:r>
              <a:rPr lang="en-US" dirty="0" smtClean="0"/>
              <a:t> </a:t>
            </a:r>
            <a:r>
              <a:rPr lang="en-US" dirty="0" err="1" smtClean="0"/>
              <a:t>bau</a:t>
            </a:r>
            <a:r>
              <a:rPr lang="en-US" dirty="0" smtClean="0"/>
              <a:t> </a:t>
            </a:r>
            <a:r>
              <a:rPr lang="en-US" dirty="0" err="1" smtClean="0"/>
              <a:t>sama</a:t>
            </a:r>
            <a:r>
              <a:rPr lang="en-US" dirty="0" smtClean="0"/>
              <a:t> </a:t>
            </a:r>
            <a:r>
              <a:rPr lang="en-US" dirty="0" err="1" smtClean="0"/>
              <a:t>sekali</a:t>
            </a:r>
            <a:r>
              <a:rPr lang="en-US" dirty="0" smtClean="0"/>
              <a:t> </a:t>
            </a:r>
            <a:r>
              <a:rPr lang="en-US" dirty="0" err="1" smtClean="0"/>
              <a:t>hilang</a:t>
            </a:r>
            <a:r>
              <a:rPr lang="en-US" dirty="0" smtClean="0"/>
              <a:t>. Flu </a:t>
            </a:r>
            <a:r>
              <a:rPr lang="en-US" dirty="0" err="1" smtClean="0"/>
              <a:t>berat</a:t>
            </a:r>
            <a:r>
              <a:rPr lang="en-US" dirty="0" smtClean="0"/>
              <a:t> </a:t>
            </a:r>
            <a:r>
              <a:rPr lang="en-US" dirty="0" err="1" smtClean="0"/>
              <a:t>dapat</a:t>
            </a:r>
            <a:r>
              <a:rPr lang="en-US" dirty="0" smtClean="0"/>
              <a:t> </a:t>
            </a:r>
            <a:r>
              <a:rPr lang="en-US" dirty="0" err="1" smtClean="0"/>
              <a:t>menyebabkan</a:t>
            </a:r>
            <a:r>
              <a:rPr lang="en-US" dirty="0" smtClean="0"/>
              <a:t> anosmia. </a:t>
            </a:r>
            <a:r>
              <a:rPr lang="en-US" dirty="0" err="1" smtClean="0"/>
              <a:t>Tapi</a:t>
            </a:r>
            <a:r>
              <a:rPr lang="en-US" dirty="0" smtClean="0"/>
              <a:t> </a:t>
            </a:r>
            <a:r>
              <a:rPr lang="en-US" dirty="0" err="1" smtClean="0"/>
              <a:t>keadaan</a:t>
            </a:r>
            <a:r>
              <a:rPr lang="en-US" dirty="0" smtClean="0"/>
              <a:t> </a:t>
            </a:r>
            <a:r>
              <a:rPr lang="en-US" dirty="0" err="1" smtClean="0"/>
              <a:t>itu</a:t>
            </a:r>
            <a:r>
              <a:rPr lang="en-US" dirty="0" smtClean="0"/>
              <a:t> </a:t>
            </a:r>
            <a:r>
              <a:rPr lang="en-US" dirty="0" err="1" smtClean="0"/>
              <a:t>sementara</a:t>
            </a:r>
            <a:r>
              <a:rPr lang="en-US" dirty="0" smtClean="0"/>
              <a:t>, </a:t>
            </a:r>
            <a:r>
              <a:rPr lang="en-US" dirty="0" err="1" smtClean="0"/>
              <a:t>ketika</a:t>
            </a:r>
            <a:r>
              <a:rPr lang="en-US" dirty="0" smtClean="0"/>
              <a:t> flu </a:t>
            </a:r>
            <a:r>
              <a:rPr lang="en-US" dirty="0" err="1" smtClean="0"/>
              <a:t>tersebut</a:t>
            </a:r>
            <a:r>
              <a:rPr lang="en-US" dirty="0" smtClean="0"/>
              <a:t> </a:t>
            </a:r>
            <a:r>
              <a:rPr lang="en-US" dirty="0" err="1" smtClean="0"/>
              <a:t>sembuh</a:t>
            </a:r>
            <a:r>
              <a:rPr lang="en-US" dirty="0" smtClean="0"/>
              <a:t>, anosmia pun </a:t>
            </a:r>
            <a:r>
              <a:rPr lang="en-US" dirty="0" err="1" smtClean="0"/>
              <a:t>akan</a:t>
            </a:r>
            <a:r>
              <a:rPr lang="en-US" dirty="0" smtClean="0"/>
              <a:t> </a:t>
            </a:r>
            <a:r>
              <a:rPr lang="en-US" dirty="0" err="1" smtClean="0"/>
              <a:t>hilang</a:t>
            </a:r>
            <a:r>
              <a:rPr lang="en-US" dirty="0" smtClean="0"/>
              <a:t>. </a:t>
            </a:r>
            <a:r>
              <a:rPr lang="en-US" dirty="0" err="1" smtClean="0"/>
              <a:t>Tapi</a:t>
            </a:r>
            <a:r>
              <a:rPr lang="en-US" dirty="0" smtClean="0"/>
              <a:t> </a:t>
            </a:r>
            <a:r>
              <a:rPr lang="en-US" dirty="0" err="1" smtClean="0"/>
              <a:t>pada</a:t>
            </a:r>
            <a:r>
              <a:rPr lang="en-US" dirty="0" smtClean="0"/>
              <a:t> </a:t>
            </a:r>
            <a:r>
              <a:rPr lang="en-US" dirty="0" err="1" smtClean="0"/>
              <a:t>kondisi</a:t>
            </a:r>
            <a:r>
              <a:rPr lang="en-US" dirty="0" smtClean="0"/>
              <a:t> di </a:t>
            </a:r>
            <a:r>
              <a:rPr lang="en-US" dirty="0" err="1" smtClean="0"/>
              <a:t>mana</a:t>
            </a:r>
            <a:r>
              <a:rPr lang="en-US" dirty="0" smtClean="0"/>
              <a:t> </a:t>
            </a:r>
            <a:r>
              <a:rPr lang="en-US" dirty="0" err="1" smtClean="0"/>
              <a:t>mengalami</a:t>
            </a:r>
            <a:r>
              <a:rPr lang="en-US" dirty="0" smtClean="0"/>
              <a:t> </a:t>
            </a:r>
            <a:r>
              <a:rPr lang="en-US" dirty="0" err="1" smtClean="0"/>
              <a:t>cedera</a:t>
            </a:r>
            <a:r>
              <a:rPr lang="en-US" dirty="0" smtClean="0"/>
              <a:t> </a:t>
            </a:r>
            <a:r>
              <a:rPr lang="en-US" dirty="0" err="1" smtClean="0"/>
              <a:t>kepala</a:t>
            </a:r>
            <a:r>
              <a:rPr lang="en-US" dirty="0" smtClean="0"/>
              <a:t> </a:t>
            </a:r>
            <a:r>
              <a:rPr lang="en-US" dirty="0" err="1" smtClean="0"/>
              <a:t>parah</a:t>
            </a:r>
            <a:r>
              <a:rPr lang="en-US" dirty="0" smtClean="0"/>
              <a:t>, </a:t>
            </a:r>
            <a:r>
              <a:rPr lang="en-US" dirty="0" err="1" smtClean="0"/>
              <a:t>atau</a:t>
            </a:r>
            <a:r>
              <a:rPr lang="en-US" dirty="0" smtClean="0"/>
              <a:t> </a:t>
            </a:r>
            <a:r>
              <a:rPr lang="en-US" dirty="0" err="1" smtClean="0"/>
              <a:t>kelainan</a:t>
            </a:r>
            <a:r>
              <a:rPr lang="en-US" dirty="0" smtClean="0"/>
              <a:t> </a:t>
            </a:r>
            <a:r>
              <a:rPr lang="en-US" dirty="0" err="1" smtClean="0"/>
              <a:t>kondisi</a:t>
            </a:r>
            <a:r>
              <a:rPr lang="en-US" dirty="0" smtClean="0"/>
              <a:t> </a:t>
            </a:r>
            <a:r>
              <a:rPr lang="en-US" dirty="0" err="1" smtClean="0"/>
              <a:t>hidung</a:t>
            </a:r>
            <a:r>
              <a:rPr lang="en-US" dirty="0" smtClean="0"/>
              <a:t> </a:t>
            </a:r>
            <a:r>
              <a:rPr lang="en-US" dirty="0" err="1" smtClean="0"/>
              <a:t>bawaan</a:t>
            </a:r>
            <a:r>
              <a:rPr lang="en-US" dirty="0" smtClean="0"/>
              <a:t> </a:t>
            </a:r>
            <a:r>
              <a:rPr lang="en-US" dirty="0" err="1" smtClean="0"/>
              <a:t>lahir</a:t>
            </a:r>
            <a:r>
              <a:rPr lang="en-US" dirty="0" smtClean="0"/>
              <a:t>, orang </a:t>
            </a:r>
            <a:r>
              <a:rPr lang="en-US" dirty="0" err="1" smtClean="0"/>
              <a:t>tersebut</a:t>
            </a:r>
            <a:r>
              <a:rPr lang="en-US" dirty="0" smtClean="0"/>
              <a:t> </a:t>
            </a:r>
            <a:r>
              <a:rPr lang="en-US" dirty="0" err="1" smtClean="0"/>
              <a:t>akan</a:t>
            </a:r>
            <a:r>
              <a:rPr lang="en-US" dirty="0" smtClean="0"/>
              <a:t> </a:t>
            </a:r>
            <a:r>
              <a:rPr lang="en-US" dirty="0" err="1" smtClean="0"/>
              <a:t>mengalami</a:t>
            </a:r>
            <a:r>
              <a:rPr lang="en-US" dirty="0" smtClean="0"/>
              <a:t> anosmia </a:t>
            </a:r>
            <a:r>
              <a:rPr lang="en-US" dirty="0" err="1" smtClean="0"/>
              <a:t>sepanjang</a:t>
            </a:r>
            <a:r>
              <a:rPr lang="en-US" dirty="0" smtClean="0"/>
              <a:t> </a:t>
            </a:r>
            <a:r>
              <a:rPr lang="en-US" dirty="0" err="1" smtClean="0"/>
              <a:t>hidupnya</a:t>
            </a:r>
            <a:r>
              <a:rPr lang="en-US" dirty="0" smtClean="0"/>
              <a:t>.</a:t>
            </a:r>
            <a:endParaRPr lang="en-US" dirty="0"/>
          </a:p>
        </p:txBody>
      </p:sp>
    </p:spTree>
    <p:extLst>
      <p:ext uri="{BB962C8B-B14F-4D97-AF65-F5344CB8AC3E}">
        <p14:creationId xmlns:p14="http://schemas.microsoft.com/office/powerpoint/2010/main" val="426378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539552" y="1196752"/>
            <a:ext cx="7848872" cy="1754326"/>
          </a:xfrm>
          <a:prstGeom prst="rect">
            <a:avLst/>
          </a:prstGeom>
          <a:noFill/>
        </p:spPr>
        <p:txBody>
          <a:bodyPr wrap="square" rtlCol="0">
            <a:spAutoFit/>
          </a:bodyPr>
          <a:lstStyle/>
          <a:p>
            <a:r>
              <a:rPr lang="en-US" dirty="0" smtClean="0"/>
              <a:t>5. </a:t>
            </a:r>
            <a:r>
              <a:rPr lang="en-US" dirty="0" err="1" smtClean="0"/>
              <a:t>Phantosmia</a:t>
            </a:r>
            <a:endParaRPr lang="en-US" dirty="0" smtClean="0"/>
          </a:p>
          <a:p>
            <a:pPr algn="just"/>
            <a:r>
              <a:rPr lang="en-US" dirty="0" err="1" smtClean="0"/>
              <a:t>Phantosmia</a:t>
            </a:r>
            <a:r>
              <a:rPr lang="en-US" dirty="0" smtClean="0"/>
              <a:t> </a:t>
            </a:r>
            <a:r>
              <a:rPr lang="en-US" dirty="0" err="1" smtClean="0"/>
              <a:t>adalah</a:t>
            </a:r>
            <a:r>
              <a:rPr lang="en-US" dirty="0" smtClean="0"/>
              <a:t> </a:t>
            </a:r>
            <a:r>
              <a:rPr lang="en-US" dirty="0" err="1" smtClean="0"/>
              <a:t>kelainan</a:t>
            </a:r>
            <a:r>
              <a:rPr lang="en-US" dirty="0" smtClean="0"/>
              <a:t> </a:t>
            </a:r>
            <a:r>
              <a:rPr lang="en-US" dirty="0" err="1" smtClean="0"/>
              <a:t>pada</a:t>
            </a:r>
            <a:r>
              <a:rPr lang="en-US" dirty="0" smtClean="0"/>
              <a:t> </a:t>
            </a:r>
            <a:r>
              <a:rPr lang="en-US" dirty="0" err="1" smtClean="0"/>
              <a:t>indra</a:t>
            </a:r>
            <a:r>
              <a:rPr lang="en-US" dirty="0" smtClean="0"/>
              <a:t> </a:t>
            </a:r>
            <a:r>
              <a:rPr lang="en-US" dirty="0" err="1" smtClean="0"/>
              <a:t>penciuman</a:t>
            </a:r>
            <a:r>
              <a:rPr lang="en-US" dirty="0" smtClean="0"/>
              <a:t> </a:t>
            </a:r>
            <a:r>
              <a:rPr lang="en-US" dirty="0" err="1" smtClean="0"/>
              <a:t>dimana</a:t>
            </a:r>
            <a:r>
              <a:rPr lang="en-US" dirty="0" smtClean="0"/>
              <a:t> </a:t>
            </a:r>
            <a:r>
              <a:rPr lang="en-US" dirty="0" err="1" smtClean="0"/>
              <a:t>hidung</a:t>
            </a:r>
            <a:r>
              <a:rPr lang="en-US" dirty="0" smtClean="0"/>
              <a:t> </a:t>
            </a:r>
            <a:r>
              <a:rPr lang="en-US" dirty="0" err="1" smtClean="0"/>
              <a:t>mengalami</a:t>
            </a:r>
            <a:r>
              <a:rPr lang="en-US" dirty="0" smtClean="0"/>
              <a:t> </a:t>
            </a:r>
            <a:r>
              <a:rPr lang="en-US" dirty="0" err="1" smtClean="0"/>
              <a:t>halusinasi</a:t>
            </a:r>
            <a:r>
              <a:rPr lang="en-US" dirty="0" smtClean="0"/>
              <a:t> </a:t>
            </a:r>
            <a:r>
              <a:rPr lang="en-US" dirty="0" err="1" smtClean="0"/>
              <a:t>pada</a:t>
            </a:r>
            <a:r>
              <a:rPr lang="en-US" dirty="0" smtClean="0"/>
              <a:t> aroma </a:t>
            </a:r>
            <a:r>
              <a:rPr lang="en-US" dirty="0" err="1" smtClean="0"/>
              <a:t>atau</a:t>
            </a:r>
            <a:r>
              <a:rPr lang="en-US" dirty="0" smtClean="0"/>
              <a:t> </a:t>
            </a:r>
            <a:r>
              <a:rPr lang="en-US" dirty="0" err="1" smtClean="0"/>
              <a:t>bau-bauan</a:t>
            </a:r>
            <a:r>
              <a:rPr lang="en-US" dirty="0" smtClean="0"/>
              <a:t> yang </a:t>
            </a:r>
            <a:r>
              <a:rPr lang="en-US" dirty="0" err="1" smtClean="0"/>
              <a:t>sebenarnya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Jadi</a:t>
            </a:r>
            <a:r>
              <a:rPr lang="en-US" dirty="0" smtClean="0"/>
              <a:t>, </a:t>
            </a:r>
            <a:r>
              <a:rPr lang="en-US" dirty="0" err="1" smtClean="0"/>
              <a:t>halu</a:t>
            </a:r>
            <a:r>
              <a:rPr lang="en-US" dirty="0" smtClean="0"/>
              <a:t> </a:t>
            </a:r>
            <a:r>
              <a:rPr lang="en-US" dirty="0" err="1" smtClean="0"/>
              <a:t>bukan</a:t>
            </a:r>
            <a:r>
              <a:rPr lang="en-US" dirty="0" smtClean="0"/>
              <a:t> </a:t>
            </a:r>
            <a:r>
              <a:rPr lang="en-US" dirty="0" err="1" smtClean="0"/>
              <a:t>hanya</a:t>
            </a:r>
            <a:r>
              <a:rPr lang="en-US" dirty="0" smtClean="0"/>
              <a:t> </a:t>
            </a:r>
            <a:r>
              <a:rPr lang="en-US" dirty="0" err="1" smtClean="0"/>
              <a:t>menyerang</a:t>
            </a:r>
            <a:r>
              <a:rPr lang="en-US" dirty="0" smtClean="0"/>
              <a:t> </a:t>
            </a:r>
            <a:r>
              <a:rPr lang="en-US" dirty="0" err="1" smtClean="0"/>
              <a:t>pikiran</a:t>
            </a:r>
            <a:r>
              <a:rPr lang="en-US" dirty="0" smtClean="0"/>
              <a:t> </a:t>
            </a:r>
            <a:r>
              <a:rPr lang="en-US" dirty="0" err="1" smtClean="0"/>
              <a:t>saja</a:t>
            </a:r>
            <a:r>
              <a:rPr lang="en-US" dirty="0" smtClean="0"/>
              <a:t>, </a:t>
            </a:r>
            <a:r>
              <a:rPr lang="en-US" dirty="0" err="1" smtClean="0"/>
              <a:t>hidung</a:t>
            </a:r>
            <a:r>
              <a:rPr lang="en-US" dirty="0" smtClean="0"/>
              <a:t> </a:t>
            </a:r>
            <a:r>
              <a:rPr lang="en-US" dirty="0" err="1" smtClean="0"/>
              <a:t>kita</a:t>
            </a:r>
            <a:r>
              <a:rPr lang="en-US" dirty="0" smtClean="0"/>
              <a:t> </a:t>
            </a:r>
            <a:r>
              <a:rPr lang="en-US" dirty="0" err="1" smtClean="0"/>
              <a:t>juga</a:t>
            </a:r>
            <a:r>
              <a:rPr lang="en-US" dirty="0" smtClean="0"/>
              <a:t> </a:t>
            </a:r>
            <a:r>
              <a:rPr lang="en-US" dirty="0" err="1" smtClean="0"/>
              <a:t>bisa</a:t>
            </a:r>
            <a:r>
              <a:rPr lang="en-US" dirty="0" smtClean="0"/>
              <a:t> </a:t>
            </a:r>
            <a:r>
              <a:rPr lang="en-US" dirty="0" err="1" smtClean="0"/>
              <a:t>halu</a:t>
            </a:r>
            <a:r>
              <a:rPr lang="en-US" dirty="0" smtClean="0"/>
              <a:t>. </a:t>
            </a:r>
            <a:r>
              <a:rPr lang="en-US" dirty="0" err="1" smtClean="0"/>
              <a:t>Cedera</a:t>
            </a:r>
            <a:r>
              <a:rPr lang="en-US" dirty="0" smtClean="0"/>
              <a:t> </a:t>
            </a:r>
            <a:r>
              <a:rPr lang="en-US" dirty="0" err="1" smtClean="0"/>
              <a:t>kepala</a:t>
            </a:r>
            <a:r>
              <a:rPr lang="en-US" dirty="0" smtClean="0"/>
              <a:t> </a:t>
            </a:r>
            <a:r>
              <a:rPr lang="en-US" dirty="0" err="1" smtClean="0"/>
              <a:t>hebat</a:t>
            </a:r>
            <a:r>
              <a:rPr lang="en-US" dirty="0" smtClean="0"/>
              <a:t>, sinusitis </a:t>
            </a:r>
            <a:r>
              <a:rPr lang="en-US" dirty="0" err="1" smtClean="0"/>
              <a:t>kronis</a:t>
            </a:r>
            <a:r>
              <a:rPr lang="en-US" dirty="0" smtClean="0"/>
              <a:t>, </a:t>
            </a:r>
            <a:r>
              <a:rPr lang="en-US" dirty="0" err="1" smtClean="0"/>
              <a:t>dan</a:t>
            </a:r>
            <a:r>
              <a:rPr lang="en-US" dirty="0" smtClean="0"/>
              <a:t> </a:t>
            </a:r>
            <a:r>
              <a:rPr lang="en-US" dirty="0" err="1" smtClean="0"/>
              <a:t>kerusakan</a:t>
            </a:r>
            <a:r>
              <a:rPr lang="en-US" dirty="0" smtClean="0"/>
              <a:t> </a:t>
            </a:r>
            <a:r>
              <a:rPr lang="en-US" dirty="0" err="1" smtClean="0"/>
              <a:t>saraf</a:t>
            </a:r>
            <a:r>
              <a:rPr lang="en-US" dirty="0" smtClean="0"/>
              <a:t> </a:t>
            </a:r>
            <a:r>
              <a:rPr lang="en-US" dirty="0" err="1" smtClean="0"/>
              <a:t>indra</a:t>
            </a:r>
            <a:r>
              <a:rPr lang="en-US" dirty="0" smtClean="0"/>
              <a:t> </a:t>
            </a:r>
            <a:r>
              <a:rPr lang="en-US" dirty="0" err="1" smtClean="0"/>
              <a:t>penciuman</a:t>
            </a:r>
            <a:r>
              <a:rPr lang="en-US" dirty="0" smtClean="0"/>
              <a:t> </a:t>
            </a:r>
            <a:r>
              <a:rPr lang="en-US" dirty="0" err="1" smtClean="0"/>
              <a:t>merupakan</a:t>
            </a:r>
            <a:r>
              <a:rPr lang="en-US" dirty="0" smtClean="0"/>
              <a:t> </a:t>
            </a:r>
            <a:r>
              <a:rPr lang="en-US" dirty="0" err="1" smtClean="0"/>
              <a:t>penyebab</a:t>
            </a:r>
            <a:r>
              <a:rPr lang="en-US" dirty="0" smtClean="0"/>
              <a:t> </a:t>
            </a:r>
            <a:r>
              <a:rPr lang="en-US" dirty="0" err="1" smtClean="0"/>
              <a:t>utama</a:t>
            </a:r>
            <a:r>
              <a:rPr lang="en-US" dirty="0" smtClean="0"/>
              <a:t> </a:t>
            </a:r>
            <a:r>
              <a:rPr lang="en-US" dirty="0" err="1" smtClean="0"/>
              <a:t>penyakit</a:t>
            </a:r>
            <a:r>
              <a:rPr lang="en-US" dirty="0" smtClean="0"/>
              <a:t> </a:t>
            </a:r>
            <a:r>
              <a:rPr lang="en-US" dirty="0" err="1" smtClean="0"/>
              <a:t>ini</a:t>
            </a:r>
            <a:r>
              <a:rPr lang="en-US" dirty="0" smtClean="0"/>
              <a:t>.</a:t>
            </a:r>
            <a:endParaRPr lang="en-US" dirty="0"/>
          </a:p>
        </p:txBody>
      </p:sp>
    </p:spTree>
    <p:extLst>
      <p:ext uri="{BB962C8B-B14F-4D97-AF65-F5344CB8AC3E}">
        <p14:creationId xmlns:p14="http://schemas.microsoft.com/office/powerpoint/2010/main" val="3365548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384"/>
            <a:ext cx="9143999" cy="6858000"/>
          </a:xfrm>
        </p:spPr>
      </p:pic>
      <p:sp>
        <p:nvSpPr>
          <p:cNvPr id="5" name="TextBox 4"/>
          <p:cNvSpPr txBox="1"/>
          <p:nvPr/>
        </p:nvSpPr>
        <p:spPr>
          <a:xfrm>
            <a:off x="2699792" y="188640"/>
            <a:ext cx="3960440" cy="461665"/>
          </a:xfrm>
          <a:prstGeom prst="rect">
            <a:avLst/>
          </a:prstGeom>
          <a:noFill/>
        </p:spPr>
        <p:txBody>
          <a:bodyPr wrap="square" rtlCol="0">
            <a:spAutoFit/>
          </a:bodyPr>
          <a:lstStyle/>
          <a:p>
            <a:r>
              <a:rPr lang="en-US" sz="2400" b="1" dirty="0" err="1" smtClean="0"/>
              <a:t>Apa</a:t>
            </a:r>
            <a:r>
              <a:rPr lang="en-US" sz="2400" b="1" dirty="0" smtClean="0"/>
              <a:t> </a:t>
            </a:r>
            <a:r>
              <a:rPr lang="en-US" sz="2400" b="1" dirty="0" err="1" smtClean="0"/>
              <a:t>itu</a:t>
            </a:r>
            <a:r>
              <a:rPr lang="en-US" sz="2400" b="1" dirty="0" smtClean="0"/>
              <a:t> </a:t>
            </a:r>
            <a:r>
              <a:rPr lang="en-US" sz="2400" b="1" dirty="0" err="1" smtClean="0"/>
              <a:t>indra</a:t>
            </a:r>
            <a:r>
              <a:rPr lang="en-US" sz="2400" b="1" dirty="0" smtClean="0"/>
              <a:t> </a:t>
            </a:r>
            <a:r>
              <a:rPr lang="en-US" sz="2400" b="1" dirty="0" err="1" smtClean="0"/>
              <a:t>perasa</a:t>
            </a:r>
            <a:r>
              <a:rPr lang="en-US" sz="2400" b="1" dirty="0" smtClean="0"/>
              <a:t> ?</a:t>
            </a:r>
            <a:endParaRPr lang="en-US" sz="2400" b="1" dirty="0"/>
          </a:p>
        </p:txBody>
      </p:sp>
      <p:sp>
        <p:nvSpPr>
          <p:cNvPr id="6" name="TextBox 5"/>
          <p:cNvSpPr txBox="1"/>
          <p:nvPr/>
        </p:nvSpPr>
        <p:spPr>
          <a:xfrm>
            <a:off x="107504" y="1196752"/>
            <a:ext cx="6264696" cy="3416320"/>
          </a:xfrm>
          <a:prstGeom prst="rect">
            <a:avLst/>
          </a:prstGeom>
          <a:noFill/>
        </p:spPr>
        <p:txBody>
          <a:bodyPr wrap="square" rtlCol="0">
            <a:spAutoFit/>
          </a:bodyPr>
          <a:lstStyle/>
          <a:p>
            <a:pPr algn="just"/>
            <a:r>
              <a:rPr lang="sv-SE" sz="2400" dirty="0"/>
              <a:t>A</a:t>
            </a:r>
            <a:r>
              <a:rPr lang="sv-SE" sz="2400" dirty="0" smtClean="0"/>
              <a:t>lat indra dalam tubuh kita yang berfungsi sebagai media untuk merasakan sesuatu yaitu lidah. Karena dengan lidah inilah manusia bisa merasakan rasa, baik itu rasa asin, manis, pedas, asam, pahit dan berbagai rasa yang lainnya yang sering kita rasakan selama ini. Selain itu, dengan lidah manusia juga bisa mengecap vocal dengan baik. Tanpa lidah, manusia tidak akan bisa mengucapkan vocal dengan baik.</a:t>
            </a:r>
            <a:endParaRPr lang="en-US" sz="24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4646" r="14816"/>
          <a:stretch/>
        </p:blipFill>
        <p:spPr>
          <a:xfrm>
            <a:off x="6370775" y="1412776"/>
            <a:ext cx="2620946" cy="3096344"/>
          </a:xfrm>
          <a:prstGeom prst="ellipse">
            <a:avLst/>
          </a:prstGeom>
        </p:spPr>
      </p:pic>
    </p:spTree>
    <p:extLst>
      <p:ext uri="{BB962C8B-B14F-4D97-AF65-F5344CB8AC3E}">
        <p14:creationId xmlns:p14="http://schemas.microsoft.com/office/powerpoint/2010/main" val="2365290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77" y="0"/>
            <a:ext cx="9188377" cy="6858000"/>
          </a:xfrm>
        </p:spPr>
      </p:pic>
      <p:sp>
        <p:nvSpPr>
          <p:cNvPr id="5" name="TextBox 4"/>
          <p:cNvSpPr txBox="1"/>
          <p:nvPr/>
        </p:nvSpPr>
        <p:spPr>
          <a:xfrm>
            <a:off x="2123728" y="116632"/>
            <a:ext cx="4807791" cy="461665"/>
          </a:xfrm>
          <a:prstGeom prst="rect">
            <a:avLst/>
          </a:prstGeom>
          <a:noFill/>
        </p:spPr>
        <p:txBody>
          <a:bodyPr wrap="none" rtlCol="0">
            <a:spAutoFit/>
          </a:bodyPr>
          <a:lstStyle/>
          <a:p>
            <a:r>
              <a:rPr lang="en-US" sz="2400" b="1" dirty="0" err="1" smtClean="0"/>
              <a:t>Kelainan-kelainan</a:t>
            </a:r>
            <a:r>
              <a:rPr lang="en-US" sz="2400" b="1" dirty="0" smtClean="0"/>
              <a:t> </a:t>
            </a:r>
            <a:r>
              <a:rPr lang="en-US" sz="2400" b="1" dirty="0" err="1" smtClean="0"/>
              <a:t>Pada</a:t>
            </a:r>
            <a:r>
              <a:rPr lang="en-US" sz="2400" b="1" dirty="0" smtClean="0"/>
              <a:t> </a:t>
            </a:r>
            <a:r>
              <a:rPr lang="en-US" sz="2400" b="1" dirty="0" err="1" smtClean="0"/>
              <a:t>Indra</a:t>
            </a:r>
            <a:r>
              <a:rPr lang="en-US" sz="2400" b="1" dirty="0" smtClean="0"/>
              <a:t> </a:t>
            </a:r>
            <a:r>
              <a:rPr lang="en-US" sz="2400" b="1" dirty="0" err="1" smtClean="0"/>
              <a:t>Perasa</a:t>
            </a:r>
            <a:endParaRPr lang="en-US" sz="2400" b="1" dirty="0"/>
          </a:p>
        </p:txBody>
      </p:sp>
      <p:sp>
        <p:nvSpPr>
          <p:cNvPr id="8" name="TextBox 7"/>
          <p:cNvSpPr txBox="1"/>
          <p:nvPr/>
        </p:nvSpPr>
        <p:spPr>
          <a:xfrm>
            <a:off x="683568" y="980728"/>
            <a:ext cx="7776864" cy="5355312"/>
          </a:xfrm>
          <a:prstGeom prst="rect">
            <a:avLst/>
          </a:prstGeom>
          <a:noFill/>
        </p:spPr>
        <p:txBody>
          <a:bodyPr wrap="square" rtlCol="0">
            <a:spAutoFit/>
          </a:bodyPr>
          <a:lstStyle/>
          <a:p>
            <a:r>
              <a:rPr lang="en-US" dirty="0" smtClean="0"/>
              <a:t>1. </a:t>
            </a:r>
            <a:r>
              <a:rPr lang="en-US" dirty="0" err="1" smtClean="0"/>
              <a:t>Persepsi</a:t>
            </a:r>
            <a:r>
              <a:rPr lang="en-US" dirty="0" smtClean="0"/>
              <a:t> rasa phantom</a:t>
            </a:r>
          </a:p>
          <a:p>
            <a:pPr algn="just"/>
            <a:r>
              <a:rPr lang="en-US" dirty="0" err="1" smtClean="0"/>
              <a:t>Gangguan</a:t>
            </a:r>
            <a:r>
              <a:rPr lang="en-US" dirty="0" smtClean="0"/>
              <a:t> rasa yang paling </a:t>
            </a:r>
            <a:r>
              <a:rPr lang="en-US" dirty="0" err="1" smtClean="0"/>
              <a:t>umum</a:t>
            </a:r>
            <a:r>
              <a:rPr lang="en-US" dirty="0" smtClean="0"/>
              <a:t> </a:t>
            </a:r>
            <a:r>
              <a:rPr lang="en-US" dirty="0" err="1" smtClean="0"/>
              <a:t>adalah</a:t>
            </a:r>
            <a:r>
              <a:rPr lang="en-US" dirty="0" smtClean="0"/>
              <a:t> </a:t>
            </a:r>
            <a:r>
              <a:rPr lang="en-US" dirty="0" err="1" smtClean="0"/>
              <a:t>persepsi</a:t>
            </a:r>
            <a:r>
              <a:rPr lang="en-US" dirty="0" smtClean="0"/>
              <a:t> rasa phantom, </a:t>
            </a:r>
            <a:r>
              <a:rPr lang="en-US" dirty="0" err="1" smtClean="0"/>
              <a:t>yaitu</a:t>
            </a:r>
            <a:r>
              <a:rPr lang="en-US" dirty="0" smtClean="0"/>
              <a:t> </a:t>
            </a:r>
            <a:r>
              <a:rPr lang="en-US" dirty="0" err="1" smtClean="0"/>
              <a:t>persepsi</a:t>
            </a:r>
            <a:r>
              <a:rPr lang="en-US" dirty="0" smtClean="0"/>
              <a:t> rasa yang </a:t>
            </a:r>
            <a:r>
              <a:rPr lang="en-US" dirty="0" err="1" smtClean="0"/>
              <a:t>seringkali</a:t>
            </a:r>
            <a:r>
              <a:rPr lang="en-US" dirty="0" smtClean="0"/>
              <a:t> </a:t>
            </a:r>
            <a:r>
              <a:rPr lang="en-US" dirty="0" err="1" smtClean="0"/>
              <a:t>bertahan</a:t>
            </a:r>
            <a:r>
              <a:rPr lang="en-US" dirty="0" smtClean="0"/>
              <a:t> lama di </a:t>
            </a:r>
            <a:r>
              <a:rPr lang="en-US" dirty="0" err="1" smtClean="0"/>
              <a:t>lidah</a:t>
            </a:r>
            <a:r>
              <a:rPr lang="en-US" dirty="0" smtClean="0"/>
              <a:t> </a:t>
            </a:r>
            <a:r>
              <a:rPr lang="en-US" dirty="0" err="1" smtClean="0"/>
              <a:t>meskipun</a:t>
            </a:r>
            <a:r>
              <a:rPr lang="en-US" dirty="0" smtClean="0"/>
              <a:t> </a:t>
            </a:r>
            <a:r>
              <a:rPr lang="en-US" dirty="0" err="1" smtClean="0"/>
              <a:t>Anda</a:t>
            </a:r>
            <a:r>
              <a:rPr lang="en-US" dirty="0" smtClean="0"/>
              <a:t> </a:t>
            </a:r>
            <a:r>
              <a:rPr lang="en-US" dirty="0" err="1" smtClean="0"/>
              <a:t>tidak</a:t>
            </a:r>
            <a:r>
              <a:rPr lang="en-US" dirty="0" smtClean="0"/>
              <a:t> </a:t>
            </a:r>
            <a:r>
              <a:rPr lang="en-US" dirty="0" err="1" smtClean="0"/>
              <a:t>sedang</a:t>
            </a:r>
            <a:r>
              <a:rPr lang="en-US" dirty="0" smtClean="0"/>
              <a:t> </a:t>
            </a:r>
            <a:r>
              <a:rPr lang="en-US" dirty="0" err="1" smtClean="0"/>
              <a:t>makan</a:t>
            </a:r>
            <a:r>
              <a:rPr lang="en-US" dirty="0" smtClean="0"/>
              <a:t> </a:t>
            </a:r>
            <a:r>
              <a:rPr lang="en-US" dirty="0" err="1" smtClean="0"/>
              <a:t>apapun</a:t>
            </a:r>
            <a:r>
              <a:rPr lang="en-US" dirty="0" smtClean="0"/>
              <a:t>.</a:t>
            </a:r>
          </a:p>
          <a:p>
            <a:pPr algn="just"/>
            <a:endParaRPr lang="en-US" dirty="0"/>
          </a:p>
          <a:p>
            <a:pPr algn="just"/>
            <a:r>
              <a:rPr lang="en-US" dirty="0" smtClean="0"/>
              <a:t>2. </a:t>
            </a:r>
            <a:r>
              <a:rPr lang="en-US" dirty="0" err="1" smtClean="0"/>
              <a:t>Hypogeusia</a:t>
            </a:r>
            <a:endParaRPr lang="en-US" dirty="0" smtClean="0"/>
          </a:p>
          <a:p>
            <a:pPr algn="just"/>
            <a:r>
              <a:rPr lang="en-US" dirty="0" err="1" smtClean="0"/>
              <a:t>Anda</a:t>
            </a:r>
            <a:r>
              <a:rPr lang="en-US" dirty="0" smtClean="0"/>
              <a:t> </a:t>
            </a:r>
            <a:r>
              <a:rPr lang="en-US" dirty="0" err="1" smtClean="0"/>
              <a:t>juga</a:t>
            </a:r>
            <a:r>
              <a:rPr lang="en-US" dirty="0" smtClean="0"/>
              <a:t> </a:t>
            </a:r>
            <a:r>
              <a:rPr lang="en-US" dirty="0" err="1" smtClean="0"/>
              <a:t>dapat</a:t>
            </a:r>
            <a:r>
              <a:rPr lang="en-US" dirty="0" smtClean="0"/>
              <a:t> </a:t>
            </a:r>
            <a:r>
              <a:rPr lang="en-US" dirty="0" err="1" smtClean="0"/>
              <a:t>mengalami</a:t>
            </a:r>
            <a:r>
              <a:rPr lang="en-US" dirty="0" smtClean="0"/>
              <a:t> </a:t>
            </a:r>
            <a:r>
              <a:rPr lang="en-US" dirty="0" err="1" smtClean="0"/>
              <a:t>penurunan</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mengidentifikasi</a:t>
            </a:r>
            <a:r>
              <a:rPr lang="en-US" dirty="0" smtClean="0"/>
              <a:t> rasa </a:t>
            </a:r>
            <a:r>
              <a:rPr lang="en-US" dirty="0" err="1" smtClean="0"/>
              <a:t>manis</a:t>
            </a:r>
            <a:r>
              <a:rPr lang="en-US" dirty="0" smtClean="0"/>
              <a:t>, </a:t>
            </a:r>
            <a:r>
              <a:rPr lang="en-US" dirty="0" err="1" smtClean="0"/>
              <a:t>asam</a:t>
            </a:r>
            <a:r>
              <a:rPr lang="en-US" dirty="0" smtClean="0"/>
              <a:t>, </a:t>
            </a:r>
            <a:r>
              <a:rPr lang="en-US" dirty="0" err="1" smtClean="0"/>
              <a:t>pahit</a:t>
            </a:r>
            <a:r>
              <a:rPr lang="en-US" dirty="0" smtClean="0"/>
              <a:t>, </a:t>
            </a:r>
            <a:r>
              <a:rPr lang="en-US" dirty="0" err="1" smtClean="0"/>
              <a:t>asin</a:t>
            </a:r>
            <a:r>
              <a:rPr lang="en-US" dirty="0" smtClean="0"/>
              <a:t>, </a:t>
            </a:r>
            <a:r>
              <a:rPr lang="en-US" dirty="0" err="1" smtClean="0"/>
              <a:t>dan</a:t>
            </a:r>
            <a:r>
              <a:rPr lang="en-US" dirty="0" smtClean="0"/>
              <a:t> umami, </a:t>
            </a:r>
            <a:r>
              <a:rPr lang="en-US" dirty="0" err="1" smtClean="0"/>
              <a:t>suatu</a:t>
            </a:r>
            <a:r>
              <a:rPr lang="en-US" dirty="0" smtClean="0"/>
              <a:t> </a:t>
            </a:r>
            <a:r>
              <a:rPr lang="en-US" dirty="0" err="1" smtClean="0"/>
              <a:t>kondisi</a:t>
            </a:r>
            <a:r>
              <a:rPr lang="en-US" dirty="0" smtClean="0"/>
              <a:t> yang </a:t>
            </a:r>
            <a:r>
              <a:rPr lang="en-US" dirty="0" err="1" smtClean="0"/>
              <a:t>disebut</a:t>
            </a:r>
            <a:r>
              <a:rPr lang="en-US" dirty="0" smtClean="0"/>
              <a:t> </a:t>
            </a:r>
            <a:r>
              <a:rPr lang="en-US" dirty="0" err="1" smtClean="0"/>
              <a:t>hypogeusia</a:t>
            </a:r>
            <a:r>
              <a:rPr lang="en-US" dirty="0" smtClean="0"/>
              <a:t>. </a:t>
            </a:r>
            <a:r>
              <a:rPr lang="en-US" dirty="0" err="1" smtClean="0"/>
              <a:t>Beberapa</a:t>
            </a:r>
            <a:r>
              <a:rPr lang="en-US" dirty="0" smtClean="0"/>
              <a:t> orang </a:t>
            </a:r>
            <a:r>
              <a:rPr lang="en-US" dirty="0" err="1" smtClean="0"/>
              <a:t>mungkin</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mendeteksi</a:t>
            </a:r>
            <a:r>
              <a:rPr lang="en-US" dirty="0" smtClean="0"/>
              <a:t> </a:t>
            </a:r>
            <a:r>
              <a:rPr lang="en-US" dirty="0" err="1" smtClean="0"/>
              <a:t>setiap</a:t>
            </a:r>
            <a:r>
              <a:rPr lang="en-US" dirty="0" smtClean="0"/>
              <a:t> </a:t>
            </a:r>
            <a:r>
              <a:rPr lang="en-US" dirty="0" err="1" smtClean="0"/>
              <a:t>selera</a:t>
            </a:r>
            <a:r>
              <a:rPr lang="en-US" dirty="0" smtClean="0"/>
              <a:t>, yang </a:t>
            </a:r>
            <a:r>
              <a:rPr lang="en-US" dirty="0" err="1" smtClean="0"/>
              <a:t>disebut</a:t>
            </a:r>
            <a:r>
              <a:rPr lang="en-US" dirty="0" smtClean="0"/>
              <a:t> </a:t>
            </a:r>
            <a:r>
              <a:rPr lang="en-US" dirty="0" err="1" smtClean="0"/>
              <a:t>ageusia</a:t>
            </a:r>
            <a:r>
              <a:rPr lang="en-US" dirty="0" smtClean="0"/>
              <a:t> yang </a:t>
            </a:r>
            <a:r>
              <a:rPr lang="en-US" dirty="0" err="1" smtClean="0"/>
              <a:t>dipicu</a:t>
            </a:r>
            <a:r>
              <a:rPr lang="en-US" dirty="0" smtClean="0"/>
              <a:t> </a:t>
            </a:r>
            <a:r>
              <a:rPr lang="en-US" dirty="0" err="1" smtClean="0"/>
              <a:t>oleh</a:t>
            </a:r>
            <a:r>
              <a:rPr lang="en-US" dirty="0" smtClean="0"/>
              <a:t> </a:t>
            </a:r>
            <a:r>
              <a:rPr lang="en-US" dirty="0" err="1" smtClean="0"/>
              <a:t>gangguan</a:t>
            </a:r>
            <a:r>
              <a:rPr lang="en-US" dirty="0" smtClean="0"/>
              <a:t> </a:t>
            </a:r>
            <a:r>
              <a:rPr lang="en-US" dirty="0" err="1" smtClean="0"/>
              <a:t>saluran</a:t>
            </a:r>
            <a:r>
              <a:rPr lang="en-US" dirty="0" smtClean="0"/>
              <a:t> </a:t>
            </a:r>
            <a:r>
              <a:rPr lang="en-US" dirty="0" err="1" smtClean="0"/>
              <a:t>khusus</a:t>
            </a:r>
            <a:r>
              <a:rPr lang="en-US" dirty="0" smtClean="0"/>
              <a:t> </a:t>
            </a:r>
            <a:r>
              <a:rPr lang="en-US" dirty="0" err="1" smtClean="0"/>
              <a:t>antara</a:t>
            </a:r>
            <a:r>
              <a:rPr lang="en-US" dirty="0" smtClean="0"/>
              <a:t> </a:t>
            </a:r>
            <a:r>
              <a:rPr lang="en-US" dirty="0" err="1" smtClean="0"/>
              <a:t>indra</a:t>
            </a:r>
            <a:r>
              <a:rPr lang="en-US" dirty="0" smtClean="0"/>
              <a:t> </a:t>
            </a:r>
            <a:r>
              <a:rPr lang="en-US" dirty="0" err="1" smtClean="0"/>
              <a:t>perasa</a:t>
            </a:r>
            <a:r>
              <a:rPr lang="en-US" dirty="0" smtClean="0"/>
              <a:t> </a:t>
            </a:r>
            <a:r>
              <a:rPr lang="en-US" dirty="0" err="1" smtClean="0"/>
              <a:t>dan</a:t>
            </a:r>
            <a:r>
              <a:rPr lang="en-US" dirty="0" smtClean="0"/>
              <a:t> </a:t>
            </a:r>
            <a:r>
              <a:rPr lang="en-US" dirty="0" err="1" smtClean="0"/>
              <a:t>penciuman</a:t>
            </a:r>
            <a:r>
              <a:rPr lang="en-US" dirty="0" smtClean="0"/>
              <a:t>.</a:t>
            </a:r>
          </a:p>
          <a:p>
            <a:pPr algn="just"/>
            <a:endParaRPr lang="en-US" dirty="0"/>
          </a:p>
          <a:p>
            <a:pPr algn="just"/>
            <a:r>
              <a:rPr lang="en-US" dirty="0" smtClean="0"/>
              <a:t>3. </a:t>
            </a:r>
            <a:r>
              <a:rPr lang="en-US" dirty="0" err="1" smtClean="0"/>
              <a:t>Dysgeusia</a:t>
            </a:r>
            <a:endParaRPr lang="en-US" dirty="0" smtClean="0"/>
          </a:p>
          <a:p>
            <a:pPr algn="just"/>
            <a:r>
              <a:rPr lang="en-US" dirty="0" err="1" smtClean="0"/>
              <a:t>Dysgeusia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kondisi</a:t>
            </a:r>
            <a:r>
              <a:rPr lang="en-US" dirty="0" smtClean="0"/>
              <a:t> di </a:t>
            </a:r>
            <a:r>
              <a:rPr lang="en-US" dirty="0" err="1" smtClean="0"/>
              <a:t>mana</a:t>
            </a:r>
            <a:r>
              <a:rPr lang="en-US" dirty="0" smtClean="0"/>
              <a:t> </a:t>
            </a:r>
            <a:r>
              <a:rPr lang="en-US" dirty="0" err="1" smtClean="0"/>
              <a:t>lidah</a:t>
            </a:r>
            <a:r>
              <a:rPr lang="en-US" dirty="0" smtClean="0"/>
              <a:t> </a:t>
            </a:r>
            <a:r>
              <a:rPr lang="en-US" dirty="0" err="1" smtClean="0"/>
              <a:t>merasakan</a:t>
            </a:r>
            <a:r>
              <a:rPr lang="en-US" dirty="0" smtClean="0"/>
              <a:t> rasa </a:t>
            </a:r>
            <a:r>
              <a:rPr lang="en-US" dirty="0" err="1" smtClean="0"/>
              <a:t>busuk</a:t>
            </a:r>
            <a:r>
              <a:rPr lang="en-US" dirty="0" smtClean="0"/>
              <a:t> </a:t>
            </a:r>
            <a:r>
              <a:rPr lang="en-US" dirty="0" err="1" smtClean="0"/>
              <a:t>asin</a:t>
            </a:r>
            <a:r>
              <a:rPr lang="en-US" dirty="0" smtClean="0"/>
              <a:t>, </a:t>
            </a:r>
            <a:r>
              <a:rPr lang="en-US" dirty="0" err="1" smtClean="0"/>
              <a:t>sensasi</a:t>
            </a:r>
            <a:r>
              <a:rPr lang="en-US" dirty="0" smtClean="0"/>
              <a:t> rasa </a:t>
            </a:r>
            <a:r>
              <a:rPr lang="en-US" dirty="0" err="1" smtClean="0"/>
              <a:t>tengik</a:t>
            </a:r>
            <a:r>
              <a:rPr lang="en-US" dirty="0" smtClean="0"/>
              <a:t>, </a:t>
            </a:r>
            <a:r>
              <a:rPr lang="en-US" dirty="0" err="1" smtClean="0"/>
              <a:t>atau</a:t>
            </a:r>
            <a:r>
              <a:rPr lang="en-US" dirty="0" smtClean="0"/>
              <a:t> </a:t>
            </a:r>
            <a:r>
              <a:rPr lang="en-US" dirty="0" err="1" smtClean="0"/>
              <a:t>logam</a:t>
            </a:r>
            <a:r>
              <a:rPr lang="en-US" dirty="0" smtClean="0"/>
              <a:t> yang </a:t>
            </a:r>
            <a:r>
              <a:rPr lang="en-US" dirty="0" err="1" smtClean="0"/>
              <a:t>bertahan</a:t>
            </a:r>
            <a:r>
              <a:rPr lang="en-US" dirty="0" smtClean="0"/>
              <a:t> </a:t>
            </a:r>
            <a:r>
              <a:rPr lang="en-US" dirty="0" err="1" smtClean="0"/>
              <a:t>dalam</a:t>
            </a:r>
            <a:r>
              <a:rPr lang="en-US" dirty="0" smtClean="0"/>
              <a:t> </a:t>
            </a:r>
            <a:r>
              <a:rPr lang="en-US" dirty="0" err="1" smtClean="0"/>
              <a:t>mulut</a:t>
            </a:r>
            <a:r>
              <a:rPr lang="en-US" dirty="0" smtClean="0"/>
              <a:t>. </a:t>
            </a:r>
            <a:r>
              <a:rPr lang="en-US" dirty="0" err="1" smtClean="0"/>
              <a:t>Dysgeusia</a:t>
            </a:r>
            <a:r>
              <a:rPr lang="en-US" dirty="0" smtClean="0"/>
              <a:t> </a:t>
            </a:r>
            <a:r>
              <a:rPr lang="en-US" dirty="0" err="1" smtClean="0"/>
              <a:t>kadang-kadang</a:t>
            </a:r>
            <a:r>
              <a:rPr lang="en-US" dirty="0" smtClean="0"/>
              <a:t> </a:t>
            </a:r>
            <a:r>
              <a:rPr lang="en-US" dirty="0" err="1" smtClean="0"/>
              <a:t>disertai</a:t>
            </a:r>
            <a:r>
              <a:rPr lang="en-US" dirty="0" smtClean="0"/>
              <a:t> </a:t>
            </a:r>
            <a:r>
              <a:rPr lang="en-US" dirty="0" err="1" smtClean="0"/>
              <a:t>dengan</a:t>
            </a:r>
            <a:r>
              <a:rPr lang="en-US" dirty="0" smtClean="0"/>
              <a:t> </a:t>
            </a:r>
            <a:r>
              <a:rPr lang="en-US" dirty="0" err="1" smtClean="0"/>
              <a:t>sindrom</a:t>
            </a:r>
            <a:r>
              <a:rPr lang="en-US" dirty="0" smtClean="0"/>
              <a:t> </a:t>
            </a:r>
            <a:r>
              <a:rPr lang="en-US" dirty="0" err="1" smtClean="0"/>
              <a:t>mulut</a:t>
            </a:r>
            <a:r>
              <a:rPr lang="en-US" dirty="0" smtClean="0"/>
              <a:t> </a:t>
            </a:r>
            <a:r>
              <a:rPr lang="en-US" dirty="0" err="1" smtClean="0"/>
              <a:t>terbakar</a:t>
            </a:r>
            <a:r>
              <a:rPr lang="en-US" dirty="0" smtClean="0"/>
              <a:t>, </a:t>
            </a:r>
            <a:r>
              <a:rPr lang="en-US" dirty="0" err="1" smtClean="0"/>
              <a:t>suatu</a:t>
            </a:r>
            <a:r>
              <a:rPr lang="en-US" dirty="0" smtClean="0"/>
              <a:t> </a:t>
            </a:r>
            <a:r>
              <a:rPr lang="en-US" dirty="0" err="1" smtClean="0"/>
              <a:t>kondisi</a:t>
            </a:r>
            <a:r>
              <a:rPr lang="en-US" dirty="0" smtClean="0"/>
              <a:t> di </a:t>
            </a:r>
            <a:r>
              <a:rPr lang="en-US" dirty="0" err="1" smtClean="0"/>
              <a:t>mana</a:t>
            </a:r>
            <a:r>
              <a:rPr lang="en-US" dirty="0" smtClean="0"/>
              <a:t> </a:t>
            </a:r>
            <a:r>
              <a:rPr lang="en-US" dirty="0" err="1" smtClean="0"/>
              <a:t>seseorang</a:t>
            </a:r>
            <a:r>
              <a:rPr lang="en-US" dirty="0" smtClean="0"/>
              <a:t> </a:t>
            </a:r>
            <a:r>
              <a:rPr lang="en-US" dirty="0" err="1" smtClean="0"/>
              <a:t>mengalami</a:t>
            </a:r>
            <a:r>
              <a:rPr lang="en-US" dirty="0" smtClean="0"/>
              <a:t> </a:t>
            </a:r>
            <a:r>
              <a:rPr lang="en-US" dirty="0" err="1" smtClean="0"/>
              <a:t>sensasi</a:t>
            </a:r>
            <a:r>
              <a:rPr lang="en-US" dirty="0" smtClean="0"/>
              <a:t> </a:t>
            </a:r>
            <a:r>
              <a:rPr lang="en-US" dirty="0" err="1" smtClean="0"/>
              <a:t>terbakar</a:t>
            </a:r>
            <a:r>
              <a:rPr lang="en-US" dirty="0" smtClean="0"/>
              <a:t> yang </a:t>
            </a:r>
            <a:r>
              <a:rPr lang="en-US" dirty="0" err="1" smtClean="0"/>
              <a:t>menyakitkan</a:t>
            </a:r>
            <a:r>
              <a:rPr lang="en-US" dirty="0" smtClean="0"/>
              <a:t> di </a:t>
            </a:r>
            <a:r>
              <a:rPr lang="en-US" dirty="0" err="1" smtClean="0"/>
              <a:t>mulut</a:t>
            </a:r>
            <a:r>
              <a:rPr lang="en-US" dirty="0" smtClean="0"/>
              <a:t>.</a:t>
            </a:r>
          </a:p>
          <a:p>
            <a:pPr algn="just"/>
            <a:endParaRPr lang="en-US" dirty="0" smtClean="0"/>
          </a:p>
          <a:p>
            <a:pPr algn="just"/>
            <a:endParaRPr lang="en-US" dirty="0" smtClean="0"/>
          </a:p>
        </p:txBody>
      </p:sp>
    </p:spTree>
    <p:extLst>
      <p:ext uri="{BB962C8B-B14F-4D97-AF65-F5344CB8AC3E}">
        <p14:creationId xmlns:p14="http://schemas.microsoft.com/office/powerpoint/2010/main" val="329878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5" name="Rectangle 4"/>
          <p:cNvSpPr/>
          <p:nvPr/>
        </p:nvSpPr>
        <p:spPr>
          <a:xfrm>
            <a:off x="1475656" y="1700808"/>
            <a:ext cx="5976664" cy="1754326"/>
          </a:xfrm>
          <a:prstGeom prst="rect">
            <a:avLst/>
          </a:prstGeom>
          <a:noFill/>
        </p:spPr>
        <p:txBody>
          <a:bodyPr wrap="square" lIns="91440" tIns="45720" rIns="91440" bIns="45720">
            <a:spAutoFit/>
          </a:bodyPr>
          <a:lstStyle/>
          <a:p>
            <a:pPr algn="ctr"/>
            <a:r>
              <a:rPr lang="en-US"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Terima</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n-US"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Kasih</a:t>
            </a:r>
            <a:endPar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lgn="ct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Heart 5"/>
          <p:cNvSpPr/>
          <p:nvPr/>
        </p:nvSpPr>
        <p:spPr>
          <a:xfrm>
            <a:off x="2771800" y="2997934"/>
            <a:ext cx="914400" cy="914400"/>
          </a:xfrm>
          <a:prstGeom prst="hear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 name="Smiley Face 6"/>
          <p:cNvSpPr/>
          <p:nvPr/>
        </p:nvSpPr>
        <p:spPr>
          <a:xfrm>
            <a:off x="4006788" y="2975577"/>
            <a:ext cx="914400" cy="914400"/>
          </a:xfrm>
          <a:prstGeom prst="smileyFac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8" name="Heart 7"/>
          <p:cNvSpPr/>
          <p:nvPr/>
        </p:nvSpPr>
        <p:spPr>
          <a:xfrm>
            <a:off x="5220072" y="2997934"/>
            <a:ext cx="914400" cy="914400"/>
          </a:xfrm>
          <a:prstGeom prst="hear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10860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658</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 Pro</dc:creator>
  <cp:lastModifiedBy>Dell Pro</cp:lastModifiedBy>
  <cp:revision>5</cp:revision>
  <dcterms:created xsi:type="dcterms:W3CDTF">2022-01-22T00:27:39Z</dcterms:created>
  <dcterms:modified xsi:type="dcterms:W3CDTF">2022-01-22T01:17:44Z</dcterms:modified>
</cp:coreProperties>
</file>