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sz="4800" dirty="0" smtClean="0">
                <a:latin typeface="Adobe Caslon Pro Bold" panose="0205070206050A020403" pitchFamily="18" charset="0"/>
              </a:rPr>
              <a:t>Penyakit </a:t>
            </a:r>
            <a:r>
              <a:rPr lang="en-ID" sz="4800" dirty="0" err="1" smtClean="0">
                <a:latin typeface="Adobe Caslon Pro Bold" panose="0205070206050A020403" pitchFamily="18" charset="0"/>
              </a:rPr>
              <a:t>tentang</a:t>
            </a:r>
            <a:r>
              <a:rPr lang="en-ID" sz="4800" dirty="0" smtClean="0">
                <a:latin typeface="Adobe Caslon Pro Bold" panose="0205070206050A020403" pitchFamily="18" charset="0"/>
              </a:rPr>
              <a:t> </a:t>
            </a:r>
            <a:r>
              <a:rPr lang="en-ID" sz="4800" dirty="0" err="1" smtClean="0">
                <a:latin typeface="Adobe Caslon Pro Bold" panose="0205070206050A020403" pitchFamily="18" charset="0"/>
              </a:rPr>
              <a:t>indra</a:t>
            </a:r>
            <a:r>
              <a:rPr lang="en-ID" sz="4800" dirty="0" smtClean="0">
                <a:latin typeface="Adobe Caslon Pro Bold" panose="0205070206050A020403" pitchFamily="18" charset="0"/>
              </a:rPr>
              <a:t> </a:t>
            </a:r>
            <a:r>
              <a:rPr lang="en-ID" sz="4800" dirty="0" err="1" smtClean="0">
                <a:latin typeface="Adobe Caslon Pro Bold" panose="0205070206050A020403" pitchFamily="18" charset="0"/>
              </a:rPr>
              <a:t>penglihatan</a:t>
            </a:r>
            <a:r>
              <a:rPr lang="en-ID" sz="4800" dirty="0" smtClean="0">
                <a:latin typeface="Adobe Caslon Pro Bold" panose="0205070206050A020403" pitchFamily="18" charset="0"/>
              </a:rPr>
              <a:t> </a:t>
            </a:r>
            <a:r>
              <a:rPr lang="en-ID" sz="4800" dirty="0" err="1" smtClean="0">
                <a:latin typeface="Adobe Caslon Pro Bold" panose="0205070206050A020403" pitchFamily="18" charset="0"/>
              </a:rPr>
              <a:t>dan</a:t>
            </a:r>
            <a:r>
              <a:rPr lang="en-ID" sz="4800" dirty="0" smtClean="0">
                <a:latin typeface="Adobe Caslon Pro Bold" panose="0205070206050A020403" pitchFamily="18" charset="0"/>
              </a:rPr>
              <a:t> </a:t>
            </a:r>
            <a:r>
              <a:rPr lang="en-ID" sz="4800" dirty="0" err="1" smtClean="0">
                <a:latin typeface="Adobe Caslon Pro Bold" panose="0205070206050A020403" pitchFamily="18" charset="0"/>
              </a:rPr>
              <a:t>pendengaran</a:t>
            </a:r>
            <a:endParaRPr lang="en-US" sz="4800" dirty="0">
              <a:latin typeface="Adobe Caslon Pro Bold" panose="0205070206050A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D" sz="2000" b="1" dirty="0" err="1">
                <a:latin typeface="Adobe Caslon Pro" panose="0205050205050A020403" pitchFamily="18" charset="0"/>
              </a:rPr>
              <a:t>Nama</a:t>
            </a:r>
            <a:r>
              <a:rPr lang="en-ID" sz="2000" b="1" dirty="0">
                <a:latin typeface="Adobe Caslon Pro" panose="0205050205050A020403" pitchFamily="18" charset="0"/>
              </a:rPr>
              <a:t>		: </a:t>
            </a:r>
            <a:r>
              <a:rPr lang="en-ID" sz="2000" b="1" dirty="0" err="1">
                <a:latin typeface="Adobe Caslon Pro" panose="0205050205050A020403" pitchFamily="18" charset="0"/>
              </a:rPr>
              <a:t>Abriel</a:t>
            </a:r>
            <a:r>
              <a:rPr lang="en-ID" sz="2000" b="1" dirty="0">
                <a:latin typeface="Adobe Caslon Pro" panose="0205050205050A020403" pitchFamily="18" charset="0"/>
              </a:rPr>
              <a:t> </a:t>
            </a:r>
            <a:r>
              <a:rPr lang="en-ID" sz="2000" b="1" dirty="0" err="1">
                <a:latin typeface="Adobe Caslon Pro" panose="0205050205050A020403" pitchFamily="18" charset="0"/>
              </a:rPr>
              <a:t>Eka</a:t>
            </a:r>
            <a:r>
              <a:rPr lang="en-ID" sz="2000" b="1" dirty="0">
                <a:latin typeface="Adobe Caslon Pro" panose="0205050205050A020403" pitchFamily="18" charset="0"/>
              </a:rPr>
              <a:t> </a:t>
            </a:r>
            <a:r>
              <a:rPr lang="en-ID" sz="2000" b="1" dirty="0" err="1">
                <a:latin typeface="Adobe Caslon Pro" panose="0205050205050A020403" pitchFamily="18" charset="0"/>
              </a:rPr>
              <a:t>Zulfani</a:t>
            </a:r>
            <a:r>
              <a:rPr lang="en-ID" sz="2000" b="1" dirty="0">
                <a:latin typeface="Adobe Caslon Pro" panose="0205050205050A020403" pitchFamily="18" charset="0"/>
              </a:rPr>
              <a:t> </a:t>
            </a:r>
            <a:br>
              <a:rPr lang="en-ID" sz="2000" b="1" dirty="0">
                <a:latin typeface="Adobe Caslon Pro" panose="0205050205050A020403" pitchFamily="18" charset="0"/>
              </a:rPr>
            </a:br>
            <a:r>
              <a:rPr lang="en-ID" sz="2000" b="1" dirty="0" err="1">
                <a:latin typeface="Adobe Caslon Pro" panose="0205050205050A020403" pitchFamily="18" charset="0"/>
              </a:rPr>
              <a:t>Nim</a:t>
            </a:r>
            <a:r>
              <a:rPr lang="en-ID" sz="2000" b="1" dirty="0">
                <a:latin typeface="Adobe Caslon Pro" panose="0205050205050A020403" pitchFamily="18" charset="0"/>
              </a:rPr>
              <a:t>		</a:t>
            </a:r>
            <a:r>
              <a:rPr lang="en-ID" sz="2000" b="1" dirty="0" smtClean="0">
                <a:latin typeface="Adobe Caslon Pro" panose="0205050205050A020403" pitchFamily="18" charset="0"/>
              </a:rPr>
              <a:t>: </a:t>
            </a:r>
            <a:r>
              <a:rPr lang="en-ID" sz="2000" b="1" dirty="0">
                <a:latin typeface="Adobe Caslon Pro" panose="0205050205050A020403" pitchFamily="18" charset="0"/>
              </a:rPr>
              <a:t>2110101128</a:t>
            </a:r>
            <a:endParaRPr lang="en-US" sz="2000" b="1" dirty="0">
              <a:latin typeface="Adobe Caslon Pro" panose="0205050205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10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686538"/>
          </a:xfrm>
        </p:spPr>
        <p:txBody>
          <a:bodyPr>
            <a:normAutofit/>
          </a:bodyPr>
          <a:lstStyle/>
          <a:p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Kelainan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Mata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1.		Rabun </a:t>
            </a:r>
            <a:r>
              <a:rPr lang="en-US" dirty="0" err="1" smtClean="0"/>
              <a:t>jauh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2.		Rabun </a:t>
            </a:r>
            <a:r>
              <a:rPr lang="en-US" dirty="0" err="1" smtClean="0"/>
              <a:t>dekat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3.		Rabun </a:t>
            </a:r>
            <a:r>
              <a:rPr lang="en-US" dirty="0" err="1" smtClean="0"/>
              <a:t>senja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4.		</a:t>
            </a:r>
            <a:r>
              <a:rPr lang="en-US" dirty="0" err="1" smtClean="0"/>
              <a:t>Astigmatisme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5.		</a:t>
            </a:r>
            <a:r>
              <a:rPr lang="en-US" dirty="0" err="1" smtClean="0"/>
              <a:t>Buta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6.		</a:t>
            </a:r>
            <a:r>
              <a:rPr lang="en-US" dirty="0" err="1" smtClean="0"/>
              <a:t>Glaukoma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7.		</a:t>
            </a:r>
            <a:r>
              <a:rPr lang="en-US" dirty="0" err="1" smtClean="0"/>
              <a:t>Konjungtivitis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8.		</a:t>
            </a:r>
            <a:r>
              <a:rPr lang="en-US" dirty="0" err="1" smtClean="0"/>
              <a:t>Katarak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29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647901"/>
          </a:xfrm>
        </p:spPr>
        <p:txBody>
          <a:bodyPr>
            <a:normAutofit/>
          </a:bodyPr>
          <a:lstStyle/>
          <a:p>
            <a:r>
              <a:rPr lang="pt-BR" b="1" dirty="0"/>
              <a:t>Beberapa Macam Gangguan pada </a:t>
            </a:r>
            <a:r>
              <a:rPr lang="pt-BR" b="1" dirty="0" smtClean="0"/>
              <a:t>Telinga :</a:t>
            </a:r>
            <a:br>
              <a:rPr lang="pt-BR" b="1" dirty="0" smtClean="0"/>
            </a:b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	Otitis </a:t>
            </a:r>
            <a:r>
              <a:rPr lang="en-US" dirty="0" err="1"/>
              <a:t>eksterna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smtClean="0"/>
              <a:t>	Otitis </a:t>
            </a:r>
            <a:r>
              <a:rPr lang="en-US" dirty="0"/>
              <a:t>media</a:t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smtClean="0"/>
              <a:t>	Otitis </a:t>
            </a:r>
            <a:r>
              <a:rPr lang="en-US" dirty="0" err="1"/>
              <a:t>interna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smtClean="0"/>
              <a:t>	</a:t>
            </a:r>
            <a:r>
              <a:rPr lang="en-US" dirty="0" err="1" smtClean="0"/>
              <a:t>Gendang</a:t>
            </a:r>
            <a:r>
              <a:rPr lang="en-US" dirty="0" smtClean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5. </a:t>
            </a:r>
            <a:r>
              <a:rPr lang="en-US" dirty="0" smtClean="0"/>
              <a:t>	</a:t>
            </a:r>
            <a:r>
              <a:rPr lang="en-US" dirty="0" err="1" smtClean="0"/>
              <a:t>Telinga</a:t>
            </a:r>
            <a:r>
              <a:rPr lang="en-US" dirty="0" smtClean="0"/>
              <a:t> </a:t>
            </a:r>
            <a:r>
              <a:rPr lang="en-US" dirty="0" err="1"/>
              <a:t>berdenging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6. </a:t>
            </a:r>
            <a:r>
              <a:rPr lang="en-US" dirty="0" smtClean="0"/>
              <a:t>	</a:t>
            </a:r>
            <a:r>
              <a:rPr lang="en-US" dirty="0" err="1" smtClean="0"/>
              <a:t>Kolesteatoma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7. </a:t>
            </a:r>
            <a:r>
              <a:rPr lang="en-US" dirty="0" smtClean="0"/>
              <a:t>	</a:t>
            </a:r>
            <a:r>
              <a:rPr lang="en-US" dirty="0" err="1" smtClean="0"/>
              <a:t>Otosklerosis</a:t>
            </a:r>
            <a:r>
              <a:rPr lang="pt-BR" b="1" dirty="0"/>
              <a:t/>
            </a:r>
            <a:br>
              <a:rPr lang="pt-BR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3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660780"/>
          </a:xfrm>
        </p:spPr>
        <p:txBody>
          <a:bodyPr/>
          <a:lstStyle/>
          <a:p>
            <a:r>
              <a:rPr lang="en-US" b="1" dirty="0" err="1"/>
              <a:t>Penanganan</a:t>
            </a:r>
            <a:r>
              <a:rPr lang="en-US" b="1" dirty="0"/>
              <a:t> </a:t>
            </a:r>
            <a:r>
              <a:rPr lang="en-US" b="1" dirty="0" err="1"/>
              <a:t>Gangguan</a:t>
            </a:r>
            <a:r>
              <a:rPr lang="en-US" b="1" dirty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I </a:t>
            </a:r>
            <a:r>
              <a:rPr lang="en-US" b="1" dirty="0" err="1" smtClean="0"/>
              <a:t>dera</a:t>
            </a:r>
            <a:r>
              <a:rPr lang="en-US" b="1" dirty="0" smtClean="0"/>
              <a:t> </a:t>
            </a:r>
            <a:r>
              <a:rPr lang="en-US" b="1" dirty="0" err="1" smtClean="0"/>
              <a:t>penglihatan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pendengaran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 smtClean="0"/>
              <a:t>1.		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/>
              <a:t>obat-obatan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2.		</a:t>
            </a:r>
            <a:r>
              <a:rPr lang="en-US" dirty="0" err="1" smtClean="0"/>
              <a:t>Operasi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3.		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smtClean="0"/>
              <a:t>bantu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34141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26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Caslon Pro</vt:lpstr>
      <vt:lpstr>Adobe Caslon Pro Bold</vt:lpstr>
      <vt:lpstr>Arial</vt:lpstr>
      <vt:lpstr>Century Gothic</vt:lpstr>
      <vt:lpstr>Wingdings 3</vt:lpstr>
      <vt:lpstr>Wisp</vt:lpstr>
      <vt:lpstr>Penyakit tentang indra penglihatan dan pendengaran</vt:lpstr>
      <vt:lpstr>Berbagai Kelainan pada Mata 1.  Rabun jauh 2.  Rabun dekat 3.  Rabun senja 4.  Astigmatisme 5.  Buta warna  6.  Glaukoma 7.  Konjungtivitis 8.  Katarak</vt:lpstr>
      <vt:lpstr>Beberapa Macam Gangguan pada Telinga : 1.  Otitis eksterna 2.  Otitis media 3.  Otitis interna 4.  Gendang telinga pecah 5.  Telinga berdenging 6.  Kolesteatoma 7.  Otosklerosis </vt:lpstr>
      <vt:lpstr>Penanganan Gangguan pada I dera penglihatan dan pendengaran : 1.  Pemberian obat-obatan 2.  Operasi 3.  Penggunaan alat bantu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Penyakit tentang indra penglihatan dan pendengaran</dc:title>
  <dc:creator>Windows User</dc:creator>
  <cp:lastModifiedBy>Windows User</cp:lastModifiedBy>
  <cp:revision>2</cp:revision>
  <dcterms:created xsi:type="dcterms:W3CDTF">2022-01-22T00:46:59Z</dcterms:created>
  <dcterms:modified xsi:type="dcterms:W3CDTF">2022-01-22T01:07:36Z</dcterms:modified>
</cp:coreProperties>
</file>