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28C20CB4-B285-4D41-9C09-ABFBD8173E11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F495780B-8D07-4775-A3E0-14742418D19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9173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0CB4-B285-4D41-9C09-ABFBD8173E11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5780B-8D07-4775-A3E0-14742418D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162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0CB4-B285-4D41-9C09-ABFBD8173E11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5780B-8D07-4775-A3E0-14742418D19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3274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0CB4-B285-4D41-9C09-ABFBD8173E11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5780B-8D07-4775-A3E0-14742418D19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2060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0CB4-B285-4D41-9C09-ABFBD8173E11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5780B-8D07-4775-A3E0-14742418D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46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0CB4-B285-4D41-9C09-ABFBD8173E11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5780B-8D07-4775-A3E0-14742418D19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4835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0CB4-B285-4D41-9C09-ABFBD8173E11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5780B-8D07-4775-A3E0-14742418D19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8630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0CB4-B285-4D41-9C09-ABFBD8173E11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5780B-8D07-4775-A3E0-14742418D194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48818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0CB4-B285-4D41-9C09-ABFBD8173E11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5780B-8D07-4775-A3E0-14742418D194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3104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0CB4-B285-4D41-9C09-ABFBD8173E11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5780B-8D07-4775-A3E0-14742418D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61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0CB4-B285-4D41-9C09-ABFBD8173E11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5780B-8D07-4775-A3E0-14742418D194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0742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0CB4-B285-4D41-9C09-ABFBD8173E11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5780B-8D07-4775-A3E0-14742418D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744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0CB4-B285-4D41-9C09-ABFBD8173E11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5780B-8D07-4775-A3E0-14742418D194}" type="slidenum">
              <a:rPr lang="en-US" smtClean="0"/>
              <a:t>‹#›</a:t>
            </a:fld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501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0CB4-B285-4D41-9C09-ABFBD8173E11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5780B-8D07-4775-A3E0-14742418D194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950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0CB4-B285-4D41-9C09-ABFBD8173E11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5780B-8D07-4775-A3E0-14742418D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848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0CB4-B285-4D41-9C09-ABFBD8173E11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5780B-8D07-4775-A3E0-14742418D194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7333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0CB4-B285-4D41-9C09-ABFBD8173E11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5780B-8D07-4775-A3E0-14742418D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847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8C20CB4-B285-4D41-9C09-ABFBD8173E11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95780B-8D07-4775-A3E0-14742418D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88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CB64A-47D6-4853-95C7-720CA83CC3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MASALAH ATAU PENYAKIT </a:t>
            </a:r>
            <a:b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TENTANG INDERA PENCIUMAN DAN PERASA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F9C118-4A0F-48A3-80D0-3508E0BEE2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NAMA : PUTRI RATNA SARI DEWI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NIM : 2110101071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PRODI : S1 KEBIDANAN </a:t>
            </a:r>
          </a:p>
        </p:txBody>
      </p:sp>
    </p:spTree>
    <p:extLst>
      <p:ext uri="{BB962C8B-B14F-4D97-AF65-F5344CB8AC3E}">
        <p14:creationId xmlns:p14="http://schemas.microsoft.com/office/powerpoint/2010/main" val="1741699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2C54F-2C85-43F9-919A-7E7E3D4C0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 GANGGUAN INDERA PENCIUMAN?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90052-00D6-4394-9FCA-83A5F805B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Indra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penciuman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salah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lima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dimiliki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manusia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manusia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penciuman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berperan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mendeteksi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aroma.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Kemampuan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menghidu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terganggu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penciuman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dijaga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Gangguan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penciuman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Anda,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hidung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mengganggu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kemampuan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mendeteksi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sekitar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kondisi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akibat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saraf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olfaktori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bertugas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mengontrol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wewangian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terhirup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oleh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hidung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Anda.</a:t>
            </a:r>
          </a:p>
        </p:txBody>
      </p:sp>
    </p:spTree>
    <p:extLst>
      <p:ext uri="{BB962C8B-B14F-4D97-AF65-F5344CB8AC3E}">
        <p14:creationId xmlns:p14="http://schemas.microsoft.com/office/powerpoint/2010/main" val="3553260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C5163-D429-40D9-81DC-6814B7EE6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JENIS KELAINAN INDERA PENCIUMAN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9335D-345E-4308-8B3F-8AF31B2645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saraf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olfaktori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terganggu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terdapat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kelainan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bisa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mengganggu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penciuman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Hyposmia</a:t>
            </a:r>
          </a:p>
          <a:p>
            <a:pPr marL="457200" indent="-457200"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Parosmia</a:t>
            </a:r>
          </a:p>
          <a:p>
            <a:pPr marL="457200" indent="-457200">
              <a:buAutoNum type="arabicPeriod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Phantosmia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Anosmia</a:t>
            </a:r>
          </a:p>
        </p:txBody>
      </p:sp>
    </p:spTree>
    <p:extLst>
      <p:ext uri="{BB962C8B-B14F-4D97-AF65-F5344CB8AC3E}">
        <p14:creationId xmlns:p14="http://schemas.microsoft.com/office/powerpoint/2010/main" val="1663739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BF86F-01C5-4F6B-9A61-433D41030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22972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B6AA7-8513-4F49-8031-E69BEC65A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1211855"/>
            <a:ext cx="9601196" cy="4664013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1.Hyposmia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gangguan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penciuman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menyebabkan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penurunan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kemampuan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hidung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mendeteksi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Hal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ternyata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bisa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diakibatkan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oleh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lain:</a:t>
            </a: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Alergi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Cedera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kepala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Infeksi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saluran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pernapasan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hidung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eptum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hidung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bengkok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Sinusitis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kronis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Penggunaan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obat-obatan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ampicilin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loratadine,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amitriptyline</a:t>
            </a:r>
          </a:p>
        </p:txBody>
      </p:sp>
    </p:spTree>
    <p:extLst>
      <p:ext uri="{BB962C8B-B14F-4D97-AF65-F5344CB8AC3E}">
        <p14:creationId xmlns:p14="http://schemas.microsoft.com/office/powerpoint/2010/main" val="1317843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27966-353B-49C5-BE67-C8F4A84BA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982133"/>
            <a:ext cx="9601196" cy="28480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4448D-E3A0-43F3-A2A3-7C17B9166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1410159"/>
            <a:ext cx="9601196" cy="4465709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Parosmia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keadaan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ketika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seseorang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bisa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mendeteksi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tetapi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salah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mengenalinya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Misalnya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wewangian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sebenarnya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cukup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diartikan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menyenangkan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Respons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penderita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parosmia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biasanya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menggambarkan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sebagian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mereka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hirup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Gangguan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penciuman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biasanya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disebabkan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oleh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Kerusakan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neuron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penerima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penciuman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Cedera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kepala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FluTerpapar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oleh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racun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Gangguan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saraf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sinus</a:t>
            </a:r>
          </a:p>
        </p:txBody>
      </p:sp>
    </p:spTree>
    <p:extLst>
      <p:ext uri="{BB962C8B-B14F-4D97-AF65-F5344CB8AC3E}">
        <p14:creationId xmlns:p14="http://schemas.microsoft.com/office/powerpoint/2010/main" val="1518461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BDDB0-1033-457F-AC75-B524E69C5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22972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0E77B-04BB-486B-B10B-35F4EE628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1355075"/>
            <a:ext cx="9601196" cy="4520793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phantosmia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artinya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halusinasi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bau-bau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sebenarnya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Misalnya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tiba-tiba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mencium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bawang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putih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padahal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kenyataannya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wewangian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Penyebab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terjadinya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gangguan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penciuman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hampir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parosmia.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Mulai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cedera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kepala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flu,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kerusakan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saraf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sinus.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Meskipun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demikian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keduanya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berbeda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Parosmia salah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mengenali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sedangkan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phantosmia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mencium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Pada anosmia,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hidung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penderita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sekali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bisa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mencium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apapun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Biasanya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disebabkan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oleh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cedera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kondisi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hidung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memang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terlahir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0159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BBD05-F80F-4F3C-BDCB-1BEDC415B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CARA PENCEGAHAN ATAU PENGOBATAN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AA0DD-3F7B-437B-B6C5-F2F9B2046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Terkadang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gangguan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penciuman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sementara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sembuh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seiring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berjalannya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Para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melihat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penggunaan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vitamin A dan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dosis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cukup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memang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membantu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Akan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tetapi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dikatakan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cukup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ampuh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mengobati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hidung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kondisi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mengganggu,bisa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menanyakan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dokter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perawatan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bisa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Misalnya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pengangkatan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septum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hidung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steroid dan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antihistamin.Apabila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hidung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bisa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mencium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normal,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cobalah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berkonsultasi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gizi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Hal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bertujuan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agar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tetap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mendapatkan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asupan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nutrisi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cukup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kondisi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pasien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2084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A4302-4A77-4007-B52D-3955B5A68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295402" y="879699"/>
            <a:ext cx="9601196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FCF9D-E5BE-4A24-B79A-EDB1A1907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2390660"/>
            <a:ext cx="9601196" cy="1498294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3248441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D9B247"/>
      </a:accent1>
      <a:accent2>
        <a:srgbClr val="CC702D"/>
      </a:accent2>
      <a:accent3>
        <a:srgbClr val="B53A31"/>
      </a:accent3>
      <a:accent4>
        <a:srgbClr val="815F56"/>
      </a:accent4>
      <a:accent5>
        <a:srgbClr val="AE9E7C"/>
      </a:accent5>
      <a:accent6>
        <a:srgbClr val="7B8865"/>
      </a:accent6>
      <a:hlink>
        <a:srgbClr val="BB7826"/>
      </a:hlink>
      <a:folHlink>
        <a:srgbClr val="CF9C5F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E4E49EB0-FB00-41F5-9359-4843D783A2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19</TotalTime>
  <Words>488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Garamond</vt:lpstr>
      <vt:lpstr>Times New Roman</vt:lpstr>
      <vt:lpstr>Organic</vt:lpstr>
      <vt:lpstr>MASALAH ATAU PENYAKIT  TENTANG INDERA PENCIUMAN DAN PERASA </vt:lpstr>
      <vt:lpstr>ARTI GANGGUAN INDERA PENCIUMAN?</vt:lpstr>
      <vt:lpstr>4 JENIS KELAINAN INDERA PENCIUMAN </vt:lpstr>
      <vt:lpstr>PowerPoint Presentation</vt:lpstr>
      <vt:lpstr>PowerPoint Presentation</vt:lpstr>
      <vt:lpstr>PowerPoint Presentation</vt:lpstr>
      <vt:lpstr>CARA PENCEGAHAN ATAU PENGOBATAN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MASALAH ATAU PENYAKIT  TENTANG INDERA PENCIUMAN DAN PERASA</dc:title>
  <dc:creator>BaliGlobal</dc:creator>
  <cp:lastModifiedBy>BaliGlobal</cp:lastModifiedBy>
  <cp:revision>3</cp:revision>
  <dcterms:created xsi:type="dcterms:W3CDTF">2022-01-22T00:39:56Z</dcterms:created>
  <dcterms:modified xsi:type="dcterms:W3CDTF">2022-01-22T00:59:23Z</dcterms:modified>
</cp:coreProperties>
</file>