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4" r:id="rId1"/>
  </p:sldMasterIdLst>
  <p:notesMasterIdLst>
    <p:notesMasterId r:id="rId11"/>
  </p:notesMasterIdLst>
  <p:sldIdLst>
    <p:sldId id="257" r:id="rId2"/>
    <p:sldId id="259" r:id="rId3"/>
    <p:sldId id="262" r:id="rId4"/>
    <p:sldId id="263" r:id="rId5"/>
    <p:sldId id="264" r:id="rId6"/>
    <p:sldId id="265" r:id="rId7"/>
    <p:sldId id="266" r:id="rId8"/>
    <p:sldId id="267" r:id="rId9"/>
    <p:sldId id="268"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8AA0A46-B1FC-4518-B17F-296B72920652}">
  <a:tblStyle styleId="{C8AA0A46-B1FC-4518-B17F-296B72920652}"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9" d="100"/>
          <a:sy n="89" d="100"/>
        </p:scale>
        <p:origin x="84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g9a5542f15b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2" name="Google Shape;332;g9a5542f15b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9"/>
        <p:cNvGrpSpPr/>
        <p:nvPr/>
      </p:nvGrpSpPr>
      <p:grpSpPr>
        <a:xfrm>
          <a:off x="0" y="0"/>
          <a:ext cx="0" cy="0"/>
          <a:chOff x="0" y="0"/>
          <a:chExt cx="0" cy="0"/>
        </a:xfrm>
      </p:grpSpPr>
      <p:sp>
        <p:nvSpPr>
          <p:cNvPr id="360" name="Google Shape;360;g998d722621_0_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1" name="Google Shape;361;g998d722621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Google Shape;395;g998d722621_0_2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6" name="Google Shape;396;g998d722621_0_2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Google Shape;395;g998d722621_0_2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6" name="Google Shape;396;g998d722621_0_2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46678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Google Shape;395;g998d722621_0_2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6" name="Google Shape;396;g998d722621_0_2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54333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Google Shape;395;g998d722621_0_2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6" name="Google Shape;396;g998d722621_0_2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860884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Google Shape;395;g998d722621_0_2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6" name="Google Shape;396;g998d722621_0_2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741921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Google Shape;395;g998d722621_0_2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6" name="Google Shape;396;g998d722621_0_2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081062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Google Shape;395;g998d722621_0_2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6" name="Google Shape;396;g998d722621_0_2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67748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66"/>
        <p:cNvGrpSpPr/>
        <p:nvPr/>
      </p:nvGrpSpPr>
      <p:grpSpPr>
        <a:xfrm>
          <a:off x="0" y="0"/>
          <a:ext cx="0" cy="0"/>
          <a:chOff x="0" y="0"/>
          <a:chExt cx="0" cy="0"/>
        </a:xfrm>
      </p:grpSpPr>
      <p:grpSp>
        <p:nvGrpSpPr>
          <p:cNvPr id="67" name="Google Shape;67;p7"/>
          <p:cNvGrpSpPr/>
          <p:nvPr/>
        </p:nvGrpSpPr>
        <p:grpSpPr>
          <a:xfrm>
            <a:off x="-1645549" y="-2015865"/>
            <a:ext cx="14188757" cy="10087940"/>
            <a:chOff x="-1645549" y="-2015865"/>
            <a:chExt cx="14188757" cy="10087940"/>
          </a:xfrm>
        </p:grpSpPr>
        <p:grpSp>
          <p:nvGrpSpPr>
            <p:cNvPr id="68" name="Google Shape;68;p7"/>
            <p:cNvGrpSpPr/>
            <p:nvPr/>
          </p:nvGrpSpPr>
          <p:grpSpPr>
            <a:xfrm>
              <a:off x="-1645549" y="-2015865"/>
              <a:ext cx="3359588" cy="8686086"/>
              <a:chOff x="7271351" y="-2015865"/>
              <a:chExt cx="3359588" cy="8686086"/>
            </a:xfrm>
          </p:grpSpPr>
          <p:sp>
            <p:nvSpPr>
              <p:cNvPr id="69" name="Google Shape;69;p7"/>
              <p:cNvSpPr/>
              <p:nvPr/>
            </p:nvSpPr>
            <p:spPr>
              <a:xfrm rot="-336564">
                <a:off x="7392508" y="3512414"/>
                <a:ext cx="2408737" cy="2597003"/>
              </a:xfrm>
              <a:custGeom>
                <a:avLst/>
                <a:gdLst/>
                <a:ahLst/>
                <a:cxnLst/>
                <a:rect l="l" t="t" r="r" b="b"/>
                <a:pathLst>
                  <a:path w="84238" h="90822" extrusionOk="0">
                    <a:moveTo>
                      <a:pt x="15348" y="90821"/>
                    </a:moveTo>
                    <a:lnTo>
                      <a:pt x="15312" y="90726"/>
                    </a:lnTo>
                    <a:lnTo>
                      <a:pt x="1" y="51566"/>
                    </a:lnTo>
                    <a:lnTo>
                      <a:pt x="45197" y="8501"/>
                    </a:lnTo>
                    <a:lnTo>
                      <a:pt x="45221" y="8501"/>
                    </a:lnTo>
                    <a:lnTo>
                      <a:pt x="76868" y="0"/>
                    </a:lnTo>
                    <a:lnTo>
                      <a:pt x="84238" y="19110"/>
                    </a:lnTo>
                    <a:lnTo>
                      <a:pt x="84238" y="19146"/>
                    </a:lnTo>
                    <a:lnTo>
                      <a:pt x="74486" y="79701"/>
                    </a:lnTo>
                    <a:lnTo>
                      <a:pt x="74403" y="79713"/>
                    </a:lnTo>
                    <a:close/>
                    <a:moveTo>
                      <a:pt x="275" y="51626"/>
                    </a:moveTo>
                    <a:lnTo>
                      <a:pt x="15491" y="90559"/>
                    </a:lnTo>
                    <a:lnTo>
                      <a:pt x="74284" y="79510"/>
                    </a:lnTo>
                    <a:lnTo>
                      <a:pt x="84011" y="19134"/>
                    </a:lnTo>
                    <a:lnTo>
                      <a:pt x="76737" y="262"/>
                    </a:lnTo>
                    <a:lnTo>
                      <a:pt x="45304" y="8704"/>
                    </a:lnTo>
                    <a:close/>
                  </a:path>
                </a:pathLst>
              </a:custGeom>
              <a:gradFill>
                <a:gsLst>
                  <a:gs pos="0">
                    <a:schemeClr val="accent6"/>
                  </a:gs>
                  <a:gs pos="50000">
                    <a:schemeClr val="accent4"/>
                  </a:gs>
                  <a:gs pos="100000">
                    <a:schemeClr val="accent5"/>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7"/>
              <p:cNvSpPr/>
              <p:nvPr/>
            </p:nvSpPr>
            <p:spPr>
              <a:xfrm rot="-336564">
                <a:off x="7859748" y="3677361"/>
                <a:ext cx="2348804" cy="2847919"/>
              </a:xfrm>
              <a:custGeom>
                <a:avLst/>
                <a:gdLst/>
                <a:ahLst/>
                <a:cxnLst/>
                <a:rect l="l" t="t" r="r" b="b"/>
                <a:pathLst>
                  <a:path w="82142" h="99597" extrusionOk="0">
                    <a:moveTo>
                      <a:pt x="26433" y="99596"/>
                    </a:moveTo>
                    <a:lnTo>
                      <a:pt x="26361" y="99549"/>
                    </a:lnTo>
                    <a:lnTo>
                      <a:pt x="1" y="83523"/>
                    </a:lnTo>
                    <a:lnTo>
                      <a:pt x="36" y="83439"/>
                    </a:lnTo>
                    <a:lnTo>
                      <a:pt x="29897" y="1286"/>
                    </a:lnTo>
                    <a:lnTo>
                      <a:pt x="29969" y="1286"/>
                    </a:lnTo>
                    <a:lnTo>
                      <a:pt x="82142" y="1"/>
                    </a:lnTo>
                    <a:lnTo>
                      <a:pt x="82094" y="144"/>
                    </a:lnTo>
                    <a:lnTo>
                      <a:pt x="59199" y="72462"/>
                    </a:lnTo>
                    <a:lnTo>
                      <a:pt x="59175" y="72474"/>
                    </a:lnTo>
                    <a:close/>
                    <a:moveTo>
                      <a:pt x="274" y="83428"/>
                    </a:moveTo>
                    <a:lnTo>
                      <a:pt x="26421" y="99322"/>
                    </a:lnTo>
                    <a:lnTo>
                      <a:pt x="59008" y="72331"/>
                    </a:lnTo>
                    <a:lnTo>
                      <a:pt x="81832" y="227"/>
                    </a:lnTo>
                    <a:lnTo>
                      <a:pt x="30040" y="1501"/>
                    </a:lnTo>
                    <a:close/>
                  </a:path>
                </a:pathLst>
              </a:custGeom>
              <a:gradFill>
                <a:gsLst>
                  <a:gs pos="0">
                    <a:schemeClr val="accent6"/>
                  </a:gs>
                  <a:gs pos="50000">
                    <a:schemeClr val="accent4"/>
                  </a:gs>
                  <a:gs pos="100000">
                    <a:schemeClr val="accent5"/>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7"/>
              <p:cNvSpPr/>
              <p:nvPr/>
            </p:nvSpPr>
            <p:spPr>
              <a:xfrm rot="-336564">
                <a:off x="7496060" y="3694056"/>
                <a:ext cx="2715127" cy="2850293"/>
              </a:xfrm>
              <a:custGeom>
                <a:avLst/>
                <a:gdLst/>
                <a:ahLst/>
                <a:cxnLst/>
                <a:rect l="l" t="t" r="r" b="b"/>
                <a:pathLst>
                  <a:path w="94953" h="99680" extrusionOk="0">
                    <a:moveTo>
                      <a:pt x="39160" y="99680"/>
                    </a:moveTo>
                    <a:lnTo>
                      <a:pt x="39088" y="99549"/>
                    </a:lnTo>
                    <a:lnTo>
                      <a:pt x="0" y="29707"/>
                    </a:lnTo>
                    <a:lnTo>
                      <a:pt x="131" y="29671"/>
                    </a:lnTo>
                    <a:lnTo>
                      <a:pt x="94857" y="1"/>
                    </a:lnTo>
                    <a:lnTo>
                      <a:pt x="94952" y="41887"/>
                    </a:lnTo>
                    <a:lnTo>
                      <a:pt x="94929" y="41923"/>
                    </a:lnTo>
                    <a:close/>
                    <a:moveTo>
                      <a:pt x="322" y="29838"/>
                    </a:moveTo>
                    <a:lnTo>
                      <a:pt x="39207" y="99311"/>
                    </a:lnTo>
                    <a:lnTo>
                      <a:pt x="94738" y="41792"/>
                    </a:lnTo>
                    <a:lnTo>
                      <a:pt x="94631" y="299"/>
                    </a:lnTo>
                    <a:close/>
                  </a:path>
                </a:pathLst>
              </a:custGeom>
              <a:gradFill>
                <a:gsLst>
                  <a:gs pos="0">
                    <a:schemeClr val="accent6"/>
                  </a:gs>
                  <a:gs pos="50000">
                    <a:schemeClr val="accent4"/>
                  </a:gs>
                  <a:gs pos="100000">
                    <a:schemeClr val="accent5"/>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7"/>
              <p:cNvSpPr/>
              <p:nvPr/>
            </p:nvSpPr>
            <p:spPr>
              <a:xfrm rot="10463436">
                <a:off x="8101045" y="-1455062"/>
                <a:ext cx="2408737" cy="2597003"/>
              </a:xfrm>
              <a:custGeom>
                <a:avLst/>
                <a:gdLst/>
                <a:ahLst/>
                <a:cxnLst/>
                <a:rect l="l" t="t" r="r" b="b"/>
                <a:pathLst>
                  <a:path w="84238" h="90822" extrusionOk="0">
                    <a:moveTo>
                      <a:pt x="15348" y="90821"/>
                    </a:moveTo>
                    <a:lnTo>
                      <a:pt x="15312" y="90726"/>
                    </a:lnTo>
                    <a:lnTo>
                      <a:pt x="1" y="51566"/>
                    </a:lnTo>
                    <a:lnTo>
                      <a:pt x="45197" y="8501"/>
                    </a:lnTo>
                    <a:lnTo>
                      <a:pt x="45221" y="8501"/>
                    </a:lnTo>
                    <a:lnTo>
                      <a:pt x="76868" y="0"/>
                    </a:lnTo>
                    <a:lnTo>
                      <a:pt x="84238" y="19110"/>
                    </a:lnTo>
                    <a:lnTo>
                      <a:pt x="84238" y="19146"/>
                    </a:lnTo>
                    <a:lnTo>
                      <a:pt x="74486" y="79701"/>
                    </a:lnTo>
                    <a:lnTo>
                      <a:pt x="74403" y="79713"/>
                    </a:lnTo>
                    <a:close/>
                    <a:moveTo>
                      <a:pt x="275" y="51626"/>
                    </a:moveTo>
                    <a:lnTo>
                      <a:pt x="15491" y="90559"/>
                    </a:lnTo>
                    <a:lnTo>
                      <a:pt x="74284" y="79510"/>
                    </a:lnTo>
                    <a:lnTo>
                      <a:pt x="84011" y="19134"/>
                    </a:lnTo>
                    <a:lnTo>
                      <a:pt x="76737" y="262"/>
                    </a:lnTo>
                    <a:lnTo>
                      <a:pt x="45304" y="8704"/>
                    </a:lnTo>
                    <a:close/>
                  </a:path>
                </a:pathLst>
              </a:custGeom>
              <a:gradFill>
                <a:gsLst>
                  <a:gs pos="0">
                    <a:schemeClr val="accent6"/>
                  </a:gs>
                  <a:gs pos="50000">
                    <a:schemeClr val="accent4"/>
                  </a:gs>
                  <a:gs pos="100000">
                    <a:schemeClr val="accent5"/>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7"/>
              <p:cNvSpPr/>
              <p:nvPr/>
            </p:nvSpPr>
            <p:spPr>
              <a:xfrm rot="10463436">
                <a:off x="7693739" y="-1870925"/>
                <a:ext cx="2348804" cy="2847919"/>
              </a:xfrm>
              <a:custGeom>
                <a:avLst/>
                <a:gdLst/>
                <a:ahLst/>
                <a:cxnLst/>
                <a:rect l="l" t="t" r="r" b="b"/>
                <a:pathLst>
                  <a:path w="82142" h="99597" extrusionOk="0">
                    <a:moveTo>
                      <a:pt x="26433" y="99596"/>
                    </a:moveTo>
                    <a:lnTo>
                      <a:pt x="26361" y="99549"/>
                    </a:lnTo>
                    <a:lnTo>
                      <a:pt x="1" y="83523"/>
                    </a:lnTo>
                    <a:lnTo>
                      <a:pt x="36" y="83439"/>
                    </a:lnTo>
                    <a:lnTo>
                      <a:pt x="29897" y="1286"/>
                    </a:lnTo>
                    <a:lnTo>
                      <a:pt x="29969" y="1286"/>
                    </a:lnTo>
                    <a:lnTo>
                      <a:pt x="82142" y="1"/>
                    </a:lnTo>
                    <a:lnTo>
                      <a:pt x="82094" y="144"/>
                    </a:lnTo>
                    <a:lnTo>
                      <a:pt x="59199" y="72462"/>
                    </a:lnTo>
                    <a:lnTo>
                      <a:pt x="59175" y="72474"/>
                    </a:lnTo>
                    <a:close/>
                    <a:moveTo>
                      <a:pt x="274" y="83428"/>
                    </a:moveTo>
                    <a:lnTo>
                      <a:pt x="26421" y="99322"/>
                    </a:lnTo>
                    <a:lnTo>
                      <a:pt x="59008" y="72331"/>
                    </a:lnTo>
                    <a:lnTo>
                      <a:pt x="81832" y="227"/>
                    </a:lnTo>
                    <a:lnTo>
                      <a:pt x="30040" y="1501"/>
                    </a:lnTo>
                    <a:close/>
                  </a:path>
                </a:pathLst>
              </a:custGeom>
              <a:gradFill>
                <a:gsLst>
                  <a:gs pos="0">
                    <a:schemeClr val="accent6"/>
                  </a:gs>
                  <a:gs pos="50000">
                    <a:schemeClr val="accent4"/>
                  </a:gs>
                  <a:gs pos="100000">
                    <a:schemeClr val="accent5"/>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7"/>
              <p:cNvSpPr/>
              <p:nvPr/>
            </p:nvSpPr>
            <p:spPr>
              <a:xfrm rot="10463436">
                <a:off x="7691103" y="-1889993"/>
                <a:ext cx="2715127" cy="2850293"/>
              </a:xfrm>
              <a:custGeom>
                <a:avLst/>
                <a:gdLst/>
                <a:ahLst/>
                <a:cxnLst/>
                <a:rect l="l" t="t" r="r" b="b"/>
                <a:pathLst>
                  <a:path w="94953" h="99680" extrusionOk="0">
                    <a:moveTo>
                      <a:pt x="39160" y="99680"/>
                    </a:moveTo>
                    <a:lnTo>
                      <a:pt x="39088" y="99549"/>
                    </a:lnTo>
                    <a:lnTo>
                      <a:pt x="0" y="29707"/>
                    </a:lnTo>
                    <a:lnTo>
                      <a:pt x="131" y="29671"/>
                    </a:lnTo>
                    <a:lnTo>
                      <a:pt x="94857" y="1"/>
                    </a:lnTo>
                    <a:lnTo>
                      <a:pt x="94952" y="41887"/>
                    </a:lnTo>
                    <a:lnTo>
                      <a:pt x="94929" y="41923"/>
                    </a:lnTo>
                    <a:close/>
                    <a:moveTo>
                      <a:pt x="322" y="29838"/>
                    </a:moveTo>
                    <a:lnTo>
                      <a:pt x="39207" y="99311"/>
                    </a:lnTo>
                    <a:lnTo>
                      <a:pt x="94738" y="41792"/>
                    </a:lnTo>
                    <a:lnTo>
                      <a:pt x="94631" y="299"/>
                    </a:lnTo>
                    <a:close/>
                  </a:path>
                </a:pathLst>
              </a:custGeom>
              <a:gradFill>
                <a:gsLst>
                  <a:gs pos="0">
                    <a:schemeClr val="accent6"/>
                  </a:gs>
                  <a:gs pos="50000">
                    <a:schemeClr val="accent4"/>
                  </a:gs>
                  <a:gs pos="100000">
                    <a:schemeClr val="accent5"/>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5" name="Google Shape;75;p7"/>
            <p:cNvGrpSpPr/>
            <p:nvPr/>
          </p:nvGrpSpPr>
          <p:grpSpPr>
            <a:xfrm rot="2219984">
              <a:off x="7913359" y="3296805"/>
              <a:ext cx="3796561" cy="4039571"/>
              <a:chOff x="7558301" y="3163860"/>
              <a:chExt cx="3072638" cy="3269311"/>
            </a:xfrm>
          </p:grpSpPr>
          <p:sp>
            <p:nvSpPr>
              <p:cNvPr id="76" name="Google Shape;76;p7"/>
              <p:cNvSpPr/>
              <p:nvPr/>
            </p:nvSpPr>
            <p:spPr>
              <a:xfrm rot="-336564">
                <a:off x="7679458" y="3275364"/>
                <a:ext cx="2408737" cy="2597003"/>
              </a:xfrm>
              <a:custGeom>
                <a:avLst/>
                <a:gdLst/>
                <a:ahLst/>
                <a:cxnLst/>
                <a:rect l="l" t="t" r="r" b="b"/>
                <a:pathLst>
                  <a:path w="84238" h="90822" extrusionOk="0">
                    <a:moveTo>
                      <a:pt x="15348" y="90821"/>
                    </a:moveTo>
                    <a:lnTo>
                      <a:pt x="15312" y="90726"/>
                    </a:lnTo>
                    <a:lnTo>
                      <a:pt x="1" y="51566"/>
                    </a:lnTo>
                    <a:lnTo>
                      <a:pt x="45197" y="8501"/>
                    </a:lnTo>
                    <a:lnTo>
                      <a:pt x="45221" y="8501"/>
                    </a:lnTo>
                    <a:lnTo>
                      <a:pt x="76868" y="0"/>
                    </a:lnTo>
                    <a:lnTo>
                      <a:pt x="84238" y="19110"/>
                    </a:lnTo>
                    <a:lnTo>
                      <a:pt x="84238" y="19146"/>
                    </a:lnTo>
                    <a:lnTo>
                      <a:pt x="74486" y="79701"/>
                    </a:lnTo>
                    <a:lnTo>
                      <a:pt x="74403" y="79713"/>
                    </a:lnTo>
                    <a:close/>
                    <a:moveTo>
                      <a:pt x="275" y="51626"/>
                    </a:moveTo>
                    <a:lnTo>
                      <a:pt x="15491" y="90559"/>
                    </a:lnTo>
                    <a:lnTo>
                      <a:pt x="74284" y="79510"/>
                    </a:lnTo>
                    <a:lnTo>
                      <a:pt x="84011" y="19134"/>
                    </a:lnTo>
                    <a:lnTo>
                      <a:pt x="76737" y="262"/>
                    </a:lnTo>
                    <a:lnTo>
                      <a:pt x="45304" y="8704"/>
                    </a:lnTo>
                    <a:close/>
                  </a:path>
                </a:pathLst>
              </a:custGeom>
              <a:gradFill>
                <a:gsLst>
                  <a:gs pos="0">
                    <a:schemeClr val="accent6"/>
                  </a:gs>
                  <a:gs pos="50000">
                    <a:schemeClr val="accent4"/>
                  </a:gs>
                  <a:gs pos="100000">
                    <a:schemeClr val="accent5"/>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7"/>
              <p:cNvSpPr/>
              <p:nvPr/>
            </p:nvSpPr>
            <p:spPr>
              <a:xfrm rot="-336564">
                <a:off x="8146698" y="3440311"/>
                <a:ext cx="2348804" cy="2847919"/>
              </a:xfrm>
              <a:custGeom>
                <a:avLst/>
                <a:gdLst/>
                <a:ahLst/>
                <a:cxnLst/>
                <a:rect l="l" t="t" r="r" b="b"/>
                <a:pathLst>
                  <a:path w="82142" h="99597" extrusionOk="0">
                    <a:moveTo>
                      <a:pt x="26433" y="99596"/>
                    </a:moveTo>
                    <a:lnTo>
                      <a:pt x="26361" y="99549"/>
                    </a:lnTo>
                    <a:lnTo>
                      <a:pt x="1" y="83523"/>
                    </a:lnTo>
                    <a:lnTo>
                      <a:pt x="36" y="83439"/>
                    </a:lnTo>
                    <a:lnTo>
                      <a:pt x="29897" y="1286"/>
                    </a:lnTo>
                    <a:lnTo>
                      <a:pt x="29969" y="1286"/>
                    </a:lnTo>
                    <a:lnTo>
                      <a:pt x="82142" y="1"/>
                    </a:lnTo>
                    <a:lnTo>
                      <a:pt x="82094" y="144"/>
                    </a:lnTo>
                    <a:lnTo>
                      <a:pt x="59199" y="72462"/>
                    </a:lnTo>
                    <a:lnTo>
                      <a:pt x="59175" y="72474"/>
                    </a:lnTo>
                    <a:close/>
                    <a:moveTo>
                      <a:pt x="274" y="83428"/>
                    </a:moveTo>
                    <a:lnTo>
                      <a:pt x="26421" y="99322"/>
                    </a:lnTo>
                    <a:lnTo>
                      <a:pt x="59008" y="72331"/>
                    </a:lnTo>
                    <a:lnTo>
                      <a:pt x="81832" y="227"/>
                    </a:lnTo>
                    <a:lnTo>
                      <a:pt x="30040" y="1501"/>
                    </a:lnTo>
                    <a:close/>
                  </a:path>
                </a:pathLst>
              </a:custGeom>
              <a:gradFill>
                <a:gsLst>
                  <a:gs pos="0">
                    <a:schemeClr val="accent6"/>
                  </a:gs>
                  <a:gs pos="50000">
                    <a:schemeClr val="accent4"/>
                  </a:gs>
                  <a:gs pos="100000">
                    <a:schemeClr val="accent5"/>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7"/>
              <p:cNvSpPr/>
              <p:nvPr/>
            </p:nvSpPr>
            <p:spPr>
              <a:xfrm rot="-336564">
                <a:off x="7783010" y="3457006"/>
                <a:ext cx="2715127" cy="2850293"/>
              </a:xfrm>
              <a:custGeom>
                <a:avLst/>
                <a:gdLst/>
                <a:ahLst/>
                <a:cxnLst/>
                <a:rect l="l" t="t" r="r" b="b"/>
                <a:pathLst>
                  <a:path w="94953" h="99680" extrusionOk="0">
                    <a:moveTo>
                      <a:pt x="39160" y="99680"/>
                    </a:moveTo>
                    <a:lnTo>
                      <a:pt x="39088" y="99549"/>
                    </a:lnTo>
                    <a:lnTo>
                      <a:pt x="0" y="29707"/>
                    </a:lnTo>
                    <a:lnTo>
                      <a:pt x="131" y="29671"/>
                    </a:lnTo>
                    <a:lnTo>
                      <a:pt x="94857" y="1"/>
                    </a:lnTo>
                    <a:lnTo>
                      <a:pt x="94952" y="41887"/>
                    </a:lnTo>
                    <a:lnTo>
                      <a:pt x="94929" y="41923"/>
                    </a:lnTo>
                    <a:close/>
                    <a:moveTo>
                      <a:pt x="322" y="29838"/>
                    </a:moveTo>
                    <a:lnTo>
                      <a:pt x="39207" y="99311"/>
                    </a:lnTo>
                    <a:lnTo>
                      <a:pt x="94738" y="41792"/>
                    </a:lnTo>
                    <a:lnTo>
                      <a:pt x="94631" y="299"/>
                    </a:lnTo>
                    <a:close/>
                  </a:path>
                </a:pathLst>
              </a:custGeom>
              <a:gradFill>
                <a:gsLst>
                  <a:gs pos="0">
                    <a:schemeClr val="accent6"/>
                  </a:gs>
                  <a:gs pos="50000">
                    <a:schemeClr val="accent4"/>
                  </a:gs>
                  <a:gs pos="100000">
                    <a:schemeClr val="accent5"/>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79" name="Google Shape;79;p7"/>
          <p:cNvSpPr txBox="1">
            <a:spLocks noGrp="1"/>
          </p:cNvSpPr>
          <p:nvPr>
            <p:ph type="body" idx="1"/>
          </p:nvPr>
        </p:nvSpPr>
        <p:spPr>
          <a:xfrm>
            <a:off x="1427100" y="1221400"/>
            <a:ext cx="2946900" cy="2753700"/>
          </a:xfrm>
          <a:prstGeom prst="rect">
            <a:avLst/>
          </a:prstGeom>
        </p:spPr>
        <p:txBody>
          <a:bodyPr spcFirstLastPara="1" wrap="square" lIns="91425" tIns="91425" rIns="91425" bIns="91425" anchor="ctr" anchorCtr="0">
            <a:noAutofit/>
          </a:bodyPr>
          <a:lstStyle>
            <a:lvl1pPr marL="457200" lvl="0" indent="-304800">
              <a:spcBef>
                <a:spcPts val="0"/>
              </a:spcBef>
              <a:spcAft>
                <a:spcPts val="0"/>
              </a:spcAft>
              <a:buSzPts val="1200"/>
              <a:buChar char="●"/>
              <a:defRPr/>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80" name="Google Shape;80;p7"/>
          <p:cNvSpPr txBox="1">
            <a:spLocks noGrp="1"/>
          </p:cNvSpPr>
          <p:nvPr>
            <p:ph type="title"/>
          </p:nvPr>
        </p:nvSpPr>
        <p:spPr>
          <a:xfrm>
            <a:off x="1996975" y="539500"/>
            <a:ext cx="5150100" cy="431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300"/>
              <a:buNone/>
              <a:defRPr sz="2800"/>
            </a:lvl1pPr>
            <a:lvl2pPr lvl="1" algn="ctr" rtl="0">
              <a:spcBef>
                <a:spcPts val="0"/>
              </a:spcBef>
              <a:spcAft>
                <a:spcPts val="0"/>
              </a:spcAft>
              <a:buSzPts val="3300"/>
              <a:buNone/>
              <a:defRPr/>
            </a:lvl2pPr>
            <a:lvl3pPr lvl="2" algn="ctr" rtl="0">
              <a:spcBef>
                <a:spcPts val="0"/>
              </a:spcBef>
              <a:spcAft>
                <a:spcPts val="0"/>
              </a:spcAft>
              <a:buSzPts val="3300"/>
              <a:buNone/>
              <a:defRPr/>
            </a:lvl3pPr>
            <a:lvl4pPr lvl="3" algn="ctr" rtl="0">
              <a:spcBef>
                <a:spcPts val="0"/>
              </a:spcBef>
              <a:spcAft>
                <a:spcPts val="0"/>
              </a:spcAft>
              <a:buSzPts val="3300"/>
              <a:buNone/>
              <a:defRPr/>
            </a:lvl4pPr>
            <a:lvl5pPr lvl="4" algn="ctr" rtl="0">
              <a:spcBef>
                <a:spcPts val="0"/>
              </a:spcBef>
              <a:spcAft>
                <a:spcPts val="0"/>
              </a:spcAft>
              <a:buSzPts val="3300"/>
              <a:buNone/>
              <a:defRPr/>
            </a:lvl5pPr>
            <a:lvl6pPr lvl="5" algn="ctr" rtl="0">
              <a:spcBef>
                <a:spcPts val="0"/>
              </a:spcBef>
              <a:spcAft>
                <a:spcPts val="0"/>
              </a:spcAft>
              <a:buSzPts val="3300"/>
              <a:buNone/>
              <a:defRPr/>
            </a:lvl6pPr>
            <a:lvl7pPr lvl="6" algn="ctr" rtl="0">
              <a:spcBef>
                <a:spcPts val="0"/>
              </a:spcBef>
              <a:spcAft>
                <a:spcPts val="0"/>
              </a:spcAft>
              <a:buSzPts val="3300"/>
              <a:buNone/>
              <a:defRPr/>
            </a:lvl7pPr>
            <a:lvl8pPr lvl="7" algn="ctr" rtl="0">
              <a:spcBef>
                <a:spcPts val="0"/>
              </a:spcBef>
              <a:spcAft>
                <a:spcPts val="0"/>
              </a:spcAft>
              <a:buSzPts val="3300"/>
              <a:buNone/>
              <a:defRPr/>
            </a:lvl8pPr>
            <a:lvl9pPr lvl="8" algn="ctr" rtl="0">
              <a:spcBef>
                <a:spcPts val="0"/>
              </a:spcBef>
              <a:spcAft>
                <a:spcPts val="0"/>
              </a:spcAft>
              <a:buSzPts val="33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81"/>
        <p:cNvGrpSpPr/>
        <p:nvPr/>
      </p:nvGrpSpPr>
      <p:grpSpPr>
        <a:xfrm>
          <a:off x="0" y="0"/>
          <a:ext cx="0" cy="0"/>
          <a:chOff x="0" y="0"/>
          <a:chExt cx="0" cy="0"/>
        </a:xfrm>
      </p:grpSpPr>
      <p:grpSp>
        <p:nvGrpSpPr>
          <p:cNvPr id="82" name="Google Shape;82;p8"/>
          <p:cNvGrpSpPr/>
          <p:nvPr/>
        </p:nvGrpSpPr>
        <p:grpSpPr>
          <a:xfrm>
            <a:off x="-585686" y="-1099379"/>
            <a:ext cx="10929760" cy="7352891"/>
            <a:chOff x="-585686" y="-1099379"/>
            <a:chExt cx="10929760" cy="7352891"/>
          </a:xfrm>
        </p:grpSpPr>
        <p:sp>
          <p:nvSpPr>
            <p:cNvPr id="83" name="Google Shape;83;p8"/>
            <p:cNvSpPr/>
            <p:nvPr/>
          </p:nvSpPr>
          <p:spPr>
            <a:xfrm rot="315833">
              <a:off x="-470260" y="2809509"/>
              <a:ext cx="2437809" cy="2628347"/>
            </a:xfrm>
            <a:custGeom>
              <a:avLst/>
              <a:gdLst/>
              <a:ahLst/>
              <a:cxnLst/>
              <a:rect l="l" t="t" r="r" b="b"/>
              <a:pathLst>
                <a:path w="84238" h="90822" extrusionOk="0">
                  <a:moveTo>
                    <a:pt x="15348" y="90821"/>
                  </a:moveTo>
                  <a:lnTo>
                    <a:pt x="15312" y="90726"/>
                  </a:lnTo>
                  <a:lnTo>
                    <a:pt x="1" y="51566"/>
                  </a:lnTo>
                  <a:lnTo>
                    <a:pt x="45197" y="8501"/>
                  </a:lnTo>
                  <a:lnTo>
                    <a:pt x="45221" y="8501"/>
                  </a:lnTo>
                  <a:lnTo>
                    <a:pt x="76868" y="0"/>
                  </a:lnTo>
                  <a:lnTo>
                    <a:pt x="84238" y="19110"/>
                  </a:lnTo>
                  <a:lnTo>
                    <a:pt x="84238" y="19146"/>
                  </a:lnTo>
                  <a:lnTo>
                    <a:pt x="74486" y="79701"/>
                  </a:lnTo>
                  <a:lnTo>
                    <a:pt x="74403" y="79713"/>
                  </a:lnTo>
                  <a:close/>
                  <a:moveTo>
                    <a:pt x="275" y="51626"/>
                  </a:moveTo>
                  <a:lnTo>
                    <a:pt x="15491" y="90559"/>
                  </a:lnTo>
                  <a:lnTo>
                    <a:pt x="74284" y="79510"/>
                  </a:lnTo>
                  <a:lnTo>
                    <a:pt x="84011" y="19134"/>
                  </a:lnTo>
                  <a:lnTo>
                    <a:pt x="76737" y="262"/>
                  </a:lnTo>
                  <a:lnTo>
                    <a:pt x="45304" y="8704"/>
                  </a:lnTo>
                  <a:close/>
                </a:path>
              </a:pathLst>
            </a:custGeom>
            <a:gradFill>
              <a:gsLst>
                <a:gs pos="0">
                  <a:schemeClr val="accent6"/>
                </a:gs>
                <a:gs pos="50000">
                  <a:schemeClr val="accent4"/>
                </a:gs>
                <a:gs pos="100000">
                  <a:schemeClr val="accent5"/>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8"/>
            <p:cNvSpPr/>
            <p:nvPr/>
          </p:nvSpPr>
          <p:spPr>
            <a:xfrm rot="315833">
              <a:off x="-13572" y="3038950"/>
              <a:ext cx="2377152" cy="2882292"/>
            </a:xfrm>
            <a:custGeom>
              <a:avLst/>
              <a:gdLst/>
              <a:ahLst/>
              <a:cxnLst/>
              <a:rect l="l" t="t" r="r" b="b"/>
              <a:pathLst>
                <a:path w="82142" h="99597" extrusionOk="0">
                  <a:moveTo>
                    <a:pt x="26433" y="99596"/>
                  </a:moveTo>
                  <a:lnTo>
                    <a:pt x="26361" y="99549"/>
                  </a:lnTo>
                  <a:lnTo>
                    <a:pt x="1" y="83523"/>
                  </a:lnTo>
                  <a:lnTo>
                    <a:pt x="36" y="83439"/>
                  </a:lnTo>
                  <a:lnTo>
                    <a:pt x="29897" y="1286"/>
                  </a:lnTo>
                  <a:lnTo>
                    <a:pt x="29969" y="1286"/>
                  </a:lnTo>
                  <a:lnTo>
                    <a:pt x="82142" y="1"/>
                  </a:lnTo>
                  <a:lnTo>
                    <a:pt x="82094" y="144"/>
                  </a:lnTo>
                  <a:lnTo>
                    <a:pt x="59199" y="72462"/>
                  </a:lnTo>
                  <a:lnTo>
                    <a:pt x="59175" y="72474"/>
                  </a:lnTo>
                  <a:close/>
                  <a:moveTo>
                    <a:pt x="274" y="83428"/>
                  </a:moveTo>
                  <a:lnTo>
                    <a:pt x="26421" y="99322"/>
                  </a:lnTo>
                  <a:lnTo>
                    <a:pt x="59008" y="72331"/>
                  </a:lnTo>
                  <a:lnTo>
                    <a:pt x="81832" y="227"/>
                  </a:lnTo>
                  <a:lnTo>
                    <a:pt x="30040" y="1501"/>
                  </a:lnTo>
                  <a:close/>
                </a:path>
              </a:pathLst>
            </a:custGeom>
            <a:gradFill>
              <a:gsLst>
                <a:gs pos="0">
                  <a:schemeClr val="accent6"/>
                </a:gs>
                <a:gs pos="50000">
                  <a:schemeClr val="accent4"/>
                </a:gs>
                <a:gs pos="100000">
                  <a:schemeClr val="accent5"/>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8"/>
            <p:cNvSpPr/>
            <p:nvPr/>
          </p:nvSpPr>
          <p:spPr>
            <a:xfrm rot="315833">
              <a:off x="-286641" y="3248850"/>
              <a:ext cx="2747897" cy="2884694"/>
            </a:xfrm>
            <a:custGeom>
              <a:avLst/>
              <a:gdLst/>
              <a:ahLst/>
              <a:cxnLst/>
              <a:rect l="l" t="t" r="r" b="b"/>
              <a:pathLst>
                <a:path w="94953" h="99680" extrusionOk="0">
                  <a:moveTo>
                    <a:pt x="39160" y="99680"/>
                  </a:moveTo>
                  <a:lnTo>
                    <a:pt x="39088" y="99549"/>
                  </a:lnTo>
                  <a:lnTo>
                    <a:pt x="0" y="29707"/>
                  </a:lnTo>
                  <a:lnTo>
                    <a:pt x="131" y="29671"/>
                  </a:lnTo>
                  <a:lnTo>
                    <a:pt x="94857" y="1"/>
                  </a:lnTo>
                  <a:lnTo>
                    <a:pt x="94952" y="41887"/>
                  </a:lnTo>
                  <a:lnTo>
                    <a:pt x="94929" y="41923"/>
                  </a:lnTo>
                  <a:close/>
                  <a:moveTo>
                    <a:pt x="322" y="29838"/>
                  </a:moveTo>
                  <a:lnTo>
                    <a:pt x="39207" y="99311"/>
                  </a:lnTo>
                  <a:lnTo>
                    <a:pt x="94738" y="41792"/>
                  </a:lnTo>
                  <a:lnTo>
                    <a:pt x="94631" y="299"/>
                  </a:lnTo>
                  <a:close/>
                </a:path>
              </a:pathLst>
            </a:custGeom>
            <a:gradFill>
              <a:gsLst>
                <a:gs pos="0">
                  <a:schemeClr val="accent6"/>
                </a:gs>
                <a:gs pos="50000">
                  <a:schemeClr val="accent4"/>
                </a:gs>
                <a:gs pos="100000">
                  <a:schemeClr val="accent5"/>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8"/>
            <p:cNvSpPr/>
            <p:nvPr/>
          </p:nvSpPr>
          <p:spPr>
            <a:xfrm rot="315633">
              <a:off x="6771567" y="-971975"/>
              <a:ext cx="2924002" cy="3152541"/>
            </a:xfrm>
            <a:custGeom>
              <a:avLst/>
              <a:gdLst/>
              <a:ahLst/>
              <a:cxnLst/>
              <a:rect l="l" t="t" r="r" b="b"/>
              <a:pathLst>
                <a:path w="84238" h="90822" extrusionOk="0">
                  <a:moveTo>
                    <a:pt x="15348" y="90821"/>
                  </a:moveTo>
                  <a:lnTo>
                    <a:pt x="15312" y="90726"/>
                  </a:lnTo>
                  <a:lnTo>
                    <a:pt x="1" y="51566"/>
                  </a:lnTo>
                  <a:lnTo>
                    <a:pt x="45197" y="8501"/>
                  </a:lnTo>
                  <a:lnTo>
                    <a:pt x="45221" y="8501"/>
                  </a:lnTo>
                  <a:lnTo>
                    <a:pt x="76868" y="0"/>
                  </a:lnTo>
                  <a:lnTo>
                    <a:pt x="84238" y="19110"/>
                  </a:lnTo>
                  <a:lnTo>
                    <a:pt x="84238" y="19146"/>
                  </a:lnTo>
                  <a:lnTo>
                    <a:pt x="74486" y="79701"/>
                  </a:lnTo>
                  <a:lnTo>
                    <a:pt x="74403" y="79713"/>
                  </a:lnTo>
                  <a:close/>
                  <a:moveTo>
                    <a:pt x="275" y="51626"/>
                  </a:moveTo>
                  <a:lnTo>
                    <a:pt x="15491" y="90559"/>
                  </a:lnTo>
                  <a:lnTo>
                    <a:pt x="74284" y="79510"/>
                  </a:lnTo>
                  <a:lnTo>
                    <a:pt x="84011" y="19134"/>
                  </a:lnTo>
                  <a:lnTo>
                    <a:pt x="76737" y="262"/>
                  </a:lnTo>
                  <a:lnTo>
                    <a:pt x="45304" y="8704"/>
                  </a:lnTo>
                  <a:close/>
                </a:path>
              </a:pathLst>
            </a:custGeom>
            <a:gradFill>
              <a:gsLst>
                <a:gs pos="0">
                  <a:schemeClr val="accent6"/>
                </a:gs>
                <a:gs pos="50000">
                  <a:schemeClr val="accent4"/>
                </a:gs>
                <a:gs pos="100000">
                  <a:schemeClr val="accent5"/>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8"/>
            <p:cNvSpPr/>
            <p:nvPr/>
          </p:nvSpPr>
          <p:spPr>
            <a:xfrm rot="315633">
              <a:off x="6951891" y="-552494"/>
              <a:ext cx="2851248" cy="3457132"/>
            </a:xfrm>
            <a:custGeom>
              <a:avLst/>
              <a:gdLst/>
              <a:ahLst/>
              <a:cxnLst/>
              <a:rect l="l" t="t" r="r" b="b"/>
              <a:pathLst>
                <a:path w="82142" h="99597" extrusionOk="0">
                  <a:moveTo>
                    <a:pt x="26433" y="99596"/>
                  </a:moveTo>
                  <a:lnTo>
                    <a:pt x="26361" y="99549"/>
                  </a:lnTo>
                  <a:lnTo>
                    <a:pt x="1" y="83523"/>
                  </a:lnTo>
                  <a:lnTo>
                    <a:pt x="36" y="83439"/>
                  </a:lnTo>
                  <a:lnTo>
                    <a:pt x="29897" y="1286"/>
                  </a:lnTo>
                  <a:lnTo>
                    <a:pt x="29969" y="1286"/>
                  </a:lnTo>
                  <a:lnTo>
                    <a:pt x="82142" y="1"/>
                  </a:lnTo>
                  <a:lnTo>
                    <a:pt x="82094" y="144"/>
                  </a:lnTo>
                  <a:lnTo>
                    <a:pt x="59199" y="72462"/>
                  </a:lnTo>
                  <a:lnTo>
                    <a:pt x="59175" y="72474"/>
                  </a:lnTo>
                  <a:close/>
                  <a:moveTo>
                    <a:pt x="274" y="83428"/>
                  </a:moveTo>
                  <a:lnTo>
                    <a:pt x="26421" y="99322"/>
                  </a:lnTo>
                  <a:lnTo>
                    <a:pt x="59008" y="72331"/>
                  </a:lnTo>
                  <a:lnTo>
                    <a:pt x="81832" y="227"/>
                  </a:lnTo>
                  <a:lnTo>
                    <a:pt x="30040" y="1501"/>
                  </a:lnTo>
                  <a:close/>
                </a:path>
              </a:pathLst>
            </a:custGeom>
            <a:gradFill>
              <a:gsLst>
                <a:gs pos="0">
                  <a:schemeClr val="accent6"/>
                </a:gs>
                <a:gs pos="50000">
                  <a:schemeClr val="accent4"/>
                </a:gs>
                <a:gs pos="100000">
                  <a:schemeClr val="accent5"/>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8"/>
            <p:cNvSpPr/>
            <p:nvPr/>
          </p:nvSpPr>
          <p:spPr>
            <a:xfrm rot="315633">
              <a:off x="6896466" y="-360189"/>
              <a:ext cx="3295933" cy="3460013"/>
            </a:xfrm>
            <a:custGeom>
              <a:avLst/>
              <a:gdLst/>
              <a:ahLst/>
              <a:cxnLst/>
              <a:rect l="l" t="t" r="r" b="b"/>
              <a:pathLst>
                <a:path w="94953" h="99680" extrusionOk="0">
                  <a:moveTo>
                    <a:pt x="39160" y="99680"/>
                  </a:moveTo>
                  <a:lnTo>
                    <a:pt x="39088" y="99549"/>
                  </a:lnTo>
                  <a:lnTo>
                    <a:pt x="0" y="29707"/>
                  </a:lnTo>
                  <a:lnTo>
                    <a:pt x="131" y="29671"/>
                  </a:lnTo>
                  <a:lnTo>
                    <a:pt x="94857" y="1"/>
                  </a:lnTo>
                  <a:lnTo>
                    <a:pt x="94952" y="41887"/>
                  </a:lnTo>
                  <a:lnTo>
                    <a:pt x="94929" y="41923"/>
                  </a:lnTo>
                  <a:close/>
                  <a:moveTo>
                    <a:pt x="322" y="29838"/>
                  </a:moveTo>
                  <a:lnTo>
                    <a:pt x="39207" y="99311"/>
                  </a:lnTo>
                  <a:lnTo>
                    <a:pt x="94738" y="41792"/>
                  </a:lnTo>
                  <a:lnTo>
                    <a:pt x="94631" y="299"/>
                  </a:lnTo>
                  <a:close/>
                </a:path>
              </a:pathLst>
            </a:custGeom>
            <a:gradFill>
              <a:gsLst>
                <a:gs pos="0">
                  <a:schemeClr val="accent6"/>
                </a:gs>
                <a:gs pos="50000">
                  <a:schemeClr val="accent4"/>
                </a:gs>
                <a:gs pos="100000">
                  <a:schemeClr val="accent5"/>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8"/>
            <p:cNvSpPr/>
            <p:nvPr/>
          </p:nvSpPr>
          <p:spPr>
            <a:xfrm>
              <a:off x="1271525" y="759175"/>
              <a:ext cx="6595500" cy="3645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8"/>
            <p:cNvSpPr/>
            <p:nvPr/>
          </p:nvSpPr>
          <p:spPr>
            <a:xfrm rot="5400000">
              <a:off x="2739044" y="-751734"/>
              <a:ext cx="3665822" cy="6646939"/>
            </a:xfrm>
            <a:custGeom>
              <a:avLst/>
              <a:gdLst/>
              <a:ahLst/>
              <a:cxnLst/>
              <a:rect l="l" t="t" r="r" b="b"/>
              <a:pathLst>
                <a:path w="47852" h="71534" extrusionOk="0">
                  <a:moveTo>
                    <a:pt x="47852" y="71533"/>
                  </a:moveTo>
                  <a:lnTo>
                    <a:pt x="0" y="71533"/>
                  </a:lnTo>
                  <a:lnTo>
                    <a:pt x="0" y="0"/>
                  </a:lnTo>
                  <a:lnTo>
                    <a:pt x="47852" y="0"/>
                  </a:lnTo>
                  <a:close/>
                  <a:moveTo>
                    <a:pt x="441" y="71093"/>
                  </a:moveTo>
                  <a:lnTo>
                    <a:pt x="47411" y="71093"/>
                  </a:lnTo>
                  <a:lnTo>
                    <a:pt x="47411" y="453"/>
                  </a:lnTo>
                  <a:lnTo>
                    <a:pt x="441" y="453"/>
                  </a:lnTo>
                  <a:close/>
                </a:path>
              </a:pathLst>
            </a:custGeom>
            <a:gradFill>
              <a:gsLst>
                <a:gs pos="0">
                  <a:schemeClr val="accent6"/>
                </a:gs>
                <a:gs pos="50000">
                  <a:schemeClr val="accent4"/>
                </a:gs>
                <a:gs pos="100000">
                  <a:schemeClr val="accent5"/>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1" name="Google Shape;91;p8"/>
          <p:cNvSpPr txBox="1">
            <a:spLocks noGrp="1"/>
          </p:cNvSpPr>
          <p:nvPr>
            <p:ph type="title"/>
          </p:nvPr>
        </p:nvSpPr>
        <p:spPr>
          <a:xfrm>
            <a:off x="2716500" y="2904100"/>
            <a:ext cx="3711000" cy="393900"/>
          </a:xfrm>
          <a:prstGeom prst="rect">
            <a:avLst/>
          </a:prstGeom>
        </p:spPr>
        <p:txBody>
          <a:bodyPr spcFirstLastPara="1" wrap="square" lIns="91425" tIns="91425" rIns="91425" bIns="91425" anchor="ctr" anchorCtr="0">
            <a:noAutofit/>
          </a:bodyPr>
          <a:lstStyle>
            <a:lvl1pPr lvl="0" algn="ctr">
              <a:spcBef>
                <a:spcPts val="0"/>
              </a:spcBef>
              <a:spcAft>
                <a:spcPts val="0"/>
              </a:spcAft>
              <a:buSzPts val="4800"/>
              <a:buNone/>
              <a:defRPr sz="1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92" name="Google Shape;92;p8"/>
          <p:cNvSpPr txBox="1">
            <a:spLocks noGrp="1"/>
          </p:cNvSpPr>
          <p:nvPr>
            <p:ph type="subTitle" idx="1"/>
          </p:nvPr>
        </p:nvSpPr>
        <p:spPr>
          <a:xfrm>
            <a:off x="1986000" y="1750675"/>
            <a:ext cx="5172000" cy="1314300"/>
          </a:xfrm>
          <a:prstGeom prst="rect">
            <a:avLst/>
          </a:prstGeom>
        </p:spPr>
        <p:txBody>
          <a:bodyPr spcFirstLastPara="1" wrap="square" lIns="91425" tIns="91425" rIns="91425" bIns="91425" anchor="ctr" anchorCtr="0">
            <a:noAutofit/>
          </a:bodyPr>
          <a:lstStyle>
            <a:lvl1pPr lvl="0" algn="ctr">
              <a:spcBef>
                <a:spcPts val="0"/>
              </a:spcBef>
              <a:spcAft>
                <a:spcPts val="0"/>
              </a:spcAft>
              <a:buSzPts val="14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126"/>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ackground 1">
  <p:cSld name="CUSTOM_11">
    <p:spTree>
      <p:nvGrpSpPr>
        <p:cNvPr id="1" name="Shape 127"/>
        <p:cNvGrpSpPr/>
        <p:nvPr/>
      </p:nvGrpSpPr>
      <p:grpSpPr>
        <a:xfrm>
          <a:off x="0" y="0"/>
          <a:ext cx="0" cy="0"/>
          <a:chOff x="0" y="0"/>
          <a:chExt cx="0" cy="0"/>
        </a:xfrm>
      </p:grpSpPr>
      <p:grpSp>
        <p:nvGrpSpPr>
          <p:cNvPr id="128" name="Google Shape;128;p13"/>
          <p:cNvGrpSpPr/>
          <p:nvPr/>
        </p:nvGrpSpPr>
        <p:grpSpPr>
          <a:xfrm>
            <a:off x="-3157403" y="-2327776"/>
            <a:ext cx="14457596" cy="9492188"/>
            <a:chOff x="-3157403" y="-2327776"/>
            <a:chExt cx="14457596" cy="9492188"/>
          </a:xfrm>
        </p:grpSpPr>
        <p:sp>
          <p:nvSpPr>
            <p:cNvPr id="129" name="Google Shape;129;p13"/>
            <p:cNvSpPr/>
            <p:nvPr/>
          </p:nvSpPr>
          <p:spPr>
            <a:xfrm rot="1514360">
              <a:off x="7664166" y="-1848832"/>
              <a:ext cx="2936660" cy="3082854"/>
            </a:xfrm>
            <a:custGeom>
              <a:avLst/>
              <a:gdLst/>
              <a:ahLst/>
              <a:cxnLst/>
              <a:rect l="l" t="t" r="r" b="b"/>
              <a:pathLst>
                <a:path w="94953" h="99680" extrusionOk="0">
                  <a:moveTo>
                    <a:pt x="39160" y="99680"/>
                  </a:moveTo>
                  <a:lnTo>
                    <a:pt x="39088" y="99549"/>
                  </a:lnTo>
                  <a:lnTo>
                    <a:pt x="0" y="29707"/>
                  </a:lnTo>
                  <a:lnTo>
                    <a:pt x="131" y="29671"/>
                  </a:lnTo>
                  <a:lnTo>
                    <a:pt x="94857" y="1"/>
                  </a:lnTo>
                  <a:lnTo>
                    <a:pt x="94952" y="41887"/>
                  </a:lnTo>
                  <a:lnTo>
                    <a:pt x="94929" y="41923"/>
                  </a:lnTo>
                  <a:close/>
                  <a:moveTo>
                    <a:pt x="322" y="29838"/>
                  </a:moveTo>
                  <a:lnTo>
                    <a:pt x="39207" y="99311"/>
                  </a:lnTo>
                  <a:lnTo>
                    <a:pt x="94738" y="41792"/>
                  </a:lnTo>
                  <a:lnTo>
                    <a:pt x="94631" y="299"/>
                  </a:lnTo>
                  <a:close/>
                </a:path>
              </a:pathLst>
            </a:custGeom>
            <a:gradFill>
              <a:gsLst>
                <a:gs pos="0">
                  <a:schemeClr val="accent6"/>
                </a:gs>
                <a:gs pos="50000">
                  <a:schemeClr val="accent4"/>
                </a:gs>
                <a:gs pos="100000">
                  <a:schemeClr val="accent5"/>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13"/>
            <p:cNvSpPr/>
            <p:nvPr/>
          </p:nvSpPr>
          <p:spPr>
            <a:xfrm rot="1514343">
              <a:off x="-2679303" y="3909620"/>
              <a:ext cx="2625055" cy="2830228"/>
            </a:xfrm>
            <a:custGeom>
              <a:avLst/>
              <a:gdLst/>
              <a:ahLst/>
              <a:cxnLst/>
              <a:rect l="l" t="t" r="r" b="b"/>
              <a:pathLst>
                <a:path w="84238" h="90822" extrusionOk="0">
                  <a:moveTo>
                    <a:pt x="15348" y="90821"/>
                  </a:moveTo>
                  <a:lnTo>
                    <a:pt x="15312" y="90726"/>
                  </a:lnTo>
                  <a:lnTo>
                    <a:pt x="1" y="51566"/>
                  </a:lnTo>
                  <a:lnTo>
                    <a:pt x="45197" y="8501"/>
                  </a:lnTo>
                  <a:lnTo>
                    <a:pt x="45221" y="8501"/>
                  </a:lnTo>
                  <a:lnTo>
                    <a:pt x="76868" y="0"/>
                  </a:lnTo>
                  <a:lnTo>
                    <a:pt x="84238" y="19110"/>
                  </a:lnTo>
                  <a:lnTo>
                    <a:pt x="84238" y="19146"/>
                  </a:lnTo>
                  <a:lnTo>
                    <a:pt x="74486" y="79701"/>
                  </a:lnTo>
                  <a:lnTo>
                    <a:pt x="74403" y="79713"/>
                  </a:lnTo>
                  <a:close/>
                  <a:moveTo>
                    <a:pt x="275" y="51626"/>
                  </a:moveTo>
                  <a:lnTo>
                    <a:pt x="15491" y="90559"/>
                  </a:lnTo>
                  <a:lnTo>
                    <a:pt x="74284" y="79510"/>
                  </a:lnTo>
                  <a:lnTo>
                    <a:pt x="84011" y="19134"/>
                  </a:lnTo>
                  <a:lnTo>
                    <a:pt x="76737" y="262"/>
                  </a:lnTo>
                  <a:lnTo>
                    <a:pt x="45304" y="8704"/>
                  </a:lnTo>
                  <a:close/>
                </a:path>
              </a:pathLst>
            </a:custGeom>
            <a:gradFill>
              <a:gsLst>
                <a:gs pos="0">
                  <a:schemeClr val="accent6"/>
                </a:gs>
                <a:gs pos="50000">
                  <a:schemeClr val="accent4"/>
                </a:gs>
                <a:gs pos="100000">
                  <a:schemeClr val="accent5"/>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13"/>
            <p:cNvSpPr/>
            <p:nvPr/>
          </p:nvSpPr>
          <p:spPr>
            <a:xfrm rot="1514343">
              <a:off x="-1814818" y="3416661"/>
              <a:ext cx="2559739" cy="3103678"/>
            </a:xfrm>
            <a:custGeom>
              <a:avLst/>
              <a:gdLst/>
              <a:ahLst/>
              <a:cxnLst/>
              <a:rect l="l" t="t" r="r" b="b"/>
              <a:pathLst>
                <a:path w="82142" h="99597" extrusionOk="0">
                  <a:moveTo>
                    <a:pt x="26433" y="99596"/>
                  </a:moveTo>
                  <a:lnTo>
                    <a:pt x="26361" y="99549"/>
                  </a:lnTo>
                  <a:lnTo>
                    <a:pt x="1" y="83523"/>
                  </a:lnTo>
                  <a:lnTo>
                    <a:pt x="36" y="83439"/>
                  </a:lnTo>
                  <a:lnTo>
                    <a:pt x="29897" y="1286"/>
                  </a:lnTo>
                  <a:lnTo>
                    <a:pt x="29969" y="1286"/>
                  </a:lnTo>
                  <a:lnTo>
                    <a:pt x="82142" y="1"/>
                  </a:lnTo>
                  <a:lnTo>
                    <a:pt x="82094" y="144"/>
                  </a:lnTo>
                  <a:lnTo>
                    <a:pt x="59199" y="72462"/>
                  </a:lnTo>
                  <a:lnTo>
                    <a:pt x="59175" y="72474"/>
                  </a:lnTo>
                  <a:close/>
                  <a:moveTo>
                    <a:pt x="274" y="83428"/>
                  </a:moveTo>
                  <a:lnTo>
                    <a:pt x="26421" y="99322"/>
                  </a:lnTo>
                  <a:lnTo>
                    <a:pt x="59008" y="72331"/>
                  </a:lnTo>
                  <a:lnTo>
                    <a:pt x="81832" y="227"/>
                  </a:lnTo>
                  <a:lnTo>
                    <a:pt x="30040" y="1501"/>
                  </a:lnTo>
                  <a:close/>
                </a:path>
              </a:pathLst>
            </a:custGeom>
            <a:gradFill>
              <a:gsLst>
                <a:gs pos="0">
                  <a:schemeClr val="accent6"/>
                </a:gs>
                <a:gs pos="50000">
                  <a:schemeClr val="accent4"/>
                </a:gs>
                <a:gs pos="100000">
                  <a:schemeClr val="accent5"/>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13"/>
            <p:cNvSpPr/>
            <p:nvPr/>
          </p:nvSpPr>
          <p:spPr>
            <a:xfrm rot="1514343">
              <a:off x="-2193340" y="3331226"/>
              <a:ext cx="2958960" cy="3106264"/>
            </a:xfrm>
            <a:custGeom>
              <a:avLst/>
              <a:gdLst/>
              <a:ahLst/>
              <a:cxnLst/>
              <a:rect l="l" t="t" r="r" b="b"/>
              <a:pathLst>
                <a:path w="94953" h="99680" extrusionOk="0">
                  <a:moveTo>
                    <a:pt x="39160" y="99680"/>
                  </a:moveTo>
                  <a:lnTo>
                    <a:pt x="39088" y="99549"/>
                  </a:lnTo>
                  <a:lnTo>
                    <a:pt x="0" y="29707"/>
                  </a:lnTo>
                  <a:lnTo>
                    <a:pt x="131" y="29671"/>
                  </a:lnTo>
                  <a:lnTo>
                    <a:pt x="94857" y="1"/>
                  </a:lnTo>
                  <a:lnTo>
                    <a:pt x="94952" y="41887"/>
                  </a:lnTo>
                  <a:lnTo>
                    <a:pt x="94929" y="41923"/>
                  </a:lnTo>
                  <a:close/>
                  <a:moveTo>
                    <a:pt x="322" y="29838"/>
                  </a:moveTo>
                  <a:lnTo>
                    <a:pt x="39207" y="99311"/>
                  </a:lnTo>
                  <a:lnTo>
                    <a:pt x="94738" y="41792"/>
                  </a:lnTo>
                  <a:lnTo>
                    <a:pt x="94631" y="299"/>
                  </a:lnTo>
                  <a:close/>
                </a:path>
              </a:pathLst>
            </a:custGeom>
            <a:gradFill>
              <a:gsLst>
                <a:gs pos="0">
                  <a:schemeClr val="accent6"/>
                </a:gs>
                <a:gs pos="50000">
                  <a:schemeClr val="accent4"/>
                </a:gs>
                <a:gs pos="100000">
                  <a:schemeClr val="accent5"/>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13"/>
            <p:cNvSpPr/>
            <p:nvPr/>
          </p:nvSpPr>
          <p:spPr>
            <a:xfrm rot="1430259">
              <a:off x="7953466" y="-1399018"/>
              <a:ext cx="2580939" cy="2782664"/>
            </a:xfrm>
            <a:custGeom>
              <a:avLst/>
              <a:gdLst/>
              <a:ahLst/>
              <a:cxnLst/>
              <a:rect l="l" t="t" r="r" b="b"/>
              <a:pathLst>
                <a:path w="84238" h="90822" extrusionOk="0">
                  <a:moveTo>
                    <a:pt x="15348" y="90821"/>
                  </a:moveTo>
                  <a:lnTo>
                    <a:pt x="15312" y="90726"/>
                  </a:lnTo>
                  <a:lnTo>
                    <a:pt x="1" y="51566"/>
                  </a:lnTo>
                  <a:lnTo>
                    <a:pt x="45197" y="8501"/>
                  </a:lnTo>
                  <a:lnTo>
                    <a:pt x="45221" y="8501"/>
                  </a:lnTo>
                  <a:lnTo>
                    <a:pt x="76868" y="0"/>
                  </a:lnTo>
                  <a:lnTo>
                    <a:pt x="84238" y="19110"/>
                  </a:lnTo>
                  <a:lnTo>
                    <a:pt x="84238" y="19146"/>
                  </a:lnTo>
                  <a:lnTo>
                    <a:pt x="74486" y="79701"/>
                  </a:lnTo>
                  <a:lnTo>
                    <a:pt x="74403" y="79713"/>
                  </a:lnTo>
                  <a:close/>
                  <a:moveTo>
                    <a:pt x="275" y="51626"/>
                  </a:moveTo>
                  <a:lnTo>
                    <a:pt x="15491" y="90559"/>
                  </a:lnTo>
                  <a:lnTo>
                    <a:pt x="74284" y="79510"/>
                  </a:lnTo>
                  <a:lnTo>
                    <a:pt x="84011" y="19134"/>
                  </a:lnTo>
                  <a:lnTo>
                    <a:pt x="76737" y="262"/>
                  </a:lnTo>
                  <a:lnTo>
                    <a:pt x="45304" y="8704"/>
                  </a:lnTo>
                  <a:close/>
                </a:path>
              </a:pathLst>
            </a:custGeom>
            <a:gradFill>
              <a:gsLst>
                <a:gs pos="0">
                  <a:schemeClr val="accent6"/>
                </a:gs>
                <a:gs pos="50000">
                  <a:schemeClr val="accent4"/>
                </a:gs>
                <a:gs pos="100000">
                  <a:schemeClr val="accent5"/>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13"/>
            <p:cNvSpPr/>
            <p:nvPr/>
          </p:nvSpPr>
          <p:spPr>
            <a:xfrm rot="1430259">
              <a:off x="8274188" y="-1180746"/>
              <a:ext cx="2516720" cy="3051518"/>
            </a:xfrm>
            <a:custGeom>
              <a:avLst/>
              <a:gdLst/>
              <a:ahLst/>
              <a:cxnLst/>
              <a:rect l="l" t="t" r="r" b="b"/>
              <a:pathLst>
                <a:path w="82142" h="99597" extrusionOk="0">
                  <a:moveTo>
                    <a:pt x="26433" y="99596"/>
                  </a:moveTo>
                  <a:lnTo>
                    <a:pt x="26361" y="99549"/>
                  </a:lnTo>
                  <a:lnTo>
                    <a:pt x="1" y="83523"/>
                  </a:lnTo>
                  <a:lnTo>
                    <a:pt x="36" y="83439"/>
                  </a:lnTo>
                  <a:lnTo>
                    <a:pt x="29897" y="1286"/>
                  </a:lnTo>
                  <a:lnTo>
                    <a:pt x="29969" y="1286"/>
                  </a:lnTo>
                  <a:lnTo>
                    <a:pt x="82142" y="1"/>
                  </a:lnTo>
                  <a:lnTo>
                    <a:pt x="82094" y="144"/>
                  </a:lnTo>
                  <a:lnTo>
                    <a:pt x="59199" y="72462"/>
                  </a:lnTo>
                  <a:lnTo>
                    <a:pt x="59175" y="72474"/>
                  </a:lnTo>
                  <a:close/>
                  <a:moveTo>
                    <a:pt x="274" y="83428"/>
                  </a:moveTo>
                  <a:lnTo>
                    <a:pt x="26421" y="99322"/>
                  </a:lnTo>
                  <a:lnTo>
                    <a:pt x="59008" y="72331"/>
                  </a:lnTo>
                  <a:lnTo>
                    <a:pt x="81832" y="227"/>
                  </a:lnTo>
                  <a:lnTo>
                    <a:pt x="30040" y="1501"/>
                  </a:lnTo>
                  <a:close/>
                </a:path>
              </a:pathLst>
            </a:custGeom>
            <a:gradFill>
              <a:gsLst>
                <a:gs pos="0">
                  <a:schemeClr val="accent6"/>
                </a:gs>
                <a:gs pos="50000">
                  <a:schemeClr val="accent4"/>
                </a:gs>
                <a:gs pos="100000">
                  <a:schemeClr val="accent5"/>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ackground 2">
  <p:cSld name="CUSTOM_11_1">
    <p:spTree>
      <p:nvGrpSpPr>
        <p:cNvPr id="1" name="Shape 135"/>
        <p:cNvGrpSpPr/>
        <p:nvPr/>
      </p:nvGrpSpPr>
      <p:grpSpPr>
        <a:xfrm>
          <a:off x="0" y="0"/>
          <a:ext cx="0" cy="0"/>
          <a:chOff x="0" y="0"/>
          <a:chExt cx="0" cy="0"/>
        </a:xfrm>
      </p:grpSpPr>
      <p:sp>
        <p:nvSpPr>
          <p:cNvPr id="136" name="Google Shape;136;p14"/>
          <p:cNvSpPr/>
          <p:nvPr/>
        </p:nvSpPr>
        <p:spPr>
          <a:xfrm rot="-1514360" flipH="1">
            <a:off x="-1463407" y="-1848832"/>
            <a:ext cx="2936660" cy="3082854"/>
          </a:xfrm>
          <a:custGeom>
            <a:avLst/>
            <a:gdLst/>
            <a:ahLst/>
            <a:cxnLst/>
            <a:rect l="l" t="t" r="r" b="b"/>
            <a:pathLst>
              <a:path w="94953" h="99680" extrusionOk="0">
                <a:moveTo>
                  <a:pt x="39160" y="99680"/>
                </a:moveTo>
                <a:lnTo>
                  <a:pt x="39088" y="99549"/>
                </a:lnTo>
                <a:lnTo>
                  <a:pt x="0" y="29707"/>
                </a:lnTo>
                <a:lnTo>
                  <a:pt x="131" y="29671"/>
                </a:lnTo>
                <a:lnTo>
                  <a:pt x="94857" y="1"/>
                </a:lnTo>
                <a:lnTo>
                  <a:pt x="94952" y="41887"/>
                </a:lnTo>
                <a:lnTo>
                  <a:pt x="94929" y="41923"/>
                </a:lnTo>
                <a:close/>
                <a:moveTo>
                  <a:pt x="322" y="29838"/>
                </a:moveTo>
                <a:lnTo>
                  <a:pt x="39207" y="99311"/>
                </a:lnTo>
                <a:lnTo>
                  <a:pt x="94738" y="41792"/>
                </a:lnTo>
                <a:lnTo>
                  <a:pt x="94631" y="299"/>
                </a:lnTo>
                <a:close/>
              </a:path>
            </a:pathLst>
          </a:custGeom>
          <a:gradFill>
            <a:gsLst>
              <a:gs pos="0">
                <a:schemeClr val="accent6"/>
              </a:gs>
              <a:gs pos="50000">
                <a:schemeClr val="accent4"/>
              </a:gs>
              <a:gs pos="100000">
                <a:schemeClr val="accent5"/>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7" name="Google Shape;137;p14"/>
          <p:cNvGrpSpPr/>
          <p:nvPr/>
        </p:nvGrpSpPr>
        <p:grpSpPr>
          <a:xfrm>
            <a:off x="6905483" y="3227563"/>
            <a:ext cx="4423513" cy="4265955"/>
            <a:chOff x="6905483" y="3227563"/>
            <a:chExt cx="4423513" cy="4265955"/>
          </a:xfrm>
        </p:grpSpPr>
        <p:sp>
          <p:nvSpPr>
            <p:cNvPr id="138" name="Google Shape;138;p14"/>
            <p:cNvSpPr/>
            <p:nvPr/>
          </p:nvSpPr>
          <p:spPr>
            <a:xfrm rot="6914343">
              <a:off x="7432635" y="4287777"/>
              <a:ext cx="2625055" cy="2830228"/>
            </a:xfrm>
            <a:custGeom>
              <a:avLst/>
              <a:gdLst/>
              <a:ahLst/>
              <a:cxnLst/>
              <a:rect l="l" t="t" r="r" b="b"/>
              <a:pathLst>
                <a:path w="84238" h="90822" extrusionOk="0">
                  <a:moveTo>
                    <a:pt x="15348" y="90821"/>
                  </a:moveTo>
                  <a:lnTo>
                    <a:pt x="15312" y="90726"/>
                  </a:lnTo>
                  <a:lnTo>
                    <a:pt x="1" y="51566"/>
                  </a:lnTo>
                  <a:lnTo>
                    <a:pt x="45197" y="8501"/>
                  </a:lnTo>
                  <a:lnTo>
                    <a:pt x="45221" y="8501"/>
                  </a:lnTo>
                  <a:lnTo>
                    <a:pt x="76868" y="0"/>
                  </a:lnTo>
                  <a:lnTo>
                    <a:pt x="84238" y="19110"/>
                  </a:lnTo>
                  <a:lnTo>
                    <a:pt x="84238" y="19146"/>
                  </a:lnTo>
                  <a:lnTo>
                    <a:pt x="74486" y="79701"/>
                  </a:lnTo>
                  <a:lnTo>
                    <a:pt x="74403" y="79713"/>
                  </a:lnTo>
                  <a:close/>
                  <a:moveTo>
                    <a:pt x="275" y="51626"/>
                  </a:moveTo>
                  <a:lnTo>
                    <a:pt x="15491" y="90559"/>
                  </a:lnTo>
                  <a:lnTo>
                    <a:pt x="74284" y="79510"/>
                  </a:lnTo>
                  <a:lnTo>
                    <a:pt x="84011" y="19134"/>
                  </a:lnTo>
                  <a:lnTo>
                    <a:pt x="76737" y="262"/>
                  </a:lnTo>
                  <a:lnTo>
                    <a:pt x="45304" y="8704"/>
                  </a:lnTo>
                  <a:close/>
                </a:path>
              </a:pathLst>
            </a:custGeom>
            <a:gradFill>
              <a:gsLst>
                <a:gs pos="0">
                  <a:schemeClr val="accent6"/>
                </a:gs>
                <a:gs pos="50000">
                  <a:schemeClr val="accent4"/>
                </a:gs>
                <a:gs pos="100000">
                  <a:schemeClr val="accent5"/>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14"/>
            <p:cNvSpPr/>
            <p:nvPr/>
          </p:nvSpPr>
          <p:spPr>
            <a:xfrm rot="6914343">
              <a:off x="7929276" y="3855129"/>
              <a:ext cx="2559739" cy="3103678"/>
            </a:xfrm>
            <a:custGeom>
              <a:avLst/>
              <a:gdLst/>
              <a:ahLst/>
              <a:cxnLst/>
              <a:rect l="l" t="t" r="r" b="b"/>
              <a:pathLst>
                <a:path w="82142" h="99597" extrusionOk="0">
                  <a:moveTo>
                    <a:pt x="26433" y="99596"/>
                  </a:moveTo>
                  <a:lnTo>
                    <a:pt x="26361" y="99549"/>
                  </a:lnTo>
                  <a:lnTo>
                    <a:pt x="1" y="83523"/>
                  </a:lnTo>
                  <a:lnTo>
                    <a:pt x="36" y="83439"/>
                  </a:lnTo>
                  <a:lnTo>
                    <a:pt x="29897" y="1286"/>
                  </a:lnTo>
                  <a:lnTo>
                    <a:pt x="29969" y="1286"/>
                  </a:lnTo>
                  <a:lnTo>
                    <a:pt x="82142" y="1"/>
                  </a:lnTo>
                  <a:lnTo>
                    <a:pt x="82094" y="144"/>
                  </a:lnTo>
                  <a:lnTo>
                    <a:pt x="59199" y="72462"/>
                  </a:lnTo>
                  <a:lnTo>
                    <a:pt x="59175" y="72474"/>
                  </a:lnTo>
                  <a:close/>
                  <a:moveTo>
                    <a:pt x="274" y="83428"/>
                  </a:moveTo>
                  <a:lnTo>
                    <a:pt x="26421" y="99322"/>
                  </a:lnTo>
                  <a:lnTo>
                    <a:pt x="59008" y="72331"/>
                  </a:lnTo>
                  <a:lnTo>
                    <a:pt x="81832" y="227"/>
                  </a:lnTo>
                  <a:lnTo>
                    <a:pt x="30040" y="1501"/>
                  </a:lnTo>
                  <a:close/>
                </a:path>
              </a:pathLst>
            </a:custGeom>
            <a:gradFill>
              <a:gsLst>
                <a:gs pos="0">
                  <a:schemeClr val="accent6"/>
                </a:gs>
                <a:gs pos="50000">
                  <a:schemeClr val="accent4"/>
                </a:gs>
                <a:gs pos="100000">
                  <a:schemeClr val="accent5"/>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14"/>
            <p:cNvSpPr/>
            <p:nvPr/>
          </p:nvSpPr>
          <p:spPr>
            <a:xfrm rot="6914343">
              <a:off x="7813807" y="3674924"/>
              <a:ext cx="2958960" cy="3106264"/>
            </a:xfrm>
            <a:custGeom>
              <a:avLst/>
              <a:gdLst/>
              <a:ahLst/>
              <a:cxnLst/>
              <a:rect l="l" t="t" r="r" b="b"/>
              <a:pathLst>
                <a:path w="94953" h="99680" extrusionOk="0">
                  <a:moveTo>
                    <a:pt x="39160" y="99680"/>
                  </a:moveTo>
                  <a:lnTo>
                    <a:pt x="39088" y="99549"/>
                  </a:lnTo>
                  <a:lnTo>
                    <a:pt x="0" y="29707"/>
                  </a:lnTo>
                  <a:lnTo>
                    <a:pt x="131" y="29671"/>
                  </a:lnTo>
                  <a:lnTo>
                    <a:pt x="94857" y="1"/>
                  </a:lnTo>
                  <a:lnTo>
                    <a:pt x="94952" y="41887"/>
                  </a:lnTo>
                  <a:lnTo>
                    <a:pt x="94929" y="41923"/>
                  </a:lnTo>
                  <a:close/>
                  <a:moveTo>
                    <a:pt x="322" y="29838"/>
                  </a:moveTo>
                  <a:lnTo>
                    <a:pt x="39207" y="99311"/>
                  </a:lnTo>
                  <a:lnTo>
                    <a:pt x="94738" y="41792"/>
                  </a:lnTo>
                  <a:lnTo>
                    <a:pt x="94631" y="299"/>
                  </a:lnTo>
                  <a:close/>
                </a:path>
              </a:pathLst>
            </a:custGeom>
            <a:gradFill>
              <a:gsLst>
                <a:gs pos="0">
                  <a:schemeClr val="accent6"/>
                </a:gs>
                <a:gs pos="50000">
                  <a:schemeClr val="accent4"/>
                </a:gs>
                <a:gs pos="100000">
                  <a:schemeClr val="accent5"/>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1" name="Google Shape;141;p14"/>
          <p:cNvSpPr/>
          <p:nvPr/>
        </p:nvSpPr>
        <p:spPr>
          <a:xfrm rot="-1430259" flipH="1">
            <a:off x="-1396986" y="-1399018"/>
            <a:ext cx="2580939" cy="2782664"/>
          </a:xfrm>
          <a:custGeom>
            <a:avLst/>
            <a:gdLst/>
            <a:ahLst/>
            <a:cxnLst/>
            <a:rect l="l" t="t" r="r" b="b"/>
            <a:pathLst>
              <a:path w="84238" h="90822" extrusionOk="0">
                <a:moveTo>
                  <a:pt x="15348" y="90821"/>
                </a:moveTo>
                <a:lnTo>
                  <a:pt x="15312" y="90726"/>
                </a:lnTo>
                <a:lnTo>
                  <a:pt x="1" y="51566"/>
                </a:lnTo>
                <a:lnTo>
                  <a:pt x="45197" y="8501"/>
                </a:lnTo>
                <a:lnTo>
                  <a:pt x="45221" y="8501"/>
                </a:lnTo>
                <a:lnTo>
                  <a:pt x="76868" y="0"/>
                </a:lnTo>
                <a:lnTo>
                  <a:pt x="84238" y="19110"/>
                </a:lnTo>
                <a:lnTo>
                  <a:pt x="84238" y="19146"/>
                </a:lnTo>
                <a:lnTo>
                  <a:pt x="74486" y="79701"/>
                </a:lnTo>
                <a:lnTo>
                  <a:pt x="74403" y="79713"/>
                </a:lnTo>
                <a:close/>
                <a:moveTo>
                  <a:pt x="275" y="51626"/>
                </a:moveTo>
                <a:lnTo>
                  <a:pt x="15491" y="90559"/>
                </a:lnTo>
                <a:lnTo>
                  <a:pt x="74284" y="79510"/>
                </a:lnTo>
                <a:lnTo>
                  <a:pt x="84011" y="19134"/>
                </a:lnTo>
                <a:lnTo>
                  <a:pt x="76737" y="262"/>
                </a:lnTo>
                <a:lnTo>
                  <a:pt x="45304" y="8704"/>
                </a:lnTo>
                <a:close/>
              </a:path>
            </a:pathLst>
          </a:custGeom>
          <a:gradFill>
            <a:gsLst>
              <a:gs pos="0">
                <a:schemeClr val="accent6"/>
              </a:gs>
              <a:gs pos="50000">
                <a:schemeClr val="accent4"/>
              </a:gs>
              <a:gs pos="100000">
                <a:schemeClr val="accent5"/>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14"/>
          <p:cNvSpPr/>
          <p:nvPr/>
        </p:nvSpPr>
        <p:spPr>
          <a:xfrm rot="-1430259" flipH="1">
            <a:off x="-1653489" y="-1180746"/>
            <a:ext cx="2516720" cy="3051518"/>
          </a:xfrm>
          <a:custGeom>
            <a:avLst/>
            <a:gdLst/>
            <a:ahLst/>
            <a:cxnLst/>
            <a:rect l="l" t="t" r="r" b="b"/>
            <a:pathLst>
              <a:path w="82142" h="99597" extrusionOk="0">
                <a:moveTo>
                  <a:pt x="26433" y="99596"/>
                </a:moveTo>
                <a:lnTo>
                  <a:pt x="26361" y="99549"/>
                </a:lnTo>
                <a:lnTo>
                  <a:pt x="1" y="83523"/>
                </a:lnTo>
                <a:lnTo>
                  <a:pt x="36" y="83439"/>
                </a:lnTo>
                <a:lnTo>
                  <a:pt x="29897" y="1286"/>
                </a:lnTo>
                <a:lnTo>
                  <a:pt x="29969" y="1286"/>
                </a:lnTo>
                <a:lnTo>
                  <a:pt x="82142" y="1"/>
                </a:lnTo>
                <a:lnTo>
                  <a:pt x="82094" y="144"/>
                </a:lnTo>
                <a:lnTo>
                  <a:pt x="59199" y="72462"/>
                </a:lnTo>
                <a:lnTo>
                  <a:pt x="59175" y="72474"/>
                </a:lnTo>
                <a:close/>
                <a:moveTo>
                  <a:pt x="274" y="83428"/>
                </a:moveTo>
                <a:lnTo>
                  <a:pt x="26421" y="99322"/>
                </a:lnTo>
                <a:lnTo>
                  <a:pt x="59008" y="72331"/>
                </a:lnTo>
                <a:lnTo>
                  <a:pt x="81832" y="227"/>
                </a:lnTo>
                <a:lnTo>
                  <a:pt x="30040" y="1501"/>
                </a:lnTo>
                <a:close/>
              </a:path>
            </a:pathLst>
          </a:custGeom>
          <a:gradFill>
            <a:gsLst>
              <a:gs pos="0">
                <a:schemeClr val="accent6"/>
              </a:gs>
              <a:gs pos="50000">
                <a:schemeClr val="accent4"/>
              </a:gs>
              <a:gs pos="100000">
                <a:schemeClr val="accent5"/>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long text">
  <p:cSld name="CUSTOM_3">
    <p:spTree>
      <p:nvGrpSpPr>
        <p:cNvPr id="1" name="Shape 237"/>
        <p:cNvGrpSpPr/>
        <p:nvPr/>
      </p:nvGrpSpPr>
      <p:grpSpPr>
        <a:xfrm>
          <a:off x="0" y="0"/>
          <a:ext cx="0" cy="0"/>
          <a:chOff x="0" y="0"/>
          <a:chExt cx="0" cy="0"/>
        </a:xfrm>
      </p:grpSpPr>
      <p:grpSp>
        <p:nvGrpSpPr>
          <p:cNvPr id="238" name="Google Shape;238;p21"/>
          <p:cNvGrpSpPr/>
          <p:nvPr/>
        </p:nvGrpSpPr>
        <p:grpSpPr>
          <a:xfrm>
            <a:off x="-2134953" y="-2232526"/>
            <a:ext cx="13005666" cy="9144743"/>
            <a:chOff x="-2134953" y="-2232526"/>
            <a:chExt cx="13005666" cy="9144743"/>
          </a:xfrm>
        </p:grpSpPr>
        <p:sp>
          <p:nvSpPr>
            <p:cNvPr id="239" name="Google Shape;239;p21"/>
            <p:cNvSpPr/>
            <p:nvPr/>
          </p:nvSpPr>
          <p:spPr>
            <a:xfrm rot="1514180">
              <a:off x="7764459" y="-1823388"/>
              <a:ext cx="2508827" cy="2633723"/>
            </a:xfrm>
            <a:custGeom>
              <a:avLst/>
              <a:gdLst/>
              <a:ahLst/>
              <a:cxnLst/>
              <a:rect l="l" t="t" r="r" b="b"/>
              <a:pathLst>
                <a:path w="94953" h="99680" extrusionOk="0">
                  <a:moveTo>
                    <a:pt x="39160" y="99680"/>
                  </a:moveTo>
                  <a:lnTo>
                    <a:pt x="39088" y="99549"/>
                  </a:lnTo>
                  <a:lnTo>
                    <a:pt x="0" y="29707"/>
                  </a:lnTo>
                  <a:lnTo>
                    <a:pt x="131" y="29671"/>
                  </a:lnTo>
                  <a:lnTo>
                    <a:pt x="94857" y="1"/>
                  </a:lnTo>
                  <a:lnTo>
                    <a:pt x="94952" y="41887"/>
                  </a:lnTo>
                  <a:lnTo>
                    <a:pt x="94929" y="41923"/>
                  </a:lnTo>
                  <a:close/>
                  <a:moveTo>
                    <a:pt x="322" y="29838"/>
                  </a:moveTo>
                  <a:lnTo>
                    <a:pt x="39207" y="99311"/>
                  </a:lnTo>
                  <a:lnTo>
                    <a:pt x="94738" y="41792"/>
                  </a:lnTo>
                  <a:lnTo>
                    <a:pt x="94631" y="299"/>
                  </a:lnTo>
                  <a:close/>
                </a:path>
              </a:pathLst>
            </a:custGeom>
            <a:gradFill>
              <a:gsLst>
                <a:gs pos="0">
                  <a:schemeClr val="accent6"/>
                </a:gs>
                <a:gs pos="50000">
                  <a:schemeClr val="accent4"/>
                </a:gs>
                <a:gs pos="100000">
                  <a:schemeClr val="accent5"/>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21"/>
            <p:cNvSpPr/>
            <p:nvPr/>
          </p:nvSpPr>
          <p:spPr>
            <a:xfrm rot="1514383">
              <a:off x="-1786388" y="4539304"/>
              <a:ext cx="1913798" cy="2063379"/>
            </a:xfrm>
            <a:custGeom>
              <a:avLst/>
              <a:gdLst/>
              <a:ahLst/>
              <a:cxnLst/>
              <a:rect l="l" t="t" r="r" b="b"/>
              <a:pathLst>
                <a:path w="84238" h="90822" extrusionOk="0">
                  <a:moveTo>
                    <a:pt x="15348" y="90821"/>
                  </a:moveTo>
                  <a:lnTo>
                    <a:pt x="15312" y="90726"/>
                  </a:lnTo>
                  <a:lnTo>
                    <a:pt x="1" y="51566"/>
                  </a:lnTo>
                  <a:lnTo>
                    <a:pt x="45197" y="8501"/>
                  </a:lnTo>
                  <a:lnTo>
                    <a:pt x="45221" y="8501"/>
                  </a:lnTo>
                  <a:lnTo>
                    <a:pt x="76868" y="0"/>
                  </a:lnTo>
                  <a:lnTo>
                    <a:pt x="84238" y="19110"/>
                  </a:lnTo>
                  <a:lnTo>
                    <a:pt x="84238" y="19146"/>
                  </a:lnTo>
                  <a:lnTo>
                    <a:pt x="74486" y="79701"/>
                  </a:lnTo>
                  <a:lnTo>
                    <a:pt x="74403" y="79713"/>
                  </a:lnTo>
                  <a:close/>
                  <a:moveTo>
                    <a:pt x="275" y="51626"/>
                  </a:moveTo>
                  <a:lnTo>
                    <a:pt x="15491" y="90559"/>
                  </a:lnTo>
                  <a:lnTo>
                    <a:pt x="74284" y="79510"/>
                  </a:lnTo>
                  <a:lnTo>
                    <a:pt x="84011" y="19134"/>
                  </a:lnTo>
                  <a:lnTo>
                    <a:pt x="76737" y="262"/>
                  </a:lnTo>
                  <a:lnTo>
                    <a:pt x="45304" y="8704"/>
                  </a:lnTo>
                  <a:close/>
                </a:path>
              </a:pathLst>
            </a:custGeom>
            <a:gradFill>
              <a:gsLst>
                <a:gs pos="0">
                  <a:schemeClr val="accent6"/>
                </a:gs>
                <a:gs pos="50000">
                  <a:schemeClr val="accent4"/>
                </a:gs>
                <a:gs pos="100000">
                  <a:schemeClr val="accent5"/>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21"/>
            <p:cNvSpPr/>
            <p:nvPr/>
          </p:nvSpPr>
          <p:spPr>
            <a:xfrm rot="1514383">
              <a:off x="-1156102" y="4179892"/>
              <a:ext cx="1866179" cy="2262738"/>
            </a:xfrm>
            <a:custGeom>
              <a:avLst/>
              <a:gdLst/>
              <a:ahLst/>
              <a:cxnLst/>
              <a:rect l="l" t="t" r="r" b="b"/>
              <a:pathLst>
                <a:path w="82142" h="99597" extrusionOk="0">
                  <a:moveTo>
                    <a:pt x="26433" y="99596"/>
                  </a:moveTo>
                  <a:lnTo>
                    <a:pt x="26361" y="99549"/>
                  </a:lnTo>
                  <a:lnTo>
                    <a:pt x="1" y="83523"/>
                  </a:lnTo>
                  <a:lnTo>
                    <a:pt x="36" y="83439"/>
                  </a:lnTo>
                  <a:lnTo>
                    <a:pt x="29897" y="1286"/>
                  </a:lnTo>
                  <a:lnTo>
                    <a:pt x="29969" y="1286"/>
                  </a:lnTo>
                  <a:lnTo>
                    <a:pt x="82142" y="1"/>
                  </a:lnTo>
                  <a:lnTo>
                    <a:pt x="82094" y="144"/>
                  </a:lnTo>
                  <a:lnTo>
                    <a:pt x="59199" y="72462"/>
                  </a:lnTo>
                  <a:lnTo>
                    <a:pt x="59175" y="72474"/>
                  </a:lnTo>
                  <a:close/>
                  <a:moveTo>
                    <a:pt x="274" y="83428"/>
                  </a:moveTo>
                  <a:lnTo>
                    <a:pt x="26421" y="99322"/>
                  </a:lnTo>
                  <a:lnTo>
                    <a:pt x="59008" y="72331"/>
                  </a:lnTo>
                  <a:lnTo>
                    <a:pt x="81832" y="227"/>
                  </a:lnTo>
                  <a:lnTo>
                    <a:pt x="30040" y="1501"/>
                  </a:lnTo>
                  <a:close/>
                </a:path>
              </a:pathLst>
            </a:custGeom>
            <a:gradFill>
              <a:gsLst>
                <a:gs pos="0">
                  <a:schemeClr val="accent6"/>
                </a:gs>
                <a:gs pos="50000">
                  <a:schemeClr val="accent4"/>
                </a:gs>
                <a:gs pos="100000">
                  <a:schemeClr val="accent5"/>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21"/>
            <p:cNvSpPr/>
            <p:nvPr/>
          </p:nvSpPr>
          <p:spPr>
            <a:xfrm rot="1514383">
              <a:off x="-1432077" y="4117600"/>
              <a:ext cx="2157231" cy="2264624"/>
            </a:xfrm>
            <a:custGeom>
              <a:avLst/>
              <a:gdLst/>
              <a:ahLst/>
              <a:cxnLst/>
              <a:rect l="l" t="t" r="r" b="b"/>
              <a:pathLst>
                <a:path w="94953" h="99680" extrusionOk="0">
                  <a:moveTo>
                    <a:pt x="39160" y="99680"/>
                  </a:moveTo>
                  <a:lnTo>
                    <a:pt x="39088" y="99549"/>
                  </a:lnTo>
                  <a:lnTo>
                    <a:pt x="0" y="29707"/>
                  </a:lnTo>
                  <a:lnTo>
                    <a:pt x="131" y="29671"/>
                  </a:lnTo>
                  <a:lnTo>
                    <a:pt x="94857" y="1"/>
                  </a:lnTo>
                  <a:lnTo>
                    <a:pt x="94952" y="41887"/>
                  </a:lnTo>
                  <a:lnTo>
                    <a:pt x="94929" y="41923"/>
                  </a:lnTo>
                  <a:close/>
                  <a:moveTo>
                    <a:pt x="322" y="29838"/>
                  </a:moveTo>
                  <a:lnTo>
                    <a:pt x="39207" y="99311"/>
                  </a:lnTo>
                  <a:lnTo>
                    <a:pt x="94738" y="41792"/>
                  </a:lnTo>
                  <a:lnTo>
                    <a:pt x="94631" y="299"/>
                  </a:lnTo>
                  <a:close/>
                </a:path>
              </a:pathLst>
            </a:custGeom>
            <a:gradFill>
              <a:gsLst>
                <a:gs pos="0">
                  <a:schemeClr val="accent6"/>
                </a:gs>
                <a:gs pos="50000">
                  <a:schemeClr val="accent4"/>
                </a:gs>
                <a:gs pos="100000">
                  <a:schemeClr val="accent5"/>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21"/>
            <p:cNvSpPr/>
            <p:nvPr/>
          </p:nvSpPr>
          <p:spPr>
            <a:xfrm rot="1430415">
              <a:off x="8011433" y="-1439033"/>
              <a:ext cx="2205009" cy="2377351"/>
            </a:xfrm>
            <a:custGeom>
              <a:avLst/>
              <a:gdLst/>
              <a:ahLst/>
              <a:cxnLst/>
              <a:rect l="l" t="t" r="r" b="b"/>
              <a:pathLst>
                <a:path w="84238" h="90822" extrusionOk="0">
                  <a:moveTo>
                    <a:pt x="15348" y="90821"/>
                  </a:moveTo>
                  <a:lnTo>
                    <a:pt x="15312" y="90726"/>
                  </a:lnTo>
                  <a:lnTo>
                    <a:pt x="1" y="51566"/>
                  </a:lnTo>
                  <a:lnTo>
                    <a:pt x="45197" y="8501"/>
                  </a:lnTo>
                  <a:lnTo>
                    <a:pt x="45221" y="8501"/>
                  </a:lnTo>
                  <a:lnTo>
                    <a:pt x="76868" y="0"/>
                  </a:lnTo>
                  <a:lnTo>
                    <a:pt x="84238" y="19110"/>
                  </a:lnTo>
                  <a:lnTo>
                    <a:pt x="84238" y="19146"/>
                  </a:lnTo>
                  <a:lnTo>
                    <a:pt x="74486" y="79701"/>
                  </a:lnTo>
                  <a:lnTo>
                    <a:pt x="74403" y="79713"/>
                  </a:lnTo>
                  <a:close/>
                  <a:moveTo>
                    <a:pt x="275" y="51626"/>
                  </a:moveTo>
                  <a:lnTo>
                    <a:pt x="15491" y="90559"/>
                  </a:lnTo>
                  <a:lnTo>
                    <a:pt x="74284" y="79510"/>
                  </a:lnTo>
                  <a:lnTo>
                    <a:pt x="84011" y="19134"/>
                  </a:lnTo>
                  <a:lnTo>
                    <a:pt x="76737" y="262"/>
                  </a:lnTo>
                  <a:lnTo>
                    <a:pt x="45304" y="8704"/>
                  </a:lnTo>
                  <a:close/>
                </a:path>
              </a:pathLst>
            </a:custGeom>
            <a:gradFill>
              <a:gsLst>
                <a:gs pos="0">
                  <a:schemeClr val="accent6"/>
                </a:gs>
                <a:gs pos="50000">
                  <a:schemeClr val="accent4"/>
                </a:gs>
                <a:gs pos="100000">
                  <a:schemeClr val="accent5"/>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21"/>
            <p:cNvSpPr/>
            <p:nvPr/>
          </p:nvSpPr>
          <p:spPr>
            <a:xfrm rot="1430415">
              <a:off x="8285431" y="-1252560"/>
              <a:ext cx="2150144" cy="2607045"/>
            </a:xfrm>
            <a:custGeom>
              <a:avLst/>
              <a:gdLst/>
              <a:ahLst/>
              <a:cxnLst/>
              <a:rect l="l" t="t" r="r" b="b"/>
              <a:pathLst>
                <a:path w="82142" h="99597" extrusionOk="0">
                  <a:moveTo>
                    <a:pt x="26433" y="99596"/>
                  </a:moveTo>
                  <a:lnTo>
                    <a:pt x="26361" y="99549"/>
                  </a:lnTo>
                  <a:lnTo>
                    <a:pt x="1" y="83523"/>
                  </a:lnTo>
                  <a:lnTo>
                    <a:pt x="36" y="83439"/>
                  </a:lnTo>
                  <a:lnTo>
                    <a:pt x="29897" y="1286"/>
                  </a:lnTo>
                  <a:lnTo>
                    <a:pt x="29969" y="1286"/>
                  </a:lnTo>
                  <a:lnTo>
                    <a:pt x="82142" y="1"/>
                  </a:lnTo>
                  <a:lnTo>
                    <a:pt x="82094" y="144"/>
                  </a:lnTo>
                  <a:lnTo>
                    <a:pt x="59199" y="72462"/>
                  </a:lnTo>
                  <a:lnTo>
                    <a:pt x="59175" y="72474"/>
                  </a:lnTo>
                  <a:close/>
                  <a:moveTo>
                    <a:pt x="274" y="83428"/>
                  </a:moveTo>
                  <a:lnTo>
                    <a:pt x="26421" y="99322"/>
                  </a:lnTo>
                  <a:lnTo>
                    <a:pt x="59008" y="72331"/>
                  </a:lnTo>
                  <a:lnTo>
                    <a:pt x="81832" y="227"/>
                  </a:lnTo>
                  <a:lnTo>
                    <a:pt x="30040" y="1501"/>
                  </a:lnTo>
                  <a:close/>
                </a:path>
              </a:pathLst>
            </a:custGeom>
            <a:gradFill>
              <a:gsLst>
                <a:gs pos="0">
                  <a:schemeClr val="accent6"/>
                </a:gs>
                <a:gs pos="50000">
                  <a:schemeClr val="accent4"/>
                </a:gs>
                <a:gs pos="100000">
                  <a:schemeClr val="accent5"/>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45" name="Google Shape;245;p21"/>
          <p:cNvSpPr txBox="1">
            <a:spLocks noGrp="1"/>
          </p:cNvSpPr>
          <p:nvPr>
            <p:ph type="subTitle" idx="1"/>
          </p:nvPr>
        </p:nvSpPr>
        <p:spPr>
          <a:xfrm>
            <a:off x="625650" y="1048041"/>
            <a:ext cx="7689900" cy="3528600"/>
          </a:xfrm>
          <a:prstGeom prst="rect">
            <a:avLst/>
          </a:prstGeom>
        </p:spPr>
        <p:txBody>
          <a:bodyPr spcFirstLastPara="1" wrap="square" lIns="91425" tIns="91425" rIns="91425" bIns="91425" anchor="t" anchorCtr="0">
            <a:noAutofit/>
          </a:bodyPr>
          <a:lstStyle>
            <a:lvl1pPr lvl="0">
              <a:spcBef>
                <a:spcPts val="0"/>
              </a:spcBef>
              <a:spcAft>
                <a:spcPts val="0"/>
              </a:spcAft>
              <a:buClr>
                <a:srgbClr val="434343"/>
              </a:buClr>
              <a:buSzPts val="1200"/>
              <a:buFont typeface="Livvic"/>
              <a:buAutoNum type="arabicPeriod"/>
              <a:defRPr sz="1200"/>
            </a:lvl1pPr>
            <a:lvl2pPr lvl="1">
              <a:spcBef>
                <a:spcPts val="0"/>
              </a:spcBef>
              <a:spcAft>
                <a:spcPts val="0"/>
              </a:spcAft>
              <a:buClr>
                <a:srgbClr val="434343"/>
              </a:buClr>
              <a:buSzPts val="1200"/>
              <a:buFont typeface="Roboto Condensed Light"/>
              <a:buAutoNum type="alphaLcPeriod"/>
              <a:defRPr/>
            </a:lvl2pPr>
            <a:lvl3pPr lvl="2">
              <a:spcBef>
                <a:spcPts val="0"/>
              </a:spcBef>
              <a:spcAft>
                <a:spcPts val="0"/>
              </a:spcAft>
              <a:buClr>
                <a:srgbClr val="434343"/>
              </a:buClr>
              <a:buSzPts val="1200"/>
              <a:buFont typeface="Roboto Condensed Light"/>
              <a:buAutoNum type="romanLcPeriod"/>
              <a:defRPr/>
            </a:lvl3pPr>
            <a:lvl4pPr lvl="3">
              <a:spcBef>
                <a:spcPts val="0"/>
              </a:spcBef>
              <a:spcAft>
                <a:spcPts val="0"/>
              </a:spcAft>
              <a:buClr>
                <a:srgbClr val="434343"/>
              </a:buClr>
              <a:buSzPts val="1200"/>
              <a:buFont typeface="Roboto Condensed Light"/>
              <a:buAutoNum type="arabicPeriod"/>
              <a:defRPr/>
            </a:lvl4pPr>
            <a:lvl5pPr lvl="4">
              <a:spcBef>
                <a:spcPts val="0"/>
              </a:spcBef>
              <a:spcAft>
                <a:spcPts val="0"/>
              </a:spcAft>
              <a:buClr>
                <a:srgbClr val="434343"/>
              </a:buClr>
              <a:buSzPts val="1200"/>
              <a:buFont typeface="Roboto Condensed Light"/>
              <a:buAutoNum type="alphaLcPeriod"/>
              <a:defRPr/>
            </a:lvl5pPr>
            <a:lvl6pPr lvl="5">
              <a:spcBef>
                <a:spcPts val="0"/>
              </a:spcBef>
              <a:spcAft>
                <a:spcPts val="0"/>
              </a:spcAft>
              <a:buClr>
                <a:srgbClr val="434343"/>
              </a:buClr>
              <a:buSzPts val="1200"/>
              <a:buFont typeface="Roboto Condensed Light"/>
              <a:buAutoNum type="romanLcPeriod"/>
              <a:defRPr/>
            </a:lvl6pPr>
            <a:lvl7pPr lvl="6">
              <a:spcBef>
                <a:spcPts val="0"/>
              </a:spcBef>
              <a:spcAft>
                <a:spcPts val="0"/>
              </a:spcAft>
              <a:buClr>
                <a:srgbClr val="434343"/>
              </a:buClr>
              <a:buSzPts val="1200"/>
              <a:buFont typeface="Roboto Condensed Light"/>
              <a:buAutoNum type="arabicPeriod"/>
              <a:defRPr/>
            </a:lvl7pPr>
            <a:lvl8pPr lvl="7">
              <a:spcBef>
                <a:spcPts val="0"/>
              </a:spcBef>
              <a:spcAft>
                <a:spcPts val="0"/>
              </a:spcAft>
              <a:buClr>
                <a:srgbClr val="434343"/>
              </a:buClr>
              <a:buSzPts val="1200"/>
              <a:buFont typeface="Roboto Condensed Light"/>
              <a:buAutoNum type="alphaLcPeriod"/>
              <a:defRPr/>
            </a:lvl8pPr>
            <a:lvl9pPr lvl="8">
              <a:spcBef>
                <a:spcPts val="0"/>
              </a:spcBef>
              <a:spcAft>
                <a:spcPts val="0"/>
              </a:spcAft>
              <a:buClr>
                <a:srgbClr val="434343"/>
              </a:buClr>
              <a:buSzPts val="1200"/>
              <a:buFont typeface="Roboto Condensed Light"/>
              <a:buAutoNum type="romanLcPeriod"/>
              <a:defRPr/>
            </a:lvl9pPr>
          </a:lstStyle>
          <a:p>
            <a:endParaRPr/>
          </a:p>
        </p:txBody>
      </p:sp>
      <p:sp>
        <p:nvSpPr>
          <p:cNvPr id="246" name="Google Shape;246;p21"/>
          <p:cNvSpPr txBox="1">
            <a:spLocks noGrp="1"/>
          </p:cNvSpPr>
          <p:nvPr>
            <p:ph type="title"/>
          </p:nvPr>
        </p:nvSpPr>
        <p:spPr>
          <a:xfrm>
            <a:off x="1996975" y="539500"/>
            <a:ext cx="5150100" cy="431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300"/>
              <a:buNone/>
              <a:defRPr sz="2800"/>
            </a:lvl1pPr>
            <a:lvl2pPr lvl="1" algn="ctr" rtl="0">
              <a:spcBef>
                <a:spcPts val="0"/>
              </a:spcBef>
              <a:spcAft>
                <a:spcPts val="0"/>
              </a:spcAft>
              <a:buSzPts val="3300"/>
              <a:buNone/>
              <a:defRPr/>
            </a:lvl2pPr>
            <a:lvl3pPr lvl="2" algn="ctr" rtl="0">
              <a:spcBef>
                <a:spcPts val="0"/>
              </a:spcBef>
              <a:spcAft>
                <a:spcPts val="0"/>
              </a:spcAft>
              <a:buSzPts val="3300"/>
              <a:buNone/>
              <a:defRPr/>
            </a:lvl3pPr>
            <a:lvl4pPr lvl="3" algn="ctr" rtl="0">
              <a:spcBef>
                <a:spcPts val="0"/>
              </a:spcBef>
              <a:spcAft>
                <a:spcPts val="0"/>
              </a:spcAft>
              <a:buSzPts val="3300"/>
              <a:buNone/>
              <a:defRPr/>
            </a:lvl4pPr>
            <a:lvl5pPr lvl="4" algn="ctr" rtl="0">
              <a:spcBef>
                <a:spcPts val="0"/>
              </a:spcBef>
              <a:spcAft>
                <a:spcPts val="0"/>
              </a:spcAft>
              <a:buSzPts val="3300"/>
              <a:buNone/>
              <a:defRPr/>
            </a:lvl5pPr>
            <a:lvl6pPr lvl="5" algn="ctr" rtl="0">
              <a:spcBef>
                <a:spcPts val="0"/>
              </a:spcBef>
              <a:spcAft>
                <a:spcPts val="0"/>
              </a:spcAft>
              <a:buSzPts val="3300"/>
              <a:buNone/>
              <a:defRPr/>
            </a:lvl6pPr>
            <a:lvl7pPr lvl="6" algn="ctr" rtl="0">
              <a:spcBef>
                <a:spcPts val="0"/>
              </a:spcBef>
              <a:spcAft>
                <a:spcPts val="0"/>
              </a:spcAft>
              <a:buSzPts val="3300"/>
              <a:buNone/>
              <a:defRPr/>
            </a:lvl7pPr>
            <a:lvl8pPr lvl="7" algn="ctr" rtl="0">
              <a:spcBef>
                <a:spcPts val="0"/>
              </a:spcBef>
              <a:spcAft>
                <a:spcPts val="0"/>
              </a:spcAft>
              <a:buSzPts val="3300"/>
              <a:buNone/>
              <a:defRPr/>
            </a:lvl8pPr>
            <a:lvl9pPr lvl="8" algn="ctr" rtl="0">
              <a:spcBef>
                <a:spcPts val="0"/>
              </a:spcBef>
              <a:spcAft>
                <a:spcPts val="0"/>
              </a:spcAft>
              <a:buSzPts val="33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accen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28400" y="445025"/>
            <a:ext cx="7487100" cy="572700"/>
          </a:xfrm>
          <a:prstGeom prst="rect">
            <a:avLst/>
          </a:prstGeom>
          <a:noFill/>
          <a:ln>
            <a:noFill/>
          </a:ln>
        </p:spPr>
        <p:txBody>
          <a:bodyPr spcFirstLastPara="1" wrap="square" lIns="91425" tIns="91425" rIns="91425" bIns="91425" anchor="ctr" anchorCtr="0">
            <a:noAutofit/>
          </a:bodyPr>
          <a:lstStyle>
            <a:lvl1pPr lvl="0" algn="ctr">
              <a:spcBef>
                <a:spcPts val="0"/>
              </a:spcBef>
              <a:spcAft>
                <a:spcPts val="0"/>
              </a:spcAft>
              <a:buClr>
                <a:schemeClr val="accent5"/>
              </a:buClr>
              <a:buSzPts val="3300"/>
              <a:buFont typeface="Abel"/>
              <a:buNone/>
              <a:defRPr sz="3300">
                <a:solidFill>
                  <a:schemeClr val="accent5"/>
                </a:solidFill>
                <a:latin typeface="Abel"/>
                <a:ea typeface="Abel"/>
                <a:cs typeface="Abel"/>
                <a:sym typeface="Abel"/>
              </a:defRPr>
            </a:lvl1pPr>
            <a:lvl2pPr lvl="1" algn="ctr">
              <a:spcBef>
                <a:spcPts val="0"/>
              </a:spcBef>
              <a:spcAft>
                <a:spcPts val="0"/>
              </a:spcAft>
              <a:buClr>
                <a:schemeClr val="accent5"/>
              </a:buClr>
              <a:buSzPts val="3300"/>
              <a:buFont typeface="Abel"/>
              <a:buNone/>
              <a:defRPr sz="3300">
                <a:solidFill>
                  <a:schemeClr val="accent5"/>
                </a:solidFill>
                <a:latin typeface="Abel"/>
                <a:ea typeface="Abel"/>
                <a:cs typeface="Abel"/>
                <a:sym typeface="Abel"/>
              </a:defRPr>
            </a:lvl2pPr>
            <a:lvl3pPr lvl="2" algn="ctr">
              <a:spcBef>
                <a:spcPts val="0"/>
              </a:spcBef>
              <a:spcAft>
                <a:spcPts val="0"/>
              </a:spcAft>
              <a:buClr>
                <a:schemeClr val="accent5"/>
              </a:buClr>
              <a:buSzPts val="3300"/>
              <a:buFont typeface="Abel"/>
              <a:buNone/>
              <a:defRPr sz="3300">
                <a:solidFill>
                  <a:schemeClr val="accent5"/>
                </a:solidFill>
                <a:latin typeface="Abel"/>
                <a:ea typeface="Abel"/>
                <a:cs typeface="Abel"/>
                <a:sym typeface="Abel"/>
              </a:defRPr>
            </a:lvl3pPr>
            <a:lvl4pPr lvl="3" algn="ctr">
              <a:spcBef>
                <a:spcPts val="0"/>
              </a:spcBef>
              <a:spcAft>
                <a:spcPts val="0"/>
              </a:spcAft>
              <a:buClr>
                <a:schemeClr val="accent5"/>
              </a:buClr>
              <a:buSzPts val="3300"/>
              <a:buFont typeface="Abel"/>
              <a:buNone/>
              <a:defRPr sz="3300">
                <a:solidFill>
                  <a:schemeClr val="accent5"/>
                </a:solidFill>
                <a:latin typeface="Abel"/>
                <a:ea typeface="Abel"/>
                <a:cs typeface="Abel"/>
                <a:sym typeface="Abel"/>
              </a:defRPr>
            </a:lvl4pPr>
            <a:lvl5pPr lvl="4" algn="ctr">
              <a:spcBef>
                <a:spcPts val="0"/>
              </a:spcBef>
              <a:spcAft>
                <a:spcPts val="0"/>
              </a:spcAft>
              <a:buClr>
                <a:schemeClr val="accent5"/>
              </a:buClr>
              <a:buSzPts val="3300"/>
              <a:buFont typeface="Abel"/>
              <a:buNone/>
              <a:defRPr sz="3300">
                <a:solidFill>
                  <a:schemeClr val="accent5"/>
                </a:solidFill>
                <a:latin typeface="Abel"/>
                <a:ea typeface="Abel"/>
                <a:cs typeface="Abel"/>
                <a:sym typeface="Abel"/>
              </a:defRPr>
            </a:lvl5pPr>
            <a:lvl6pPr lvl="5" algn="ctr">
              <a:spcBef>
                <a:spcPts val="0"/>
              </a:spcBef>
              <a:spcAft>
                <a:spcPts val="0"/>
              </a:spcAft>
              <a:buClr>
                <a:schemeClr val="accent5"/>
              </a:buClr>
              <a:buSzPts val="3300"/>
              <a:buFont typeface="Abel"/>
              <a:buNone/>
              <a:defRPr sz="3300">
                <a:solidFill>
                  <a:schemeClr val="accent5"/>
                </a:solidFill>
                <a:latin typeface="Abel"/>
                <a:ea typeface="Abel"/>
                <a:cs typeface="Abel"/>
                <a:sym typeface="Abel"/>
              </a:defRPr>
            </a:lvl6pPr>
            <a:lvl7pPr lvl="6" algn="ctr">
              <a:spcBef>
                <a:spcPts val="0"/>
              </a:spcBef>
              <a:spcAft>
                <a:spcPts val="0"/>
              </a:spcAft>
              <a:buClr>
                <a:schemeClr val="accent5"/>
              </a:buClr>
              <a:buSzPts val="3300"/>
              <a:buFont typeface="Abel"/>
              <a:buNone/>
              <a:defRPr sz="3300">
                <a:solidFill>
                  <a:schemeClr val="accent5"/>
                </a:solidFill>
                <a:latin typeface="Abel"/>
                <a:ea typeface="Abel"/>
                <a:cs typeface="Abel"/>
                <a:sym typeface="Abel"/>
              </a:defRPr>
            </a:lvl7pPr>
            <a:lvl8pPr lvl="7" algn="ctr">
              <a:spcBef>
                <a:spcPts val="0"/>
              </a:spcBef>
              <a:spcAft>
                <a:spcPts val="0"/>
              </a:spcAft>
              <a:buClr>
                <a:schemeClr val="accent5"/>
              </a:buClr>
              <a:buSzPts val="3300"/>
              <a:buFont typeface="Abel"/>
              <a:buNone/>
              <a:defRPr sz="3300">
                <a:solidFill>
                  <a:schemeClr val="accent5"/>
                </a:solidFill>
                <a:latin typeface="Abel"/>
                <a:ea typeface="Abel"/>
                <a:cs typeface="Abel"/>
                <a:sym typeface="Abel"/>
              </a:defRPr>
            </a:lvl8pPr>
            <a:lvl9pPr lvl="8" algn="ctr">
              <a:spcBef>
                <a:spcPts val="0"/>
              </a:spcBef>
              <a:spcAft>
                <a:spcPts val="0"/>
              </a:spcAft>
              <a:buClr>
                <a:schemeClr val="accent5"/>
              </a:buClr>
              <a:buSzPts val="3300"/>
              <a:buFont typeface="Abel"/>
              <a:buNone/>
              <a:defRPr sz="3300">
                <a:solidFill>
                  <a:schemeClr val="accent5"/>
                </a:solidFill>
                <a:latin typeface="Abel"/>
                <a:ea typeface="Abel"/>
                <a:cs typeface="Abel"/>
                <a:sym typeface="Abel"/>
              </a:defRPr>
            </a:lvl9pPr>
          </a:lstStyle>
          <a:p>
            <a:endParaRPr/>
          </a:p>
        </p:txBody>
      </p:sp>
      <p:sp>
        <p:nvSpPr>
          <p:cNvPr id="7" name="Google Shape;7;p1"/>
          <p:cNvSpPr txBox="1">
            <a:spLocks noGrp="1"/>
          </p:cNvSpPr>
          <p:nvPr>
            <p:ph type="body" idx="1"/>
          </p:nvPr>
        </p:nvSpPr>
        <p:spPr>
          <a:xfrm>
            <a:off x="828400" y="1808575"/>
            <a:ext cx="7487100" cy="27603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accent3"/>
              </a:buClr>
              <a:buSzPts val="1400"/>
              <a:buFont typeface="Montserrat"/>
              <a:buChar char="●"/>
              <a:defRPr>
                <a:solidFill>
                  <a:schemeClr val="accent3"/>
                </a:solidFill>
                <a:latin typeface="Montserrat"/>
                <a:ea typeface="Montserrat"/>
                <a:cs typeface="Montserrat"/>
                <a:sym typeface="Montserrat"/>
              </a:defRPr>
            </a:lvl1pPr>
            <a:lvl2pPr marL="914400" lvl="1" indent="-317500">
              <a:lnSpc>
                <a:spcPct val="100000"/>
              </a:lnSpc>
              <a:spcBef>
                <a:spcPts val="0"/>
              </a:spcBef>
              <a:spcAft>
                <a:spcPts val="0"/>
              </a:spcAft>
              <a:buClr>
                <a:schemeClr val="accent3"/>
              </a:buClr>
              <a:buSzPts val="1400"/>
              <a:buFont typeface="Montserrat"/>
              <a:buChar char="○"/>
              <a:defRPr>
                <a:solidFill>
                  <a:schemeClr val="accent3"/>
                </a:solidFill>
                <a:latin typeface="Montserrat"/>
                <a:ea typeface="Montserrat"/>
                <a:cs typeface="Montserrat"/>
                <a:sym typeface="Montserrat"/>
              </a:defRPr>
            </a:lvl2pPr>
            <a:lvl3pPr marL="1371600" lvl="2" indent="-317500">
              <a:lnSpc>
                <a:spcPct val="100000"/>
              </a:lnSpc>
              <a:spcBef>
                <a:spcPts val="0"/>
              </a:spcBef>
              <a:spcAft>
                <a:spcPts val="0"/>
              </a:spcAft>
              <a:buClr>
                <a:schemeClr val="accent3"/>
              </a:buClr>
              <a:buSzPts val="1400"/>
              <a:buFont typeface="Montserrat"/>
              <a:buChar char="■"/>
              <a:defRPr>
                <a:solidFill>
                  <a:schemeClr val="accent3"/>
                </a:solidFill>
                <a:latin typeface="Montserrat"/>
                <a:ea typeface="Montserrat"/>
                <a:cs typeface="Montserrat"/>
                <a:sym typeface="Montserrat"/>
              </a:defRPr>
            </a:lvl3pPr>
            <a:lvl4pPr marL="1828800" lvl="3" indent="-317500">
              <a:lnSpc>
                <a:spcPct val="100000"/>
              </a:lnSpc>
              <a:spcBef>
                <a:spcPts val="0"/>
              </a:spcBef>
              <a:spcAft>
                <a:spcPts val="0"/>
              </a:spcAft>
              <a:buClr>
                <a:schemeClr val="accent3"/>
              </a:buClr>
              <a:buSzPts val="1400"/>
              <a:buFont typeface="Montserrat"/>
              <a:buChar char="●"/>
              <a:defRPr>
                <a:solidFill>
                  <a:schemeClr val="accent3"/>
                </a:solidFill>
                <a:latin typeface="Montserrat"/>
                <a:ea typeface="Montserrat"/>
                <a:cs typeface="Montserrat"/>
                <a:sym typeface="Montserrat"/>
              </a:defRPr>
            </a:lvl4pPr>
            <a:lvl5pPr marL="2286000" lvl="4" indent="-317500">
              <a:lnSpc>
                <a:spcPct val="100000"/>
              </a:lnSpc>
              <a:spcBef>
                <a:spcPts val="0"/>
              </a:spcBef>
              <a:spcAft>
                <a:spcPts val="0"/>
              </a:spcAft>
              <a:buClr>
                <a:schemeClr val="accent3"/>
              </a:buClr>
              <a:buSzPts val="1400"/>
              <a:buFont typeface="Montserrat"/>
              <a:buChar char="○"/>
              <a:defRPr>
                <a:solidFill>
                  <a:schemeClr val="accent3"/>
                </a:solidFill>
                <a:latin typeface="Montserrat"/>
                <a:ea typeface="Montserrat"/>
                <a:cs typeface="Montserrat"/>
                <a:sym typeface="Montserrat"/>
              </a:defRPr>
            </a:lvl5pPr>
            <a:lvl6pPr marL="2743200" lvl="5" indent="-317500">
              <a:lnSpc>
                <a:spcPct val="100000"/>
              </a:lnSpc>
              <a:spcBef>
                <a:spcPts val="0"/>
              </a:spcBef>
              <a:spcAft>
                <a:spcPts val="0"/>
              </a:spcAft>
              <a:buClr>
                <a:schemeClr val="accent3"/>
              </a:buClr>
              <a:buSzPts val="1400"/>
              <a:buFont typeface="Montserrat"/>
              <a:buChar char="■"/>
              <a:defRPr>
                <a:solidFill>
                  <a:schemeClr val="accent3"/>
                </a:solidFill>
                <a:latin typeface="Montserrat"/>
                <a:ea typeface="Montserrat"/>
                <a:cs typeface="Montserrat"/>
                <a:sym typeface="Montserrat"/>
              </a:defRPr>
            </a:lvl6pPr>
            <a:lvl7pPr marL="3200400" lvl="6" indent="-317500">
              <a:lnSpc>
                <a:spcPct val="100000"/>
              </a:lnSpc>
              <a:spcBef>
                <a:spcPts val="0"/>
              </a:spcBef>
              <a:spcAft>
                <a:spcPts val="0"/>
              </a:spcAft>
              <a:buClr>
                <a:schemeClr val="accent3"/>
              </a:buClr>
              <a:buSzPts val="1400"/>
              <a:buFont typeface="Montserrat"/>
              <a:buChar char="●"/>
              <a:defRPr>
                <a:solidFill>
                  <a:schemeClr val="accent3"/>
                </a:solidFill>
                <a:latin typeface="Montserrat"/>
                <a:ea typeface="Montserrat"/>
                <a:cs typeface="Montserrat"/>
                <a:sym typeface="Montserrat"/>
              </a:defRPr>
            </a:lvl7pPr>
            <a:lvl8pPr marL="3657600" lvl="7" indent="-317500">
              <a:lnSpc>
                <a:spcPct val="100000"/>
              </a:lnSpc>
              <a:spcBef>
                <a:spcPts val="0"/>
              </a:spcBef>
              <a:spcAft>
                <a:spcPts val="0"/>
              </a:spcAft>
              <a:buClr>
                <a:schemeClr val="accent3"/>
              </a:buClr>
              <a:buSzPts val="1400"/>
              <a:buFont typeface="Montserrat"/>
              <a:buChar char="○"/>
              <a:defRPr>
                <a:solidFill>
                  <a:schemeClr val="accent3"/>
                </a:solidFill>
                <a:latin typeface="Montserrat"/>
                <a:ea typeface="Montserrat"/>
                <a:cs typeface="Montserrat"/>
                <a:sym typeface="Montserrat"/>
              </a:defRPr>
            </a:lvl8pPr>
            <a:lvl9pPr marL="4114800" lvl="8" indent="-317500">
              <a:lnSpc>
                <a:spcPct val="100000"/>
              </a:lnSpc>
              <a:spcBef>
                <a:spcPts val="0"/>
              </a:spcBef>
              <a:spcAft>
                <a:spcPts val="0"/>
              </a:spcAft>
              <a:buClr>
                <a:schemeClr val="accent3"/>
              </a:buClr>
              <a:buSzPts val="1400"/>
              <a:buFont typeface="Montserrat"/>
              <a:buChar char="■"/>
              <a:defRPr>
                <a:solidFill>
                  <a:schemeClr val="accent3"/>
                </a:solidFill>
                <a:latin typeface="Montserrat"/>
                <a:ea typeface="Montserrat"/>
                <a:cs typeface="Montserrat"/>
                <a:sym typeface="Montserrat"/>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3" r:id="rId1"/>
    <p:sldLayoutId id="2147483654" r:id="rId2"/>
    <p:sldLayoutId id="2147483658" r:id="rId3"/>
    <p:sldLayoutId id="2147483659" r:id="rId4"/>
    <p:sldLayoutId id="2147483660" r:id="rId5"/>
    <p:sldLayoutId id="2147483667"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33"/>
        <p:cNvGrpSpPr/>
        <p:nvPr/>
      </p:nvGrpSpPr>
      <p:grpSpPr>
        <a:xfrm>
          <a:off x="0" y="0"/>
          <a:ext cx="0" cy="0"/>
          <a:chOff x="0" y="0"/>
          <a:chExt cx="0" cy="0"/>
        </a:xfrm>
      </p:grpSpPr>
      <p:sp>
        <p:nvSpPr>
          <p:cNvPr id="334" name="Google Shape;334;p30"/>
          <p:cNvSpPr txBox="1">
            <a:spLocks noGrp="1"/>
          </p:cNvSpPr>
          <p:nvPr>
            <p:ph type="subTitle" idx="1"/>
          </p:nvPr>
        </p:nvSpPr>
        <p:spPr>
          <a:xfrm>
            <a:off x="625650" y="1683833"/>
            <a:ext cx="7689900" cy="2867103"/>
          </a:xfrm>
          <a:prstGeom prst="rect">
            <a:avLst/>
          </a:prstGeom>
        </p:spPr>
        <p:txBody>
          <a:bodyPr spcFirstLastPara="1" wrap="square" lIns="91425" tIns="91425" rIns="91425" bIns="91425" anchor="t" anchorCtr="0">
            <a:noAutofit/>
          </a:bodyPr>
          <a:lstStyle/>
          <a:p>
            <a:pPr marL="0" lvl="0" indent="0" algn="ctr" rtl="0">
              <a:spcBef>
                <a:spcPts val="1600"/>
              </a:spcBef>
              <a:spcAft>
                <a:spcPts val="0"/>
              </a:spcAft>
              <a:buNone/>
            </a:pPr>
            <a:r>
              <a:rPr lang="en-US" sz="2400" b="1"/>
              <a:t>INDRA PENCIUMAN DAN PERASA</a:t>
            </a:r>
          </a:p>
          <a:p>
            <a:pPr marL="0" lvl="0" indent="0" algn="ctr" rtl="0">
              <a:spcBef>
                <a:spcPts val="1600"/>
              </a:spcBef>
              <a:spcAft>
                <a:spcPts val="0"/>
              </a:spcAft>
              <a:buNone/>
            </a:pPr>
            <a:r>
              <a:rPr lang="en-US" sz="2400"/>
              <a:t>FITRIANA ARDIANSAH </a:t>
            </a:r>
          </a:p>
          <a:p>
            <a:pPr marL="0" lvl="0" indent="0" algn="ctr" rtl="0">
              <a:spcBef>
                <a:spcPts val="1600"/>
              </a:spcBef>
              <a:spcAft>
                <a:spcPts val="0"/>
              </a:spcAft>
              <a:buNone/>
            </a:pPr>
            <a:r>
              <a:rPr lang="en-US" sz="2400"/>
              <a:t>2110101107</a:t>
            </a:r>
          </a:p>
          <a:p>
            <a:pPr marL="0" lvl="0" indent="0" algn="ctr" rtl="0">
              <a:spcBef>
                <a:spcPts val="1600"/>
              </a:spcBef>
              <a:spcAft>
                <a:spcPts val="0"/>
              </a:spcAft>
              <a:buNone/>
            </a:pPr>
            <a:endParaRPr sz="2400"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62"/>
        <p:cNvGrpSpPr/>
        <p:nvPr/>
      </p:nvGrpSpPr>
      <p:grpSpPr>
        <a:xfrm>
          <a:off x="0" y="0"/>
          <a:ext cx="0" cy="0"/>
          <a:chOff x="0" y="0"/>
          <a:chExt cx="0" cy="0"/>
        </a:xfrm>
      </p:grpSpPr>
      <p:sp>
        <p:nvSpPr>
          <p:cNvPr id="364" name="Google Shape;364;p32"/>
          <p:cNvSpPr txBox="1">
            <a:spLocks noGrp="1"/>
          </p:cNvSpPr>
          <p:nvPr>
            <p:ph type="body" idx="1"/>
          </p:nvPr>
        </p:nvSpPr>
        <p:spPr>
          <a:xfrm>
            <a:off x="1427100" y="1221400"/>
            <a:ext cx="6322998" cy="2753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ID"/>
              <a:t>Anosmia adalah kondisi ketika indra penciuman tidak berfungsi dengan normal. Sebagian besar kasus anosmia bersifat ringan dan sementara, namun sebagian lainnya bisa saja menjadi pertanda adanya masalah serius pada kesehatan.</a:t>
            </a:r>
            <a:endParaRPr/>
          </a:p>
        </p:txBody>
      </p:sp>
      <p:sp>
        <p:nvSpPr>
          <p:cNvPr id="3" name="Title 2">
            <a:extLst>
              <a:ext uri="{FF2B5EF4-FFF2-40B4-BE49-F238E27FC236}">
                <a16:creationId xmlns:a16="http://schemas.microsoft.com/office/drawing/2014/main" id="{4F4B7EA5-6B8B-4637-A57F-F27902F15943}"/>
              </a:ext>
            </a:extLst>
          </p:cNvPr>
          <p:cNvSpPr>
            <a:spLocks noGrp="1"/>
          </p:cNvSpPr>
          <p:nvPr>
            <p:ph type="title"/>
          </p:nvPr>
        </p:nvSpPr>
        <p:spPr/>
        <p:txBody>
          <a:bodyPr/>
          <a:lstStyle/>
          <a:p>
            <a:r>
              <a:rPr lang="en-US"/>
              <a:t>INDRA PENCIUMAN</a:t>
            </a:r>
            <a:endParaRPr lang="en-ID"/>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97"/>
        <p:cNvGrpSpPr/>
        <p:nvPr/>
      </p:nvGrpSpPr>
      <p:grpSpPr>
        <a:xfrm>
          <a:off x="0" y="0"/>
          <a:ext cx="0" cy="0"/>
          <a:chOff x="0" y="0"/>
          <a:chExt cx="0" cy="0"/>
        </a:xfrm>
      </p:grpSpPr>
      <p:sp>
        <p:nvSpPr>
          <p:cNvPr id="399" name="Google Shape;399;p35"/>
          <p:cNvSpPr txBox="1">
            <a:spLocks noGrp="1"/>
          </p:cNvSpPr>
          <p:nvPr>
            <p:ph type="subTitle" idx="1"/>
          </p:nvPr>
        </p:nvSpPr>
        <p:spPr>
          <a:xfrm>
            <a:off x="1986000" y="1750675"/>
            <a:ext cx="5264654" cy="174556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ID"/>
              <a:t>Tanda yang jelas dari anosmia adalah hilangnya penciuman. Ketika Anda mencium bau, sel saraf penciuman akan menerima dan memberikan sinyal ke otak. Lalu, otak akan mengidentifikasi dan mengenali bau tersebut.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97"/>
        <p:cNvGrpSpPr/>
        <p:nvPr/>
      </p:nvGrpSpPr>
      <p:grpSpPr>
        <a:xfrm>
          <a:off x="0" y="0"/>
          <a:ext cx="0" cy="0"/>
          <a:chOff x="0" y="0"/>
          <a:chExt cx="0" cy="0"/>
        </a:xfrm>
      </p:grpSpPr>
      <p:sp>
        <p:nvSpPr>
          <p:cNvPr id="399" name="Google Shape;399;p35"/>
          <p:cNvSpPr txBox="1">
            <a:spLocks noGrp="1"/>
          </p:cNvSpPr>
          <p:nvPr>
            <p:ph type="subTitle" idx="1"/>
          </p:nvPr>
        </p:nvSpPr>
        <p:spPr>
          <a:xfrm>
            <a:off x="1986000" y="1750675"/>
            <a:ext cx="5264654" cy="174556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ID"/>
              <a:t>Kerja indra penciuman penderita anosmia tidak bisa berfungsi secara semestinya, sehingga kemampuan penderita dalam mencium bau jadi menurun (anosmia parsial) atau hilang sama sekali (anosmia total). Akibatnya, orang dengan anosmia juga jadi tidak dapat sepenuhnya mencicipi makanan dan kehilangan nafsu makan.</a:t>
            </a:r>
            <a:endParaRPr/>
          </a:p>
        </p:txBody>
      </p:sp>
    </p:spTree>
    <p:extLst>
      <p:ext uri="{BB962C8B-B14F-4D97-AF65-F5344CB8AC3E}">
        <p14:creationId xmlns:p14="http://schemas.microsoft.com/office/powerpoint/2010/main" val="2234354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97"/>
        <p:cNvGrpSpPr/>
        <p:nvPr/>
      </p:nvGrpSpPr>
      <p:grpSpPr>
        <a:xfrm>
          <a:off x="0" y="0"/>
          <a:ext cx="0" cy="0"/>
          <a:chOff x="0" y="0"/>
          <a:chExt cx="0" cy="0"/>
        </a:xfrm>
      </p:grpSpPr>
      <p:sp>
        <p:nvSpPr>
          <p:cNvPr id="399" name="Google Shape;399;p35"/>
          <p:cNvSpPr txBox="1">
            <a:spLocks noGrp="1"/>
          </p:cNvSpPr>
          <p:nvPr>
            <p:ph type="subTitle" idx="1"/>
          </p:nvPr>
        </p:nvSpPr>
        <p:spPr>
          <a:xfrm>
            <a:off x="1986000" y="1750675"/>
            <a:ext cx="5264654" cy="174556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ID"/>
              <a:t>Selain bisa menyebabkan penurunan berat badan dan kekurangan gizi, anosmia juga bisa menyebabkan depresi karena penderita tidak dapat merasakan perasaan senang yang biasa orang lain peroleh ketika mengonsumsi makanan enak.</a:t>
            </a:r>
            <a:endParaRPr/>
          </a:p>
        </p:txBody>
      </p:sp>
    </p:spTree>
    <p:extLst>
      <p:ext uri="{BB962C8B-B14F-4D97-AF65-F5344CB8AC3E}">
        <p14:creationId xmlns:p14="http://schemas.microsoft.com/office/powerpoint/2010/main" val="3834666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97"/>
        <p:cNvGrpSpPr/>
        <p:nvPr/>
      </p:nvGrpSpPr>
      <p:grpSpPr>
        <a:xfrm>
          <a:off x="0" y="0"/>
          <a:ext cx="0" cy="0"/>
          <a:chOff x="0" y="0"/>
          <a:chExt cx="0" cy="0"/>
        </a:xfrm>
      </p:grpSpPr>
      <p:sp>
        <p:nvSpPr>
          <p:cNvPr id="399" name="Google Shape;399;p35"/>
          <p:cNvSpPr txBox="1">
            <a:spLocks noGrp="1"/>
          </p:cNvSpPr>
          <p:nvPr>
            <p:ph type="subTitle" idx="1"/>
          </p:nvPr>
        </p:nvSpPr>
        <p:spPr>
          <a:xfrm>
            <a:off x="1986000" y="1750675"/>
            <a:ext cx="5264654" cy="174556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ID"/>
              <a:t>Beragam Penyebab Anosmia</a:t>
            </a:r>
          </a:p>
          <a:p>
            <a:pPr marL="0" lvl="0" indent="0" algn="ctr" rtl="0">
              <a:spcBef>
                <a:spcPts val="0"/>
              </a:spcBef>
              <a:spcAft>
                <a:spcPts val="0"/>
              </a:spcAft>
              <a:buNone/>
            </a:pPr>
            <a:r>
              <a:rPr lang="en-ID"/>
              <a:t>Hidung tersumbat karena flu, alergi, infeksi sinus, atau kualitas udara yang buruk adalah penyebab paling umum dari anosmia. Dalam kasus ini, anosmia hanya bersifat sementara dan akan sembuh dengan sendirinya.</a:t>
            </a:r>
          </a:p>
          <a:p>
            <a:pPr marL="0" lvl="0" indent="0" algn="ctr" rtl="0">
              <a:spcBef>
                <a:spcPts val="0"/>
              </a:spcBef>
              <a:spcAft>
                <a:spcPts val="0"/>
              </a:spcAft>
              <a:buNone/>
            </a:pPr>
            <a:endParaRPr lang="en-ID"/>
          </a:p>
          <a:p>
            <a:pPr marL="0" lvl="0" indent="0" algn="ctr" rtl="0">
              <a:spcBef>
                <a:spcPts val="0"/>
              </a:spcBef>
              <a:spcAft>
                <a:spcPts val="0"/>
              </a:spcAft>
              <a:buNone/>
            </a:pPr>
            <a:r>
              <a:rPr lang="en-ID"/>
              <a:t>Selain itu, anosmia juga bisa terjadi karena adanya sesuatu yang menghalangi masuknya udara ke dalam hidung, seperti polip hidung, tumor, atau bisa juga karena kelainan tulang di dalam hidung.</a:t>
            </a:r>
          </a:p>
        </p:txBody>
      </p:sp>
    </p:spTree>
    <p:extLst>
      <p:ext uri="{BB962C8B-B14F-4D97-AF65-F5344CB8AC3E}">
        <p14:creationId xmlns:p14="http://schemas.microsoft.com/office/powerpoint/2010/main" val="2025117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97"/>
        <p:cNvGrpSpPr/>
        <p:nvPr/>
      </p:nvGrpSpPr>
      <p:grpSpPr>
        <a:xfrm>
          <a:off x="0" y="0"/>
          <a:ext cx="0" cy="0"/>
          <a:chOff x="0" y="0"/>
          <a:chExt cx="0" cy="0"/>
        </a:xfrm>
      </p:grpSpPr>
      <p:sp>
        <p:nvSpPr>
          <p:cNvPr id="399" name="Google Shape;399;p35"/>
          <p:cNvSpPr txBox="1">
            <a:spLocks noGrp="1"/>
          </p:cNvSpPr>
          <p:nvPr>
            <p:ph type="subTitle" idx="1"/>
          </p:nvPr>
        </p:nvSpPr>
        <p:spPr>
          <a:xfrm>
            <a:off x="1986000" y="1750675"/>
            <a:ext cx="5264654" cy="174556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ID"/>
              <a:t>Anosmia juga bisa terjadi karena adanya kerusakan pada otak atau saraf penciuman. Pada kasus ini, reseptor di dalam hidung yang berfungsi menerima dan mengirimkan sinyal bau ke otak tidak bekerja dengan baik atau otak yang menerima sinyal bau dari hidung tidak bisa mengolah informasi dengan semestinya.</a:t>
            </a:r>
          </a:p>
        </p:txBody>
      </p:sp>
    </p:spTree>
    <p:extLst>
      <p:ext uri="{BB962C8B-B14F-4D97-AF65-F5344CB8AC3E}">
        <p14:creationId xmlns:p14="http://schemas.microsoft.com/office/powerpoint/2010/main" val="2517579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97"/>
        <p:cNvGrpSpPr/>
        <p:nvPr/>
      </p:nvGrpSpPr>
      <p:grpSpPr>
        <a:xfrm>
          <a:off x="0" y="0"/>
          <a:ext cx="0" cy="0"/>
          <a:chOff x="0" y="0"/>
          <a:chExt cx="0" cy="0"/>
        </a:xfrm>
      </p:grpSpPr>
      <p:sp>
        <p:nvSpPr>
          <p:cNvPr id="399" name="Google Shape;399;p35"/>
          <p:cNvSpPr txBox="1">
            <a:spLocks noGrp="1"/>
          </p:cNvSpPr>
          <p:nvPr>
            <p:ph type="subTitle" idx="1"/>
          </p:nvPr>
        </p:nvSpPr>
        <p:spPr>
          <a:xfrm>
            <a:off x="1986000" y="1750675"/>
            <a:ext cx="5264654" cy="174556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ID"/>
              <a:t>Ada banyak kondisi yang dapat menyebabkan kerusakan ini, di antaranya:</a:t>
            </a:r>
          </a:p>
          <a:p>
            <a:pPr marL="0" lvl="0" indent="0" algn="ctr" rtl="0">
              <a:spcBef>
                <a:spcPts val="0"/>
              </a:spcBef>
              <a:spcAft>
                <a:spcPts val="0"/>
              </a:spcAft>
              <a:buNone/>
            </a:pPr>
            <a:endParaRPr lang="en-ID"/>
          </a:p>
          <a:p>
            <a:pPr marL="0" lvl="0" indent="0" algn="ctr" rtl="0">
              <a:spcBef>
                <a:spcPts val="0"/>
              </a:spcBef>
              <a:spcAft>
                <a:spcPts val="0"/>
              </a:spcAft>
              <a:buNone/>
            </a:pPr>
            <a:r>
              <a:rPr lang="en-ID"/>
              <a:t>Proses penuaan</a:t>
            </a:r>
          </a:p>
          <a:p>
            <a:pPr marL="0" lvl="0" indent="0" algn="ctr" rtl="0">
              <a:spcBef>
                <a:spcPts val="0"/>
              </a:spcBef>
              <a:spcAft>
                <a:spcPts val="0"/>
              </a:spcAft>
              <a:buNone/>
            </a:pPr>
            <a:r>
              <a:rPr lang="en-ID"/>
              <a:t>Cedera pada hidung dan otak karena operasi</a:t>
            </a:r>
          </a:p>
          <a:p>
            <a:pPr marL="0" lvl="0" indent="0" algn="ctr" rtl="0">
              <a:spcBef>
                <a:spcPts val="0"/>
              </a:spcBef>
              <a:spcAft>
                <a:spcPts val="0"/>
              </a:spcAft>
              <a:buNone/>
            </a:pPr>
            <a:r>
              <a:rPr lang="en-ID"/>
              <a:t>Obat-obatan tertentu, seperti antibiotik, antidepresan, obat jantung, dan lainnya</a:t>
            </a:r>
          </a:p>
          <a:p>
            <a:pPr marL="0" lvl="0" indent="0" algn="ctr" rtl="0">
              <a:spcBef>
                <a:spcPts val="0"/>
              </a:spcBef>
              <a:spcAft>
                <a:spcPts val="0"/>
              </a:spcAft>
              <a:buNone/>
            </a:pPr>
            <a:r>
              <a:rPr lang="en-ID"/>
              <a:t>Paparan bahan kimia beracun, seperti pestisida</a:t>
            </a:r>
          </a:p>
          <a:p>
            <a:pPr marL="0" lvl="0" indent="0" algn="ctr" rtl="0">
              <a:spcBef>
                <a:spcPts val="0"/>
              </a:spcBef>
              <a:spcAft>
                <a:spcPts val="0"/>
              </a:spcAft>
              <a:buNone/>
            </a:pPr>
            <a:r>
              <a:rPr lang="en-ID"/>
              <a:t>Radioterapi untuk kanker pada kepala dan leher</a:t>
            </a:r>
          </a:p>
          <a:p>
            <a:pPr marL="0" lvl="0" indent="0" algn="ctr" rtl="0">
              <a:spcBef>
                <a:spcPts val="0"/>
              </a:spcBef>
              <a:spcAft>
                <a:spcPts val="0"/>
              </a:spcAft>
              <a:buNone/>
            </a:pPr>
            <a:r>
              <a:rPr lang="en-ID"/>
              <a:t>Penyalahgunaan kokain</a:t>
            </a:r>
          </a:p>
          <a:p>
            <a:pPr marL="0" lvl="0" indent="0" algn="ctr" rtl="0">
              <a:spcBef>
                <a:spcPts val="0"/>
              </a:spcBef>
              <a:spcAft>
                <a:spcPts val="0"/>
              </a:spcAft>
              <a:buNone/>
            </a:pPr>
            <a:r>
              <a:rPr lang="en-ID"/>
              <a:t>Kondisi medis tertentu, seperti tumor otak, diabetes, stroke, epilepsi, penyakit Alzheimer, Parkinson, multiple sclerosis, kekurangan nutrisi, dan gangguan hormonal</a:t>
            </a:r>
          </a:p>
          <a:p>
            <a:pPr marL="0" lvl="0" indent="0" algn="ctr" rtl="0">
              <a:spcBef>
                <a:spcPts val="0"/>
              </a:spcBef>
              <a:spcAft>
                <a:spcPts val="0"/>
              </a:spcAft>
              <a:buNone/>
            </a:pPr>
            <a:endParaRPr lang="en-ID"/>
          </a:p>
        </p:txBody>
      </p:sp>
    </p:spTree>
    <p:extLst>
      <p:ext uri="{BB962C8B-B14F-4D97-AF65-F5344CB8AC3E}">
        <p14:creationId xmlns:p14="http://schemas.microsoft.com/office/powerpoint/2010/main" val="181324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97"/>
        <p:cNvGrpSpPr/>
        <p:nvPr/>
      </p:nvGrpSpPr>
      <p:grpSpPr>
        <a:xfrm>
          <a:off x="0" y="0"/>
          <a:ext cx="0" cy="0"/>
          <a:chOff x="0" y="0"/>
          <a:chExt cx="0" cy="0"/>
        </a:xfrm>
      </p:grpSpPr>
      <p:sp>
        <p:nvSpPr>
          <p:cNvPr id="399" name="Google Shape;399;p35"/>
          <p:cNvSpPr txBox="1">
            <a:spLocks noGrp="1"/>
          </p:cNvSpPr>
          <p:nvPr>
            <p:ph type="subTitle" idx="1"/>
          </p:nvPr>
        </p:nvSpPr>
        <p:spPr>
          <a:xfrm>
            <a:off x="1986000" y="1750675"/>
            <a:ext cx="5264654" cy="174556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ID"/>
              <a:t>Pada anosmia yang disebabkan karena iritasi hidung tersebut, dokter mungkin akan memberi resep obat berupa:</a:t>
            </a:r>
          </a:p>
          <a:p>
            <a:pPr marL="0" lvl="0" indent="0" algn="ctr" rtl="0">
              <a:spcBef>
                <a:spcPts val="0"/>
              </a:spcBef>
              <a:spcAft>
                <a:spcPts val="0"/>
              </a:spcAft>
              <a:buNone/>
            </a:pPr>
            <a:endParaRPr lang="en-ID"/>
          </a:p>
          <a:p>
            <a:pPr marL="0" lvl="0" indent="0" algn="l" rtl="0">
              <a:spcBef>
                <a:spcPts val="0"/>
              </a:spcBef>
              <a:spcAft>
                <a:spcPts val="0"/>
              </a:spcAft>
              <a:buNone/>
            </a:pPr>
            <a:r>
              <a:rPr lang="en-ID"/>
              <a:t>Semprotan hidung yang mengandung kortikosteroid</a:t>
            </a:r>
          </a:p>
          <a:p>
            <a:pPr marL="0" lvl="0" indent="0" algn="l" rtl="0">
              <a:spcBef>
                <a:spcPts val="0"/>
              </a:spcBef>
              <a:spcAft>
                <a:spcPts val="0"/>
              </a:spcAft>
              <a:buNone/>
            </a:pPr>
            <a:r>
              <a:rPr lang="en-ID"/>
              <a:t>Antihistamin</a:t>
            </a:r>
          </a:p>
          <a:p>
            <a:pPr marL="0" lvl="0" indent="0" algn="l" rtl="0">
              <a:spcBef>
                <a:spcPts val="0"/>
              </a:spcBef>
              <a:spcAft>
                <a:spcPts val="0"/>
              </a:spcAft>
              <a:buNone/>
            </a:pPr>
            <a:r>
              <a:rPr lang="en-ID"/>
              <a:t>Dekongestan</a:t>
            </a:r>
          </a:p>
          <a:p>
            <a:pPr marL="0" lvl="0" indent="0" algn="l" rtl="0">
              <a:spcBef>
                <a:spcPts val="0"/>
              </a:spcBef>
              <a:spcAft>
                <a:spcPts val="0"/>
              </a:spcAft>
              <a:buNone/>
            </a:pPr>
            <a:r>
              <a:rPr lang="en-ID"/>
              <a:t>Antibiotik, jika terdapat infeksi bakteri</a:t>
            </a:r>
          </a:p>
          <a:p>
            <a:pPr marL="0" lvl="0" indent="0" algn="l" rtl="0">
              <a:spcBef>
                <a:spcPts val="0"/>
              </a:spcBef>
              <a:spcAft>
                <a:spcPts val="0"/>
              </a:spcAft>
              <a:buNone/>
            </a:pPr>
            <a:r>
              <a:rPr lang="en-ID"/>
              <a:t>Selain itu, dokter juga kemungkinan akan menyarankan untuk mengurangi paparan terhadap bahan yang bisa mengiritasi hidung dan alergen, serta berhenti merokok.</a:t>
            </a:r>
          </a:p>
        </p:txBody>
      </p:sp>
    </p:spTree>
    <p:extLst>
      <p:ext uri="{BB962C8B-B14F-4D97-AF65-F5344CB8AC3E}">
        <p14:creationId xmlns:p14="http://schemas.microsoft.com/office/powerpoint/2010/main" val="3233140065"/>
      </p:ext>
    </p:extLst>
  </p:cSld>
  <p:clrMapOvr>
    <a:masterClrMapping/>
  </p:clrMapOvr>
</p:sld>
</file>

<file path=ppt/theme/theme1.xml><?xml version="1.0" encoding="utf-8"?>
<a:theme xmlns:a="http://schemas.openxmlformats.org/drawingml/2006/main" name="Custal Project Proposal by Slidesgo">
  <a:themeElements>
    <a:clrScheme name="Simple Light">
      <a:dk1>
        <a:srgbClr val="000000"/>
      </a:dk1>
      <a:lt1>
        <a:srgbClr val="FFFFFF"/>
      </a:lt1>
      <a:dk2>
        <a:srgbClr val="595959"/>
      </a:dk2>
      <a:lt2>
        <a:srgbClr val="EEEEEE"/>
      </a:lt2>
      <a:accent1>
        <a:srgbClr val="292C35"/>
      </a:accent1>
      <a:accent2>
        <a:srgbClr val="475972"/>
      </a:accent2>
      <a:accent3>
        <a:srgbClr val="E9E2C9"/>
      </a:accent3>
      <a:accent4>
        <a:srgbClr val="FFDD6B"/>
      </a:accent4>
      <a:accent5>
        <a:srgbClr val="DCAE52"/>
      </a:accent5>
      <a:accent6>
        <a:srgbClr val="AF7132"/>
      </a:accent6>
      <a:hlink>
        <a:srgbClr val="DCAE52"/>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411</Words>
  <Application>Microsoft Office PowerPoint</Application>
  <PresentationFormat>On-screen Show (16:9)</PresentationFormat>
  <Paragraphs>29</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Abel</vt:lpstr>
      <vt:lpstr>Arial</vt:lpstr>
      <vt:lpstr>Livvic</vt:lpstr>
      <vt:lpstr>Montserrat</vt:lpstr>
      <vt:lpstr>Roboto Condensed Light</vt:lpstr>
      <vt:lpstr>Custal Project Proposal by Slidesgo</vt:lpstr>
      <vt:lpstr>PowerPoint Presentation</vt:lpstr>
      <vt:lpstr>INDRA PENCIUMAN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Fitriana Ardiansyah</cp:lastModifiedBy>
  <cp:revision>1</cp:revision>
  <dcterms:modified xsi:type="dcterms:W3CDTF">2022-01-22T01:00:11Z</dcterms:modified>
</cp:coreProperties>
</file>