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1"/>
  </p:notesMasterIdLst>
  <p:sldIdLst>
    <p:sldId id="257" r:id="rId2"/>
    <p:sldId id="259" r:id="rId3"/>
    <p:sldId id="262" r:id="rId4"/>
    <p:sldId id="263" r:id="rId5"/>
    <p:sldId id="264" r:id="rId6"/>
    <p:sldId id="265" r:id="rId7"/>
    <p:sldId id="266" r:id="rId8"/>
    <p:sldId id="267" r:id="rId9"/>
    <p:sldId id="268"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AA0A46-B1FC-4518-B17F-296B72920652}">
  <a:tblStyle styleId="{C8AA0A46-B1FC-4518-B17F-296B7292065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8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9a5542f15b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 name="Google Shape;332;g9a5542f15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998d722621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1" name="Google Shape;361;g998d722621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998d722621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998d722621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998d722621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998d722621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4667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998d722621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998d722621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433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998d722621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998d722621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86088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998d722621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998d722621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74192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998d722621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998d722621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810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998d722621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998d722621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67748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6"/>
        <p:cNvGrpSpPr/>
        <p:nvPr/>
      </p:nvGrpSpPr>
      <p:grpSpPr>
        <a:xfrm>
          <a:off x="0" y="0"/>
          <a:ext cx="0" cy="0"/>
          <a:chOff x="0" y="0"/>
          <a:chExt cx="0" cy="0"/>
        </a:xfrm>
      </p:grpSpPr>
      <p:grpSp>
        <p:nvGrpSpPr>
          <p:cNvPr id="67" name="Google Shape;67;p7"/>
          <p:cNvGrpSpPr/>
          <p:nvPr/>
        </p:nvGrpSpPr>
        <p:grpSpPr>
          <a:xfrm>
            <a:off x="-1645549" y="-2015865"/>
            <a:ext cx="14188757" cy="10087940"/>
            <a:chOff x="-1645549" y="-2015865"/>
            <a:chExt cx="14188757" cy="10087940"/>
          </a:xfrm>
        </p:grpSpPr>
        <p:grpSp>
          <p:nvGrpSpPr>
            <p:cNvPr id="68" name="Google Shape;68;p7"/>
            <p:cNvGrpSpPr/>
            <p:nvPr/>
          </p:nvGrpSpPr>
          <p:grpSpPr>
            <a:xfrm>
              <a:off x="-1645549" y="-2015865"/>
              <a:ext cx="3359588" cy="8686086"/>
              <a:chOff x="7271351" y="-2015865"/>
              <a:chExt cx="3359588" cy="8686086"/>
            </a:xfrm>
          </p:grpSpPr>
          <p:sp>
            <p:nvSpPr>
              <p:cNvPr id="69" name="Google Shape;69;p7"/>
              <p:cNvSpPr/>
              <p:nvPr/>
            </p:nvSpPr>
            <p:spPr>
              <a:xfrm rot="-336564">
                <a:off x="7392508" y="3512414"/>
                <a:ext cx="2408737" cy="2597003"/>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7"/>
              <p:cNvSpPr/>
              <p:nvPr/>
            </p:nvSpPr>
            <p:spPr>
              <a:xfrm rot="-336564">
                <a:off x="7859748" y="3677361"/>
                <a:ext cx="2348804" cy="2847919"/>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rot="-336564">
                <a:off x="7496060" y="3694056"/>
                <a:ext cx="2715127" cy="2850293"/>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rot="10463436">
                <a:off x="8101045" y="-1455062"/>
                <a:ext cx="2408737" cy="2597003"/>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7"/>
              <p:cNvSpPr/>
              <p:nvPr/>
            </p:nvSpPr>
            <p:spPr>
              <a:xfrm rot="10463436">
                <a:off x="7693739" y="-1870925"/>
                <a:ext cx="2348804" cy="2847919"/>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p:nvPr/>
            </p:nvSpPr>
            <p:spPr>
              <a:xfrm rot="10463436">
                <a:off x="7691103" y="-1889993"/>
                <a:ext cx="2715127" cy="2850293"/>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7"/>
            <p:cNvGrpSpPr/>
            <p:nvPr/>
          </p:nvGrpSpPr>
          <p:grpSpPr>
            <a:xfrm rot="2219984">
              <a:off x="7913359" y="3296805"/>
              <a:ext cx="3796561" cy="4039571"/>
              <a:chOff x="7558301" y="3163860"/>
              <a:chExt cx="3072638" cy="3269311"/>
            </a:xfrm>
          </p:grpSpPr>
          <p:sp>
            <p:nvSpPr>
              <p:cNvPr id="76" name="Google Shape;76;p7"/>
              <p:cNvSpPr/>
              <p:nvPr/>
            </p:nvSpPr>
            <p:spPr>
              <a:xfrm rot="-336564">
                <a:off x="7679458" y="3275364"/>
                <a:ext cx="2408737" cy="2597003"/>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rot="-336564">
                <a:off x="8146698" y="3440311"/>
                <a:ext cx="2348804" cy="2847919"/>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7"/>
              <p:cNvSpPr/>
              <p:nvPr/>
            </p:nvSpPr>
            <p:spPr>
              <a:xfrm rot="-336564">
                <a:off x="7783010" y="3457006"/>
                <a:ext cx="2715127" cy="2850293"/>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9" name="Google Shape;79;p7"/>
          <p:cNvSpPr txBox="1">
            <a:spLocks noGrp="1"/>
          </p:cNvSpPr>
          <p:nvPr>
            <p:ph type="body" idx="1"/>
          </p:nvPr>
        </p:nvSpPr>
        <p:spPr>
          <a:xfrm>
            <a:off x="1427100" y="1221400"/>
            <a:ext cx="2946900" cy="27537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SzPts val="1200"/>
              <a:buChar char="●"/>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80" name="Google Shape;80;p7"/>
          <p:cNvSpPr txBox="1">
            <a:spLocks noGrp="1"/>
          </p:cNvSpPr>
          <p:nvPr>
            <p:ph type="title"/>
          </p:nvPr>
        </p:nvSpPr>
        <p:spPr>
          <a:xfrm>
            <a:off x="1996975" y="539500"/>
            <a:ext cx="5150100" cy="431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300"/>
              <a:buNone/>
              <a:defRPr sz="2800"/>
            </a:lvl1pPr>
            <a:lvl2pPr lvl="1" algn="ctr" rtl="0">
              <a:spcBef>
                <a:spcPts val="0"/>
              </a:spcBef>
              <a:spcAft>
                <a:spcPts val="0"/>
              </a:spcAft>
              <a:buSzPts val="3300"/>
              <a:buNone/>
              <a:defRPr/>
            </a:lvl2pPr>
            <a:lvl3pPr lvl="2" algn="ctr" rtl="0">
              <a:spcBef>
                <a:spcPts val="0"/>
              </a:spcBef>
              <a:spcAft>
                <a:spcPts val="0"/>
              </a:spcAft>
              <a:buSzPts val="3300"/>
              <a:buNone/>
              <a:defRPr/>
            </a:lvl3pPr>
            <a:lvl4pPr lvl="3" algn="ctr" rtl="0">
              <a:spcBef>
                <a:spcPts val="0"/>
              </a:spcBef>
              <a:spcAft>
                <a:spcPts val="0"/>
              </a:spcAft>
              <a:buSzPts val="3300"/>
              <a:buNone/>
              <a:defRPr/>
            </a:lvl4pPr>
            <a:lvl5pPr lvl="4" algn="ctr" rtl="0">
              <a:spcBef>
                <a:spcPts val="0"/>
              </a:spcBef>
              <a:spcAft>
                <a:spcPts val="0"/>
              </a:spcAft>
              <a:buSzPts val="3300"/>
              <a:buNone/>
              <a:defRPr/>
            </a:lvl5pPr>
            <a:lvl6pPr lvl="5" algn="ctr" rtl="0">
              <a:spcBef>
                <a:spcPts val="0"/>
              </a:spcBef>
              <a:spcAft>
                <a:spcPts val="0"/>
              </a:spcAft>
              <a:buSzPts val="3300"/>
              <a:buNone/>
              <a:defRPr/>
            </a:lvl6pPr>
            <a:lvl7pPr lvl="6" algn="ctr" rtl="0">
              <a:spcBef>
                <a:spcPts val="0"/>
              </a:spcBef>
              <a:spcAft>
                <a:spcPts val="0"/>
              </a:spcAft>
              <a:buSzPts val="3300"/>
              <a:buNone/>
              <a:defRPr/>
            </a:lvl7pPr>
            <a:lvl8pPr lvl="7" algn="ctr" rtl="0">
              <a:spcBef>
                <a:spcPts val="0"/>
              </a:spcBef>
              <a:spcAft>
                <a:spcPts val="0"/>
              </a:spcAft>
              <a:buSzPts val="3300"/>
              <a:buNone/>
              <a:defRPr/>
            </a:lvl8pPr>
            <a:lvl9pPr lvl="8" algn="ctr" rtl="0">
              <a:spcBef>
                <a:spcPts val="0"/>
              </a:spcBef>
              <a:spcAft>
                <a:spcPts val="0"/>
              </a:spcAft>
              <a:buSzPts val="33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grpSp>
        <p:nvGrpSpPr>
          <p:cNvPr id="82" name="Google Shape;82;p8"/>
          <p:cNvGrpSpPr/>
          <p:nvPr/>
        </p:nvGrpSpPr>
        <p:grpSpPr>
          <a:xfrm>
            <a:off x="-585686" y="-1099379"/>
            <a:ext cx="10929760" cy="7352891"/>
            <a:chOff x="-585686" y="-1099379"/>
            <a:chExt cx="10929760" cy="7352891"/>
          </a:xfrm>
        </p:grpSpPr>
        <p:sp>
          <p:nvSpPr>
            <p:cNvPr id="83" name="Google Shape;83;p8"/>
            <p:cNvSpPr/>
            <p:nvPr/>
          </p:nvSpPr>
          <p:spPr>
            <a:xfrm rot="315833">
              <a:off x="-470260" y="2809509"/>
              <a:ext cx="2437809" cy="2628347"/>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315833">
              <a:off x="-13572" y="3038950"/>
              <a:ext cx="2377152" cy="2882292"/>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rot="315833">
              <a:off x="-286641" y="3248850"/>
              <a:ext cx="2747897" cy="2884694"/>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315633">
              <a:off x="6771567" y="-971975"/>
              <a:ext cx="2924002" cy="3152541"/>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rot="315633">
              <a:off x="6951891" y="-552494"/>
              <a:ext cx="2851248" cy="3457132"/>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315633">
              <a:off x="6896466" y="-360189"/>
              <a:ext cx="3295933" cy="3460013"/>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8"/>
            <p:cNvSpPr/>
            <p:nvPr/>
          </p:nvSpPr>
          <p:spPr>
            <a:xfrm>
              <a:off x="1271525" y="759175"/>
              <a:ext cx="6595500" cy="3645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8"/>
            <p:cNvSpPr/>
            <p:nvPr/>
          </p:nvSpPr>
          <p:spPr>
            <a:xfrm rot="5400000">
              <a:off x="2739044" y="-751734"/>
              <a:ext cx="3665822" cy="6646939"/>
            </a:xfrm>
            <a:custGeom>
              <a:avLst/>
              <a:gdLst/>
              <a:ahLst/>
              <a:cxnLst/>
              <a:rect l="l" t="t" r="r" b="b"/>
              <a:pathLst>
                <a:path w="47852" h="71534" extrusionOk="0">
                  <a:moveTo>
                    <a:pt x="47852" y="71533"/>
                  </a:moveTo>
                  <a:lnTo>
                    <a:pt x="0" y="71533"/>
                  </a:lnTo>
                  <a:lnTo>
                    <a:pt x="0" y="0"/>
                  </a:lnTo>
                  <a:lnTo>
                    <a:pt x="47852" y="0"/>
                  </a:lnTo>
                  <a:close/>
                  <a:moveTo>
                    <a:pt x="441" y="71093"/>
                  </a:moveTo>
                  <a:lnTo>
                    <a:pt x="47411" y="71093"/>
                  </a:lnTo>
                  <a:lnTo>
                    <a:pt x="47411" y="453"/>
                  </a:lnTo>
                  <a:lnTo>
                    <a:pt x="441" y="453"/>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 name="Google Shape;91;p8"/>
          <p:cNvSpPr txBox="1">
            <a:spLocks noGrp="1"/>
          </p:cNvSpPr>
          <p:nvPr>
            <p:ph type="title"/>
          </p:nvPr>
        </p:nvSpPr>
        <p:spPr>
          <a:xfrm>
            <a:off x="2716500" y="2904100"/>
            <a:ext cx="3711000" cy="3939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1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92" name="Google Shape;92;p8"/>
          <p:cNvSpPr txBox="1">
            <a:spLocks noGrp="1"/>
          </p:cNvSpPr>
          <p:nvPr>
            <p:ph type="subTitle" idx="1"/>
          </p:nvPr>
        </p:nvSpPr>
        <p:spPr>
          <a:xfrm>
            <a:off x="1986000" y="1750675"/>
            <a:ext cx="5172000" cy="1314300"/>
          </a:xfrm>
          <a:prstGeom prst="rect">
            <a:avLst/>
          </a:prstGeom>
        </p:spPr>
        <p:txBody>
          <a:bodyPr spcFirstLastPara="1" wrap="square" lIns="91425" tIns="91425" rIns="91425" bIns="91425" anchor="ctr" anchorCtr="0">
            <a:noAutofit/>
          </a:bodyPr>
          <a:lstStyle>
            <a:lvl1pPr lvl="0" algn="ctr">
              <a:spcBef>
                <a:spcPts val="0"/>
              </a:spcBef>
              <a:spcAft>
                <a:spcPts val="0"/>
              </a:spcAft>
              <a:buSzPts val="1400"/>
              <a:buNone/>
              <a:defRPr sz="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26"/>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CUSTOM_11">
    <p:spTree>
      <p:nvGrpSpPr>
        <p:cNvPr id="1" name="Shape 127"/>
        <p:cNvGrpSpPr/>
        <p:nvPr/>
      </p:nvGrpSpPr>
      <p:grpSpPr>
        <a:xfrm>
          <a:off x="0" y="0"/>
          <a:ext cx="0" cy="0"/>
          <a:chOff x="0" y="0"/>
          <a:chExt cx="0" cy="0"/>
        </a:xfrm>
      </p:grpSpPr>
      <p:grpSp>
        <p:nvGrpSpPr>
          <p:cNvPr id="128" name="Google Shape;128;p13"/>
          <p:cNvGrpSpPr/>
          <p:nvPr/>
        </p:nvGrpSpPr>
        <p:grpSpPr>
          <a:xfrm>
            <a:off x="-3157403" y="-2327776"/>
            <a:ext cx="14457596" cy="9492188"/>
            <a:chOff x="-3157403" y="-2327776"/>
            <a:chExt cx="14457596" cy="9492188"/>
          </a:xfrm>
        </p:grpSpPr>
        <p:sp>
          <p:nvSpPr>
            <p:cNvPr id="129" name="Google Shape;129;p13"/>
            <p:cNvSpPr/>
            <p:nvPr/>
          </p:nvSpPr>
          <p:spPr>
            <a:xfrm rot="1514360">
              <a:off x="7664166" y="-1848832"/>
              <a:ext cx="2936660" cy="3082854"/>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3"/>
            <p:cNvSpPr/>
            <p:nvPr/>
          </p:nvSpPr>
          <p:spPr>
            <a:xfrm rot="1514343">
              <a:off x="-2679303" y="3909620"/>
              <a:ext cx="2625055" cy="2830228"/>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3"/>
            <p:cNvSpPr/>
            <p:nvPr/>
          </p:nvSpPr>
          <p:spPr>
            <a:xfrm rot="1514343">
              <a:off x="-1814818" y="3416661"/>
              <a:ext cx="2559739" cy="3103678"/>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3"/>
            <p:cNvSpPr/>
            <p:nvPr/>
          </p:nvSpPr>
          <p:spPr>
            <a:xfrm rot="1514343">
              <a:off x="-2193340" y="3331226"/>
              <a:ext cx="2958960" cy="3106264"/>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3"/>
            <p:cNvSpPr/>
            <p:nvPr/>
          </p:nvSpPr>
          <p:spPr>
            <a:xfrm rot="1430259">
              <a:off x="7953466" y="-1399018"/>
              <a:ext cx="2580939" cy="2782664"/>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3"/>
            <p:cNvSpPr/>
            <p:nvPr/>
          </p:nvSpPr>
          <p:spPr>
            <a:xfrm rot="1430259">
              <a:off x="8274188" y="-1180746"/>
              <a:ext cx="2516720" cy="3051518"/>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2">
  <p:cSld name="CUSTOM_11_1">
    <p:spTree>
      <p:nvGrpSpPr>
        <p:cNvPr id="1" name="Shape 135"/>
        <p:cNvGrpSpPr/>
        <p:nvPr/>
      </p:nvGrpSpPr>
      <p:grpSpPr>
        <a:xfrm>
          <a:off x="0" y="0"/>
          <a:ext cx="0" cy="0"/>
          <a:chOff x="0" y="0"/>
          <a:chExt cx="0" cy="0"/>
        </a:xfrm>
      </p:grpSpPr>
      <p:sp>
        <p:nvSpPr>
          <p:cNvPr id="136" name="Google Shape;136;p14"/>
          <p:cNvSpPr/>
          <p:nvPr/>
        </p:nvSpPr>
        <p:spPr>
          <a:xfrm rot="-1514360" flipH="1">
            <a:off x="-1463407" y="-1848832"/>
            <a:ext cx="2936660" cy="3082854"/>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 name="Google Shape;137;p14"/>
          <p:cNvGrpSpPr/>
          <p:nvPr/>
        </p:nvGrpSpPr>
        <p:grpSpPr>
          <a:xfrm>
            <a:off x="6905483" y="3227563"/>
            <a:ext cx="4423513" cy="4265955"/>
            <a:chOff x="6905483" y="3227563"/>
            <a:chExt cx="4423513" cy="4265955"/>
          </a:xfrm>
        </p:grpSpPr>
        <p:sp>
          <p:nvSpPr>
            <p:cNvPr id="138" name="Google Shape;138;p14"/>
            <p:cNvSpPr/>
            <p:nvPr/>
          </p:nvSpPr>
          <p:spPr>
            <a:xfrm rot="6914343">
              <a:off x="7432635" y="4287777"/>
              <a:ext cx="2625055" cy="2830228"/>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4"/>
            <p:cNvSpPr/>
            <p:nvPr/>
          </p:nvSpPr>
          <p:spPr>
            <a:xfrm rot="6914343">
              <a:off x="7929276" y="3855129"/>
              <a:ext cx="2559739" cy="3103678"/>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4"/>
            <p:cNvSpPr/>
            <p:nvPr/>
          </p:nvSpPr>
          <p:spPr>
            <a:xfrm rot="6914343">
              <a:off x="7813807" y="3674924"/>
              <a:ext cx="2958960" cy="3106264"/>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1" name="Google Shape;141;p14"/>
          <p:cNvSpPr/>
          <p:nvPr/>
        </p:nvSpPr>
        <p:spPr>
          <a:xfrm rot="-1430259" flipH="1">
            <a:off x="-1396986" y="-1399018"/>
            <a:ext cx="2580939" cy="2782664"/>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4"/>
          <p:cNvSpPr/>
          <p:nvPr/>
        </p:nvSpPr>
        <p:spPr>
          <a:xfrm rot="-1430259" flipH="1">
            <a:off x="-1653489" y="-1180746"/>
            <a:ext cx="2516720" cy="3051518"/>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long text">
  <p:cSld name="CUSTOM_3">
    <p:spTree>
      <p:nvGrpSpPr>
        <p:cNvPr id="1" name="Shape 237"/>
        <p:cNvGrpSpPr/>
        <p:nvPr/>
      </p:nvGrpSpPr>
      <p:grpSpPr>
        <a:xfrm>
          <a:off x="0" y="0"/>
          <a:ext cx="0" cy="0"/>
          <a:chOff x="0" y="0"/>
          <a:chExt cx="0" cy="0"/>
        </a:xfrm>
      </p:grpSpPr>
      <p:grpSp>
        <p:nvGrpSpPr>
          <p:cNvPr id="238" name="Google Shape;238;p21"/>
          <p:cNvGrpSpPr/>
          <p:nvPr/>
        </p:nvGrpSpPr>
        <p:grpSpPr>
          <a:xfrm>
            <a:off x="-2134953" y="-2232526"/>
            <a:ext cx="13005666" cy="9144743"/>
            <a:chOff x="-2134953" y="-2232526"/>
            <a:chExt cx="13005666" cy="9144743"/>
          </a:xfrm>
        </p:grpSpPr>
        <p:sp>
          <p:nvSpPr>
            <p:cNvPr id="239" name="Google Shape;239;p21"/>
            <p:cNvSpPr/>
            <p:nvPr/>
          </p:nvSpPr>
          <p:spPr>
            <a:xfrm rot="1514180">
              <a:off x="7764459" y="-1823388"/>
              <a:ext cx="2508827" cy="2633723"/>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1"/>
            <p:cNvSpPr/>
            <p:nvPr/>
          </p:nvSpPr>
          <p:spPr>
            <a:xfrm rot="1514383">
              <a:off x="-1786388" y="4539304"/>
              <a:ext cx="1913798" cy="2063379"/>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1"/>
            <p:cNvSpPr/>
            <p:nvPr/>
          </p:nvSpPr>
          <p:spPr>
            <a:xfrm rot="1514383">
              <a:off x="-1156102" y="4179892"/>
              <a:ext cx="1866179" cy="2262738"/>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1"/>
            <p:cNvSpPr/>
            <p:nvPr/>
          </p:nvSpPr>
          <p:spPr>
            <a:xfrm rot="1514383">
              <a:off x="-1432077" y="4117600"/>
              <a:ext cx="2157231" cy="2264624"/>
            </a:xfrm>
            <a:custGeom>
              <a:avLst/>
              <a:gdLst/>
              <a:ahLst/>
              <a:cxnLst/>
              <a:rect l="l" t="t" r="r" b="b"/>
              <a:pathLst>
                <a:path w="94953" h="99680" extrusionOk="0">
                  <a:moveTo>
                    <a:pt x="39160" y="99680"/>
                  </a:moveTo>
                  <a:lnTo>
                    <a:pt x="39088" y="99549"/>
                  </a:lnTo>
                  <a:lnTo>
                    <a:pt x="0" y="29707"/>
                  </a:lnTo>
                  <a:lnTo>
                    <a:pt x="131" y="29671"/>
                  </a:lnTo>
                  <a:lnTo>
                    <a:pt x="94857" y="1"/>
                  </a:lnTo>
                  <a:lnTo>
                    <a:pt x="94952" y="41887"/>
                  </a:lnTo>
                  <a:lnTo>
                    <a:pt x="94929" y="41923"/>
                  </a:lnTo>
                  <a:close/>
                  <a:moveTo>
                    <a:pt x="322" y="29838"/>
                  </a:moveTo>
                  <a:lnTo>
                    <a:pt x="39207" y="99311"/>
                  </a:lnTo>
                  <a:lnTo>
                    <a:pt x="94738" y="41792"/>
                  </a:lnTo>
                  <a:lnTo>
                    <a:pt x="94631" y="299"/>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1"/>
            <p:cNvSpPr/>
            <p:nvPr/>
          </p:nvSpPr>
          <p:spPr>
            <a:xfrm rot="1430415">
              <a:off x="8011433" y="-1439033"/>
              <a:ext cx="2205009" cy="2377351"/>
            </a:xfrm>
            <a:custGeom>
              <a:avLst/>
              <a:gdLst/>
              <a:ahLst/>
              <a:cxnLst/>
              <a:rect l="l" t="t" r="r" b="b"/>
              <a:pathLst>
                <a:path w="84238" h="90822" extrusionOk="0">
                  <a:moveTo>
                    <a:pt x="15348" y="90821"/>
                  </a:moveTo>
                  <a:lnTo>
                    <a:pt x="15312" y="90726"/>
                  </a:lnTo>
                  <a:lnTo>
                    <a:pt x="1" y="51566"/>
                  </a:lnTo>
                  <a:lnTo>
                    <a:pt x="45197" y="8501"/>
                  </a:lnTo>
                  <a:lnTo>
                    <a:pt x="45221" y="8501"/>
                  </a:lnTo>
                  <a:lnTo>
                    <a:pt x="76868" y="0"/>
                  </a:lnTo>
                  <a:lnTo>
                    <a:pt x="84238" y="19110"/>
                  </a:lnTo>
                  <a:lnTo>
                    <a:pt x="84238" y="19146"/>
                  </a:lnTo>
                  <a:lnTo>
                    <a:pt x="74486" y="79701"/>
                  </a:lnTo>
                  <a:lnTo>
                    <a:pt x="74403" y="79713"/>
                  </a:lnTo>
                  <a:close/>
                  <a:moveTo>
                    <a:pt x="275" y="51626"/>
                  </a:moveTo>
                  <a:lnTo>
                    <a:pt x="15491" y="90559"/>
                  </a:lnTo>
                  <a:lnTo>
                    <a:pt x="74284" y="79510"/>
                  </a:lnTo>
                  <a:lnTo>
                    <a:pt x="84011" y="19134"/>
                  </a:lnTo>
                  <a:lnTo>
                    <a:pt x="76737" y="262"/>
                  </a:lnTo>
                  <a:lnTo>
                    <a:pt x="45304" y="8704"/>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1"/>
            <p:cNvSpPr/>
            <p:nvPr/>
          </p:nvSpPr>
          <p:spPr>
            <a:xfrm rot="1430415">
              <a:off x="8285431" y="-1252560"/>
              <a:ext cx="2150144" cy="2607045"/>
            </a:xfrm>
            <a:custGeom>
              <a:avLst/>
              <a:gdLst/>
              <a:ahLst/>
              <a:cxnLst/>
              <a:rect l="l" t="t" r="r" b="b"/>
              <a:pathLst>
                <a:path w="82142" h="99597" extrusionOk="0">
                  <a:moveTo>
                    <a:pt x="26433" y="99596"/>
                  </a:moveTo>
                  <a:lnTo>
                    <a:pt x="26361" y="99549"/>
                  </a:lnTo>
                  <a:lnTo>
                    <a:pt x="1" y="83523"/>
                  </a:lnTo>
                  <a:lnTo>
                    <a:pt x="36" y="83439"/>
                  </a:lnTo>
                  <a:lnTo>
                    <a:pt x="29897" y="1286"/>
                  </a:lnTo>
                  <a:lnTo>
                    <a:pt x="29969" y="1286"/>
                  </a:lnTo>
                  <a:lnTo>
                    <a:pt x="82142" y="1"/>
                  </a:lnTo>
                  <a:lnTo>
                    <a:pt x="82094" y="144"/>
                  </a:lnTo>
                  <a:lnTo>
                    <a:pt x="59199" y="72462"/>
                  </a:lnTo>
                  <a:lnTo>
                    <a:pt x="59175" y="72474"/>
                  </a:lnTo>
                  <a:close/>
                  <a:moveTo>
                    <a:pt x="274" y="83428"/>
                  </a:moveTo>
                  <a:lnTo>
                    <a:pt x="26421" y="99322"/>
                  </a:lnTo>
                  <a:lnTo>
                    <a:pt x="59008" y="72331"/>
                  </a:lnTo>
                  <a:lnTo>
                    <a:pt x="81832" y="227"/>
                  </a:lnTo>
                  <a:lnTo>
                    <a:pt x="30040" y="1501"/>
                  </a:lnTo>
                  <a:close/>
                </a:path>
              </a:pathLst>
            </a:custGeom>
            <a:gradFill>
              <a:gsLst>
                <a:gs pos="0">
                  <a:schemeClr val="accent6"/>
                </a:gs>
                <a:gs pos="5000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5" name="Google Shape;245;p21"/>
          <p:cNvSpPr txBox="1">
            <a:spLocks noGrp="1"/>
          </p:cNvSpPr>
          <p:nvPr>
            <p:ph type="subTitle" idx="1"/>
          </p:nvPr>
        </p:nvSpPr>
        <p:spPr>
          <a:xfrm>
            <a:off x="625650" y="1048041"/>
            <a:ext cx="7689900" cy="3528600"/>
          </a:xfrm>
          <a:prstGeom prst="rect">
            <a:avLst/>
          </a:prstGeom>
        </p:spPr>
        <p:txBody>
          <a:bodyPr spcFirstLastPara="1" wrap="square" lIns="91425" tIns="91425" rIns="91425" bIns="91425" anchor="t" anchorCtr="0">
            <a:noAutofit/>
          </a:bodyPr>
          <a:lstStyle>
            <a:lvl1pPr lvl="0">
              <a:spcBef>
                <a:spcPts val="0"/>
              </a:spcBef>
              <a:spcAft>
                <a:spcPts val="0"/>
              </a:spcAft>
              <a:buClr>
                <a:srgbClr val="434343"/>
              </a:buClr>
              <a:buSzPts val="1200"/>
              <a:buFont typeface="Livvic"/>
              <a:buAutoNum type="arabicPeriod"/>
              <a:defRPr sz="1200"/>
            </a:lvl1pPr>
            <a:lvl2pPr lvl="1">
              <a:spcBef>
                <a:spcPts val="0"/>
              </a:spcBef>
              <a:spcAft>
                <a:spcPts val="0"/>
              </a:spcAft>
              <a:buClr>
                <a:srgbClr val="434343"/>
              </a:buClr>
              <a:buSzPts val="1200"/>
              <a:buFont typeface="Roboto Condensed Light"/>
              <a:buAutoNum type="alphaLcPeriod"/>
              <a:defRPr/>
            </a:lvl2pPr>
            <a:lvl3pPr lvl="2">
              <a:spcBef>
                <a:spcPts val="0"/>
              </a:spcBef>
              <a:spcAft>
                <a:spcPts val="0"/>
              </a:spcAft>
              <a:buClr>
                <a:srgbClr val="434343"/>
              </a:buClr>
              <a:buSzPts val="1200"/>
              <a:buFont typeface="Roboto Condensed Light"/>
              <a:buAutoNum type="romanLcPeriod"/>
              <a:defRPr/>
            </a:lvl3pPr>
            <a:lvl4pPr lvl="3">
              <a:spcBef>
                <a:spcPts val="0"/>
              </a:spcBef>
              <a:spcAft>
                <a:spcPts val="0"/>
              </a:spcAft>
              <a:buClr>
                <a:srgbClr val="434343"/>
              </a:buClr>
              <a:buSzPts val="1200"/>
              <a:buFont typeface="Roboto Condensed Light"/>
              <a:buAutoNum type="arabicPeriod"/>
              <a:defRPr/>
            </a:lvl4pPr>
            <a:lvl5pPr lvl="4">
              <a:spcBef>
                <a:spcPts val="0"/>
              </a:spcBef>
              <a:spcAft>
                <a:spcPts val="0"/>
              </a:spcAft>
              <a:buClr>
                <a:srgbClr val="434343"/>
              </a:buClr>
              <a:buSzPts val="1200"/>
              <a:buFont typeface="Roboto Condensed Light"/>
              <a:buAutoNum type="alphaLcPeriod"/>
              <a:defRPr/>
            </a:lvl5pPr>
            <a:lvl6pPr lvl="5">
              <a:spcBef>
                <a:spcPts val="0"/>
              </a:spcBef>
              <a:spcAft>
                <a:spcPts val="0"/>
              </a:spcAft>
              <a:buClr>
                <a:srgbClr val="434343"/>
              </a:buClr>
              <a:buSzPts val="1200"/>
              <a:buFont typeface="Roboto Condensed Light"/>
              <a:buAutoNum type="romanLcPeriod"/>
              <a:defRPr/>
            </a:lvl6pPr>
            <a:lvl7pPr lvl="6">
              <a:spcBef>
                <a:spcPts val="0"/>
              </a:spcBef>
              <a:spcAft>
                <a:spcPts val="0"/>
              </a:spcAft>
              <a:buClr>
                <a:srgbClr val="434343"/>
              </a:buClr>
              <a:buSzPts val="1200"/>
              <a:buFont typeface="Roboto Condensed Light"/>
              <a:buAutoNum type="arabicPeriod"/>
              <a:defRPr/>
            </a:lvl7pPr>
            <a:lvl8pPr lvl="7">
              <a:spcBef>
                <a:spcPts val="0"/>
              </a:spcBef>
              <a:spcAft>
                <a:spcPts val="0"/>
              </a:spcAft>
              <a:buClr>
                <a:srgbClr val="434343"/>
              </a:buClr>
              <a:buSzPts val="1200"/>
              <a:buFont typeface="Roboto Condensed Light"/>
              <a:buAutoNum type="alphaLcPeriod"/>
              <a:defRPr/>
            </a:lvl8pPr>
            <a:lvl9pPr lvl="8">
              <a:spcBef>
                <a:spcPts val="0"/>
              </a:spcBef>
              <a:spcAft>
                <a:spcPts val="0"/>
              </a:spcAft>
              <a:buClr>
                <a:srgbClr val="434343"/>
              </a:buClr>
              <a:buSzPts val="1200"/>
              <a:buFont typeface="Roboto Condensed Light"/>
              <a:buAutoNum type="romanLcPeriod"/>
              <a:defRPr/>
            </a:lvl9pPr>
          </a:lstStyle>
          <a:p>
            <a:endParaRPr/>
          </a:p>
        </p:txBody>
      </p:sp>
      <p:sp>
        <p:nvSpPr>
          <p:cNvPr id="246" name="Google Shape;246;p21"/>
          <p:cNvSpPr txBox="1">
            <a:spLocks noGrp="1"/>
          </p:cNvSpPr>
          <p:nvPr>
            <p:ph type="title"/>
          </p:nvPr>
        </p:nvSpPr>
        <p:spPr>
          <a:xfrm>
            <a:off x="1996975" y="539500"/>
            <a:ext cx="5150100" cy="431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300"/>
              <a:buNone/>
              <a:defRPr sz="2800"/>
            </a:lvl1pPr>
            <a:lvl2pPr lvl="1" algn="ctr" rtl="0">
              <a:spcBef>
                <a:spcPts val="0"/>
              </a:spcBef>
              <a:spcAft>
                <a:spcPts val="0"/>
              </a:spcAft>
              <a:buSzPts val="3300"/>
              <a:buNone/>
              <a:defRPr/>
            </a:lvl2pPr>
            <a:lvl3pPr lvl="2" algn="ctr" rtl="0">
              <a:spcBef>
                <a:spcPts val="0"/>
              </a:spcBef>
              <a:spcAft>
                <a:spcPts val="0"/>
              </a:spcAft>
              <a:buSzPts val="3300"/>
              <a:buNone/>
              <a:defRPr/>
            </a:lvl3pPr>
            <a:lvl4pPr lvl="3" algn="ctr" rtl="0">
              <a:spcBef>
                <a:spcPts val="0"/>
              </a:spcBef>
              <a:spcAft>
                <a:spcPts val="0"/>
              </a:spcAft>
              <a:buSzPts val="3300"/>
              <a:buNone/>
              <a:defRPr/>
            </a:lvl4pPr>
            <a:lvl5pPr lvl="4" algn="ctr" rtl="0">
              <a:spcBef>
                <a:spcPts val="0"/>
              </a:spcBef>
              <a:spcAft>
                <a:spcPts val="0"/>
              </a:spcAft>
              <a:buSzPts val="3300"/>
              <a:buNone/>
              <a:defRPr/>
            </a:lvl5pPr>
            <a:lvl6pPr lvl="5" algn="ctr" rtl="0">
              <a:spcBef>
                <a:spcPts val="0"/>
              </a:spcBef>
              <a:spcAft>
                <a:spcPts val="0"/>
              </a:spcAft>
              <a:buSzPts val="3300"/>
              <a:buNone/>
              <a:defRPr/>
            </a:lvl6pPr>
            <a:lvl7pPr lvl="6" algn="ctr" rtl="0">
              <a:spcBef>
                <a:spcPts val="0"/>
              </a:spcBef>
              <a:spcAft>
                <a:spcPts val="0"/>
              </a:spcAft>
              <a:buSzPts val="3300"/>
              <a:buNone/>
              <a:defRPr/>
            </a:lvl7pPr>
            <a:lvl8pPr lvl="7" algn="ctr" rtl="0">
              <a:spcBef>
                <a:spcPts val="0"/>
              </a:spcBef>
              <a:spcAft>
                <a:spcPts val="0"/>
              </a:spcAft>
              <a:buSzPts val="3300"/>
              <a:buNone/>
              <a:defRPr/>
            </a:lvl8pPr>
            <a:lvl9pPr lvl="8" algn="ctr" rtl="0">
              <a:spcBef>
                <a:spcPts val="0"/>
              </a:spcBef>
              <a:spcAft>
                <a:spcPts val="0"/>
              </a:spcAft>
              <a:buSzPts val="33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28400" y="445025"/>
            <a:ext cx="7487100" cy="572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1pPr>
            <a:lvl2pPr lvl="1"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2pPr>
            <a:lvl3pPr lvl="2"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3pPr>
            <a:lvl4pPr lvl="3"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4pPr>
            <a:lvl5pPr lvl="4"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5pPr>
            <a:lvl6pPr lvl="5"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6pPr>
            <a:lvl7pPr lvl="6"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7pPr>
            <a:lvl8pPr lvl="7"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8pPr>
            <a:lvl9pPr lvl="8" algn="ctr">
              <a:spcBef>
                <a:spcPts val="0"/>
              </a:spcBef>
              <a:spcAft>
                <a:spcPts val="0"/>
              </a:spcAft>
              <a:buClr>
                <a:schemeClr val="accent5"/>
              </a:buClr>
              <a:buSzPts val="3300"/>
              <a:buFont typeface="Abel"/>
              <a:buNone/>
              <a:defRPr sz="3300">
                <a:solidFill>
                  <a:schemeClr val="accent5"/>
                </a:solidFill>
                <a:latin typeface="Abel"/>
                <a:ea typeface="Abel"/>
                <a:cs typeface="Abel"/>
                <a:sym typeface="Abel"/>
              </a:defRPr>
            </a:lvl9pPr>
          </a:lstStyle>
          <a:p>
            <a:endParaRPr/>
          </a:p>
        </p:txBody>
      </p:sp>
      <p:sp>
        <p:nvSpPr>
          <p:cNvPr id="7" name="Google Shape;7;p1"/>
          <p:cNvSpPr txBox="1">
            <a:spLocks noGrp="1"/>
          </p:cNvSpPr>
          <p:nvPr>
            <p:ph type="body" idx="1"/>
          </p:nvPr>
        </p:nvSpPr>
        <p:spPr>
          <a:xfrm>
            <a:off x="828400" y="1808575"/>
            <a:ext cx="7487100" cy="27603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1pPr>
            <a:lvl2pPr marL="914400" lvl="1"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2pPr>
            <a:lvl3pPr marL="1371600" lvl="2"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3pPr>
            <a:lvl4pPr marL="1828800" lvl="3"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4pPr>
            <a:lvl5pPr marL="2286000" lvl="4"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5pPr>
            <a:lvl6pPr marL="2743200" lvl="5"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6pPr>
            <a:lvl7pPr marL="3200400" lvl="6"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7pPr>
            <a:lvl8pPr marL="3657600" lvl="7"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8pPr>
            <a:lvl9pPr marL="4114800" lvl="8" indent="-317500">
              <a:lnSpc>
                <a:spcPct val="100000"/>
              </a:lnSpc>
              <a:spcBef>
                <a:spcPts val="0"/>
              </a:spcBef>
              <a:spcAft>
                <a:spcPts val="0"/>
              </a:spcAft>
              <a:buClr>
                <a:schemeClr val="accent3"/>
              </a:buClr>
              <a:buSzPts val="1400"/>
              <a:buFont typeface="Montserrat"/>
              <a:buChar char="■"/>
              <a:defRPr>
                <a:solidFill>
                  <a:schemeClr val="accent3"/>
                </a:solidFill>
                <a:latin typeface="Montserrat"/>
                <a:ea typeface="Montserrat"/>
                <a:cs typeface="Montserrat"/>
                <a:sym typeface="Montserra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 id="2147483658" r:id="rId3"/>
    <p:sldLayoutId id="2147483659" r:id="rId4"/>
    <p:sldLayoutId id="2147483660" r:id="rId5"/>
    <p:sldLayoutId id="2147483667"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30"/>
          <p:cNvSpPr txBox="1">
            <a:spLocks noGrp="1"/>
          </p:cNvSpPr>
          <p:nvPr>
            <p:ph type="subTitle" idx="1"/>
          </p:nvPr>
        </p:nvSpPr>
        <p:spPr>
          <a:xfrm>
            <a:off x="625650" y="1683833"/>
            <a:ext cx="7689900" cy="2867103"/>
          </a:xfrm>
          <a:prstGeom prst="rect">
            <a:avLst/>
          </a:prstGeom>
        </p:spPr>
        <p:txBody>
          <a:bodyPr spcFirstLastPara="1" wrap="square" lIns="91425" tIns="91425" rIns="91425" bIns="91425" anchor="t" anchorCtr="0">
            <a:noAutofit/>
          </a:bodyPr>
          <a:lstStyle/>
          <a:p>
            <a:pPr marL="0" lvl="0" indent="0" algn="ctr" rtl="0">
              <a:spcBef>
                <a:spcPts val="1600"/>
              </a:spcBef>
              <a:spcAft>
                <a:spcPts val="0"/>
              </a:spcAft>
              <a:buNone/>
            </a:pPr>
            <a:r>
              <a:rPr lang="en-US" sz="2400" b="1"/>
              <a:t>INDRA PENCIUMAN DAN PERASA</a:t>
            </a:r>
          </a:p>
          <a:p>
            <a:pPr marL="0" lvl="0" indent="0" algn="ctr" rtl="0">
              <a:spcBef>
                <a:spcPts val="1600"/>
              </a:spcBef>
              <a:spcAft>
                <a:spcPts val="0"/>
              </a:spcAft>
              <a:buNone/>
            </a:pPr>
            <a:r>
              <a:rPr lang="en-US" sz="2400"/>
              <a:t>FITRIANA ARDIANSAH </a:t>
            </a:r>
          </a:p>
          <a:p>
            <a:pPr marL="0" lvl="0" indent="0" algn="ctr" rtl="0">
              <a:spcBef>
                <a:spcPts val="1600"/>
              </a:spcBef>
              <a:spcAft>
                <a:spcPts val="0"/>
              </a:spcAft>
              <a:buNone/>
            </a:pPr>
            <a:r>
              <a:rPr lang="en-US" sz="2400"/>
              <a:t>2110101107</a:t>
            </a:r>
          </a:p>
          <a:p>
            <a:pPr marL="0" lvl="0" indent="0" algn="ctr" rtl="0">
              <a:spcBef>
                <a:spcPts val="1600"/>
              </a:spcBef>
              <a:spcAft>
                <a:spcPts val="0"/>
              </a:spcAft>
              <a:buNone/>
            </a:pPr>
            <a:endParaRPr sz="24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4" name="Google Shape;364;p32"/>
          <p:cNvSpPr txBox="1">
            <a:spLocks noGrp="1"/>
          </p:cNvSpPr>
          <p:nvPr>
            <p:ph type="body" idx="1"/>
          </p:nvPr>
        </p:nvSpPr>
        <p:spPr>
          <a:xfrm>
            <a:off x="1427100" y="1221400"/>
            <a:ext cx="6322998" cy="2753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ID"/>
              <a:t>Anosmia adalah kondisi ketika indra penciuman tidak berfungsi dengan normal. Sebagian besar kasus anosmia bersifat ringan dan sementara, namun sebagian lainnya bisa saja menjadi pertanda adanya masalah serius pada kesehatan.</a:t>
            </a:r>
            <a:endParaRPr/>
          </a:p>
        </p:txBody>
      </p:sp>
      <p:sp>
        <p:nvSpPr>
          <p:cNvPr id="3" name="Title 2">
            <a:extLst>
              <a:ext uri="{FF2B5EF4-FFF2-40B4-BE49-F238E27FC236}">
                <a16:creationId xmlns:a16="http://schemas.microsoft.com/office/drawing/2014/main" id="{4F4B7EA5-6B8B-4637-A57F-F27902F15943}"/>
              </a:ext>
            </a:extLst>
          </p:cNvPr>
          <p:cNvSpPr>
            <a:spLocks noGrp="1"/>
          </p:cNvSpPr>
          <p:nvPr>
            <p:ph type="title"/>
          </p:nvPr>
        </p:nvSpPr>
        <p:spPr/>
        <p:txBody>
          <a:bodyPr/>
          <a:lstStyle/>
          <a:p>
            <a:r>
              <a:rPr lang="en-US"/>
              <a:t>INDRA PENCIUMAN</a:t>
            </a:r>
            <a:endParaRPr lang="en-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9" name="Google Shape;399;p35"/>
          <p:cNvSpPr txBox="1">
            <a:spLocks noGrp="1"/>
          </p:cNvSpPr>
          <p:nvPr>
            <p:ph type="subTitle" idx="1"/>
          </p:nvPr>
        </p:nvSpPr>
        <p:spPr>
          <a:xfrm>
            <a:off x="1986000" y="1750675"/>
            <a:ext cx="5264654" cy="174556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a:t>Tanda yang jelas dari anosmia adalah hilangnya penciuman. Ketika Anda mencium bau, sel saraf penciuman akan menerima dan memberikan sinyal ke otak. Lalu, otak akan mengidentifikasi dan mengenali bau tersebut.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9" name="Google Shape;399;p35"/>
          <p:cNvSpPr txBox="1">
            <a:spLocks noGrp="1"/>
          </p:cNvSpPr>
          <p:nvPr>
            <p:ph type="subTitle" idx="1"/>
          </p:nvPr>
        </p:nvSpPr>
        <p:spPr>
          <a:xfrm>
            <a:off x="1986000" y="1750675"/>
            <a:ext cx="5264654" cy="174556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a:t>Kerja indra penciuman penderita anosmia tidak bisa berfungsi secara semestinya, sehingga kemampuan penderita dalam mencium bau jadi menurun (anosmia parsial) atau hilang sama sekali (anosmia total). Akibatnya, orang dengan anosmia juga jadi tidak dapat sepenuhnya mencicipi makanan dan kehilangan nafsu makan.</a:t>
            </a:r>
            <a:endParaRPr/>
          </a:p>
        </p:txBody>
      </p:sp>
    </p:spTree>
    <p:extLst>
      <p:ext uri="{BB962C8B-B14F-4D97-AF65-F5344CB8AC3E}">
        <p14:creationId xmlns:p14="http://schemas.microsoft.com/office/powerpoint/2010/main" val="2234354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9" name="Google Shape;399;p35"/>
          <p:cNvSpPr txBox="1">
            <a:spLocks noGrp="1"/>
          </p:cNvSpPr>
          <p:nvPr>
            <p:ph type="subTitle" idx="1"/>
          </p:nvPr>
        </p:nvSpPr>
        <p:spPr>
          <a:xfrm>
            <a:off x="1986000" y="1750675"/>
            <a:ext cx="5264654" cy="174556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a:t>Selain bisa menyebabkan penurunan berat badan dan kekurangan gizi, anosmia juga bisa menyebabkan depresi karena penderita tidak dapat merasakan perasaan senang yang biasa orang lain peroleh ketika mengonsumsi makanan enak.</a:t>
            </a:r>
            <a:endParaRPr/>
          </a:p>
        </p:txBody>
      </p:sp>
    </p:spTree>
    <p:extLst>
      <p:ext uri="{BB962C8B-B14F-4D97-AF65-F5344CB8AC3E}">
        <p14:creationId xmlns:p14="http://schemas.microsoft.com/office/powerpoint/2010/main" val="3834666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9" name="Google Shape;399;p35"/>
          <p:cNvSpPr txBox="1">
            <a:spLocks noGrp="1"/>
          </p:cNvSpPr>
          <p:nvPr>
            <p:ph type="subTitle" idx="1"/>
          </p:nvPr>
        </p:nvSpPr>
        <p:spPr>
          <a:xfrm>
            <a:off x="1986000" y="1750675"/>
            <a:ext cx="5264654" cy="174556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a:t>Beragam Penyebab Anosmia</a:t>
            </a:r>
          </a:p>
          <a:p>
            <a:pPr marL="0" lvl="0" indent="0" algn="ctr" rtl="0">
              <a:spcBef>
                <a:spcPts val="0"/>
              </a:spcBef>
              <a:spcAft>
                <a:spcPts val="0"/>
              </a:spcAft>
              <a:buNone/>
            </a:pPr>
            <a:r>
              <a:rPr lang="en-ID"/>
              <a:t>Hidung tersumbat karena flu, alergi, infeksi sinus, atau kualitas udara yang buruk adalah penyebab paling umum dari anosmia. Dalam kasus ini, anosmia hanya bersifat sementara dan akan sembuh dengan sendirinya.</a:t>
            </a:r>
          </a:p>
          <a:p>
            <a:pPr marL="0" lvl="0" indent="0" algn="ctr" rtl="0">
              <a:spcBef>
                <a:spcPts val="0"/>
              </a:spcBef>
              <a:spcAft>
                <a:spcPts val="0"/>
              </a:spcAft>
              <a:buNone/>
            </a:pPr>
            <a:endParaRPr lang="en-ID"/>
          </a:p>
          <a:p>
            <a:pPr marL="0" lvl="0" indent="0" algn="ctr" rtl="0">
              <a:spcBef>
                <a:spcPts val="0"/>
              </a:spcBef>
              <a:spcAft>
                <a:spcPts val="0"/>
              </a:spcAft>
              <a:buNone/>
            </a:pPr>
            <a:r>
              <a:rPr lang="en-ID"/>
              <a:t>Selain itu, anosmia juga bisa terjadi karena adanya sesuatu yang menghalangi masuknya udara ke dalam hidung, seperti polip hidung, tumor, atau bisa juga karena kelainan tulang di dalam hidung.</a:t>
            </a:r>
          </a:p>
        </p:txBody>
      </p:sp>
    </p:spTree>
    <p:extLst>
      <p:ext uri="{BB962C8B-B14F-4D97-AF65-F5344CB8AC3E}">
        <p14:creationId xmlns:p14="http://schemas.microsoft.com/office/powerpoint/2010/main" val="202511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9" name="Google Shape;399;p35"/>
          <p:cNvSpPr txBox="1">
            <a:spLocks noGrp="1"/>
          </p:cNvSpPr>
          <p:nvPr>
            <p:ph type="subTitle" idx="1"/>
          </p:nvPr>
        </p:nvSpPr>
        <p:spPr>
          <a:xfrm>
            <a:off x="1986000" y="1750675"/>
            <a:ext cx="5264654" cy="174556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a:t>Anosmia juga bisa terjadi karena adanya kerusakan pada otak atau saraf penciuman. Pada kasus ini, reseptor di dalam hidung yang berfungsi menerima dan mengirimkan sinyal bau ke otak tidak bekerja dengan baik atau otak yang menerima sinyal bau dari hidung tidak bisa mengolah informasi dengan semestinya.</a:t>
            </a:r>
          </a:p>
        </p:txBody>
      </p:sp>
    </p:spTree>
    <p:extLst>
      <p:ext uri="{BB962C8B-B14F-4D97-AF65-F5344CB8AC3E}">
        <p14:creationId xmlns:p14="http://schemas.microsoft.com/office/powerpoint/2010/main" val="2517579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9" name="Google Shape;399;p35"/>
          <p:cNvSpPr txBox="1">
            <a:spLocks noGrp="1"/>
          </p:cNvSpPr>
          <p:nvPr>
            <p:ph type="subTitle" idx="1"/>
          </p:nvPr>
        </p:nvSpPr>
        <p:spPr>
          <a:xfrm>
            <a:off x="1986000" y="1750675"/>
            <a:ext cx="5264654" cy="174556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a:t>Ada banyak kondisi yang dapat menyebabkan kerusakan ini, di antaranya:</a:t>
            </a:r>
          </a:p>
          <a:p>
            <a:pPr marL="0" lvl="0" indent="0" algn="ctr" rtl="0">
              <a:spcBef>
                <a:spcPts val="0"/>
              </a:spcBef>
              <a:spcAft>
                <a:spcPts val="0"/>
              </a:spcAft>
              <a:buNone/>
            </a:pPr>
            <a:endParaRPr lang="en-ID"/>
          </a:p>
          <a:p>
            <a:pPr marL="0" lvl="0" indent="0" algn="ctr" rtl="0">
              <a:spcBef>
                <a:spcPts val="0"/>
              </a:spcBef>
              <a:spcAft>
                <a:spcPts val="0"/>
              </a:spcAft>
              <a:buNone/>
            </a:pPr>
            <a:r>
              <a:rPr lang="en-ID"/>
              <a:t>Proses penuaan</a:t>
            </a:r>
          </a:p>
          <a:p>
            <a:pPr marL="0" lvl="0" indent="0" algn="ctr" rtl="0">
              <a:spcBef>
                <a:spcPts val="0"/>
              </a:spcBef>
              <a:spcAft>
                <a:spcPts val="0"/>
              </a:spcAft>
              <a:buNone/>
            </a:pPr>
            <a:r>
              <a:rPr lang="en-ID"/>
              <a:t>Cedera pada hidung dan otak karena operasi</a:t>
            </a:r>
          </a:p>
          <a:p>
            <a:pPr marL="0" lvl="0" indent="0" algn="ctr" rtl="0">
              <a:spcBef>
                <a:spcPts val="0"/>
              </a:spcBef>
              <a:spcAft>
                <a:spcPts val="0"/>
              </a:spcAft>
              <a:buNone/>
            </a:pPr>
            <a:r>
              <a:rPr lang="en-ID"/>
              <a:t>Obat-obatan tertentu, seperti antibiotik, antidepresan, obat jantung, dan lainnya</a:t>
            </a:r>
          </a:p>
          <a:p>
            <a:pPr marL="0" lvl="0" indent="0" algn="ctr" rtl="0">
              <a:spcBef>
                <a:spcPts val="0"/>
              </a:spcBef>
              <a:spcAft>
                <a:spcPts val="0"/>
              </a:spcAft>
              <a:buNone/>
            </a:pPr>
            <a:r>
              <a:rPr lang="en-ID"/>
              <a:t>Paparan bahan kimia beracun, seperti pestisida</a:t>
            </a:r>
          </a:p>
          <a:p>
            <a:pPr marL="0" lvl="0" indent="0" algn="ctr" rtl="0">
              <a:spcBef>
                <a:spcPts val="0"/>
              </a:spcBef>
              <a:spcAft>
                <a:spcPts val="0"/>
              </a:spcAft>
              <a:buNone/>
            </a:pPr>
            <a:r>
              <a:rPr lang="en-ID"/>
              <a:t>Radioterapi untuk kanker pada kepala dan leher</a:t>
            </a:r>
          </a:p>
          <a:p>
            <a:pPr marL="0" lvl="0" indent="0" algn="ctr" rtl="0">
              <a:spcBef>
                <a:spcPts val="0"/>
              </a:spcBef>
              <a:spcAft>
                <a:spcPts val="0"/>
              </a:spcAft>
              <a:buNone/>
            </a:pPr>
            <a:r>
              <a:rPr lang="en-ID"/>
              <a:t>Penyalahgunaan kokain</a:t>
            </a:r>
          </a:p>
          <a:p>
            <a:pPr marL="0" lvl="0" indent="0" algn="ctr" rtl="0">
              <a:spcBef>
                <a:spcPts val="0"/>
              </a:spcBef>
              <a:spcAft>
                <a:spcPts val="0"/>
              </a:spcAft>
              <a:buNone/>
            </a:pPr>
            <a:r>
              <a:rPr lang="en-ID"/>
              <a:t>Kondisi medis tertentu, seperti tumor otak, diabetes, stroke, epilepsi, penyakit Alzheimer, Parkinson, multiple sclerosis, kekurangan nutrisi, dan gangguan hormonal</a:t>
            </a:r>
          </a:p>
          <a:p>
            <a:pPr marL="0" lvl="0" indent="0" algn="ctr" rtl="0">
              <a:spcBef>
                <a:spcPts val="0"/>
              </a:spcBef>
              <a:spcAft>
                <a:spcPts val="0"/>
              </a:spcAft>
              <a:buNone/>
            </a:pPr>
            <a:endParaRPr lang="en-ID"/>
          </a:p>
        </p:txBody>
      </p:sp>
    </p:spTree>
    <p:extLst>
      <p:ext uri="{BB962C8B-B14F-4D97-AF65-F5344CB8AC3E}">
        <p14:creationId xmlns:p14="http://schemas.microsoft.com/office/powerpoint/2010/main" val="181324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9" name="Google Shape;399;p35"/>
          <p:cNvSpPr txBox="1">
            <a:spLocks noGrp="1"/>
          </p:cNvSpPr>
          <p:nvPr>
            <p:ph type="subTitle" idx="1"/>
          </p:nvPr>
        </p:nvSpPr>
        <p:spPr>
          <a:xfrm>
            <a:off x="1986000" y="1750675"/>
            <a:ext cx="5264654" cy="174556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ID"/>
              <a:t>Pada anosmia yang disebabkan karena iritasi hidung tersebut, dokter mungkin akan memberi resep obat berupa:</a:t>
            </a:r>
          </a:p>
          <a:p>
            <a:pPr marL="0" lvl="0" indent="0" algn="ctr" rtl="0">
              <a:spcBef>
                <a:spcPts val="0"/>
              </a:spcBef>
              <a:spcAft>
                <a:spcPts val="0"/>
              </a:spcAft>
              <a:buNone/>
            </a:pPr>
            <a:endParaRPr lang="en-ID"/>
          </a:p>
          <a:p>
            <a:pPr marL="0" lvl="0" indent="0" algn="l" rtl="0">
              <a:spcBef>
                <a:spcPts val="0"/>
              </a:spcBef>
              <a:spcAft>
                <a:spcPts val="0"/>
              </a:spcAft>
              <a:buNone/>
            </a:pPr>
            <a:r>
              <a:rPr lang="en-ID"/>
              <a:t>Semprotan hidung yang mengandung kortikosteroid</a:t>
            </a:r>
          </a:p>
          <a:p>
            <a:pPr marL="0" lvl="0" indent="0" algn="l" rtl="0">
              <a:spcBef>
                <a:spcPts val="0"/>
              </a:spcBef>
              <a:spcAft>
                <a:spcPts val="0"/>
              </a:spcAft>
              <a:buNone/>
            </a:pPr>
            <a:r>
              <a:rPr lang="en-ID"/>
              <a:t>Antihistamin</a:t>
            </a:r>
          </a:p>
          <a:p>
            <a:pPr marL="0" lvl="0" indent="0" algn="l" rtl="0">
              <a:spcBef>
                <a:spcPts val="0"/>
              </a:spcBef>
              <a:spcAft>
                <a:spcPts val="0"/>
              </a:spcAft>
              <a:buNone/>
            </a:pPr>
            <a:r>
              <a:rPr lang="en-ID"/>
              <a:t>Dekongestan</a:t>
            </a:r>
          </a:p>
          <a:p>
            <a:pPr marL="0" lvl="0" indent="0" algn="l" rtl="0">
              <a:spcBef>
                <a:spcPts val="0"/>
              </a:spcBef>
              <a:spcAft>
                <a:spcPts val="0"/>
              </a:spcAft>
              <a:buNone/>
            </a:pPr>
            <a:r>
              <a:rPr lang="en-ID"/>
              <a:t>Antibiotik, jika terdapat infeksi bakteri</a:t>
            </a:r>
          </a:p>
          <a:p>
            <a:pPr marL="0" lvl="0" indent="0" algn="l" rtl="0">
              <a:spcBef>
                <a:spcPts val="0"/>
              </a:spcBef>
              <a:spcAft>
                <a:spcPts val="0"/>
              </a:spcAft>
              <a:buNone/>
            </a:pPr>
            <a:r>
              <a:rPr lang="en-ID"/>
              <a:t>Selain itu, dokter juga kemungkinan akan menyarankan untuk mengurangi paparan terhadap bahan yang bisa mengiritasi hidung dan alergen, serta berhenti merokok.</a:t>
            </a:r>
          </a:p>
        </p:txBody>
      </p:sp>
    </p:spTree>
    <p:extLst>
      <p:ext uri="{BB962C8B-B14F-4D97-AF65-F5344CB8AC3E}">
        <p14:creationId xmlns:p14="http://schemas.microsoft.com/office/powerpoint/2010/main" val="3233140065"/>
      </p:ext>
    </p:extLst>
  </p:cSld>
  <p:clrMapOvr>
    <a:masterClrMapping/>
  </p:clrMapOvr>
</p:sld>
</file>

<file path=ppt/theme/theme1.xml><?xml version="1.0" encoding="utf-8"?>
<a:theme xmlns:a="http://schemas.openxmlformats.org/drawingml/2006/main" name="Custal Project Proposal by Slidesgo">
  <a:themeElements>
    <a:clrScheme name="Simple Light">
      <a:dk1>
        <a:srgbClr val="000000"/>
      </a:dk1>
      <a:lt1>
        <a:srgbClr val="FFFFFF"/>
      </a:lt1>
      <a:dk2>
        <a:srgbClr val="595959"/>
      </a:dk2>
      <a:lt2>
        <a:srgbClr val="EEEEEE"/>
      </a:lt2>
      <a:accent1>
        <a:srgbClr val="292C35"/>
      </a:accent1>
      <a:accent2>
        <a:srgbClr val="475972"/>
      </a:accent2>
      <a:accent3>
        <a:srgbClr val="E9E2C9"/>
      </a:accent3>
      <a:accent4>
        <a:srgbClr val="FFDD6B"/>
      </a:accent4>
      <a:accent5>
        <a:srgbClr val="DCAE52"/>
      </a:accent5>
      <a:accent6>
        <a:srgbClr val="AF7132"/>
      </a:accent6>
      <a:hlink>
        <a:srgbClr val="DCAE5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411</Words>
  <Application>Microsoft Office PowerPoint</Application>
  <PresentationFormat>On-screen Show (16:9)</PresentationFormat>
  <Paragraphs>29</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Abel</vt:lpstr>
      <vt:lpstr>Arial</vt:lpstr>
      <vt:lpstr>Livvic</vt:lpstr>
      <vt:lpstr>Montserrat</vt:lpstr>
      <vt:lpstr>Roboto Condensed Light</vt:lpstr>
      <vt:lpstr>Custal Project Proposal by Slidesgo</vt:lpstr>
      <vt:lpstr>PowerPoint Presentation</vt:lpstr>
      <vt:lpstr>INDRA PENCIUMAN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Fitriana Ardiansyah</cp:lastModifiedBy>
  <cp:revision>1</cp:revision>
  <dcterms:modified xsi:type="dcterms:W3CDTF">2022-01-22T01:00:11Z</dcterms:modified>
</cp:coreProperties>
</file>