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0"/>
  </p:notesMasterIdLst>
  <p:sldIdLst>
    <p:sldId id="256" r:id="rId2"/>
    <p:sldId id="257" r:id="rId3"/>
    <p:sldId id="260" r:id="rId4"/>
    <p:sldId id="300" r:id="rId5"/>
    <p:sldId id="264" r:id="rId6"/>
    <p:sldId id="267" r:id="rId7"/>
    <p:sldId id="301" r:id="rId8"/>
    <p:sldId id="259" r:id="rId9"/>
  </p:sldIdLst>
  <p:sldSz cx="9144000" cy="5143500" type="screen16x9"/>
  <p:notesSz cx="6858000" cy="9144000"/>
  <p:embeddedFontLst>
    <p:embeddedFont>
      <p:font typeface="Catamaran" pitchFamily="2" charset="77"/>
      <p:regular r:id="rId11"/>
      <p:bold r:id="rId12"/>
    </p:embeddedFont>
    <p:embeddedFont>
      <p:font typeface="Erica One" panose="02000000000000000000" pitchFamily="2" charset="77"/>
      <p:regular r:id="rId13"/>
    </p:embeddedFont>
    <p:embeddedFont>
      <p:font typeface="Nunito" pitchFamily="2" charset="77"/>
      <p:regular r:id="rId14"/>
      <p:bold r:id="rId15"/>
      <p:italic r:id="rId16"/>
      <p:boldItalic r:id="rId17"/>
    </p:embeddedFont>
    <p:embeddedFont>
      <p:font typeface="Roboto Condensed Light" panose="020F0302020204030204" pitchFamily="3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CA656F-3542-4D08-BD9E-D8F0067B911D}">
  <a:tblStyle styleId="{7ACA656F-3542-4D08-BD9E-D8F0067B91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 snapToGrid="0">
      <p:cViewPr>
        <p:scale>
          <a:sx n="120" d="100"/>
          <a:sy n="120" d="100"/>
        </p:scale>
        <p:origin x="1400" y="6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gef9b1dc05c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8" name="Google Shape;1148;gef9b1dc05c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gef9b1dc05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7" name="Google Shape;1157;gef9b1dc05c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gef9b1dc05c_0_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7" name="Google Shape;1217;gef9b1dc05c_0_4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Google Shape;1293;gefa5cab20f_0_1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4" name="Google Shape;1294;gefa5cab20f_0_1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gefa5cab20f_0_2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6" name="Google Shape;1386;gefa5cab20f_0_2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ef9b1dc05c_0_9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ef9b1dc05c_0_9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-38100"/>
            <a:ext cx="9144318" cy="3735453"/>
            <a:chOff x="0" y="-38100"/>
            <a:chExt cx="9144318" cy="3735453"/>
          </a:xfrm>
        </p:grpSpPr>
        <p:sp>
          <p:nvSpPr>
            <p:cNvPr id="10" name="Google Shape;10;p2"/>
            <p:cNvSpPr/>
            <p:nvPr/>
          </p:nvSpPr>
          <p:spPr>
            <a:xfrm rot="10800000" flipH="1">
              <a:off x="175" y="3213555"/>
              <a:ext cx="9144143" cy="483798"/>
            </a:xfrm>
            <a:custGeom>
              <a:avLst/>
              <a:gdLst/>
              <a:ahLst/>
              <a:cxnLst/>
              <a:rect l="l" t="t" r="r" b="b"/>
              <a:pathLst>
                <a:path w="285420" h="15101" extrusionOk="0">
                  <a:moveTo>
                    <a:pt x="15647" y="1"/>
                  </a:moveTo>
                  <a:cubicBezTo>
                    <a:pt x="13937" y="1"/>
                    <a:pt x="12240" y="654"/>
                    <a:pt x="10947" y="1931"/>
                  </a:cubicBezTo>
                  <a:cubicBezTo>
                    <a:pt x="10064" y="2841"/>
                    <a:pt x="9181" y="3778"/>
                    <a:pt x="8244" y="4661"/>
                  </a:cubicBezTo>
                  <a:cubicBezTo>
                    <a:pt x="7001" y="5882"/>
                    <a:pt x="5330" y="6555"/>
                    <a:pt x="3627" y="6555"/>
                  </a:cubicBezTo>
                  <a:cubicBezTo>
                    <a:pt x="3203" y="6555"/>
                    <a:pt x="2777" y="6513"/>
                    <a:pt x="2355" y="6428"/>
                  </a:cubicBezTo>
                  <a:cubicBezTo>
                    <a:pt x="1552" y="6294"/>
                    <a:pt x="803" y="5946"/>
                    <a:pt x="0" y="5919"/>
                  </a:cubicBezTo>
                  <a:lnTo>
                    <a:pt x="0" y="15100"/>
                  </a:lnTo>
                  <a:lnTo>
                    <a:pt x="284331" y="15100"/>
                  </a:lnTo>
                  <a:cubicBezTo>
                    <a:pt x="284427" y="15100"/>
                    <a:pt x="284514" y="15100"/>
                    <a:pt x="284592" y="15100"/>
                  </a:cubicBezTo>
                  <a:cubicBezTo>
                    <a:pt x="285420" y="15100"/>
                    <a:pt x="285375" y="15055"/>
                    <a:pt x="285375" y="14029"/>
                  </a:cubicBezTo>
                  <a:lnTo>
                    <a:pt x="285375" y="1851"/>
                  </a:lnTo>
                  <a:cubicBezTo>
                    <a:pt x="285375" y="753"/>
                    <a:pt x="285322" y="646"/>
                    <a:pt x="284278" y="325"/>
                  </a:cubicBezTo>
                  <a:cubicBezTo>
                    <a:pt x="284144" y="272"/>
                    <a:pt x="284010" y="245"/>
                    <a:pt x="283876" y="218"/>
                  </a:cubicBezTo>
                  <a:cubicBezTo>
                    <a:pt x="283277" y="90"/>
                    <a:pt x="282692" y="25"/>
                    <a:pt x="282125" y="25"/>
                  </a:cubicBezTo>
                  <a:cubicBezTo>
                    <a:pt x="280311" y="25"/>
                    <a:pt x="278672" y="691"/>
                    <a:pt x="277265" y="2118"/>
                  </a:cubicBezTo>
                  <a:cubicBezTo>
                    <a:pt x="276355" y="3028"/>
                    <a:pt x="275499" y="3992"/>
                    <a:pt x="274535" y="4822"/>
                  </a:cubicBezTo>
                  <a:cubicBezTo>
                    <a:pt x="273197" y="6019"/>
                    <a:pt x="271720" y="6602"/>
                    <a:pt x="270142" y="6602"/>
                  </a:cubicBezTo>
                  <a:cubicBezTo>
                    <a:pt x="269321" y="6602"/>
                    <a:pt x="268473" y="6445"/>
                    <a:pt x="267603" y="6133"/>
                  </a:cubicBezTo>
                  <a:cubicBezTo>
                    <a:pt x="266318" y="5625"/>
                    <a:pt x="265194" y="4795"/>
                    <a:pt x="264338" y="3724"/>
                  </a:cubicBezTo>
                  <a:cubicBezTo>
                    <a:pt x="263829" y="3109"/>
                    <a:pt x="263267" y="2520"/>
                    <a:pt x="262678" y="1985"/>
                  </a:cubicBezTo>
                  <a:cubicBezTo>
                    <a:pt x="262009" y="1315"/>
                    <a:pt x="261206" y="807"/>
                    <a:pt x="260323" y="486"/>
                  </a:cubicBezTo>
                  <a:cubicBezTo>
                    <a:pt x="259443" y="184"/>
                    <a:pt x="258597" y="32"/>
                    <a:pt x="257784" y="32"/>
                  </a:cubicBezTo>
                  <a:cubicBezTo>
                    <a:pt x="256074" y="32"/>
                    <a:pt x="254511" y="704"/>
                    <a:pt x="253096" y="2065"/>
                  </a:cubicBezTo>
                  <a:cubicBezTo>
                    <a:pt x="252159" y="2948"/>
                    <a:pt x="251276" y="3885"/>
                    <a:pt x="250366" y="4795"/>
                  </a:cubicBezTo>
                  <a:cubicBezTo>
                    <a:pt x="249188" y="5919"/>
                    <a:pt x="247582" y="6561"/>
                    <a:pt x="245949" y="6588"/>
                  </a:cubicBezTo>
                  <a:cubicBezTo>
                    <a:pt x="245870" y="6591"/>
                    <a:pt x="245792" y="6592"/>
                    <a:pt x="245714" y="6592"/>
                  </a:cubicBezTo>
                  <a:cubicBezTo>
                    <a:pt x="243474" y="6592"/>
                    <a:pt x="241749" y="5489"/>
                    <a:pt x="240275" y="3885"/>
                  </a:cubicBezTo>
                  <a:cubicBezTo>
                    <a:pt x="239686" y="3243"/>
                    <a:pt x="239097" y="2573"/>
                    <a:pt x="238455" y="1985"/>
                  </a:cubicBezTo>
                  <a:cubicBezTo>
                    <a:pt x="237134" y="676"/>
                    <a:pt x="235414" y="27"/>
                    <a:pt x="233696" y="27"/>
                  </a:cubicBezTo>
                  <a:cubicBezTo>
                    <a:pt x="231934" y="27"/>
                    <a:pt x="230174" y="710"/>
                    <a:pt x="228846" y="2065"/>
                  </a:cubicBezTo>
                  <a:cubicBezTo>
                    <a:pt x="227936" y="2948"/>
                    <a:pt x="227080" y="3858"/>
                    <a:pt x="226170" y="4741"/>
                  </a:cubicBezTo>
                  <a:cubicBezTo>
                    <a:pt x="224888" y="5983"/>
                    <a:pt x="223232" y="6605"/>
                    <a:pt x="221576" y="6605"/>
                  </a:cubicBezTo>
                  <a:cubicBezTo>
                    <a:pt x="219946" y="6605"/>
                    <a:pt x="218317" y="6003"/>
                    <a:pt x="217043" y="4795"/>
                  </a:cubicBezTo>
                  <a:cubicBezTo>
                    <a:pt x="216052" y="3858"/>
                    <a:pt x="215115" y="2868"/>
                    <a:pt x="214152" y="1931"/>
                  </a:cubicBezTo>
                  <a:cubicBezTo>
                    <a:pt x="212834" y="666"/>
                    <a:pt x="211139" y="37"/>
                    <a:pt x="209448" y="37"/>
                  </a:cubicBezTo>
                  <a:cubicBezTo>
                    <a:pt x="207739" y="37"/>
                    <a:pt x="206035" y="680"/>
                    <a:pt x="204730" y="1958"/>
                  </a:cubicBezTo>
                  <a:cubicBezTo>
                    <a:pt x="203794" y="2841"/>
                    <a:pt x="202910" y="3778"/>
                    <a:pt x="202000" y="4688"/>
                  </a:cubicBezTo>
                  <a:cubicBezTo>
                    <a:pt x="200702" y="5959"/>
                    <a:pt x="199016" y="6595"/>
                    <a:pt x="197333" y="6595"/>
                  </a:cubicBezTo>
                  <a:cubicBezTo>
                    <a:pt x="195650" y="6595"/>
                    <a:pt x="193971" y="5959"/>
                    <a:pt x="192686" y="4688"/>
                  </a:cubicBezTo>
                  <a:cubicBezTo>
                    <a:pt x="191749" y="3751"/>
                    <a:pt x="190866" y="2788"/>
                    <a:pt x="189902" y="1904"/>
                  </a:cubicBezTo>
                  <a:cubicBezTo>
                    <a:pt x="188522" y="656"/>
                    <a:pt x="186981" y="23"/>
                    <a:pt x="185299" y="23"/>
                  </a:cubicBezTo>
                  <a:cubicBezTo>
                    <a:pt x="184600" y="23"/>
                    <a:pt x="183877" y="132"/>
                    <a:pt x="183131" y="352"/>
                  </a:cubicBezTo>
                  <a:cubicBezTo>
                    <a:pt x="182113" y="700"/>
                    <a:pt x="181177" y="1262"/>
                    <a:pt x="180400" y="2011"/>
                  </a:cubicBezTo>
                  <a:cubicBezTo>
                    <a:pt x="179357" y="2975"/>
                    <a:pt x="178500" y="4153"/>
                    <a:pt x="177349" y="5089"/>
                  </a:cubicBezTo>
                  <a:cubicBezTo>
                    <a:pt x="176125" y="6099"/>
                    <a:pt x="174633" y="6597"/>
                    <a:pt x="173142" y="6597"/>
                  </a:cubicBezTo>
                  <a:cubicBezTo>
                    <a:pt x="171472" y="6597"/>
                    <a:pt x="169804" y="5972"/>
                    <a:pt x="168516" y="4741"/>
                  </a:cubicBezTo>
                  <a:cubicBezTo>
                    <a:pt x="167660" y="3912"/>
                    <a:pt x="166830" y="3082"/>
                    <a:pt x="166027" y="2225"/>
                  </a:cubicBezTo>
                  <a:cubicBezTo>
                    <a:pt x="165572" y="1770"/>
                    <a:pt x="165064" y="1369"/>
                    <a:pt x="164528" y="1048"/>
                  </a:cubicBezTo>
                  <a:cubicBezTo>
                    <a:pt x="163351" y="352"/>
                    <a:pt x="162166" y="4"/>
                    <a:pt x="160985" y="4"/>
                  </a:cubicBezTo>
                  <a:cubicBezTo>
                    <a:pt x="159804" y="4"/>
                    <a:pt x="158627" y="352"/>
                    <a:pt x="157462" y="1048"/>
                  </a:cubicBezTo>
                  <a:cubicBezTo>
                    <a:pt x="156472" y="1663"/>
                    <a:pt x="155615" y="2440"/>
                    <a:pt x="154893" y="3350"/>
                  </a:cubicBezTo>
                  <a:cubicBezTo>
                    <a:pt x="154304" y="4046"/>
                    <a:pt x="153662" y="4661"/>
                    <a:pt x="152939" y="5223"/>
                  </a:cubicBezTo>
                  <a:cubicBezTo>
                    <a:pt x="151895" y="6026"/>
                    <a:pt x="150637" y="6508"/>
                    <a:pt x="149326" y="6561"/>
                  </a:cubicBezTo>
                  <a:cubicBezTo>
                    <a:pt x="149172" y="6572"/>
                    <a:pt x="149018" y="6577"/>
                    <a:pt x="148865" y="6577"/>
                  </a:cubicBezTo>
                  <a:cubicBezTo>
                    <a:pt x="147076" y="6577"/>
                    <a:pt x="145364" y="5861"/>
                    <a:pt x="144106" y="4554"/>
                  </a:cubicBezTo>
                  <a:cubicBezTo>
                    <a:pt x="143196" y="3671"/>
                    <a:pt x="142340" y="2761"/>
                    <a:pt x="141430" y="1878"/>
                  </a:cubicBezTo>
                  <a:cubicBezTo>
                    <a:pt x="140134" y="657"/>
                    <a:pt x="138466" y="31"/>
                    <a:pt x="136787" y="31"/>
                  </a:cubicBezTo>
                  <a:cubicBezTo>
                    <a:pt x="135483" y="31"/>
                    <a:pt x="134172" y="409"/>
                    <a:pt x="133025" y="1182"/>
                  </a:cubicBezTo>
                  <a:cubicBezTo>
                    <a:pt x="132142" y="1824"/>
                    <a:pt x="131339" y="2573"/>
                    <a:pt x="130643" y="3430"/>
                  </a:cubicBezTo>
                  <a:cubicBezTo>
                    <a:pt x="129706" y="4527"/>
                    <a:pt x="128662" y="5544"/>
                    <a:pt x="127271" y="6080"/>
                  </a:cubicBezTo>
                  <a:cubicBezTo>
                    <a:pt x="126342" y="6435"/>
                    <a:pt x="125439" y="6613"/>
                    <a:pt x="124566" y="6613"/>
                  </a:cubicBezTo>
                  <a:cubicBezTo>
                    <a:pt x="122873" y="6613"/>
                    <a:pt x="121296" y="5941"/>
                    <a:pt x="119883" y="4581"/>
                  </a:cubicBezTo>
                  <a:cubicBezTo>
                    <a:pt x="118973" y="3698"/>
                    <a:pt x="118117" y="2761"/>
                    <a:pt x="117207" y="1904"/>
                  </a:cubicBezTo>
                  <a:cubicBezTo>
                    <a:pt x="115841" y="635"/>
                    <a:pt x="114310" y="15"/>
                    <a:pt x="112632" y="15"/>
                  </a:cubicBezTo>
                  <a:cubicBezTo>
                    <a:pt x="111975" y="15"/>
                    <a:pt x="111296" y="110"/>
                    <a:pt x="110596" y="298"/>
                  </a:cubicBezTo>
                  <a:cubicBezTo>
                    <a:pt x="108963" y="753"/>
                    <a:pt x="107758" y="1878"/>
                    <a:pt x="106688" y="3109"/>
                  </a:cubicBezTo>
                  <a:cubicBezTo>
                    <a:pt x="106206" y="3644"/>
                    <a:pt x="105698" y="4179"/>
                    <a:pt x="105189" y="4661"/>
                  </a:cubicBezTo>
                  <a:cubicBezTo>
                    <a:pt x="103868" y="5943"/>
                    <a:pt x="102162" y="6579"/>
                    <a:pt x="100461" y="6579"/>
                  </a:cubicBezTo>
                  <a:cubicBezTo>
                    <a:pt x="98716" y="6579"/>
                    <a:pt x="96975" y="5909"/>
                    <a:pt x="95660" y="4581"/>
                  </a:cubicBezTo>
                  <a:cubicBezTo>
                    <a:pt x="94724" y="3671"/>
                    <a:pt x="93840" y="2734"/>
                    <a:pt x="92930" y="1851"/>
                  </a:cubicBezTo>
                  <a:cubicBezTo>
                    <a:pt x="91753" y="700"/>
                    <a:pt x="90173" y="57"/>
                    <a:pt x="88514" y="31"/>
                  </a:cubicBezTo>
                  <a:cubicBezTo>
                    <a:pt x="88408" y="26"/>
                    <a:pt x="88303" y="24"/>
                    <a:pt x="88200" y="24"/>
                  </a:cubicBezTo>
                  <a:cubicBezTo>
                    <a:pt x="85996" y="24"/>
                    <a:pt x="84270" y="1097"/>
                    <a:pt x="82813" y="2707"/>
                  </a:cubicBezTo>
                  <a:cubicBezTo>
                    <a:pt x="82251" y="3323"/>
                    <a:pt x="81662" y="3965"/>
                    <a:pt x="81046" y="4554"/>
                  </a:cubicBezTo>
                  <a:cubicBezTo>
                    <a:pt x="79721" y="5906"/>
                    <a:pt x="77975" y="6582"/>
                    <a:pt x="76229" y="6582"/>
                  </a:cubicBezTo>
                  <a:cubicBezTo>
                    <a:pt x="74482" y="6582"/>
                    <a:pt x="72736" y="5906"/>
                    <a:pt x="71411" y="4554"/>
                  </a:cubicBezTo>
                  <a:cubicBezTo>
                    <a:pt x="70501" y="3671"/>
                    <a:pt x="69617" y="2734"/>
                    <a:pt x="68681" y="1824"/>
                  </a:cubicBezTo>
                  <a:cubicBezTo>
                    <a:pt x="67503" y="673"/>
                    <a:pt x="65924" y="31"/>
                    <a:pt x="64264" y="31"/>
                  </a:cubicBezTo>
                  <a:cubicBezTo>
                    <a:pt x="64182" y="28"/>
                    <a:pt x="64101" y="26"/>
                    <a:pt x="64020" y="26"/>
                  </a:cubicBezTo>
                  <a:cubicBezTo>
                    <a:pt x="61860" y="26"/>
                    <a:pt x="60142" y="1052"/>
                    <a:pt x="58697" y="2600"/>
                  </a:cubicBezTo>
                  <a:cubicBezTo>
                    <a:pt x="58001" y="3350"/>
                    <a:pt x="57359" y="4099"/>
                    <a:pt x="56583" y="4768"/>
                  </a:cubicBezTo>
                  <a:cubicBezTo>
                    <a:pt x="55343" y="5951"/>
                    <a:pt x="53708" y="6576"/>
                    <a:pt x="52038" y="6576"/>
                  </a:cubicBezTo>
                  <a:cubicBezTo>
                    <a:pt x="51365" y="6576"/>
                    <a:pt x="50686" y="6475"/>
                    <a:pt x="50025" y="6267"/>
                  </a:cubicBezTo>
                  <a:cubicBezTo>
                    <a:pt x="48847" y="5946"/>
                    <a:pt x="47937" y="5250"/>
                    <a:pt x="47054" y="4447"/>
                  </a:cubicBezTo>
                  <a:cubicBezTo>
                    <a:pt x="46064" y="3564"/>
                    <a:pt x="45314" y="2520"/>
                    <a:pt x="44297" y="1637"/>
                  </a:cubicBezTo>
                  <a:cubicBezTo>
                    <a:pt x="43030" y="559"/>
                    <a:pt x="41469" y="22"/>
                    <a:pt x="39912" y="22"/>
                  </a:cubicBezTo>
                  <a:cubicBezTo>
                    <a:pt x="38180" y="22"/>
                    <a:pt x="36454" y="687"/>
                    <a:pt x="35143" y="2011"/>
                  </a:cubicBezTo>
                  <a:cubicBezTo>
                    <a:pt x="34233" y="2921"/>
                    <a:pt x="33350" y="3858"/>
                    <a:pt x="32413" y="4741"/>
                  </a:cubicBezTo>
                  <a:cubicBezTo>
                    <a:pt x="31126" y="5954"/>
                    <a:pt x="29461" y="6572"/>
                    <a:pt x="27785" y="6572"/>
                  </a:cubicBezTo>
                  <a:cubicBezTo>
                    <a:pt x="26465" y="6572"/>
                    <a:pt x="25138" y="6189"/>
                    <a:pt x="23982" y="5411"/>
                  </a:cubicBezTo>
                  <a:cubicBezTo>
                    <a:pt x="23099" y="4768"/>
                    <a:pt x="22296" y="3992"/>
                    <a:pt x="21600" y="3162"/>
                  </a:cubicBezTo>
                  <a:cubicBezTo>
                    <a:pt x="20984" y="2413"/>
                    <a:pt x="20262" y="1770"/>
                    <a:pt x="19485" y="1208"/>
                  </a:cubicBezTo>
                  <a:cubicBezTo>
                    <a:pt x="18324" y="399"/>
                    <a:pt x="16982" y="1"/>
                    <a:pt x="15647" y="1"/>
                  </a:cubicBezTo>
                  <a:close/>
                </a:path>
              </a:pathLst>
            </a:cu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0" y="-38100"/>
              <a:ext cx="9144000" cy="3415200"/>
            </a:xfrm>
            <a:prstGeom prst="rect">
              <a:avLst/>
            </a:pr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12;p2"/>
          <p:cNvGrpSpPr/>
          <p:nvPr/>
        </p:nvGrpSpPr>
        <p:grpSpPr>
          <a:xfrm>
            <a:off x="325313" y="2583363"/>
            <a:ext cx="1428832" cy="207801"/>
            <a:chOff x="-1732087" y="911738"/>
            <a:chExt cx="1428832" cy="207801"/>
          </a:xfrm>
        </p:grpSpPr>
        <p:sp>
          <p:nvSpPr>
            <p:cNvPr id="13" name="Google Shape;13;p2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5;p2"/>
          <p:cNvGrpSpPr/>
          <p:nvPr/>
        </p:nvGrpSpPr>
        <p:grpSpPr>
          <a:xfrm>
            <a:off x="0" y="3439996"/>
            <a:ext cx="9144000" cy="1703494"/>
            <a:chOff x="-5048250" y="5805671"/>
            <a:chExt cx="9144000" cy="1703494"/>
          </a:xfrm>
        </p:grpSpPr>
        <p:grpSp>
          <p:nvGrpSpPr>
            <p:cNvPr id="16" name="Google Shape;16;p2"/>
            <p:cNvGrpSpPr/>
            <p:nvPr/>
          </p:nvGrpSpPr>
          <p:grpSpPr>
            <a:xfrm flipH="1">
              <a:off x="-5048250" y="6760378"/>
              <a:ext cx="9144000" cy="746475"/>
              <a:chOff x="0" y="148125"/>
              <a:chExt cx="9144000" cy="746475"/>
            </a:xfrm>
          </p:grpSpPr>
          <p:cxnSp>
            <p:nvCxnSpPr>
              <p:cNvPr id="17" name="Google Shape;17;p2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2" name="Google Shape;22;p2"/>
            <p:cNvGrpSpPr/>
            <p:nvPr/>
          </p:nvGrpSpPr>
          <p:grpSpPr>
            <a:xfrm flipH="1">
              <a:off x="-4922000" y="5805671"/>
              <a:ext cx="8891025" cy="1703494"/>
              <a:chOff x="69413" y="1182463"/>
              <a:chExt cx="8891025" cy="885300"/>
            </a:xfrm>
          </p:grpSpPr>
          <p:cxnSp>
            <p:nvCxnSpPr>
              <p:cNvPr id="23" name="Google Shape;23;p2"/>
              <p:cNvCxnSpPr/>
              <p:nvPr/>
            </p:nvCxnSpPr>
            <p:spPr>
              <a:xfrm rot="5400000">
                <a:off x="36768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 rot="5400000">
                <a:off x="18245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 rot="5400000">
                <a:off x="-27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 rot="5400000">
                <a:off x="-1880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 rot="5400000">
                <a:off x="-37323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 rot="5400000">
                <a:off x="55291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 rot="5400000">
                <a:off x="147905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 rot="5400000">
                <a:off x="129383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 rot="5400000">
                <a:off x="110860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 rot="5400000">
                <a:off x="92337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 rot="5400000">
                <a:off x="73814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 rot="5400000">
                <a:off x="166428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 rot="5400000">
                <a:off x="259043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 rot="5400000">
                <a:off x="24052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 rot="5400000">
                <a:off x="22199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 rot="5400000">
                <a:off x="203474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 rot="5400000">
                <a:off x="184951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 rot="5400000">
                <a:off x="277566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 rot="5400000">
                <a:off x="370181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 rot="5400000">
                <a:off x="351658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 rot="5400000">
                <a:off x="333135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Google Shape;44;p2"/>
              <p:cNvCxnSpPr/>
              <p:nvPr/>
            </p:nvCxnSpPr>
            <p:spPr>
              <a:xfrm rot="5400000">
                <a:off x="314612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Google Shape;45;p2"/>
              <p:cNvCxnSpPr/>
              <p:nvPr/>
            </p:nvCxnSpPr>
            <p:spPr>
              <a:xfrm rot="5400000">
                <a:off x="296089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 rot="5400000">
                <a:off x="388704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Google Shape;47;p2"/>
              <p:cNvCxnSpPr/>
              <p:nvPr/>
            </p:nvCxnSpPr>
            <p:spPr>
              <a:xfrm rot="5400000">
                <a:off x="481319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Google Shape;48;p2"/>
              <p:cNvCxnSpPr/>
              <p:nvPr/>
            </p:nvCxnSpPr>
            <p:spPr>
              <a:xfrm rot="5400000">
                <a:off x="462796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Google Shape;49;p2"/>
              <p:cNvCxnSpPr/>
              <p:nvPr/>
            </p:nvCxnSpPr>
            <p:spPr>
              <a:xfrm rot="5400000">
                <a:off x="444273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2"/>
              <p:cNvCxnSpPr/>
              <p:nvPr/>
            </p:nvCxnSpPr>
            <p:spPr>
              <a:xfrm rot="5400000">
                <a:off x="425750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2"/>
              <p:cNvCxnSpPr/>
              <p:nvPr/>
            </p:nvCxnSpPr>
            <p:spPr>
              <a:xfrm rot="5400000">
                <a:off x="407227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2"/>
              <p:cNvCxnSpPr/>
              <p:nvPr/>
            </p:nvCxnSpPr>
            <p:spPr>
              <a:xfrm rot="5400000">
                <a:off x="499842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2"/>
              <p:cNvCxnSpPr/>
              <p:nvPr/>
            </p:nvCxnSpPr>
            <p:spPr>
              <a:xfrm rot="5400000">
                <a:off x="592457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2"/>
              <p:cNvCxnSpPr/>
              <p:nvPr/>
            </p:nvCxnSpPr>
            <p:spPr>
              <a:xfrm rot="5400000">
                <a:off x="573934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" name="Google Shape;55;p2"/>
              <p:cNvCxnSpPr/>
              <p:nvPr/>
            </p:nvCxnSpPr>
            <p:spPr>
              <a:xfrm rot="5400000">
                <a:off x="555411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" name="Google Shape;56;p2"/>
              <p:cNvCxnSpPr/>
              <p:nvPr/>
            </p:nvCxnSpPr>
            <p:spPr>
              <a:xfrm rot="5400000">
                <a:off x="536888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" name="Google Shape;57;p2"/>
              <p:cNvCxnSpPr/>
              <p:nvPr/>
            </p:nvCxnSpPr>
            <p:spPr>
              <a:xfrm rot="5400000">
                <a:off x="518365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8" name="Google Shape;58;p2"/>
              <p:cNvCxnSpPr/>
              <p:nvPr/>
            </p:nvCxnSpPr>
            <p:spPr>
              <a:xfrm rot="5400000">
                <a:off x="610980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" name="Google Shape;59;p2"/>
              <p:cNvCxnSpPr/>
              <p:nvPr/>
            </p:nvCxnSpPr>
            <p:spPr>
              <a:xfrm rot="5400000">
                <a:off x="703595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" name="Google Shape;60;p2"/>
              <p:cNvCxnSpPr/>
              <p:nvPr/>
            </p:nvCxnSpPr>
            <p:spPr>
              <a:xfrm rot="5400000">
                <a:off x="685072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" name="Google Shape;61;p2"/>
              <p:cNvCxnSpPr/>
              <p:nvPr/>
            </p:nvCxnSpPr>
            <p:spPr>
              <a:xfrm rot="5400000">
                <a:off x="666549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" name="Google Shape;62;p2"/>
              <p:cNvCxnSpPr/>
              <p:nvPr/>
            </p:nvCxnSpPr>
            <p:spPr>
              <a:xfrm rot="5400000">
                <a:off x="648026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" name="Google Shape;63;p2"/>
              <p:cNvCxnSpPr/>
              <p:nvPr/>
            </p:nvCxnSpPr>
            <p:spPr>
              <a:xfrm rot="5400000">
                <a:off x="629503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64;p2"/>
              <p:cNvCxnSpPr/>
              <p:nvPr/>
            </p:nvCxnSpPr>
            <p:spPr>
              <a:xfrm rot="5400000">
                <a:off x="722118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" name="Google Shape;65;p2"/>
              <p:cNvCxnSpPr/>
              <p:nvPr/>
            </p:nvCxnSpPr>
            <p:spPr>
              <a:xfrm rot="5400000">
                <a:off x="814732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" name="Google Shape;66;p2"/>
              <p:cNvCxnSpPr/>
              <p:nvPr/>
            </p:nvCxnSpPr>
            <p:spPr>
              <a:xfrm rot="5400000">
                <a:off x="796209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Google Shape;67;p2"/>
              <p:cNvCxnSpPr/>
              <p:nvPr/>
            </p:nvCxnSpPr>
            <p:spPr>
              <a:xfrm rot="5400000">
                <a:off x="777686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2"/>
              <p:cNvCxnSpPr/>
              <p:nvPr/>
            </p:nvCxnSpPr>
            <p:spPr>
              <a:xfrm rot="5400000">
                <a:off x="759163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2"/>
              <p:cNvCxnSpPr/>
              <p:nvPr/>
            </p:nvCxnSpPr>
            <p:spPr>
              <a:xfrm rot="5400000">
                <a:off x="740640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2"/>
              <p:cNvCxnSpPr/>
              <p:nvPr/>
            </p:nvCxnSpPr>
            <p:spPr>
              <a:xfrm rot="5400000">
                <a:off x="833255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2"/>
              <p:cNvCxnSpPr/>
              <p:nvPr/>
            </p:nvCxnSpPr>
            <p:spPr>
              <a:xfrm rot="5400000">
                <a:off x="851778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72" name="Google Shape;72;p2"/>
            <p:cNvGrpSpPr/>
            <p:nvPr/>
          </p:nvGrpSpPr>
          <p:grpSpPr>
            <a:xfrm flipH="1">
              <a:off x="-5048250" y="5823526"/>
              <a:ext cx="9144000" cy="746475"/>
              <a:chOff x="0" y="148125"/>
              <a:chExt cx="9144000" cy="746475"/>
            </a:xfrm>
          </p:grpSpPr>
          <p:cxnSp>
            <p:nvCxnSpPr>
              <p:cNvPr id="73" name="Google Shape;73;p2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2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2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2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" name="Google Shape;77;p2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998250" y="724450"/>
            <a:ext cx="7147500" cy="24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ubTitle" idx="1"/>
          </p:nvPr>
        </p:nvSpPr>
        <p:spPr>
          <a:xfrm>
            <a:off x="1977750" y="4018075"/>
            <a:ext cx="5188800" cy="563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"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25"/>
          <p:cNvSpPr/>
          <p:nvPr/>
        </p:nvSpPr>
        <p:spPr>
          <a:xfrm>
            <a:off x="-75" y="4661755"/>
            <a:ext cx="9144143" cy="483798"/>
          </a:xfrm>
          <a:custGeom>
            <a:avLst/>
            <a:gdLst/>
            <a:ahLst/>
            <a:cxnLst/>
            <a:rect l="l" t="t" r="r" b="b"/>
            <a:pathLst>
              <a:path w="285420" h="15101" extrusionOk="0">
                <a:moveTo>
                  <a:pt x="15647" y="1"/>
                </a:moveTo>
                <a:cubicBezTo>
                  <a:pt x="13937" y="1"/>
                  <a:pt x="12240" y="654"/>
                  <a:pt x="10947" y="1931"/>
                </a:cubicBezTo>
                <a:cubicBezTo>
                  <a:pt x="10064" y="2841"/>
                  <a:pt x="9181" y="3778"/>
                  <a:pt x="8244" y="4661"/>
                </a:cubicBezTo>
                <a:cubicBezTo>
                  <a:pt x="7001" y="5882"/>
                  <a:pt x="5330" y="6555"/>
                  <a:pt x="3627" y="6555"/>
                </a:cubicBezTo>
                <a:cubicBezTo>
                  <a:pt x="3203" y="6555"/>
                  <a:pt x="2777" y="6513"/>
                  <a:pt x="2355" y="6428"/>
                </a:cubicBezTo>
                <a:cubicBezTo>
                  <a:pt x="1552" y="6294"/>
                  <a:pt x="803" y="5946"/>
                  <a:pt x="0" y="5919"/>
                </a:cubicBezTo>
                <a:lnTo>
                  <a:pt x="0" y="15100"/>
                </a:lnTo>
                <a:lnTo>
                  <a:pt x="284331" y="15100"/>
                </a:lnTo>
                <a:cubicBezTo>
                  <a:pt x="284427" y="15100"/>
                  <a:pt x="284514" y="15100"/>
                  <a:pt x="284592" y="15100"/>
                </a:cubicBezTo>
                <a:cubicBezTo>
                  <a:pt x="285420" y="15100"/>
                  <a:pt x="285375" y="15055"/>
                  <a:pt x="285375" y="14029"/>
                </a:cubicBezTo>
                <a:lnTo>
                  <a:pt x="285375" y="1851"/>
                </a:lnTo>
                <a:cubicBezTo>
                  <a:pt x="285375" y="753"/>
                  <a:pt x="285322" y="646"/>
                  <a:pt x="284278" y="325"/>
                </a:cubicBezTo>
                <a:cubicBezTo>
                  <a:pt x="284144" y="272"/>
                  <a:pt x="284010" y="245"/>
                  <a:pt x="283876" y="218"/>
                </a:cubicBezTo>
                <a:cubicBezTo>
                  <a:pt x="283277" y="90"/>
                  <a:pt x="282692" y="25"/>
                  <a:pt x="282125" y="25"/>
                </a:cubicBezTo>
                <a:cubicBezTo>
                  <a:pt x="280311" y="25"/>
                  <a:pt x="278672" y="691"/>
                  <a:pt x="277265" y="2118"/>
                </a:cubicBezTo>
                <a:cubicBezTo>
                  <a:pt x="276355" y="3028"/>
                  <a:pt x="275499" y="3992"/>
                  <a:pt x="274535" y="4822"/>
                </a:cubicBezTo>
                <a:cubicBezTo>
                  <a:pt x="273197" y="6019"/>
                  <a:pt x="271720" y="6602"/>
                  <a:pt x="270142" y="6602"/>
                </a:cubicBezTo>
                <a:cubicBezTo>
                  <a:pt x="269321" y="6602"/>
                  <a:pt x="268473" y="6445"/>
                  <a:pt x="267603" y="6133"/>
                </a:cubicBezTo>
                <a:cubicBezTo>
                  <a:pt x="266318" y="5625"/>
                  <a:pt x="265194" y="4795"/>
                  <a:pt x="264338" y="3724"/>
                </a:cubicBezTo>
                <a:cubicBezTo>
                  <a:pt x="263829" y="3109"/>
                  <a:pt x="263267" y="2520"/>
                  <a:pt x="262678" y="1985"/>
                </a:cubicBezTo>
                <a:cubicBezTo>
                  <a:pt x="262009" y="1315"/>
                  <a:pt x="261206" y="807"/>
                  <a:pt x="260323" y="486"/>
                </a:cubicBezTo>
                <a:cubicBezTo>
                  <a:pt x="259443" y="184"/>
                  <a:pt x="258597" y="32"/>
                  <a:pt x="257784" y="32"/>
                </a:cubicBezTo>
                <a:cubicBezTo>
                  <a:pt x="256074" y="32"/>
                  <a:pt x="254511" y="704"/>
                  <a:pt x="253096" y="2065"/>
                </a:cubicBezTo>
                <a:cubicBezTo>
                  <a:pt x="252159" y="2948"/>
                  <a:pt x="251276" y="3885"/>
                  <a:pt x="250366" y="4795"/>
                </a:cubicBezTo>
                <a:cubicBezTo>
                  <a:pt x="249188" y="5919"/>
                  <a:pt x="247582" y="6561"/>
                  <a:pt x="245949" y="6588"/>
                </a:cubicBezTo>
                <a:cubicBezTo>
                  <a:pt x="245870" y="6591"/>
                  <a:pt x="245792" y="6592"/>
                  <a:pt x="245714" y="6592"/>
                </a:cubicBezTo>
                <a:cubicBezTo>
                  <a:pt x="243474" y="6592"/>
                  <a:pt x="241749" y="5489"/>
                  <a:pt x="240275" y="3885"/>
                </a:cubicBezTo>
                <a:cubicBezTo>
                  <a:pt x="239686" y="3243"/>
                  <a:pt x="239097" y="2573"/>
                  <a:pt x="238455" y="1985"/>
                </a:cubicBezTo>
                <a:cubicBezTo>
                  <a:pt x="237134" y="676"/>
                  <a:pt x="235414" y="27"/>
                  <a:pt x="233696" y="27"/>
                </a:cubicBezTo>
                <a:cubicBezTo>
                  <a:pt x="231934" y="27"/>
                  <a:pt x="230174" y="710"/>
                  <a:pt x="228846" y="2065"/>
                </a:cubicBezTo>
                <a:cubicBezTo>
                  <a:pt x="227936" y="2948"/>
                  <a:pt x="227080" y="3858"/>
                  <a:pt x="226170" y="4741"/>
                </a:cubicBezTo>
                <a:cubicBezTo>
                  <a:pt x="224888" y="5983"/>
                  <a:pt x="223232" y="6605"/>
                  <a:pt x="221576" y="6605"/>
                </a:cubicBezTo>
                <a:cubicBezTo>
                  <a:pt x="219946" y="6605"/>
                  <a:pt x="218317" y="6003"/>
                  <a:pt x="217043" y="4795"/>
                </a:cubicBezTo>
                <a:cubicBezTo>
                  <a:pt x="216052" y="3858"/>
                  <a:pt x="215115" y="2868"/>
                  <a:pt x="214152" y="1931"/>
                </a:cubicBezTo>
                <a:cubicBezTo>
                  <a:pt x="212834" y="666"/>
                  <a:pt x="211139" y="37"/>
                  <a:pt x="209448" y="37"/>
                </a:cubicBezTo>
                <a:cubicBezTo>
                  <a:pt x="207739" y="37"/>
                  <a:pt x="206035" y="680"/>
                  <a:pt x="204730" y="1958"/>
                </a:cubicBezTo>
                <a:cubicBezTo>
                  <a:pt x="203794" y="2841"/>
                  <a:pt x="202910" y="3778"/>
                  <a:pt x="202000" y="4688"/>
                </a:cubicBezTo>
                <a:cubicBezTo>
                  <a:pt x="200702" y="5959"/>
                  <a:pt x="199016" y="6595"/>
                  <a:pt x="197333" y="6595"/>
                </a:cubicBezTo>
                <a:cubicBezTo>
                  <a:pt x="195650" y="6595"/>
                  <a:pt x="193971" y="5959"/>
                  <a:pt x="192686" y="4688"/>
                </a:cubicBezTo>
                <a:cubicBezTo>
                  <a:pt x="191749" y="3751"/>
                  <a:pt x="190866" y="2788"/>
                  <a:pt x="189902" y="1904"/>
                </a:cubicBezTo>
                <a:cubicBezTo>
                  <a:pt x="188522" y="656"/>
                  <a:pt x="186981" y="23"/>
                  <a:pt x="185299" y="23"/>
                </a:cubicBezTo>
                <a:cubicBezTo>
                  <a:pt x="184600" y="23"/>
                  <a:pt x="183877" y="132"/>
                  <a:pt x="183131" y="352"/>
                </a:cubicBezTo>
                <a:cubicBezTo>
                  <a:pt x="182113" y="700"/>
                  <a:pt x="181177" y="1262"/>
                  <a:pt x="180400" y="2011"/>
                </a:cubicBezTo>
                <a:cubicBezTo>
                  <a:pt x="179357" y="2975"/>
                  <a:pt x="178500" y="4153"/>
                  <a:pt x="177349" y="5089"/>
                </a:cubicBezTo>
                <a:cubicBezTo>
                  <a:pt x="176125" y="6099"/>
                  <a:pt x="174633" y="6597"/>
                  <a:pt x="173142" y="6597"/>
                </a:cubicBezTo>
                <a:cubicBezTo>
                  <a:pt x="171472" y="6597"/>
                  <a:pt x="169804" y="5972"/>
                  <a:pt x="168516" y="4741"/>
                </a:cubicBezTo>
                <a:cubicBezTo>
                  <a:pt x="167660" y="3912"/>
                  <a:pt x="166830" y="3082"/>
                  <a:pt x="166027" y="2225"/>
                </a:cubicBezTo>
                <a:cubicBezTo>
                  <a:pt x="165572" y="1770"/>
                  <a:pt x="165064" y="1369"/>
                  <a:pt x="164528" y="1048"/>
                </a:cubicBezTo>
                <a:cubicBezTo>
                  <a:pt x="163351" y="352"/>
                  <a:pt x="162166" y="4"/>
                  <a:pt x="160985" y="4"/>
                </a:cubicBezTo>
                <a:cubicBezTo>
                  <a:pt x="159804" y="4"/>
                  <a:pt x="158627" y="352"/>
                  <a:pt x="157462" y="1048"/>
                </a:cubicBezTo>
                <a:cubicBezTo>
                  <a:pt x="156472" y="1663"/>
                  <a:pt x="155615" y="2440"/>
                  <a:pt x="154893" y="3350"/>
                </a:cubicBezTo>
                <a:cubicBezTo>
                  <a:pt x="154304" y="4046"/>
                  <a:pt x="153662" y="4661"/>
                  <a:pt x="152939" y="5223"/>
                </a:cubicBezTo>
                <a:cubicBezTo>
                  <a:pt x="151895" y="6026"/>
                  <a:pt x="150637" y="6508"/>
                  <a:pt x="149326" y="6561"/>
                </a:cubicBezTo>
                <a:cubicBezTo>
                  <a:pt x="149172" y="6572"/>
                  <a:pt x="149018" y="6577"/>
                  <a:pt x="148865" y="6577"/>
                </a:cubicBezTo>
                <a:cubicBezTo>
                  <a:pt x="147076" y="6577"/>
                  <a:pt x="145364" y="5861"/>
                  <a:pt x="144106" y="4554"/>
                </a:cubicBezTo>
                <a:cubicBezTo>
                  <a:pt x="143196" y="3671"/>
                  <a:pt x="142340" y="2761"/>
                  <a:pt x="141430" y="1878"/>
                </a:cubicBezTo>
                <a:cubicBezTo>
                  <a:pt x="140134" y="657"/>
                  <a:pt x="138466" y="31"/>
                  <a:pt x="136787" y="31"/>
                </a:cubicBezTo>
                <a:cubicBezTo>
                  <a:pt x="135483" y="31"/>
                  <a:pt x="134172" y="409"/>
                  <a:pt x="133025" y="1182"/>
                </a:cubicBezTo>
                <a:cubicBezTo>
                  <a:pt x="132142" y="1824"/>
                  <a:pt x="131339" y="2573"/>
                  <a:pt x="130643" y="3430"/>
                </a:cubicBezTo>
                <a:cubicBezTo>
                  <a:pt x="129706" y="4527"/>
                  <a:pt x="128662" y="5544"/>
                  <a:pt x="127271" y="6080"/>
                </a:cubicBezTo>
                <a:cubicBezTo>
                  <a:pt x="126342" y="6435"/>
                  <a:pt x="125439" y="6613"/>
                  <a:pt x="124566" y="6613"/>
                </a:cubicBezTo>
                <a:cubicBezTo>
                  <a:pt x="122873" y="6613"/>
                  <a:pt x="121296" y="5941"/>
                  <a:pt x="119883" y="4581"/>
                </a:cubicBezTo>
                <a:cubicBezTo>
                  <a:pt x="118973" y="3698"/>
                  <a:pt x="118117" y="2761"/>
                  <a:pt x="117207" y="1904"/>
                </a:cubicBezTo>
                <a:cubicBezTo>
                  <a:pt x="115841" y="635"/>
                  <a:pt x="114310" y="15"/>
                  <a:pt x="112632" y="15"/>
                </a:cubicBezTo>
                <a:cubicBezTo>
                  <a:pt x="111975" y="15"/>
                  <a:pt x="111296" y="110"/>
                  <a:pt x="110596" y="298"/>
                </a:cubicBezTo>
                <a:cubicBezTo>
                  <a:pt x="108963" y="753"/>
                  <a:pt x="107758" y="1878"/>
                  <a:pt x="106688" y="3109"/>
                </a:cubicBezTo>
                <a:cubicBezTo>
                  <a:pt x="106206" y="3644"/>
                  <a:pt x="105698" y="4179"/>
                  <a:pt x="105189" y="4661"/>
                </a:cubicBezTo>
                <a:cubicBezTo>
                  <a:pt x="103868" y="5943"/>
                  <a:pt x="102162" y="6579"/>
                  <a:pt x="100461" y="6579"/>
                </a:cubicBezTo>
                <a:cubicBezTo>
                  <a:pt x="98716" y="6579"/>
                  <a:pt x="96975" y="5909"/>
                  <a:pt x="95660" y="4581"/>
                </a:cubicBezTo>
                <a:cubicBezTo>
                  <a:pt x="94724" y="3671"/>
                  <a:pt x="93840" y="2734"/>
                  <a:pt x="92930" y="1851"/>
                </a:cubicBezTo>
                <a:cubicBezTo>
                  <a:pt x="91753" y="700"/>
                  <a:pt x="90173" y="57"/>
                  <a:pt x="88514" y="31"/>
                </a:cubicBezTo>
                <a:cubicBezTo>
                  <a:pt x="88408" y="26"/>
                  <a:pt x="88303" y="24"/>
                  <a:pt x="88200" y="24"/>
                </a:cubicBezTo>
                <a:cubicBezTo>
                  <a:pt x="85996" y="24"/>
                  <a:pt x="84270" y="1097"/>
                  <a:pt x="82813" y="2707"/>
                </a:cubicBezTo>
                <a:cubicBezTo>
                  <a:pt x="82251" y="3323"/>
                  <a:pt x="81662" y="3965"/>
                  <a:pt x="81046" y="4554"/>
                </a:cubicBezTo>
                <a:cubicBezTo>
                  <a:pt x="79721" y="5906"/>
                  <a:pt x="77975" y="6582"/>
                  <a:pt x="76229" y="6582"/>
                </a:cubicBezTo>
                <a:cubicBezTo>
                  <a:pt x="74482" y="6582"/>
                  <a:pt x="72736" y="5906"/>
                  <a:pt x="71411" y="4554"/>
                </a:cubicBezTo>
                <a:cubicBezTo>
                  <a:pt x="70501" y="3671"/>
                  <a:pt x="69617" y="2734"/>
                  <a:pt x="68681" y="1824"/>
                </a:cubicBezTo>
                <a:cubicBezTo>
                  <a:pt x="67503" y="673"/>
                  <a:pt x="65924" y="31"/>
                  <a:pt x="64264" y="31"/>
                </a:cubicBezTo>
                <a:cubicBezTo>
                  <a:pt x="64182" y="28"/>
                  <a:pt x="64101" y="26"/>
                  <a:pt x="64020" y="26"/>
                </a:cubicBezTo>
                <a:cubicBezTo>
                  <a:pt x="61860" y="26"/>
                  <a:pt x="60142" y="1052"/>
                  <a:pt x="58697" y="2600"/>
                </a:cubicBezTo>
                <a:cubicBezTo>
                  <a:pt x="58001" y="3350"/>
                  <a:pt x="57359" y="4099"/>
                  <a:pt x="56583" y="4768"/>
                </a:cubicBezTo>
                <a:cubicBezTo>
                  <a:pt x="55343" y="5951"/>
                  <a:pt x="53708" y="6576"/>
                  <a:pt x="52038" y="6576"/>
                </a:cubicBezTo>
                <a:cubicBezTo>
                  <a:pt x="51365" y="6576"/>
                  <a:pt x="50686" y="6475"/>
                  <a:pt x="50025" y="6267"/>
                </a:cubicBezTo>
                <a:cubicBezTo>
                  <a:pt x="48847" y="5946"/>
                  <a:pt x="47937" y="5250"/>
                  <a:pt x="47054" y="4447"/>
                </a:cubicBezTo>
                <a:cubicBezTo>
                  <a:pt x="46064" y="3564"/>
                  <a:pt x="45314" y="2520"/>
                  <a:pt x="44297" y="1637"/>
                </a:cubicBezTo>
                <a:cubicBezTo>
                  <a:pt x="43030" y="559"/>
                  <a:pt x="41469" y="22"/>
                  <a:pt x="39912" y="22"/>
                </a:cubicBezTo>
                <a:cubicBezTo>
                  <a:pt x="38180" y="22"/>
                  <a:pt x="36454" y="687"/>
                  <a:pt x="35143" y="2011"/>
                </a:cubicBezTo>
                <a:cubicBezTo>
                  <a:pt x="34233" y="2921"/>
                  <a:pt x="33350" y="3858"/>
                  <a:pt x="32413" y="4741"/>
                </a:cubicBezTo>
                <a:cubicBezTo>
                  <a:pt x="31126" y="5954"/>
                  <a:pt x="29461" y="6572"/>
                  <a:pt x="27785" y="6572"/>
                </a:cubicBezTo>
                <a:cubicBezTo>
                  <a:pt x="26465" y="6572"/>
                  <a:pt x="25138" y="6189"/>
                  <a:pt x="23982" y="5411"/>
                </a:cubicBezTo>
                <a:cubicBezTo>
                  <a:pt x="23099" y="4768"/>
                  <a:pt x="22296" y="3992"/>
                  <a:pt x="21600" y="3162"/>
                </a:cubicBezTo>
                <a:cubicBezTo>
                  <a:pt x="20984" y="2413"/>
                  <a:pt x="20262" y="1770"/>
                  <a:pt x="19485" y="1208"/>
                </a:cubicBezTo>
                <a:cubicBezTo>
                  <a:pt x="18324" y="399"/>
                  <a:pt x="16982" y="1"/>
                  <a:pt x="15647" y="1"/>
                </a:cubicBezTo>
                <a:close/>
              </a:path>
            </a:pathLst>
          </a:custGeom>
          <a:solidFill>
            <a:srgbClr val="94A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6" name="Google Shape;1046;p25"/>
          <p:cNvGrpSpPr/>
          <p:nvPr/>
        </p:nvGrpSpPr>
        <p:grpSpPr>
          <a:xfrm>
            <a:off x="-295287" y="770413"/>
            <a:ext cx="1428832" cy="207801"/>
            <a:chOff x="-1732087" y="911738"/>
            <a:chExt cx="1428832" cy="207801"/>
          </a:xfrm>
        </p:grpSpPr>
        <p:sp>
          <p:nvSpPr>
            <p:cNvPr id="1047" name="Google Shape;1047;p25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5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9" name="Google Shape;1049;p25"/>
          <p:cNvGrpSpPr/>
          <p:nvPr/>
        </p:nvGrpSpPr>
        <p:grpSpPr>
          <a:xfrm>
            <a:off x="7324713" y="4047013"/>
            <a:ext cx="1428832" cy="207801"/>
            <a:chOff x="-1732087" y="911738"/>
            <a:chExt cx="1428832" cy="207801"/>
          </a:xfrm>
        </p:grpSpPr>
        <p:sp>
          <p:nvSpPr>
            <p:cNvPr id="1050" name="Google Shape;1050;p25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5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2" name="Google Shape;1052;p25"/>
          <p:cNvGrpSpPr/>
          <p:nvPr/>
        </p:nvGrpSpPr>
        <p:grpSpPr>
          <a:xfrm rot="5400000">
            <a:off x="7696200" y="361150"/>
            <a:ext cx="2407984" cy="1685700"/>
            <a:chOff x="-2877175" y="5576825"/>
            <a:chExt cx="2407984" cy="1685700"/>
          </a:xfrm>
        </p:grpSpPr>
        <p:cxnSp>
          <p:nvCxnSpPr>
            <p:cNvPr id="1053" name="Google Shape;1053;p25"/>
            <p:cNvCxnSpPr/>
            <p:nvPr/>
          </p:nvCxnSpPr>
          <p:spPr>
            <a:xfrm rot="5400000">
              <a:off x="-131205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4" name="Google Shape;1054;p25"/>
            <p:cNvCxnSpPr/>
            <p:nvPr/>
          </p:nvCxnSpPr>
          <p:spPr>
            <a:xfrm rot="5400000">
              <a:off x="-2238194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5" name="Google Shape;1055;p25"/>
            <p:cNvCxnSpPr/>
            <p:nvPr/>
          </p:nvCxnSpPr>
          <p:spPr>
            <a:xfrm rot="5400000">
              <a:off x="-205296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6" name="Google Shape;1056;p25"/>
            <p:cNvCxnSpPr/>
            <p:nvPr/>
          </p:nvCxnSpPr>
          <p:spPr>
            <a:xfrm rot="5400000">
              <a:off x="-186773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7" name="Google Shape;1057;p25"/>
            <p:cNvCxnSpPr/>
            <p:nvPr/>
          </p:nvCxnSpPr>
          <p:spPr>
            <a:xfrm rot="5400000">
              <a:off x="-168250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8" name="Google Shape;1058;p25"/>
            <p:cNvCxnSpPr/>
            <p:nvPr/>
          </p:nvCxnSpPr>
          <p:spPr>
            <a:xfrm rot="5400000">
              <a:off x="-1497279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9" name="Google Shape;1059;p25"/>
            <p:cNvCxnSpPr/>
            <p:nvPr/>
          </p:nvCxnSpPr>
          <p:spPr>
            <a:xfrm rot="5400000">
              <a:off x="-2423423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0" name="Google Shape;1060;p25"/>
            <p:cNvCxnSpPr/>
            <p:nvPr/>
          </p:nvCxnSpPr>
          <p:spPr>
            <a:xfrm rot="5400000">
              <a:off x="-334956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1" name="Google Shape;1061;p25"/>
            <p:cNvCxnSpPr/>
            <p:nvPr/>
          </p:nvCxnSpPr>
          <p:spPr>
            <a:xfrm rot="5400000">
              <a:off x="-316433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2" name="Google Shape;1062;p25"/>
            <p:cNvCxnSpPr/>
            <p:nvPr/>
          </p:nvCxnSpPr>
          <p:spPr>
            <a:xfrm rot="5400000">
              <a:off x="-297911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3" name="Google Shape;1063;p25"/>
            <p:cNvCxnSpPr/>
            <p:nvPr/>
          </p:nvCxnSpPr>
          <p:spPr>
            <a:xfrm rot="5400000">
              <a:off x="-2793881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4" name="Google Shape;1064;p25"/>
            <p:cNvCxnSpPr/>
            <p:nvPr/>
          </p:nvCxnSpPr>
          <p:spPr>
            <a:xfrm rot="5400000">
              <a:off x="-2608652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5" name="Google Shape;1065;p25"/>
            <p:cNvCxnSpPr/>
            <p:nvPr/>
          </p:nvCxnSpPr>
          <p:spPr>
            <a:xfrm rot="5400000">
              <a:off x="-3534796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6" name="Google Shape;1066;p25"/>
            <p:cNvCxnSpPr/>
            <p:nvPr/>
          </p:nvCxnSpPr>
          <p:spPr>
            <a:xfrm rot="5400000">
              <a:off x="-372002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067" name="Google Shape;1067;p25"/>
            <p:cNvGrpSpPr/>
            <p:nvPr/>
          </p:nvGrpSpPr>
          <p:grpSpPr>
            <a:xfrm flipH="1">
              <a:off x="-2876806" y="5576825"/>
              <a:ext cx="2407615" cy="746475"/>
              <a:chOff x="0" y="148125"/>
              <a:chExt cx="9144000" cy="746475"/>
            </a:xfrm>
          </p:grpSpPr>
          <p:cxnSp>
            <p:nvCxnSpPr>
              <p:cNvPr id="1068" name="Google Shape;1068;p25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9" name="Google Shape;1069;p25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0" name="Google Shape;1070;p25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1" name="Google Shape;1071;p25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2" name="Google Shape;1072;p25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073" name="Google Shape;1073;p25"/>
            <p:cNvGrpSpPr/>
            <p:nvPr/>
          </p:nvGrpSpPr>
          <p:grpSpPr>
            <a:xfrm flipH="1">
              <a:off x="-2876806" y="6513675"/>
              <a:ext cx="2407615" cy="746475"/>
              <a:chOff x="0" y="148125"/>
              <a:chExt cx="9144000" cy="746475"/>
            </a:xfrm>
          </p:grpSpPr>
          <p:cxnSp>
            <p:nvCxnSpPr>
              <p:cNvPr id="1074" name="Google Shape;1074;p25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5" name="Google Shape;1075;p25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6" name="Google Shape;1076;p25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7" name="Google Shape;1077;p25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8" name="Google Shape;1078;p25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7_1_1"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26"/>
          <p:cNvSpPr/>
          <p:nvPr/>
        </p:nvSpPr>
        <p:spPr>
          <a:xfrm rot="10800000" flipH="1">
            <a:off x="-75" y="5"/>
            <a:ext cx="9144143" cy="483798"/>
          </a:xfrm>
          <a:custGeom>
            <a:avLst/>
            <a:gdLst/>
            <a:ahLst/>
            <a:cxnLst/>
            <a:rect l="l" t="t" r="r" b="b"/>
            <a:pathLst>
              <a:path w="285420" h="15101" extrusionOk="0">
                <a:moveTo>
                  <a:pt x="15647" y="1"/>
                </a:moveTo>
                <a:cubicBezTo>
                  <a:pt x="13937" y="1"/>
                  <a:pt x="12240" y="654"/>
                  <a:pt x="10947" y="1931"/>
                </a:cubicBezTo>
                <a:cubicBezTo>
                  <a:pt x="10064" y="2841"/>
                  <a:pt x="9181" y="3778"/>
                  <a:pt x="8244" y="4661"/>
                </a:cubicBezTo>
                <a:cubicBezTo>
                  <a:pt x="7001" y="5882"/>
                  <a:pt x="5330" y="6555"/>
                  <a:pt x="3627" y="6555"/>
                </a:cubicBezTo>
                <a:cubicBezTo>
                  <a:pt x="3203" y="6555"/>
                  <a:pt x="2777" y="6513"/>
                  <a:pt x="2355" y="6428"/>
                </a:cubicBezTo>
                <a:cubicBezTo>
                  <a:pt x="1552" y="6294"/>
                  <a:pt x="803" y="5946"/>
                  <a:pt x="0" y="5919"/>
                </a:cubicBezTo>
                <a:lnTo>
                  <a:pt x="0" y="15100"/>
                </a:lnTo>
                <a:lnTo>
                  <a:pt x="284331" y="15100"/>
                </a:lnTo>
                <a:cubicBezTo>
                  <a:pt x="284427" y="15100"/>
                  <a:pt x="284514" y="15100"/>
                  <a:pt x="284592" y="15100"/>
                </a:cubicBezTo>
                <a:cubicBezTo>
                  <a:pt x="285420" y="15100"/>
                  <a:pt x="285375" y="15055"/>
                  <a:pt x="285375" y="14029"/>
                </a:cubicBezTo>
                <a:lnTo>
                  <a:pt x="285375" y="1851"/>
                </a:lnTo>
                <a:cubicBezTo>
                  <a:pt x="285375" y="753"/>
                  <a:pt x="285322" y="646"/>
                  <a:pt x="284278" y="325"/>
                </a:cubicBezTo>
                <a:cubicBezTo>
                  <a:pt x="284144" y="272"/>
                  <a:pt x="284010" y="245"/>
                  <a:pt x="283876" y="218"/>
                </a:cubicBezTo>
                <a:cubicBezTo>
                  <a:pt x="283277" y="90"/>
                  <a:pt x="282692" y="25"/>
                  <a:pt x="282125" y="25"/>
                </a:cubicBezTo>
                <a:cubicBezTo>
                  <a:pt x="280311" y="25"/>
                  <a:pt x="278672" y="691"/>
                  <a:pt x="277265" y="2118"/>
                </a:cubicBezTo>
                <a:cubicBezTo>
                  <a:pt x="276355" y="3028"/>
                  <a:pt x="275499" y="3992"/>
                  <a:pt x="274535" y="4822"/>
                </a:cubicBezTo>
                <a:cubicBezTo>
                  <a:pt x="273197" y="6019"/>
                  <a:pt x="271720" y="6602"/>
                  <a:pt x="270142" y="6602"/>
                </a:cubicBezTo>
                <a:cubicBezTo>
                  <a:pt x="269321" y="6602"/>
                  <a:pt x="268473" y="6445"/>
                  <a:pt x="267603" y="6133"/>
                </a:cubicBezTo>
                <a:cubicBezTo>
                  <a:pt x="266318" y="5625"/>
                  <a:pt x="265194" y="4795"/>
                  <a:pt x="264338" y="3724"/>
                </a:cubicBezTo>
                <a:cubicBezTo>
                  <a:pt x="263829" y="3109"/>
                  <a:pt x="263267" y="2520"/>
                  <a:pt x="262678" y="1985"/>
                </a:cubicBezTo>
                <a:cubicBezTo>
                  <a:pt x="262009" y="1315"/>
                  <a:pt x="261206" y="807"/>
                  <a:pt x="260323" y="486"/>
                </a:cubicBezTo>
                <a:cubicBezTo>
                  <a:pt x="259443" y="184"/>
                  <a:pt x="258597" y="32"/>
                  <a:pt x="257784" y="32"/>
                </a:cubicBezTo>
                <a:cubicBezTo>
                  <a:pt x="256074" y="32"/>
                  <a:pt x="254511" y="704"/>
                  <a:pt x="253096" y="2065"/>
                </a:cubicBezTo>
                <a:cubicBezTo>
                  <a:pt x="252159" y="2948"/>
                  <a:pt x="251276" y="3885"/>
                  <a:pt x="250366" y="4795"/>
                </a:cubicBezTo>
                <a:cubicBezTo>
                  <a:pt x="249188" y="5919"/>
                  <a:pt x="247582" y="6561"/>
                  <a:pt x="245949" y="6588"/>
                </a:cubicBezTo>
                <a:cubicBezTo>
                  <a:pt x="245870" y="6591"/>
                  <a:pt x="245792" y="6592"/>
                  <a:pt x="245714" y="6592"/>
                </a:cubicBezTo>
                <a:cubicBezTo>
                  <a:pt x="243474" y="6592"/>
                  <a:pt x="241749" y="5489"/>
                  <a:pt x="240275" y="3885"/>
                </a:cubicBezTo>
                <a:cubicBezTo>
                  <a:pt x="239686" y="3243"/>
                  <a:pt x="239097" y="2573"/>
                  <a:pt x="238455" y="1985"/>
                </a:cubicBezTo>
                <a:cubicBezTo>
                  <a:pt x="237134" y="676"/>
                  <a:pt x="235414" y="27"/>
                  <a:pt x="233696" y="27"/>
                </a:cubicBezTo>
                <a:cubicBezTo>
                  <a:pt x="231934" y="27"/>
                  <a:pt x="230174" y="710"/>
                  <a:pt x="228846" y="2065"/>
                </a:cubicBezTo>
                <a:cubicBezTo>
                  <a:pt x="227936" y="2948"/>
                  <a:pt x="227080" y="3858"/>
                  <a:pt x="226170" y="4741"/>
                </a:cubicBezTo>
                <a:cubicBezTo>
                  <a:pt x="224888" y="5983"/>
                  <a:pt x="223232" y="6605"/>
                  <a:pt x="221576" y="6605"/>
                </a:cubicBezTo>
                <a:cubicBezTo>
                  <a:pt x="219946" y="6605"/>
                  <a:pt x="218317" y="6003"/>
                  <a:pt x="217043" y="4795"/>
                </a:cubicBezTo>
                <a:cubicBezTo>
                  <a:pt x="216052" y="3858"/>
                  <a:pt x="215115" y="2868"/>
                  <a:pt x="214152" y="1931"/>
                </a:cubicBezTo>
                <a:cubicBezTo>
                  <a:pt x="212834" y="666"/>
                  <a:pt x="211139" y="37"/>
                  <a:pt x="209448" y="37"/>
                </a:cubicBezTo>
                <a:cubicBezTo>
                  <a:pt x="207739" y="37"/>
                  <a:pt x="206035" y="680"/>
                  <a:pt x="204730" y="1958"/>
                </a:cubicBezTo>
                <a:cubicBezTo>
                  <a:pt x="203794" y="2841"/>
                  <a:pt x="202910" y="3778"/>
                  <a:pt x="202000" y="4688"/>
                </a:cubicBezTo>
                <a:cubicBezTo>
                  <a:pt x="200702" y="5959"/>
                  <a:pt x="199016" y="6595"/>
                  <a:pt x="197333" y="6595"/>
                </a:cubicBezTo>
                <a:cubicBezTo>
                  <a:pt x="195650" y="6595"/>
                  <a:pt x="193971" y="5959"/>
                  <a:pt x="192686" y="4688"/>
                </a:cubicBezTo>
                <a:cubicBezTo>
                  <a:pt x="191749" y="3751"/>
                  <a:pt x="190866" y="2788"/>
                  <a:pt x="189902" y="1904"/>
                </a:cubicBezTo>
                <a:cubicBezTo>
                  <a:pt x="188522" y="656"/>
                  <a:pt x="186981" y="23"/>
                  <a:pt x="185299" y="23"/>
                </a:cubicBezTo>
                <a:cubicBezTo>
                  <a:pt x="184600" y="23"/>
                  <a:pt x="183877" y="132"/>
                  <a:pt x="183131" y="352"/>
                </a:cubicBezTo>
                <a:cubicBezTo>
                  <a:pt x="182113" y="700"/>
                  <a:pt x="181177" y="1262"/>
                  <a:pt x="180400" y="2011"/>
                </a:cubicBezTo>
                <a:cubicBezTo>
                  <a:pt x="179357" y="2975"/>
                  <a:pt x="178500" y="4153"/>
                  <a:pt x="177349" y="5089"/>
                </a:cubicBezTo>
                <a:cubicBezTo>
                  <a:pt x="176125" y="6099"/>
                  <a:pt x="174633" y="6597"/>
                  <a:pt x="173142" y="6597"/>
                </a:cubicBezTo>
                <a:cubicBezTo>
                  <a:pt x="171472" y="6597"/>
                  <a:pt x="169804" y="5972"/>
                  <a:pt x="168516" y="4741"/>
                </a:cubicBezTo>
                <a:cubicBezTo>
                  <a:pt x="167660" y="3912"/>
                  <a:pt x="166830" y="3082"/>
                  <a:pt x="166027" y="2225"/>
                </a:cubicBezTo>
                <a:cubicBezTo>
                  <a:pt x="165572" y="1770"/>
                  <a:pt x="165064" y="1369"/>
                  <a:pt x="164528" y="1048"/>
                </a:cubicBezTo>
                <a:cubicBezTo>
                  <a:pt x="163351" y="352"/>
                  <a:pt x="162166" y="4"/>
                  <a:pt x="160985" y="4"/>
                </a:cubicBezTo>
                <a:cubicBezTo>
                  <a:pt x="159804" y="4"/>
                  <a:pt x="158627" y="352"/>
                  <a:pt x="157462" y="1048"/>
                </a:cubicBezTo>
                <a:cubicBezTo>
                  <a:pt x="156472" y="1663"/>
                  <a:pt x="155615" y="2440"/>
                  <a:pt x="154893" y="3350"/>
                </a:cubicBezTo>
                <a:cubicBezTo>
                  <a:pt x="154304" y="4046"/>
                  <a:pt x="153662" y="4661"/>
                  <a:pt x="152939" y="5223"/>
                </a:cubicBezTo>
                <a:cubicBezTo>
                  <a:pt x="151895" y="6026"/>
                  <a:pt x="150637" y="6508"/>
                  <a:pt x="149326" y="6561"/>
                </a:cubicBezTo>
                <a:cubicBezTo>
                  <a:pt x="149172" y="6572"/>
                  <a:pt x="149018" y="6577"/>
                  <a:pt x="148865" y="6577"/>
                </a:cubicBezTo>
                <a:cubicBezTo>
                  <a:pt x="147076" y="6577"/>
                  <a:pt x="145364" y="5861"/>
                  <a:pt x="144106" y="4554"/>
                </a:cubicBezTo>
                <a:cubicBezTo>
                  <a:pt x="143196" y="3671"/>
                  <a:pt x="142340" y="2761"/>
                  <a:pt x="141430" y="1878"/>
                </a:cubicBezTo>
                <a:cubicBezTo>
                  <a:pt x="140134" y="657"/>
                  <a:pt x="138466" y="31"/>
                  <a:pt x="136787" y="31"/>
                </a:cubicBezTo>
                <a:cubicBezTo>
                  <a:pt x="135483" y="31"/>
                  <a:pt x="134172" y="409"/>
                  <a:pt x="133025" y="1182"/>
                </a:cubicBezTo>
                <a:cubicBezTo>
                  <a:pt x="132142" y="1824"/>
                  <a:pt x="131339" y="2573"/>
                  <a:pt x="130643" y="3430"/>
                </a:cubicBezTo>
                <a:cubicBezTo>
                  <a:pt x="129706" y="4527"/>
                  <a:pt x="128662" y="5544"/>
                  <a:pt x="127271" y="6080"/>
                </a:cubicBezTo>
                <a:cubicBezTo>
                  <a:pt x="126342" y="6435"/>
                  <a:pt x="125439" y="6613"/>
                  <a:pt x="124566" y="6613"/>
                </a:cubicBezTo>
                <a:cubicBezTo>
                  <a:pt x="122873" y="6613"/>
                  <a:pt x="121296" y="5941"/>
                  <a:pt x="119883" y="4581"/>
                </a:cubicBezTo>
                <a:cubicBezTo>
                  <a:pt x="118973" y="3698"/>
                  <a:pt x="118117" y="2761"/>
                  <a:pt x="117207" y="1904"/>
                </a:cubicBezTo>
                <a:cubicBezTo>
                  <a:pt x="115841" y="635"/>
                  <a:pt x="114310" y="15"/>
                  <a:pt x="112632" y="15"/>
                </a:cubicBezTo>
                <a:cubicBezTo>
                  <a:pt x="111975" y="15"/>
                  <a:pt x="111296" y="110"/>
                  <a:pt x="110596" y="298"/>
                </a:cubicBezTo>
                <a:cubicBezTo>
                  <a:pt x="108963" y="753"/>
                  <a:pt x="107758" y="1878"/>
                  <a:pt x="106688" y="3109"/>
                </a:cubicBezTo>
                <a:cubicBezTo>
                  <a:pt x="106206" y="3644"/>
                  <a:pt x="105698" y="4179"/>
                  <a:pt x="105189" y="4661"/>
                </a:cubicBezTo>
                <a:cubicBezTo>
                  <a:pt x="103868" y="5943"/>
                  <a:pt x="102162" y="6579"/>
                  <a:pt x="100461" y="6579"/>
                </a:cubicBezTo>
                <a:cubicBezTo>
                  <a:pt x="98716" y="6579"/>
                  <a:pt x="96975" y="5909"/>
                  <a:pt x="95660" y="4581"/>
                </a:cubicBezTo>
                <a:cubicBezTo>
                  <a:pt x="94724" y="3671"/>
                  <a:pt x="93840" y="2734"/>
                  <a:pt x="92930" y="1851"/>
                </a:cubicBezTo>
                <a:cubicBezTo>
                  <a:pt x="91753" y="700"/>
                  <a:pt x="90173" y="57"/>
                  <a:pt x="88514" y="31"/>
                </a:cubicBezTo>
                <a:cubicBezTo>
                  <a:pt x="88408" y="26"/>
                  <a:pt x="88303" y="24"/>
                  <a:pt x="88200" y="24"/>
                </a:cubicBezTo>
                <a:cubicBezTo>
                  <a:pt x="85996" y="24"/>
                  <a:pt x="84270" y="1097"/>
                  <a:pt x="82813" y="2707"/>
                </a:cubicBezTo>
                <a:cubicBezTo>
                  <a:pt x="82251" y="3323"/>
                  <a:pt x="81662" y="3965"/>
                  <a:pt x="81046" y="4554"/>
                </a:cubicBezTo>
                <a:cubicBezTo>
                  <a:pt x="79721" y="5906"/>
                  <a:pt x="77975" y="6582"/>
                  <a:pt x="76229" y="6582"/>
                </a:cubicBezTo>
                <a:cubicBezTo>
                  <a:pt x="74482" y="6582"/>
                  <a:pt x="72736" y="5906"/>
                  <a:pt x="71411" y="4554"/>
                </a:cubicBezTo>
                <a:cubicBezTo>
                  <a:pt x="70501" y="3671"/>
                  <a:pt x="69617" y="2734"/>
                  <a:pt x="68681" y="1824"/>
                </a:cubicBezTo>
                <a:cubicBezTo>
                  <a:pt x="67503" y="673"/>
                  <a:pt x="65924" y="31"/>
                  <a:pt x="64264" y="31"/>
                </a:cubicBezTo>
                <a:cubicBezTo>
                  <a:pt x="64182" y="28"/>
                  <a:pt x="64101" y="26"/>
                  <a:pt x="64020" y="26"/>
                </a:cubicBezTo>
                <a:cubicBezTo>
                  <a:pt x="61860" y="26"/>
                  <a:pt x="60142" y="1052"/>
                  <a:pt x="58697" y="2600"/>
                </a:cubicBezTo>
                <a:cubicBezTo>
                  <a:pt x="58001" y="3350"/>
                  <a:pt x="57359" y="4099"/>
                  <a:pt x="56583" y="4768"/>
                </a:cubicBezTo>
                <a:cubicBezTo>
                  <a:pt x="55343" y="5951"/>
                  <a:pt x="53708" y="6576"/>
                  <a:pt x="52038" y="6576"/>
                </a:cubicBezTo>
                <a:cubicBezTo>
                  <a:pt x="51365" y="6576"/>
                  <a:pt x="50686" y="6475"/>
                  <a:pt x="50025" y="6267"/>
                </a:cubicBezTo>
                <a:cubicBezTo>
                  <a:pt x="48847" y="5946"/>
                  <a:pt x="47937" y="5250"/>
                  <a:pt x="47054" y="4447"/>
                </a:cubicBezTo>
                <a:cubicBezTo>
                  <a:pt x="46064" y="3564"/>
                  <a:pt x="45314" y="2520"/>
                  <a:pt x="44297" y="1637"/>
                </a:cubicBezTo>
                <a:cubicBezTo>
                  <a:pt x="43030" y="559"/>
                  <a:pt x="41469" y="22"/>
                  <a:pt x="39912" y="22"/>
                </a:cubicBezTo>
                <a:cubicBezTo>
                  <a:pt x="38180" y="22"/>
                  <a:pt x="36454" y="687"/>
                  <a:pt x="35143" y="2011"/>
                </a:cubicBezTo>
                <a:cubicBezTo>
                  <a:pt x="34233" y="2921"/>
                  <a:pt x="33350" y="3858"/>
                  <a:pt x="32413" y="4741"/>
                </a:cubicBezTo>
                <a:cubicBezTo>
                  <a:pt x="31126" y="5954"/>
                  <a:pt x="29461" y="6572"/>
                  <a:pt x="27785" y="6572"/>
                </a:cubicBezTo>
                <a:cubicBezTo>
                  <a:pt x="26465" y="6572"/>
                  <a:pt x="25138" y="6189"/>
                  <a:pt x="23982" y="5411"/>
                </a:cubicBezTo>
                <a:cubicBezTo>
                  <a:pt x="23099" y="4768"/>
                  <a:pt x="22296" y="3992"/>
                  <a:pt x="21600" y="3162"/>
                </a:cubicBezTo>
                <a:cubicBezTo>
                  <a:pt x="20984" y="2413"/>
                  <a:pt x="20262" y="1770"/>
                  <a:pt x="19485" y="1208"/>
                </a:cubicBezTo>
                <a:cubicBezTo>
                  <a:pt x="18324" y="399"/>
                  <a:pt x="16982" y="1"/>
                  <a:pt x="15647" y="1"/>
                </a:cubicBezTo>
                <a:close/>
              </a:path>
            </a:pathLst>
          </a:custGeom>
          <a:solidFill>
            <a:srgbClr val="94A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1" name="Google Shape;1081;p26"/>
          <p:cNvGrpSpPr/>
          <p:nvPr/>
        </p:nvGrpSpPr>
        <p:grpSpPr>
          <a:xfrm>
            <a:off x="0" y="4604445"/>
            <a:ext cx="9144000" cy="549152"/>
            <a:chOff x="0" y="4603070"/>
            <a:chExt cx="9144000" cy="549152"/>
          </a:xfrm>
        </p:grpSpPr>
        <p:grpSp>
          <p:nvGrpSpPr>
            <p:cNvPr id="1082" name="Google Shape;1082;p26"/>
            <p:cNvGrpSpPr/>
            <p:nvPr/>
          </p:nvGrpSpPr>
          <p:grpSpPr>
            <a:xfrm rot="10800000">
              <a:off x="0" y="4603872"/>
              <a:ext cx="9144000" cy="373238"/>
              <a:chOff x="0" y="521363"/>
              <a:chExt cx="9144000" cy="373238"/>
            </a:xfrm>
          </p:grpSpPr>
          <p:cxnSp>
            <p:nvCxnSpPr>
              <p:cNvPr id="1083" name="Google Shape;1083;p26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4" name="Google Shape;1084;p26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5" name="Google Shape;1085;p26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086" name="Google Shape;1086;p26"/>
            <p:cNvGrpSpPr/>
            <p:nvPr/>
          </p:nvGrpSpPr>
          <p:grpSpPr>
            <a:xfrm rot="10800000">
              <a:off x="125625" y="4603070"/>
              <a:ext cx="8891025" cy="549152"/>
              <a:chOff x="69413" y="1182463"/>
              <a:chExt cx="8891025" cy="885300"/>
            </a:xfrm>
          </p:grpSpPr>
          <p:cxnSp>
            <p:nvCxnSpPr>
              <p:cNvPr id="1087" name="Google Shape;1087;p26"/>
              <p:cNvCxnSpPr/>
              <p:nvPr/>
            </p:nvCxnSpPr>
            <p:spPr>
              <a:xfrm rot="5400000">
                <a:off x="36768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8" name="Google Shape;1088;p26"/>
              <p:cNvCxnSpPr/>
              <p:nvPr/>
            </p:nvCxnSpPr>
            <p:spPr>
              <a:xfrm rot="5400000">
                <a:off x="18245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9" name="Google Shape;1089;p26"/>
              <p:cNvCxnSpPr/>
              <p:nvPr/>
            </p:nvCxnSpPr>
            <p:spPr>
              <a:xfrm rot="5400000">
                <a:off x="-27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0" name="Google Shape;1090;p26"/>
              <p:cNvCxnSpPr/>
              <p:nvPr/>
            </p:nvCxnSpPr>
            <p:spPr>
              <a:xfrm rot="5400000">
                <a:off x="-1880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1" name="Google Shape;1091;p26"/>
              <p:cNvCxnSpPr/>
              <p:nvPr/>
            </p:nvCxnSpPr>
            <p:spPr>
              <a:xfrm rot="5400000">
                <a:off x="-37323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2" name="Google Shape;1092;p26"/>
              <p:cNvCxnSpPr/>
              <p:nvPr/>
            </p:nvCxnSpPr>
            <p:spPr>
              <a:xfrm rot="5400000">
                <a:off x="55291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3" name="Google Shape;1093;p26"/>
              <p:cNvCxnSpPr/>
              <p:nvPr/>
            </p:nvCxnSpPr>
            <p:spPr>
              <a:xfrm rot="5400000">
                <a:off x="147905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4" name="Google Shape;1094;p26"/>
              <p:cNvCxnSpPr/>
              <p:nvPr/>
            </p:nvCxnSpPr>
            <p:spPr>
              <a:xfrm rot="5400000">
                <a:off x="129383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5" name="Google Shape;1095;p26"/>
              <p:cNvCxnSpPr/>
              <p:nvPr/>
            </p:nvCxnSpPr>
            <p:spPr>
              <a:xfrm rot="5400000">
                <a:off x="110860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6" name="Google Shape;1096;p26"/>
              <p:cNvCxnSpPr/>
              <p:nvPr/>
            </p:nvCxnSpPr>
            <p:spPr>
              <a:xfrm rot="5400000">
                <a:off x="92337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7" name="Google Shape;1097;p26"/>
              <p:cNvCxnSpPr/>
              <p:nvPr/>
            </p:nvCxnSpPr>
            <p:spPr>
              <a:xfrm rot="5400000">
                <a:off x="73814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8" name="Google Shape;1098;p26"/>
              <p:cNvCxnSpPr/>
              <p:nvPr/>
            </p:nvCxnSpPr>
            <p:spPr>
              <a:xfrm rot="5400000">
                <a:off x="166428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9" name="Google Shape;1099;p26"/>
              <p:cNvCxnSpPr/>
              <p:nvPr/>
            </p:nvCxnSpPr>
            <p:spPr>
              <a:xfrm rot="5400000">
                <a:off x="259043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0" name="Google Shape;1100;p26"/>
              <p:cNvCxnSpPr/>
              <p:nvPr/>
            </p:nvCxnSpPr>
            <p:spPr>
              <a:xfrm rot="5400000">
                <a:off x="24052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1" name="Google Shape;1101;p26"/>
              <p:cNvCxnSpPr/>
              <p:nvPr/>
            </p:nvCxnSpPr>
            <p:spPr>
              <a:xfrm rot="5400000">
                <a:off x="22199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2" name="Google Shape;1102;p26"/>
              <p:cNvCxnSpPr/>
              <p:nvPr/>
            </p:nvCxnSpPr>
            <p:spPr>
              <a:xfrm rot="5400000">
                <a:off x="203474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3" name="Google Shape;1103;p26"/>
              <p:cNvCxnSpPr/>
              <p:nvPr/>
            </p:nvCxnSpPr>
            <p:spPr>
              <a:xfrm rot="5400000">
                <a:off x="184951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4" name="Google Shape;1104;p26"/>
              <p:cNvCxnSpPr/>
              <p:nvPr/>
            </p:nvCxnSpPr>
            <p:spPr>
              <a:xfrm rot="5400000">
                <a:off x="277566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5" name="Google Shape;1105;p26"/>
              <p:cNvCxnSpPr/>
              <p:nvPr/>
            </p:nvCxnSpPr>
            <p:spPr>
              <a:xfrm rot="5400000">
                <a:off x="370181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6" name="Google Shape;1106;p26"/>
              <p:cNvCxnSpPr/>
              <p:nvPr/>
            </p:nvCxnSpPr>
            <p:spPr>
              <a:xfrm rot="5400000">
                <a:off x="351658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7" name="Google Shape;1107;p26"/>
              <p:cNvCxnSpPr/>
              <p:nvPr/>
            </p:nvCxnSpPr>
            <p:spPr>
              <a:xfrm rot="5400000">
                <a:off x="333135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8" name="Google Shape;1108;p26"/>
              <p:cNvCxnSpPr/>
              <p:nvPr/>
            </p:nvCxnSpPr>
            <p:spPr>
              <a:xfrm rot="5400000">
                <a:off x="314612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9" name="Google Shape;1109;p26"/>
              <p:cNvCxnSpPr/>
              <p:nvPr/>
            </p:nvCxnSpPr>
            <p:spPr>
              <a:xfrm rot="5400000">
                <a:off x="296089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0" name="Google Shape;1110;p26"/>
              <p:cNvCxnSpPr/>
              <p:nvPr/>
            </p:nvCxnSpPr>
            <p:spPr>
              <a:xfrm rot="5400000">
                <a:off x="388704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1" name="Google Shape;1111;p26"/>
              <p:cNvCxnSpPr/>
              <p:nvPr/>
            </p:nvCxnSpPr>
            <p:spPr>
              <a:xfrm rot="5400000">
                <a:off x="481319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2" name="Google Shape;1112;p26"/>
              <p:cNvCxnSpPr/>
              <p:nvPr/>
            </p:nvCxnSpPr>
            <p:spPr>
              <a:xfrm rot="5400000">
                <a:off x="462796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3" name="Google Shape;1113;p26"/>
              <p:cNvCxnSpPr/>
              <p:nvPr/>
            </p:nvCxnSpPr>
            <p:spPr>
              <a:xfrm rot="5400000">
                <a:off x="444273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4" name="Google Shape;1114;p26"/>
              <p:cNvCxnSpPr/>
              <p:nvPr/>
            </p:nvCxnSpPr>
            <p:spPr>
              <a:xfrm rot="5400000">
                <a:off x="425750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5" name="Google Shape;1115;p26"/>
              <p:cNvCxnSpPr/>
              <p:nvPr/>
            </p:nvCxnSpPr>
            <p:spPr>
              <a:xfrm rot="5400000">
                <a:off x="407227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6" name="Google Shape;1116;p26"/>
              <p:cNvCxnSpPr/>
              <p:nvPr/>
            </p:nvCxnSpPr>
            <p:spPr>
              <a:xfrm rot="5400000">
                <a:off x="499842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7" name="Google Shape;1117;p26"/>
              <p:cNvCxnSpPr/>
              <p:nvPr/>
            </p:nvCxnSpPr>
            <p:spPr>
              <a:xfrm rot="5400000">
                <a:off x="592457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8" name="Google Shape;1118;p26"/>
              <p:cNvCxnSpPr/>
              <p:nvPr/>
            </p:nvCxnSpPr>
            <p:spPr>
              <a:xfrm rot="5400000">
                <a:off x="573934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9" name="Google Shape;1119;p26"/>
              <p:cNvCxnSpPr/>
              <p:nvPr/>
            </p:nvCxnSpPr>
            <p:spPr>
              <a:xfrm rot="5400000">
                <a:off x="555411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0" name="Google Shape;1120;p26"/>
              <p:cNvCxnSpPr/>
              <p:nvPr/>
            </p:nvCxnSpPr>
            <p:spPr>
              <a:xfrm rot="5400000">
                <a:off x="536888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1" name="Google Shape;1121;p26"/>
              <p:cNvCxnSpPr/>
              <p:nvPr/>
            </p:nvCxnSpPr>
            <p:spPr>
              <a:xfrm rot="5400000">
                <a:off x="518365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2" name="Google Shape;1122;p26"/>
              <p:cNvCxnSpPr/>
              <p:nvPr/>
            </p:nvCxnSpPr>
            <p:spPr>
              <a:xfrm rot="5400000">
                <a:off x="610980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3" name="Google Shape;1123;p26"/>
              <p:cNvCxnSpPr/>
              <p:nvPr/>
            </p:nvCxnSpPr>
            <p:spPr>
              <a:xfrm rot="5400000">
                <a:off x="703595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4" name="Google Shape;1124;p26"/>
              <p:cNvCxnSpPr/>
              <p:nvPr/>
            </p:nvCxnSpPr>
            <p:spPr>
              <a:xfrm rot="5400000">
                <a:off x="685072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5" name="Google Shape;1125;p26"/>
              <p:cNvCxnSpPr/>
              <p:nvPr/>
            </p:nvCxnSpPr>
            <p:spPr>
              <a:xfrm rot="5400000">
                <a:off x="666549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6" name="Google Shape;1126;p26"/>
              <p:cNvCxnSpPr/>
              <p:nvPr/>
            </p:nvCxnSpPr>
            <p:spPr>
              <a:xfrm rot="5400000">
                <a:off x="648026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7" name="Google Shape;1127;p26"/>
              <p:cNvCxnSpPr/>
              <p:nvPr/>
            </p:nvCxnSpPr>
            <p:spPr>
              <a:xfrm rot="5400000">
                <a:off x="629503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8" name="Google Shape;1128;p26"/>
              <p:cNvCxnSpPr/>
              <p:nvPr/>
            </p:nvCxnSpPr>
            <p:spPr>
              <a:xfrm rot="5400000">
                <a:off x="722118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9" name="Google Shape;1129;p26"/>
              <p:cNvCxnSpPr/>
              <p:nvPr/>
            </p:nvCxnSpPr>
            <p:spPr>
              <a:xfrm rot="5400000">
                <a:off x="814732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0" name="Google Shape;1130;p26"/>
              <p:cNvCxnSpPr/>
              <p:nvPr/>
            </p:nvCxnSpPr>
            <p:spPr>
              <a:xfrm rot="5400000">
                <a:off x="796209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1" name="Google Shape;1131;p26"/>
              <p:cNvCxnSpPr/>
              <p:nvPr/>
            </p:nvCxnSpPr>
            <p:spPr>
              <a:xfrm rot="5400000">
                <a:off x="777686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2" name="Google Shape;1132;p26"/>
              <p:cNvCxnSpPr/>
              <p:nvPr/>
            </p:nvCxnSpPr>
            <p:spPr>
              <a:xfrm rot="5400000">
                <a:off x="759163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3" name="Google Shape;1133;p26"/>
              <p:cNvCxnSpPr/>
              <p:nvPr/>
            </p:nvCxnSpPr>
            <p:spPr>
              <a:xfrm rot="5400000">
                <a:off x="740640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4" name="Google Shape;1134;p26"/>
              <p:cNvCxnSpPr/>
              <p:nvPr/>
            </p:nvCxnSpPr>
            <p:spPr>
              <a:xfrm rot="5400000">
                <a:off x="833255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5" name="Google Shape;1135;p26"/>
              <p:cNvCxnSpPr/>
              <p:nvPr/>
            </p:nvCxnSpPr>
            <p:spPr>
              <a:xfrm rot="5400000">
                <a:off x="851778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136" name="Google Shape;1136;p26"/>
          <p:cNvGrpSpPr/>
          <p:nvPr/>
        </p:nvGrpSpPr>
        <p:grpSpPr>
          <a:xfrm>
            <a:off x="7848813" y="3454713"/>
            <a:ext cx="1428832" cy="345776"/>
            <a:chOff x="-1732087" y="1528550"/>
            <a:chExt cx="1428832" cy="345776"/>
          </a:xfrm>
        </p:grpSpPr>
        <p:sp>
          <p:nvSpPr>
            <p:cNvPr id="1137" name="Google Shape;1137;p26"/>
            <p:cNvSpPr/>
            <p:nvPr/>
          </p:nvSpPr>
          <p:spPr>
            <a:xfrm>
              <a:off x="-1732087" y="152855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26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26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3"/>
          <p:cNvGrpSpPr/>
          <p:nvPr/>
        </p:nvGrpSpPr>
        <p:grpSpPr>
          <a:xfrm>
            <a:off x="0" y="-38100"/>
            <a:ext cx="9144318" cy="3735453"/>
            <a:chOff x="0" y="-38100"/>
            <a:chExt cx="9144318" cy="3735453"/>
          </a:xfrm>
        </p:grpSpPr>
        <p:sp>
          <p:nvSpPr>
            <p:cNvPr id="82" name="Google Shape;82;p3"/>
            <p:cNvSpPr/>
            <p:nvPr/>
          </p:nvSpPr>
          <p:spPr>
            <a:xfrm rot="10800000" flipH="1">
              <a:off x="175" y="3213555"/>
              <a:ext cx="9144143" cy="483798"/>
            </a:xfrm>
            <a:custGeom>
              <a:avLst/>
              <a:gdLst/>
              <a:ahLst/>
              <a:cxnLst/>
              <a:rect l="l" t="t" r="r" b="b"/>
              <a:pathLst>
                <a:path w="285420" h="15101" extrusionOk="0">
                  <a:moveTo>
                    <a:pt x="15647" y="1"/>
                  </a:moveTo>
                  <a:cubicBezTo>
                    <a:pt x="13937" y="1"/>
                    <a:pt x="12240" y="654"/>
                    <a:pt x="10947" y="1931"/>
                  </a:cubicBezTo>
                  <a:cubicBezTo>
                    <a:pt x="10064" y="2841"/>
                    <a:pt x="9181" y="3778"/>
                    <a:pt x="8244" y="4661"/>
                  </a:cubicBezTo>
                  <a:cubicBezTo>
                    <a:pt x="7001" y="5882"/>
                    <a:pt x="5330" y="6555"/>
                    <a:pt x="3627" y="6555"/>
                  </a:cubicBezTo>
                  <a:cubicBezTo>
                    <a:pt x="3203" y="6555"/>
                    <a:pt x="2777" y="6513"/>
                    <a:pt x="2355" y="6428"/>
                  </a:cubicBezTo>
                  <a:cubicBezTo>
                    <a:pt x="1552" y="6294"/>
                    <a:pt x="803" y="5946"/>
                    <a:pt x="0" y="5919"/>
                  </a:cubicBezTo>
                  <a:lnTo>
                    <a:pt x="0" y="15100"/>
                  </a:lnTo>
                  <a:lnTo>
                    <a:pt x="284331" y="15100"/>
                  </a:lnTo>
                  <a:cubicBezTo>
                    <a:pt x="284427" y="15100"/>
                    <a:pt x="284514" y="15100"/>
                    <a:pt x="284592" y="15100"/>
                  </a:cubicBezTo>
                  <a:cubicBezTo>
                    <a:pt x="285420" y="15100"/>
                    <a:pt x="285375" y="15055"/>
                    <a:pt x="285375" y="14029"/>
                  </a:cubicBezTo>
                  <a:lnTo>
                    <a:pt x="285375" y="1851"/>
                  </a:lnTo>
                  <a:cubicBezTo>
                    <a:pt x="285375" y="753"/>
                    <a:pt x="285322" y="646"/>
                    <a:pt x="284278" y="325"/>
                  </a:cubicBezTo>
                  <a:cubicBezTo>
                    <a:pt x="284144" y="272"/>
                    <a:pt x="284010" y="245"/>
                    <a:pt x="283876" y="218"/>
                  </a:cubicBezTo>
                  <a:cubicBezTo>
                    <a:pt x="283277" y="90"/>
                    <a:pt x="282692" y="25"/>
                    <a:pt x="282125" y="25"/>
                  </a:cubicBezTo>
                  <a:cubicBezTo>
                    <a:pt x="280311" y="25"/>
                    <a:pt x="278672" y="691"/>
                    <a:pt x="277265" y="2118"/>
                  </a:cubicBezTo>
                  <a:cubicBezTo>
                    <a:pt x="276355" y="3028"/>
                    <a:pt x="275499" y="3992"/>
                    <a:pt x="274535" y="4822"/>
                  </a:cubicBezTo>
                  <a:cubicBezTo>
                    <a:pt x="273197" y="6019"/>
                    <a:pt x="271720" y="6602"/>
                    <a:pt x="270142" y="6602"/>
                  </a:cubicBezTo>
                  <a:cubicBezTo>
                    <a:pt x="269321" y="6602"/>
                    <a:pt x="268473" y="6445"/>
                    <a:pt x="267603" y="6133"/>
                  </a:cubicBezTo>
                  <a:cubicBezTo>
                    <a:pt x="266318" y="5625"/>
                    <a:pt x="265194" y="4795"/>
                    <a:pt x="264338" y="3724"/>
                  </a:cubicBezTo>
                  <a:cubicBezTo>
                    <a:pt x="263829" y="3109"/>
                    <a:pt x="263267" y="2520"/>
                    <a:pt x="262678" y="1985"/>
                  </a:cubicBezTo>
                  <a:cubicBezTo>
                    <a:pt x="262009" y="1315"/>
                    <a:pt x="261206" y="807"/>
                    <a:pt x="260323" y="486"/>
                  </a:cubicBezTo>
                  <a:cubicBezTo>
                    <a:pt x="259443" y="184"/>
                    <a:pt x="258597" y="32"/>
                    <a:pt x="257784" y="32"/>
                  </a:cubicBezTo>
                  <a:cubicBezTo>
                    <a:pt x="256074" y="32"/>
                    <a:pt x="254511" y="704"/>
                    <a:pt x="253096" y="2065"/>
                  </a:cubicBezTo>
                  <a:cubicBezTo>
                    <a:pt x="252159" y="2948"/>
                    <a:pt x="251276" y="3885"/>
                    <a:pt x="250366" y="4795"/>
                  </a:cubicBezTo>
                  <a:cubicBezTo>
                    <a:pt x="249188" y="5919"/>
                    <a:pt x="247582" y="6561"/>
                    <a:pt x="245949" y="6588"/>
                  </a:cubicBezTo>
                  <a:cubicBezTo>
                    <a:pt x="245870" y="6591"/>
                    <a:pt x="245792" y="6592"/>
                    <a:pt x="245714" y="6592"/>
                  </a:cubicBezTo>
                  <a:cubicBezTo>
                    <a:pt x="243474" y="6592"/>
                    <a:pt x="241749" y="5489"/>
                    <a:pt x="240275" y="3885"/>
                  </a:cubicBezTo>
                  <a:cubicBezTo>
                    <a:pt x="239686" y="3243"/>
                    <a:pt x="239097" y="2573"/>
                    <a:pt x="238455" y="1985"/>
                  </a:cubicBezTo>
                  <a:cubicBezTo>
                    <a:pt x="237134" y="676"/>
                    <a:pt x="235414" y="27"/>
                    <a:pt x="233696" y="27"/>
                  </a:cubicBezTo>
                  <a:cubicBezTo>
                    <a:pt x="231934" y="27"/>
                    <a:pt x="230174" y="710"/>
                    <a:pt x="228846" y="2065"/>
                  </a:cubicBezTo>
                  <a:cubicBezTo>
                    <a:pt x="227936" y="2948"/>
                    <a:pt x="227080" y="3858"/>
                    <a:pt x="226170" y="4741"/>
                  </a:cubicBezTo>
                  <a:cubicBezTo>
                    <a:pt x="224888" y="5983"/>
                    <a:pt x="223232" y="6605"/>
                    <a:pt x="221576" y="6605"/>
                  </a:cubicBezTo>
                  <a:cubicBezTo>
                    <a:pt x="219946" y="6605"/>
                    <a:pt x="218317" y="6003"/>
                    <a:pt x="217043" y="4795"/>
                  </a:cubicBezTo>
                  <a:cubicBezTo>
                    <a:pt x="216052" y="3858"/>
                    <a:pt x="215115" y="2868"/>
                    <a:pt x="214152" y="1931"/>
                  </a:cubicBezTo>
                  <a:cubicBezTo>
                    <a:pt x="212834" y="666"/>
                    <a:pt x="211139" y="37"/>
                    <a:pt x="209448" y="37"/>
                  </a:cubicBezTo>
                  <a:cubicBezTo>
                    <a:pt x="207739" y="37"/>
                    <a:pt x="206035" y="680"/>
                    <a:pt x="204730" y="1958"/>
                  </a:cubicBezTo>
                  <a:cubicBezTo>
                    <a:pt x="203794" y="2841"/>
                    <a:pt x="202910" y="3778"/>
                    <a:pt x="202000" y="4688"/>
                  </a:cubicBezTo>
                  <a:cubicBezTo>
                    <a:pt x="200702" y="5959"/>
                    <a:pt x="199016" y="6595"/>
                    <a:pt x="197333" y="6595"/>
                  </a:cubicBezTo>
                  <a:cubicBezTo>
                    <a:pt x="195650" y="6595"/>
                    <a:pt x="193971" y="5959"/>
                    <a:pt x="192686" y="4688"/>
                  </a:cubicBezTo>
                  <a:cubicBezTo>
                    <a:pt x="191749" y="3751"/>
                    <a:pt x="190866" y="2788"/>
                    <a:pt x="189902" y="1904"/>
                  </a:cubicBezTo>
                  <a:cubicBezTo>
                    <a:pt x="188522" y="656"/>
                    <a:pt x="186981" y="23"/>
                    <a:pt x="185299" y="23"/>
                  </a:cubicBezTo>
                  <a:cubicBezTo>
                    <a:pt x="184600" y="23"/>
                    <a:pt x="183877" y="132"/>
                    <a:pt x="183131" y="352"/>
                  </a:cubicBezTo>
                  <a:cubicBezTo>
                    <a:pt x="182113" y="700"/>
                    <a:pt x="181177" y="1262"/>
                    <a:pt x="180400" y="2011"/>
                  </a:cubicBezTo>
                  <a:cubicBezTo>
                    <a:pt x="179357" y="2975"/>
                    <a:pt x="178500" y="4153"/>
                    <a:pt x="177349" y="5089"/>
                  </a:cubicBezTo>
                  <a:cubicBezTo>
                    <a:pt x="176125" y="6099"/>
                    <a:pt x="174633" y="6597"/>
                    <a:pt x="173142" y="6597"/>
                  </a:cubicBezTo>
                  <a:cubicBezTo>
                    <a:pt x="171472" y="6597"/>
                    <a:pt x="169804" y="5972"/>
                    <a:pt x="168516" y="4741"/>
                  </a:cubicBezTo>
                  <a:cubicBezTo>
                    <a:pt x="167660" y="3912"/>
                    <a:pt x="166830" y="3082"/>
                    <a:pt x="166027" y="2225"/>
                  </a:cubicBezTo>
                  <a:cubicBezTo>
                    <a:pt x="165572" y="1770"/>
                    <a:pt x="165064" y="1369"/>
                    <a:pt x="164528" y="1048"/>
                  </a:cubicBezTo>
                  <a:cubicBezTo>
                    <a:pt x="163351" y="352"/>
                    <a:pt x="162166" y="4"/>
                    <a:pt x="160985" y="4"/>
                  </a:cubicBezTo>
                  <a:cubicBezTo>
                    <a:pt x="159804" y="4"/>
                    <a:pt x="158627" y="352"/>
                    <a:pt x="157462" y="1048"/>
                  </a:cubicBezTo>
                  <a:cubicBezTo>
                    <a:pt x="156472" y="1663"/>
                    <a:pt x="155615" y="2440"/>
                    <a:pt x="154893" y="3350"/>
                  </a:cubicBezTo>
                  <a:cubicBezTo>
                    <a:pt x="154304" y="4046"/>
                    <a:pt x="153662" y="4661"/>
                    <a:pt x="152939" y="5223"/>
                  </a:cubicBezTo>
                  <a:cubicBezTo>
                    <a:pt x="151895" y="6026"/>
                    <a:pt x="150637" y="6508"/>
                    <a:pt x="149326" y="6561"/>
                  </a:cubicBezTo>
                  <a:cubicBezTo>
                    <a:pt x="149172" y="6572"/>
                    <a:pt x="149018" y="6577"/>
                    <a:pt x="148865" y="6577"/>
                  </a:cubicBezTo>
                  <a:cubicBezTo>
                    <a:pt x="147076" y="6577"/>
                    <a:pt x="145364" y="5861"/>
                    <a:pt x="144106" y="4554"/>
                  </a:cubicBezTo>
                  <a:cubicBezTo>
                    <a:pt x="143196" y="3671"/>
                    <a:pt x="142340" y="2761"/>
                    <a:pt x="141430" y="1878"/>
                  </a:cubicBezTo>
                  <a:cubicBezTo>
                    <a:pt x="140134" y="657"/>
                    <a:pt x="138466" y="31"/>
                    <a:pt x="136787" y="31"/>
                  </a:cubicBezTo>
                  <a:cubicBezTo>
                    <a:pt x="135483" y="31"/>
                    <a:pt x="134172" y="409"/>
                    <a:pt x="133025" y="1182"/>
                  </a:cubicBezTo>
                  <a:cubicBezTo>
                    <a:pt x="132142" y="1824"/>
                    <a:pt x="131339" y="2573"/>
                    <a:pt x="130643" y="3430"/>
                  </a:cubicBezTo>
                  <a:cubicBezTo>
                    <a:pt x="129706" y="4527"/>
                    <a:pt x="128662" y="5544"/>
                    <a:pt x="127271" y="6080"/>
                  </a:cubicBezTo>
                  <a:cubicBezTo>
                    <a:pt x="126342" y="6435"/>
                    <a:pt x="125439" y="6613"/>
                    <a:pt x="124566" y="6613"/>
                  </a:cubicBezTo>
                  <a:cubicBezTo>
                    <a:pt x="122873" y="6613"/>
                    <a:pt x="121296" y="5941"/>
                    <a:pt x="119883" y="4581"/>
                  </a:cubicBezTo>
                  <a:cubicBezTo>
                    <a:pt x="118973" y="3698"/>
                    <a:pt x="118117" y="2761"/>
                    <a:pt x="117207" y="1904"/>
                  </a:cubicBezTo>
                  <a:cubicBezTo>
                    <a:pt x="115841" y="635"/>
                    <a:pt x="114310" y="15"/>
                    <a:pt x="112632" y="15"/>
                  </a:cubicBezTo>
                  <a:cubicBezTo>
                    <a:pt x="111975" y="15"/>
                    <a:pt x="111296" y="110"/>
                    <a:pt x="110596" y="298"/>
                  </a:cubicBezTo>
                  <a:cubicBezTo>
                    <a:pt x="108963" y="753"/>
                    <a:pt x="107758" y="1878"/>
                    <a:pt x="106688" y="3109"/>
                  </a:cubicBezTo>
                  <a:cubicBezTo>
                    <a:pt x="106206" y="3644"/>
                    <a:pt x="105698" y="4179"/>
                    <a:pt x="105189" y="4661"/>
                  </a:cubicBezTo>
                  <a:cubicBezTo>
                    <a:pt x="103868" y="5943"/>
                    <a:pt x="102162" y="6579"/>
                    <a:pt x="100461" y="6579"/>
                  </a:cubicBezTo>
                  <a:cubicBezTo>
                    <a:pt x="98716" y="6579"/>
                    <a:pt x="96975" y="5909"/>
                    <a:pt x="95660" y="4581"/>
                  </a:cubicBezTo>
                  <a:cubicBezTo>
                    <a:pt x="94724" y="3671"/>
                    <a:pt x="93840" y="2734"/>
                    <a:pt x="92930" y="1851"/>
                  </a:cubicBezTo>
                  <a:cubicBezTo>
                    <a:pt x="91753" y="700"/>
                    <a:pt x="90173" y="57"/>
                    <a:pt x="88514" y="31"/>
                  </a:cubicBezTo>
                  <a:cubicBezTo>
                    <a:pt x="88408" y="26"/>
                    <a:pt x="88303" y="24"/>
                    <a:pt x="88200" y="24"/>
                  </a:cubicBezTo>
                  <a:cubicBezTo>
                    <a:pt x="85996" y="24"/>
                    <a:pt x="84270" y="1097"/>
                    <a:pt x="82813" y="2707"/>
                  </a:cubicBezTo>
                  <a:cubicBezTo>
                    <a:pt x="82251" y="3323"/>
                    <a:pt x="81662" y="3965"/>
                    <a:pt x="81046" y="4554"/>
                  </a:cubicBezTo>
                  <a:cubicBezTo>
                    <a:pt x="79721" y="5906"/>
                    <a:pt x="77975" y="6582"/>
                    <a:pt x="76229" y="6582"/>
                  </a:cubicBezTo>
                  <a:cubicBezTo>
                    <a:pt x="74482" y="6582"/>
                    <a:pt x="72736" y="5906"/>
                    <a:pt x="71411" y="4554"/>
                  </a:cubicBezTo>
                  <a:cubicBezTo>
                    <a:pt x="70501" y="3671"/>
                    <a:pt x="69617" y="2734"/>
                    <a:pt x="68681" y="1824"/>
                  </a:cubicBezTo>
                  <a:cubicBezTo>
                    <a:pt x="67503" y="673"/>
                    <a:pt x="65924" y="31"/>
                    <a:pt x="64264" y="31"/>
                  </a:cubicBezTo>
                  <a:cubicBezTo>
                    <a:pt x="64182" y="28"/>
                    <a:pt x="64101" y="26"/>
                    <a:pt x="64020" y="26"/>
                  </a:cubicBezTo>
                  <a:cubicBezTo>
                    <a:pt x="61860" y="26"/>
                    <a:pt x="60142" y="1052"/>
                    <a:pt x="58697" y="2600"/>
                  </a:cubicBezTo>
                  <a:cubicBezTo>
                    <a:pt x="58001" y="3350"/>
                    <a:pt x="57359" y="4099"/>
                    <a:pt x="56583" y="4768"/>
                  </a:cubicBezTo>
                  <a:cubicBezTo>
                    <a:pt x="55343" y="5951"/>
                    <a:pt x="53708" y="6576"/>
                    <a:pt x="52038" y="6576"/>
                  </a:cubicBezTo>
                  <a:cubicBezTo>
                    <a:pt x="51365" y="6576"/>
                    <a:pt x="50686" y="6475"/>
                    <a:pt x="50025" y="6267"/>
                  </a:cubicBezTo>
                  <a:cubicBezTo>
                    <a:pt x="48847" y="5946"/>
                    <a:pt x="47937" y="5250"/>
                    <a:pt x="47054" y="4447"/>
                  </a:cubicBezTo>
                  <a:cubicBezTo>
                    <a:pt x="46064" y="3564"/>
                    <a:pt x="45314" y="2520"/>
                    <a:pt x="44297" y="1637"/>
                  </a:cubicBezTo>
                  <a:cubicBezTo>
                    <a:pt x="43030" y="559"/>
                    <a:pt x="41469" y="22"/>
                    <a:pt x="39912" y="22"/>
                  </a:cubicBezTo>
                  <a:cubicBezTo>
                    <a:pt x="38180" y="22"/>
                    <a:pt x="36454" y="687"/>
                    <a:pt x="35143" y="2011"/>
                  </a:cubicBezTo>
                  <a:cubicBezTo>
                    <a:pt x="34233" y="2921"/>
                    <a:pt x="33350" y="3858"/>
                    <a:pt x="32413" y="4741"/>
                  </a:cubicBezTo>
                  <a:cubicBezTo>
                    <a:pt x="31126" y="5954"/>
                    <a:pt x="29461" y="6572"/>
                    <a:pt x="27785" y="6572"/>
                  </a:cubicBezTo>
                  <a:cubicBezTo>
                    <a:pt x="26465" y="6572"/>
                    <a:pt x="25138" y="6189"/>
                    <a:pt x="23982" y="5411"/>
                  </a:cubicBezTo>
                  <a:cubicBezTo>
                    <a:pt x="23099" y="4768"/>
                    <a:pt x="22296" y="3992"/>
                    <a:pt x="21600" y="3162"/>
                  </a:cubicBezTo>
                  <a:cubicBezTo>
                    <a:pt x="20984" y="2413"/>
                    <a:pt x="20262" y="1770"/>
                    <a:pt x="19485" y="1208"/>
                  </a:cubicBezTo>
                  <a:cubicBezTo>
                    <a:pt x="18324" y="399"/>
                    <a:pt x="16982" y="1"/>
                    <a:pt x="15647" y="1"/>
                  </a:cubicBezTo>
                  <a:close/>
                </a:path>
              </a:pathLst>
            </a:cu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0" y="-38100"/>
              <a:ext cx="9144000" cy="3415200"/>
            </a:xfrm>
            <a:prstGeom prst="rect">
              <a:avLst/>
            </a:pr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84;p3"/>
          <p:cNvGrpSpPr/>
          <p:nvPr/>
        </p:nvGrpSpPr>
        <p:grpSpPr>
          <a:xfrm>
            <a:off x="0" y="3439996"/>
            <a:ext cx="9144000" cy="1703494"/>
            <a:chOff x="-5048250" y="5805671"/>
            <a:chExt cx="9144000" cy="1703494"/>
          </a:xfrm>
        </p:grpSpPr>
        <p:grpSp>
          <p:nvGrpSpPr>
            <p:cNvPr id="85" name="Google Shape;85;p3"/>
            <p:cNvGrpSpPr/>
            <p:nvPr/>
          </p:nvGrpSpPr>
          <p:grpSpPr>
            <a:xfrm flipH="1">
              <a:off x="-5048250" y="6760378"/>
              <a:ext cx="9144000" cy="746475"/>
              <a:chOff x="0" y="148125"/>
              <a:chExt cx="9144000" cy="746475"/>
            </a:xfrm>
          </p:grpSpPr>
          <p:cxnSp>
            <p:nvCxnSpPr>
              <p:cNvPr id="86" name="Google Shape;86;p3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" name="Google Shape;87;p3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" name="Google Shape;88;p3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" name="Google Shape;89;p3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" name="Google Shape;90;p3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91" name="Google Shape;91;p3"/>
            <p:cNvGrpSpPr/>
            <p:nvPr/>
          </p:nvGrpSpPr>
          <p:grpSpPr>
            <a:xfrm flipH="1">
              <a:off x="-4922000" y="5805671"/>
              <a:ext cx="8891025" cy="1703494"/>
              <a:chOff x="69413" y="1182463"/>
              <a:chExt cx="8891025" cy="885300"/>
            </a:xfrm>
          </p:grpSpPr>
          <p:cxnSp>
            <p:nvCxnSpPr>
              <p:cNvPr id="92" name="Google Shape;92;p3"/>
              <p:cNvCxnSpPr/>
              <p:nvPr/>
            </p:nvCxnSpPr>
            <p:spPr>
              <a:xfrm rot="5400000">
                <a:off x="36768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3" name="Google Shape;93;p3"/>
              <p:cNvCxnSpPr/>
              <p:nvPr/>
            </p:nvCxnSpPr>
            <p:spPr>
              <a:xfrm rot="5400000">
                <a:off x="18245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4" name="Google Shape;94;p3"/>
              <p:cNvCxnSpPr/>
              <p:nvPr/>
            </p:nvCxnSpPr>
            <p:spPr>
              <a:xfrm rot="5400000">
                <a:off x="-27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Google Shape;95;p3"/>
              <p:cNvCxnSpPr/>
              <p:nvPr/>
            </p:nvCxnSpPr>
            <p:spPr>
              <a:xfrm rot="5400000">
                <a:off x="-1880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Google Shape;96;p3"/>
              <p:cNvCxnSpPr/>
              <p:nvPr/>
            </p:nvCxnSpPr>
            <p:spPr>
              <a:xfrm rot="5400000">
                <a:off x="-37323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Google Shape;97;p3"/>
              <p:cNvCxnSpPr/>
              <p:nvPr/>
            </p:nvCxnSpPr>
            <p:spPr>
              <a:xfrm rot="5400000">
                <a:off x="55291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Google Shape;98;p3"/>
              <p:cNvCxnSpPr/>
              <p:nvPr/>
            </p:nvCxnSpPr>
            <p:spPr>
              <a:xfrm rot="5400000">
                <a:off x="147905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" name="Google Shape;99;p3"/>
              <p:cNvCxnSpPr/>
              <p:nvPr/>
            </p:nvCxnSpPr>
            <p:spPr>
              <a:xfrm rot="5400000">
                <a:off x="129383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100;p3"/>
              <p:cNvCxnSpPr/>
              <p:nvPr/>
            </p:nvCxnSpPr>
            <p:spPr>
              <a:xfrm rot="5400000">
                <a:off x="110860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1" name="Google Shape;101;p3"/>
              <p:cNvCxnSpPr/>
              <p:nvPr/>
            </p:nvCxnSpPr>
            <p:spPr>
              <a:xfrm rot="5400000">
                <a:off x="92337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2" name="Google Shape;102;p3"/>
              <p:cNvCxnSpPr/>
              <p:nvPr/>
            </p:nvCxnSpPr>
            <p:spPr>
              <a:xfrm rot="5400000">
                <a:off x="73814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" name="Google Shape;103;p3"/>
              <p:cNvCxnSpPr/>
              <p:nvPr/>
            </p:nvCxnSpPr>
            <p:spPr>
              <a:xfrm rot="5400000">
                <a:off x="166428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" name="Google Shape;104;p3"/>
              <p:cNvCxnSpPr/>
              <p:nvPr/>
            </p:nvCxnSpPr>
            <p:spPr>
              <a:xfrm rot="5400000">
                <a:off x="259043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5" name="Google Shape;105;p3"/>
              <p:cNvCxnSpPr/>
              <p:nvPr/>
            </p:nvCxnSpPr>
            <p:spPr>
              <a:xfrm rot="5400000">
                <a:off x="24052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6" name="Google Shape;106;p3"/>
              <p:cNvCxnSpPr/>
              <p:nvPr/>
            </p:nvCxnSpPr>
            <p:spPr>
              <a:xfrm rot="5400000">
                <a:off x="22199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" name="Google Shape;107;p3"/>
              <p:cNvCxnSpPr/>
              <p:nvPr/>
            </p:nvCxnSpPr>
            <p:spPr>
              <a:xfrm rot="5400000">
                <a:off x="203474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" name="Google Shape;108;p3"/>
              <p:cNvCxnSpPr/>
              <p:nvPr/>
            </p:nvCxnSpPr>
            <p:spPr>
              <a:xfrm rot="5400000">
                <a:off x="184951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" name="Google Shape;109;p3"/>
              <p:cNvCxnSpPr/>
              <p:nvPr/>
            </p:nvCxnSpPr>
            <p:spPr>
              <a:xfrm rot="5400000">
                <a:off x="277566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" name="Google Shape;110;p3"/>
              <p:cNvCxnSpPr/>
              <p:nvPr/>
            </p:nvCxnSpPr>
            <p:spPr>
              <a:xfrm rot="5400000">
                <a:off x="370181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" name="Google Shape;111;p3"/>
              <p:cNvCxnSpPr/>
              <p:nvPr/>
            </p:nvCxnSpPr>
            <p:spPr>
              <a:xfrm rot="5400000">
                <a:off x="351658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" name="Google Shape;112;p3"/>
              <p:cNvCxnSpPr/>
              <p:nvPr/>
            </p:nvCxnSpPr>
            <p:spPr>
              <a:xfrm rot="5400000">
                <a:off x="333135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3" name="Google Shape;113;p3"/>
              <p:cNvCxnSpPr/>
              <p:nvPr/>
            </p:nvCxnSpPr>
            <p:spPr>
              <a:xfrm rot="5400000">
                <a:off x="314612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4" name="Google Shape;114;p3"/>
              <p:cNvCxnSpPr/>
              <p:nvPr/>
            </p:nvCxnSpPr>
            <p:spPr>
              <a:xfrm rot="5400000">
                <a:off x="296089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" name="Google Shape;115;p3"/>
              <p:cNvCxnSpPr/>
              <p:nvPr/>
            </p:nvCxnSpPr>
            <p:spPr>
              <a:xfrm rot="5400000">
                <a:off x="388704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" name="Google Shape;116;p3"/>
              <p:cNvCxnSpPr/>
              <p:nvPr/>
            </p:nvCxnSpPr>
            <p:spPr>
              <a:xfrm rot="5400000">
                <a:off x="481319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" name="Google Shape;117;p3"/>
              <p:cNvCxnSpPr/>
              <p:nvPr/>
            </p:nvCxnSpPr>
            <p:spPr>
              <a:xfrm rot="5400000">
                <a:off x="462796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8" name="Google Shape;118;p3"/>
              <p:cNvCxnSpPr/>
              <p:nvPr/>
            </p:nvCxnSpPr>
            <p:spPr>
              <a:xfrm rot="5400000">
                <a:off x="444273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" name="Google Shape;119;p3"/>
              <p:cNvCxnSpPr/>
              <p:nvPr/>
            </p:nvCxnSpPr>
            <p:spPr>
              <a:xfrm rot="5400000">
                <a:off x="425750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" name="Google Shape;120;p3"/>
              <p:cNvCxnSpPr/>
              <p:nvPr/>
            </p:nvCxnSpPr>
            <p:spPr>
              <a:xfrm rot="5400000">
                <a:off x="407227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" name="Google Shape;121;p3"/>
              <p:cNvCxnSpPr/>
              <p:nvPr/>
            </p:nvCxnSpPr>
            <p:spPr>
              <a:xfrm rot="5400000">
                <a:off x="499842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" name="Google Shape;122;p3"/>
              <p:cNvCxnSpPr/>
              <p:nvPr/>
            </p:nvCxnSpPr>
            <p:spPr>
              <a:xfrm rot="5400000">
                <a:off x="592457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" name="Google Shape;123;p3"/>
              <p:cNvCxnSpPr/>
              <p:nvPr/>
            </p:nvCxnSpPr>
            <p:spPr>
              <a:xfrm rot="5400000">
                <a:off x="573934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" name="Google Shape;124;p3"/>
              <p:cNvCxnSpPr/>
              <p:nvPr/>
            </p:nvCxnSpPr>
            <p:spPr>
              <a:xfrm rot="5400000">
                <a:off x="555411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" name="Google Shape;125;p3"/>
              <p:cNvCxnSpPr/>
              <p:nvPr/>
            </p:nvCxnSpPr>
            <p:spPr>
              <a:xfrm rot="5400000">
                <a:off x="536888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" name="Google Shape;126;p3"/>
              <p:cNvCxnSpPr/>
              <p:nvPr/>
            </p:nvCxnSpPr>
            <p:spPr>
              <a:xfrm rot="5400000">
                <a:off x="518365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" name="Google Shape;127;p3"/>
              <p:cNvCxnSpPr/>
              <p:nvPr/>
            </p:nvCxnSpPr>
            <p:spPr>
              <a:xfrm rot="5400000">
                <a:off x="610980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8" name="Google Shape;128;p3"/>
              <p:cNvCxnSpPr/>
              <p:nvPr/>
            </p:nvCxnSpPr>
            <p:spPr>
              <a:xfrm rot="5400000">
                <a:off x="703595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9" name="Google Shape;129;p3"/>
              <p:cNvCxnSpPr/>
              <p:nvPr/>
            </p:nvCxnSpPr>
            <p:spPr>
              <a:xfrm rot="5400000">
                <a:off x="685072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0" name="Google Shape;130;p3"/>
              <p:cNvCxnSpPr/>
              <p:nvPr/>
            </p:nvCxnSpPr>
            <p:spPr>
              <a:xfrm rot="5400000">
                <a:off x="666549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1" name="Google Shape;131;p3"/>
              <p:cNvCxnSpPr/>
              <p:nvPr/>
            </p:nvCxnSpPr>
            <p:spPr>
              <a:xfrm rot="5400000">
                <a:off x="648026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2" name="Google Shape;132;p3"/>
              <p:cNvCxnSpPr/>
              <p:nvPr/>
            </p:nvCxnSpPr>
            <p:spPr>
              <a:xfrm rot="5400000">
                <a:off x="629503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3" name="Google Shape;133;p3"/>
              <p:cNvCxnSpPr/>
              <p:nvPr/>
            </p:nvCxnSpPr>
            <p:spPr>
              <a:xfrm rot="5400000">
                <a:off x="722118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" name="Google Shape;134;p3"/>
              <p:cNvCxnSpPr/>
              <p:nvPr/>
            </p:nvCxnSpPr>
            <p:spPr>
              <a:xfrm rot="5400000">
                <a:off x="814732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" name="Google Shape;135;p3"/>
              <p:cNvCxnSpPr/>
              <p:nvPr/>
            </p:nvCxnSpPr>
            <p:spPr>
              <a:xfrm rot="5400000">
                <a:off x="796209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" name="Google Shape;136;p3"/>
              <p:cNvCxnSpPr/>
              <p:nvPr/>
            </p:nvCxnSpPr>
            <p:spPr>
              <a:xfrm rot="5400000">
                <a:off x="777686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" name="Google Shape;137;p3"/>
              <p:cNvCxnSpPr/>
              <p:nvPr/>
            </p:nvCxnSpPr>
            <p:spPr>
              <a:xfrm rot="5400000">
                <a:off x="759163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" name="Google Shape;138;p3"/>
              <p:cNvCxnSpPr/>
              <p:nvPr/>
            </p:nvCxnSpPr>
            <p:spPr>
              <a:xfrm rot="5400000">
                <a:off x="740640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" name="Google Shape;139;p3"/>
              <p:cNvCxnSpPr/>
              <p:nvPr/>
            </p:nvCxnSpPr>
            <p:spPr>
              <a:xfrm rot="5400000">
                <a:off x="833255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" name="Google Shape;140;p3"/>
              <p:cNvCxnSpPr/>
              <p:nvPr/>
            </p:nvCxnSpPr>
            <p:spPr>
              <a:xfrm rot="5400000">
                <a:off x="851778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1" name="Google Shape;141;p3"/>
            <p:cNvGrpSpPr/>
            <p:nvPr/>
          </p:nvGrpSpPr>
          <p:grpSpPr>
            <a:xfrm flipH="1">
              <a:off x="-5048250" y="5823526"/>
              <a:ext cx="9144000" cy="746475"/>
              <a:chOff x="0" y="148125"/>
              <a:chExt cx="9144000" cy="746475"/>
            </a:xfrm>
          </p:grpSpPr>
          <p:cxnSp>
            <p:nvCxnSpPr>
              <p:cNvPr id="142" name="Google Shape;142;p3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3" name="Google Shape;143;p3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4" name="Google Shape;144;p3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" name="Google Shape;145;p3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" name="Google Shape;146;p3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7" name="Google Shape;147;p3"/>
          <p:cNvSpPr txBox="1">
            <a:spLocks noGrp="1"/>
          </p:cNvSpPr>
          <p:nvPr>
            <p:ph type="title"/>
          </p:nvPr>
        </p:nvSpPr>
        <p:spPr>
          <a:xfrm>
            <a:off x="1606050" y="1753150"/>
            <a:ext cx="5931900" cy="15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8" name="Google Shape;148;p3"/>
          <p:cNvSpPr txBox="1">
            <a:spLocks noGrp="1"/>
          </p:cNvSpPr>
          <p:nvPr>
            <p:ph type="title" idx="2" hasCustomPrompt="1"/>
          </p:nvPr>
        </p:nvSpPr>
        <p:spPr>
          <a:xfrm>
            <a:off x="3997047" y="813971"/>
            <a:ext cx="1150200" cy="60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5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149" name="Google Shape;149;p3"/>
          <p:cNvSpPr txBox="1">
            <a:spLocks noGrp="1"/>
          </p:cNvSpPr>
          <p:nvPr>
            <p:ph type="subTitle" idx="1"/>
          </p:nvPr>
        </p:nvSpPr>
        <p:spPr>
          <a:xfrm>
            <a:off x="1977750" y="4018075"/>
            <a:ext cx="5188800" cy="563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>
            <a:spLocks noGrp="1"/>
          </p:cNvSpPr>
          <p:nvPr>
            <p:ph type="subTitle" idx="1"/>
          </p:nvPr>
        </p:nvSpPr>
        <p:spPr>
          <a:xfrm>
            <a:off x="714300" y="1181100"/>
            <a:ext cx="7715400" cy="32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152" name="Google Shape;152;p4"/>
          <p:cNvSpPr txBox="1">
            <a:spLocks noGrp="1"/>
          </p:cNvSpPr>
          <p:nvPr>
            <p:ph type="title"/>
          </p:nvPr>
        </p:nvSpPr>
        <p:spPr>
          <a:xfrm>
            <a:off x="714300" y="463229"/>
            <a:ext cx="77154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53" name="Google Shape;153;p4"/>
          <p:cNvGrpSpPr/>
          <p:nvPr/>
        </p:nvGrpSpPr>
        <p:grpSpPr>
          <a:xfrm>
            <a:off x="-474787" y="3654938"/>
            <a:ext cx="1428832" cy="207801"/>
            <a:chOff x="-474787" y="3654938"/>
            <a:chExt cx="1428832" cy="207801"/>
          </a:xfrm>
        </p:grpSpPr>
        <p:sp>
          <p:nvSpPr>
            <p:cNvPr id="154" name="Google Shape;154;p4"/>
            <p:cNvSpPr/>
            <p:nvPr/>
          </p:nvSpPr>
          <p:spPr>
            <a:xfrm>
              <a:off x="-474787" y="36549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4"/>
            <p:cNvSpPr/>
            <p:nvPr/>
          </p:nvSpPr>
          <p:spPr>
            <a:xfrm>
              <a:off x="-474787" y="37929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156;p4"/>
          <p:cNvGrpSpPr/>
          <p:nvPr/>
        </p:nvGrpSpPr>
        <p:grpSpPr>
          <a:xfrm>
            <a:off x="8143938" y="491788"/>
            <a:ext cx="1428832" cy="345776"/>
            <a:chOff x="-1732087" y="1528550"/>
            <a:chExt cx="1428832" cy="345776"/>
          </a:xfrm>
        </p:grpSpPr>
        <p:sp>
          <p:nvSpPr>
            <p:cNvPr id="157" name="Google Shape;157;p4"/>
            <p:cNvSpPr/>
            <p:nvPr/>
          </p:nvSpPr>
          <p:spPr>
            <a:xfrm>
              <a:off x="-1732087" y="152855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" name="Google Shape;160;p4"/>
          <p:cNvSpPr/>
          <p:nvPr/>
        </p:nvSpPr>
        <p:spPr>
          <a:xfrm>
            <a:off x="-75" y="4661755"/>
            <a:ext cx="9144143" cy="483798"/>
          </a:xfrm>
          <a:custGeom>
            <a:avLst/>
            <a:gdLst/>
            <a:ahLst/>
            <a:cxnLst/>
            <a:rect l="l" t="t" r="r" b="b"/>
            <a:pathLst>
              <a:path w="285420" h="15101" extrusionOk="0">
                <a:moveTo>
                  <a:pt x="15647" y="1"/>
                </a:moveTo>
                <a:cubicBezTo>
                  <a:pt x="13937" y="1"/>
                  <a:pt x="12240" y="654"/>
                  <a:pt x="10947" y="1931"/>
                </a:cubicBezTo>
                <a:cubicBezTo>
                  <a:pt x="10064" y="2841"/>
                  <a:pt x="9181" y="3778"/>
                  <a:pt x="8244" y="4661"/>
                </a:cubicBezTo>
                <a:cubicBezTo>
                  <a:pt x="7001" y="5882"/>
                  <a:pt x="5330" y="6555"/>
                  <a:pt x="3627" y="6555"/>
                </a:cubicBezTo>
                <a:cubicBezTo>
                  <a:pt x="3203" y="6555"/>
                  <a:pt x="2777" y="6513"/>
                  <a:pt x="2355" y="6428"/>
                </a:cubicBezTo>
                <a:cubicBezTo>
                  <a:pt x="1552" y="6294"/>
                  <a:pt x="803" y="5946"/>
                  <a:pt x="0" y="5919"/>
                </a:cubicBezTo>
                <a:lnTo>
                  <a:pt x="0" y="15100"/>
                </a:lnTo>
                <a:lnTo>
                  <a:pt x="284331" y="15100"/>
                </a:lnTo>
                <a:cubicBezTo>
                  <a:pt x="284427" y="15100"/>
                  <a:pt x="284514" y="15100"/>
                  <a:pt x="284592" y="15100"/>
                </a:cubicBezTo>
                <a:cubicBezTo>
                  <a:pt x="285420" y="15100"/>
                  <a:pt x="285375" y="15055"/>
                  <a:pt x="285375" y="14029"/>
                </a:cubicBezTo>
                <a:lnTo>
                  <a:pt x="285375" y="1851"/>
                </a:lnTo>
                <a:cubicBezTo>
                  <a:pt x="285375" y="753"/>
                  <a:pt x="285322" y="646"/>
                  <a:pt x="284278" y="325"/>
                </a:cubicBezTo>
                <a:cubicBezTo>
                  <a:pt x="284144" y="272"/>
                  <a:pt x="284010" y="245"/>
                  <a:pt x="283876" y="218"/>
                </a:cubicBezTo>
                <a:cubicBezTo>
                  <a:pt x="283277" y="90"/>
                  <a:pt x="282692" y="25"/>
                  <a:pt x="282125" y="25"/>
                </a:cubicBezTo>
                <a:cubicBezTo>
                  <a:pt x="280311" y="25"/>
                  <a:pt x="278672" y="691"/>
                  <a:pt x="277265" y="2118"/>
                </a:cubicBezTo>
                <a:cubicBezTo>
                  <a:pt x="276355" y="3028"/>
                  <a:pt x="275499" y="3992"/>
                  <a:pt x="274535" y="4822"/>
                </a:cubicBezTo>
                <a:cubicBezTo>
                  <a:pt x="273197" y="6019"/>
                  <a:pt x="271720" y="6602"/>
                  <a:pt x="270142" y="6602"/>
                </a:cubicBezTo>
                <a:cubicBezTo>
                  <a:pt x="269321" y="6602"/>
                  <a:pt x="268473" y="6445"/>
                  <a:pt x="267603" y="6133"/>
                </a:cubicBezTo>
                <a:cubicBezTo>
                  <a:pt x="266318" y="5625"/>
                  <a:pt x="265194" y="4795"/>
                  <a:pt x="264338" y="3724"/>
                </a:cubicBezTo>
                <a:cubicBezTo>
                  <a:pt x="263829" y="3109"/>
                  <a:pt x="263267" y="2520"/>
                  <a:pt x="262678" y="1985"/>
                </a:cubicBezTo>
                <a:cubicBezTo>
                  <a:pt x="262009" y="1315"/>
                  <a:pt x="261206" y="807"/>
                  <a:pt x="260323" y="486"/>
                </a:cubicBezTo>
                <a:cubicBezTo>
                  <a:pt x="259443" y="184"/>
                  <a:pt x="258597" y="32"/>
                  <a:pt x="257784" y="32"/>
                </a:cubicBezTo>
                <a:cubicBezTo>
                  <a:pt x="256074" y="32"/>
                  <a:pt x="254511" y="704"/>
                  <a:pt x="253096" y="2065"/>
                </a:cubicBezTo>
                <a:cubicBezTo>
                  <a:pt x="252159" y="2948"/>
                  <a:pt x="251276" y="3885"/>
                  <a:pt x="250366" y="4795"/>
                </a:cubicBezTo>
                <a:cubicBezTo>
                  <a:pt x="249188" y="5919"/>
                  <a:pt x="247582" y="6561"/>
                  <a:pt x="245949" y="6588"/>
                </a:cubicBezTo>
                <a:cubicBezTo>
                  <a:pt x="245870" y="6591"/>
                  <a:pt x="245792" y="6592"/>
                  <a:pt x="245714" y="6592"/>
                </a:cubicBezTo>
                <a:cubicBezTo>
                  <a:pt x="243474" y="6592"/>
                  <a:pt x="241749" y="5489"/>
                  <a:pt x="240275" y="3885"/>
                </a:cubicBezTo>
                <a:cubicBezTo>
                  <a:pt x="239686" y="3243"/>
                  <a:pt x="239097" y="2573"/>
                  <a:pt x="238455" y="1985"/>
                </a:cubicBezTo>
                <a:cubicBezTo>
                  <a:pt x="237134" y="676"/>
                  <a:pt x="235414" y="27"/>
                  <a:pt x="233696" y="27"/>
                </a:cubicBezTo>
                <a:cubicBezTo>
                  <a:pt x="231934" y="27"/>
                  <a:pt x="230174" y="710"/>
                  <a:pt x="228846" y="2065"/>
                </a:cubicBezTo>
                <a:cubicBezTo>
                  <a:pt x="227936" y="2948"/>
                  <a:pt x="227080" y="3858"/>
                  <a:pt x="226170" y="4741"/>
                </a:cubicBezTo>
                <a:cubicBezTo>
                  <a:pt x="224888" y="5983"/>
                  <a:pt x="223232" y="6605"/>
                  <a:pt x="221576" y="6605"/>
                </a:cubicBezTo>
                <a:cubicBezTo>
                  <a:pt x="219946" y="6605"/>
                  <a:pt x="218317" y="6003"/>
                  <a:pt x="217043" y="4795"/>
                </a:cubicBezTo>
                <a:cubicBezTo>
                  <a:pt x="216052" y="3858"/>
                  <a:pt x="215115" y="2868"/>
                  <a:pt x="214152" y="1931"/>
                </a:cubicBezTo>
                <a:cubicBezTo>
                  <a:pt x="212834" y="666"/>
                  <a:pt x="211139" y="37"/>
                  <a:pt x="209448" y="37"/>
                </a:cubicBezTo>
                <a:cubicBezTo>
                  <a:pt x="207739" y="37"/>
                  <a:pt x="206035" y="680"/>
                  <a:pt x="204730" y="1958"/>
                </a:cubicBezTo>
                <a:cubicBezTo>
                  <a:pt x="203794" y="2841"/>
                  <a:pt x="202910" y="3778"/>
                  <a:pt x="202000" y="4688"/>
                </a:cubicBezTo>
                <a:cubicBezTo>
                  <a:pt x="200702" y="5959"/>
                  <a:pt x="199016" y="6595"/>
                  <a:pt x="197333" y="6595"/>
                </a:cubicBezTo>
                <a:cubicBezTo>
                  <a:pt x="195650" y="6595"/>
                  <a:pt x="193971" y="5959"/>
                  <a:pt x="192686" y="4688"/>
                </a:cubicBezTo>
                <a:cubicBezTo>
                  <a:pt x="191749" y="3751"/>
                  <a:pt x="190866" y="2788"/>
                  <a:pt x="189902" y="1904"/>
                </a:cubicBezTo>
                <a:cubicBezTo>
                  <a:pt x="188522" y="656"/>
                  <a:pt x="186981" y="23"/>
                  <a:pt x="185299" y="23"/>
                </a:cubicBezTo>
                <a:cubicBezTo>
                  <a:pt x="184600" y="23"/>
                  <a:pt x="183877" y="132"/>
                  <a:pt x="183131" y="352"/>
                </a:cubicBezTo>
                <a:cubicBezTo>
                  <a:pt x="182113" y="700"/>
                  <a:pt x="181177" y="1262"/>
                  <a:pt x="180400" y="2011"/>
                </a:cubicBezTo>
                <a:cubicBezTo>
                  <a:pt x="179357" y="2975"/>
                  <a:pt x="178500" y="4153"/>
                  <a:pt x="177349" y="5089"/>
                </a:cubicBezTo>
                <a:cubicBezTo>
                  <a:pt x="176125" y="6099"/>
                  <a:pt x="174633" y="6597"/>
                  <a:pt x="173142" y="6597"/>
                </a:cubicBezTo>
                <a:cubicBezTo>
                  <a:pt x="171472" y="6597"/>
                  <a:pt x="169804" y="5972"/>
                  <a:pt x="168516" y="4741"/>
                </a:cubicBezTo>
                <a:cubicBezTo>
                  <a:pt x="167660" y="3912"/>
                  <a:pt x="166830" y="3082"/>
                  <a:pt x="166027" y="2225"/>
                </a:cubicBezTo>
                <a:cubicBezTo>
                  <a:pt x="165572" y="1770"/>
                  <a:pt x="165064" y="1369"/>
                  <a:pt x="164528" y="1048"/>
                </a:cubicBezTo>
                <a:cubicBezTo>
                  <a:pt x="163351" y="352"/>
                  <a:pt x="162166" y="4"/>
                  <a:pt x="160985" y="4"/>
                </a:cubicBezTo>
                <a:cubicBezTo>
                  <a:pt x="159804" y="4"/>
                  <a:pt x="158627" y="352"/>
                  <a:pt x="157462" y="1048"/>
                </a:cubicBezTo>
                <a:cubicBezTo>
                  <a:pt x="156472" y="1663"/>
                  <a:pt x="155615" y="2440"/>
                  <a:pt x="154893" y="3350"/>
                </a:cubicBezTo>
                <a:cubicBezTo>
                  <a:pt x="154304" y="4046"/>
                  <a:pt x="153662" y="4661"/>
                  <a:pt x="152939" y="5223"/>
                </a:cubicBezTo>
                <a:cubicBezTo>
                  <a:pt x="151895" y="6026"/>
                  <a:pt x="150637" y="6508"/>
                  <a:pt x="149326" y="6561"/>
                </a:cubicBezTo>
                <a:cubicBezTo>
                  <a:pt x="149172" y="6572"/>
                  <a:pt x="149018" y="6577"/>
                  <a:pt x="148865" y="6577"/>
                </a:cubicBezTo>
                <a:cubicBezTo>
                  <a:pt x="147076" y="6577"/>
                  <a:pt x="145364" y="5861"/>
                  <a:pt x="144106" y="4554"/>
                </a:cubicBezTo>
                <a:cubicBezTo>
                  <a:pt x="143196" y="3671"/>
                  <a:pt x="142340" y="2761"/>
                  <a:pt x="141430" y="1878"/>
                </a:cubicBezTo>
                <a:cubicBezTo>
                  <a:pt x="140134" y="657"/>
                  <a:pt x="138466" y="31"/>
                  <a:pt x="136787" y="31"/>
                </a:cubicBezTo>
                <a:cubicBezTo>
                  <a:pt x="135483" y="31"/>
                  <a:pt x="134172" y="409"/>
                  <a:pt x="133025" y="1182"/>
                </a:cubicBezTo>
                <a:cubicBezTo>
                  <a:pt x="132142" y="1824"/>
                  <a:pt x="131339" y="2573"/>
                  <a:pt x="130643" y="3430"/>
                </a:cubicBezTo>
                <a:cubicBezTo>
                  <a:pt x="129706" y="4527"/>
                  <a:pt x="128662" y="5544"/>
                  <a:pt x="127271" y="6080"/>
                </a:cubicBezTo>
                <a:cubicBezTo>
                  <a:pt x="126342" y="6435"/>
                  <a:pt x="125439" y="6613"/>
                  <a:pt x="124566" y="6613"/>
                </a:cubicBezTo>
                <a:cubicBezTo>
                  <a:pt x="122873" y="6613"/>
                  <a:pt x="121296" y="5941"/>
                  <a:pt x="119883" y="4581"/>
                </a:cubicBezTo>
                <a:cubicBezTo>
                  <a:pt x="118973" y="3698"/>
                  <a:pt x="118117" y="2761"/>
                  <a:pt x="117207" y="1904"/>
                </a:cubicBezTo>
                <a:cubicBezTo>
                  <a:pt x="115841" y="635"/>
                  <a:pt x="114310" y="15"/>
                  <a:pt x="112632" y="15"/>
                </a:cubicBezTo>
                <a:cubicBezTo>
                  <a:pt x="111975" y="15"/>
                  <a:pt x="111296" y="110"/>
                  <a:pt x="110596" y="298"/>
                </a:cubicBezTo>
                <a:cubicBezTo>
                  <a:pt x="108963" y="753"/>
                  <a:pt x="107758" y="1878"/>
                  <a:pt x="106688" y="3109"/>
                </a:cubicBezTo>
                <a:cubicBezTo>
                  <a:pt x="106206" y="3644"/>
                  <a:pt x="105698" y="4179"/>
                  <a:pt x="105189" y="4661"/>
                </a:cubicBezTo>
                <a:cubicBezTo>
                  <a:pt x="103868" y="5943"/>
                  <a:pt x="102162" y="6579"/>
                  <a:pt x="100461" y="6579"/>
                </a:cubicBezTo>
                <a:cubicBezTo>
                  <a:pt x="98716" y="6579"/>
                  <a:pt x="96975" y="5909"/>
                  <a:pt x="95660" y="4581"/>
                </a:cubicBezTo>
                <a:cubicBezTo>
                  <a:pt x="94724" y="3671"/>
                  <a:pt x="93840" y="2734"/>
                  <a:pt x="92930" y="1851"/>
                </a:cubicBezTo>
                <a:cubicBezTo>
                  <a:pt x="91753" y="700"/>
                  <a:pt x="90173" y="57"/>
                  <a:pt x="88514" y="31"/>
                </a:cubicBezTo>
                <a:cubicBezTo>
                  <a:pt x="88408" y="26"/>
                  <a:pt x="88303" y="24"/>
                  <a:pt x="88200" y="24"/>
                </a:cubicBezTo>
                <a:cubicBezTo>
                  <a:pt x="85996" y="24"/>
                  <a:pt x="84270" y="1097"/>
                  <a:pt x="82813" y="2707"/>
                </a:cubicBezTo>
                <a:cubicBezTo>
                  <a:pt x="82251" y="3323"/>
                  <a:pt x="81662" y="3965"/>
                  <a:pt x="81046" y="4554"/>
                </a:cubicBezTo>
                <a:cubicBezTo>
                  <a:pt x="79721" y="5906"/>
                  <a:pt x="77975" y="6582"/>
                  <a:pt x="76229" y="6582"/>
                </a:cubicBezTo>
                <a:cubicBezTo>
                  <a:pt x="74482" y="6582"/>
                  <a:pt x="72736" y="5906"/>
                  <a:pt x="71411" y="4554"/>
                </a:cubicBezTo>
                <a:cubicBezTo>
                  <a:pt x="70501" y="3671"/>
                  <a:pt x="69617" y="2734"/>
                  <a:pt x="68681" y="1824"/>
                </a:cubicBezTo>
                <a:cubicBezTo>
                  <a:pt x="67503" y="673"/>
                  <a:pt x="65924" y="31"/>
                  <a:pt x="64264" y="31"/>
                </a:cubicBezTo>
                <a:cubicBezTo>
                  <a:pt x="64182" y="28"/>
                  <a:pt x="64101" y="26"/>
                  <a:pt x="64020" y="26"/>
                </a:cubicBezTo>
                <a:cubicBezTo>
                  <a:pt x="61860" y="26"/>
                  <a:pt x="60142" y="1052"/>
                  <a:pt x="58697" y="2600"/>
                </a:cubicBezTo>
                <a:cubicBezTo>
                  <a:pt x="58001" y="3350"/>
                  <a:pt x="57359" y="4099"/>
                  <a:pt x="56583" y="4768"/>
                </a:cubicBezTo>
                <a:cubicBezTo>
                  <a:pt x="55343" y="5951"/>
                  <a:pt x="53708" y="6576"/>
                  <a:pt x="52038" y="6576"/>
                </a:cubicBezTo>
                <a:cubicBezTo>
                  <a:pt x="51365" y="6576"/>
                  <a:pt x="50686" y="6475"/>
                  <a:pt x="50025" y="6267"/>
                </a:cubicBezTo>
                <a:cubicBezTo>
                  <a:pt x="48847" y="5946"/>
                  <a:pt x="47937" y="5250"/>
                  <a:pt x="47054" y="4447"/>
                </a:cubicBezTo>
                <a:cubicBezTo>
                  <a:pt x="46064" y="3564"/>
                  <a:pt x="45314" y="2520"/>
                  <a:pt x="44297" y="1637"/>
                </a:cubicBezTo>
                <a:cubicBezTo>
                  <a:pt x="43030" y="559"/>
                  <a:pt x="41469" y="22"/>
                  <a:pt x="39912" y="22"/>
                </a:cubicBezTo>
                <a:cubicBezTo>
                  <a:pt x="38180" y="22"/>
                  <a:pt x="36454" y="687"/>
                  <a:pt x="35143" y="2011"/>
                </a:cubicBezTo>
                <a:cubicBezTo>
                  <a:pt x="34233" y="2921"/>
                  <a:pt x="33350" y="3858"/>
                  <a:pt x="32413" y="4741"/>
                </a:cubicBezTo>
                <a:cubicBezTo>
                  <a:pt x="31126" y="5954"/>
                  <a:pt x="29461" y="6572"/>
                  <a:pt x="27785" y="6572"/>
                </a:cubicBezTo>
                <a:cubicBezTo>
                  <a:pt x="26465" y="6572"/>
                  <a:pt x="25138" y="6189"/>
                  <a:pt x="23982" y="5411"/>
                </a:cubicBezTo>
                <a:cubicBezTo>
                  <a:pt x="23099" y="4768"/>
                  <a:pt x="22296" y="3992"/>
                  <a:pt x="21600" y="3162"/>
                </a:cubicBezTo>
                <a:cubicBezTo>
                  <a:pt x="20984" y="2413"/>
                  <a:pt x="20262" y="1770"/>
                  <a:pt x="19485" y="1208"/>
                </a:cubicBezTo>
                <a:cubicBezTo>
                  <a:pt x="18324" y="399"/>
                  <a:pt x="16982" y="1"/>
                  <a:pt x="15647" y="1"/>
                </a:cubicBezTo>
                <a:close/>
              </a:path>
            </a:pathLst>
          </a:custGeom>
          <a:solidFill>
            <a:srgbClr val="94A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7"/>
          <p:cNvSpPr txBox="1">
            <a:spLocks noGrp="1"/>
          </p:cNvSpPr>
          <p:nvPr>
            <p:ph type="subTitle" idx="1"/>
          </p:nvPr>
        </p:nvSpPr>
        <p:spPr>
          <a:xfrm>
            <a:off x="714300" y="1781175"/>
            <a:ext cx="3789000" cy="23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331" name="Google Shape;331;p7"/>
          <p:cNvSpPr txBox="1">
            <a:spLocks noGrp="1"/>
          </p:cNvSpPr>
          <p:nvPr>
            <p:ph type="title"/>
          </p:nvPr>
        </p:nvSpPr>
        <p:spPr>
          <a:xfrm>
            <a:off x="714300" y="463225"/>
            <a:ext cx="3789000" cy="11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32" name="Google Shape;332;p7"/>
          <p:cNvGrpSpPr/>
          <p:nvPr/>
        </p:nvGrpSpPr>
        <p:grpSpPr>
          <a:xfrm>
            <a:off x="6876775" y="-46275"/>
            <a:ext cx="2407984" cy="1685700"/>
            <a:chOff x="-2877175" y="5576825"/>
            <a:chExt cx="2407984" cy="1685700"/>
          </a:xfrm>
        </p:grpSpPr>
        <p:cxnSp>
          <p:nvCxnSpPr>
            <p:cNvPr id="333" name="Google Shape;333;p7"/>
            <p:cNvCxnSpPr/>
            <p:nvPr/>
          </p:nvCxnSpPr>
          <p:spPr>
            <a:xfrm rot="5400000">
              <a:off x="-131205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4" name="Google Shape;334;p7"/>
            <p:cNvCxnSpPr/>
            <p:nvPr/>
          </p:nvCxnSpPr>
          <p:spPr>
            <a:xfrm rot="5400000">
              <a:off x="-2238194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5" name="Google Shape;335;p7"/>
            <p:cNvCxnSpPr/>
            <p:nvPr/>
          </p:nvCxnSpPr>
          <p:spPr>
            <a:xfrm rot="5400000">
              <a:off x="-205296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6" name="Google Shape;336;p7"/>
            <p:cNvCxnSpPr/>
            <p:nvPr/>
          </p:nvCxnSpPr>
          <p:spPr>
            <a:xfrm rot="5400000">
              <a:off x="-186773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7" name="Google Shape;337;p7"/>
            <p:cNvCxnSpPr/>
            <p:nvPr/>
          </p:nvCxnSpPr>
          <p:spPr>
            <a:xfrm rot="5400000">
              <a:off x="-168250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8" name="Google Shape;338;p7"/>
            <p:cNvCxnSpPr/>
            <p:nvPr/>
          </p:nvCxnSpPr>
          <p:spPr>
            <a:xfrm rot="5400000">
              <a:off x="-1497279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9" name="Google Shape;339;p7"/>
            <p:cNvCxnSpPr/>
            <p:nvPr/>
          </p:nvCxnSpPr>
          <p:spPr>
            <a:xfrm rot="5400000">
              <a:off x="-2423423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0" name="Google Shape;340;p7"/>
            <p:cNvCxnSpPr/>
            <p:nvPr/>
          </p:nvCxnSpPr>
          <p:spPr>
            <a:xfrm rot="5400000">
              <a:off x="-334956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1" name="Google Shape;341;p7"/>
            <p:cNvCxnSpPr/>
            <p:nvPr/>
          </p:nvCxnSpPr>
          <p:spPr>
            <a:xfrm rot="5400000">
              <a:off x="-316433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2" name="Google Shape;342;p7"/>
            <p:cNvCxnSpPr/>
            <p:nvPr/>
          </p:nvCxnSpPr>
          <p:spPr>
            <a:xfrm rot="5400000">
              <a:off x="-297911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7"/>
            <p:cNvCxnSpPr/>
            <p:nvPr/>
          </p:nvCxnSpPr>
          <p:spPr>
            <a:xfrm rot="5400000">
              <a:off x="-2793881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4" name="Google Shape;344;p7"/>
            <p:cNvCxnSpPr/>
            <p:nvPr/>
          </p:nvCxnSpPr>
          <p:spPr>
            <a:xfrm rot="5400000">
              <a:off x="-2608652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5" name="Google Shape;345;p7"/>
            <p:cNvCxnSpPr/>
            <p:nvPr/>
          </p:nvCxnSpPr>
          <p:spPr>
            <a:xfrm rot="5400000">
              <a:off x="-3534796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6" name="Google Shape;346;p7"/>
            <p:cNvCxnSpPr/>
            <p:nvPr/>
          </p:nvCxnSpPr>
          <p:spPr>
            <a:xfrm rot="5400000">
              <a:off x="-372002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347" name="Google Shape;347;p7"/>
            <p:cNvGrpSpPr/>
            <p:nvPr/>
          </p:nvGrpSpPr>
          <p:grpSpPr>
            <a:xfrm flipH="1">
              <a:off x="-2876806" y="5576825"/>
              <a:ext cx="2407615" cy="746475"/>
              <a:chOff x="0" y="148125"/>
              <a:chExt cx="9144000" cy="746475"/>
            </a:xfrm>
          </p:grpSpPr>
          <p:cxnSp>
            <p:nvCxnSpPr>
              <p:cNvPr id="348" name="Google Shape;348;p7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9" name="Google Shape;349;p7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0" name="Google Shape;350;p7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1" name="Google Shape;351;p7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2" name="Google Shape;352;p7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53" name="Google Shape;353;p7"/>
            <p:cNvGrpSpPr/>
            <p:nvPr/>
          </p:nvGrpSpPr>
          <p:grpSpPr>
            <a:xfrm flipH="1">
              <a:off x="-2876806" y="6513675"/>
              <a:ext cx="2407615" cy="746475"/>
              <a:chOff x="0" y="148125"/>
              <a:chExt cx="9144000" cy="746475"/>
            </a:xfrm>
          </p:grpSpPr>
          <p:cxnSp>
            <p:nvCxnSpPr>
              <p:cNvPr id="354" name="Google Shape;354;p7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5" name="Google Shape;355;p7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6" name="Google Shape;356;p7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7" name="Google Shape;357;p7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8" name="Google Shape;358;p7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59" name="Google Shape;359;p7"/>
          <p:cNvSpPr/>
          <p:nvPr/>
        </p:nvSpPr>
        <p:spPr>
          <a:xfrm>
            <a:off x="-75" y="4661755"/>
            <a:ext cx="9144143" cy="483798"/>
          </a:xfrm>
          <a:custGeom>
            <a:avLst/>
            <a:gdLst/>
            <a:ahLst/>
            <a:cxnLst/>
            <a:rect l="l" t="t" r="r" b="b"/>
            <a:pathLst>
              <a:path w="285420" h="15101" extrusionOk="0">
                <a:moveTo>
                  <a:pt x="15647" y="1"/>
                </a:moveTo>
                <a:cubicBezTo>
                  <a:pt x="13937" y="1"/>
                  <a:pt x="12240" y="654"/>
                  <a:pt x="10947" y="1931"/>
                </a:cubicBezTo>
                <a:cubicBezTo>
                  <a:pt x="10064" y="2841"/>
                  <a:pt x="9181" y="3778"/>
                  <a:pt x="8244" y="4661"/>
                </a:cubicBezTo>
                <a:cubicBezTo>
                  <a:pt x="7001" y="5882"/>
                  <a:pt x="5330" y="6555"/>
                  <a:pt x="3627" y="6555"/>
                </a:cubicBezTo>
                <a:cubicBezTo>
                  <a:pt x="3203" y="6555"/>
                  <a:pt x="2777" y="6513"/>
                  <a:pt x="2355" y="6428"/>
                </a:cubicBezTo>
                <a:cubicBezTo>
                  <a:pt x="1552" y="6294"/>
                  <a:pt x="803" y="5946"/>
                  <a:pt x="0" y="5919"/>
                </a:cubicBezTo>
                <a:lnTo>
                  <a:pt x="0" y="15100"/>
                </a:lnTo>
                <a:lnTo>
                  <a:pt x="284331" y="15100"/>
                </a:lnTo>
                <a:cubicBezTo>
                  <a:pt x="284427" y="15100"/>
                  <a:pt x="284514" y="15100"/>
                  <a:pt x="284592" y="15100"/>
                </a:cubicBezTo>
                <a:cubicBezTo>
                  <a:pt x="285420" y="15100"/>
                  <a:pt x="285375" y="15055"/>
                  <a:pt x="285375" y="14029"/>
                </a:cubicBezTo>
                <a:lnTo>
                  <a:pt x="285375" y="1851"/>
                </a:lnTo>
                <a:cubicBezTo>
                  <a:pt x="285375" y="753"/>
                  <a:pt x="285322" y="646"/>
                  <a:pt x="284278" y="325"/>
                </a:cubicBezTo>
                <a:cubicBezTo>
                  <a:pt x="284144" y="272"/>
                  <a:pt x="284010" y="245"/>
                  <a:pt x="283876" y="218"/>
                </a:cubicBezTo>
                <a:cubicBezTo>
                  <a:pt x="283277" y="90"/>
                  <a:pt x="282692" y="25"/>
                  <a:pt x="282125" y="25"/>
                </a:cubicBezTo>
                <a:cubicBezTo>
                  <a:pt x="280311" y="25"/>
                  <a:pt x="278672" y="691"/>
                  <a:pt x="277265" y="2118"/>
                </a:cubicBezTo>
                <a:cubicBezTo>
                  <a:pt x="276355" y="3028"/>
                  <a:pt x="275499" y="3992"/>
                  <a:pt x="274535" y="4822"/>
                </a:cubicBezTo>
                <a:cubicBezTo>
                  <a:pt x="273197" y="6019"/>
                  <a:pt x="271720" y="6602"/>
                  <a:pt x="270142" y="6602"/>
                </a:cubicBezTo>
                <a:cubicBezTo>
                  <a:pt x="269321" y="6602"/>
                  <a:pt x="268473" y="6445"/>
                  <a:pt x="267603" y="6133"/>
                </a:cubicBezTo>
                <a:cubicBezTo>
                  <a:pt x="266318" y="5625"/>
                  <a:pt x="265194" y="4795"/>
                  <a:pt x="264338" y="3724"/>
                </a:cubicBezTo>
                <a:cubicBezTo>
                  <a:pt x="263829" y="3109"/>
                  <a:pt x="263267" y="2520"/>
                  <a:pt x="262678" y="1985"/>
                </a:cubicBezTo>
                <a:cubicBezTo>
                  <a:pt x="262009" y="1315"/>
                  <a:pt x="261206" y="807"/>
                  <a:pt x="260323" y="486"/>
                </a:cubicBezTo>
                <a:cubicBezTo>
                  <a:pt x="259443" y="184"/>
                  <a:pt x="258597" y="32"/>
                  <a:pt x="257784" y="32"/>
                </a:cubicBezTo>
                <a:cubicBezTo>
                  <a:pt x="256074" y="32"/>
                  <a:pt x="254511" y="704"/>
                  <a:pt x="253096" y="2065"/>
                </a:cubicBezTo>
                <a:cubicBezTo>
                  <a:pt x="252159" y="2948"/>
                  <a:pt x="251276" y="3885"/>
                  <a:pt x="250366" y="4795"/>
                </a:cubicBezTo>
                <a:cubicBezTo>
                  <a:pt x="249188" y="5919"/>
                  <a:pt x="247582" y="6561"/>
                  <a:pt x="245949" y="6588"/>
                </a:cubicBezTo>
                <a:cubicBezTo>
                  <a:pt x="245870" y="6591"/>
                  <a:pt x="245792" y="6592"/>
                  <a:pt x="245714" y="6592"/>
                </a:cubicBezTo>
                <a:cubicBezTo>
                  <a:pt x="243474" y="6592"/>
                  <a:pt x="241749" y="5489"/>
                  <a:pt x="240275" y="3885"/>
                </a:cubicBezTo>
                <a:cubicBezTo>
                  <a:pt x="239686" y="3243"/>
                  <a:pt x="239097" y="2573"/>
                  <a:pt x="238455" y="1985"/>
                </a:cubicBezTo>
                <a:cubicBezTo>
                  <a:pt x="237134" y="676"/>
                  <a:pt x="235414" y="27"/>
                  <a:pt x="233696" y="27"/>
                </a:cubicBezTo>
                <a:cubicBezTo>
                  <a:pt x="231934" y="27"/>
                  <a:pt x="230174" y="710"/>
                  <a:pt x="228846" y="2065"/>
                </a:cubicBezTo>
                <a:cubicBezTo>
                  <a:pt x="227936" y="2948"/>
                  <a:pt x="227080" y="3858"/>
                  <a:pt x="226170" y="4741"/>
                </a:cubicBezTo>
                <a:cubicBezTo>
                  <a:pt x="224888" y="5983"/>
                  <a:pt x="223232" y="6605"/>
                  <a:pt x="221576" y="6605"/>
                </a:cubicBezTo>
                <a:cubicBezTo>
                  <a:pt x="219946" y="6605"/>
                  <a:pt x="218317" y="6003"/>
                  <a:pt x="217043" y="4795"/>
                </a:cubicBezTo>
                <a:cubicBezTo>
                  <a:pt x="216052" y="3858"/>
                  <a:pt x="215115" y="2868"/>
                  <a:pt x="214152" y="1931"/>
                </a:cubicBezTo>
                <a:cubicBezTo>
                  <a:pt x="212834" y="666"/>
                  <a:pt x="211139" y="37"/>
                  <a:pt x="209448" y="37"/>
                </a:cubicBezTo>
                <a:cubicBezTo>
                  <a:pt x="207739" y="37"/>
                  <a:pt x="206035" y="680"/>
                  <a:pt x="204730" y="1958"/>
                </a:cubicBezTo>
                <a:cubicBezTo>
                  <a:pt x="203794" y="2841"/>
                  <a:pt x="202910" y="3778"/>
                  <a:pt x="202000" y="4688"/>
                </a:cubicBezTo>
                <a:cubicBezTo>
                  <a:pt x="200702" y="5959"/>
                  <a:pt x="199016" y="6595"/>
                  <a:pt x="197333" y="6595"/>
                </a:cubicBezTo>
                <a:cubicBezTo>
                  <a:pt x="195650" y="6595"/>
                  <a:pt x="193971" y="5959"/>
                  <a:pt x="192686" y="4688"/>
                </a:cubicBezTo>
                <a:cubicBezTo>
                  <a:pt x="191749" y="3751"/>
                  <a:pt x="190866" y="2788"/>
                  <a:pt x="189902" y="1904"/>
                </a:cubicBezTo>
                <a:cubicBezTo>
                  <a:pt x="188522" y="656"/>
                  <a:pt x="186981" y="23"/>
                  <a:pt x="185299" y="23"/>
                </a:cubicBezTo>
                <a:cubicBezTo>
                  <a:pt x="184600" y="23"/>
                  <a:pt x="183877" y="132"/>
                  <a:pt x="183131" y="352"/>
                </a:cubicBezTo>
                <a:cubicBezTo>
                  <a:pt x="182113" y="700"/>
                  <a:pt x="181177" y="1262"/>
                  <a:pt x="180400" y="2011"/>
                </a:cubicBezTo>
                <a:cubicBezTo>
                  <a:pt x="179357" y="2975"/>
                  <a:pt x="178500" y="4153"/>
                  <a:pt x="177349" y="5089"/>
                </a:cubicBezTo>
                <a:cubicBezTo>
                  <a:pt x="176125" y="6099"/>
                  <a:pt x="174633" y="6597"/>
                  <a:pt x="173142" y="6597"/>
                </a:cubicBezTo>
                <a:cubicBezTo>
                  <a:pt x="171472" y="6597"/>
                  <a:pt x="169804" y="5972"/>
                  <a:pt x="168516" y="4741"/>
                </a:cubicBezTo>
                <a:cubicBezTo>
                  <a:pt x="167660" y="3912"/>
                  <a:pt x="166830" y="3082"/>
                  <a:pt x="166027" y="2225"/>
                </a:cubicBezTo>
                <a:cubicBezTo>
                  <a:pt x="165572" y="1770"/>
                  <a:pt x="165064" y="1369"/>
                  <a:pt x="164528" y="1048"/>
                </a:cubicBezTo>
                <a:cubicBezTo>
                  <a:pt x="163351" y="352"/>
                  <a:pt x="162166" y="4"/>
                  <a:pt x="160985" y="4"/>
                </a:cubicBezTo>
                <a:cubicBezTo>
                  <a:pt x="159804" y="4"/>
                  <a:pt x="158627" y="352"/>
                  <a:pt x="157462" y="1048"/>
                </a:cubicBezTo>
                <a:cubicBezTo>
                  <a:pt x="156472" y="1663"/>
                  <a:pt x="155615" y="2440"/>
                  <a:pt x="154893" y="3350"/>
                </a:cubicBezTo>
                <a:cubicBezTo>
                  <a:pt x="154304" y="4046"/>
                  <a:pt x="153662" y="4661"/>
                  <a:pt x="152939" y="5223"/>
                </a:cubicBezTo>
                <a:cubicBezTo>
                  <a:pt x="151895" y="6026"/>
                  <a:pt x="150637" y="6508"/>
                  <a:pt x="149326" y="6561"/>
                </a:cubicBezTo>
                <a:cubicBezTo>
                  <a:pt x="149172" y="6572"/>
                  <a:pt x="149018" y="6577"/>
                  <a:pt x="148865" y="6577"/>
                </a:cubicBezTo>
                <a:cubicBezTo>
                  <a:pt x="147076" y="6577"/>
                  <a:pt x="145364" y="5861"/>
                  <a:pt x="144106" y="4554"/>
                </a:cubicBezTo>
                <a:cubicBezTo>
                  <a:pt x="143196" y="3671"/>
                  <a:pt x="142340" y="2761"/>
                  <a:pt x="141430" y="1878"/>
                </a:cubicBezTo>
                <a:cubicBezTo>
                  <a:pt x="140134" y="657"/>
                  <a:pt x="138466" y="31"/>
                  <a:pt x="136787" y="31"/>
                </a:cubicBezTo>
                <a:cubicBezTo>
                  <a:pt x="135483" y="31"/>
                  <a:pt x="134172" y="409"/>
                  <a:pt x="133025" y="1182"/>
                </a:cubicBezTo>
                <a:cubicBezTo>
                  <a:pt x="132142" y="1824"/>
                  <a:pt x="131339" y="2573"/>
                  <a:pt x="130643" y="3430"/>
                </a:cubicBezTo>
                <a:cubicBezTo>
                  <a:pt x="129706" y="4527"/>
                  <a:pt x="128662" y="5544"/>
                  <a:pt x="127271" y="6080"/>
                </a:cubicBezTo>
                <a:cubicBezTo>
                  <a:pt x="126342" y="6435"/>
                  <a:pt x="125439" y="6613"/>
                  <a:pt x="124566" y="6613"/>
                </a:cubicBezTo>
                <a:cubicBezTo>
                  <a:pt x="122873" y="6613"/>
                  <a:pt x="121296" y="5941"/>
                  <a:pt x="119883" y="4581"/>
                </a:cubicBezTo>
                <a:cubicBezTo>
                  <a:pt x="118973" y="3698"/>
                  <a:pt x="118117" y="2761"/>
                  <a:pt x="117207" y="1904"/>
                </a:cubicBezTo>
                <a:cubicBezTo>
                  <a:pt x="115841" y="635"/>
                  <a:pt x="114310" y="15"/>
                  <a:pt x="112632" y="15"/>
                </a:cubicBezTo>
                <a:cubicBezTo>
                  <a:pt x="111975" y="15"/>
                  <a:pt x="111296" y="110"/>
                  <a:pt x="110596" y="298"/>
                </a:cubicBezTo>
                <a:cubicBezTo>
                  <a:pt x="108963" y="753"/>
                  <a:pt x="107758" y="1878"/>
                  <a:pt x="106688" y="3109"/>
                </a:cubicBezTo>
                <a:cubicBezTo>
                  <a:pt x="106206" y="3644"/>
                  <a:pt x="105698" y="4179"/>
                  <a:pt x="105189" y="4661"/>
                </a:cubicBezTo>
                <a:cubicBezTo>
                  <a:pt x="103868" y="5943"/>
                  <a:pt x="102162" y="6579"/>
                  <a:pt x="100461" y="6579"/>
                </a:cubicBezTo>
                <a:cubicBezTo>
                  <a:pt x="98716" y="6579"/>
                  <a:pt x="96975" y="5909"/>
                  <a:pt x="95660" y="4581"/>
                </a:cubicBezTo>
                <a:cubicBezTo>
                  <a:pt x="94724" y="3671"/>
                  <a:pt x="93840" y="2734"/>
                  <a:pt x="92930" y="1851"/>
                </a:cubicBezTo>
                <a:cubicBezTo>
                  <a:pt x="91753" y="700"/>
                  <a:pt x="90173" y="57"/>
                  <a:pt x="88514" y="31"/>
                </a:cubicBezTo>
                <a:cubicBezTo>
                  <a:pt x="88408" y="26"/>
                  <a:pt x="88303" y="24"/>
                  <a:pt x="88200" y="24"/>
                </a:cubicBezTo>
                <a:cubicBezTo>
                  <a:pt x="85996" y="24"/>
                  <a:pt x="84270" y="1097"/>
                  <a:pt x="82813" y="2707"/>
                </a:cubicBezTo>
                <a:cubicBezTo>
                  <a:pt x="82251" y="3323"/>
                  <a:pt x="81662" y="3965"/>
                  <a:pt x="81046" y="4554"/>
                </a:cubicBezTo>
                <a:cubicBezTo>
                  <a:pt x="79721" y="5906"/>
                  <a:pt x="77975" y="6582"/>
                  <a:pt x="76229" y="6582"/>
                </a:cubicBezTo>
                <a:cubicBezTo>
                  <a:pt x="74482" y="6582"/>
                  <a:pt x="72736" y="5906"/>
                  <a:pt x="71411" y="4554"/>
                </a:cubicBezTo>
                <a:cubicBezTo>
                  <a:pt x="70501" y="3671"/>
                  <a:pt x="69617" y="2734"/>
                  <a:pt x="68681" y="1824"/>
                </a:cubicBezTo>
                <a:cubicBezTo>
                  <a:pt x="67503" y="673"/>
                  <a:pt x="65924" y="31"/>
                  <a:pt x="64264" y="31"/>
                </a:cubicBezTo>
                <a:cubicBezTo>
                  <a:pt x="64182" y="28"/>
                  <a:pt x="64101" y="26"/>
                  <a:pt x="64020" y="26"/>
                </a:cubicBezTo>
                <a:cubicBezTo>
                  <a:pt x="61860" y="26"/>
                  <a:pt x="60142" y="1052"/>
                  <a:pt x="58697" y="2600"/>
                </a:cubicBezTo>
                <a:cubicBezTo>
                  <a:pt x="58001" y="3350"/>
                  <a:pt x="57359" y="4099"/>
                  <a:pt x="56583" y="4768"/>
                </a:cubicBezTo>
                <a:cubicBezTo>
                  <a:pt x="55343" y="5951"/>
                  <a:pt x="53708" y="6576"/>
                  <a:pt x="52038" y="6576"/>
                </a:cubicBezTo>
                <a:cubicBezTo>
                  <a:pt x="51365" y="6576"/>
                  <a:pt x="50686" y="6475"/>
                  <a:pt x="50025" y="6267"/>
                </a:cubicBezTo>
                <a:cubicBezTo>
                  <a:pt x="48847" y="5946"/>
                  <a:pt x="47937" y="5250"/>
                  <a:pt x="47054" y="4447"/>
                </a:cubicBezTo>
                <a:cubicBezTo>
                  <a:pt x="46064" y="3564"/>
                  <a:pt x="45314" y="2520"/>
                  <a:pt x="44297" y="1637"/>
                </a:cubicBezTo>
                <a:cubicBezTo>
                  <a:pt x="43030" y="559"/>
                  <a:pt x="41469" y="22"/>
                  <a:pt x="39912" y="22"/>
                </a:cubicBezTo>
                <a:cubicBezTo>
                  <a:pt x="38180" y="22"/>
                  <a:pt x="36454" y="687"/>
                  <a:pt x="35143" y="2011"/>
                </a:cubicBezTo>
                <a:cubicBezTo>
                  <a:pt x="34233" y="2921"/>
                  <a:pt x="33350" y="3858"/>
                  <a:pt x="32413" y="4741"/>
                </a:cubicBezTo>
                <a:cubicBezTo>
                  <a:pt x="31126" y="5954"/>
                  <a:pt x="29461" y="6572"/>
                  <a:pt x="27785" y="6572"/>
                </a:cubicBezTo>
                <a:cubicBezTo>
                  <a:pt x="26465" y="6572"/>
                  <a:pt x="25138" y="6189"/>
                  <a:pt x="23982" y="5411"/>
                </a:cubicBezTo>
                <a:cubicBezTo>
                  <a:pt x="23099" y="4768"/>
                  <a:pt x="22296" y="3992"/>
                  <a:pt x="21600" y="3162"/>
                </a:cubicBezTo>
                <a:cubicBezTo>
                  <a:pt x="20984" y="2413"/>
                  <a:pt x="20262" y="1770"/>
                  <a:pt x="19485" y="1208"/>
                </a:cubicBezTo>
                <a:cubicBezTo>
                  <a:pt x="18324" y="399"/>
                  <a:pt x="16982" y="1"/>
                  <a:pt x="15647" y="1"/>
                </a:cubicBezTo>
                <a:close/>
              </a:path>
            </a:pathLst>
          </a:custGeom>
          <a:solidFill>
            <a:srgbClr val="94A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9"/>
          <p:cNvSpPr txBox="1">
            <a:spLocks noGrp="1"/>
          </p:cNvSpPr>
          <p:nvPr>
            <p:ph type="title"/>
          </p:nvPr>
        </p:nvSpPr>
        <p:spPr>
          <a:xfrm>
            <a:off x="876263" y="1558829"/>
            <a:ext cx="4697100" cy="5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9" name="Google Shape;429;p9"/>
          <p:cNvSpPr txBox="1">
            <a:spLocks noGrp="1"/>
          </p:cNvSpPr>
          <p:nvPr>
            <p:ph type="subTitle" idx="1"/>
          </p:nvPr>
        </p:nvSpPr>
        <p:spPr>
          <a:xfrm>
            <a:off x="876263" y="2276379"/>
            <a:ext cx="3789000" cy="13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30" name="Google Shape;430;p9"/>
          <p:cNvGrpSpPr/>
          <p:nvPr/>
        </p:nvGrpSpPr>
        <p:grpSpPr>
          <a:xfrm>
            <a:off x="7958113" y="1432588"/>
            <a:ext cx="1428832" cy="207801"/>
            <a:chOff x="-1732087" y="911738"/>
            <a:chExt cx="1428832" cy="207801"/>
          </a:xfrm>
        </p:grpSpPr>
        <p:sp>
          <p:nvSpPr>
            <p:cNvPr id="431" name="Google Shape;431;p9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9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3" name="Google Shape;433;p9"/>
          <p:cNvGrpSpPr/>
          <p:nvPr/>
        </p:nvGrpSpPr>
        <p:grpSpPr>
          <a:xfrm rot="10800000" flipH="1">
            <a:off x="0" y="-5"/>
            <a:ext cx="9144000" cy="549152"/>
            <a:chOff x="0" y="4603070"/>
            <a:chExt cx="9144000" cy="549152"/>
          </a:xfrm>
        </p:grpSpPr>
        <p:grpSp>
          <p:nvGrpSpPr>
            <p:cNvPr id="434" name="Google Shape;434;p9"/>
            <p:cNvGrpSpPr/>
            <p:nvPr/>
          </p:nvGrpSpPr>
          <p:grpSpPr>
            <a:xfrm rot="10800000">
              <a:off x="0" y="4603872"/>
              <a:ext cx="9144000" cy="373238"/>
              <a:chOff x="0" y="521363"/>
              <a:chExt cx="9144000" cy="373238"/>
            </a:xfrm>
          </p:grpSpPr>
          <p:cxnSp>
            <p:nvCxnSpPr>
              <p:cNvPr id="435" name="Google Shape;435;p9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6" name="Google Shape;436;p9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7" name="Google Shape;437;p9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438" name="Google Shape;438;p9"/>
            <p:cNvGrpSpPr/>
            <p:nvPr/>
          </p:nvGrpSpPr>
          <p:grpSpPr>
            <a:xfrm rot="10800000">
              <a:off x="125625" y="4603070"/>
              <a:ext cx="8891025" cy="549152"/>
              <a:chOff x="69413" y="1182463"/>
              <a:chExt cx="8891025" cy="885300"/>
            </a:xfrm>
          </p:grpSpPr>
          <p:cxnSp>
            <p:nvCxnSpPr>
              <p:cNvPr id="439" name="Google Shape;439;p9"/>
              <p:cNvCxnSpPr/>
              <p:nvPr/>
            </p:nvCxnSpPr>
            <p:spPr>
              <a:xfrm rot="5400000">
                <a:off x="36768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0" name="Google Shape;440;p9"/>
              <p:cNvCxnSpPr/>
              <p:nvPr/>
            </p:nvCxnSpPr>
            <p:spPr>
              <a:xfrm rot="5400000">
                <a:off x="18245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1" name="Google Shape;441;p9"/>
              <p:cNvCxnSpPr/>
              <p:nvPr/>
            </p:nvCxnSpPr>
            <p:spPr>
              <a:xfrm rot="5400000">
                <a:off x="-27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2" name="Google Shape;442;p9"/>
              <p:cNvCxnSpPr/>
              <p:nvPr/>
            </p:nvCxnSpPr>
            <p:spPr>
              <a:xfrm rot="5400000">
                <a:off x="-1880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3" name="Google Shape;443;p9"/>
              <p:cNvCxnSpPr/>
              <p:nvPr/>
            </p:nvCxnSpPr>
            <p:spPr>
              <a:xfrm rot="5400000">
                <a:off x="-37323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4" name="Google Shape;444;p9"/>
              <p:cNvCxnSpPr/>
              <p:nvPr/>
            </p:nvCxnSpPr>
            <p:spPr>
              <a:xfrm rot="5400000">
                <a:off x="55291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5" name="Google Shape;445;p9"/>
              <p:cNvCxnSpPr/>
              <p:nvPr/>
            </p:nvCxnSpPr>
            <p:spPr>
              <a:xfrm rot="5400000">
                <a:off x="147905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6" name="Google Shape;446;p9"/>
              <p:cNvCxnSpPr/>
              <p:nvPr/>
            </p:nvCxnSpPr>
            <p:spPr>
              <a:xfrm rot="5400000">
                <a:off x="129383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7" name="Google Shape;447;p9"/>
              <p:cNvCxnSpPr/>
              <p:nvPr/>
            </p:nvCxnSpPr>
            <p:spPr>
              <a:xfrm rot="5400000">
                <a:off x="110860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8" name="Google Shape;448;p9"/>
              <p:cNvCxnSpPr/>
              <p:nvPr/>
            </p:nvCxnSpPr>
            <p:spPr>
              <a:xfrm rot="5400000">
                <a:off x="92337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9" name="Google Shape;449;p9"/>
              <p:cNvCxnSpPr/>
              <p:nvPr/>
            </p:nvCxnSpPr>
            <p:spPr>
              <a:xfrm rot="5400000">
                <a:off x="73814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0" name="Google Shape;450;p9"/>
              <p:cNvCxnSpPr/>
              <p:nvPr/>
            </p:nvCxnSpPr>
            <p:spPr>
              <a:xfrm rot="5400000">
                <a:off x="166428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1" name="Google Shape;451;p9"/>
              <p:cNvCxnSpPr/>
              <p:nvPr/>
            </p:nvCxnSpPr>
            <p:spPr>
              <a:xfrm rot="5400000">
                <a:off x="259043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2" name="Google Shape;452;p9"/>
              <p:cNvCxnSpPr/>
              <p:nvPr/>
            </p:nvCxnSpPr>
            <p:spPr>
              <a:xfrm rot="5400000">
                <a:off x="24052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3" name="Google Shape;453;p9"/>
              <p:cNvCxnSpPr/>
              <p:nvPr/>
            </p:nvCxnSpPr>
            <p:spPr>
              <a:xfrm rot="5400000">
                <a:off x="22199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4" name="Google Shape;454;p9"/>
              <p:cNvCxnSpPr/>
              <p:nvPr/>
            </p:nvCxnSpPr>
            <p:spPr>
              <a:xfrm rot="5400000">
                <a:off x="203474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5" name="Google Shape;455;p9"/>
              <p:cNvCxnSpPr/>
              <p:nvPr/>
            </p:nvCxnSpPr>
            <p:spPr>
              <a:xfrm rot="5400000">
                <a:off x="184951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6" name="Google Shape;456;p9"/>
              <p:cNvCxnSpPr/>
              <p:nvPr/>
            </p:nvCxnSpPr>
            <p:spPr>
              <a:xfrm rot="5400000">
                <a:off x="277566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7" name="Google Shape;457;p9"/>
              <p:cNvCxnSpPr/>
              <p:nvPr/>
            </p:nvCxnSpPr>
            <p:spPr>
              <a:xfrm rot="5400000">
                <a:off x="370181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8" name="Google Shape;458;p9"/>
              <p:cNvCxnSpPr/>
              <p:nvPr/>
            </p:nvCxnSpPr>
            <p:spPr>
              <a:xfrm rot="5400000">
                <a:off x="351658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9" name="Google Shape;459;p9"/>
              <p:cNvCxnSpPr/>
              <p:nvPr/>
            </p:nvCxnSpPr>
            <p:spPr>
              <a:xfrm rot="5400000">
                <a:off x="333135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0" name="Google Shape;460;p9"/>
              <p:cNvCxnSpPr/>
              <p:nvPr/>
            </p:nvCxnSpPr>
            <p:spPr>
              <a:xfrm rot="5400000">
                <a:off x="314612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1" name="Google Shape;461;p9"/>
              <p:cNvCxnSpPr/>
              <p:nvPr/>
            </p:nvCxnSpPr>
            <p:spPr>
              <a:xfrm rot="5400000">
                <a:off x="296089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2" name="Google Shape;462;p9"/>
              <p:cNvCxnSpPr/>
              <p:nvPr/>
            </p:nvCxnSpPr>
            <p:spPr>
              <a:xfrm rot="5400000">
                <a:off x="388704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3" name="Google Shape;463;p9"/>
              <p:cNvCxnSpPr/>
              <p:nvPr/>
            </p:nvCxnSpPr>
            <p:spPr>
              <a:xfrm rot="5400000">
                <a:off x="481319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4" name="Google Shape;464;p9"/>
              <p:cNvCxnSpPr/>
              <p:nvPr/>
            </p:nvCxnSpPr>
            <p:spPr>
              <a:xfrm rot="5400000">
                <a:off x="462796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5" name="Google Shape;465;p9"/>
              <p:cNvCxnSpPr/>
              <p:nvPr/>
            </p:nvCxnSpPr>
            <p:spPr>
              <a:xfrm rot="5400000">
                <a:off x="444273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6" name="Google Shape;466;p9"/>
              <p:cNvCxnSpPr/>
              <p:nvPr/>
            </p:nvCxnSpPr>
            <p:spPr>
              <a:xfrm rot="5400000">
                <a:off x="425750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7" name="Google Shape;467;p9"/>
              <p:cNvCxnSpPr/>
              <p:nvPr/>
            </p:nvCxnSpPr>
            <p:spPr>
              <a:xfrm rot="5400000">
                <a:off x="407227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8" name="Google Shape;468;p9"/>
              <p:cNvCxnSpPr/>
              <p:nvPr/>
            </p:nvCxnSpPr>
            <p:spPr>
              <a:xfrm rot="5400000">
                <a:off x="499842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9" name="Google Shape;469;p9"/>
              <p:cNvCxnSpPr/>
              <p:nvPr/>
            </p:nvCxnSpPr>
            <p:spPr>
              <a:xfrm rot="5400000">
                <a:off x="592457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0" name="Google Shape;470;p9"/>
              <p:cNvCxnSpPr/>
              <p:nvPr/>
            </p:nvCxnSpPr>
            <p:spPr>
              <a:xfrm rot="5400000">
                <a:off x="573934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1" name="Google Shape;471;p9"/>
              <p:cNvCxnSpPr/>
              <p:nvPr/>
            </p:nvCxnSpPr>
            <p:spPr>
              <a:xfrm rot="5400000">
                <a:off x="555411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2" name="Google Shape;472;p9"/>
              <p:cNvCxnSpPr/>
              <p:nvPr/>
            </p:nvCxnSpPr>
            <p:spPr>
              <a:xfrm rot="5400000">
                <a:off x="536888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3" name="Google Shape;473;p9"/>
              <p:cNvCxnSpPr/>
              <p:nvPr/>
            </p:nvCxnSpPr>
            <p:spPr>
              <a:xfrm rot="5400000">
                <a:off x="518365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4" name="Google Shape;474;p9"/>
              <p:cNvCxnSpPr/>
              <p:nvPr/>
            </p:nvCxnSpPr>
            <p:spPr>
              <a:xfrm rot="5400000">
                <a:off x="610980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5" name="Google Shape;475;p9"/>
              <p:cNvCxnSpPr/>
              <p:nvPr/>
            </p:nvCxnSpPr>
            <p:spPr>
              <a:xfrm rot="5400000">
                <a:off x="703595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6" name="Google Shape;476;p9"/>
              <p:cNvCxnSpPr/>
              <p:nvPr/>
            </p:nvCxnSpPr>
            <p:spPr>
              <a:xfrm rot="5400000">
                <a:off x="685072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7" name="Google Shape;477;p9"/>
              <p:cNvCxnSpPr/>
              <p:nvPr/>
            </p:nvCxnSpPr>
            <p:spPr>
              <a:xfrm rot="5400000">
                <a:off x="666549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8" name="Google Shape;478;p9"/>
              <p:cNvCxnSpPr/>
              <p:nvPr/>
            </p:nvCxnSpPr>
            <p:spPr>
              <a:xfrm rot="5400000">
                <a:off x="648026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9" name="Google Shape;479;p9"/>
              <p:cNvCxnSpPr/>
              <p:nvPr/>
            </p:nvCxnSpPr>
            <p:spPr>
              <a:xfrm rot="5400000">
                <a:off x="629503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0" name="Google Shape;480;p9"/>
              <p:cNvCxnSpPr/>
              <p:nvPr/>
            </p:nvCxnSpPr>
            <p:spPr>
              <a:xfrm rot="5400000">
                <a:off x="722118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1" name="Google Shape;481;p9"/>
              <p:cNvCxnSpPr/>
              <p:nvPr/>
            </p:nvCxnSpPr>
            <p:spPr>
              <a:xfrm rot="5400000">
                <a:off x="814732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2" name="Google Shape;482;p9"/>
              <p:cNvCxnSpPr/>
              <p:nvPr/>
            </p:nvCxnSpPr>
            <p:spPr>
              <a:xfrm rot="5400000">
                <a:off x="796209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3" name="Google Shape;483;p9"/>
              <p:cNvCxnSpPr/>
              <p:nvPr/>
            </p:nvCxnSpPr>
            <p:spPr>
              <a:xfrm rot="5400000">
                <a:off x="777686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4" name="Google Shape;484;p9"/>
              <p:cNvCxnSpPr/>
              <p:nvPr/>
            </p:nvCxnSpPr>
            <p:spPr>
              <a:xfrm rot="5400000">
                <a:off x="759163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5" name="Google Shape;485;p9"/>
              <p:cNvCxnSpPr/>
              <p:nvPr/>
            </p:nvCxnSpPr>
            <p:spPr>
              <a:xfrm rot="5400000">
                <a:off x="740640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6" name="Google Shape;486;p9"/>
              <p:cNvCxnSpPr/>
              <p:nvPr/>
            </p:nvCxnSpPr>
            <p:spPr>
              <a:xfrm rot="5400000">
                <a:off x="833255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7" name="Google Shape;487;p9"/>
              <p:cNvCxnSpPr/>
              <p:nvPr/>
            </p:nvCxnSpPr>
            <p:spPr>
              <a:xfrm rot="5400000">
                <a:off x="851778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88" name="Google Shape;488;p9"/>
          <p:cNvGrpSpPr/>
          <p:nvPr/>
        </p:nvGrpSpPr>
        <p:grpSpPr>
          <a:xfrm>
            <a:off x="-478187" y="4004338"/>
            <a:ext cx="1428832" cy="207801"/>
            <a:chOff x="-1732087" y="911738"/>
            <a:chExt cx="1428832" cy="207801"/>
          </a:xfrm>
        </p:grpSpPr>
        <p:sp>
          <p:nvSpPr>
            <p:cNvPr id="489" name="Google Shape;489;p9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9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1" name="Google Shape;491;p9"/>
          <p:cNvSpPr/>
          <p:nvPr/>
        </p:nvSpPr>
        <p:spPr>
          <a:xfrm>
            <a:off x="-75" y="4661755"/>
            <a:ext cx="9144143" cy="483798"/>
          </a:xfrm>
          <a:custGeom>
            <a:avLst/>
            <a:gdLst/>
            <a:ahLst/>
            <a:cxnLst/>
            <a:rect l="l" t="t" r="r" b="b"/>
            <a:pathLst>
              <a:path w="285420" h="15101" extrusionOk="0">
                <a:moveTo>
                  <a:pt x="15647" y="1"/>
                </a:moveTo>
                <a:cubicBezTo>
                  <a:pt x="13937" y="1"/>
                  <a:pt x="12240" y="654"/>
                  <a:pt x="10947" y="1931"/>
                </a:cubicBezTo>
                <a:cubicBezTo>
                  <a:pt x="10064" y="2841"/>
                  <a:pt x="9181" y="3778"/>
                  <a:pt x="8244" y="4661"/>
                </a:cubicBezTo>
                <a:cubicBezTo>
                  <a:pt x="7001" y="5882"/>
                  <a:pt x="5330" y="6555"/>
                  <a:pt x="3627" y="6555"/>
                </a:cubicBezTo>
                <a:cubicBezTo>
                  <a:pt x="3203" y="6555"/>
                  <a:pt x="2777" y="6513"/>
                  <a:pt x="2355" y="6428"/>
                </a:cubicBezTo>
                <a:cubicBezTo>
                  <a:pt x="1552" y="6294"/>
                  <a:pt x="803" y="5946"/>
                  <a:pt x="0" y="5919"/>
                </a:cubicBezTo>
                <a:lnTo>
                  <a:pt x="0" y="15100"/>
                </a:lnTo>
                <a:lnTo>
                  <a:pt x="284331" y="15100"/>
                </a:lnTo>
                <a:cubicBezTo>
                  <a:pt x="284427" y="15100"/>
                  <a:pt x="284514" y="15100"/>
                  <a:pt x="284592" y="15100"/>
                </a:cubicBezTo>
                <a:cubicBezTo>
                  <a:pt x="285420" y="15100"/>
                  <a:pt x="285375" y="15055"/>
                  <a:pt x="285375" y="14029"/>
                </a:cubicBezTo>
                <a:lnTo>
                  <a:pt x="285375" y="1851"/>
                </a:lnTo>
                <a:cubicBezTo>
                  <a:pt x="285375" y="753"/>
                  <a:pt x="285322" y="646"/>
                  <a:pt x="284278" y="325"/>
                </a:cubicBezTo>
                <a:cubicBezTo>
                  <a:pt x="284144" y="272"/>
                  <a:pt x="284010" y="245"/>
                  <a:pt x="283876" y="218"/>
                </a:cubicBezTo>
                <a:cubicBezTo>
                  <a:pt x="283277" y="90"/>
                  <a:pt x="282692" y="25"/>
                  <a:pt x="282125" y="25"/>
                </a:cubicBezTo>
                <a:cubicBezTo>
                  <a:pt x="280311" y="25"/>
                  <a:pt x="278672" y="691"/>
                  <a:pt x="277265" y="2118"/>
                </a:cubicBezTo>
                <a:cubicBezTo>
                  <a:pt x="276355" y="3028"/>
                  <a:pt x="275499" y="3992"/>
                  <a:pt x="274535" y="4822"/>
                </a:cubicBezTo>
                <a:cubicBezTo>
                  <a:pt x="273197" y="6019"/>
                  <a:pt x="271720" y="6602"/>
                  <a:pt x="270142" y="6602"/>
                </a:cubicBezTo>
                <a:cubicBezTo>
                  <a:pt x="269321" y="6602"/>
                  <a:pt x="268473" y="6445"/>
                  <a:pt x="267603" y="6133"/>
                </a:cubicBezTo>
                <a:cubicBezTo>
                  <a:pt x="266318" y="5625"/>
                  <a:pt x="265194" y="4795"/>
                  <a:pt x="264338" y="3724"/>
                </a:cubicBezTo>
                <a:cubicBezTo>
                  <a:pt x="263829" y="3109"/>
                  <a:pt x="263267" y="2520"/>
                  <a:pt x="262678" y="1985"/>
                </a:cubicBezTo>
                <a:cubicBezTo>
                  <a:pt x="262009" y="1315"/>
                  <a:pt x="261206" y="807"/>
                  <a:pt x="260323" y="486"/>
                </a:cubicBezTo>
                <a:cubicBezTo>
                  <a:pt x="259443" y="184"/>
                  <a:pt x="258597" y="32"/>
                  <a:pt x="257784" y="32"/>
                </a:cubicBezTo>
                <a:cubicBezTo>
                  <a:pt x="256074" y="32"/>
                  <a:pt x="254511" y="704"/>
                  <a:pt x="253096" y="2065"/>
                </a:cubicBezTo>
                <a:cubicBezTo>
                  <a:pt x="252159" y="2948"/>
                  <a:pt x="251276" y="3885"/>
                  <a:pt x="250366" y="4795"/>
                </a:cubicBezTo>
                <a:cubicBezTo>
                  <a:pt x="249188" y="5919"/>
                  <a:pt x="247582" y="6561"/>
                  <a:pt x="245949" y="6588"/>
                </a:cubicBezTo>
                <a:cubicBezTo>
                  <a:pt x="245870" y="6591"/>
                  <a:pt x="245792" y="6592"/>
                  <a:pt x="245714" y="6592"/>
                </a:cubicBezTo>
                <a:cubicBezTo>
                  <a:pt x="243474" y="6592"/>
                  <a:pt x="241749" y="5489"/>
                  <a:pt x="240275" y="3885"/>
                </a:cubicBezTo>
                <a:cubicBezTo>
                  <a:pt x="239686" y="3243"/>
                  <a:pt x="239097" y="2573"/>
                  <a:pt x="238455" y="1985"/>
                </a:cubicBezTo>
                <a:cubicBezTo>
                  <a:pt x="237134" y="676"/>
                  <a:pt x="235414" y="27"/>
                  <a:pt x="233696" y="27"/>
                </a:cubicBezTo>
                <a:cubicBezTo>
                  <a:pt x="231934" y="27"/>
                  <a:pt x="230174" y="710"/>
                  <a:pt x="228846" y="2065"/>
                </a:cubicBezTo>
                <a:cubicBezTo>
                  <a:pt x="227936" y="2948"/>
                  <a:pt x="227080" y="3858"/>
                  <a:pt x="226170" y="4741"/>
                </a:cubicBezTo>
                <a:cubicBezTo>
                  <a:pt x="224888" y="5983"/>
                  <a:pt x="223232" y="6605"/>
                  <a:pt x="221576" y="6605"/>
                </a:cubicBezTo>
                <a:cubicBezTo>
                  <a:pt x="219946" y="6605"/>
                  <a:pt x="218317" y="6003"/>
                  <a:pt x="217043" y="4795"/>
                </a:cubicBezTo>
                <a:cubicBezTo>
                  <a:pt x="216052" y="3858"/>
                  <a:pt x="215115" y="2868"/>
                  <a:pt x="214152" y="1931"/>
                </a:cubicBezTo>
                <a:cubicBezTo>
                  <a:pt x="212834" y="666"/>
                  <a:pt x="211139" y="37"/>
                  <a:pt x="209448" y="37"/>
                </a:cubicBezTo>
                <a:cubicBezTo>
                  <a:pt x="207739" y="37"/>
                  <a:pt x="206035" y="680"/>
                  <a:pt x="204730" y="1958"/>
                </a:cubicBezTo>
                <a:cubicBezTo>
                  <a:pt x="203794" y="2841"/>
                  <a:pt x="202910" y="3778"/>
                  <a:pt x="202000" y="4688"/>
                </a:cubicBezTo>
                <a:cubicBezTo>
                  <a:pt x="200702" y="5959"/>
                  <a:pt x="199016" y="6595"/>
                  <a:pt x="197333" y="6595"/>
                </a:cubicBezTo>
                <a:cubicBezTo>
                  <a:pt x="195650" y="6595"/>
                  <a:pt x="193971" y="5959"/>
                  <a:pt x="192686" y="4688"/>
                </a:cubicBezTo>
                <a:cubicBezTo>
                  <a:pt x="191749" y="3751"/>
                  <a:pt x="190866" y="2788"/>
                  <a:pt x="189902" y="1904"/>
                </a:cubicBezTo>
                <a:cubicBezTo>
                  <a:pt x="188522" y="656"/>
                  <a:pt x="186981" y="23"/>
                  <a:pt x="185299" y="23"/>
                </a:cubicBezTo>
                <a:cubicBezTo>
                  <a:pt x="184600" y="23"/>
                  <a:pt x="183877" y="132"/>
                  <a:pt x="183131" y="352"/>
                </a:cubicBezTo>
                <a:cubicBezTo>
                  <a:pt x="182113" y="700"/>
                  <a:pt x="181177" y="1262"/>
                  <a:pt x="180400" y="2011"/>
                </a:cubicBezTo>
                <a:cubicBezTo>
                  <a:pt x="179357" y="2975"/>
                  <a:pt x="178500" y="4153"/>
                  <a:pt x="177349" y="5089"/>
                </a:cubicBezTo>
                <a:cubicBezTo>
                  <a:pt x="176125" y="6099"/>
                  <a:pt x="174633" y="6597"/>
                  <a:pt x="173142" y="6597"/>
                </a:cubicBezTo>
                <a:cubicBezTo>
                  <a:pt x="171472" y="6597"/>
                  <a:pt x="169804" y="5972"/>
                  <a:pt x="168516" y="4741"/>
                </a:cubicBezTo>
                <a:cubicBezTo>
                  <a:pt x="167660" y="3912"/>
                  <a:pt x="166830" y="3082"/>
                  <a:pt x="166027" y="2225"/>
                </a:cubicBezTo>
                <a:cubicBezTo>
                  <a:pt x="165572" y="1770"/>
                  <a:pt x="165064" y="1369"/>
                  <a:pt x="164528" y="1048"/>
                </a:cubicBezTo>
                <a:cubicBezTo>
                  <a:pt x="163351" y="352"/>
                  <a:pt x="162166" y="4"/>
                  <a:pt x="160985" y="4"/>
                </a:cubicBezTo>
                <a:cubicBezTo>
                  <a:pt x="159804" y="4"/>
                  <a:pt x="158627" y="352"/>
                  <a:pt x="157462" y="1048"/>
                </a:cubicBezTo>
                <a:cubicBezTo>
                  <a:pt x="156472" y="1663"/>
                  <a:pt x="155615" y="2440"/>
                  <a:pt x="154893" y="3350"/>
                </a:cubicBezTo>
                <a:cubicBezTo>
                  <a:pt x="154304" y="4046"/>
                  <a:pt x="153662" y="4661"/>
                  <a:pt x="152939" y="5223"/>
                </a:cubicBezTo>
                <a:cubicBezTo>
                  <a:pt x="151895" y="6026"/>
                  <a:pt x="150637" y="6508"/>
                  <a:pt x="149326" y="6561"/>
                </a:cubicBezTo>
                <a:cubicBezTo>
                  <a:pt x="149172" y="6572"/>
                  <a:pt x="149018" y="6577"/>
                  <a:pt x="148865" y="6577"/>
                </a:cubicBezTo>
                <a:cubicBezTo>
                  <a:pt x="147076" y="6577"/>
                  <a:pt x="145364" y="5861"/>
                  <a:pt x="144106" y="4554"/>
                </a:cubicBezTo>
                <a:cubicBezTo>
                  <a:pt x="143196" y="3671"/>
                  <a:pt x="142340" y="2761"/>
                  <a:pt x="141430" y="1878"/>
                </a:cubicBezTo>
                <a:cubicBezTo>
                  <a:pt x="140134" y="657"/>
                  <a:pt x="138466" y="31"/>
                  <a:pt x="136787" y="31"/>
                </a:cubicBezTo>
                <a:cubicBezTo>
                  <a:pt x="135483" y="31"/>
                  <a:pt x="134172" y="409"/>
                  <a:pt x="133025" y="1182"/>
                </a:cubicBezTo>
                <a:cubicBezTo>
                  <a:pt x="132142" y="1824"/>
                  <a:pt x="131339" y="2573"/>
                  <a:pt x="130643" y="3430"/>
                </a:cubicBezTo>
                <a:cubicBezTo>
                  <a:pt x="129706" y="4527"/>
                  <a:pt x="128662" y="5544"/>
                  <a:pt x="127271" y="6080"/>
                </a:cubicBezTo>
                <a:cubicBezTo>
                  <a:pt x="126342" y="6435"/>
                  <a:pt x="125439" y="6613"/>
                  <a:pt x="124566" y="6613"/>
                </a:cubicBezTo>
                <a:cubicBezTo>
                  <a:pt x="122873" y="6613"/>
                  <a:pt x="121296" y="5941"/>
                  <a:pt x="119883" y="4581"/>
                </a:cubicBezTo>
                <a:cubicBezTo>
                  <a:pt x="118973" y="3698"/>
                  <a:pt x="118117" y="2761"/>
                  <a:pt x="117207" y="1904"/>
                </a:cubicBezTo>
                <a:cubicBezTo>
                  <a:pt x="115841" y="635"/>
                  <a:pt x="114310" y="15"/>
                  <a:pt x="112632" y="15"/>
                </a:cubicBezTo>
                <a:cubicBezTo>
                  <a:pt x="111975" y="15"/>
                  <a:pt x="111296" y="110"/>
                  <a:pt x="110596" y="298"/>
                </a:cubicBezTo>
                <a:cubicBezTo>
                  <a:pt x="108963" y="753"/>
                  <a:pt x="107758" y="1878"/>
                  <a:pt x="106688" y="3109"/>
                </a:cubicBezTo>
                <a:cubicBezTo>
                  <a:pt x="106206" y="3644"/>
                  <a:pt x="105698" y="4179"/>
                  <a:pt x="105189" y="4661"/>
                </a:cubicBezTo>
                <a:cubicBezTo>
                  <a:pt x="103868" y="5943"/>
                  <a:pt x="102162" y="6579"/>
                  <a:pt x="100461" y="6579"/>
                </a:cubicBezTo>
                <a:cubicBezTo>
                  <a:pt x="98716" y="6579"/>
                  <a:pt x="96975" y="5909"/>
                  <a:pt x="95660" y="4581"/>
                </a:cubicBezTo>
                <a:cubicBezTo>
                  <a:pt x="94724" y="3671"/>
                  <a:pt x="93840" y="2734"/>
                  <a:pt x="92930" y="1851"/>
                </a:cubicBezTo>
                <a:cubicBezTo>
                  <a:pt x="91753" y="700"/>
                  <a:pt x="90173" y="57"/>
                  <a:pt x="88514" y="31"/>
                </a:cubicBezTo>
                <a:cubicBezTo>
                  <a:pt x="88408" y="26"/>
                  <a:pt x="88303" y="24"/>
                  <a:pt x="88200" y="24"/>
                </a:cubicBezTo>
                <a:cubicBezTo>
                  <a:pt x="85996" y="24"/>
                  <a:pt x="84270" y="1097"/>
                  <a:pt x="82813" y="2707"/>
                </a:cubicBezTo>
                <a:cubicBezTo>
                  <a:pt x="82251" y="3323"/>
                  <a:pt x="81662" y="3965"/>
                  <a:pt x="81046" y="4554"/>
                </a:cubicBezTo>
                <a:cubicBezTo>
                  <a:pt x="79721" y="5906"/>
                  <a:pt x="77975" y="6582"/>
                  <a:pt x="76229" y="6582"/>
                </a:cubicBezTo>
                <a:cubicBezTo>
                  <a:pt x="74482" y="6582"/>
                  <a:pt x="72736" y="5906"/>
                  <a:pt x="71411" y="4554"/>
                </a:cubicBezTo>
                <a:cubicBezTo>
                  <a:pt x="70501" y="3671"/>
                  <a:pt x="69617" y="2734"/>
                  <a:pt x="68681" y="1824"/>
                </a:cubicBezTo>
                <a:cubicBezTo>
                  <a:pt x="67503" y="673"/>
                  <a:pt x="65924" y="31"/>
                  <a:pt x="64264" y="31"/>
                </a:cubicBezTo>
                <a:cubicBezTo>
                  <a:pt x="64182" y="28"/>
                  <a:pt x="64101" y="26"/>
                  <a:pt x="64020" y="26"/>
                </a:cubicBezTo>
                <a:cubicBezTo>
                  <a:pt x="61860" y="26"/>
                  <a:pt x="60142" y="1052"/>
                  <a:pt x="58697" y="2600"/>
                </a:cubicBezTo>
                <a:cubicBezTo>
                  <a:pt x="58001" y="3350"/>
                  <a:pt x="57359" y="4099"/>
                  <a:pt x="56583" y="4768"/>
                </a:cubicBezTo>
                <a:cubicBezTo>
                  <a:pt x="55343" y="5951"/>
                  <a:pt x="53708" y="6576"/>
                  <a:pt x="52038" y="6576"/>
                </a:cubicBezTo>
                <a:cubicBezTo>
                  <a:pt x="51365" y="6576"/>
                  <a:pt x="50686" y="6475"/>
                  <a:pt x="50025" y="6267"/>
                </a:cubicBezTo>
                <a:cubicBezTo>
                  <a:pt x="48847" y="5946"/>
                  <a:pt x="47937" y="5250"/>
                  <a:pt x="47054" y="4447"/>
                </a:cubicBezTo>
                <a:cubicBezTo>
                  <a:pt x="46064" y="3564"/>
                  <a:pt x="45314" y="2520"/>
                  <a:pt x="44297" y="1637"/>
                </a:cubicBezTo>
                <a:cubicBezTo>
                  <a:pt x="43030" y="559"/>
                  <a:pt x="41469" y="22"/>
                  <a:pt x="39912" y="22"/>
                </a:cubicBezTo>
                <a:cubicBezTo>
                  <a:pt x="38180" y="22"/>
                  <a:pt x="36454" y="687"/>
                  <a:pt x="35143" y="2011"/>
                </a:cubicBezTo>
                <a:cubicBezTo>
                  <a:pt x="34233" y="2921"/>
                  <a:pt x="33350" y="3858"/>
                  <a:pt x="32413" y="4741"/>
                </a:cubicBezTo>
                <a:cubicBezTo>
                  <a:pt x="31126" y="5954"/>
                  <a:pt x="29461" y="6572"/>
                  <a:pt x="27785" y="6572"/>
                </a:cubicBezTo>
                <a:cubicBezTo>
                  <a:pt x="26465" y="6572"/>
                  <a:pt x="25138" y="6189"/>
                  <a:pt x="23982" y="5411"/>
                </a:cubicBezTo>
                <a:cubicBezTo>
                  <a:pt x="23099" y="4768"/>
                  <a:pt x="22296" y="3992"/>
                  <a:pt x="21600" y="3162"/>
                </a:cubicBezTo>
                <a:cubicBezTo>
                  <a:pt x="20984" y="2413"/>
                  <a:pt x="20262" y="1770"/>
                  <a:pt x="19485" y="1208"/>
                </a:cubicBezTo>
                <a:cubicBezTo>
                  <a:pt x="18324" y="399"/>
                  <a:pt x="16982" y="1"/>
                  <a:pt x="15647" y="1"/>
                </a:cubicBezTo>
                <a:close/>
              </a:path>
            </a:pathLst>
          </a:custGeom>
          <a:solidFill>
            <a:srgbClr val="94A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3"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3" name="Google Shape;853;p20"/>
          <p:cNvGrpSpPr/>
          <p:nvPr/>
        </p:nvGrpSpPr>
        <p:grpSpPr>
          <a:xfrm rot="10800000" flipH="1">
            <a:off x="-75" y="7"/>
            <a:ext cx="9144143" cy="1567595"/>
            <a:chOff x="-75" y="3575905"/>
            <a:chExt cx="9144143" cy="1567595"/>
          </a:xfrm>
        </p:grpSpPr>
        <p:sp>
          <p:nvSpPr>
            <p:cNvPr id="854" name="Google Shape;854;p20"/>
            <p:cNvSpPr/>
            <p:nvPr/>
          </p:nvSpPr>
          <p:spPr>
            <a:xfrm>
              <a:off x="-75" y="3575905"/>
              <a:ext cx="9144143" cy="483798"/>
            </a:xfrm>
            <a:custGeom>
              <a:avLst/>
              <a:gdLst/>
              <a:ahLst/>
              <a:cxnLst/>
              <a:rect l="l" t="t" r="r" b="b"/>
              <a:pathLst>
                <a:path w="285420" h="15101" extrusionOk="0">
                  <a:moveTo>
                    <a:pt x="15647" y="1"/>
                  </a:moveTo>
                  <a:cubicBezTo>
                    <a:pt x="13937" y="1"/>
                    <a:pt x="12240" y="654"/>
                    <a:pt x="10947" y="1931"/>
                  </a:cubicBezTo>
                  <a:cubicBezTo>
                    <a:pt x="10064" y="2841"/>
                    <a:pt x="9181" y="3778"/>
                    <a:pt x="8244" y="4661"/>
                  </a:cubicBezTo>
                  <a:cubicBezTo>
                    <a:pt x="7001" y="5882"/>
                    <a:pt x="5330" y="6555"/>
                    <a:pt x="3627" y="6555"/>
                  </a:cubicBezTo>
                  <a:cubicBezTo>
                    <a:pt x="3203" y="6555"/>
                    <a:pt x="2777" y="6513"/>
                    <a:pt x="2355" y="6428"/>
                  </a:cubicBezTo>
                  <a:cubicBezTo>
                    <a:pt x="1552" y="6294"/>
                    <a:pt x="803" y="5946"/>
                    <a:pt x="0" y="5919"/>
                  </a:cubicBezTo>
                  <a:lnTo>
                    <a:pt x="0" y="15100"/>
                  </a:lnTo>
                  <a:lnTo>
                    <a:pt x="284331" y="15100"/>
                  </a:lnTo>
                  <a:cubicBezTo>
                    <a:pt x="284427" y="15100"/>
                    <a:pt x="284514" y="15100"/>
                    <a:pt x="284592" y="15100"/>
                  </a:cubicBezTo>
                  <a:cubicBezTo>
                    <a:pt x="285420" y="15100"/>
                    <a:pt x="285375" y="15055"/>
                    <a:pt x="285375" y="14029"/>
                  </a:cubicBezTo>
                  <a:lnTo>
                    <a:pt x="285375" y="1851"/>
                  </a:lnTo>
                  <a:cubicBezTo>
                    <a:pt x="285375" y="753"/>
                    <a:pt x="285322" y="646"/>
                    <a:pt x="284278" y="325"/>
                  </a:cubicBezTo>
                  <a:cubicBezTo>
                    <a:pt x="284144" y="272"/>
                    <a:pt x="284010" y="245"/>
                    <a:pt x="283876" y="218"/>
                  </a:cubicBezTo>
                  <a:cubicBezTo>
                    <a:pt x="283277" y="90"/>
                    <a:pt x="282692" y="25"/>
                    <a:pt x="282125" y="25"/>
                  </a:cubicBezTo>
                  <a:cubicBezTo>
                    <a:pt x="280311" y="25"/>
                    <a:pt x="278672" y="691"/>
                    <a:pt x="277265" y="2118"/>
                  </a:cubicBezTo>
                  <a:cubicBezTo>
                    <a:pt x="276355" y="3028"/>
                    <a:pt x="275499" y="3992"/>
                    <a:pt x="274535" y="4822"/>
                  </a:cubicBezTo>
                  <a:cubicBezTo>
                    <a:pt x="273197" y="6019"/>
                    <a:pt x="271720" y="6602"/>
                    <a:pt x="270142" y="6602"/>
                  </a:cubicBezTo>
                  <a:cubicBezTo>
                    <a:pt x="269321" y="6602"/>
                    <a:pt x="268473" y="6445"/>
                    <a:pt x="267603" y="6133"/>
                  </a:cubicBezTo>
                  <a:cubicBezTo>
                    <a:pt x="266318" y="5625"/>
                    <a:pt x="265194" y="4795"/>
                    <a:pt x="264338" y="3724"/>
                  </a:cubicBezTo>
                  <a:cubicBezTo>
                    <a:pt x="263829" y="3109"/>
                    <a:pt x="263267" y="2520"/>
                    <a:pt x="262678" y="1985"/>
                  </a:cubicBezTo>
                  <a:cubicBezTo>
                    <a:pt x="262009" y="1315"/>
                    <a:pt x="261206" y="807"/>
                    <a:pt x="260323" y="486"/>
                  </a:cubicBezTo>
                  <a:cubicBezTo>
                    <a:pt x="259443" y="184"/>
                    <a:pt x="258597" y="32"/>
                    <a:pt x="257784" y="32"/>
                  </a:cubicBezTo>
                  <a:cubicBezTo>
                    <a:pt x="256074" y="32"/>
                    <a:pt x="254511" y="704"/>
                    <a:pt x="253096" y="2065"/>
                  </a:cubicBezTo>
                  <a:cubicBezTo>
                    <a:pt x="252159" y="2948"/>
                    <a:pt x="251276" y="3885"/>
                    <a:pt x="250366" y="4795"/>
                  </a:cubicBezTo>
                  <a:cubicBezTo>
                    <a:pt x="249188" y="5919"/>
                    <a:pt x="247582" y="6561"/>
                    <a:pt x="245949" y="6588"/>
                  </a:cubicBezTo>
                  <a:cubicBezTo>
                    <a:pt x="245870" y="6591"/>
                    <a:pt x="245792" y="6592"/>
                    <a:pt x="245714" y="6592"/>
                  </a:cubicBezTo>
                  <a:cubicBezTo>
                    <a:pt x="243474" y="6592"/>
                    <a:pt x="241749" y="5489"/>
                    <a:pt x="240275" y="3885"/>
                  </a:cubicBezTo>
                  <a:cubicBezTo>
                    <a:pt x="239686" y="3243"/>
                    <a:pt x="239097" y="2573"/>
                    <a:pt x="238455" y="1985"/>
                  </a:cubicBezTo>
                  <a:cubicBezTo>
                    <a:pt x="237134" y="676"/>
                    <a:pt x="235414" y="27"/>
                    <a:pt x="233696" y="27"/>
                  </a:cubicBezTo>
                  <a:cubicBezTo>
                    <a:pt x="231934" y="27"/>
                    <a:pt x="230174" y="710"/>
                    <a:pt x="228846" y="2065"/>
                  </a:cubicBezTo>
                  <a:cubicBezTo>
                    <a:pt x="227936" y="2948"/>
                    <a:pt x="227080" y="3858"/>
                    <a:pt x="226170" y="4741"/>
                  </a:cubicBezTo>
                  <a:cubicBezTo>
                    <a:pt x="224888" y="5983"/>
                    <a:pt x="223232" y="6605"/>
                    <a:pt x="221576" y="6605"/>
                  </a:cubicBezTo>
                  <a:cubicBezTo>
                    <a:pt x="219946" y="6605"/>
                    <a:pt x="218317" y="6003"/>
                    <a:pt x="217043" y="4795"/>
                  </a:cubicBezTo>
                  <a:cubicBezTo>
                    <a:pt x="216052" y="3858"/>
                    <a:pt x="215115" y="2868"/>
                    <a:pt x="214152" y="1931"/>
                  </a:cubicBezTo>
                  <a:cubicBezTo>
                    <a:pt x="212834" y="666"/>
                    <a:pt x="211139" y="37"/>
                    <a:pt x="209448" y="37"/>
                  </a:cubicBezTo>
                  <a:cubicBezTo>
                    <a:pt x="207739" y="37"/>
                    <a:pt x="206035" y="680"/>
                    <a:pt x="204730" y="1958"/>
                  </a:cubicBezTo>
                  <a:cubicBezTo>
                    <a:pt x="203794" y="2841"/>
                    <a:pt x="202910" y="3778"/>
                    <a:pt x="202000" y="4688"/>
                  </a:cubicBezTo>
                  <a:cubicBezTo>
                    <a:pt x="200702" y="5959"/>
                    <a:pt x="199016" y="6595"/>
                    <a:pt x="197333" y="6595"/>
                  </a:cubicBezTo>
                  <a:cubicBezTo>
                    <a:pt x="195650" y="6595"/>
                    <a:pt x="193971" y="5959"/>
                    <a:pt x="192686" y="4688"/>
                  </a:cubicBezTo>
                  <a:cubicBezTo>
                    <a:pt x="191749" y="3751"/>
                    <a:pt x="190866" y="2788"/>
                    <a:pt x="189902" y="1904"/>
                  </a:cubicBezTo>
                  <a:cubicBezTo>
                    <a:pt x="188522" y="656"/>
                    <a:pt x="186981" y="23"/>
                    <a:pt x="185299" y="23"/>
                  </a:cubicBezTo>
                  <a:cubicBezTo>
                    <a:pt x="184600" y="23"/>
                    <a:pt x="183877" y="132"/>
                    <a:pt x="183131" y="352"/>
                  </a:cubicBezTo>
                  <a:cubicBezTo>
                    <a:pt x="182113" y="700"/>
                    <a:pt x="181177" y="1262"/>
                    <a:pt x="180400" y="2011"/>
                  </a:cubicBezTo>
                  <a:cubicBezTo>
                    <a:pt x="179357" y="2975"/>
                    <a:pt x="178500" y="4153"/>
                    <a:pt x="177349" y="5089"/>
                  </a:cubicBezTo>
                  <a:cubicBezTo>
                    <a:pt x="176125" y="6099"/>
                    <a:pt x="174633" y="6597"/>
                    <a:pt x="173142" y="6597"/>
                  </a:cubicBezTo>
                  <a:cubicBezTo>
                    <a:pt x="171472" y="6597"/>
                    <a:pt x="169804" y="5972"/>
                    <a:pt x="168516" y="4741"/>
                  </a:cubicBezTo>
                  <a:cubicBezTo>
                    <a:pt x="167660" y="3912"/>
                    <a:pt x="166830" y="3082"/>
                    <a:pt x="166027" y="2225"/>
                  </a:cubicBezTo>
                  <a:cubicBezTo>
                    <a:pt x="165572" y="1770"/>
                    <a:pt x="165064" y="1369"/>
                    <a:pt x="164528" y="1048"/>
                  </a:cubicBezTo>
                  <a:cubicBezTo>
                    <a:pt x="163351" y="352"/>
                    <a:pt x="162166" y="4"/>
                    <a:pt x="160985" y="4"/>
                  </a:cubicBezTo>
                  <a:cubicBezTo>
                    <a:pt x="159804" y="4"/>
                    <a:pt x="158627" y="352"/>
                    <a:pt x="157462" y="1048"/>
                  </a:cubicBezTo>
                  <a:cubicBezTo>
                    <a:pt x="156472" y="1663"/>
                    <a:pt x="155615" y="2440"/>
                    <a:pt x="154893" y="3350"/>
                  </a:cubicBezTo>
                  <a:cubicBezTo>
                    <a:pt x="154304" y="4046"/>
                    <a:pt x="153662" y="4661"/>
                    <a:pt x="152939" y="5223"/>
                  </a:cubicBezTo>
                  <a:cubicBezTo>
                    <a:pt x="151895" y="6026"/>
                    <a:pt x="150637" y="6508"/>
                    <a:pt x="149326" y="6561"/>
                  </a:cubicBezTo>
                  <a:cubicBezTo>
                    <a:pt x="149172" y="6572"/>
                    <a:pt x="149018" y="6577"/>
                    <a:pt x="148865" y="6577"/>
                  </a:cubicBezTo>
                  <a:cubicBezTo>
                    <a:pt x="147076" y="6577"/>
                    <a:pt x="145364" y="5861"/>
                    <a:pt x="144106" y="4554"/>
                  </a:cubicBezTo>
                  <a:cubicBezTo>
                    <a:pt x="143196" y="3671"/>
                    <a:pt x="142340" y="2761"/>
                    <a:pt x="141430" y="1878"/>
                  </a:cubicBezTo>
                  <a:cubicBezTo>
                    <a:pt x="140134" y="657"/>
                    <a:pt x="138466" y="31"/>
                    <a:pt x="136787" y="31"/>
                  </a:cubicBezTo>
                  <a:cubicBezTo>
                    <a:pt x="135483" y="31"/>
                    <a:pt x="134172" y="409"/>
                    <a:pt x="133025" y="1182"/>
                  </a:cubicBezTo>
                  <a:cubicBezTo>
                    <a:pt x="132142" y="1824"/>
                    <a:pt x="131339" y="2573"/>
                    <a:pt x="130643" y="3430"/>
                  </a:cubicBezTo>
                  <a:cubicBezTo>
                    <a:pt x="129706" y="4527"/>
                    <a:pt x="128662" y="5544"/>
                    <a:pt x="127271" y="6080"/>
                  </a:cubicBezTo>
                  <a:cubicBezTo>
                    <a:pt x="126342" y="6435"/>
                    <a:pt x="125439" y="6613"/>
                    <a:pt x="124566" y="6613"/>
                  </a:cubicBezTo>
                  <a:cubicBezTo>
                    <a:pt x="122873" y="6613"/>
                    <a:pt x="121296" y="5941"/>
                    <a:pt x="119883" y="4581"/>
                  </a:cubicBezTo>
                  <a:cubicBezTo>
                    <a:pt x="118973" y="3698"/>
                    <a:pt x="118117" y="2761"/>
                    <a:pt x="117207" y="1904"/>
                  </a:cubicBezTo>
                  <a:cubicBezTo>
                    <a:pt x="115841" y="635"/>
                    <a:pt x="114310" y="15"/>
                    <a:pt x="112632" y="15"/>
                  </a:cubicBezTo>
                  <a:cubicBezTo>
                    <a:pt x="111975" y="15"/>
                    <a:pt x="111296" y="110"/>
                    <a:pt x="110596" y="298"/>
                  </a:cubicBezTo>
                  <a:cubicBezTo>
                    <a:pt x="108963" y="753"/>
                    <a:pt x="107758" y="1878"/>
                    <a:pt x="106688" y="3109"/>
                  </a:cubicBezTo>
                  <a:cubicBezTo>
                    <a:pt x="106206" y="3644"/>
                    <a:pt x="105698" y="4179"/>
                    <a:pt x="105189" y="4661"/>
                  </a:cubicBezTo>
                  <a:cubicBezTo>
                    <a:pt x="103868" y="5943"/>
                    <a:pt x="102162" y="6579"/>
                    <a:pt x="100461" y="6579"/>
                  </a:cubicBezTo>
                  <a:cubicBezTo>
                    <a:pt x="98716" y="6579"/>
                    <a:pt x="96975" y="5909"/>
                    <a:pt x="95660" y="4581"/>
                  </a:cubicBezTo>
                  <a:cubicBezTo>
                    <a:pt x="94724" y="3671"/>
                    <a:pt x="93840" y="2734"/>
                    <a:pt x="92930" y="1851"/>
                  </a:cubicBezTo>
                  <a:cubicBezTo>
                    <a:pt x="91753" y="700"/>
                    <a:pt x="90173" y="57"/>
                    <a:pt x="88514" y="31"/>
                  </a:cubicBezTo>
                  <a:cubicBezTo>
                    <a:pt x="88408" y="26"/>
                    <a:pt x="88303" y="24"/>
                    <a:pt x="88200" y="24"/>
                  </a:cubicBezTo>
                  <a:cubicBezTo>
                    <a:pt x="85996" y="24"/>
                    <a:pt x="84270" y="1097"/>
                    <a:pt x="82813" y="2707"/>
                  </a:cubicBezTo>
                  <a:cubicBezTo>
                    <a:pt x="82251" y="3323"/>
                    <a:pt x="81662" y="3965"/>
                    <a:pt x="81046" y="4554"/>
                  </a:cubicBezTo>
                  <a:cubicBezTo>
                    <a:pt x="79721" y="5906"/>
                    <a:pt x="77975" y="6582"/>
                    <a:pt x="76229" y="6582"/>
                  </a:cubicBezTo>
                  <a:cubicBezTo>
                    <a:pt x="74482" y="6582"/>
                    <a:pt x="72736" y="5906"/>
                    <a:pt x="71411" y="4554"/>
                  </a:cubicBezTo>
                  <a:cubicBezTo>
                    <a:pt x="70501" y="3671"/>
                    <a:pt x="69617" y="2734"/>
                    <a:pt x="68681" y="1824"/>
                  </a:cubicBezTo>
                  <a:cubicBezTo>
                    <a:pt x="67503" y="673"/>
                    <a:pt x="65924" y="31"/>
                    <a:pt x="64264" y="31"/>
                  </a:cubicBezTo>
                  <a:cubicBezTo>
                    <a:pt x="64182" y="28"/>
                    <a:pt x="64101" y="26"/>
                    <a:pt x="64020" y="26"/>
                  </a:cubicBezTo>
                  <a:cubicBezTo>
                    <a:pt x="61860" y="26"/>
                    <a:pt x="60142" y="1052"/>
                    <a:pt x="58697" y="2600"/>
                  </a:cubicBezTo>
                  <a:cubicBezTo>
                    <a:pt x="58001" y="3350"/>
                    <a:pt x="57359" y="4099"/>
                    <a:pt x="56583" y="4768"/>
                  </a:cubicBezTo>
                  <a:cubicBezTo>
                    <a:pt x="55343" y="5951"/>
                    <a:pt x="53708" y="6576"/>
                    <a:pt x="52038" y="6576"/>
                  </a:cubicBezTo>
                  <a:cubicBezTo>
                    <a:pt x="51365" y="6576"/>
                    <a:pt x="50686" y="6475"/>
                    <a:pt x="50025" y="6267"/>
                  </a:cubicBezTo>
                  <a:cubicBezTo>
                    <a:pt x="48847" y="5946"/>
                    <a:pt x="47937" y="5250"/>
                    <a:pt x="47054" y="4447"/>
                  </a:cubicBezTo>
                  <a:cubicBezTo>
                    <a:pt x="46064" y="3564"/>
                    <a:pt x="45314" y="2520"/>
                    <a:pt x="44297" y="1637"/>
                  </a:cubicBezTo>
                  <a:cubicBezTo>
                    <a:pt x="43030" y="559"/>
                    <a:pt x="41469" y="22"/>
                    <a:pt x="39912" y="22"/>
                  </a:cubicBezTo>
                  <a:cubicBezTo>
                    <a:pt x="38180" y="22"/>
                    <a:pt x="36454" y="687"/>
                    <a:pt x="35143" y="2011"/>
                  </a:cubicBezTo>
                  <a:cubicBezTo>
                    <a:pt x="34233" y="2921"/>
                    <a:pt x="33350" y="3858"/>
                    <a:pt x="32413" y="4741"/>
                  </a:cubicBezTo>
                  <a:cubicBezTo>
                    <a:pt x="31126" y="5954"/>
                    <a:pt x="29461" y="6572"/>
                    <a:pt x="27785" y="6572"/>
                  </a:cubicBezTo>
                  <a:cubicBezTo>
                    <a:pt x="26465" y="6572"/>
                    <a:pt x="25138" y="6189"/>
                    <a:pt x="23982" y="5411"/>
                  </a:cubicBezTo>
                  <a:cubicBezTo>
                    <a:pt x="23099" y="4768"/>
                    <a:pt x="22296" y="3992"/>
                    <a:pt x="21600" y="3162"/>
                  </a:cubicBezTo>
                  <a:cubicBezTo>
                    <a:pt x="20984" y="2413"/>
                    <a:pt x="20262" y="1770"/>
                    <a:pt x="19485" y="1208"/>
                  </a:cubicBezTo>
                  <a:cubicBezTo>
                    <a:pt x="18324" y="399"/>
                    <a:pt x="16982" y="1"/>
                    <a:pt x="15647" y="1"/>
                  </a:cubicBezTo>
                  <a:close/>
                </a:path>
              </a:pathLst>
            </a:cu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0"/>
            <p:cNvSpPr/>
            <p:nvPr/>
          </p:nvSpPr>
          <p:spPr>
            <a:xfrm>
              <a:off x="0" y="3848100"/>
              <a:ext cx="9144000" cy="1295400"/>
            </a:xfrm>
            <a:prstGeom prst="rect">
              <a:avLst/>
            </a:pr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20"/>
          <p:cNvGrpSpPr/>
          <p:nvPr/>
        </p:nvGrpSpPr>
        <p:grpSpPr>
          <a:xfrm rot="10800000" flipH="1">
            <a:off x="150" y="3457898"/>
            <a:ext cx="9144000" cy="1685611"/>
            <a:chOff x="0" y="3457798"/>
            <a:chExt cx="9144000" cy="1685611"/>
          </a:xfrm>
        </p:grpSpPr>
        <p:grpSp>
          <p:nvGrpSpPr>
            <p:cNvPr id="857" name="Google Shape;857;p20"/>
            <p:cNvGrpSpPr/>
            <p:nvPr/>
          </p:nvGrpSpPr>
          <p:grpSpPr>
            <a:xfrm flipH="1">
              <a:off x="0" y="4394703"/>
              <a:ext cx="9144000" cy="746475"/>
              <a:chOff x="0" y="148125"/>
              <a:chExt cx="9144000" cy="746475"/>
            </a:xfrm>
          </p:grpSpPr>
          <p:cxnSp>
            <p:nvCxnSpPr>
              <p:cNvPr id="858" name="Google Shape;858;p20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9" name="Google Shape;859;p20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0" name="Google Shape;860;p20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1" name="Google Shape;861;p20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2" name="Google Shape;862;p20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63" name="Google Shape;863;p20"/>
            <p:cNvGrpSpPr/>
            <p:nvPr/>
          </p:nvGrpSpPr>
          <p:grpSpPr>
            <a:xfrm flipH="1">
              <a:off x="126250" y="3457798"/>
              <a:ext cx="8891025" cy="1685611"/>
              <a:chOff x="69413" y="1182463"/>
              <a:chExt cx="8891025" cy="885300"/>
            </a:xfrm>
          </p:grpSpPr>
          <p:cxnSp>
            <p:nvCxnSpPr>
              <p:cNvPr id="864" name="Google Shape;864;p20"/>
              <p:cNvCxnSpPr/>
              <p:nvPr/>
            </p:nvCxnSpPr>
            <p:spPr>
              <a:xfrm rot="5400000">
                <a:off x="36768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5" name="Google Shape;865;p20"/>
              <p:cNvCxnSpPr/>
              <p:nvPr/>
            </p:nvCxnSpPr>
            <p:spPr>
              <a:xfrm rot="5400000">
                <a:off x="18245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6" name="Google Shape;866;p20"/>
              <p:cNvCxnSpPr/>
              <p:nvPr/>
            </p:nvCxnSpPr>
            <p:spPr>
              <a:xfrm rot="5400000">
                <a:off x="-27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7" name="Google Shape;867;p20"/>
              <p:cNvCxnSpPr/>
              <p:nvPr/>
            </p:nvCxnSpPr>
            <p:spPr>
              <a:xfrm rot="5400000">
                <a:off x="-1880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8" name="Google Shape;868;p20"/>
              <p:cNvCxnSpPr/>
              <p:nvPr/>
            </p:nvCxnSpPr>
            <p:spPr>
              <a:xfrm rot="5400000">
                <a:off x="-37323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9" name="Google Shape;869;p20"/>
              <p:cNvCxnSpPr/>
              <p:nvPr/>
            </p:nvCxnSpPr>
            <p:spPr>
              <a:xfrm rot="5400000">
                <a:off x="55291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0" name="Google Shape;870;p20"/>
              <p:cNvCxnSpPr/>
              <p:nvPr/>
            </p:nvCxnSpPr>
            <p:spPr>
              <a:xfrm rot="5400000">
                <a:off x="147905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1" name="Google Shape;871;p20"/>
              <p:cNvCxnSpPr/>
              <p:nvPr/>
            </p:nvCxnSpPr>
            <p:spPr>
              <a:xfrm rot="5400000">
                <a:off x="129383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2" name="Google Shape;872;p20"/>
              <p:cNvCxnSpPr/>
              <p:nvPr/>
            </p:nvCxnSpPr>
            <p:spPr>
              <a:xfrm rot="5400000">
                <a:off x="110860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3" name="Google Shape;873;p20"/>
              <p:cNvCxnSpPr/>
              <p:nvPr/>
            </p:nvCxnSpPr>
            <p:spPr>
              <a:xfrm rot="5400000">
                <a:off x="92337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4" name="Google Shape;874;p20"/>
              <p:cNvCxnSpPr/>
              <p:nvPr/>
            </p:nvCxnSpPr>
            <p:spPr>
              <a:xfrm rot="5400000">
                <a:off x="73814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5" name="Google Shape;875;p20"/>
              <p:cNvCxnSpPr/>
              <p:nvPr/>
            </p:nvCxnSpPr>
            <p:spPr>
              <a:xfrm rot="5400000">
                <a:off x="166428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6" name="Google Shape;876;p20"/>
              <p:cNvCxnSpPr/>
              <p:nvPr/>
            </p:nvCxnSpPr>
            <p:spPr>
              <a:xfrm rot="5400000">
                <a:off x="259043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7" name="Google Shape;877;p20"/>
              <p:cNvCxnSpPr/>
              <p:nvPr/>
            </p:nvCxnSpPr>
            <p:spPr>
              <a:xfrm rot="5400000">
                <a:off x="240520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8" name="Google Shape;878;p20"/>
              <p:cNvCxnSpPr/>
              <p:nvPr/>
            </p:nvCxnSpPr>
            <p:spPr>
              <a:xfrm rot="5400000">
                <a:off x="221997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9" name="Google Shape;879;p20"/>
              <p:cNvCxnSpPr/>
              <p:nvPr/>
            </p:nvCxnSpPr>
            <p:spPr>
              <a:xfrm rot="5400000">
                <a:off x="203474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0" name="Google Shape;880;p20"/>
              <p:cNvCxnSpPr/>
              <p:nvPr/>
            </p:nvCxnSpPr>
            <p:spPr>
              <a:xfrm rot="5400000">
                <a:off x="184951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1" name="Google Shape;881;p20"/>
              <p:cNvCxnSpPr/>
              <p:nvPr/>
            </p:nvCxnSpPr>
            <p:spPr>
              <a:xfrm rot="5400000">
                <a:off x="277566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2" name="Google Shape;882;p20"/>
              <p:cNvCxnSpPr/>
              <p:nvPr/>
            </p:nvCxnSpPr>
            <p:spPr>
              <a:xfrm rot="5400000">
                <a:off x="370181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3" name="Google Shape;883;p20"/>
              <p:cNvCxnSpPr/>
              <p:nvPr/>
            </p:nvCxnSpPr>
            <p:spPr>
              <a:xfrm rot="5400000">
                <a:off x="351658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4" name="Google Shape;884;p20"/>
              <p:cNvCxnSpPr/>
              <p:nvPr/>
            </p:nvCxnSpPr>
            <p:spPr>
              <a:xfrm rot="5400000">
                <a:off x="3331356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5" name="Google Shape;885;p20"/>
              <p:cNvCxnSpPr/>
              <p:nvPr/>
            </p:nvCxnSpPr>
            <p:spPr>
              <a:xfrm rot="5400000">
                <a:off x="314612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6" name="Google Shape;886;p20"/>
              <p:cNvCxnSpPr/>
              <p:nvPr/>
            </p:nvCxnSpPr>
            <p:spPr>
              <a:xfrm rot="5400000">
                <a:off x="2960897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7" name="Google Shape;887;p20"/>
              <p:cNvCxnSpPr/>
              <p:nvPr/>
            </p:nvCxnSpPr>
            <p:spPr>
              <a:xfrm rot="5400000">
                <a:off x="388704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8" name="Google Shape;888;p20"/>
              <p:cNvCxnSpPr/>
              <p:nvPr/>
            </p:nvCxnSpPr>
            <p:spPr>
              <a:xfrm rot="5400000">
                <a:off x="481319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9" name="Google Shape;889;p20"/>
              <p:cNvCxnSpPr/>
              <p:nvPr/>
            </p:nvCxnSpPr>
            <p:spPr>
              <a:xfrm rot="5400000">
                <a:off x="462796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0" name="Google Shape;890;p20"/>
              <p:cNvCxnSpPr/>
              <p:nvPr/>
            </p:nvCxnSpPr>
            <p:spPr>
              <a:xfrm rot="5400000">
                <a:off x="4442734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1" name="Google Shape;891;p20"/>
              <p:cNvCxnSpPr/>
              <p:nvPr/>
            </p:nvCxnSpPr>
            <p:spPr>
              <a:xfrm rot="5400000">
                <a:off x="425750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2" name="Google Shape;892;p20"/>
              <p:cNvCxnSpPr/>
              <p:nvPr/>
            </p:nvCxnSpPr>
            <p:spPr>
              <a:xfrm rot="5400000">
                <a:off x="4072275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3" name="Google Shape;893;p20"/>
              <p:cNvCxnSpPr/>
              <p:nvPr/>
            </p:nvCxnSpPr>
            <p:spPr>
              <a:xfrm rot="5400000">
                <a:off x="499842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4" name="Google Shape;894;p20"/>
              <p:cNvCxnSpPr/>
              <p:nvPr/>
            </p:nvCxnSpPr>
            <p:spPr>
              <a:xfrm rot="5400000">
                <a:off x="592457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5" name="Google Shape;895;p20"/>
              <p:cNvCxnSpPr/>
              <p:nvPr/>
            </p:nvCxnSpPr>
            <p:spPr>
              <a:xfrm rot="5400000">
                <a:off x="573934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6" name="Google Shape;896;p20"/>
              <p:cNvCxnSpPr/>
              <p:nvPr/>
            </p:nvCxnSpPr>
            <p:spPr>
              <a:xfrm rot="5400000">
                <a:off x="555411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7" name="Google Shape;897;p20"/>
              <p:cNvCxnSpPr/>
              <p:nvPr/>
            </p:nvCxnSpPr>
            <p:spPr>
              <a:xfrm rot="5400000">
                <a:off x="536888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8" name="Google Shape;898;p20"/>
              <p:cNvCxnSpPr/>
              <p:nvPr/>
            </p:nvCxnSpPr>
            <p:spPr>
              <a:xfrm rot="5400000">
                <a:off x="5183653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9" name="Google Shape;899;p20"/>
              <p:cNvCxnSpPr/>
              <p:nvPr/>
            </p:nvCxnSpPr>
            <p:spPr>
              <a:xfrm rot="5400000">
                <a:off x="6109802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0" name="Google Shape;900;p20"/>
              <p:cNvCxnSpPr/>
              <p:nvPr/>
            </p:nvCxnSpPr>
            <p:spPr>
              <a:xfrm rot="5400000">
                <a:off x="703595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1" name="Google Shape;901;p20"/>
              <p:cNvCxnSpPr/>
              <p:nvPr/>
            </p:nvCxnSpPr>
            <p:spPr>
              <a:xfrm rot="5400000">
                <a:off x="685072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2" name="Google Shape;902;p20"/>
              <p:cNvCxnSpPr/>
              <p:nvPr/>
            </p:nvCxnSpPr>
            <p:spPr>
              <a:xfrm rot="5400000">
                <a:off x="666549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3" name="Google Shape;903;p20"/>
              <p:cNvCxnSpPr/>
              <p:nvPr/>
            </p:nvCxnSpPr>
            <p:spPr>
              <a:xfrm rot="5400000">
                <a:off x="648026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4" name="Google Shape;904;p20"/>
              <p:cNvCxnSpPr/>
              <p:nvPr/>
            </p:nvCxnSpPr>
            <p:spPr>
              <a:xfrm rot="5400000">
                <a:off x="6295031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5" name="Google Shape;905;p20"/>
              <p:cNvCxnSpPr/>
              <p:nvPr/>
            </p:nvCxnSpPr>
            <p:spPr>
              <a:xfrm rot="5400000">
                <a:off x="7221180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6" name="Google Shape;906;p20"/>
              <p:cNvCxnSpPr/>
              <p:nvPr/>
            </p:nvCxnSpPr>
            <p:spPr>
              <a:xfrm rot="5400000">
                <a:off x="814732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7" name="Google Shape;907;p20"/>
              <p:cNvCxnSpPr/>
              <p:nvPr/>
            </p:nvCxnSpPr>
            <p:spPr>
              <a:xfrm rot="5400000">
                <a:off x="796209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8" name="Google Shape;908;p20"/>
              <p:cNvCxnSpPr/>
              <p:nvPr/>
            </p:nvCxnSpPr>
            <p:spPr>
              <a:xfrm rot="5400000">
                <a:off x="777686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9" name="Google Shape;909;p20"/>
              <p:cNvCxnSpPr/>
              <p:nvPr/>
            </p:nvCxnSpPr>
            <p:spPr>
              <a:xfrm rot="5400000">
                <a:off x="759163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0" name="Google Shape;910;p20"/>
              <p:cNvCxnSpPr/>
              <p:nvPr/>
            </p:nvCxnSpPr>
            <p:spPr>
              <a:xfrm rot="5400000">
                <a:off x="7406409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1" name="Google Shape;911;p20"/>
              <p:cNvCxnSpPr/>
              <p:nvPr/>
            </p:nvCxnSpPr>
            <p:spPr>
              <a:xfrm rot="5400000">
                <a:off x="833255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2" name="Google Shape;912;p20"/>
              <p:cNvCxnSpPr/>
              <p:nvPr/>
            </p:nvCxnSpPr>
            <p:spPr>
              <a:xfrm rot="5400000">
                <a:off x="8517788" y="1625113"/>
                <a:ext cx="885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913" name="Google Shape;913;p20"/>
            <p:cNvGrpSpPr/>
            <p:nvPr/>
          </p:nvGrpSpPr>
          <p:grpSpPr>
            <a:xfrm flipH="1">
              <a:off x="0" y="3457850"/>
              <a:ext cx="9144000" cy="746475"/>
              <a:chOff x="0" y="148125"/>
              <a:chExt cx="9144000" cy="746475"/>
            </a:xfrm>
          </p:grpSpPr>
          <p:cxnSp>
            <p:nvCxnSpPr>
              <p:cNvPr id="914" name="Google Shape;914;p20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5" name="Google Shape;915;p20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6" name="Google Shape;916;p20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7" name="Google Shape;917;p20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8" name="Google Shape;918;p20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919" name="Google Shape;919;p20"/>
          <p:cNvSpPr txBox="1">
            <a:spLocks noGrp="1"/>
          </p:cNvSpPr>
          <p:nvPr>
            <p:ph type="subTitle" idx="1"/>
          </p:nvPr>
        </p:nvSpPr>
        <p:spPr>
          <a:xfrm>
            <a:off x="2120550" y="1856075"/>
            <a:ext cx="4902900" cy="13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0" name="Google Shape;920;p20"/>
          <p:cNvSpPr txBox="1">
            <a:spLocks noGrp="1"/>
          </p:cNvSpPr>
          <p:nvPr>
            <p:ph type="title"/>
          </p:nvPr>
        </p:nvSpPr>
        <p:spPr>
          <a:xfrm>
            <a:off x="2905775" y="3835300"/>
            <a:ext cx="3331500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7_1"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7" name="Google Shape;1007;p24"/>
          <p:cNvGrpSpPr/>
          <p:nvPr/>
        </p:nvGrpSpPr>
        <p:grpSpPr>
          <a:xfrm rot="10800000" flipH="1">
            <a:off x="-75" y="7"/>
            <a:ext cx="9144143" cy="1567595"/>
            <a:chOff x="-75" y="3575905"/>
            <a:chExt cx="9144143" cy="1567595"/>
          </a:xfrm>
        </p:grpSpPr>
        <p:sp>
          <p:nvSpPr>
            <p:cNvPr id="1008" name="Google Shape;1008;p24"/>
            <p:cNvSpPr/>
            <p:nvPr/>
          </p:nvSpPr>
          <p:spPr>
            <a:xfrm>
              <a:off x="-75" y="3575905"/>
              <a:ext cx="9144143" cy="483798"/>
            </a:xfrm>
            <a:custGeom>
              <a:avLst/>
              <a:gdLst/>
              <a:ahLst/>
              <a:cxnLst/>
              <a:rect l="l" t="t" r="r" b="b"/>
              <a:pathLst>
                <a:path w="285420" h="15101" extrusionOk="0">
                  <a:moveTo>
                    <a:pt x="15647" y="1"/>
                  </a:moveTo>
                  <a:cubicBezTo>
                    <a:pt x="13937" y="1"/>
                    <a:pt x="12240" y="654"/>
                    <a:pt x="10947" y="1931"/>
                  </a:cubicBezTo>
                  <a:cubicBezTo>
                    <a:pt x="10064" y="2841"/>
                    <a:pt x="9181" y="3778"/>
                    <a:pt x="8244" y="4661"/>
                  </a:cubicBezTo>
                  <a:cubicBezTo>
                    <a:pt x="7001" y="5882"/>
                    <a:pt x="5330" y="6555"/>
                    <a:pt x="3627" y="6555"/>
                  </a:cubicBezTo>
                  <a:cubicBezTo>
                    <a:pt x="3203" y="6555"/>
                    <a:pt x="2777" y="6513"/>
                    <a:pt x="2355" y="6428"/>
                  </a:cubicBezTo>
                  <a:cubicBezTo>
                    <a:pt x="1552" y="6294"/>
                    <a:pt x="803" y="5946"/>
                    <a:pt x="0" y="5919"/>
                  </a:cubicBezTo>
                  <a:lnTo>
                    <a:pt x="0" y="15100"/>
                  </a:lnTo>
                  <a:lnTo>
                    <a:pt x="284331" y="15100"/>
                  </a:lnTo>
                  <a:cubicBezTo>
                    <a:pt x="284427" y="15100"/>
                    <a:pt x="284514" y="15100"/>
                    <a:pt x="284592" y="15100"/>
                  </a:cubicBezTo>
                  <a:cubicBezTo>
                    <a:pt x="285420" y="15100"/>
                    <a:pt x="285375" y="15055"/>
                    <a:pt x="285375" y="14029"/>
                  </a:cubicBezTo>
                  <a:lnTo>
                    <a:pt x="285375" y="1851"/>
                  </a:lnTo>
                  <a:cubicBezTo>
                    <a:pt x="285375" y="753"/>
                    <a:pt x="285322" y="646"/>
                    <a:pt x="284278" y="325"/>
                  </a:cubicBezTo>
                  <a:cubicBezTo>
                    <a:pt x="284144" y="272"/>
                    <a:pt x="284010" y="245"/>
                    <a:pt x="283876" y="218"/>
                  </a:cubicBezTo>
                  <a:cubicBezTo>
                    <a:pt x="283277" y="90"/>
                    <a:pt x="282692" y="25"/>
                    <a:pt x="282125" y="25"/>
                  </a:cubicBezTo>
                  <a:cubicBezTo>
                    <a:pt x="280311" y="25"/>
                    <a:pt x="278672" y="691"/>
                    <a:pt x="277265" y="2118"/>
                  </a:cubicBezTo>
                  <a:cubicBezTo>
                    <a:pt x="276355" y="3028"/>
                    <a:pt x="275499" y="3992"/>
                    <a:pt x="274535" y="4822"/>
                  </a:cubicBezTo>
                  <a:cubicBezTo>
                    <a:pt x="273197" y="6019"/>
                    <a:pt x="271720" y="6602"/>
                    <a:pt x="270142" y="6602"/>
                  </a:cubicBezTo>
                  <a:cubicBezTo>
                    <a:pt x="269321" y="6602"/>
                    <a:pt x="268473" y="6445"/>
                    <a:pt x="267603" y="6133"/>
                  </a:cubicBezTo>
                  <a:cubicBezTo>
                    <a:pt x="266318" y="5625"/>
                    <a:pt x="265194" y="4795"/>
                    <a:pt x="264338" y="3724"/>
                  </a:cubicBezTo>
                  <a:cubicBezTo>
                    <a:pt x="263829" y="3109"/>
                    <a:pt x="263267" y="2520"/>
                    <a:pt x="262678" y="1985"/>
                  </a:cubicBezTo>
                  <a:cubicBezTo>
                    <a:pt x="262009" y="1315"/>
                    <a:pt x="261206" y="807"/>
                    <a:pt x="260323" y="486"/>
                  </a:cubicBezTo>
                  <a:cubicBezTo>
                    <a:pt x="259443" y="184"/>
                    <a:pt x="258597" y="32"/>
                    <a:pt x="257784" y="32"/>
                  </a:cubicBezTo>
                  <a:cubicBezTo>
                    <a:pt x="256074" y="32"/>
                    <a:pt x="254511" y="704"/>
                    <a:pt x="253096" y="2065"/>
                  </a:cubicBezTo>
                  <a:cubicBezTo>
                    <a:pt x="252159" y="2948"/>
                    <a:pt x="251276" y="3885"/>
                    <a:pt x="250366" y="4795"/>
                  </a:cubicBezTo>
                  <a:cubicBezTo>
                    <a:pt x="249188" y="5919"/>
                    <a:pt x="247582" y="6561"/>
                    <a:pt x="245949" y="6588"/>
                  </a:cubicBezTo>
                  <a:cubicBezTo>
                    <a:pt x="245870" y="6591"/>
                    <a:pt x="245792" y="6592"/>
                    <a:pt x="245714" y="6592"/>
                  </a:cubicBezTo>
                  <a:cubicBezTo>
                    <a:pt x="243474" y="6592"/>
                    <a:pt x="241749" y="5489"/>
                    <a:pt x="240275" y="3885"/>
                  </a:cubicBezTo>
                  <a:cubicBezTo>
                    <a:pt x="239686" y="3243"/>
                    <a:pt x="239097" y="2573"/>
                    <a:pt x="238455" y="1985"/>
                  </a:cubicBezTo>
                  <a:cubicBezTo>
                    <a:pt x="237134" y="676"/>
                    <a:pt x="235414" y="27"/>
                    <a:pt x="233696" y="27"/>
                  </a:cubicBezTo>
                  <a:cubicBezTo>
                    <a:pt x="231934" y="27"/>
                    <a:pt x="230174" y="710"/>
                    <a:pt x="228846" y="2065"/>
                  </a:cubicBezTo>
                  <a:cubicBezTo>
                    <a:pt x="227936" y="2948"/>
                    <a:pt x="227080" y="3858"/>
                    <a:pt x="226170" y="4741"/>
                  </a:cubicBezTo>
                  <a:cubicBezTo>
                    <a:pt x="224888" y="5983"/>
                    <a:pt x="223232" y="6605"/>
                    <a:pt x="221576" y="6605"/>
                  </a:cubicBezTo>
                  <a:cubicBezTo>
                    <a:pt x="219946" y="6605"/>
                    <a:pt x="218317" y="6003"/>
                    <a:pt x="217043" y="4795"/>
                  </a:cubicBezTo>
                  <a:cubicBezTo>
                    <a:pt x="216052" y="3858"/>
                    <a:pt x="215115" y="2868"/>
                    <a:pt x="214152" y="1931"/>
                  </a:cubicBezTo>
                  <a:cubicBezTo>
                    <a:pt x="212834" y="666"/>
                    <a:pt x="211139" y="37"/>
                    <a:pt x="209448" y="37"/>
                  </a:cubicBezTo>
                  <a:cubicBezTo>
                    <a:pt x="207739" y="37"/>
                    <a:pt x="206035" y="680"/>
                    <a:pt x="204730" y="1958"/>
                  </a:cubicBezTo>
                  <a:cubicBezTo>
                    <a:pt x="203794" y="2841"/>
                    <a:pt x="202910" y="3778"/>
                    <a:pt x="202000" y="4688"/>
                  </a:cubicBezTo>
                  <a:cubicBezTo>
                    <a:pt x="200702" y="5959"/>
                    <a:pt x="199016" y="6595"/>
                    <a:pt x="197333" y="6595"/>
                  </a:cubicBezTo>
                  <a:cubicBezTo>
                    <a:pt x="195650" y="6595"/>
                    <a:pt x="193971" y="5959"/>
                    <a:pt x="192686" y="4688"/>
                  </a:cubicBezTo>
                  <a:cubicBezTo>
                    <a:pt x="191749" y="3751"/>
                    <a:pt x="190866" y="2788"/>
                    <a:pt x="189902" y="1904"/>
                  </a:cubicBezTo>
                  <a:cubicBezTo>
                    <a:pt x="188522" y="656"/>
                    <a:pt x="186981" y="23"/>
                    <a:pt x="185299" y="23"/>
                  </a:cubicBezTo>
                  <a:cubicBezTo>
                    <a:pt x="184600" y="23"/>
                    <a:pt x="183877" y="132"/>
                    <a:pt x="183131" y="352"/>
                  </a:cubicBezTo>
                  <a:cubicBezTo>
                    <a:pt x="182113" y="700"/>
                    <a:pt x="181177" y="1262"/>
                    <a:pt x="180400" y="2011"/>
                  </a:cubicBezTo>
                  <a:cubicBezTo>
                    <a:pt x="179357" y="2975"/>
                    <a:pt x="178500" y="4153"/>
                    <a:pt x="177349" y="5089"/>
                  </a:cubicBezTo>
                  <a:cubicBezTo>
                    <a:pt x="176125" y="6099"/>
                    <a:pt x="174633" y="6597"/>
                    <a:pt x="173142" y="6597"/>
                  </a:cubicBezTo>
                  <a:cubicBezTo>
                    <a:pt x="171472" y="6597"/>
                    <a:pt x="169804" y="5972"/>
                    <a:pt x="168516" y="4741"/>
                  </a:cubicBezTo>
                  <a:cubicBezTo>
                    <a:pt x="167660" y="3912"/>
                    <a:pt x="166830" y="3082"/>
                    <a:pt x="166027" y="2225"/>
                  </a:cubicBezTo>
                  <a:cubicBezTo>
                    <a:pt x="165572" y="1770"/>
                    <a:pt x="165064" y="1369"/>
                    <a:pt x="164528" y="1048"/>
                  </a:cubicBezTo>
                  <a:cubicBezTo>
                    <a:pt x="163351" y="352"/>
                    <a:pt x="162166" y="4"/>
                    <a:pt x="160985" y="4"/>
                  </a:cubicBezTo>
                  <a:cubicBezTo>
                    <a:pt x="159804" y="4"/>
                    <a:pt x="158627" y="352"/>
                    <a:pt x="157462" y="1048"/>
                  </a:cubicBezTo>
                  <a:cubicBezTo>
                    <a:pt x="156472" y="1663"/>
                    <a:pt x="155615" y="2440"/>
                    <a:pt x="154893" y="3350"/>
                  </a:cubicBezTo>
                  <a:cubicBezTo>
                    <a:pt x="154304" y="4046"/>
                    <a:pt x="153662" y="4661"/>
                    <a:pt x="152939" y="5223"/>
                  </a:cubicBezTo>
                  <a:cubicBezTo>
                    <a:pt x="151895" y="6026"/>
                    <a:pt x="150637" y="6508"/>
                    <a:pt x="149326" y="6561"/>
                  </a:cubicBezTo>
                  <a:cubicBezTo>
                    <a:pt x="149172" y="6572"/>
                    <a:pt x="149018" y="6577"/>
                    <a:pt x="148865" y="6577"/>
                  </a:cubicBezTo>
                  <a:cubicBezTo>
                    <a:pt x="147076" y="6577"/>
                    <a:pt x="145364" y="5861"/>
                    <a:pt x="144106" y="4554"/>
                  </a:cubicBezTo>
                  <a:cubicBezTo>
                    <a:pt x="143196" y="3671"/>
                    <a:pt x="142340" y="2761"/>
                    <a:pt x="141430" y="1878"/>
                  </a:cubicBezTo>
                  <a:cubicBezTo>
                    <a:pt x="140134" y="657"/>
                    <a:pt x="138466" y="31"/>
                    <a:pt x="136787" y="31"/>
                  </a:cubicBezTo>
                  <a:cubicBezTo>
                    <a:pt x="135483" y="31"/>
                    <a:pt x="134172" y="409"/>
                    <a:pt x="133025" y="1182"/>
                  </a:cubicBezTo>
                  <a:cubicBezTo>
                    <a:pt x="132142" y="1824"/>
                    <a:pt x="131339" y="2573"/>
                    <a:pt x="130643" y="3430"/>
                  </a:cubicBezTo>
                  <a:cubicBezTo>
                    <a:pt x="129706" y="4527"/>
                    <a:pt x="128662" y="5544"/>
                    <a:pt x="127271" y="6080"/>
                  </a:cubicBezTo>
                  <a:cubicBezTo>
                    <a:pt x="126342" y="6435"/>
                    <a:pt x="125439" y="6613"/>
                    <a:pt x="124566" y="6613"/>
                  </a:cubicBezTo>
                  <a:cubicBezTo>
                    <a:pt x="122873" y="6613"/>
                    <a:pt x="121296" y="5941"/>
                    <a:pt x="119883" y="4581"/>
                  </a:cubicBezTo>
                  <a:cubicBezTo>
                    <a:pt x="118973" y="3698"/>
                    <a:pt x="118117" y="2761"/>
                    <a:pt x="117207" y="1904"/>
                  </a:cubicBezTo>
                  <a:cubicBezTo>
                    <a:pt x="115841" y="635"/>
                    <a:pt x="114310" y="15"/>
                    <a:pt x="112632" y="15"/>
                  </a:cubicBezTo>
                  <a:cubicBezTo>
                    <a:pt x="111975" y="15"/>
                    <a:pt x="111296" y="110"/>
                    <a:pt x="110596" y="298"/>
                  </a:cubicBezTo>
                  <a:cubicBezTo>
                    <a:pt x="108963" y="753"/>
                    <a:pt x="107758" y="1878"/>
                    <a:pt x="106688" y="3109"/>
                  </a:cubicBezTo>
                  <a:cubicBezTo>
                    <a:pt x="106206" y="3644"/>
                    <a:pt x="105698" y="4179"/>
                    <a:pt x="105189" y="4661"/>
                  </a:cubicBezTo>
                  <a:cubicBezTo>
                    <a:pt x="103868" y="5943"/>
                    <a:pt x="102162" y="6579"/>
                    <a:pt x="100461" y="6579"/>
                  </a:cubicBezTo>
                  <a:cubicBezTo>
                    <a:pt x="98716" y="6579"/>
                    <a:pt x="96975" y="5909"/>
                    <a:pt x="95660" y="4581"/>
                  </a:cubicBezTo>
                  <a:cubicBezTo>
                    <a:pt x="94724" y="3671"/>
                    <a:pt x="93840" y="2734"/>
                    <a:pt x="92930" y="1851"/>
                  </a:cubicBezTo>
                  <a:cubicBezTo>
                    <a:pt x="91753" y="700"/>
                    <a:pt x="90173" y="57"/>
                    <a:pt x="88514" y="31"/>
                  </a:cubicBezTo>
                  <a:cubicBezTo>
                    <a:pt x="88408" y="26"/>
                    <a:pt x="88303" y="24"/>
                    <a:pt x="88200" y="24"/>
                  </a:cubicBezTo>
                  <a:cubicBezTo>
                    <a:pt x="85996" y="24"/>
                    <a:pt x="84270" y="1097"/>
                    <a:pt x="82813" y="2707"/>
                  </a:cubicBezTo>
                  <a:cubicBezTo>
                    <a:pt x="82251" y="3323"/>
                    <a:pt x="81662" y="3965"/>
                    <a:pt x="81046" y="4554"/>
                  </a:cubicBezTo>
                  <a:cubicBezTo>
                    <a:pt x="79721" y="5906"/>
                    <a:pt x="77975" y="6582"/>
                    <a:pt x="76229" y="6582"/>
                  </a:cubicBezTo>
                  <a:cubicBezTo>
                    <a:pt x="74482" y="6582"/>
                    <a:pt x="72736" y="5906"/>
                    <a:pt x="71411" y="4554"/>
                  </a:cubicBezTo>
                  <a:cubicBezTo>
                    <a:pt x="70501" y="3671"/>
                    <a:pt x="69617" y="2734"/>
                    <a:pt x="68681" y="1824"/>
                  </a:cubicBezTo>
                  <a:cubicBezTo>
                    <a:pt x="67503" y="673"/>
                    <a:pt x="65924" y="31"/>
                    <a:pt x="64264" y="31"/>
                  </a:cubicBezTo>
                  <a:cubicBezTo>
                    <a:pt x="64182" y="28"/>
                    <a:pt x="64101" y="26"/>
                    <a:pt x="64020" y="26"/>
                  </a:cubicBezTo>
                  <a:cubicBezTo>
                    <a:pt x="61860" y="26"/>
                    <a:pt x="60142" y="1052"/>
                    <a:pt x="58697" y="2600"/>
                  </a:cubicBezTo>
                  <a:cubicBezTo>
                    <a:pt x="58001" y="3350"/>
                    <a:pt x="57359" y="4099"/>
                    <a:pt x="56583" y="4768"/>
                  </a:cubicBezTo>
                  <a:cubicBezTo>
                    <a:pt x="55343" y="5951"/>
                    <a:pt x="53708" y="6576"/>
                    <a:pt x="52038" y="6576"/>
                  </a:cubicBezTo>
                  <a:cubicBezTo>
                    <a:pt x="51365" y="6576"/>
                    <a:pt x="50686" y="6475"/>
                    <a:pt x="50025" y="6267"/>
                  </a:cubicBezTo>
                  <a:cubicBezTo>
                    <a:pt x="48847" y="5946"/>
                    <a:pt x="47937" y="5250"/>
                    <a:pt x="47054" y="4447"/>
                  </a:cubicBezTo>
                  <a:cubicBezTo>
                    <a:pt x="46064" y="3564"/>
                    <a:pt x="45314" y="2520"/>
                    <a:pt x="44297" y="1637"/>
                  </a:cubicBezTo>
                  <a:cubicBezTo>
                    <a:pt x="43030" y="559"/>
                    <a:pt x="41469" y="22"/>
                    <a:pt x="39912" y="22"/>
                  </a:cubicBezTo>
                  <a:cubicBezTo>
                    <a:pt x="38180" y="22"/>
                    <a:pt x="36454" y="687"/>
                    <a:pt x="35143" y="2011"/>
                  </a:cubicBezTo>
                  <a:cubicBezTo>
                    <a:pt x="34233" y="2921"/>
                    <a:pt x="33350" y="3858"/>
                    <a:pt x="32413" y="4741"/>
                  </a:cubicBezTo>
                  <a:cubicBezTo>
                    <a:pt x="31126" y="5954"/>
                    <a:pt x="29461" y="6572"/>
                    <a:pt x="27785" y="6572"/>
                  </a:cubicBezTo>
                  <a:cubicBezTo>
                    <a:pt x="26465" y="6572"/>
                    <a:pt x="25138" y="6189"/>
                    <a:pt x="23982" y="5411"/>
                  </a:cubicBezTo>
                  <a:cubicBezTo>
                    <a:pt x="23099" y="4768"/>
                    <a:pt x="22296" y="3992"/>
                    <a:pt x="21600" y="3162"/>
                  </a:cubicBezTo>
                  <a:cubicBezTo>
                    <a:pt x="20984" y="2413"/>
                    <a:pt x="20262" y="1770"/>
                    <a:pt x="19485" y="1208"/>
                  </a:cubicBezTo>
                  <a:cubicBezTo>
                    <a:pt x="18324" y="399"/>
                    <a:pt x="16982" y="1"/>
                    <a:pt x="15647" y="1"/>
                  </a:cubicBezTo>
                  <a:close/>
                </a:path>
              </a:pathLst>
            </a:cu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4"/>
            <p:cNvSpPr/>
            <p:nvPr/>
          </p:nvSpPr>
          <p:spPr>
            <a:xfrm>
              <a:off x="0" y="3848100"/>
              <a:ext cx="9144000" cy="1295400"/>
            </a:xfrm>
            <a:prstGeom prst="rect">
              <a:avLst/>
            </a:prstGeom>
            <a:solidFill>
              <a:srgbClr val="94A0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0" name="Google Shape;1010;p24"/>
          <p:cNvGrpSpPr/>
          <p:nvPr/>
        </p:nvGrpSpPr>
        <p:grpSpPr>
          <a:xfrm>
            <a:off x="7296363" y="329263"/>
            <a:ext cx="1428832" cy="345776"/>
            <a:chOff x="-1732087" y="1528550"/>
            <a:chExt cx="1428832" cy="345776"/>
          </a:xfrm>
        </p:grpSpPr>
        <p:sp>
          <p:nvSpPr>
            <p:cNvPr id="1011" name="Google Shape;1011;p24"/>
            <p:cNvSpPr/>
            <p:nvPr/>
          </p:nvSpPr>
          <p:spPr>
            <a:xfrm>
              <a:off x="-1732087" y="152855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4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4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4" name="Google Shape;1014;p24"/>
          <p:cNvGrpSpPr/>
          <p:nvPr/>
        </p:nvGrpSpPr>
        <p:grpSpPr>
          <a:xfrm>
            <a:off x="0" y="-699425"/>
            <a:ext cx="2407984" cy="1685700"/>
            <a:chOff x="-2877175" y="5576825"/>
            <a:chExt cx="2407984" cy="1685700"/>
          </a:xfrm>
        </p:grpSpPr>
        <p:cxnSp>
          <p:nvCxnSpPr>
            <p:cNvPr id="1015" name="Google Shape;1015;p24"/>
            <p:cNvCxnSpPr/>
            <p:nvPr/>
          </p:nvCxnSpPr>
          <p:spPr>
            <a:xfrm rot="5400000">
              <a:off x="-131205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6" name="Google Shape;1016;p24"/>
            <p:cNvCxnSpPr/>
            <p:nvPr/>
          </p:nvCxnSpPr>
          <p:spPr>
            <a:xfrm rot="5400000">
              <a:off x="-2238194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7" name="Google Shape;1017;p24"/>
            <p:cNvCxnSpPr/>
            <p:nvPr/>
          </p:nvCxnSpPr>
          <p:spPr>
            <a:xfrm rot="5400000">
              <a:off x="-205296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8" name="Google Shape;1018;p24"/>
            <p:cNvCxnSpPr/>
            <p:nvPr/>
          </p:nvCxnSpPr>
          <p:spPr>
            <a:xfrm rot="5400000">
              <a:off x="-186773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9" name="Google Shape;1019;p24"/>
            <p:cNvCxnSpPr/>
            <p:nvPr/>
          </p:nvCxnSpPr>
          <p:spPr>
            <a:xfrm rot="5400000">
              <a:off x="-168250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0" name="Google Shape;1020;p24"/>
            <p:cNvCxnSpPr/>
            <p:nvPr/>
          </p:nvCxnSpPr>
          <p:spPr>
            <a:xfrm rot="5400000">
              <a:off x="-1497279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1" name="Google Shape;1021;p24"/>
            <p:cNvCxnSpPr/>
            <p:nvPr/>
          </p:nvCxnSpPr>
          <p:spPr>
            <a:xfrm rot="5400000">
              <a:off x="-2423423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2" name="Google Shape;1022;p24"/>
            <p:cNvCxnSpPr/>
            <p:nvPr/>
          </p:nvCxnSpPr>
          <p:spPr>
            <a:xfrm rot="5400000">
              <a:off x="-3349567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3" name="Google Shape;1023;p24"/>
            <p:cNvCxnSpPr/>
            <p:nvPr/>
          </p:nvCxnSpPr>
          <p:spPr>
            <a:xfrm rot="5400000">
              <a:off x="-3164338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4" name="Google Shape;1024;p24"/>
            <p:cNvCxnSpPr/>
            <p:nvPr/>
          </p:nvCxnSpPr>
          <p:spPr>
            <a:xfrm rot="5400000">
              <a:off x="-2979110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5" name="Google Shape;1025;p24"/>
            <p:cNvCxnSpPr/>
            <p:nvPr/>
          </p:nvCxnSpPr>
          <p:spPr>
            <a:xfrm rot="5400000">
              <a:off x="-2793881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6" name="Google Shape;1026;p24"/>
            <p:cNvCxnSpPr/>
            <p:nvPr/>
          </p:nvCxnSpPr>
          <p:spPr>
            <a:xfrm rot="5400000">
              <a:off x="-2608652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7" name="Google Shape;1027;p24"/>
            <p:cNvCxnSpPr/>
            <p:nvPr/>
          </p:nvCxnSpPr>
          <p:spPr>
            <a:xfrm rot="5400000">
              <a:off x="-3534796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8" name="Google Shape;1028;p24"/>
            <p:cNvCxnSpPr/>
            <p:nvPr/>
          </p:nvCxnSpPr>
          <p:spPr>
            <a:xfrm rot="5400000">
              <a:off x="-3720025" y="6419675"/>
              <a:ext cx="16857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029" name="Google Shape;1029;p24"/>
            <p:cNvGrpSpPr/>
            <p:nvPr/>
          </p:nvGrpSpPr>
          <p:grpSpPr>
            <a:xfrm flipH="1">
              <a:off x="-2876806" y="5576825"/>
              <a:ext cx="2407615" cy="746475"/>
              <a:chOff x="0" y="148125"/>
              <a:chExt cx="9144000" cy="746475"/>
            </a:xfrm>
          </p:grpSpPr>
          <p:cxnSp>
            <p:nvCxnSpPr>
              <p:cNvPr id="1030" name="Google Shape;1030;p24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1" name="Google Shape;1031;p24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2" name="Google Shape;1032;p24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3" name="Google Shape;1033;p24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4" name="Google Shape;1034;p24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035" name="Google Shape;1035;p24"/>
            <p:cNvGrpSpPr/>
            <p:nvPr/>
          </p:nvGrpSpPr>
          <p:grpSpPr>
            <a:xfrm flipH="1">
              <a:off x="-2876806" y="6513675"/>
              <a:ext cx="2407615" cy="746475"/>
              <a:chOff x="0" y="148125"/>
              <a:chExt cx="9144000" cy="746475"/>
            </a:xfrm>
          </p:grpSpPr>
          <p:cxnSp>
            <p:nvCxnSpPr>
              <p:cNvPr id="1036" name="Google Shape;1036;p24"/>
              <p:cNvCxnSpPr/>
              <p:nvPr/>
            </p:nvCxnSpPr>
            <p:spPr>
              <a:xfrm>
                <a:off x="0" y="14812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7" name="Google Shape;1037;p24"/>
              <p:cNvCxnSpPr/>
              <p:nvPr/>
            </p:nvCxnSpPr>
            <p:spPr>
              <a:xfrm>
                <a:off x="0" y="33474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8" name="Google Shape;1038;p24"/>
              <p:cNvCxnSpPr/>
              <p:nvPr/>
            </p:nvCxnSpPr>
            <p:spPr>
              <a:xfrm>
                <a:off x="0" y="5213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39" name="Google Shape;1039;p24"/>
              <p:cNvCxnSpPr/>
              <p:nvPr/>
            </p:nvCxnSpPr>
            <p:spPr>
              <a:xfrm>
                <a:off x="0" y="70798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40" name="Google Shape;1040;p24"/>
              <p:cNvCxnSpPr/>
              <p:nvPr/>
            </p:nvCxnSpPr>
            <p:spPr>
              <a:xfrm>
                <a:off x="0" y="89460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041" name="Google Shape;1041;p24"/>
          <p:cNvGrpSpPr/>
          <p:nvPr/>
        </p:nvGrpSpPr>
        <p:grpSpPr>
          <a:xfrm>
            <a:off x="2200263" y="4809013"/>
            <a:ext cx="1428832" cy="207801"/>
            <a:chOff x="-1732087" y="911738"/>
            <a:chExt cx="1428832" cy="207801"/>
          </a:xfrm>
        </p:grpSpPr>
        <p:sp>
          <p:nvSpPr>
            <p:cNvPr id="1042" name="Google Shape;1042;p24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4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300" y="549600"/>
            <a:ext cx="77154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rica One"/>
              <a:buNone/>
              <a:defRPr sz="3000">
                <a:solidFill>
                  <a:schemeClr val="dk1"/>
                </a:solidFill>
                <a:latin typeface="Erica One"/>
                <a:ea typeface="Erica One"/>
                <a:cs typeface="Erica One"/>
                <a:sym typeface="Eric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300" y="1152475"/>
            <a:ext cx="7715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tamaran"/>
              <a:buChar char="●"/>
              <a:defRPr sz="18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5" r:id="rId5"/>
    <p:sldLayoutId id="2147483658" r:id="rId6"/>
    <p:sldLayoutId id="2147483666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rabun-jau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alodokter.com/rabun-dekat" TargetMode="External"/><Relationship Id="rId4" Type="http://schemas.openxmlformats.org/officeDocument/2006/relationships/hyperlink" Target="https://www.alodokter.com/penglihatan-anda-buram-coba-operasi-lasik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odokter.com/yang-dialami-ketika-menjalani-operasi-katarak" TargetMode="External"/><Relationship Id="rId3" Type="http://schemas.openxmlformats.org/officeDocument/2006/relationships/hyperlink" Target="https://www.alodokter.com/buta-warna" TargetMode="External"/><Relationship Id="rId7" Type="http://schemas.openxmlformats.org/officeDocument/2006/relationships/hyperlink" Target="https://www.alodokter.com/penyebab-katarak-nuklir-dan-cara-mengobatinya" TargetMode="External"/><Relationship Id="rId2" Type="http://schemas.openxmlformats.org/officeDocument/2006/relationships/hyperlink" Target="https://www.alodokter.com/astigmatism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alodokter.com/jangan-kalah-dengan-mata-katarak-lawan-risikonya-dengan-cara-ini" TargetMode="External"/><Relationship Id="rId5" Type="http://schemas.openxmlformats.org/officeDocument/2006/relationships/hyperlink" Target="https://www.alodokter.com/konjungtivitis" TargetMode="External"/><Relationship Id="rId4" Type="http://schemas.openxmlformats.org/officeDocument/2006/relationships/hyperlink" Target="https://www.alodokter.com/glaukoma" TargetMode="External"/><Relationship Id="rId9" Type="http://schemas.openxmlformats.org/officeDocument/2006/relationships/hyperlink" Target="https://www.alodokter.com/cari-dokter/dokter-mat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otitis-ekstern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odokter.com/vertigo" TargetMode="External"/><Relationship Id="rId5" Type="http://schemas.openxmlformats.org/officeDocument/2006/relationships/hyperlink" Target="https://www.alodokter.com/selain-mendengar-ketahui-fungsi-telinga-dalam-untuk-keseimbangan-tubuh" TargetMode="External"/><Relationship Id="rId4" Type="http://schemas.openxmlformats.org/officeDocument/2006/relationships/hyperlink" Target="https://www.alodokter.com/otitis-medi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otosklerosis-gejala-penyebab-dan-pengobatan" TargetMode="External"/><Relationship Id="rId2" Type="http://schemas.openxmlformats.org/officeDocument/2006/relationships/hyperlink" Target="https://www.alodokter.com/waspadai-kolesteatoma-gangguan-telinga-yang-bisa-menyebabkan-tuli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odokter.com/presbikusis" TargetMode="External"/><Relationship Id="rId5" Type="http://schemas.openxmlformats.org/officeDocument/2006/relationships/hyperlink" Target="https://www.alodokter.com/neuroma-akustik" TargetMode="External"/><Relationship Id="rId4" Type="http://schemas.openxmlformats.org/officeDocument/2006/relationships/hyperlink" Target="https://www.alodokter.com/otosklerosi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30"/>
          <p:cNvSpPr txBox="1">
            <a:spLocks noGrp="1"/>
          </p:cNvSpPr>
          <p:nvPr>
            <p:ph type="ctrTitle"/>
          </p:nvPr>
        </p:nvSpPr>
        <p:spPr>
          <a:xfrm>
            <a:off x="998250" y="724450"/>
            <a:ext cx="7147500" cy="24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/>
              <a:t>PENYAKIT INDRA PENGLIHATAN DAN PENDENGARAN</a:t>
            </a:r>
            <a:endParaRPr sz="5000" dirty="0"/>
          </a:p>
        </p:txBody>
      </p:sp>
      <p:sp>
        <p:nvSpPr>
          <p:cNvPr id="1151" name="Google Shape;1151;p30"/>
          <p:cNvSpPr txBox="1">
            <a:spLocks noGrp="1"/>
          </p:cNvSpPr>
          <p:nvPr>
            <p:ph type="subTitle" idx="1"/>
          </p:nvPr>
        </p:nvSpPr>
        <p:spPr>
          <a:xfrm>
            <a:off x="1977750" y="4018075"/>
            <a:ext cx="5188800" cy="5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Shalihati</a:t>
            </a:r>
            <a:r>
              <a:rPr lang="en" dirty="0"/>
              <a:t> Al </a:t>
            </a:r>
            <a:r>
              <a:rPr lang="en" dirty="0" err="1"/>
              <a:t>Izzati</a:t>
            </a:r>
            <a:r>
              <a:rPr lang="en" dirty="0"/>
              <a:t> (2110101088)</a:t>
            </a:r>
            <a:endParaRPr dirty="0"/>
          </a:p>
        </p:txBody>
      </p:sp>
      <p:cxnSp>
        <p:nvCxnSpPr>
          <p:cNvPr id="1152" name="Google Shape;1152;p30"/>
          <p:cNvCxnSpPr/>
          <p:nvPr/>
        </p:nvCxnSpPr>
        <p:spPr>
          <a:xfrm>
            <a:off x="360744" y="255600"/>
            <a:ext cx="707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3" name="Google Shape;1153;p30"/>
          <p:cNvCxnSpPr/>
          <p:nvPr/>
        </p:nvCxnSpPr>
        <p:spPr>
          <a:xfrm>
            <a:off x="360744" y="549600"/>
            <a:ext cx="707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4" name="Google Shape;1154;p30"/>
          <p:cNvSpPr txBox="1"/>
          <p:nvPr/>
        </p:nvSpPr>
        <p:spPr>
          <a:xfrm>
            <a:off x="344250" y="245914"/>
            <a:ext cx="740100" cy="2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tamaran"/>
                <a:ea typeface="Catamaran"/>
                <a:cs typeface="Catamaran"/>
                <a:sym typeface="Catamaran"/>
              </a:rPr>
              <a:t>2022</a:t>
            </a:r>
            <a:endParaRPr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31"/>
          <p:cNvSpPr txBox="1">
            <a:spLocks noGrp="1"/>
          </p:cNvSpPr>
          <p:nvPr>
            <p:ph type="subTitle" idx="1"/>
          </p:nvPr>
        </p:nvSpPr>
        <p:spPr>
          <a:xfrm>
            <a:off x="317961" y="1642655"/>
            <a:ext cx="8508078" cy="32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 algn="just">
              <a:buNone/>
            </a:pP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indra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kendala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para </a:t>
            </a:r>
            <a:r>
              <a:rPr lang="en-ID" dirty="0" err="1"/>
              <a:t>penyandangnya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menjalani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berkualitas</a:t>
            </a:r>
            <a:r>
              <a:rPr lang="en-ID" dirty="0"/>
              <a:t> dan </a:t>
            </a:r>
            <a:r>
              <a:rPr lang="en-ID" dirty="0" err="1"/>
              <a:t>produktif</a:t>
            </a:r>
            <a:r>
              <a:rPr lang="en-ID" dirty="0"/>
              <a:t>.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bahaya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gangguan-gangguan</a:t>
            </a:r>
            <a:r>
              <a:rPr lang="en-ID" dirty="0"/>
              <a:t> </a:t>
            </a:r>
            <a:r>
              <a:rPr lang="en-ID" dirty="0" err="1"/>
              <a:t>indra</a:t>
            </a:r>
            <a:r>
              <a:rPr lang="en-ID" dirty="0"/>
              <a:t>:</a:t>
            </a:r>
          </a:p>
          <a:p>
            <a:pPr marL="114300" indent="0" algn="just">
              <a:buNone/>
            </a:pPr>
            <a:r>
              <a:rPr lang="en-ID" dirty="0"/>
              <a:t>-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melihat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para </a:t>
            </a:r>
            <a:r>
              <a:rPr lang="en-ID" dirty="0" err="1"/>
              <a:t>penyandang</a:t>
            </a:r>
            <a:r>
              <a:rPr lang="en-ID" dirty="0"/>
              <a:t> tuna </a:t>
            </a:r>
            <a:r>
              <a:rPr lang="en-ID" dirty="0" err="1"/>
              <a:t>netra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penglihatan</a:t>
            </a:r>
            <a:r>
              <a:rPr lang="en-ID" dirty="0"/>
              <a:t>,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melihat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 di </a:t>
            </a:r>
            <a:r>
              <a:rPr lang="en-ID" dirty="0" err="1"/>
              <a:t>sekitar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meletakkan</a:t>
            </a:r>
            <a:r>
              <a:rPr lang="en-ID" dirty="0"/>
              <a:t> </a:t>
            </a:r>
            <a:r>
              <a:rPr lang="en-ID" dirty="0" err="1"/>
              <a:t>barang-barang</a:t>
            </a:r>
            <a:r>
              <a:rPr lang="en-ID" dirty="0"/>
              <a:t> dan </a:t>
            </a:r>
            <a:r>
              <a:rPr lang="en-ID" dirty="0" err="1"/>
              <a:t>berjalan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, </a:t>
            </a:r>
            <a:r>
              <a:rPr lang="en-ID" dirty="0" err="1"/>
              <a:t>tersandung</a:t>
            </a:r>
            <a:r>
              <a:rPr lang="en-ID" dirty="0"/>
              <a:t>, </a:t>
            </a:r>
            <a:r>
              <a:rPr lang="en-ID" dirty="0" err="1"/>
              <a:t>tertabrak</a:t>
            </a:r>
            <a:r>
              <a:rPr lang="en-ID" dirty="0"/>
              <a:t>, dan </a:t>
            </a:r>
            <a:r>
              <a:rPr lang="en-ID" dirty="0" err="1"/>
              <a:t>tertimpa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lain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bahaya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dirty="0"/>
              <a:t>- </a:t>
            </a:r>
            <a:r>
              <a:rPr lang="en-ID" dirty="0" err="1"/>
              <a:t>Untuk</a:t>
            </a:r>
            <a:r>
              <a:rPr lang="en-ID" dirty="0"/>
              <a:t> para </a:t>
            </a:r>
            <a:r>
              <a:rPr lang="en-ID" dirty="0" err="1"/>
              <a:t>penyandang</a:t>
            </a:r>
            <a:r>
              <a:rPr lang="en-ID" dirty="0"/>
              <a:t> tuna </a:t>
            </a:r>
            <a:r>
              <a:rPr lang="en-ID" dirty="0" err="1"/>
              <a:t>rungu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, </a:t>
            </a:r>
            <a:r>
              <a:rPr lang="en-ID" dirty="0" err="1"/>
              <a:t>tentu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berkomunikasi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sesama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. </a:t>
            </a:r>
            <a:r>
              <a:rPr lang="en-ID" dirty="0" err="1"/>
              <a:t>Mereka</a:t>
            </a:r>
            <a:r>
              <a:rPr lang="en-ID" dirty="0"/>
              <a:t> juga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eksplorasi</a:t>
            </a:r>
            <a:r>
              <a:rPr lang="en-ID" dirty="0"/>
              <a:t> kata-kata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berkomunikasi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beraktifitas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pesan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rasakan</a:t>
            </a:r>
            <a:r>
              <a:rPr lang="en-ID" dirty="0"/>
              <a:t>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160" name="Google Shape;1160;p31"/>
          <p:cNvSpPr txBox="1">
            <a:spLocks noGrp="1"/>
          </p:cNvSpPr>
          <p:nvPr>
            <p:ph type="title"/>
          </p:nvPr>
        </p:nvSpPr>
        <p:spPr>
          <a:xfrm>
            <a:off x="714300" y="609600"/>
            <a:ext cx="77154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PERMASALAHAN INDRA PENGLIHATAN</a:t>
            </a: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34"/>
          <p:cNvSpPr txBox="1">
            <a:spLocks noGrp="1"/>
          </p:cNvSpPr>
          <p:nvPr>
            <p:ph type="title"/>
          </p:nvPr>
        </p:nvSpPr>
        <p:spPr>
          <a:xfrm>
            <a:off x="109907" y="478966"/>
            <a:ext cx="6038343" cy="5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penyakit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/>
              <a:t>indra</a:t>
            </a:r>
            <a:r>
              <a:rPr lang="en-US" sz="2800" dirty="0"/>
              <a:t> </a:t>
            </a:r>
            <a:r>
              <a:rPr lang="en-US" sz="2800" dirty="0" err="1"/>
              <a:t>penglihatan</a:t>
            </a:r>
            <a:endParaRPr sz="2800" dirty="0"/>
          </a:p>
        </p:txBody>
      </p:sp>
      <p:sp>
        <p:nvSpPr>
          <p:cNvPr id="1220" name="Google Shape;1220;p34"/>
          <p:cNvSpPr txBox="1">
            <a:spLocks noGrp="1"/>
          </p:cNvSpPr>
          <p:nvPr>
            <p:ph type="subTitle" idx="1"/>
          </p:nvPr>
        </p:nvSpPr>
        <p:spPr>
          <a:xfrm>
            <a:off x="1024308" y="1132160"/>
            <a:ext cx="6917908" cy="36923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ID" sz="1200" b="1" dirty="0"/>
              <a:t>1. </a:t>
            </a:r>
            <a:r>
              <a:rPr lang="en-ID" sz="1200" b="1" dirty="0" err="1"/>
              <a:t>Rabun</a:t>
            </a:r>
            <a:r>
              <a:rPr lang="en-ID" sz="1200" b="1" dirty="0"/>
              <a:t> </a:t>
            </a:r>
            <a:r>
              <a:rPr lang="en-ID" sz="1200" b="1" dirty="0" err="1"/>
              <a:t>jauh</a:t>
            </a:r>
            <a:endParaRPr lang="en-ID" sz="1200" dirty="0"/>
          </a:p>
          <a:p>
            <a:pPr algn="just"/>
            <a:r>
              <a:rPr lang="en-ID" sz="1200" dirty="0">
                <a:hlinkClick r:id="rId3"/>
              </a:rPr>
              <a:t>Rabun jauh</a:t>
            </a:r>
            <a:r>
              <a:rPr lang="en-ID" sz="1200" dirty="0"/>
              <a:t> 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miopia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kondisi</a:t>
            </a:r>
            <a:r>
              <a:rPr lang="en-ID" sz="1200" dirty="0"/>
              <a:t> </a:t>
            </a:r>
            <a:r>
              <a:rPr lang="en-ID" sz="1200" dirty="0" err="1"/>
              <a:t>ketika</a:t>
            </a:r>
            <a:r>
              <a:rPr lang="en-ID" sz="1200" dirty="0"/>
              <a:t> </a:t>
            </a:r>
            <a:r>
              <a:rPr lang="en-ID" sz="1200" dirty="0" err="1"/>
              <a:t>mata</a:t>
            </a:r>
            <a:r>
              <a:rPr lang="en-ID" sz="1200" dirty="0"/>
              <a:t> </a:t>
            </a:r>
            <a:r>
              <a:rPr lang="en-ID" sz="1200" dirty="0" err="1"/>
              <a:t>tampak</a:t>
            </a:r>
            <a:r>
              <a:rPr lang="en-ID" sz="1200" dirty="0"/>
              <a:t> </a:t>
            </a:r>
            <a:r>
              <a:rPr lang="en-ID" sz="1200" dirty="0" err="1"/>
              <a:t>samar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benda</a:t>
            </a:r>
            <a:r>
              <a:rPr lang="en-ID" sz="1200" dirty="0"/>
              <a:t> </a:t>
            </a:r>
            <a:r>
              <a:rPr lang="en-ID" sz="1200" dirty="0" err="1"/>
              <a:t>jarak</a:t>
            </a:r>
            <a:r>
              <a:rPr lang="en-ID" sz="1200" dirty="0"/>
              <a:t> </a:t>
            </a:r>
            <a:r>
              <a:rPr lang="en-ID" sz="1200" dirty="0" err="1"/>
              <a:t>jauh</a:t>
            </a:r>
            <a:r>
              <a:rPr lang="en-ID" sz="1200" dirty="0"/>
              <a:t>.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jauh</a:t>
            </a:r>
            <a:r>
              <a:rPr lang="en-ID" sz="1200" dirty="0"/>
              <a:t> </a:t>
            </a:r>
            <a:r>
              <a:rPr lang="en-ID" sz="1200" dirty="0" err="1"/>
              <a:t>umumnya</a:t>
            </a:r>
            <a:r>
              <a:rPr lang="en-ID" sz="1200" dirty="0"/>
              <a:t> </a:t>
            </a:r>
            <a:r>
              <a:rPr lang="en-ID" sz="1200" dirty="0" err="1"/>
              <a:t>disebabkan</a:t>
            </a:r>
            <a:r>
              <a:rPr lang="en-ID" sz="1200" dirty="0"/>
              <a:t> oleh </a:t>
            </a:r>
            <a:r>
              <a:rPr lang="en-ID" sz="1200" dirty="0" err="1"/>
              <a:t>faktor</a:t>
            </a:r>
            <a:r>
              <a:rPr lang="en-ID" sz="1200" dirty="0"/>
              <a:t> </a:t>
            </a:r>
            <a:r>
              <a:rPr lang="en-ID" sz="1200" dirty="0" err="1"/>
              <a:t>genetik</a:t>
            </a:r>
            <a:r>
              <a:rPr lang="en-ID" sz="1200" dirty="0"/>
              <a:t>.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mengatasi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jauh</a:t>
            </a:r>
            <a:r>
              <a:rPr lang="en-ID" sz="1200" dirty="0"/>
              <a:t>, </a:t>
            </a:r>
            <a:r>
              <a:rPr lang="en-ID" sz="1200" dirty="0" err="1"/>
              <a:t>diperlukan</a:t>
            </a:r>
            <a:r>
              <a:rPr lang="en-ID" sz="1200" dirty="0"/>
              <a:t> </a:t>
            </a:r>
            <a:r>
              <a:rPr lang="en-ID" sz="1200" dirty="0" err="1"/>
              <a:t>penggunaan</a:t>
            </a:r>
            <a:r>
              <a:rPr lang="en-ID" sz="1200" dirty="0"/>
              <a:t> </a:t>
            </a:r>
            <a:r>
              <a:rPr lang="en-ID" sz="1200" dirty="0" err="1"/>
              <a:t>kacamata</a:t>
            </a:r>
            <a:r>
              <a:rPr lang="en-ID" sz="1200" dirty="0"/>
              <a:t>, </a:t>
            </a:r>
            <a:r>
              <a:rPr lang="en-ID" sz="1200" dirty="0" err="1"/>
              <a:t>lensa</a:t>
            </a:r>
            <a:r>
              <a:rPr lang="en-ID" sz="1200" dirty="0"/>
              <a:t> </a:t>
            </a:r>
            <a:r>
              <a:rPr lang="en-ID" sz="1200" dirty="0" err="1"/>
              <a:t>kontak</a:t>
            </a:r>
            <a:r>
              <a:rPr lang="en-ID" sz="1200" dirty="0"/>
              <a:t>,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operasi</a:t>
            </a:r>
            <a:r>
              <a:rPr lang="en-ID" sz="1200" dirty="0"/>
              <a:t> laser </a:t>
            </a:r>
            <a:r>
              <a:rPr lang="en-ID" sz="1200" dirty="0" err="1"/>
              <a:t>mata</a:t>
            </a:r>
            <a:r>
              <a:rPr lang="en-ID" sz="1200" dirty="0"/>
              <a:t> (</a:t>
            </a:r>
            <a:r>
              <a:rPr lang="en-ID" sz="1200" dirty="0">
                <a:hlinkClick r:id="rId4"/>
              </a:rPr>
              <a:t>LASIK</a:t>
            </a:r>
            <a:r>
              <a:rPr lang="en-ID" sz="1200" dirty="0"/>
              <a:t>).</a:t>
            </a:r>
          </a:p>
          <a:p>
            <a:pPr algn="just"/>
            <a:r>
              <a:rPr lang="en-ID" sz="1200" b="1" dirty="0"/>
              <a:t>2. </a:t>
            </a:r>
            <a:r>
              <a:rPr lang="en-ID" sz="1200" b="1" dirty="0" err="1"/>
              <a:t>Rabun</a:t>
            </a:r>
            <a:r>
              <a:rPr lang="en-ID" sz="1200" b="1" dirty="0"/>
              <a:t> </a:t>
            </a:r>
            <a:r>
              <a:rPr lang="en-ID" sz="1200" b="1" dirty="0" err="1"/>
              <a:t>dekat</a:t>
            </a:r>
            <a:endParaRPr lang="en-ID" sz="1200" dirty="0"/>
          </a:p>
          <a:p>
            <a:pPr algn="just"/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dekat</a:t>
            </a:r>
            <a:r>
              <a:rPr lang="en-ID" sz="1200" dirty="0"/>
              <a:t> </a:t>
            </a:r>
            <a:r>
              <a:rPr lang="en-ID" sz="1200" dirty="0" err="1"/>
              <a:t>merupakan</a:t>
            </a:r>
            <a:r>
              <a:rPr lang="en-ID" sz="1200" dirty="0"/>
              <a:t> </a:t>
            </a:r>
            <a:r>
              <a:rPr lang="en-ID" sz="1200" dirty="0" err="1"/>
              <a:t>kebalikan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jauh</a:t>
            </a:r>
            <a:r>
              <a:rPr lang="en-ID" sz="1200" dirty="0"/>
              <a:t>, </a:t>
            </a:r>
            <a:r>
              <a:rPr lang="en-ID" sz="1200" dirty="0" err="1"/>
              <a:t>yaitu</a:t>
            </a:r>
            <a:r>
              <a:rPr lang="en-ID" sz="1200" dirty="0"/>
              <a:t> </a:t>
            </a:r>
            <a:r>
              <a:rPr lang="en-ID" sz="1200" dirty="0" err="1"/>
              <a:t>ketika</a:t>
            </a:r>
            <a:r>
              <a:rPr lang="en-ID" sz="1200" dirty="0"/>
              <a:t> </a:t>
            </a:r>
            <a:r>
              <a:rPr lang="en-ID" sz="1200" dirty="0" err="1"/>
              <a:t>mata</a:t>
            </a:r>
            <a:r>
              <a:rPr lang="en-ID" sz="1200" dirty="0"/>
              <a:t> </a:t>
            </a:r>
            <a:r>
              <a:rPr lang="en-ID" sz="1200" dirty="0" err="1"/>
              <a:t>tampak</a:t>
            </a:r>
            <a:r>
              <a:rPr lang="en-ID" sz="1200" dirty="0"/>
              <a:t> </a:t>
            </a:r>
            <a:r>
              <a:rPr lang="en-ID" sz="1200" dirty="0" err="1"/>
              <a:t>samar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</a:t>
            </a:r>
            <a:r>
              <a:rPr lang="en-ID" sz="1200" dirty="0" err="1"/>
              <a:t>objek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jarak</a:t>
            </a:r>
            <a:r>
              <a:rPr lang="en-ID" sz="1200" dirty="0"/>
              <a:t> </a:t>
            </a:r>
            <a:r>
              <a:rPr lang="en-ID" sz="1200" dirty="0" err="1"/>
              <a:t>dekat</a:t>
            </a:r>
            <a:r>
              <a:rPr lang="en-ID" sz="1200" dirty="0"/>
              <a:t>. </a:t>
            </a:r>
            <a:r>
              <a:rPr lang="en-ID" sz="1200" dirty="0" err="1"/>
              <a:t>Umumnya</a:t>
            </a:r>
            <a:r>
              <a:rPr lang="en-ID" sz="1200" dirty="0"/>
              <a:t> </a:t>
            </a:r>
            <a:r>
              <a:rPr lang="en-ID" sz="1200" dirty="0" err="1"/>
              <a:t>disebabkan</a:t>
            </a:r>
            <a:r>
              <a:rPr lang="en-ID" sz="1200" dirty="0"/>
              <a:t> </a:t>
            </a:r>
            <a:r>
              <a:rPr lang="en-ID" sz="1200" dirty="0" err="1"/>
              <a:t>faktor</a:t>
            </a:r>
            <a:r>
              <a:rPr lang="en-ID" sz="1200" dirty="0"/>
              <a:t> </a:t>
            </a:r>
            <a:r>
              <a:rPr lang="en-ID" sz="1200" dirty="0" err="1"/>
              <a:t>genetik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orang </a:t>
            </a:r>
            <a:r>
              <a:rPr lang="en-ID" sz="1200" dirty="0" err="1"/>
              <a:t>tua</a:t>
            </a:r>
            <a:r>
              <a:rPr lang="en-ID" sz="1200" dirty="0"/>
              <a:t> yang </a:t>
            </a:r>
            <a:r>
              <a:rPr lang="en-ID" sz="1200" dirty="0" err="1"/>
              <a:t>menderita</a:t>
            </a:r>
            <a:r>
              <a:rPr lang="en-ID" sz="1200" dirty="0"/>
              <a:t> </a:t>
            </a:r>
            <a:r>
              <a:rPr lang="en-ID" sz="1200" dirty="0">
                <a:hlinkClick r:id="rId5"/>
              </a:rPr>
              <a:t>rabun dekat</a:t>
            </a:r>
            <a:r>
              <a:rPr lang="en-ID" sz="1200" dirty="0"/>
              <a:t>. </a:t>
            </a:r>
            <a:r>
              <a:rPr lang="en-ID" sz="1200" dirty="0" err="1"/>
              <a:t>Penanganan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dekat</a:t>
            </a:r>
            <a:r>
              <a:rPr lang="en-ID" sz="1200" dirty="0"/>
              <a:t> </a:t>
            </a:r>
            <a:r>
              <a:rPr lang="en-ID" sz="1200" dirty="0" err="1"/>
              <a:t>sama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jauh</a:t>
            </a:r>
            <a:r>
              <a:rPr lang="en-ID" sz="1200" dirty="0"/>
              <a:t> </a:t>
            </a:r>
            <a:r>
              <a:rPr lang="en-ID" sz="1200" dirty="0" err="1"/>
              <a:t>yaitu</a:t>
            </a:r>
            <a:r>
              <a:rPr lang="en-ID" sz="1200" dirty="0"/>
              <a:t> </a:t>
            </a:r>
            <a:r>
              <a:rPr lang="en-ID" sz="1200" dirty="0" err="1"/>
              <a:t>penggunaan</a:t>
            </a:r>
            <a:r>
              <a:rPr lang="en-ID" sz="1200" dirty="0"/>
              <a:t> </a:t>
            </a:r>
            <a:r>
              <a:rPr lang="en-ID" sz="1200" dirty="0" err="1"/>
              <a:t>kacamata</a:t>
            </a:r>
            <a:r>
              <a:rPr lang="en-ID" sz="1200" dirty="0"/>
              <a:t>, </a:t>
            </a:r>
            <a:r>
              <a:rPr lang="en-ID" sz="1200" dirty="0" err="1"/>
              <a:t>lensa</a:t>
            </a:r>
            <a:r>
              <a:rPr lang="en-ID" sz="1200" dirty="0"/>
              <a:t> </a:t>
            </a:r>
            <a:r>
              <a:rPr lang="en-ID" sz="1200" dirty="0" err="1"/>
              <a:t>kontak</a:t>
            </a:r>
            <a:r>
              <a:rPr lang="en-ID" sz="1200" dirty="0"/>
              <a:t>, dan </a:t>
            </a:r>
            <a:r>
              <a:rPr lang="en-ID" sz="1200" dirty="0" err="1"/>
              <a:t>operasi</a:t>
            </a:r>
            <a:r>
              <a:rPr lang="en-ID" sz="1200" dirty="0"/>
              <a:t> laser </a:t>
            </a:r>
            <a:r>
              <a:rPr lang="en-ID" sz="1200" dirty="0" err="1"/>
              <a:t>mata</a:t>
            </a:r>
            <a:r>
              <a:rPr lang="en-ID" sz="1200" dirty="0"/>
              <a:t>.</a:t>
            </a:r>
          </a:p>
          <a:p>
            <a:pPr algn="just"/>
            <a:r>
              <a:rPr lang="en-ID" sz="1200" b="1" dirty="0"/>
              <a:t>3. </a:t>
            </a:r>
            <a:r>
              <a:rPr lang="en-ID" sz="1200" b="1" dirty="0" err="1"/>
              <a:t>Rabun</a:t>
            </a:r>
            <a:r>
              <a:rPr lang="en-ID" sz="1200" b="1" dirty="0"/>
              <a:t> </a:t>
            </a:r>
            <a:r>
              <a:rPr lang="en-ID" sz="1200" b="1" dirty="0" err="1"/>
              <a:t>senja</a:t>
            </a:r>
            <a:endParaRPr lang="en-ID" sz="1200" dirty="0"/>
          </a:p>
          <a:p>
            <a:pPr algn="just"/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senja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kelainan</a:t>
            </a:r>
            <a:r>
              <a:rPr lang="en-ID" sz="1200" dirty="0"/>
              <a:t> </a:t>
            </a:r>
            <a:r>
              <a:rPr lang="en-ID" sz="1200" dirty="0" err="1"/>
              <a:t>mata</a:t>
            </a:r>
            <a:r>
              <a:rPr lang="en-ID" sz="1200" dirty="0"/>
              <a:t> yang </a:t>
            </a:r>
            <a:r>
              <a:rPr lang="en-ID" sz="1200" dirty="0" err="1"/>
              <a:t>terjadi</a:t>
            </a:r>
            <a:r>
              <a:rPr lang="en-ID" sz="1200" dirty="0"/>
              <a:t> </a:t>
            </a:r>
            <a:r>
              <a:rPr lang="en-ID" sz="1200" dirty="0" err="1"/>
              <a:t>saat</a:t>
            </a:r>
            <a:r>
              <a:rPr lang="en-ID" sz="1200" dirty="0"/>
              <a:t> </a:t>
            </a:r>
            <a:r>
              <a:rPr lang="en-ID" sz="1200" dirty="0" err="1"/>
              <a:t>seseorang</a:t>
            </a:r>
            <a:r>
              <a:rPr lang="en-ID" sz="1200" dirty="0"/>
              <a:t> </a:t>
            </a:r>
            <a:r>
              <a:rPr lang="en-ID" sz="1200" dirty="0" err="1"/>
              <a:t>tidak</a:t>
            </a:r>
            <a:r>
              <a:rPr lang="en-ID" sz="1200" dirty="0"/>
              <a:t> </a:t>
            </a:r>
            <a:r>
              <a:rPr lang="en-ID" sz="1200" dirty="0" err="1"/>
              <a:t>bisa</a:t>
            </a:r>
            <a:r>
              <a:rPr lang="en-ID" sz="1200" dirty="0"/>
              <a:t> </a:t>
            </a:r>
            <a:r>
              <a:rPr lang="en-ID" sz="1200" dirty="0" err="1"/>
              <a:t>melihat</a:t>
            </a:r>
            <a:r>
              <a:rPr lang="en-ID" sz="1200" dirty="0"/>
              <a:t> di </a:t>
            </a:r>
            <a:r>
              <a:rPr lang="en-ID" sz="1200" dirty="0" err="1"/>
              <a:t>tempat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pencahayaan</a:t>
            </a:r>
            <a:r>
              <a:rPr lang="en-ID" sz="1200" dirty="0"/>
              <a:t> </a:t>
            </a:r>
            <a:r>
              <a:rPr lang="en-ID" sz="1200" dirty="0" err="1"/>
              <a:t>buruk</a:t>
            </a:r>
            <a:r>
              <a:rPr lang="en-ID" sz="1200" dirty="0"/>
              <a:t>, </a:t>
            </a:r>
            <a:r>
              <a:rPr lang="en-ID" sz="1200" dirty="0" err="1"/>
              <a:t>tempat</a:t>
            </a:r>
            <a:r>
              <a:rPr lang="en-ID" sz="1200" dirty="0"/>
              <a:t> </a:t>
            </a:r>
            <a:r>
              <a:rPr lang="en-ID" sz="1200" dirty="0" err="1"/>
              <a:t>gelap</a:t>
            </a:r>
            <a:r>
              <a:rPr lang="en-ID" sz="1200" dirty="0"/>
              <a:t>, </a:t>
            </a:r>
            <a:r>
              <a:rPr lang="en-ID" sz="1200" dirty="0" err="1"/>
              <a:t>ataupun</a:t>
            </a:r>
            <a:r>
              <a:rPr lang="en-ID" sz="1200" dirty="0"/>
              <a:t> di </a:t>
            </a:r>
            <a:r>
              <a:rPr lang="en-ID" sz="1200" dirty="0" err="1"/>
              <a:t>malam</a:t>
            </a:r>
            <a:r>
              <a:rPr lang="en-ID" sz="1200" dirty="0"/>
              <a:t> </a:t>
            </a:r>
            <a:r>
              <a:rPr lang="en-ID" sz="1200" dirty="0" err="1"/>
              <a:t>hari</a:t>
            </a:r>
            <a:r>
              <a:rPr lang="en-ID" sz="1200" dirty="0"/>
              <a:t>.</a:t>
            </a:r>
          </a:p>
          <a:p>
            <a:pPr algn="just"/>
            <a:r>
              <a:rPr lang="en-ID" sz="1200" dirty="0" err="1"/>
              <a:t>Beberapa</a:t>
            </a:r>
            <a:r>
              <a:rPr lang="en-ID" sz="1200" dirty="0"/>
              <a:t> </a:t>
            </a:r>
            <a:r>
              <a:rPr lang="en-ID" sz="1200" dirty="0" err="1"/>
              <a:t>penyebab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senja</a:t>
            </a:r>
            <a:r>
              <a:rPr lang="en-ID" sz="1200" dirty="0"/>
              <a:t> yang </a:t>
            </a:r>
            <a:r>
              <a:rPr lang="en-ID" sz="1200" dirty="0" err="1"/>
              <a:t>masih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diatasi</a:t>
            </a:r>
            <a:r>
              <a:rPr lang="en-ID" sz="1200" dirty="0"/>
              <a:t> oleh </a:t>
            </a:r>
            <a:r>
              <a:rPr lang="en-ID" sz="1200" dirty="0" err="1"/>
              <a:t>dokter</a:t>
            </a:r>
            <a:r>
              <a:rPr lang="en-ID" sz="1200" dirty="0"/>
              <a:t>, </a:t>
            </a:r>
            <a:r>
              <a:rPr lang="en-ID" sz="1200" dirty="0" err="1"/>
              <a:t>termasuk</a:t>
            </a:r>
            <a:r>
              <a:rPr lang="en-ID" sz="1200" dirty="0"/>
              <a:t> </a:t>
            </a:r>
            <a:r>
              <a:rPr lang="en-ID" sz="1200" dirty="0" err="1"/>
              <a:t>katarak</a:t>
            </a:r>
            <a:r>
              <a:rPr lang="en-ID" sz="1200" dirty="0"/>
              <a:t>, </a:t>
            </a:r>
            <a:r>
              <a:rPr lang="en-ID" sz="1200" dirty="0" err="1"/>
              <a:t>kekurangan</a:t>
            </a:r>
            <a:r>
              <a:rPr lang="en-ID" sz="1200" dirty="0"/>
              <a:t> vitamin A dan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dekat</a:t>
            </a:r>
            <a:r>
              <a:rPr lang="en-ID" sz="1200" dirty="0"/>
              <a:t>. </a:t>
            </a:r>
            <a:r>
              <a:rPr lang="en-ID" sz="1200" dirty="0" err="1"/>
              <a:t>Namun</a:t>
            </a:r>
            <a:r>
              <a:rPr lang="en-ID" sz="1200" dirty="0"/>
              <a:t> </a:t>
            </a:r>
            <a:r>
              <a:rPr lang="en-ID" sz="1200" dirty="0" err="1"/>
              <a:t>hingga</a:t>
            </a:r>
            <a:r>
              <a:rPr lang="en-ID" sz="1200" dirty="0"/>
              <a:t> </a:t>
            </a:r>
            <a:r>
              <a:rPr lang="en-ID" sz="1200" dirty="0" err="1"/>
              <a:t>saat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, </a:t>
            </a:r>
            <a:r>
              <a:rPr lang="en-ID" sz="1200" dirty="0" err="1"/>
              <a:t>belum</a:t>
            </a:r>
            <a:r>
              <a:rPr lang="en-ID" sz="1200" dirty="0"/>
              <a:t> </a:t>
            </a:r>
            <a:r>
              <a:rPr lang="en-ID" sz="1200" dirty="0" err="1"/>
              <a:t>ada</a:t>
            </a:r>
            <a:r>
              <a:rPr lang="en-ID" sz="1200" dirty="0"/>
              <a:t> </a:t>
            </a:r>
            <a:r>
              <a:rPr lang="en-ID" sz="1200" dirty="0" err="1"/>
              <a:t>penyembuhan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kasus</a:t>
            </a:r>
            <a:r>
              <a:rPr lang="en-ID" sz="1200" dirty="0"/>
              <a:t> </a:t>
            </a:r>
            <a:r>
              <a:rPr lang="en-ID" sz="1200" dirty="0" err="1"/>
              <a:t>rabun</a:t>
            </a:r>
            <a:r>
              <a:rPr lang="en-ID" sz="1200" dirty="0"/>
              <a:t> </a:t>
            </a:r>
            <a:r>
              <a:rPr lang="en-ID" sz="1200" dirty="0" err="1"/>
              <a:t>senja</a:t>
            </a:r>
            <a:r>
              <a:rPr lang="en-ID" sz="1200" dirty="0"/>
              <a:t> yang </a:t>
            </a:r>
            <a:r>
              <a:rPr lang="en-ID" sz="1200" dirty="0" err="1"/>
              <a:t>dialami</a:t>
            </a:r>
            <a:r>
              <a:rPr lang="en-ID" sz="1200" dirty="0"/>
              <a:t> </a:t>
            </a:r>
            <a:r>
              <a:rPr lang="en-ID" sz="1200" dirty="0" err="1"/>
              <a:t>sejak</a:t>
            </a:r>
            <a:r>
              <a:rPr lang="en-ID" sz="1200" dirty="0"/>
              <a:t> </a:t>
            </a:r>
            <a:r>
              <a:rPr lang="en-ID" sz="1200" dirty="0" err="1"/>
              <a:t>lahir</a:t>
            </a:r>
            <a:r>
              <a:rPr lang="en-ID" sz="12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DFC507B-0ACA-254C-B67B-6B9856786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286" y="525236"/>
            <a:ext cx="8055427" cy="4093028"/>
          </a:xfrm>
        </p:spPr>
        <p:txBody>
          <a:bodyPr/>
          <a:lstStyle/>
          <a:p>
            <a:pPr algn="just"/>
            <a:r>
              <a:rPr lang="en-ID" sz="1100" b="1" dirty="0"/>
              <a:t>4. </a:t>
            </a:r>
            <a:r>
              <a:rPr lang="en-ID" sz="1100" b="1" dirty="0" err="1"/>
              <a:t>Astigmatisme</a:t>
            </a:r>
            <a:endParaRPr lang="en-ID" sz="1100" dirty="0"/>
          </a:p>
          <a:p>
            <a:pPr algn="just"/>
            <a:r>
              <a:rPr lang="en-ID" sz="1100" dirty="0">
                <a:hlinkClick r:id="rId2"/>
              </a:rPr>
              <a:t>Astigmatisme</a:t>
            </a:r>
            <a:r>
              <a:rPr lang="en-ID" sz="1100" dirty="0"/>
              <a:t> </a:t>
            </a:r>
            <a:r>
              <a:rPr lang="en-ID" sz="1100" dirty="0" err="1"/>
              <a:t>merupakan</a:t>
            </a:r>
            <a:r>
              <a:rPr lang="en-ID" sz="1100" dirty="0"/>
              <a:t> </a:t>
            </a:r>
            <a:r>
              <a:rPr lang="en-ID" sz="1100" dirty="0" err="1"/>
              <a:t>kelainan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yang </a:t>
            </a:r>
            <a:r>
              <a:rPr lang="en-ID" sz="1100" dirty="0" err="1"/>
              <a:t>disebabkan</a:t>
            </a:r>
            <a:r>
              <a:rPr lang="en-ID" sz="1100" dirty="0"/>
              <a:t> oleh </a:t>
            </a:r>
            <a:r>
              <a:rPr lang="en-ID" sz="1100" dirty="0" err="1"/>
              <a:t>kelengkungan</a:t>
            </a:r>
            <a:r>
              <a:rPr lang="en-ID" sz="1100" dirty="0"/>
              <a:t> </a:t>
            </a:r>
            <a:r>
              <a:rPr lang="en-ID" sz="1100" dirty="0" err="1"/>
              <a:t>kornea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lensa</a:t>
            </a:r>
            <a:r>
              <a:rPr lang="en-ID" sz="1100" dirty="0"/>
              <a:t> yang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sempurna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rata.</a:t>
            </a:r>
          </a:p>
          <a:p>
            <a:pPr algn="just"/>
            <a:r>
              <a:rPr lang="en-ID" sz="1100" dirty="0" err="1"/>
              <a:t>Kondisi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mengakibatkan</a:t>
            </a:r>
            <a:r>
              <a:rPr lang="en-ID" sz="1100" dirty="0"/>
              <a:t> </a:t>
            </a:r>
            <a:r>
              <a:rPr lang="en-ID" sz="1100" dirty="0" err="1"/>
              <a:t>perubahan</a:t>
            </a:r>
            <a:r>
              <a:rPr lang="en-ID" sz="1100" dirty="0"/>
              <a:t> </a:t>
            </a:r>
            <a:r>
              <a:rPr lang="en-ID" sz="1100" dirty="0" err="1"/>
              <a:t>letak</a:t>
            </a:r>
            <a:r>
              <a:rPr lang="en-ID" sz="1100" dirty="0"/>
              <a:t> </a:t>
            </a:r>
            <a:r>
              <a:rPr lang="en-ID" sz="1100" dirty="0" err="1"/>
              <a:t>jatuhnya</a:t>
            </a:r>
            <a:r>
              <a:rPr lang="en-ID" sz="1100" dirty="0"/>
              <a:t> </a:t>
            </a:r>
            <a:r>
              <a:rPr lang="en-ID" sz="1100" dirty="0" err="1"/>
              <a:t>cahaya</a:t>
            </a:r>
            <a:r>
              <a:rPr lang="en-ID" sz="1100" dirty="0"/>
              <a:t> pada retina, </a:t>
            </a:r>
            <a:r>
              <a:rPr lang="en-ID" sz="1100" dirty="0" err="1"/>
              <a:t>sehingga</a:t>
            </a:r>
            <a:r>
              <a:rPr lang="en-ID" sz="1100" dirty="0"/>
              <a:t> </a:t>
            </a:r>
            <a:r>
              <a:rPr lang="en-ID" sz="1100" dirty="0" err="1"/>
              <a:t>menyebabkan</a:t>
            </a:r>
            <a:r>
              <a:rPr lang="en-ID" sz="1100" dirty="0"/>
              <a:t> </a:t>
            </a:r>
            <a:r>
              <a:rPr lang="en-ID" sz="1100" dirty="0" err="1"/>
              <a:t>penglihatan</a:t>
            </a:r>
            <a:r>
              <a:rPr lang="en-ID" sz="1100" dirty="0"/>
              <a:t> </a:t>
            </a:r>
            <a:r>
              <a:rPr lang="en-ID" sz="1100" dirty="0" err="1"/>
              <a:t>menjadi</a:t>
            </a:r>
            <a:r>
              <a:rPr lang="en-ID" sz="1100" dirty="0"/>
              <a:t> </a:t>
            </a:r>
            <a:r>
              <a:rPr lang="en-ID" sz="1100" dirty="0" err="1"/>
              <a:t>samar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berbayang</a:t>
            </a:r>
            <a:r>
              <a:rPr lang="en-ID" sz="1100" dirty="0"/>
              <a:t>. </a:t>
            </a:r>
            <a:r>
              <a:rPr lang="en-ID" sz="1100" dirty="0" err="1"/>
              <a:t>Kelainan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seringkali</a:t>
            </a:r>
            <a:r>
              <a:rPr lang="en-ID" sz="1100" dirty="0"/>
              <a:t>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karena</a:t>
            </a:r>
            <a:r>
              <a:rPr lang="en-ID" sz="1100" dirty="0"/>
              <a:t> </a:t>
            </a:r>
            <a:r>
              <a:rPr lang="en-ID" sz="1100" dirty="0" err="1"/>
              <a:t>faktor</a:t>
            </a:r>
            <a:r>
              <a:rPr lang="en-ID" sz="1100" dirty="0"/>
              <a:t> </a:t>
            </a:r>
            <a:r>
              <a:rPr lang="en-ID" sz="1100" dirty="0" err="1"/>
              <a:t>keturunan</a:t>
            </a:r>
            <a:r>
              <a:rPr lang="en-ID" sz="1100" dirty="0"/>
              <a:t>.</a:t>
            </a:r>
          </a:p>
          <a:p>
            <a:pPr algn="just"/>
            <a:r>
              <a:rPr lang="en-ID" sz="1100" b="1" dirty="0"/>
              <a:t>5. </a:t>
            </a:r>
            <a:r>
              <a:rPr lang="en-ID" sz="1100" b="1" dirty="0" err="1"/>
              <a:t>Buta</a:t>
            </a:r>
            <a:r>
              <a:rPr lang="en-ID" sz="1100" b="1" dirty="0"/>
              <a:t> </a:t>
            </a:r>
            <a:r>
              <a:rPr lang="en-ID" sz="1100" b="1" dirty="0" err="1"/>
              <a:t>warna</a:t>
            </a:r>
            <a:endParaRPr lang="en-ID" sz="1100" dirty="0"/>
          </a:p>
          <a:p>
            <a:pPr algn="just"/>
            <a:r>
              <a:rPr lang="en-ID" sz="1100" dirty="0"/>
              <a:t>Anda </a:t>
            </a:r>
            <a:r>
              <a:rPr lang="en-ID" sz="1100" dirty="0" err="1"/>
              <a:t>dinyatakan</a:t>
            </a:r>
            <a:r>
              <a:rPr lang="en-ID" sz="1100" dirty="0"/>
              <a:t> </a:t>
            </a:r>
            <a:r>
              <a:rPr lang="en-ID" sz="1100" dirty="0" err="1"/>
              <a:t>mengalami</a:t>
            </a:r>
            <a:r>
              <a:rPr lang="en-ID" sz="1100" dirty="0"/>
              <a:t> </a:t>
            </a:r>
            <a:r>
              <a:rPr lang="en-ID" sz="1100" dirty="0">
                <a:hlinkClick r:id="rId3"/>
              </a:rPr>
              <a:t>buta warna</a:t>
            </a:r>
            <a:r>
              <a:rPr lang="en-ID" sz="1100" dirty="0"/>
              <a:t> </a:t>
            </a:r>
            <a:r>
              <a:rPr lang="en-ID" sz="1100" dirty="0" err="1"/>
              <a:t>jika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melihat</a:t>
            </a:r>
            <a:r>
              <a:rPr lang="en-ID" sz="1100" dirty="0"/>
              <a:t> </a:t>
            </a:r>
            <a:r>
              <a:rPr lang="en-ID" sz="1100" dirty="0" err="1"/>
              <a:t>warna</a:t>
            </a:r>
            <a:r>
              <a:rPr lang="en-ID" sz="1100" dirty="0"/>
              <a:t> </a:t>
            </a:r>
            <a:r>
              <a:rPr lang="en-ID" sz="1100" dirty="0" err="1"/>
              <a:t>tertentu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mampu</a:t>
            </a:r>
            <a:r>
              <a:rPr lang="en-ID" sz="1100" dirty="0"/>
              <a:t> </a:t>
            </a:r>
            <a:r>
              <a:rPr lang="en-ID" sz="1100" dirty="0" err="1"/>
              <a:t>membedakan</a:t>
            </a:r>
            <a:r>
              <a:rPr lang="en-ID" sz="1100" dirty="0"/>
              <a:t> </a:t>
            </a:r>
            <a:r>
              <a:rPr lang="en-ID" sz="1100" dirty="0" err="1"/>
              <a:t>satu</a:t>
            </a:r>
            <a:r>
              <a:rPr lang="en-ID" sz="1100" dirty="0"/>
              <a:t> </a:t>
            </a:r>
            <a:r>
              <a:rPr lang="en-ID" sz="1100" dirty="0" err="1"/>
              <a:t>warna</a:t>
            </a:r>
            <a:r>
              <a:rPr lang="en-ID" sz="1100" dirty="0"/>
              <a:t>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warna</a:t>
            </a:r>
            <a:r>
              <a:rPr lang="en-ID" sz="1100" dirty="0"/>
              <a:t> yang lain (</a:t>
            </a:r>
            <a:r>
              <a:rPr lang="en-ID" sz="1100" dirty="0" err="1"/>
              <a:t>biasanya</a:t>
            </a:r>
            <a:r>
              <a:rPr lang="en-ID" sz="1100" dirty="0"/>
              <a:t> </a:t>
            </a:r>
            <a:r>
              <a:rPr lang="en-ID" sz="1100" dirty="0" err="1"/>
              <a:t>merah</a:t>
            </a:r>
            <a:r>
              <a:rPr lang="en-ID" sz="1100" dirty="0"/>
              <a:t> dan </a:t>
            </a:r>
            <a:r>
              <a:rPr lang="en-ID" sz="1100" dirty="0" err="1"/>
              <a:t>hijau</a:t>
            </a:r>
            <a:r>
              <a:rPr lang="en-ID" sz="1100" dirty="0"/>
              <a:t>).</a:t>
            </a:r>
          </a:p>
          <a:p>
            <a:pPr algn="just"/>
            <a:r>
              <a:rPr lang="en-ID" sz="1100" dirty="0" err="1"/>
              <a:t>Kondisi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ketika</a:t>
            </a:r>
            <a:r>
              <a:rPr lang="en-ID" sz="1100" dirty="0"/>
              <a:t> </a:t>
            </a:r>
            <a:r>
              <a:rPr lang="en-ID" sz="1100" dirty="0" err="1"/>
              <a:t>sel</a:t>
            </a:r>
            <a:r>
              <a:rPr lang="en-ID" sz="1100" dirty="0"/>
              <a:t> </a:t>
            </a:r>
            <a:r>
              <a:rPr lang="en-ID" sz="1100" dirty="0" err="1"/>
              <a:t>kerucut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sel</a:t>
            </a:r>
            <a:r>
              <a:rPr lang="en-ID" sz="1100" dirty="0"/>
              <a:t> </a:t>
            </a:r>
            <a:r>
              <a:rPr lang="en-ID" sz="1100" dirty="0" err="1"/>
              <a:t>warna</a:t>
            </a:r>
            <a:r>
              <a:rPr lang="en-ID" sz="1100" dirty="0"/>
              <a:t> </a:t>
            </a:r>
            <a:r>
              <a:rPr lang="en-ID" sz="1100" dirty="0" err="1"/>
              <a:t>dalam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bekerja</a:t>
            </a:r>
            <a:r>
              <a:rPr lang="en-ID" sz="1100" dirty="0"/>
              <a:t> normal. </a:t>
            </a:r>
            <a:r>
              <a:rPr lang="en-ID" sz="1100" dirty="0" err="1"/>
              <a:t>Umumnya</a:t>
            </a:r>
            <a:r>
              <a:rPr lang="en-ID" sz="1100" dirty="0"/>
              <a:t> </a:t>
            </a:r>
            <a:r>
              <a:rPr lang="en-ID" sz="1100" dirty="0" err="1"/>
              <a:t>buta</a:t>
            </a:r>
            <a:r>
              <a:rPr lang="en-ID" sz="1100" dirty="0"/>
              <a:t> </a:t>
            </a:r>
            <a:r>
              <a:rPr lang="en-ID" sz="1100" dirty="0" err="1"/>
              <a:t>warna</a:t>
            </a:r>
            <a:r>
              <a:rPr lang="en-ID" sz="1100" dirty="0"/>
              <a:t> </a:t>
            </a:r>
            <a:r>
              <a:rPr lang="en-ID" sz="1100" dirty="0" err="1"/>
              <a:t>diderita</a:t>
            </a:r>
            <a:r>
              <a:rPr lang="en-ID" sz="1100" dirty="0"/>
              <a:t> </a:t>
            </a:r>
            <a:r>
              <a:rPr lang="en-ID" sz="1100" dirty="0" err="1"/>
              <a:t>sejak</a:t>
            </a:r>
            <a:r>
              <a:rPr lang="en-ID" sz="1100" dirty="0"/>
              <a:t> </a:t>
            </a:r>
            <a:r>
              <a:rPr lang="en-ID" sz="1100" dirty="0" err="1"/>
              <a:t>lahir</a:t>
            </a:r>
            <a:r>
              <a:rPr lang="en-ID" sz="1100" dirty="0"/>
              <a:t>, </a:t>
            </a:r>
            <a:r>
              <a:rPr lang="en-ID" sz="1100" dirty="0" err="1"/>
              <a:t>tapi</a:t>
            </a:r>
            <a:r>
              <a:rPr lang="en-ID" sz="1100" dirty="0"/>
              <a:t> </a:t>
            </a:r>
            <a:r>
              <a:rPr lang="en-ID" sz="1100" dirty="0" err="1"/>
              <a:t>bisa</a:t>
            </a:r>
            <a:r>
              <a:rPr lang="en-ID" sz="1100" dirty="0"/>
              <a:t> juga </a:t>
            </a:r>
            <a:r>
              <a:rPr lang="en-ID" sz="1100" dirty="0" err="1"/>
              <a:t>berkembang</a:t>
            </a:r>
            <a:r>
              <a:rPr lang="en-ID" sz="1100" dirty="0"/>
              <a:t> di </a:t>
            </a:r>
            <a:r>
              <a:rPr lang="en-ID" sz="1100" dirty="0" err="1"/>
              <a:t>usia</a:t>
            </a:r>
            <a:r>
              <a:rPr lang="en-ID" sz="1100" dirty="0"/>
              <a:t> </a:t>
            </a:r>
            <a:r>
              <a:rPr lang="en-ID" sz="1100" dirty="0" err="1"/>
              <a:t>dewasa</a:t>
            </a:r>
            <a:r>
              <a:rPr lang="en-ID" sz="1100" dirty="0"/>
              <a:t> </a:t>
            </a:r>
            <a:r>
              <a:rPr lang="en-ID" sz="1100" dirty="0" err="1"/>
              <a:t>akibat</a:t>
            </a:r>
            <a:r>
              <a:rPr lang="en-ID" sz="1100" dirty="0"/>
              <a:t> </a:t>
            </a:r>
            <a:r>
              <a:rPr lang="en-ID" sz="1100" dirty="0" err="1"/>
              <a:t>pengaruh</a:t>
            </a:r>
            <a:r>
              <a:rPr lang="en-ID" sz="1100" dirty="0"/>
              <a:t> </a:t>
            </a:r>
            <a:r>
              <a:rPr lang="en-ID" sz="1100" dirty="0" err="1"/>
              <a:t>konsumsi</a:t>
            </a:r>
            <a:r>
              <a:rPr lang="en-ID" sz="1100" dirty="0"/>
              <a:t> </a:t>
            </a:r>
            <a:r>
              <a:rPr lang="en-ID" sz="1100" dirty="0" err="1"/>
              <a:t>obat-obatan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dampak</a:t>
            </a:r>
            <a:r>
              <a:rPr lang="en-ID" sz="1100" dirty="0"/>
              <a:t> </a:t>
            </a:r>
            <a:r>
              <a:rPr lang="en-ID" sz="1100" dirty="0" err="1"/>
              <a:t>penyakit</a:t>
            </a:r>
            <a:r>
              <a:rPr lang="en-ID" sz="1100" dirty="0"/>
              <a:t> </a:t>
            </a:r>
            <a:r>
              <a:rPr lang="en-ID" sz="1100" dirty="0" err="1"/>
              <a:t>tertentu</a:t>
            </a:r>
            <a:r>
              <a:rPr lang="en-ID" sz="1100" dirty="0"/>
              <a:t>.</a:t>
            </a:r>
          </a:p>
          <a:p>
            <a:pPr algn="just"/>
            <a:r>
              <a:rPr lang="en-ID" sz="1100" b="1" dirty="0"/>
              <a:t>6. </a:t>
            </a:r>
            <a:r>
              <a:rPr lang="en-ID" sz="1100" b="1" dirty="0" err="1"/>
              <a:t>Glaukoma</a:t>
            </a:r>
            <a:endParaRPr lang="en-ID" sz="1100" dirty="0"/>
          </a:p>
          <a:p>
            <a:pPr algn="just"/>
            <a:r>
              <a:rPr lang="en-ID" sz="1100" dirty="0">
                <a:hlinkClick r:id="rId4"/>
              </a:rPr>
              <a:t>Glaukoma</a:t>
            </a:r>
            <a:r>
              <a:rPr lang="en-ID" sz="1100" dirty="0"/>
              <a:t> </a:t>
            </a:r>
            <a:r>
              <a:rPr lang="en-ID" sz="1100" dirty="0" err="1"/>
              <a:t>adalah</a:t>
            </a:r>
            <a:r>
              <a:rPr lang="en-ID" sz="1100" dirty="0"/>
              <a:t> </a:t>
            </a:r>
            <a:r>
              <a:rPr lang="en-ID" sz="1100" dirty="0" err="1"/>
              <a:t>penyakit</a:t>
            </a:r>
            <a:r>
              <a:rPr lang="en-ID" sz="1100" dirty="0"/>
              <a:t> </a:t>
            </a:r>
            <a:r>
              <a:rPr lang="en-ID" sz="1100" dirty="0" err="1"/>
              <a:t>gangguan</a:t>
            </a:r>
            <a:r>
              <a:rPr lang="en-ID" sz="1100" dirty="0"/>
              <a:t> pada </a:t>
            </a:r>
            <a:r>
              <a:rPr lang="en-ID" sz="1100" dirty="0" err="1"/>
              <a:t>saraf</a:t>
            </a:r>
            <a:r>
              <a:rPr lang="en-ID" sz="1100" dirty="0"/>
              <a:t> </a:t>
            </a:r>
            <a:r>
              <a:rPr lang="en-ID" sz="1100" dirty="0" err="1"/>
              <a:t>penglihatan</a:t>
            </a:r>
            <a:r>
              <a:rPr lang="en-ID" sz="1100" dirty="0"/>
              <a:t> </a:t>
            </a:r>
            <a:r>
              <a:rPr lang="en-ID" sz="1100" dirty="0" err="1"/>
              <a:t>akibat</a:t>
            </a:r>
            <a:r>
              <a:rPr lang="en-ID" sz="1100" dirty="0"/>
              <a:t> </a:t>
            </a:r>
            <a:r>
              <a:rPr lang="en-ID" sz="1100" dirty="0" err="1"/>
              <a:t>peningkatan</a:t>
            </a:r>
            <a:r>
              <a:rPr lang="en-ID" sz="1100" dirty="0"/>
              <a:t> </a:t>
            </a:r>
            <a:r>
              <a:rPr lang="en-ID" sz="1100" dirty="0" err="1"/>
              <a:t>tekanan</a:t>
            </a:r>
            <a:r>
              <a:rPr lang="en-ID" sz="1100" dirty="0"/>
              <a:t> di </a:t>
            </a:r>
            <a:r>
              <a:rPr lang="en-ID" sz="1100" dirty="0" err="1"/>
              <a:t>dalam</a:t>
            </a:r>
            <a:r>
              <a:rPr lang="en-ID" sz="1100" dirty="0"/>
              <a:t> bola </a:t>
            </a:r>
            <a:r>
              <a:rPr lang="en-ID" sz="1100" dirty="0" err="1"/>
              <a:t>mata</a:t>
            </a:r>
            <a:r>
              <a:rPr lang="en-ID" sz="1100" dirty="0"/>
              <a:t>. </a:t>
            </a:r>
            <a:r>
              <a:rPr lang="en-ID" sz="1100" dirty="0" err="1"/>
              <a:t>Peningkatan</a:t>
            </a:r>
            <a:r>
              <a:rPr lang="en-ID" sz="1100" dirty="0"/>
              <a:t> </a:t>
            </a:r>
            <a:r>
              <a:rPr lang="en-ID" sz="1100" dirty="0" err="1"/>
              <a:t>tekanan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diduga</a:t>
            </a:r>
            <a:r>
              <a:rPr lang="en-ID" sz="1100" dirty="0"/>
              <a:t> </a:t>
            </a:r>
            <a:r>
              <a:rPr lang="en-ID" sz="1100" dirty="0" err="1"/>
              <a:t>berkaitan</a:t>
            </a:r>
            <a:r>
              <a:rPr lang="en-ID" sz="1100" dirty="0"/>
              <a:t>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tekanan</a:t>
            </a:r>
            <a:r>
              <a:rPr lang="en-ID" sz="1100" dirty="0"/>
              <a:t> </a:t>
            </a:r>
            <a:r>
              <a:rPr lang="en-ID" sz="1100" dirty="0" err="1"/>
              <a:t>darah</a:t>
            </a:r>
            <a:r>
              <a:rPr lang="en-ID" sz="1100" dirty="0"/>
              <a:t> </a:t>
            </a:r>
            <a:r>
              <a:rPr lang="en-ID" sz="1100" dirty="0" err="1"/>
              <a:t>tinggi</a:t>
            </a:r>
            <a:r>
              <a:rPr lang="en-ID" sz="1100" dirty="0"/>
              <a:t>, </a:t>
            </a:r>
            <a:r>
              <a:rPr lang="en-ID" sz="1100" dirty="0" err="1"/>
              <a:t>adanya</a:t>
            </a:r>
            <a:r>
              <a:rPr lang="en-ID" sz="1100" dirty="0"/>
              <a:t> </a:t>
            </a:r>
            <a:r>
              <a:rPr lang="en-ID" sz="1100" dirty="0" err="1"/>
              <a:t>sumbatan</a:t>
            </a:r>
            <a:r>
              <a:rPr lang="en-ID" sz="1100" dirty="0"/>
              <a:t> di </a:t>
            </a:r>
            <a:r>
              <a:rPr lang="en-ID" sz="1100" dirty="0" err="1"/>
              <a:t>saluran</a:t>
            </a:r>
            <a:r>
              <a:rPr lang="en-ID" sz="1100" dirty="0"/>
              <a:t> air </a:t>
            </a:r>
            <a:r>
              <a:rPr lang="en-ID" sz="1100" dirty="0" err="1"/>
              <a:t>mata</a:t>
            </a:r>
            <a:r>
              <a:rPr lang="en-ID" sz="1100" dirty="0"/>
              <a:t>,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penggunaan</a:t>
            </a:r>
            <a:r>
              <a:rPr lang="en-ID" sz="1100" dirty="0"/>
              <a:t> </a:t>
            </a:r>
            <a:r>
              <a:rPr lang="en-ID" sz="1100" dirty="0" err="1"/>
              <a:t>obat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golongan</a:t>
            </a:r>
            <a:r>
              <a:rPr lang="en-ID" sz="1100" dirty="0"/>
              <a:t> </a:t>
            </a:r>
            <a:r>
              <a:rPr lang="en-ID" sz="1100" dirty="0" err="1"/>
              <a:t>kortikosteroid</a:t>
            </a:r>
            <a:r>
              <a:rPr lang="en-ID" sz="1100" dirty="0"/>
              <a:t> </a:t>
            </a:r>
            <a:r>
              <a:rPr lang="en-ID" sz="1100" dirty="0" err="1"/>
              <a:t>secara</a:t>
            </a:r>
            <a:r>
              <a:rPr lang="en-ID" sz="1100" dirty="0"/>
              <a:t> </a:t>
            </a:r>
            <a:r>
              <a:rPr lang="en-ID" sz="1100" dirty="0" err="1"/>
              <a:t>berlebihan</a:t>
            </a:r>
            <a:r>
              <a:rPr lang="en-ID" sz="1100" dirty="0"/>
              <a:t>.</a:t>
            </a:r>
          </a:p>
          <a:p>
            <a:pPr algn="just"/>
            <a:r>
              <a:rPr lang="en-ID" sz="1100" b="1" dirty="0"/>
              <a:t>7. </a:t>
            </a:r>
            <a:r>
              <a:rPr lang="en-ID" sz="1100" b="1" dirty="0" err="1"/>
              <a:t>Konjungtivitis</a:t>
            </a:r>
            <a:endParaRPr lang="en-ID" sz="1100" dirty="0"/>
          </a:p>
          <a:p>
            <a:pPr algn="just"/>
            <a:r>
              <a:rPr lang="en-ID" sz="1100" dirty="0">
                <a:hlinkClick r:id="rId5"/>
              </a:rPr>
              <a:t>Konjungtivitis</a:t>
            </a:r>
            <a:r>
              <a:rPr lang="en-ID" sz="1100" dirty="0"/>
              <a:t> 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sering</a:t>
            </a:r>
            <a:r>
              <a:rPr lang="en-ID" sz="1100" dirty="0"/>
              <a:t> </a:t>
            </a:r>
            <a:r>
              <a:rPr lang="en-ID" sz="1100" dirty="0" err="1"/>
              <a:t>disebut</a:t>
            </a:r>
            <a:r>
              <a:rPr lang="en-ID" sz="1100" dirty="0"/>
              <a:t> </a:t>
            </a:r>
            <a:r>
              <a:rPr lang="en-ID" sz="1100" i="1" dirty="0"/>
              <a:t>pink-eye</a:t>
            </a:r>
            <a:r>
              <a:rPr lang="en-ID" sz="1100" dirty="0"/>
              <a:t> </a:t>
            </a:r>
            <a:r>
              <a:rPr lang="en-ID" sz="1100" dirty="0" err="1"/>
              <a:t>merupakan</a:t>
            </a:r>
            <a:r>
              <a:rPr lang="en-ID" sz="1100" dirty="0"/>
              <a:t> </a:t>
            </a:r>
            <a:r>
              <a:rPr lang="en-ID" sz="1100" dirty="0" err="1"/>
              <a:t>kelainan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yang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karena</a:t>
            </a:r>
            <a:r>
              <a:rPr lang="en-ID" sz="1100" dirty="0"/>
              <a:t> </a:t>
            </a:r>
            <a:r>
              <a:rPr lang="en-ID" sz="1100" dirty="0" err="1"/>
              <a:t>peradangan</a:t>
            </a:r>
            <a:r>
              <a:rPr lang="en-ID" sz="1100" dirty="0"/>
              <a:t> pada </a:t>
            </a:r>
            <a:r>
              <a:rPr lang="en-ID" sz="1100" dirty="0" err="1"/>
              <a:t>konjungtiva</a:t>
            </a:r>
            <a:r>
              <a:rPr lang="en-ID" sz="1100" dirty="0"/>
              <a:t> (</a:t>
            </a:r>
            <a:r>
              <a:rPr lang="en-ID" sz="1100" dirty="0" err="1"/>
              <a:t>selaput</a:t>
            </a:r>
            <a:r>
              <a:rPr lang="en-ID" sz="1100" dirty="0"/>
              <a:t> tipis yang </a:t>
            </a:r>
            <a:r>
              <a:rPr lang="en-ID" sz="1100" dirty="0" err="1"/>
              <a:t>melapisi</a:t>
            </a:r>
            <a:r>
              <a:rPr lang="en-ID" sz="1100" dirty="0"/>
              <a:t> bola </a:t>
            </a:r>
            <a:r>
              <a:rPr lang="en-ID" sz="1100" dirty="0" err="1"/>
              <a:t>mata</a:t>
            </a:r>
            <a:r>
              <a:rPr lang="en-ID" sz="1100" dirty="0"/>
              <a:t> dan </a:t>
            </a:r>
            <a:r>
              <a:rPr lang="en-ID" sz="1100" dirty="0" err="1"/>
              <a:t>kelopak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bagian</a:t>
            </a:r>
            <a:r>
              <a:rPr lang="en-ID" sz="1100" dirty="0"/>
              <a:t> </a:t>
            </a:r>
            <a:r>
              <a:rPr lang="en-ID" sz="1100" dirty="0" err="1"/>
              <a:t>dalam</a:t>
            </a:r>
            <a:r>
              <a:rPr lang="en-ID" sz="1100" dirty="0"/>
              <a:t>).</a:t>
            </a:r>
          </a:p>
          <a:p>
            <a:pPr algn="just"/>
            <a:r>
              <a:rPr lang="en-ID" sz="1100" dirty="0" err="1"/>
              <a:t>Kondisi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biasanya</a:t>
            </a:r>
            <a:r>
              <a:rPr lang="en-ID" sz="1100" dirty="0"/>
              <a:t> </a:t>
            </a:r>
            <a:r>
              <a:rPr lang="en-ID" sz="1100" dirty="0" err="1"/>
              <a:t>disebabkan</a:t>
            </a:r>
            <a:r>
              <a:rPr lang="en-ID" sz="1100" dirty="0"/>
              <a:t> oleh </a:t>
            </a:r>
            <a:r>
              <a:rPr lang="en-ID" sz="1100" dirty="0" err="1"/>
              <a:t>bakteri</a:t>
            </a:r>
            <a:r>
              <a:rPr lang="en-ID" sz="1100" dirty="0"/>
              <a:t>, virus, </a:t>
            </a:r>
            <a:r>
              <a:rPr lang="en-ID" sz="1100" dirty="0" err="1"/>
              <a:t>alergi</a:t>
            </a:r>
            <a:r>
              <a:rPr lang="en-ID" sz="1100" dirty="0"/>
              <a:t>, </a:t>
            </a:r>
            <a:r>
              <a:rPr lang="en-ID" sz="1100" dirty="0" err="1"/>
              <a:t>hingga</a:t>
            </a:r>
            <a:r>
              <a:rPr lang="en-ID" sz="1100" dirty="0"/>
              <a:t> </a:t>
            </a:r>
            <a:r>
              <a:rPr lang="en-ID" sz="1100" dirty="0" err="1"/>
              <a:t>paparan</a:t>
            </a:r>
            <a:r>
              <a:rPr lang="en-ID" sz="1100" dirty="0"/>
              <a:t> asap </a:t>
            </a:r>
            <a:r>
              <a:rPr lang="en-ID" sz="1100" dirty="0" err="1"/>
              <a:t>rokok</a:t>
            </a:r>
            <a:r>
              <a:rPr lang="en-ID" sz="1100" dirty="0"/>
              <a:t>, </a:t>
            </a:r>
            <a:r>
              <a:rPr lang="en-ID" sz="1100" dirty="0" err="1"/>
              <a:t>debu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barang</a:t>
            </a:r>
            <a:r>
              <a:rPr lang="en-ID" sz="1100" dirty="0"/>
              <a:t> </a:t>
            </a:r>
            <a:r>
              <a:rPr lang="en-ID" sz="1100" dirty="0" err="1"/>
              <a:t>kosmetik</a:t>
            </a:r>
            <a:r>
              <a:rPr lang="en-ID" sz="1100" dirty="0"/>
              <a:t> </a:t>
            </a:r>
            <a:r>
              <a:rPr lang="en-ID" sz="1100" dirty="0" err="1"/>
              <a:t>tertentu</a:t>
            </a:r>
            <a:r>
              <a:rPr lang="en-ID" sz="1100" dirty="0"/>
              <a:t>. Oleh </a:t>
            </a:r>
            <a:r>
              <a:rPr lang="en-ID" sz="1100" dirty="0" err="1"/>
              <a:t>karena</a:t>
            </a:r>
            <a:r>
              <a:rPr lang="en-ID" sz="1100" dirty="0"/>
              <a:t> </a:t>
            </a:r>
            <a:r>
              <a:rPr lang="en-ID" sz="1100" dirty="0" err="1"/>
              <a:t>itu</a:t>
            </a:r>
            <a:r>
              <a:rPr lang="en-ID" sz="1100" dirty="0"/>
              <a:t>, </a:t>
            </a:r>
            <a:r>
              <a:rPr lang="en-ID" sz="1100" dirty="0" err="1"/>
              <a:t>biasakan</a:t>
            </a:r>
            <a:r>
              <a:rPr lang="en-ID" sz="1100" dirty="0"/>
              <a:t> </a:t>
            </a:r>
            <a:r>
              <a:rPr lang="en-ID" sz="1100" dirty="0" err="1"/>
              <a:t>mencuci</a:t>
            </a:r>
            <a:r>
              <a:rPr lang="en-ID" sz="1100" dirty="0"/>
              <a:t> </a:t>
            </a:r>
            <a:r>
              <a:rPr lang="en-ID" sz="1100" dirty="0" err="1"/>
              <a:t>tangan</a:t>
            </a:r>
            <a:r>
              <a:rPr lang="en-ID" sz="1100" dirty="0"/>
              <a:t> </a:t>
            </a:r>
            <a:r>
              <a:rPr lang="en-ID" sz="1100" dirty="0" err="1"/>
              <a:t>dengan</a:t>
            </a:r>
            <a:r>
              <a:rPr lang="en-ID" sz="1100" dirty="0"/>
              <a:t> </a:t>
            </a:r>
            <a:r>
              <a:rPr lang="en-ID" sz="1100" dirty="0" err="1"/>
              <a:t>baik</a:t>
            </a:r>
            <a:r>
              <a:rPr lang="en-ID" sz="1100" dirty="0"/>
              <a:t> </a:t>
            </a:r>
            <a:r>
              <a:rPr lang="en-ID" sz="1100" dirty="0" err="1"/>
              <a:t>sebagai</a:t>
            </a:r>
            <a:r>
              <a:rPr lang="en-ID" sz="1100" dirty="0"/>
              <a:t> salah </a:t>
            </a:r>
            <a:r>
              <a:rPr lang="en-ID" sz="1100" dirty="0" err="1"/>
              <a:t>satu</a:t>
            </a:r>
            <a:r>
              <a:rPr lang="en-ID" sz="1100" dirty="0"/>
              <a:t> </a:t>
            </a:r>
            <a:r>
              <a:rPr lang="en-ID" sz="1100" dirty="0" err="1"/>
              <a:t>pencegahan</a:t>
            </a:r>
            <a:r>
              <a:rPr lang="en-ID" sz="1100" dirty="0"/>
              <a:t> </a:t>
            </a:r>
            <a:r>
              <a:rPr lang="en-ID" sz="1100" dirty="0" err="1"/>
              <a:t>kelainan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ini</a:t>
            </a:r>
            <a:r>
              <a:rPr lang="en-ID" sz="1100" dirty="0"/>
              <a:t>.</a:t>
            </a:r>
          </a:p>
          <a:p>
            <a:pPr algn="just"/>
            <a:r>
              <a:rPr lang="en-ID" sz="1100" b="1" dirty="0"/>
              <a:t>8. </a:t>
            </a:r>
            <a:r>
              <a:rPr lang="en-ID" sz="1100" b="1" dirty="0" err="1"/>
              <a:t>Katarak</a:t>
            </a:r>
            <a:endParaRPr lang="en-ID" sz="1100" dirty="0"/>
          </a:p>
          <a:p>
            <a:pPr algn="just"/>
            <a:r>
              <a:rPr lang="en-ID" sz="1100" dirty="0">
                <a:hlinkClick r:id="rId6"/>
              </a:rPr>
              <a:t>Katarak</a:t>
            </a:r>
            <a:r>
              <a:rPr lang="en-ID" sz="1100" dirty="0"/>
              <a:t> </a:t>
            </a:r>
            <a:r>
              <a:rPr lang="en-ID" sz="1100" dirty="0" err="1"/>
              <a:t>merupakan</a:t>
            </a:r>
            <a:r>
              <a:rPr lang="en-ID" sz="1100" dirty="0"/>
              <a:t> </a:t>
            </a:r>
            <a:r>
              <a:rPr lang="en-ID" sz="1100" dirty="0" err="1"/>
              <a:t>kelainan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 yang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akibat</a:t>
            </a:r>
            <a:r>
              <a:rPr lang="en-ID" sz="1100" dirty="0"/>
              <a:t> </a:t>
            </a:r>
            <a:r>
              <a:rPr lang="en-ID" sz="1100" dirty="0" err="1"/>
              <a:t>penumpukan</a:t>
            </a:r>
            <a:r>
              <a:rPr lang="en-ID" sz="1100" dirty="0"/>
              <a:t> protein pada </a:t>
            </a:r>
            <a:r>
              <a:rPr lang="en-ID" sz="1100" dirty="0" err="1"/>
              <a:t>lensa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, </a:t>
            </a:r>
            <a:r>
              <a:rPr lang="en-ID" sz="1100" dirty="0" err="1"/>
              <a:t>sehingga</a:t>
            </a:r>
            <a:r>
              <a:rPr lang="en-ID" sz="1100" dirty="0"/>
              <a:t> </a:t>
            </a:r>
            <a:r>
              <a:rPr lang="en-ID" sz="1100" dirty="0" err="1"/>
              <a:t>menjadikan</a:t>
            </a:r>
            <a:r>
              <a:rPr lang="en-ID" sz="1100" dirty="0"/>
              <a:t> </a:t>
            </a:r>
            <a:r>
              <a:rPr lang="en-ID" sz="1100" dirty="0" err="1"/>
              <a:t>penglihatan</a:t>
            </a:r>
            <a:r>
              <a:rPr lang="en-ID" sz="1100" dirty="0"/>
              <a:t> </a:t>
            </a:r>
            <a:r>
              <a:rPr lang="en-ID" sz="1100" dirty="0" err="1"/>
              <a:t>samar</a:t>
            </a:r>
            <a:r>
              <a:rPr lang="en-ID" sz="1100" dirty="0"/>
              <a:t>. </a:t>
            </a:r>
            <a:r>
              <a:rPr lang="en-ID" sz="1100" dirty="0" err="1"/>
              <a:t>Jenis</a:t>
            </a:r>
            <a:r>
              <a:rPr lang="en-ID" sz="1100" dirty="0"/>
              <a:t> </a:t>
            </a:r>
            <a:r>
              <a:rPr lang="en-ID" sz="1100" dirty="0" err="1"/>
              <a:t>katarak</a:t>
            </a:r>
            <a:r>
              <a:rPr lang="en-ID" sz="1100" dirty="0"/>
              <a:t> yang paling </a:t>
            </a:r>
            <a:r>
              <a:rPr lang="en-ID" sz="1100" dirty="0" err="1"/>
              <a:t>sering</a:t>
            </a:r>
            <a:r>
              <a:rPr lang="en-ID" sz="1100" dirty="0"/>
              <a:t>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adalah</a:t>
            </a:r>
            <a:r>
              <a:rPr lang="en-ID" sz="1100" dirty="0"/>
              <a:t> </a:t>
            </a:r>
            <a:r>
              <a:rPr lang="en-ID" sz="1100" dirty="0">
                <a:hlinkClick r:id="rId7"/>
              </a:rPr>
              <a:t>katarak nuklir</a:t>
            </a:r>
            <a:r>
              <a:rPr lang="en-ID" sz="1100" dirty="0"/>
              <a:t>.</a:t>
            </a:r>
            <a:r>
              <a:rPr lang="en-ID" sz="1100" b="1" dirty="0"/>
              <a:t> </a:t>
            </a:r>
            <a:r>
              <a:rPr lang="en-ID" sz="1100" dirty="0" err="1"/>
              <a:t>Tumpukan</a:t>
            </a:r>
            <a:r>
              <a:rPr lang="en-ID" sz="1100" dirty="0"/>
              <a:t> protein </a:t>
            </a:r>
            <a:r>
              <a:rPr lang="en-ID" sz="1100" dirty="0" err="1"/>
              <a:t>ini</a:t>
            </a:r>
            <a:r>
              <a:rPr lang="en-ID" sz="1100" dirty="0"/>
              <a:t>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terjadi</a:t>
            </a:r>
            <a:r>
              <a:rPr lang="en-ID" sz="1100" dirty="0"/>
              <a:t> </a:t>
            </a:r>
            <a:r>
              <a:rPr lang="en-ID" sz="1100" dirty="0" err="1"/>
              <a:t>akibat</a:t>
            </a:r>
            <a:r>
              <a:rPr lang="en-ID" sz="1100" dirty="0"/>
              <a:t> proses </a:t>
            </a:r>
            <a:r>
              <a:rPr lang="en-ID" sz="1100" dirty="0" err="1"/>
              <a:t>penuaan</a:t>
            </a:r>
            <a:r>
              <a:rPr lang="en-ID" sz="1100" dirty="0"/>
              <a:t>, </a:t>
            </a:r>
            <a:r>
              <a:rPr lang="en-ID" sz="1100" dirty="0" err="1"/>
              <a:t>radiasi</a:t>
            </a:r>
            <a:r>
              <a:rPr lang="en-ID" sz="1100" dirty="0"/>
              <a:t> </a:t>
            </a:r>
            <a:r>
              <a:rPr lang="en-ID" sz="1100" dirty="0" err="1"/>
              <a:t>sinar</a:t>
            </a:r>
            <a:r>
              <a:rPr lang="en-ID" sz="1100" dirty="0"/>
              <a:t> ultraviolet, diabetes, </a:t>
            </a:r>
            <a:r>
              <a:rPr lang="en-ID" sz="1100" dirty="0" err="1"/>
              <a:t>obesitas</a:t>
            </a:r>
            <a:r>
              <a:rPr lang="en-ID" sz="1100" dirty="0"/>
              <a:t>, </a:t>
            </a:r>
            <a:r>
              <a:rPr lang="en-ID" sz="1100" dirty="0" err="1"/>
              <a:t>cedera</a:t>
            </a:r>
            <a:r>
              <a:rPr lang="en-ID" sz="1100" dirty="0"/>
              <a:t> </a:t>
            </a:r>
            <a:r>
              <a:rPr lang="en-ID" sz="1100" dirty="0" err="1"/>
              <a:t>mata</a:t>
            </a:r>
            <a:r>
              <a:rPr lang="en-ID" sz="1100" dirty="0"/>
              <a:t>,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bisa</a:t>
            </a:r>
            <a:r>
              <a:rPr lang="en-ID" sz="1100" dirty="0"/>
              <a:t> juga </a:t>
            </a:r>
            <a:r>
              <a:rPr lang="en-ID" sz="1100" dirty="0" err="1"/>
              <a:t>faktor</a:t>
            </a:r>
            <a:r>
              <a:rPr lang="en-ID" sz="1100" dirty="0"/>
              <a:t> </a:t>
            </a:r>
            <a:r>
              <a:rPr lang="en-ID" sz="1100" dirty="0" err="1"/>
              <a:t>bawaan</a:t>
            </a:r>
            <a:r>
              <a:rPr lang="en-ID" sz="1100" dirty="0"/>
              <a:t> </a:t>
            </a:r>
            <a:r>
              <a:rPr lang="en-ID" sz="1100" dirty="0" err="1"/>
              <a:t>dari</a:t>
            </a:r>
            <a:r>
              <a:rPr lang="en-ID" sz="1100" dirty="0"/>
              <a:t> </a:t>
            </a:r>
            <a:r>
              <a:rPr lang="en-ID" sz="1100" dirty="0" err="1"/>
              <a:t>lahir</a:t>
            </a:r>
            <a:r>
              <a:rPr lang="en-ID" sz="1100" dirty="0"/>
              <a:t>. </a:t>
            </a:r>
            <a:r>
              <a:rPr lang="en-ID" sz="1100" dirty="0">
                <a:hlinkClick r:id="rId8"/>
              </a:rPr>
              <a:t>Operasi katarak</a:t>
            </a:r>
            <a:r>
              <a:rPr lang="en-ID" sz="1100" dirty="0"/>
              <a:t> </a:t>
            </a:r>
            <a:r>
              <a:rPr lang="en-ID" sz="1100" dirty="0" err="1"/>
              <a:t>merupakan</a:t>
            </a:r>
            <a:r>
              <a:rPr lang="en-ID" sz="1100" dirty="0"/>
              <a:t> </a:t>
            </a:r>
            <a:r>
              <a:rPr lang="en-ID" sz="1100" dirty="0" err="1"/>
              <a:t>pilihan</a:t>
            </a:r>
            <a:r>
              <a:rPr lang="en-ID" sz="1100" dirty="0"/>
              <a:t> </a:t>
            </a:r>
            <a:r>
              <a:rPr lang="en-ID" sz="1100" dirty="0" err="1"/>
              <a:t>terapi</a:t>
            </a:r>
            <a:r>
              <a:rPr lang="en-ID" sz="1100" dirty="0"/>
              <a:t> yang </a:t>
            </a:r>
            <a:r>
              <a:rPr lang="en-ID" sz="1100" dirty="0" err="1"/>
              <a:t>tepat</a:t>
            </a:r>
            <a:r>
              <a:rPr lang="en-ID" sz="1100" dirty="0"/>
              <a:t> </a:t>
            </a:r>
            <a:r>
              <a:rPr lang="en-ID" sz="1100" dirty="0" err="1"/>
              <a:t>bagi</a:t>
            </a:r>
            <a:r>
              <a:rPr lang="en-ID" sz="1100" dirty="0"/>
              <a:t> </a:t>
            </a:r>
            <a:r>
              <a:rPr lang="en-ID" sz="1100" dirty="0" err="1"/>
              <a:t>penderita</a:t>
            </a:r>
            <a:r>
              <a:rPr lang="en-ID" sz="1100" dirty="0"/>
              <a:t> </a:t>
            </a:r>
            <a:r>
              <a:rPr lang="en-ID" sz="1100" dirty="0" err="1"/>
              <a:t>katarak</a:t>
            </a:r>
            <a:r>
              <a:rPr lang="en-ID" sz="1100" dirty="0"/>
              <a:t>.</a:t>
            </a:r>
          </a:p>
          <a:p>
            <a:pPr algn="just"/>
            <a:r>
              <a:rPr lang="en-ID" sz="1100" dirty="0"/>
              <a:t>Kesehatan </a:t>
            </a:r>
            <a:r>
              <a:rPr lang="en-ID" sz="1100" dirty="0" err="1"/>
              <a:t>mata</a:t>
            </a:r>
            <a:r>
              <a:rPr lang="en-ID" sz="1100" dirty="0"/>
              <a:t> </a:t>
            </a:r>
            <a:r>
              <a:rPr lang="en-ID" sz="1100" dirty="0" err="1"/>
              <a:t>perlu</a:t>
            </a:r>
            <a:r>
              <a:rPr lang="en-ID" sz="1100" dirty="0"/>
              <a:t> </a:t>
            </a:r>
            <a:r>
              <a:rPr lang="en-ID" sz="1100" dirty="0" err="1"/>
              <a:t>dijaga</a:t>
            </a:r>
            <a:r>
              <a:rPr lang="en-ID" sz="1100" dirty="0"/>
              <a:t> </a:t>
            </a:r>
            <a:r>
              <a:rPr lang="en-ID" sz="1100" dirty="0" err="1"/>
              <a:t>sebaik</a:t>
            </a:r>
            <a:r>
              <a:rPr lang="en-ID" sz="1100" dirty="0"/>
              <a:t> </a:t>
            </a:r>
            <a:r>
              <a:rPr lang="en-ID" sz="1100" dirty="0" err="1"/>
              <a:t>mungkin</a:t>
            </a:r>
            <a:r>
              <a:rPr lang="en-ID" sz="1100" dirty="0"/>
              <a:t>, agar </a:t>
            </a:r>
            <a:r>
              <a:rPr lang="en-ID" sz="1100" dirty="0" err="1"/>
              <a:t>fungsinya</a:t>
            </a:r>
            <a:r>
              <a:rPr lang="en-ID" sz="1100" dirty="0"/>
              <a:t> </a:t>
            </a:r>
            <a:r>
              <a:rPr lang="en-ID" sz="1100" dirty="0" err="1"/>
              <a:t>tidak</a:t>
            </a:r>
            <a:r>
              <a:rPr lang="en-ID" sz="1100" dirty="0"/>
              <a:t> </a:t>
            </a:r>
            <a:r>
              <a:rPr lang="en-ID" sz="1100" dirty="0" err="1"/>
              <a:t>terganggu</a:t>
            </a:r>
            <a:r>
              <a:rPr lang="en-ID" sz="1100" dirty="0"/>
              <a:t>. </a:t>
            </a:r>
            <a:r>
              <a:rPr lang="en-ID" sz="1100" dirty="0" err="1"/>
              <a:t>Apabila</a:t>
            </a:r>
            <a:r>
              <a:rPr lang="en-ID" sz="1100" dirty="0"/>
              <a:t> Anda </a:t>
            </a:r>
            <a:r>
              <a:rPr lang="en-ID" sz="1100" dirty="0" err="1"/>
              <a:t>merasakan</a:t>
            </a:r>
            <a:r>
              <a:rPr lang="en-ID" sz="1100" dirty="0"/>
              <a:t> </a:t>
            </a:r>
            <a:r>
              <a:rPr lang="en-ID" sz="1100" dirty="0" err="1"/>
              <a:t>keluhan</a:t>
            </a:r>
            <a:r>
              <a:rPr lang="en-ID" sz="1100" dirty="0"/>
              <a:t> </a:t>
            </a:r>
            <a:r>
              <a:rPr lang="en-ID" sz="1100" dirty="0" err="1"/>
              <a:t>atau</a:t>
            </a:r>
            <a:r>
              <a:rPr lang="en-ID" sz="1100" dirty="0"/>
              <a:t> </a:t>
            </a:r>
            <a:r>
              <a:rPr lang="en-ID" sz="1100" dirty="0" err="1"/>
              <a:t>kelainan</a:t>
            </a:r>
            <a:r>
              <a:rPr lang="en-ID" sz="1100" dirty="0"/>
              <a:t> pada </a:t>
            </a:r>
            <a:r>
              <a:rPr lang="en-ID" sz="1100" dirty="0" err="1"/>
              <a:t>mata</a:t>
            </a:r>
            <a:r>
              <a:rPr lang="en-ID" sz="1100" dirty="0"/>
              <a:t>, </a:t>
            </a:r>
            <a:r>
              <a:rPr lang="en-ID" sz="1100" dirty="0" err="1"/>
              <a:t>segera</a:t>
            </a:r>
            <a:r>
              <a:rPr lang="en-ID" sz="1100" dirty="0"/>
              <a:t> </a:t>
            </a:r>
            <a:r>
              <a:rPr lang="en-ID" sz="1100" dirty="0" err="1"/>
              <a:t>lakukan</a:t>
            </a:r>
            <a:r>
              <a:rPr lang="en-ID" sz="1100" dirty="0"/>
              <a:t> </a:t>
            </a:r>
            <a:r>
              <a:rPr lang="en-ID" sz="1100" dirty="0" err="1"/>
              <a:t>pemeriksaan</a:t>
            </a:r>
            <a:r>
              <a:rPr lang="en-ID" sz="1100" dirty="0"/>
              <a:t> </a:t>
            </a:r>
            <a:r>
              <a:rPr lang="en-ID" sz="1100" dirty="0" err="1"/>
              <a:t>ke</a:t>
            </a:r>
            <a:r>
              <a:rPr lang="en-ID" sz="1100" dirty="0"/>
              <a:t> </a:t>
            </a:r>
            <a:r>
              <a:rPr lang="en-ID" sz="1100" dirty="0">
                <a:hlinkClick r:id="rId9"/>
              </a:rPr>
              <a:t>dokter mata</a:t>
            </a:r>
            <a:r>
              <a:rPr lang="en-ID" sz="1100" dirty="0"/>
              <a:t> agar </a:t>
            </a:r>
            <a:r>
              <a:rPr lang="en-ID" sz="1100" dirty="0" err="1"/>
              <a:t>dapat</a:t>
            </a:r>
            <a:r>
              <a:rPr lang="en-ID" sz="1100" dirty="0"/>
              <a:t> </a:t>
            </a:r>
            <a:r>
              <a:rPr lang="en-ID" sz="1100" dirty="0" err="1"/>
              <a:t>diberikan</a:t>
            </a:r>
            <a:r>
              <a:rPr lang="en-ID" sz="1100" dirty="0"/>
              <a:t> </a:t>
            </a:r>
            <a:r>
              <a:rPr lang="en-ID" sz="1100" dirty="0" err="1"/>
              <a:t>penanganan</a:t>
            </a:r>
            <a:r>
              <a:rPr lang="en-ID" sz="1100" dirty="0"/>
              <a:t> yang </a:t>
            </a:r>
            <a:r>
              <a:rPr lang="en-ID" sz="1100" dirty="0" err="1"/>
              <a:t>sesuai</a:t>
            </a:r>
            <a:r>
              <a:rPr lang="en-ID" sz="1100" dirty="0"/>
              <a:t>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4197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38"/>
          <p:cNvSpPr txBox="1">
            <a:spLocks noGrp="1"/>
          </p:cNvSpPr>
          <p:nvPr>
            <p:ph type="subTitle" idx="1"/>
          </p:nvPr>
        </p:nvSpPr>
        <p:spPr>
          <a:xfrm>
            <a:off x="1399909" y="2827763"/>
            <a:ext cx="6344182" cy="23181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Gangguan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pendengaran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adalah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salah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satu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gangguan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kesehatan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yang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disebabkan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oleh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terlalu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seringnya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terpapar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suara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yang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nyaring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/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keras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Kondisi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ini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juga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bisa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disebabkan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oleh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faktor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usia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Pendengaran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dapat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dikatakan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terganggu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apabila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sinyal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suara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gagal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mencapai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otak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</a:t>
            </a:r>
            <a:endParaRPr lang="en-US" altLang="en-US" sz="1400" dirty="0">
              <a:solidFill>
                <a:srgbClr val="333333"/>
              </a:solidFill>
              <a:latin typeface="Nunito" pitchFamily="2" charset="77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Pada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umumnya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,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gangguan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pendengaran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berkembang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secara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bertahap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Namun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,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hilangnya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pendengaran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dapat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eterjadi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secara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tiba-tiba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Suara-suara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yang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memiliki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tingkat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kebisingan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hingga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79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desibel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masih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bisa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dikategorikan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aman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bagi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telinga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 </a:t>
            </a:r>
            <a:r>
              <a:rPr lang="en-US" altLang="en-US" sz="1400" dirty="0" err="1">
                <a:solidFill>
                  <a:srgbClr val="333333"/>
                </a:solidFill>
                <a:latin typeface="inherit"/>
              </a:rPr>
              <a:t>manusia</a:t>
            </a:r>
            <a:r>
              <a:rPr lang="en-US" altLang="en-US" sz="1400" dirty="0">
                <a:solidFill>
                  <a:srgbClr val="333333"/>
                </a:solidFill>
                <a:latin typeface="inherit"/>
              </a:rPr>
              <a:t>.</a:t>
            </a:r>
            <a:endParaRPr lang="en-US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7" name="Google Shape;1297;p38"/>
          <p:cNvSpPr txBox="1">
            <a:spLocks noGrp="1"/>
          </p:cNvSpPr>
          <p:nvPr>
            <p:ph type="title"/>
          </p:nvPr>
        </p:nvSpPr>
        <p:spPr>
          <a:xfrm>
            <a:off x="631371" y="1719588"/>
            <a:ext cx="7881258" cy="8521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err="1"/>
              <a:t>Permasalahan</a:t>
            </a:r>
            <a:r>
              <a:rPr lang="en" sz="3200" dirty="0"/>
              <a:t> </a:t>
            </a:r>
            <a:r>
              <a:rPr lang="en" sz="3200" dirty="0" err="1"/>
              <a:t>indra</a:t>
            </a:r>
            <a:r>
              <a:rPr lang="en" sz="3200" dirty="0"/>
              <a:t> </a:t>
            </a:r>
            <a:r>
              <a:rPr lang="en" sz="3200" dirty="0" err="1"/>
              <a:t>pendengaran</a:t>
            </a:r>
            <a:endParaRPr sz="3200" dirty="0"/>
          </a:p>
        </p:txBody>
      </p:sp>
      <p:grpSp>
        <p:nvGrpSpPr>
          <p:cNvPr id="1298" name="Google Shape;1298;p38"/>
          <p:cNvGrpSpPr/>
          <p:nvPr/>
        </p:nvGrpSpPr>
        <p:grpSpPr>
          <a:xfrm>
            <a:off x="7023438" y="318063"/>
            <a:ext cx="1428832" cy="345776"/>
            <a:chOff x="-1732087" y="1528550"/>
            <a:chExt cx="1428832" cy="345776"/>
          </a:xfrm>
        </p:grpSpPr>
        <p:sp>
          <p:nvSpPr>
            <p:cNvPr id="1299" name="Google Shape;1299;p38"/>
            <p:cNvSpPr/>
            <p:nvPr/>
          </p:nvSpPr>
          <p:spPr>
            <a:xfrm>
              <a:off x="-1732087" y="152855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8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8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2" name="Google Shape;1302;p38"/>
          <p:cNvGrpSpPr/>
          <p:nvPr/>
        </p:nvGrpSpPr>
        <p:grpSpPr>
          <a:xfrm>
            <a:off x="-171975" y="2827763"/>
            <a:ext cx="1428832" cy="207801"/>
            <a:chOff x="-1732087" y="1666525"/>
            <a:chExt cx="1428832" cy="207801"/>
          </a:xfrm>
        </p:grpSpPr>
        <p:sp>
          <p:nvSpPr>
            <p:cNvPr id="1303" name="Google Shape;1303;p38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8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AutoShape 1" descr="Gangguan Pendengaran">
            <a:extLst>
              <a:ext uri="{FF2B5EF4-FFF2-40B4-BE49-F238E27FC236}">
                <a16:creationId xmlns:a16="http://schemas.microsoft.com/office/drawing/2014/main" id="{979B1842-02FA-D64A-B00F-A5CD5E1C2E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631371" y="74069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8" name="Google Shape;1388;p41"/>
          <p:cNvGrpSpPr/>
          <p:nvPr/>
        </p:nvGrpSpPr>
        <p:grpSpPr>
          <a:xfrm>
            <a:off x="4705338" y="3666413"/>
            <a:ext cx="1428832" cy="207801"/>
            <a:chOff x="-1732087" y="911738"/>
            <a:chExt cx="1428832" cy="207801"/>
          </a:xfrm>
        </p:grpSpPr>
        <p:sp>
          <p:nvSpPr>
            <p:cNvPr id="1389" name="Google Shape;1389;p41"/>
            <p:cNvSpPr/>
            <p:nvPr/>
          </p:nvSpPr>
          <p:spPr>
            <a:xfrm>
              <a:off x="-1732087" y="911738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1"/>
            <p:cNvSpPr/>
            <p:nvPr/>
          </p:nvSpPr>
          <p:spPr>
            <a:xfrm>
              <a:off x="-1732087" y="1049713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rgbClr val="94A0B9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1" name="Google Shape;1391;p41"/>
          <p:cNvSpPr txBox="1">
            <a:spLocks noGrp="1"/>
          </p:cNvSpPr>
          <p:nvPr>
            <p:ph type="subTitle" idx="1"/>
          </p:nvPr>
        </p:nvSpPr>
        <p:spPr>
          <a:xfrm>
            <a:off x="446567" y="1137000"/>
            <a:ext cx="7985051" cy="35519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 algn="just">
              <a:buNone/>
            </a:pPr>
            <a:r>
              <a:rPr lang="en-ID" sz="1200" b="1" dirty="0"/>
              <a:t>1. Otitis </a:t>
            </a:r>
            <a:r>
              <a:rPr lang="en-ID" sz="1200" b="1" dirty="0" err="1"/>
              <a:t>eksterna</a:t>
            </a:r>
            <a:endParaRPr lang="en-ID" sz="1200" b="1" dirty="0"/>
          </a:p>
          <a:p>
            <a:pPr marL="114300" indent="0" algn="just">
              <a:buNone/>
            </a:pPr>
            <a:r>
              <a:rPr lang="en-ID" sz="1200" dirty="0">
                <a:hlinkClick r:id="rId3"/>
              </a:rPr>
              <a:t>Otitis eksterna</a:t>
            </a:r>
            <a:r>
              <a:rPr lang="en-ID" sz="1200" dirty="0"/>
              <a:t> </a:t>
            </a:r>
            <a:r>
              <a:rPr lang="en-ID" sz="1200" dirty="0" err="1"/>
              <a:t>atau</a:t>
            </a:r>
            <a:r>
              <a:rPr lang="en-ID" sz="1200" dirty="0"/>
              <a:t> </a:t>
            </a:r>
            <a:r>
              <a:rPr lang="en-ID" sz="1200" i="1" dirty="0"/>
              <a:t>swimmer’s ear</a:t>
            </a:r>
            <a:r>
              <a:rPr lang="en-ID" sz="1200" dirty="0"/>
              <a:t> </a:t>
            </a:r>
            <a:r>
              <a:rPr lang="en-ID" sz="1200" dirty="0" err="1"/>
              <a:t>merupakan</a:t>
            </a:r>
            <a:r>
              <a:rPr lang="en-ID" sz="1200" dirty="0"/>
              <a:t> </a:t>
            </a:r>
            <a:r>
              <a:rPr lang="en-ID" sz="1200" dirty="0" err="1"/>
              <a:t>peradangan</a:t>
            </a:r>
            <a:r>
              <a:rPr lang="en-ID" sz="1200" dirty="0"/>
              <a:t> pada </a:t>
            </a:r>
            <a:r>
              <a:rPr lang="en-ID" sz="1200" dirty="0" err="1"/>
              <a:t>telinga</a:t>
            </a:r>
            <a:r>
              <a:rPr lang="en-ID" sz="1200" dirty="0"/>
              <a:t> </a:t>
            </a:r>
            <a:r>
              <a:rPr lang="en-ID" sz="1200" dirty="0" err="1"/>
              <a:t>luar</a:t>
            </a:r>
            <a:r>
              <a:rPr lang="en-ID" sz="1200" dirty="0"/>
              <a:t>. </a:t>
            </a:r>
            <a:r>
              <a:rPr lang="en-ID" sz="1200" dirty="0" err="1"/>
              <a:t>Gangguan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bisa</a:t>
            </a:r>
            <a:r>
              <a:rPr lang="en-ID" sz="1200" dirty="0"/>
              <a:t> </a:t>
            </a:r>
            <a:r>
              <a:rPr lang="en-ID" sz="1200" dirty="0" err="1"/>
              <a:t>terjadi</a:t>
            </a:r>
            <a:r>
              <a:rPr lang="en-ID" sz="1200" dirty="0"/>
              <a:t> </a:t>
            </a:r>
            <a:r>
              <a:rPr lang="en-ID" sz="1200" dirty="0" err="1"/>
              <a:t>jika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 Anda </a:t>
            </a:r>
            <a:r>
              <a:rPr lang="en-ID" sz="1200" dirty="0" err="1"/>
              <a:t>sering</a:t>
            </a:r>
            <a:r>
              <a:rPr lang="en-ID" sz="1200" dirty="0"/>
              <a:t> </a:t>
            </a:r>
            <a:r>
              <a:rPr lang="en-ID" sz="1200" dirty="0" err="1"/>
              <a:t>kemasukan</a:t>
            </a:r>
            <a:r>
              <a:rPr lang="en-ID" sz="1200" dirty="0"/>
              <a:t> air, </a:t>
            </a:r>
            <a:r>
              <a:rPr lang="en-ID" sz="1200" dirty="0" err="1"/>
              <a:t>misalnya</a:t>
            </a:r>
            <a:r>
              <a:rPr lang="en-ID" sz="1200" dirty="0"/>
              <a:t> </a:t>
            </a:r>
            <a:r>
              <a:rPr lang="en-ID" sz="1200" dirty="0" err="1"/>
              <a:t>karena</a:t>
            </a:r>
            <a:r>
              <a:rPr lang="en-ID" sz="1200" dirty="0"/>
              <a:t> </a:t>
            </a:r>
            <a:r>
              <a:rPr lang="en-ID" sz="1200" dirty="0" err="1"/>
              <a:t>berenang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dirty="0" err="1"/>
              <a:t>Telinga</a:t>
            </a:r>
            <a:r>
              <a:rPr lang="en-ID" sz="1200" dirty="0"/>
              <a:t> yang </a:t>
            </a:r>
            <a:r>
              <a:rPr lang="en-ID" sz="1200" dirty="0" err="1"/>
              <a:t>sering</a:t>
            </a:r>
            <a:r>
              <a:rPr lang="en-ID" sz="1200" dirty="0"/>
              <a:t> </a:t>
            </a:r>
            <a:r>
              <a:rPr lang="en-ID" sz="1200" dirty="0" err="1"/>
              <a:t>kemasukan</a:t>
            </a:r>
            <a:r>
              <a:rPr lang="en-ID" sz="1200" dirty="0"/>
              <a:t> air </a:t>
            </a:r>
            <a:r>
              <a:rPr lang="en-ID" sz="1200" dirty="0" err="1"/>
              <a:t>akan</a:t>
            </a:r>
            <a:r>
              <a:rPr lang="en-ID" sz="1200" dirty="0"/>
              <a:t> </a:t>
            </a:r>
            <a:r>
              <a:rPr lang="en-ID" sz="1200" dirty="0" err="1"/>
              <a:t>menjadi</a:t>
            </a:r>
            <a:r>
              <a:rPr lang="en-ID" sz="1200" dirty="0"/>
              <a:t> </a:t>
            </a:r>
            <a:r>
              <a:rPr lang="en-ID" sz="1200" dirty="0" err="1"/>
              <a:t>basah</a:t>
            </a:r>
            <a:r>
              <a:rPr lang="en-ID" sz="1200" dirty="0"/>
              <a:t> dan </a:t>
            </a:r>
            <a:r>
              <a:rPr lang="en-ID" sz="1200" dirty="0" err="1"/>
              <a:t>lembap</a:t>
            </a:r>
            <a:r>
              <a:rPr lang="en-ID" sz="1200" dirty="0"/>
              <a:t>, </a:t>
            </a:r>
            <a:r>
              <a:rPr lang="en-ID" sz="1200" dirty="0" err="1"/>
              <a:t>sehingga</a:t>
            </a:r>
            <a:r>
              <a:rPr lang="en-ID" sz="1200" dirty="0"/>
              <a:t> </a:t>
            </a:r>
            <a:r>
              <a:rPr lang="en-ID" sz="1200" dirty="0" err="1"/>
              <a:t>memudahkan</a:t>
            </a:r>
            <a:r>
              <a:rPr lang="en-ID" sz="1200" dirty="0"/>
              <a:t> </a:t>
            </a:r>
            <a:r>
              <a:rPr lang="en-ID" sz="1200" dirty="0" err="1"/>
              <a:t>bakteri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jamur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mudah</a:t>
            </a:r>
            <a:r>
              <a:rPr lang="en-ID" sz="1200" dirty="0"/>
              <a:t> </a:t>
            </a:r>
            <a:r>
              <a:rPr lang="en-ID" sz="1200" dirty="0" err="1"/>
              <a:t>berkembang</a:t>
            </a:r>
            <a:r>
              <a:rPr lang="en-ID" sz="1200" dirty="0"/>
              <a:t> </a:t>
            </a:r>
            <a:r>
              <a:rPr lang="en-ID" sz="1200" dirty="0" err="1"/>
              <a:t>biak</a:t>
            </a:r>
            <a:r>
              <a:rPr lang="en-ID" sz="1200" dirty="0"/>
              <a:t> di liang </a:t>
            </a:r>
            <a:r>
              <a:rPr lang="en-ID" sz="1200" dirty="0" err="1"/>
              <a:t>telinga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dirty="0" err="1"/>
              <a:t>Selain</a:t>
            </a:r>
            <a:r>
              <a:rPr lang="en-ID" sz="1200" dirty="0"/>
              <a:t> </a:t>
            </a:r>
            <a:r>
              <a:rPr lang="en-ID" sz="1200" dirty="0" err="1"/>
              <a:t>karena</a:t>
            </a:r>
            <a:r>
              <a:rPr lang="en-ID" sz="1200" dirty="0"/>
              <a:t> liang </a:t>
            </a:r>
            <a:r>
              <a:rPr lang="en-ID" sz="1200" dirty="0" err="1"/>
              <a:t>telinga</a:t>
            </a:r>
            <a:r>
              <a:rPr lang="en-ID" sz="1200" dirty="0"/>
              <a:t> yang </a:t>
            </a:r>
            <a:r>
              <a:rPr lang="en-ID" sz="1200" dirty="0" err="1"/>
              <a:t>sering</a:t>
            </a:r>
            <a:r>
              <a:rPr lang="en-ID" sz="1200" dirty="0"/>
              <a:t> </a:t>
            </a:r>
            <a:r>
              <a:rPr lang="en-ID" sz="1200" dirty="0" err="1"/>
              <a:t>basah</a:t>
            </a:r>
            <a:r>
              <a:rPr lang="en-ID" sz="1200" dirty="0"/>
              <a:t>, otitis </a:t>
            </a:r>
            <a:r>
              <a:rPr lang="en-ID" sz="1200" dirty="0" err="1"/>
              <a:t>eksterna</a:t>
            </a:r>
            <a:r>
              <a:rPr lang="en-ID" sz="1200" dirty="0"/>
              <a:t> juga </a:t>
            </a:r>
            <a:r>
              <a:rPr lang="en-ID" sz="1200" dirty="0" err="1"/>
              <a:t>bisa</a:t>
            </a:r>
            <a:r>
              <a:rPr lang="en-ID" sz="1200" dirty="0"/>
              <a:t> </a:t>
            </a:r>
            <a:r>
              <a:rPr lang="en-ID" sz="1200" dirty="0" err="1"/>
              <a:t>disebabkan</a:t>
            </a:r>
            <a:r>
              <a:rPr lang="en-ID" sz="1200" dirty="0"/>
              <a:t> oleh </a:t>
            </a:r>
            <a:r>
              <a:rPr lang="en-ID" sz="1200" dirty="0" err="1"/>
              <a:t>hal</a:t>
            </a:r>
            <a:r>
              <a:rPr lang="en-ID" sz="1200" dirty="0"/>
              <a:t> lain, </a:t>
            </a:r>
            <a:r>
              <a:rPr lang="en-ID" sz="1200" dirty="0" err="1"/>
              <a:t>seperti</a:t>
            </a:r>
            <a:r>
              <a:rPr lang="en-ID" sz="1200" dirty="0"/>
              <a:t> </a:t>
            </a:r>
            <a:r>
              <a:rPr lang="en-ID" sz="1200" dirty="0" err="1"/>
              <a:t>terlalu</a:t>
            </a:r>
            <a:r>
              <a:rPr lang="en-ID" sz="1200" dirty="0"/>
              <a:t> </a:t>
            </a:r>
            <a:r>
              <a:rPr lang="en-ID" sz="1200" dirty="0" err="1"/>
              <a:t>sering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terlalu</a:t>
            </a:r>
            <a:r>
              <a:rPr lang="en-ID" sz="1200" dirty="0"/>
              <a:t> </a:t>
            </a:r>
            <a:r>
              <a:rPr lang="en-ID" sz="1200" dirty="0" err="1"/>
              <a:t>kuat</a:t>
            </a:r>
            <a:r>
              <a:rPr lang="en-ID" sz="1200" dirty="0"/>
              <a:t> </a:t>
            </a:r>
            <a:r>
              <a:rPr lang="en-ID" sz="1200" dirty="0" err="1"/>
              <a:t>membersihkan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, </a:t>
            </a:r>
            <a:r>
              <a:rPr lang="en-ID" sz="1200" dirty="0" err="1"/>
              <a:t>luka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cedera</a:t>
            </a:r>
            <a:r>
              <a:rPr lang="en-ID" sz="1200" dirty="0"/>
              <a:t>, </a:t>
            </a:r>
            <a:r>
              <a:rPr lang="en-ID" sz="1200" dirty="0" err="1"/>
              <a:t>kemasukan</a:t>
            </a:r>
            <a:r>
              <a:rPr lang="en-ID" sz="1200" dirty="0"/>
              <a:t> </a:t>
            </a:r>
            <a:r>
              <a:rPr lang="en-ID" sz="1200" dirty="0" err="1"/>
              <a:t>benda</a:t>
            </a:r>
            <a:r>
              <a:rPr lang="en-ID" sz="1200" dirty="0"/>
              <a:t> </a:t>
            </a:r>
            <a:r>
              <a:rPr lang="en-ID" sz="1200" dirty="0" err="1"/>
              <a:t>asing</a:t>
            </a:r>
            <a:r>
              <a:rPr lang="en-ID" sz="1200" dirty="0"/>
              <a:t>,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masalah</a:t>
            </a:r>
            <a:r>
              <a:rPr lang="en-ID" sz="1200" dirty="0"/>
              <a:t> pada </a:t>
            </a:r>
            <a:r>
              <a:rPr lang="en-ID" sz="1200" dirty="0" err="1"/>
              <a:t>kulit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, </a:t>
            </a:r>
            <a:r>
              <a:rPr lang="en-ID" sz="1200" dirty="0" err="1"/>
              <a:t>misalnya</a:t>
            </a:r>
            <a:r>
              <a:rPr lang="en-ID" sz="1200" dirty="0"/>
              <a:t> </a:t>
            </a:r>
            <a:r>
              <a:rPr lang="en-ID" sz="1200" dirty="0" err="1"/>
              <a:t>kulit</a:t>
            </a:r>
            <a:r>
              <a:rPr lang="en-ID" sz="1200" dirty="0"/>
              <a:t> </a:t>
            </a:r>
            <a:r>
              <a:rPr lang="en-ID" sz="1200" dirty="0" err="1"/>
              <a:t>kering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eksim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b="1" dirty="0"/>
              <a:t>2. Otitis media</a:t>
            </a:r>
          </a:p>
          <a:p>
            <a:pPr marL="114300" indent="0" algn="just">
              <a:buNone/>
            </a:pPr>
            <a:r>
              <a:rPr lang="en-ID" sz="1200" dirty="0">
                <a:hlinkClick r:id="rId4"/>
              </a:rPr>
              <a:t>Otitis media</a:t>
            </a:r>
            <a:r>
              <a:rPr lang="en-ID" sz="1200" dirty="0"/>
              <a:t> </a:t>
            </a:r>
            <a:r>
              <a:rPr lang="en-ID" sz="1200" dirty="0" err="1"/>
              <a:t>merupakan</a:t>
            </a:r>
            <a:r>
              <a:rPr lang="en-ID" sz="1200" dirty="0"/>
              <a:t> </a:t>
            </a:r>
            <a:r>
              <a:rPr lang="en-ID" sz="1200" dirty="0" err="1"/>
              <a:t>gangguan</a:t>
            </a:r>
            <a:r>
              <a:rPr lang="en-ID" sz="1200" dirty="0"/>
              <a:t> pada </a:t>
            </a:r>
            <a:r>
              <a:rPr lang="en-ID" sz="1200" dirty="0" err="1"/>
              <a:t>telinga</a:t>
            </a:r>
            <a:r>
              <a:rPr lang="en-ID" sz="1200" dirty="0"/>
              <a:t> </a:t>
            </a:r>
            <a:r>
              <a:rPr lang="en-ID" sz="1200" dirty="0" err="1"/>
              <a:t>bagian</a:t>
            </a:r>
            <a:r>
              <a:rPr lang="en-ID" sz="1200" dirty="0"/>
              <a:t> </a:t>
            </a:r>
            <a:r>
              <a:rPr lang="en-ID" sz="1200" dirty="0" err="1"/>
              <a:t>tengah</a:t>
            </a:r>
            <a:r>
              <a:rPr lang="en-ID" sz="1200" dirty="0"/>
              <a:t> yang </a:t>
            </a:r>
            <a:r>
              <a:rPr lang="en-ID" sz="1200" dirty="0" err="1"/>
              <a:t>disebabkan</a:t>
            </a:r>
            <a:r>
              <a:rPr lang="en-ID" sz="1200" dirty="0"/>
              <a:t> oleh </a:t>
            </a:r>
            <a:r>
              <a:rPr lang="en-ID" sz="1200" dirty="0" err="1"/>
              <a:t>infeksi</a:t>
            </a:r>
            <a:r>
              <a:rPr lang="en-ID" sz="1200" dirty="0"/>
              <a:t> virus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bakteri</a:t>
            </a:r>
            <a:r>
              <a:rPr lang="en-ID" sz="1200" dirty="0"/>
              <a:t>. Otitis media </a:t>
            </a:r>
            <a:r>
              <a:rPr lang="en-ID" sz="1200" dirty="0" err="1"/>
              <a:t>lebih</a:t>
            </a:r>
            <a:r>
              <a:rPr lang="en-ID" sz="1200" dirty="0"/>
              <a:t> </a:t>
            </a:r>
            <a:r>
              <a:rPr lang="en-ID" sz="1200" dirty="0" err="1"/>
              <a:t>sering</a:t>
            </a:r>
            <a:r>
              <a:rPr lang="en-ID" sz="1200" dirty="0"/>
              <a:t> </a:t>
            </a:r>
            <a:r>
              <a:rPr lang="en-ID" sz="1200" dirty="0" err="1"/>
              <a:t>dialami</a:t>
            </a:r>
            <a:r>
              <a:rPr lang="en-ID" sz="1200" dirty="0"/>
              <a:t> oleh </a:t>
            </a:r>
            <a:r>
              <a:rPr lang="en-ID" sz="1200" dirty="0" err="1"/>
              <a:t>anak-anak</a:t>
            </a:r>
            <a:r>
              <a:rPr lang="en-ID" sz="1200" dirty="0"/>
              <a:t> </a:t>
            </a:r>
            <a:r>
              <a:rPr lang="en-ID" sz="1200" dirty="0" err="1"/>
              <a:t>dibandingkan</a:t>
            </a:r>
            <a:r>
              <a:rPr lang="en-ID" sz="1200" dirty="0"/>
              <a:t> orang </a:t>
            </a:r>
            <a:r>
              <a:rPr lang="en-ID" sz="1200" dirty="0" err="1"/>
              <a:t>dewasa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dirty="0" err="1"/>
              <a:t>Gejala</a:t>
            </a:r>
            <a:r>
              <a:rPr lang="en-ID" sz="1200" dirty="0"/>
              <a:t> yang </a:t>
            </a:r>
            <a:r>
              <a:rPr lang="en-ID" sz="1200" dirty="0" err="1"/>
              <a:t>ditimbulkan</a:t>
            </a:r>
            <a:r>
              <a:rPr lang="en-ID" sz="1200" dirty="0"/>
              <a:t> oleh otitis media </a:t>
            </a:r>
            <a:r>
              <a:rPr lang="en-ID" sz="1200" dirty="0" err="1"/>
              <a:t>antara</a:t>
            </a:r>
            <a:r>
              <a:rPr lang="en-ID" sz="1200" dirty="0"/>
              <a:t> lain </a:t>
            </a:r>
            <a:r>
              <a:rPr lang="en-ID" sz="1200" dirty="0" err="1"/>
              <a:t>sakit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, </a:t>
            </a:r>
            <a:r>
              <a:rPr lang="en-ID" sz="1200" dirty="0" err="1"/>
              <a:t>gangguan</a:t>
            </a:r>
            <a:r>
              <a:rPr lang="en-ID" sz="1200" dirty="0"/>
              <a:t> </a:t>
            </a:r>
            <a:r>
              <a:rPr lang="en-ID" sz="1200" dirty="0" err="1"/>
              <a:t>pendengaran</a:t>
            </a:r>
            <a:r>
              <a:rPr lang="en-ID" sz="1200" dirty="0"/>
              <a:t>, </a:t>
            </a:r>
            <a:r>
              <a:rPr lang="en-ID" sz="1200" dirty="0" err="1"/>
              <a:t>demam</a:t>
            </a:r>
            <a:r>
              <a:rPr lang="en-ID" sz="1200" dirty="0"/>
              <a:t>, </a:t>
            </a:r>
            <a:r>
              <a:rPr lang="en-ID" sz="1200" dirty="0" err="1"/>
              <a:t>serta</a:t>
            </a:r>
            <a:r>
              <a:rPr lang="en-ID" sz="1200" dirty="0"/>
              <a:t> </a:t>
            </a:r>
            <a:r>
              <a:rPr lang="en-ID" sz="1200" dirty="0" err="1"/>
              <a:t>keluarnya</a:t>
            </a:r>
            <a:r>
              <a:rPr lang="en-ID" sz="1200" dirty="0"/>
              <a:t> </a:t>
            </a:r>
            <a:r>
              <a:rPr lang="en-ID" sz="1200" dirty="0" err="1"/>
              <a:t>cairan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 yang </a:t>
            </a:r>
            <a:r>
              <a:rPr lang="en-ID" sz="1200" dirty="0" err="1"/>
              <a:t>berwarna</a:t>
            </a:r>
            <a:r>
              <a:rPr lang="en-ID" sz="1200" dirty="0"/>
              <a:t> </a:t>
            </a:r>
            <a:r>
              <a:rPr lang="en-ID" sz="1200" dirty="0" err="1"/>
              <a:t>kekuningan</a:t>
            </a:r>
            <a:r>
              <a:rPr lang="en-ID" sz="1200" dirty="0"/>
              <a:t>, </a:t>
            </a:r>
            <a:r>
              <a:rPr lang="en-ID" sz="1200" dirty="0" err="1"/>
              <a:t>kehijauan</a:t>
            </a:r>
            <a:r>
              <a:rPr lang="en-ID" sz="1200" dirty="0"/>
              <a:t>,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kecokelatan</a:t>
            </a:r>
            <a:r>
              <a:rPr lang="en-ID" sz="1200" dirty="0"/>
              <a:t>, dan </a:t>
            </a:r>
            <a:r>
              <a:rPr lang="en-ID" sz="1200" dirty="0" err="1"/>
              <a:t>berbau</a:t>
            </a:r>
            <a:r>
              <a:rPr lang="en-ID" sz="1200" dirty="0"/>
              <a:t> </a:t>
            </a:r>
            <a:r>
              <a:rPr lang="en-ID" sz="1200" dirty="0" err="1"/>
              <a:t>busuk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b="1" dirty="0"/>
              <a:t>3. Otitis interna</a:t>
            </a:r>
          </a:p>
          <a:p>
            <a:pPr marL="114300" indent="0" algn="just">
              <a:buNone/>
            </a:pPr>
            <a:r>
              <a:rPr lang="en-ID" sz="1200" dirty="0"/>
              <a:t>Otitis interna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infeksi</a:t>
            </a:r>
            <a:r>
              <a:rPr lang="en-ID" sz="1200" dirty="0"/>
              <a:t> pada </a:t>
            </a:r>
            <a:r>
              <a:rPr lang="en-ID" sz="1200" dirty="0">
                <a:hlinkClick r:id="rId5"/>
              </a:rPr>
              <a:t>telinga dalam</a:t>
            </a:r>
            <a:r>
              <a:rPr lang="en-ID" sz="1200" dirty="0"/>
              <a:t> yang </a:t>
            </a:r>
            <a:r>
              <a:rPr lang="en-ID" sz="1200" dirty="0" err="1"/>
              <a:t>mengendalikan</a:t>
            </a:r>
            <a:r>
              <a:rPr lang="en-ID" sz="1200" dirty="0"/>
              <a:t> </a:t>
            </a:r>
            <a:r>
              <a:rPr lang="en-ID" sz="1200" dirty="0" err="1"/>
              <a:t>fungsi</a:t>
            </a:r>
            <a:r>
              <a:rPr lang="en-ID" sz="1200" dirty="0"/>
              <a:t> </a:t>
            </a:r>
            <a:r>
              <a:rPr lang="en-ID" sz="1200" dirty="0" err="1"/>
              <a:t>pendengaran</a:t>
            </a:r>
            <a:r>
              <a:rPr lang="en-ID" sz="1200" dirty="0"/>
              <a:t> dan </a:t>
            </a:r>
            <a:r>
              <a:rPr lang="en-ID" sz="1200" dirty="0" err="1"/>
              <a:t>menjaga</a:t>
            </a:r>
            <a:r>
              <a:rPr lang="en-ID" sz="1200" dirty="0"/>
              <a:t> </a:t>
            </a:r>
            <a:r>
              <a:rPr lang="en-ID" sz="1200" dirty="0" err="1"/>
              <a:t>keseimbangan</a:t>
            </a:r>
            <a:r>
              <a:rPr lang="en-ID" sz="1200" dirty="0"/>
              <a:t> </a:t>
            </a:r>
            <a:r>
              <a:rPr lang="en-ID" sz="1200" dirty="0" err="1"/>
              <a:t>tubuh</a:t>
            </a:r>
            <a:r>
              <a:rPr lang="en-ID" sz="1200" dirty="0"/>
              <a:t>. </a:t>
            </a:r>
            <a:r>
              <a:rPr lang="en-ID" sz="1200" dirty="0" err="1"/>
              <a:t>Gangguan</a:t>
            </a:r>
            <a:r>
              <a:rPr lang="en-ID" sz="1200" dirty="0"/>
              <a:t> pada </a:t>
            </a:r>
            <a:r>
              <a:rPr lang="en-ID" sz="1200" dirty="0" err="1"/>
              <a:t>telinga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terjadi</a:t>
            </a:r>
            <a:r>
              <a:rPr lang="en-ID" sz="1200" dirty="0"/>
              <a:t> </a:t>
            </a:r>
            <a:r>
              <a:rPr lang="en-ID" sz="1200" dirty="0" err="1"/>
              <a:t>akibat</a:t>
            </a:r>
            <a:r>
              <a:rPr lang="en-ID" sz="1200" dirty="0"/>
              <a:t> otitis media yang </a:t>
            </a:r>
            <a:r>
              <a:rPr lang="en-ID" sz="1200" dirty="0" err="1"/>
              <a:t>tidak</a:t>
            </a:r>
            <a:r>
              <a:rPr lang="en-ID" sz="1200" dirty="0"/>
              <a:t> </a:t>
            </a:r>
            <a:r>
              <a:rPr lang="en-ID" sz="1200" dirty="0" err="1"/>
              <a:t>diobati</a:t>
            </a:r>
            <a:r>
              <a:rPr lang="en-ID" sz="1200" dirty="0"/>
              <a:t> dan </a:t>
            </a:r>
            <a:r>
              <a:rPr lang="en-ID" sz="1200" dirty="0" err="1"/>
              <a:t>infeksi</a:t>
            </a:r>
            <a:r>
              <a:rPr lang="en-ID" sz="1200" dirty="0"/>
              <a:t> virus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bakteri</a:t>
            </a:r>
            <a:r>
              <a:rPr lang="en-ID" sz="1200" dirty="0"/>
              <a:t> di </a:t>
            </a:r>
            <a:r>
              <a:rPr lang="en-ID" sz="1200" dirty="0" err="1"/>
              <a:t>telinga</a:t>
            </a:r>
            <a:r>
              <a:rPr lang="en-ID" sz="1200" dirty="0"/>
              <a:t>.</a:t>
            </a:r>
          </a:p>
          <a:p>
            <a:pPr marL="114300" indent="0" algn="just">
              <a:buNone/>
            </a:pPr>
            <a:r>
              <a:rPr lang="en-ID" sz="1200" dirty="0" err="1"/>
              <a:t>Gejala</a:t>
            </a:r>
            <a:r>
              <a:rPr lang="en-ID" sz="1200" dirty="0"/>
              <a:t> </a:t>
            </a:r>
            <a:r>
              <a:rPr lang="en-ID" sz="1200" dirty="0" err="1"/>
              <a:t>infeksi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 </a:t>
            </a:r>
            <a:r>
              <a:rPr lang="en-ID" sz="1200" dirty="0" err="1"/>
              <a:t>bagian</a:t>
            </a:r>
            <a:r>
              <a:rPr lang="en-ID" sz="1200" dirty="0"/>
              <a:t> </a:t>
            </a:r>
            <a:r>
              <a:rPr lang="en-ID" sz="1200" dirty="0" err="1"/>
              <a:t>dalam</a:t>
            </a:r>
            <a:r>
              <a:rPr lang="en-ID" sz="1200" dirty="0"/>
              <a:t> </a:t>
            </a:r>
            <a:r>
              <a:rPr lang="en-ID" sz="1200" dirty="0" err="1"/>
              <a:t>meliputi</a:t>
            </a:r>
            <a:r>
              <a:rPr lang="en-ID" sz="1200" dirty="0"/>
              <a:t> </a:t>
            </a:r>
            <a:r>
              <a:rPr lang="en-ID" sz="1200" dirty="0">
                <a:hlinkClick r:id="rId6"/>
              </a:rPr>
              <a:t>vertigo</a:t>
            </a:r>
            <a:r>
              <a:rPr lang="en-ID" sz="1200" dirty="0"/>
              <a:t>, </a:t>
            </a:r>
            <a:r>
              <a:rPr lang="en-ID" sz="1200" dirty="0" err="1"/>
              <a:t>pusing</a:t>
            </a:r>
            <a:r>
              <a:rPr lang="en-ID" sz="1200" dirty="0"/>
              <a:t>, </a:t>
            </a:r>
            <a:r>
              <a:rPr lang="en-ID" sz="1200" dirty="0" err="1"/>
              <a:t>sulit</a:t>
            </a:r>
            <a:r>
              <a:rPr lang="en-ID" sz="1200" dirty="0"/>
              <a:t> </a:t>
            </a:r>
            <a:r>
              <a:rPr lang="en-ID" sz="1200" dirty="0" err="1"/>
              <a:t>berdiri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duduk, </a:t>
            </a:r>
            <a:r>
              <a:rPr lang="en-ID" sz="1200" dirty="0" err="1"/>
              <a:t>mual</a:t>
            </a:r>
            <a:r>
              <a:rPr lang="en-ID" sz="1200" dirty="0"/>
              <a:t>, </a:t>
            </a:r>
            <a:r>
              <a:rPr lang="en-ID" sz="1200" dirty="0" err="1"/>
              <a:t>muntah</a:t>
            </a:r>
            <a:r>
              <a:rPr lang="en-ID" sz="1200" dirty="0"/>
              <a:t>, </a:t>
            </a:r>
            <a:r>
              <a:rPr lang="en-ID" sz="1200" dirty="0" err="1"/>
              <a:t>telinga</a:t>
            </a:r>
            <a:r>
              <a:rPr lang="en-ID" sz="1200" dirty="0"/>
              <a:t> </a:t>
            </a:r>
            <a:r>
              <a:rPr lang="en-ID" sz="1200" dirty="0" err="1"/>
              <a:t>berdenging</a:t>
            </a:r>
            <a:r>
              <a:rPr lang="en-ID" sz="1200" dirty="0"/>
              <a:t>, </a:t>
            </a:r>
            <a:r>
              <a:rPr lang="en-ID" sz="1200" dirty="0" err="1"/>
              <a:t>sakit</a:t>
            </a:r>
            <a:r>
              <a:rPr lang="en-ID" sz="1200" dirty="0"/>
              <a:t> </a:t>
            </a:r>
            <a:r>
              <a:rPr lang="en-ID" sz="1200" dirty="0" err="1"/>
              <a:t>telinga</a:t>
            </a:r>
            <a:r>
              <a:rPr lang="en-ID" sz="1200" dirty="0"/>
              <a:t>, dan </a:t>
            </a:r>
            <a:r>
              <a:rPr lang="en-ID" sz="1200" dirty="0" err="1"/>
              <a:t>kehilangan</a:t>
            </a:r>
            <a:r>
              <a:rPr lang="en-ID" sz="1200" dirty="0"/>
              <a:t> </a:t>
            </a:r>
            <a:r>
              <a:rPr lang="en-ID" sz="1200" dirty="0" err="1"/>
              <a:t>pendengaran</a:t>
            </a:r>
            <a:r>
              <a:rPr lang="en-ID" sz="12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392" name="Google Shape;1392;p41"/>
          <p:cNvSpPr txBox="1">
            <a:spLocks noGrp="1"/>
          </p:cNvSpPr>
          <p:nvPr>
            <p:ph type="title"/>
          </p:nvPr>
        </p:nvSpPr>
        <p:spPr>
          <a:xfrm>
            <a:off x="118876" y="0"/>
            <a:ext cx="4251105" cy="11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Beberapa</a:t>
            </a:r>
            <a:r>
              <a:rPr lang="en" dirty="0"/>
              <a:t> </a:t>
            </a:r>
            <a:r>
              <a:rPr lang="en" dirty="0" err="1"/>
              <a:t>penyakit</a:t>
            </a:r>
            <a:r>
              <a:rPr lang="en" dirty="0"/>
              <a:t> </a:t>
            </a:r>
            <a:r>
              <a:rPr lang="en" dirty="0" err="1"/>
              <a:t>indra</a:t>
            </a:r>
            <a:r>
              <a:rPr lang="en" dirty="0"/>
              <a:t> </a:t>
            </a:r>
            <a:r>
              <a:rPr lang="en" dirty="0" err="1"/>
              <a:t>pendengaran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01A9B37-B66E-7145-932E-61739838A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299" y="414670"/>
            <a:ext cx="7834277" cy="3757205"/>
          </a:xfrm>
        </p:spPr>
        <p:txBody>
          <a:bodyPr/>
          <a:lstStyle/>
          <a:p>
            <a:pPr marL="114300" indent="0" algn="just">
              <a:buNone/>
            </a:pPr>
            <a:r>
              <a:rPr lang="en-ID" b="1" dirty="0"/>
              <a:t>4. </a:t>
            </a:r>
            <a:r>
              <a:rPr lang="en-ID" b="1" dirty="0" err="1"/>
              <a:t>Kolesteatoma</a:t>
            </a:r>
            <a:endParaRPr lang="en-ID" b="1" dirty="0"/>
          </a:p>
          <a:p>
            <a:pPr marL="114300" indent="0" algn="just">
              <a:buNone/>
            </a:pPr>
            <a:r>
              <a:rPr lang="en-ID" dirty="0" err="1"/>
              <a:t>Gangguan</a:t>
            </a:r>
            <a:r>
              <a:rPr lang="en-ID" dirty="0"/>
              <a:t> pada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disebabkan</a:t>
            </a:r>
            <a:r>
              <a:rPr lang="en-ID" dirty="0"/>
              <a:t> oleh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normal di </a:t>
            </a:r>
            <a:r>
              <a:rPr lang="en-ID" dirty="0" err="1"/>
              <a:t>dekat</a:t>
            </a:r>
            <a:r>
              <a:rPr lang="en-ID" dirty="0"/>
              <a:t> gendang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. </a:t>
            </a:r>
            <a:r>
              <a:rPr lang="en-ID" dirty="0" err="1"/>
              <a:t>Pertumbuhan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dan </a:t>
            </a:r>
            <a:r>
              <a:rPr lang="en-ID" dirty="0" err="1"/>
              <a:t>tulang</a:t>
            </a:r>
            <a:r>
              <a:rPr lang="en-ID" dirty="0"/>
              <a:t> di </a:t>
            </a:r>
            <a:r>
              <a:rPr lang="en-ID" dirty="0" err="1"/>
              <a:t>sekitar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kerusakan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terganggu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dirty="0">
                <a:hlinkClick r:id="rId2"/>
              </a:rPr>
              <a:t>Kolesteatoma</a:t>
            </a:r>
            <a:r>
              <a:rPr lang="en-ID" dirty="0"/>
              <a:t> 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gejala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,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berbau</a:t>
            </a:r>
            <a:r>
              <a:rPr lang="en-ID" dirty="0"/>
              <a:t> </a:t>
            </a:r>
            <a:r>
              <a:rPr lang="en-ID" dirty="0" err="1"/>
              <a:t>busuk</a:t>
            </a:r>
            <a:r>
              <a:rPr lang="en-ID" dirty="0"/>
              <a:t>,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,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terasa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tersumbat</a:t>
            </a:r>
            <a:r>
              <a:rPr lang="en-ID" dirty="0"/>
              <a:t>,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melemahnya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</a:t>
            </a:r>
            <a:r>
              <a:rPr lang="en-ID" dirty="0" err="1"/>
              <a:t>wajah</a:t>
            </a:r>
            <a:r>
              <a:rPr lang="en-ID" dirty="0"/>
              <a:t> di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sisi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yang </a:t>
            </a:r>
            <a:r>
              <a:rPr lang="en-ID" dirty="0" err="1"/>
              <a:t>terkena</a:t>
            </a:r>
            <a:r>
              <a:rPr lang="en-ID" dirty="0"/>
              <a:t> </a:t>
            </a:r>
            <a:r>
              <a:rPr lang="en-ID" dirty="0" err="1"/>
              <a:t>kolesteatoma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b="1" dirty="0"/>
              <a:t>5. </a:t>
            </a:r>
            <a:r>
              <a:rPr lang="en-ID" b="1" dirty="0" err="1"/>
              <a:t>Otosklerosis</a:t>
            </a:r>
            <a:endParaRPr lang="en-ID" b="1" dirty="0"/>
          </a:p>
          <a:p>
            <a:pPr marL="114300" indent="0" algn="just">
              <a:buNone/>
            </a:pPr>
            <a:r>
              <a:rPr lang="en-ID" dirty="0"/>
              <a:t>Ketika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menangkap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gendang </a:t>
            </a:r>
            <a:r>
              <a:rPr lang="en-ID" dirty="0" err="1"/>
              <a:t>telinga</a:t>
            </a:r>
            <a:r>
              <a:rPr lang="en-ID" dirty="0"/>
              <a:t> dan </a:t>
            </a:r>
            <a:r>
              <a:rPr lang="en-ID" dirty="0" err="1"/>
              <a:t>tulang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bergetar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impuls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rangsang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 agar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dikirim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otak</a:t>
            </a:r>
            <a:r>
              <a:rPr lang="en-ID" dirty="0"/>
              <a:t>. Ketika </a:t>
            </a:r>
            <a:r>
              <a:rPr lang="en-ID" dirty="0" err="1"/>
              <a:t>rangsangan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otak</a:t>
            </a:r>
            <a:r>
              <a:rPr lang="en-ID" dirty="0"/>
              <a:t>, </a:t>
            </a:r>
            <a:r>
              <a:rPr lang="en-ID" dirty="0" err="1"/>
              <a:t>terjadilah</a:t>
            </a:r>
            <a:r>
              <a:rPr lang="en-ID" dirty="0"/>
              <a:t> proses </a:t>
            </a:r>
            <a:r>
              <a:rPr lang="en-ID" dirty="0" err="1"/>
              <a:t>pendengaran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dirty="0" err="1"/>
              <a:t>Namun</a:t>
            </a:r>
            <a:r>
              <a:rPr lang="en-ID" dirty="0"/>
              <a:t>, pada </a:t>
            </a:r>
            <a:r>
              <a:rPr lang="en-ID" dirty="0" err="1"/>
              <a:t>kondisi</a:t>
            </a:r>
            <a:r>
              <a:rPr lang="en-ID" dirty="0"/>
              <a:t> </a:t>
            </a:r>
            <a:r>
              <a:rPr lang="en-ID" dirty="0">
                <a:hlinkClick r:id="rId3"/>
              </a:rPr>
              <a:t>otosklerosis</a:t>
            </a:r>
            <a:r>
              <a:rPr lang="en-ID" dirty="0"/>
              <a:t>, </a:t>
            </a:r>
            <a:r>
              <a:rPr lang="en-ID" dirty="0" err="1"/>
              <a:t>tulang-tulang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 </a:t>
            </a:r>
            <a:r>
              <a:rPr lang="en-ID" dirty="0">
                <a:hlinkClick r:id="rId4"/>
              </a:rPr>
              <a:t>kaku</a:t>
            </a:r>
            <a:r>
              <a:rPr lang="en-ID" dirty="0"/>
              <a:t> 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bergerak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. </a:t>
            </a:r>
            <a:r>
              <a:rPr lang="en-ID" dirty="0" err="1"/>
              <a:t>Gangguan</a:t>
            </a:r>
            <a:r>
              <a:rPr lang="en-ID" dirty="0"/>
              <a:t> pada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penderitanya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mendengar</a:t>
            </a:r>
            <a:r>
              <a:rPr lang="en-ID" dirty="0"/>
              <a:t> dan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berdenging</a:t>
            </a:r>
            <a:r>
              <a:rPr lang="en-ID" dirty="0"/>
              <a:t>.</a:t>
            </a:r>
          </a:p>
          <a:p>
            <a:pPr marL="114300" indent="0" algn="just">
              <a:buNone/>
            </a:pP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,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macam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pada </a:t>
            </a:r>
            <a:r>
              <a:rPr lang="en-ID" dirty="0" err="1"/>
              <a:t>telinga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 </a:t>
            </a:r>
            <a:r>
              <a:rPr lang="en-ID" dirty="0">
                <a:hlinkClick r:id="rId5"/>
              </a:rPr>
              <a:t>neuroma akustik</a:t>
            </a:r>
            <a:r>
              <a:rPr lang="en-ID" dirty="0"/>
              <a:t> 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 pada </a:t>
            </a:r>
            <a:r>
              <a:rPr lang="en-ID" dirty="0" err="1"/>
              <a:t>saraf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 dan </a:t>
            </a:r>
            <a:r>
              <a:rPr lang="en-ID" dirty="0">
                <a:hlinkClick r:id="rId6"/>
              </a:rPr>
              <a:t>prebiakusis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menurunnya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penuaan</a:t>
            </a:r>
            <a:r>
              <a:rPr lang="en-ID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79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p33"/>
          <p:cNvSpPr txBox="1">
            <a:spLocks noGrp="1"/>
          </p:cNvSpPr>
          <p:nvPr>
            <p:ph type="title"/>
          </p:nvPr>
        </p:nvSpPr>
        <p:spPr>
          <a:xfrm>
            <a:off x="1606050" y="1753150"/>
            <a:ext cx="5931900" cy="15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TERIMAKASIH🙏🏻</a:t>
            </a:r>
            <a:endParaRPr dirty="0"/>
          </a:p>
        </p:txBody>
      </p:sp>
      <p:sp>
        <p:nvSpPr>
          <p:cNvPr id="1188" name="Google Shape;1188;p33"/>
          <p:cNvSpPr/>
          <p:nvPr/>
        </p:nvSpPr>
        <p:spPr>
          <a:xfrm>
            <a:off x="3936126" y="482603"/>
            <a:ext cx="1272040" cy="1270537"/>
          </a:xfrm>
          <a:custGeom>
            <a:avLst/>
            <a:gdLst/>
            <a:ahLst/>
            <a:cxnLst/>
            <a:rect l="l" t="t" r="r" b="b"/>
            <a:pathLst>
              <a:path w="23689" h="23661" extrusionOk="0">
                <a:moveTo>
                  <a:pt x="11858" y="0"/>
                </a:moveTo>
                <a:cubicBezTo>
                  <a:pt x="11242" y="0"/>
                  <a:pt x="10760" y="1204"/>
                  <a:pt x="10172" y="1312"/>
                </a:cubicBezTo>
                <a:cubicBezTo>
                  <a:pt x="10150" y="1315"/>
                  <a:pt x="10127" y="1316"/>
                  <a:pt x="10104" y="1316"/>
                </a:cubicBezTo>
                <a:cubicBezTo>
                  <a:pt x="9585" y="1316"/>
                  <a:pt x="8834" y="544"/>
                  <a:pt x="8317" y="544"/>
                </a:cubicBezTo>
                <a:cubicBezTo>
                  <a:pt x="8273" y="544"/>
                  <a:pt x="8231" y="550"/>
                  <a:pt x="8191" y="562"/>
                </a:cubicBezTo>
                <a:cubicBezTo>
                  <a:pt x="7629" y="749"/>
                  <a:pt x="7522" y="2061"/>
                  <a:pt x="7013" y="2329"/>
                </a:cubicBezTo>
                <a:cubicBezTo>
                  <a:pt x="6928" y="2374"/>
                  <a:pt x="6824" y="2391"/>
                  <a:pt x="6708" y="2391"/>
                </a:cubicBezTo>
                <a:cubicBezTo>
                  <a:pt x="6279" y="2391"/>
                  <a:pt x="5687" y="2149"/>
                  <a:pt x="5249" y="2149"/>
                </a:cubicBezTo>
                <a:cubicBezTo>
                  <a:pt x="5102" y="2149"/>
                  <a:pt x="4972" y="2176"/>
                  <a:pt x="4872" y="2248"/>
                </a:cubicBezTo>
                <a:cubicBezTo>
                  <a:pt x="4417" y="2596"/>
                  <a:pt x="4711" y="3881"/>
                  <a:pt x="4310" y="4282"/>
                </a:cubicBezTo>
                <a:cubicBezTo>
                  <a:pt x="3882" y="4711"/>
                  <a:pt x="2624" y="4390"/>
                  <a:pt x="2276" y="4871"/>
                </a:cubicBezTo>
                <a:cubicBezTo>
                  <a:pt x="1928" y="5353"/>
                  <a:pt x="2597" y="6450"/>
                  <a:pt x="2356" y="6986"/>
                </a:cubicBezTo>
                <a:cubicBezTo>
                  <a:pt x="2088" y="7521"/>
                  <a:pt x="777" y="7601"/>
                  <a:pt x="589" y="8163"/>
                </a:cubicBezTo>
                <a:cubicBezTo>
                  <a:pt x="402" y="8726"/>
                  <a:pt x="1419" y="9582"/>
                  <a:pt x="1312" y="10171"/>
                </a:cubicBezTo>
                <a:cubicBezTo>
                  <a:pt x="1232" y="10760"/>
                  <a:pt x="1" y="11215"/>
                  <a:pt x="1" y="11830"/>
                </a:cubicBezTo>
                <a:cubicBezTo>
                  <a:pt x="1" y="12446"/>
                  <a:pt x="1232" y="12928"/>
                  <a:pt x="1312" y="13517"/>
                </a:cubicBezTo>
                <a:cubicBezTo>
                  <a:pt x="1419" y="14079"/>
                  <a:pt x="402" y="14935"/>
                  <a:pt x="589" y="15497"/>
                </a:cubicBezTo>
                <a:cubicBezTo>
                  <a:pt x="777" y="16033"/>
                  <a:pt x="2088" y="16166"/>
                  <a:pt x="2356" y="16675"/>
                </a:cubicBezTo>
                <a:cubicBezTo>
                  <a:pt x="2597" y="17183"/>
                  <a:pt x="1928" y="18308"/>
                  <a:pt x="2276" y="18789"/>
                </a:cubicBezTo>
                <a:cubicBezTo>
                  <a:pt x="2624" y="19271"/>
                  <a:pt x="3882" y="18950"/>
                  <a:pt x="4310" y="19378"/>
                </a:cubicBezTo>
                <a:cubicBezTo>
                  <a:pt x="4738" y="19780"/>
                  <a:pt x="4417" y="21064"/>
                  <a:pt x="4872" y="21412"/>
                </a:cubicBezTo>
                <a:cubicBezTo>
                  <a:pt x="4972" y="21485"/>
                  <a:pt x="5101" y="21512"/>
                  <a:pt x="5246" y="21512"/>
                </a:cubicBezTo>
                <a:cubicBezTo>
                  <a:pt x="5680" y="21512"/>
                  <a:pt x="6263" y="21269"/>
                  <a:pt x="6698" y="21269"/>
                </a:cubicBezTo>
                <a:cubicBezTo>
                  <a:pt x="6816" y="21269"/>
                  <a:pt x="6923" y="21287"/>
                  <a:pt x="7013" y="21332"/>
                </a:cubicBezTo>
                <a:cubicBezTo>
                  <a:pt x="7549" y="21600"/>
                  <a:pt x="7629" y="22911"/>
                  <a:pt x="8191" y="23099"/>
                </a:cubicBezTo>
                <a:cubicBezTo>
                  <a:pt x="8233" y="23111"/>
                  <a:pt x="8277" y="23116"/>
                  <a:pt x="8322" y="23116"/>
                </a:cubicBezTo>
                <a:cubicBezTo>
                  <a:pt x="8853" y="23116"/>
                  <a:pt x="9564" y="22345"/>
                  <a:pt x="10101" y="22345"/>
                </a:cubicBezTo>
                <a:cubicBezTo>
                  <a:pt x="10125" y="22345"/>
                  <a:pt x="10149" y="22346"/>
                  <a:pt x="10172" y="22349"/>
                </a:cubicBezTo>
                <a:cubicBezTo>
                  <a:pt x="10760" y="22456"/>
                  <a:pt x="11242" y="23661"/>
                  <a:pt x="11858" y="23661"/>
                </a:cubicBezTo>
                <a:cubicBezTo>
                  <a:pt x="12447" y="23661"/>
                  <a:pt x="12955" y="22456"/>
                  <a:pt x="13517" y="22349"/>
                </a:cubicBezTo>
                <a:cubicBezTo>
                  <a:pt x="13540" y="22346"/>
                  <a:pt x="13564" y="22345"/>
                  <a:pt x="13588" y="22345"/>
                </a:cubicBezTo>
                <a:cubicBezTo>
                  <a:pt x="14127" y="22345"/>
                  <a:pt x="14858" y="23116"/>
                  <a:pt x="15372" y="23116"/>
                </a:cubicBezTo>
                <a:cubicBezTo>
                  <a:pt x="15416" y="23116"/>
                  <a:pt x="15458" y="23111"/>
                  <a:pt x="15498" y="23099"/>
                </a:cubicBezTo>
                <a:cubicBezTo>
                  <a:pt x="16060" y="22911"/>
                  <a:pt x="16167" y="21600"/>
                  <a:pt x="16676" y="21332"/>
                </a:cubicBezTo>
                <a:cubicBezTo>
                  <a:pt x="16766" y="21287"/>
                  <a:pt x="16873" y="21269"/>
                  <a:pt x="16990" y="21269"/>
                </a:cubicBezTo>
                <a:cubicBezTo>
                  <a:pt x="17426" y="21269"/>
                  <a:pt x="18009" y="21512"/>
                  <a:pt x="18443" y="21512"/>
                </a:cubicBezTo>
                <a:cubicBezTo>
                  <a:pt x="18588" y="21512"/>
                  <a:pt x="18716" y="21485"/>
                  <a:pt x="18817" y="21412"/>
                </a:cubicBezTo>
                <a:cubicBezTo>
                  <a:pt x="19272" y="21064"/>
                  <a:pt x="18977" y="19780"/>
                  <a:pt x="19379" y="19378"/>
                </a:cubicBezTo>
                <a:cubicBezTo>
                  <a:pt x="19807" y="18950"/>
                  <a:pt x="21092" y="19271"/>
                  <a:pt x="21413" y="18789"/>
                </a:cubicBezTo>
                <a:cubicBezTo>
                  <a:pt x="21761" y="18308"/>
                  <a:pt x="21092" y="17210"/>
                  <a:pt x="21333" y="16675"/>
                </a:cubicBezTo>
                <a:cubicBezTo>
                  <a:pt x="21600" y="16140"/>
                  <a:pt x="22912" y="16059"/>
                  <a:pt x="23099" y="15497"/>
                </a:cubicBezTo>
                <a:cubicBezTo>
                  <a:pt x="23287" y="14935"/>
                  <a:pt x="22270" y="14079"/>
                  <a:pt x="22377" y="13517"/>
                </a:cubicBezTo>
                <a:cubicBezTo>
                  <a:pt x="22484" y="12928"/>
                  <a:pt x="23688" y="12419"/>
                  <a:pt x="23688" y="11830"/>
                </a:cubicBezTo>
                <a:cubicBezTo>
                  <a:pt x="23688" y="11242"/>
                  <a:pt x="22457" y="10733"/>
                  <a:pt x="22377" y="10171"/>
                </a:cubicBezTo>
                <a:cubicBezTo>
                  <a:pt x="22296" y="9582"/>
                  <a:pt x="23287" y="8726"/>
                  <a:pt x="23099" y="8163"/>
                </a:cubicBezTo>
                <a:cubicBezTo>
                  <a:pt x="22939" y="7601"/>
                  <a:pt x="21600" y="7494"/>
                  <a:pt x="21333" y="6986"/>
                </a:cubicBezTo>
                <a:cubicBezTo>
                  <a:pt x="21065" y="6477"/>
                  <a:pt x="21761" y="5353"/>
                  <a:pt x="21413" y="4871"/>
                </a:cubicBezTo>
                <a:cubicBezTo>
                  <a:pt x="21092" y="4390"/>
                  <a:pt x="19807" y="4711"/>
                  <a:pt x="19379" y="4282"/>
                </a:cubicBezTo>
                <a:cubicBezTo>
                  <a:pt x="18977" y="3881"/>
                  <a:pt x="19272" y="2596"/>
                  <a:pt x="18817" y="2248"/>
                </a:cubicBezTo>
                <a:cubicBezTo>
                  <a:pt x="18716" y="2176"/>
                  <a:pt x="18588" y="2149"/>
                  <a:pt x="18443" y="2149"/>
                </a:cubicBezTo>
                <a:cubicBezTo>
                  <a:pt x="18009" y="2149"/>
                  <a:pt x="17426" y="2391"/>
                  <a:pt x="16990" y="2391"/>
                </a:cubicBezTo>
                <a:cubicBezTo>
                  <a:pt x="16873" y="2391"/>
                  <a:pt x="16766" y="2374"/>
                  <a:pt x="16676" y="2329"/>
                </a:cubicBezTo>
                <a:cubicBezTo>
                  <a:pt x="16167" y="2061"/>
                  <a:pt x="16060" y="749"/>
                  <a:pt x="15498" y="562"/>
                </a:cubicBezTo>
                <a:cubicBezTo>
                  <a:pt x="15450" y="546"/>
                  <a:pt x="15401" y="539"/>
                  <a:pt x="15350" y="539"/>
                </a:cubicBezTo>
                <a:cubicBezTo>
                  <a:pt x="14820" y="539"/>
                  <a:pt x="14118" y="1316"/>
                  <a:pt x="13586" y="1316"/>
                </a:cubicBezTo>
                <a:cubicBezTo>
                  <a:pt x="13563" y="1316"/>
                  <a:pt x="13540" y="1315"/>
                  <a:pt x="13517" y="1312"/>
                </a:cubicBezTo>
                <a:cubicBezTo>
                  <a:pt x="12928" y="1204"/>
                  <a:pt x="12447" y="0"/>
                  <a:pt x="118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0" name="Google Shape;1190;p33"/>
          <p:cNvGrpSpPr/>
          <p:nvPr/>
        </p:nvGrpSpPr>
        <p:grpSpPr>
          <a:xfrm>
            <a:off x="7431288" y="660963"/>
            <a:ext cx="1428832" cy="345776"/>
            <a:chOff x="-1732087" y="1528550"/>
            <a:chExt cx="1428832" cy="345776"/>
          </a:xfrm>
        </p:grpSpPr>
        <p:sp>
          <p:nvSpPr>
            <p:cNvPr id="1191" name="Google Shape;1191;p33"/>
            <p:cNvSpPr/>
            <p:nvPr/>
          </p:nvSpPr>
          <p:spPr>
            <a:xfrm>
              <a:off x="-1732087" y="152855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-1732087" y="1666525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3"/>
            <p:cNvSpPr/>
            <p:nvPr/>
          </p:nvSpPr>
          <p:spPr>
            <a:xfrm>
              <a:off x="-1732087" y="1804500"/>
              <a:ext cx="1428832" cy="69826"/>
            </a:xfrm>
            <a:custGeom>
              <a:avLst/>
              <a:gdLst/>
              <a:ahLst/>
              <a:cxnLst/>
              <a:rect l="l" t="t" r="r" b="b"/>
              <a:pathLst>
                <a:path w="34316" h="1677" fill="none" extrusionOk="0">
                  <a:moveTo>
                    <a:pt x="0" y="1"/>
                  </a:moveTo>
                  <a:cubicBezTo>
                    <a:pt x="1070" y="6"/>
                    <a:pt x="1065" y="1610"/>
                    <a:pt x="2139" y="1610"/>
                  </a:cubicBezTo>
                  <a:cubicBezTo>
                    <a:pt x="3214" y="1610"/>
                    <a:pt x="3214" y="11"/>
                    <a:pt x="4288" y="11"/>
                  </a:cubicBezTo>
                  <a:cubicBezTo>
                    <a:pt x="5362" y="11"/>
                    <a:pt x="5357" y="1615"/>
                    <a:pt x="6427" y="1620"/>
                  </a:cubicBezTo>
                  <a:cubicBezTo>
                    <a:pt x="7501" y="1620"/>
                    <a:pt x="7506" y="15"/>
                    <a:pt x="8575" y="20"/>
                  </a:cubicBezTo>
                  <a:cubicBezTo>
                    <a:pt x="9650" y="20"/>
                    <a:pt x="9645" y="1624"/>
                    <a:pt x="10719" y="1629"/>
                  </a:cubicBezTo>
                  <a:cubicBezTo>
                    <a:pt x="11789" y="1629"/>
                    <a:pt x="11794" y="25"/>
                    <a:pt x="12868" y="30"/>
                  </a:cubicBezTo>
                  <a:cubicBezTo>
                    <a:pt x="13937" y="30"/>
                    <a:pt x="13937" y="1634"/>
                    <a:pt x="15007" y="1639"/>
                  </a:cubicBezTo>
                  <a:cubicBezTo>
                    <a:pt x="16081" y="1639"/>
                    <a:pt x="16081" y="34"/>
                    <a:pt x="17155" y="39"/>
                  </a:cubicBezTo>
                  <a:cubicBezTo>
                    <a:pt x="18230" y="39"/>
                    <a:pt x="18225" y="1643"/>
                    <a:pt x="19299" y="1648"/>
                  </a:cubicBezTo>
                  <a:cubicBezTo>
                    <a:pt x="20369" y="1648"/>
                    <a:pt x="20374" y="44"/>
                    <a:pt x="21443" y="49"/>
                  </a:cubicBezTo>
                  <a:cubicBezTo>
                    <a:pt x="22517" y="49"/>
                    <a:pt x="22513" y="1653"/>
                    <a:pt x="23587" y="1658"/>
                  </a:cubicBezTo>
                  <a:cubicBezTo>
                    <a:pt x="24661" y="1658"/>
                    <a:pt x="24661" y="53"/>
                    <a:pt x="25735" y="58"/>
                  </a:cubicBezTo>
                  <a:cubicBezTo>
                    <a:pt x="26805" y="58"/>
                    <a:pt x="26805" y="1663"/>
                    <a:pt x="27875" y="1667"/>
                  </a:cubicBezTo>
                  <a:cubicBezTo>
                    <a:pt x="28949" y="1667"/>
                    <a:pt x="28954" y="63"/>
                    <a:pt x="30023" y="68"/>
                  </a:cubicBezTo>
                  <a:cubicBezTo>
                    <a:pt x="31097" y="68"/>
                    <a:pt x="31093" y="1672"/>
                    <a:pt x="32167" y="1672"/>
                  </a:cubicBezTo>
                  <a:cubicBezTo>
                    <a:pt x="33241" y="1677"/>
                    <a:pt x="33241" y="73"/>
                    <a:pt x="34316" y="73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47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4" name="Google Shape;1194;p33"/>
          <p:cNvGrpSpPr/>
          <p:nvPr/>
        </p:nvGrpSpPr>
        <p:grpSpPr>
          <a:xfrm>
            <a:off x="-41931" y="945000"/>
            <a:ext cx="1106272" cy="2040782"/>
            <a:chOff x="-41931" y="945000"/>
            <a:chExt cx="1106272" cy="2040782"/>
          </a:xfrm>
        </p:grpSpPr>
        <p:cxnSp>
          <p:nvCxnSpPr>
            <p:cNvPr id="1195" name="Google Shape;1195;p33"/>
            <p:cNvCxnSpPr/>
            <p:nvPr/>
          </p:nvCxnSpPr>
          <p:spPr>
            <a:xfrm rot="10800000">
              <a:off x="511291" y="2432732"/>
              <a:ext cx="0" cy="110610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6" name="Google Shape;1196;p33"/>
            <p:cNvCxnSpPr/>
            <p:nvPr/>
          </p:nvCxnSpPr>
          <p:spPr>
            <a:xfrm>
              <a:off x="-41931" y="2800557"/>
              <a:ext cx="11061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7" name="Google Shape;1197;p33"/>
            <p:cNvCxnSpPr/>
            <p:nvPr/>
          </p:nvCxnSpPr>
          <p:spPr>
            <a:xfrm>
              <a:off x="-41931" y="2615326"/>
              <a:ext cx="11061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198" name="Google Shape;1198;p33"/>
            <p:cNvGrpSpPr/>
            <p:nvPr/>
          </p:nvGrpSpPr>
          <p:grpSpPr>
            <a:xfrm>
              <a:off x="-41931" y="945000"/>
              <a:ext cx="1106100" cy="2040026"/>
              <a:chOff x="-41931" y="945000"/>
              <a:chExt cx="1106100" cy="2040026"/>
            </a:xfrm>
          </p:grpSpPr>
          <p:grpSp>
            <p:nvGrpSpPr>
              <p:cNvPr id="1199" name="Google Shape;1199;p33"/>
              <p:cNvGrpSpPr/>
              <p:nvPr/>
            </p:nvGrpSpPr>
            <p:grpSpPr>
              <a:xfrm rot="-5400000" flipH="1">
                <a:off x="-331254" y="1591776"/>
                <a:ext cx="2040026" cy="746475"/>
                <a:chOff x="0" y="148125"/>
                <a:chExt cx="9144000" cy="746475"/>
              </a:xfrm>
            </p:grpSpPr>
            <p:cxnSp>
              <p:nvCxnSpPr>
                <p:cNvPr id="1200" name="Google Shape;1200;p33"/>
                <p:cNvCxnSpPr/>
                <p:nvPr/>
              </p:nvCxnSpPr>
              <p:spPr>
                <a:xfrm>
                  <a:off x="0" y="1481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01" name="Google Shape;1201;p33"/>
                <p:cNvCxnSpPr/>
                <p:nvPr/>
              </p:nvCxnSpPr>
              <p:spPr>
                <a:xfrm>
                  <a:off x="0" y="334744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02" name="Google Shape;1202;p33"/>
                <p:cNvCxnSpPr/>
                <p:nvPr/>
              </p:nvCxnSpPr>
              <p:spPr>
                <a:xfrm>
                  <a:off x="0" y="521363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03" name="Google Shape;1203;p33"/>
                <p:cNvCxnSpPr/>
                <p:nvPr/>
              </p:nvCxnSpPr>
              <p:spPr>
                <a:xfrm>
                  <a:off x="0" y="707981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204" name="Google Shape;1204;p33"/>
                <p:cNvCxnSpPr/>
                <p:nvPr/>
              </p:nvCxnSpPr>
              <p:spPr>
                <a:xfrm>
                  <a:off x="0" y="8946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lt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205" name="Google Shape;1205;p33"/>
              <p:cNvCxnSpPr/>
              <p:nvPr/>
            </p:nvCxnSpPr>
            <p:spPr>
              <a:xfrm rot="5400000">
                <a:off x="-894700" y="1964850"/>
                <a:ext cx="2039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6" name="Google Shape;1206;p33"/>
              <p:cNvCxnSpPr/>
              <p:nvPr/>
            </p:nvCxnSpPr>
            <p:spPr>
              <a:xfrm>
                <a:off x="-41931" y="1874404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7" name="Google Shape;1207;p33"/>
              <p:cNvCxnSpPr/>
              <p:nvPr/>
            </p:nvCxnSpPr>
            <p:spPr>
              <a:xfrm>
                <a:off x="-41931" y="1689174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8" name="Google Shape;1208;p33"/>
              <p:cNvCxnSpPr/>
              <p:nvPr/>
            </p:nvCxnSpPr>
            <p:spPr>
              <a:xfrm>
                <a:off x="-41931" y="1503943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09" name="Google Shape;1209;p33"/>
              <p:cNvCxnSpPr/>
              <p:nvPr/>
            </p:nvCxnSpPr>
            <p:spPr>
              <a:xfrm>
                <a:off x="-41931" y="1318713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0" name="Google Shape;1210;p33"/>
              <p:cNvCxnSpPr/>
              <p:nvPr/>
            </p:nvCxnSpPr>
            <p:spPr>
              <a:xfrm>
                <a:off x="-41931" y="1133482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1" name="Google Shape;1211;p33"/>
              <p:cNvCxnSpPr/>
              <p:nvPr/>
            </p:nvCxnSpPr>
            <p:spPr>
              <a:xfrm>
                <a:off x="-41931" y="2059635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2" name="Google Shape;1212;p33"/>
              <p:cNvCxnSpPr/>
              <p:nvPr/>
            </p:nvCxnSpPr>
            <p:spPr>
              <a:xfrm>
                <a:off x="-41931" y="2430096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3" name="Google Shape;1213;p33"/>
              <p:cNvCxnSpPr/>
              <p:nvPr/>
            </p:nvCxnSpPr>
            <p:spPr>
              <a:xfrm>
                <a:off x="-41931" y="2244865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4" name="Google Shape;1214;p33"/>
              <p:cNvCxnSpPr/>
              <p:nvPr/>
            </p:nvCxnSpPr>
            <p:spPr>
              <a:xfrm>
                <a:off x="-41931" y="945007"/>
                <a:ext cx="1106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rganization &amp; Planning Skills Workshop by Slidesgo">
  <a:themeElements>
    <a:clrScheme name="Simple Light">
      <a:dk1>
        <a:srgbClr val="181818"/>
      </a:dk1>
      <a:lt1>
        <a:srgbClr val="DDD0C0"/>
      </a:lt1>
      <a:dk2>
        <a:srgbClr val="91A1BA"/>
      </a:dk2>
      <a:lt2>
        <a:srgbClr val="465065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1171</Words>
  <Application>Microsoft Macintosh PowerPoint</Application>
  <PresentationFormat>On-screen Show (16:9)</PresentationFormat>
  <Paragraphs>52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inherit</vt:lpstr>
      <vt:lpstr>Anaheim</vt:lpstr>
      <vt:lpstr>Erica One</vt:lpstr>
      <vt:lpstr>Nunito</vt:lpstr>
      <vt:lpstr>Catamaran</vt:lpstr>
      <vt:lpstr>Arial</vt:lpstr>
      <vt:lpstr>Roboto Condensed Light</vt:lpstr>
      <vt:lpstr>Organization &amp; Planning Skills Workshop by Slidesgo</vt:lpstr>
      <vt:lpstr>PENYAKIT INDRA PENGLIHATAN DAN PENDENGARAN</vt:lpstr>
      <vt:lpstr>PERMASALAHAN INDRA PENGLIHATAN</vt:lpstr>
      <vt:lpstr>Beberapa penyakit  indra penglihatan</vt:lpstr>
      <vt:lpstr>PowerPoint Presentation</vt:lpstr>
      <vt:lpstr>Permasalahan indra pendengaran</vt:lpstr>
      <vt:lpstr>Beberapa penyakit indra pendengaran</vt:lpstr>
      <vt:lpstr>PowerPoint Presentation</vt:lpstr>
      <vt:lpstr>TERIMAKASIH🙏🏻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PENYAKIT INDRA PENGLIHATAN DAN PENDENGARAN</dc:title>
  <cp:lastModifiedBy>shaliizzati@outlook.com</cp:lastModifiedBy>
  <cp:revision>1</cp:revision>
  <dcterms:modified xsi:type="dcterms:W3CDTF">2022-01-22T00:58:33Z</dcterms:modified>
</cp:coreProperties>
</file>