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9646" y="772732"/>
            <a:ext cx="7121778" cy="818239"/>
          </a:xfrm>
        </p:spPr>
        <p:txBody>
          <a:bodyPr/>
          <a:lstStyle/>
          <a:p>
            <a:pPr algn="ctr"/>
            <a:r>
              <a:rPr lang="en-US" dirty="0" smtClean="0"/>
              <a:t>SISTEM PANCA INDERA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3059160"/>
            <a:ext cx="7766936" cy="1096899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dirty="0" smtClean="0"/>
              <a:t>NAMA : SYIFA FAUZIYAH</a:t>
            </a:r>
          </a:p>
          <a:p>
            <a:pPr algn="ctr"/>
            <a:r>
              <a:rPr lang="en-US" dirty="0" smtClean="0"/>
              <a:t>NIM : 2110101074</a:t>
            </a:r>
          </a:p>
          <a:p>
            <a:pPr algn="ctr"/>
            <a:r>
              <a:rPr lang="en-US" dirty="0" smtClean="0"/>
              <a:t>KELAS : 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922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INDERA PENGLIHATAN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Mata </a:t>
            </a:r>
            <a:r>
              <a:rPr lang="en-US" dirty="0" err="1" smtClean="0">
                <a:latin typeface="Arial Black" panose="020B0A04020102020204" pitchFamily="34" charset="0"/>
              </a:rPr>
              <a:t>merupakan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suatu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struktur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sferif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berisi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cairan</a:t>
            </a:r>
            <a:r>
              <a:rPr lang="en-US" dirty="0" smtClean="0">
                <a:latin typeface="Arial Black" panose="020B0A04020102020204" pitchFamily="34" charset="0"/>
              </a:rPr>
              <a:t> yang </a:t>
            </a:r>
            <a:r>
              <a:rPr lang="en-US" dirty="0" err="1" smtClean="0">
                <a:latin typeface="Arial Black" panose="020B0A04020102020204" pitchFamily="34" charset="0"/>
              </a:rPr>
              <a:t>mempunyai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fungsi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sebagai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indera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penglihat</a:t>
            </a:r>
            <a:r>
              <a:rPr lang="en-US" dirty="0" smtClean="0">
                <a:latin typeface="Arial Black" panose="020B0A04020102020204" pitchFamily="34" charset="0"/>
              </a:rPr>
              <a:t>. </a:t>
            </a:r>
          </a:p>
          <a:p>
            <a:r>
              <a:rPr lang="en-US" dirty="0" smtClean="0">
                <a:latin typeface="Arial Black" panose="020B0A04020102020204" pitchFamily="34" charset="0"/>
              </a:rPr>
              <a:t>Mata </a:t>
            </a:r>
            <a:r>
              <a:rPr lang="en-US" dirty="0" err="1" smtClean="0">
                <a:latin typeface="Arial Black" panose="020B0A04020102020204" pitchFamily="34" charset="0"/>
              </a:rPr>
              <a:t>terletak</a:t>
            </a:r>
            <a:r>
              <a:rPr lang="en-US" dirty="0" smtClean="0">
                <a:latin typeface="Arial Black" panose="020B0A04020102020204" pitchFamily="34" charset="0"/>
              </a:rPr>
              <a:t> di </a:t>
            </a:r>
            <a:r>
              <a:rPr lang="en-US" dirty="0" err="1" smtClean="0">
                <a:latin typeface="Arial Black" panose="020B0A04020102020204" pitchFamily="34" charset="0"/>
              </a:rPr>
              <a:t>dalam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tulang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orbita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serta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dilindungi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oleh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sejumlah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struktur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yaitu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kelopak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mata</a:t>
            </a:r>
            <a:r>
              <a:rPr lang="en-US" dirty="0" smtClean="0">
                <a:latin typeface="Arial Black" panose="020B0A04020102020204" pitchFamily="34" charset="0"/>
              </a:rPr>
              <a:t>/palpebral, </a:t>
            </a:r>
            <a:r>
              <a:rPr lang="en-US" dirty="0" err="1" smtClean="0">
                <a:latin typeface="Arial Black" panose="020B0A04020102020204" pitchFamily="34" charset="0"/>
              </a:rPr>
              <a:t>alis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mata</a:t>
            </a:r>
            <a:r>
              <a:rPr lang="en-US" dirty="0" smtClean="0">
                <a:latin typeface="Arial Black" panose="020B0A04020102020204" pitchFamily="34" charset="0"/>
              </a:rPr>
              <a:t>. </a:t>
            </a:r>
            <a:r>
              <a:rPr lang="en-US" dirty="0" err="1" smtClean="0">
                <a:latin typeface="Arial Black" panose="020B0A04020102020204" pitchFamily="34" charset="0"/>
              </a:rPr>
              <a:t>Konjungtiva</a:t>
            </a:r>
            <a:r>
              <a:rPr lang="en-US" dirty="0" smtClean="0">
                <a:latin typeface="Arial Black" panose="020B0A04020102020204" pitchFamily="34" charset="0"/>
              </a:rPr>
              <a:t>, </a:t>
            </a:r>
            <a:r>
              <a:rPr lang="en-US" dirty="0" err="1" smtClean="0">
                <a:latin typeface="Arial Black" panose="020B0A04020102020204" pitchFamily="34" charset="0"/>
              </a:rPr>
              <a:t>dan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alat-alat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lakrimal</a:t>
            </a:r>
            <a:r>
              <a:rPr lang="en-US" dirty="0" smtClean="0">
                <a:latin typeface="Arial Black" panose="020B0A04020102020204" pitchFamily="34" charset="0"/>
              </a:rPr>
              <a:t> (</a:t>
            </a:r>
            <a:r>
              <a:rPr lang="en-US" dirty="0" err="1" smtClean="0">
                <a:latin typeface="Arial Black" panose="020B0A04020102020204" pitchFamily="34" charset="0"/>
              </a:rPr>
              <a:t>Aparatus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lakrimalis</a:t>
            </a:r>
            <a:r>
              <a:rPr lang="en-US" dirty="0" smtClean="0">
                <a:latin typeface="Arial Black" panose="020B0A04020102020204" pitchFamily="34" charset="0"/>
              </a:rPr>
              <a:t> ). organ </a:t>
            </a:r>
            <a:r>
              <a:rPr lang="en-US" dirty="0" err="1" smtClean="0">
                <a:latin typeface="Arial Black" panose="020B0A04020102020204" pitchFamily="34" charset="0"/>
              </a:rPr>
              <a:t>ini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sering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digambarkan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berbentuk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seperti</a:t>
            </a:r>
            <a:r>
              <a:rPr lang="en-US" dirty="0" smtClean="0">
                <a:latin typeface="Arial Black" panose="020B0A04020102020204" pitchFamily="34" charset="0"/>
              </a:rPr>
              <a:t> bola, </a:t>
            </a:r>
            <a:r>
              <a:rPr lang="en-US" dirty="0" err="1" smtClean="0">
                <a:latin typeface="Arial Black" panose="020B0A04020102020204" pitchFamily="34" charset="0"/>
              </a:rPr>
              <a:t>namun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kenyataannya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mata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berbentuk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lonjong</a:t>
            </a:r>
            <a:r>
              <a:rPr lang="en-US" dirty="0" smtClean="0">
                <a:latin typeface="Arial Black" panose="020B0A04020102020204" pitchFamily="34" charset="0"/>
              </a:rPr>
              <a:t>.</a:t>
            </a:r>
          </a:p>
          <a:p>
            <a:r>
              <a:rPr lang="en-US" dirty="0" err="1" smtClean="0">
                <a:latin typeface="Arial Black" panose="020B0A04020102020204" pitchFamily="34" charset="0"/>
              </a:rPr>
              <a:t>Secara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konstan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mata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menyesuaikan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jumlah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cahaya</a:t>
            </a:r>
            <a:r>
              <a:rPr lang="en-US" dirty="0" smtClean="0">
                <a:latin typeface="Arial Black" panose="020B0A04020102020204" pitchFamily="34" charset="0"/>
              </a:rPr>
              <a:t> yang </a:t>
            </a:r>
            <a:r>
              <a:rPr lang="en-US" dirty="0" err="1" smtClean="0">
                <a:latin typeface="Arial Black" panose="020B0A04020102020204" pitchFamily="34" charset="0"/>
              </a:rPr>
              <a:t>masuk</a:t>
            </a:r>
            <a:r>
              <a:rPr lang="en-US" dirty="0" smtClean="0">
                <a:latin typeface="Arial Black" panose="020B0A04020102020204" pitchFamily="34" charset="0"/>
              </a:rPr>
              <a:t>, </a:t>
            </a:r>
            <a:r>
              <a:rPr lang="en-US" dirty="0" err="1" smtClean="0">
                <a:latin typeface="Arial Black" panose="020B0A04020102020204" pitchFamily="34" charset="0"/>
              </a:rPr>
              <a:t>memusatkan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perhatian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pada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objek</a:t>
            </a:r>
            <a:r>
              <a:rPr lang="en-US" dirty="0" smtClean="0">
                <a:latin typeface="Arial Black" panose="020B0A04020102020204" pitchFamily="34" charset="0"/>
              </a:rPr>
              <a:t> yang </a:t>
            </a:r>
            <a:r>
              <a:rPr lang="en-US" dirty="0" err="1" smtClean="0">
                <a:latin typeface="Arial Black" panose="020B0A04020102020204" pitchFamily="34" charset="0"/>
              </a:rPr>
              <a:t>dekat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dan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jauh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serta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menghasilkan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gambaran</a:t>
            </a:r>
            <a:r>
              <a:rPr lang="en-US" dirty="0" smtClean="0">
                <a:latin typeface="Arial Black" panose="020B0A04020102020204" pitchFamily="34" charset="0"/>
              </a:rPr>
              <a:t> yang </a:t>
            </a:r>
            <a:r>
              <a:rPr lang="en-US" dirty="0" err="1" smtClean="0">
                <a:latin typeface="Arial Black" panose="020B0A04020102020204" pitchFamily="34" charset="0"/>
              </a:rPr>
              <a:t>kontinum</a:t>
            </a:r>
            <a:r>
              <a:rPr lang="en-US" dirty="0" smtClean="0">
                <a:latin typeface="Arial Black" panose="020B0A04020102020204" pitchFamily="34" charset="0"/>
              </a:rPr>
              <a:t> yang </a:t>
            </a:r>
            <a:r>
              <a:rPr lang="en-US" dirty="0" err="1" smtClean="0">
                <a:latin typeface="Arial Black" panose="020B0A04020102020204" pitchFamily="34" charset="0"/>
              </a:rPr>
              <a:t>dengan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segera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diantarkan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ke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otak</a:t>
            </a:r>
            <a:r>
              <a:rPr lang="en-US" dirty="0" smtClean="0">
                <a:latin typeface="Arial Black" panose="020B0A04020102020204" pitchFamily="34" charset="0"/>
              </a:rPr>
              <a:t>.</a:t>
            </a: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6380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241" y="122865"/>
            <a:ext cx="8596668" cy="740020"/>
          </a:xfrm>
        </p:spPr>
        <p:txBody>
          <a:bodyPr/>
          <a:lstStyle/>
          <a:p>
            <a:r>
              <a:rPr lang="en-US" dirty="0" err="1" smtClean="0"/>
              <a:t>Anatomi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fisiologi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0213" y="862885"/>
            <a:ext cx="8596668" cy="4987186"/>
          </a:xfrm>
        </p:spPr>
        <p:txBody>
          <a:bodyPr>
            <a:noAutofit/>
          </a:bodyPr>
          <a:lstStyle/>
          <a:p>
            <a:r>
              <a:rPr lang="en-US" sz="1600" dirty="0" err="1" smtClean="0"/>
              <a:t>Sklera</a:t>
            </a:r>
            <a:r>
              <a:rPr lang="en-US" sz="1600" dirty="0" smtClean="0"/>
              <a:t> (</a:t>
            </a:r>
            <a:r>
              <a:rPr lang="en-US" sz="1600" dirty="0" err="1" smtClean="0"/>
              <a:t>bagian</a:t>
            </a:r>
            <a:r>
              <a:rPr lang="en-US" sz="1600" dirty="0" smtClean="0"/>
              <a:t> </a:t>
            </a:r>
            <a:r>
              <a:rPr lang="en-US" sz="1600" dirty="0" err="1" smtClean="0"/>
              <a:t>putih</a:t>
            </a:r>
            <a:r>
              <a:rPr lang="en-US" sz="1600" dirty="0" smtClean="0"/>
              <a:t> </a:t>
            </a:r>
            <a:r>
              <a:rPr lang="en-US" sz="1600" dirty="0" err="1" smtClean="0"/>
              <a:t>mata</a:t>
            </a:r>
            <a:r>
              <a:rPr lang="en-US" sz="1600" dirty="0" smtClean="0"/>
              <a:t>) : </a:t>
            </a:r>
            <a:r>
              <a:rPr lang="en-US" sz="1600" dirty="0" err="1" smtClean="0"/>
              <a:t>merypakan</a:t>
            </a:r>
            <a:r>
              <a:rPr lang="en-US" sz="1600" dirty="0" smtClean="0"/>
              <a:t> </a:t>
            </a:r>
            <a:r>
              <a:rPr lang="en-US" sz="1600" dirty="0" err="1" smtClean="0"/>
              <a:t>lapisan</a:t>
            </a:r>
            <a:r>
              <a:rPr lang="en-US" sz="1600" dirty="0" smtClean="0"/>
              <a:t> </a:t>
            </a:r>
            <a:r>
              <a:rPr lang="en-US" sz="1600" dirty="0" err="1" smtClean="0"/>
              <a:t>luar</a:t>
            </a:r>
            <a:r>
              <a:rPr lang="en-US" sz="1600" dirty="0" smtClean="0"/>
              <a:t> </a:t>
            </a:r>
            <a:r>
              <a:rPr lang="en-US" sz="1600" dirty="0" err="1" smtClean="0"/>
              <a:t>mata</a:t>
            </a:r>
            <a:r>
              <a:rPr lang="en-US" sz="1600" dirty="0" smtClean="0"/>
              <a:t> yang </a:t>
            </a:r>
            <a:r>
              <a:rPr lang="en-US" sz="1600" dirty="0" err="1" smtClean="0"/>
              <a:t>berwarna</a:t>
            </a:r>
            <a:r>
              <a:rPr lang="en-US" sz="1600" dirty="0" smtClean="0"/>
              <a:t> </a:t>
            </a:r>
            <a:r>
              <a:rPr lang="en-US" sz="1600" dirty="0" err="1" smtClean="0"/>
              <a:t>putih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relative </a:t>
            </a:r>
            <a:r>
              <a:rPr lang="en-US" sz="1600" dirty="0" err="1" smtClean="0"/>
              <a:t>kuat</a:t>
            </a:r>
            <a:r>
              <a:rPr lang="en-US" sz="1600" dirty="0" smtClean="0"/>
              <a:t>.</a:t>
            </a:r>
          </a:p>
          <a:p>
            <a:r>
              <a:rPr lang="en-US" sz="1600" dirty="0" err="1" smtClean="0"/>
              <a:t>Konjungtiva</a:t>
            </a:r>
            <a:r>
              <a:rPr lang="en-US" sz="1600" dirty="0" smtClean="0"/>
              <a:t> : </a:t>
            </a:r>
            <a:r>
              <a:rPr lang="en-US" sz="1600" dirty="0" err="1" smtClean="0"/>
              <a:t>selaput</a:t>
            </a:r>
            <a:r>
              <a:rPr lang="en-US" sz="1600" dirty="0" smtClean="0"/>
              <a:t> tipis yang </a:t>
            </a:r>
            <a:r>
              <a:rPr lang="en-US" sz="1600" dirty="0" err="1" smtClean="0"/>
              <a:t>melapisi</a:t>
            </a:r>
            <a:r>
              <a:rPr lang="en-US" sz="1600" dirty="0" smtClean="0"/>
              <a:t> </a:t>
            </a:r>
            <a:r>
              <a:rPr lang="en-US" sz="1600" dirty="0" err="1" smtClean="0"/>
              <a:t>bagian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kelopak</a:t>
            </a:r>
            <a:r>
              <a:rPr lang="en-US" sz="1600" dirty="0" smtClean="0"/>
              <a:t> </a:t>
            </a:r>
            <a:r>
              <a:rPr lang="en-US" sz="1600" dirty="0" err="1" smtClean="0"/>
              <a:t>mata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bagian</a:t>
            </a:r>
            <a:r>
              <a:rPr lang="en-US" sz="1600" dirty="0" smtClean="0"/>
              <a:t> </a:t>
            </a:r>
            <a:r>
              <a:rPr lang="en-US" sz="1600" dirty="0" err="1" smtClean="0"/>
              <a:t>luar</a:t>
            </a:r>
            <a:r>
              <a:rPr lang="en-US" sz="1600" dirty="0" smtClean="0"/>
              <a:t> sclera.</a:t>
            </a:r>
          </a:p>
          <a:p>
            <a:r>
              <a:rPr lang="en-US" sz="1600" dirty="0" err="1" smtClean="0"/>
              <a:t>Kornea</a:t>
            </a:r>
            <a:r>
              <a:rPr lang="en-US" sz="1600" dirty="0" smtClean="0"/>
              <a:t> : </a:t>
            </a:r>
            <a:r>
              <a:rPr lang="en-US" sz="1600" dirty="0" err="1" smtClean="0"/>
              <a:t>struktur</a:t>
            </a:r>
            <a:r>
              <a:rPr lang="en-US" sz="1600" dirty="0" smtClean="0"/>
              <a:t> </a:t>
            </a:r>
            <a:r>
              <a:rPr lang="en-US" sz="1600" dirty="0" err="1" smtClean="0"/>
              <a:t>transparan</a:t>
            </a:r>
            <a:r>
              <a:rPr lang="en-US" sz="1600" dirty="0" smtClean="0"/>
              <a:t> yang </a:t>
            </a:r>
            <a:r>
              <a:rPr lang="en-US" sz="1600" dirty="0" err="1" smtClean="0"/>
              <a:t>menyerupai</a:t>
            </a:r>
            <a:r>
              <a:rPr lang="en-US" sz="1600" dirty="0" smtClean="0"/>
              <a:t> </a:t>
            </a:r>
            <a:r>
              <a:rPr lang="en-US" sz="1600" dirty="0" err="1" smtClean="0"/>
              <a:t>kubah</a:t>
            </a:r>
            <a:r>
              <a:rPr lang="en-US" sz="1600" dirty="0" smtClean="0"/>
              <a:t>, </a:t>
            </a:r>
            <a:r>
              <a:rPr lang="en-US" sz="1600" dirty="0" err="1" smtClean="0"/>
              <a:t>merupakan</a:t>
            </a:r>
            <a:r>
              <a:rPr lang="en-US" sz="1600" dirty="0" smtClean="0"/>
              <a:t> </a:t>
            </a:r>
            <a:r>
              <a:rPr lang="en-US" sz="1600" dirty="0" err="1" smtClean="0"/>
              <a:t>pembungkus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iris, pupil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bilik</a:t>
            </a:r>
            <a:r>
              <a:rPr lang="en-US" sz="1600" dirty="0" smtClean="0"/>
              <a:t> anterior </a:t>
            </a:r>
            <a:r>
              <a:rPr lang="en-US" sz="1600" dirty="0" err="1" smtClean="0"/>
              <a:t>serta</a:t>
            </a:r>
            <a:r>
              <a:rPr lang="en-US" sz="1600" dirty="0" smtClean="0"/>
              <a:t> </a:t>
            </a:r>
            <a:r>
              <a:rPr lang="en-US" sz="1600" dirty="0" err="1" smtClean="0"/>
              <a:t>membantu</a:t>
            </a:r>
            <a:r>
              <a:rPr lang="en-US" sz="1600" dirty="0" smtClean="0"/>
              <a:t> </a:t>
            </a:r>
            <a:r>
              <a:rPr lang="en-US" sz="1600" dirty="0" err="1" smtClean="0"/>
              <a:t>memfokuskan</a:t>
            </a:r>
            <a:r>
              <a:rPr lang="en-US" sz="1600" dirty="0" smtClean="0"/>
              <a:t> </a:t>
            </a:r>
            <a:r>
              <a:rPr lang="en-US" sz="1600" dirty="0" err="1" smtClean="0"/>
              <a:t>cahaya</a:t>
            </a:r>
            <a:r>
              <a:rPr lang="en-US" sz="1600" dirty="0" smtClean="0"/>
              <a:t>.</a:t>
            </a:r>
          </a:p>
          <a:p>
            <a:r>
              <a:rPr lang="en-US" sz="1600" dirty="0" smtClean="0"/>
              <a:t>Pupil : </a:t>
            </a:r>
            <a:r>
              <a:rPr lang="en-US" sz="1600" dirty="0" err="1" smtClean="0"/>
              <a:t>daerah</a:t>
            </a:r>
            <a:r>
              <a:rPr lang="en-US" sz="1600" dirty="0" smtClean="0"/>
              <a:t> </a:t>
            </a:r>
            <a:r>
              <a:rPr lang="en-US" sz="1600" dirty="0" err="1" smtClean="0"/>
              <a:t>hitam</a:t>
            </a:r>
            <a:r>
              <a:rPr lang="en-US" sz="1600" dirty="0" smtClean="0"/>
              <a:t> </a:t>
            </a:r>
            <a:r>
              <a:rPr lang="en-US" sz="1600" dirty="0" err="1" smtClean="0"/>
              <a:t>tengah-tengah</a:t>
            </a:r>
            <a:r>
              <a:rPr lang="en-US" sz="1600" dirty="0" smtClean="0"/>
              <a:t> iris.</a:t>
            </a:r>
          </a:p>
          <a:p>
            <a:r>
              <a:rPr lang="en-US" sz="1600" dirty="0" smtClean="0"/>
              <a:t>Iris : </a:t>
            </a:r>
            <a:r>
              <a:rPr lang="en-US" sz="1600" dirty="0" err="1" smtClean="0"/>
              <a:t>jaringan</a:t>
            </a:r>
            <a:r>
              <a:rPr lang="en-US" sz="1600" dirty="0" smtClean="0"/>
              <a:t> </a:t>
            </a:r>
            <a:r>
              <a:rPr lang="en-US" sz="1600" dirty="0" err="1" smtClean="0"/>
              <a:t>berwarna</a:t>
            </a:r>
            <a:r>
              <a:rPr lang="en-US" sz="1600" dirty="0" smtClean="0"/>
              <a:t> yang </a:t>
            </a:r>
            <a:r>
              <a:rPr lang="en-US" sz="1600" dirty="0" err="1" smtClean="0"/>
              <a:t>berbentuk</a:t>
            </a:r>
            <a:r>
              <a:rPr lang="en-US" sz="1600" dirty="0" smtClean="0"/>
              <a:t> </a:t>
            </a:r>
            <a:r>
              <a:rPr lang="en-US" sz="1600" dirty="0" err="1" smtClean="0"/>
              <a:t>cincin</a:t>
            </a:r>
            <a:r>
              <a:rPr lang="en-US" sz="1600" dirty="0" smtClean="0"/>
              <a:t>, </a:t>
            </a:r>
            <a:r>
              <a:rPr lang="en-US" sz="1600" dirty="0" err="1" smtClean="0"/>
              <a:t>menggantung</a:t>
            </a:r>
            <a:r>
              <a:rPr lang="en-US" sz="1600" dirty="0" smtClean="0"/>
              <a:t> di </a:t>
            </a:r>
            <a:r>
              <a:rPr lang="en-US" sz="1600" dirty="0" err="1" smtClean="0"/>
              <a:t>eblakang</a:t>
            </a:r>
            <a:r>
              <a:rPr lang="en-US" sz="1600" dirty="0" smtClean="0"/>
              <a:t> </a:t>
            </a:r>
            <a:r>
              <a:rPr lang="en-US" sz="1600" dirty="0" err="1" smtClean="0"/>
              <a:t>kornea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di </a:t>
            </a:r>
            <a:r>
              <a:rPr lang="en-US" sz="1600" dirty="0" err="1" smtClean="0"/>
              <a:t>depan</a:t>
            </a:r>
            <a:r>
              <a:rPr lang="en-US" sz="1600" dirty="0" smtClean="0"/>
              <a:t> </a:t>
            </a:r>
            <a:r>
              <a:rPr lang="en-US" sz="1600" dirty="0" err="1" smtClean="0"/>
              <a:t>lensa</a:t>
            </a:r>
            <a:r>
              <a:rPr lang="en-US" sz="1600" dirty="0" smtClean="0"/>
              <a:t>; </a:t>
            </a:r>
            <a:r>
              <a:rPr lang="en-US" sz="1600" dirty="0" err="1" smtClean="0"/>
              <a:t>berfungsi</a:t>
            </a:r>
            <a:r>
              <a:rPr lang="en-US" sz="1600" dirty="0" smtClean="0"/>
              <a:t> </a:t>
            </a:r>
            <a:r>
              <a:rPr lang="en-US" sz="1600" dirty="0" err="1" smtClean="0"/>
              <a:t>mengatur</a:t>
            </a:r>
            <a:r>
              <a:rPr lang="en-US" sz="1600" dirty="0" smtClean="0"/>
              <a:t> </a:t>
            </a:r>
            <a:r>
              <a:rPr lang="en-US" sz="1600" dirty="0" err="1" smtClean="0"/>
              <a:t>jumlah</a:t>
            </a:r>
            <a:r>
              <a:rPr lang="en-US" sz="1600" dirty="0" smtClean="0"/>
              <a:t> </a:t>
            </a:r>
            <a:r>
              <a:rPr lang="en-US" sz="1600" dirty="0" err="1" smtClean="0"/>
              <a:t>cahaya</a:t>
            </a:r>
            <a:r>
              <a:rPr lang="en-US" sz="1600" dirty="0" smtClean="0"/>
              <a:t> yang </a:t>
            </a:r>
            <a:r>
              <a:rPr lang="en-US" sz="1600" dirty="0" err="1" smtClean="0"/>
              <a:t>masuk</a:t>
            </a:r>
            <a:r>
              <a:rPr lang="en-US" sz="1600" dirty="0" smtClean="0"/>
              <a:t> </a:t>
            </a:r>
            <a:r>
              <a:rPr lang="en-US" sz="1600" dirty="0" err="1" smtClean="0"/>
              <a:t>ke</a:t>
            </a:r>
            <a:r>
              <a:rPr lang="en-US" sz="1600" dirty="0" smtClean="0"/>
              <a:t> </a:t>
            </a:r>
            <a:r>
              <a:rPr lang="en-US" sz="1600" dirty="0" err="1" smtClean="0"/>
              <a:t>mata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cara</a:t>
            </a:r>
            <a:r>
              <a:rPr lang="en-US" sz="1600" dirty="0" smtClean="0"/>
              <a:t> </a:t>
            </a:r>
            <a:r>
              <a:rPr lang="en-US" sz="1600" dirty="0" err="1" smtClean="0"/>
              <a:t>merubah</a:t>
            </a:r>
            <a:r>
              <a:rPr lang="en-US" sz="1600" dirty="0" smtClean="0"/>
              <a:t> </a:t>
            </a:r>
            <a:r>
              <a:rPr lang="en-US" sz="1600" dirty="0" err="1" smtClean="0"/>
              <a:t>ukuran</a:t>
            </a:r>
            <a:r>
              <a:rPr lang="en-US" sz="1600" dirty="0" smtClean="0"/>
              <a:t> pupil.</a:t>
            </a:r>
          </a:p>
          <a:p>
            <a:r>
              <a:rPr lang="en-US" sz="1600" dirty="0" err="1" smtClean="0"/>
              <a:t>Lensa</a:t>
            </a:r>
            <a:r>
              <a:rPr lang="en-US" sz="1600" dirty="0" smtClean="0"/>
              <a:t> : </a:t>
            </a:r>
            <a:r>
              <a:rPr lang="en-US" sz="1600" dirty="0" err="1" smtClean="0"/>
              <a:t>struktur</a:t>
            </a:r>
            <a:r>
              <a:rPr lang="en-US" sz="1600" dirty="0" smtClean="0"/>
              <a:t> </a:t>
            </a:r>
            <a:r>
              <a:rPr lang="en-US" sz="1600" dirty="0" err="1" smtClean="0"/>
              <a:t>cembung</a:t>
            </a:r>
            <a:r>
              <a:rPr lang="en-US" sz="1600" dirty="0" smtClean="0"/>
              <a:t> </a:t>
            </a:r>
            <a:r>
              <a:rPr lang="en-US" sz="1600" dirty="0" err="1" smtClean="0"/>
              <a:t>ganda</a:t>
            </a:r>
            <a:r>
              <a:rPr lang="en-US" sz="1600" dirty="0" smtClean="0"/>
              <a:t> yang </a:t>
            </a:r>
            <a:r>
              <a:rPr lang="en-US" sz="1600" dirty="0" err="1" smtClean="0"/>
              <a:t>tergantung</a:t>
            </a:r>
            <a:r>
              <a:rPr lang="en-US" sz="1600" dirty="0" smtClean="0"/>
              <a:t> di </a:t>
            </a:r>
            <a:r>
              <a:rPr lang="en-US" sz="1600" dirty="0" err="1" smtClean="0"/>
              <a:t>antara</a:t>
            </a:r>
            <a:r>
              <a:rPr lang="en-US" sz="1600" dirty="0" smtClean="0"/>
              <a:t> humor </a:t>
            </a:r>
            <a:r>
              <a:rPr lang="en-US" sz="1600" dirty="0" err="1" smtClean="0"/>
              <a:t>aqueus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vitereus</a:t>
            </a:r>
            <a:r>
              <a:rPr lang="en-US" sz="1600" dirty="0" smtClean="0"/>
              <a:t>, </a:t>
            </a:r>
            <a:r>
              <a:rPr lang="en-US" sz="1600" dirty="0" err="1" smtClean="0"/>
              <a:t>berfungsi</a:t>
            </a:r>
            <a:r>
              <a:rPr lang="en-US" sz="1600" dirty="0" smtClean="0"/>
              <a:t> </a:t>
            </a:r>
            <a:r>
              <a:rPr lang="en-US" sz="1600" dirty="0" err="1" smtClean="0"/>
              <a:t>membantu</a:t>
            </a:r>
            <a:r>
              <a:rPr lang="en-US" sz="1600" dirty="0" smtClean="0"/>
              <a:t> </a:t>
            </a:r>
            <a:r>
              <a:rPr lang="en-US" sz="1600" dirty="0" err="1" smtClean="0"/>
              <a:t>memfokuskan</a:t>
            </a:r>
            <a:r>
              <a:rPr lang="en-US" sz="1600" dirty="0" smtClean="0"/>
              <a:t> </a:t>
            </a:r>
            <a:r>
              <a:rPr lang="en-US" sz="1600" dirty="0" err="1" smtClean="0"/>
              <a:t>cahaya</a:t>
            </a:r>
            <a:r>
              <a:rPr lang="en-US" sz="1600" dirty="0" smtClean="0"/>
              <a:t> </a:t>
            </a:r>
            <a:r>
              <a:rPr lang="en-US" sz="1600" dirty="0" err="1" smtClean="0"/>
              <a:t>ke</a:t>
            </a:r>
            <a:r>
              <a:rPr lang="en-US" sz="1600" dirty="0" smtClean="0"/>
              <a:t> retina.</a:t>
            </a:r>
          </a:p>
          <a:p>
            <a:r>
              <a:rPr lang="en-US" sz="1600" dirty="0" smtClean="0"/>
              <a:t>Retina : </a:t>
            </a:r>
            <a:r>
              <a:rPr lang="en-US" sz="1600" dirty="0" err="1" smtClean="0"/>
              <a:t>lapisan</a:t>
            </a:r>
            <a:r>
              <a:rPr lang="en-US" sz="1600" dirty="0" smtClean="0"/>
              <a:t> </a:t>
            </a:r>
            <a:r>
              <a:rPr lang="en-US" sz="1600" dirty="0" err="1" smtClean="0"/>
              <a:t>jaringan</a:t>
            </a:r>
            <a:r>
              <a:rPr lang="en-US" sz="1600" dirty="0" smtClean="0"/>
              <a:t> </a:t>
            </a:r>
            <a:r>
              <a:rPr lang="en-US" sz="1600" dirty="0" err="1" smtClean="0"/>
              <a:t>peka</a:t>
            </a:r>
            <a:r>
              <a:rPr lang="en-US" sz="1600" dirty="0" smtClean="0"/>
              <a:t> </a:t>
            </a:r>
            <a:r>
              <a:rPr lang="en-US" sz="1600" dirty="0" err="1" smtClean="0"/>
              <a:t>cahaya</a:t>
            </a:r>
            <a:r>
              <a:rPr lang="en-US" sz="1600" dirty="0" smtClean="0"/>
              <a:t> yang </a:t>
            </a:r>
            <a:r>
              <a:rPr lang="en-US" sz="1600" dirty="0" err="1" smtClean="0"/>
              <a:t>terletak</a:t>
            </a:r>
            <a:r>
              <a:rPr lang="en-US" sz="1600" dirty="0" smtClean="0"/>
              <a:t> di </a:t>
            </a:r>
            <a:r>
              <a:rPr lang="en-US" sz="1600" dirty="0" err="1" smtClean="0"/>
              <a:t>bagian</a:t>
            </a:r>
            <a:r>
              <a:rPr lang="en-US" sz="1600" dirty="0" smtClean="0"/>
              <a:t> </a:t>
            </a:r>
            <a:r>
              <a:rPr lang="en-US" sz="1600" dirty="0" err="1" smtClean="0"/>
              <a:t>belakang</a:t>
            </a:r>
            <a:r>
              <a:rPr lang="en-US" sz="1600" dirty="0" smtClean="0"/>
              <a:t> bola </a:t>
            </a:r>
            <a:r>
              <a:rPr lang="en-US" sz="1600" dirty="0" err="1" smtClean="0"/>
              <a:t>mata</a:t>
            </a:r>
            <a:r>
              <a:rPr lang="en-US" sz="1600" dirty="0" smtClean="0"/>
              <a:t>, </a:t>
            </a:r>
            <a:r>
              <a:rPr lang="en-US" sz="1600" dirty="0" err="1" smtClean="0"/>
              <a:t>berfungsi</a:t>
            </a:r>
            <a:r>
              <a:rPr lang="en-US" sz="1600" dirty="0" smtClean="0"/>
              <a:t> </a:t>
            </a:r>
            <a:r>
              <a:rPr lang="en-US" sz="1600" dirty="0" err="1" smtClean="0"/>
              <a:t>mengirimkan</a:t>
            </a:r>
            <a:r>
              <a:rPr lang="en-US" sz="1600" dirty="0" smtClean="0"/>
              <a:t> </a:t>
            </a:r>
            <a:r>
              <a:rPr lang="en-US" sz="1600" dirty="0" err="1" smtClean="0"/>
              <a:t>pesan</a:t>
            </a:r>
            <a:r>
              <a:rPr lang="en-US" sz="1600" dirty="0" smtClean="0"/>
              <a:t> visual </a:t>
            </a:r>
            <a:r>
              <a:rPr lang="en-US" sz="1600" dirty="0" err="1" smtClean="0"/>
              <a:t>melalui</a:t>
            </a:r>
            <a:r>
              <a:rPr lang="en-US" sz="1600" dirty="0" smtClean="0"/>
              <a:t> </a:t>
            </a:r>
            <a:r>
              <a:rPr lang="en-US" sz="1600" dirty="0" err="1" smtClean="0"/>
              <a:t>saraf</a:t>
            </a:r>
            <a:r>
              <a:rPr lang="en-US" sz="1600" dirty="0" smtClean="0"/>
              <a:t> </a:t>
            </a:r>
            <a:r>
              <a:rPr lang="en-US" sz="1600" dirty="0" err="1" smtClean="0"/>
              <a:t>optikus</a:t>
            </a:r>
            <a:r>
              <a:rPr lang="en-US" sz="1600" dirty="0" smtClean="0"/>
              <a:t> </a:t>
            </a:r>
            <a:r>
              <a:rPr lang="en-US" sz="1600" dirty="0" err="1" smtClean="0"/>
              <a:t>ke</a:t>
            </a:r>
            <a:r>
              <a:rPr lang="en-US" sz="1600" dirty="0" smtClean="0"/>
              <a:t> </a:t>
            </a:r>
            <a:r>
              <a:rPr lang="en-US" sz="1600" dirty="0" err="1" smtClean="0"/>
              <a:t>otak</a:t>
            </a:r>
            <a:r>
              <a:rPr lang="en-US" sz="1600" dirty="0" smtClean="0"/>
              <a:t>.</a:t>
            </a:r>
          </a:p>
          <a:p>
            <a:r>
              <a:rPr lang="en-US" sz="1600" dirty="0" err="1" smtClean="0"/>
              <a:t>Saraf</a:t>
            </a:r>
            <a:r>
              <a:rPr lang="en-US" sz="1600" dirty="0" smtClean="0"/>
              <a:t> </a:t>
            </a:r>
            <a:r>
              <a:rPr lang="en-US" sz="1600" dirty="0" err="1" smtClean="0"/>
              <a:t>optikus</a:t>
            </a:r>
            <a:r>
              <a:rPr lang="en-US" sz="1600" dirty="0" smtClean="0"/>
              <a:t> : </a:t>
            </a:r>
            <a:r>
              <a:rPr lang="en-US" sz="1600" dirty="0" err="1" smtClean="0"/>
              <a:t>kumpulan</a:t>
            </a:r>
            <a:r>
              <a:rPr lang="en-US" sz="1600" dirty="0" smtClean="0"/>
              <a:t> </a:t>
            </a:r>
            <a:r>
              <a:rPr lang="en-US" sz="1600" dirty="0" err="1" smtClean="0"/>
              <a:t>jutaan</a:t>
            </a:r>
            <a:r>
              <a:rPr lang="en-US" sz="1600" dirty="0" smtClean="0"/>
              <a:t> </a:t>
            </a:r>
            <a:r>
              <a:rPr lang="en-US" sz="1600" dirty="0" err="1" smtClean="0"/>
              <a:t>serat</a:t>
            </a:r>
            <a:r>
              <a:rPr lang="en-US" sz="1600" dirty="0" smtClean="0"/>
              <a:t> </a:t>
            </a:r>
            <a:r>
              <a:rPr lang="en-US" sz="1600" dirty="0" err="1" smtClean="0"/>
              <a:t>saraf</a:t>
            </a:r>
            <a:r>
              <a:rPr lang="en-US" sz="1600" dirty="0" smtClean="0"/>
              <a:t> yang </a:t>
            </a:r>
            <a:r>
              <a:rPr lang="en-US" sz="1600" dirty="0" err="1" smtClean="0"/>
              <a:t>membawa</a:t>
            </a:r>
            <a:r>
              <a:rPr lang="en-US" sz="1600" dirty="0" smtClean="0"/>
              <a:t> </a:t>
            </a:r>
            <a:r>
              <a:rPr lang="en-US" sz="1600" dirty="0" err="1" smtClean="0"/>
              <a:t>pesan</a:t>
            </a:r>
            <a:r>
              <a:rPr lang="en-US" sz="1600" dirty="0" smtClean="0"/>
              <a:t> visual </a:t>
            </a:r>
            <a:r>
              <a:rPr lang="en-US" sz="1600" dirty="0" err="1" smtClean="0"/>
              <a:t>dari</a:t>
            </a:r>
            <a:r>
              <a:rPr lang="en-US" sz="1600" dirty="0" smtClean="0"/>
              <a:t> retina </a:t>
            </a:r>
            <a:r>
              <a:rPr lang="en-US" sz="1600" dirty="0" err="1" smtClean="0"/>
              <a:t>ke</a:t>
            </a:r>
            <a:r>
              <a:rPr lang="en-US" sz="1600" dirty="0" smtClean="0"/>
              <a:t> </a:t>
            </a:r>
            <a:r>
              <a:rPr lang="en-US" sz="1600" dirty="0" err="1" smtClean="0"/>
              <a:t>otak</a:t>
            </a:r>
            <a:r>
              <a:rPr lang="en-US" sz="1600" dirty="0" smtClean="0"/>
              <a:t>.</a:t>
            </a:r>
          </a:p>
          <a:p>
            <a:r>
              <a:rPr lang="en-US" sz="1600" dirty="0" smtClean="0"/>
              <a:t>Humor </a:t>
            </a:r>
            <a:r>
              <a:rPr lang="en-US" sz="1600" dirty="0" err="1" smtClean="0"/>
              <a:t>aqueus</a:t>
            </a:r>
            <a:r>
              <a:rPr lang="en-US" sz="1600" dirty="0" smtClean="0"/>
              <a:t> : </a:t>
            </a:r>
            <a:r>
              <a:rPr lang="en-US" sz="1600" dirty="0" err="1" smtClean="0"/>
              <a:t>cairan</a:t>
            </a:r>
            <a:r>
              <a:rPr lang="en-US" sz="1600" dirty="0" smtClean="0"/>
              <a:t> </a:t>
            </a:r>
            <a:r>
              <a:rPr lang="en-US" sz="1600" dirty="0" err="1" smtClean="0"/>
              <a:t>jernih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encer</a:t>
            </a:r>
            <a:r>
              <a:rPr lang="en-US" sz="1600" dirty="0" smtClean="0"/>
              <a:t> yang </a:t>
            </a:r>
            <a:r>
              <a:rPr lang="en-US" sz="1600" dirty="0" err="1" smtClean="0"/>
              <a:t>mengalir</a:t>
            </a:r>
            <a:r>
              <a:rPr lang="en-US" sz="1600" dirty="0" smtClean="0"/>
              <a:t> di </a:t>
            </a:r>
            <a:r>
              <a:rPr lang="en-US" sz="1600" dirty="0" err="1" smtClean="0"/>
              <a:t>antara</a:t>
            </a:r>
            <a:r>
              <a:rPr lang="en-US" sz="1600" dirty="0" smtClean="0"/>
              <a:t> </a:t>
            </a:r>
            <a:r>
              <a:rPr lang="en-US" sz="1600" dirty="0" err="1" smtClean="0"/>
              <a:t>lensa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kornea</a:t>
            </a:r>
            <a:endParaRPr lang="en-US" sz="1600" dirty="0" smtClean="0"/>
          </a:p>
          <a:p>
            <a:r>
              <a:rPr lang="en-US" sz="1600" dirty="0" smtClean="0"/>
              <a:t>Humor </a:t>
            </a:r>
            <a:r>
              <a:rPr lang="en-US" sz="1600" dirty="0" err="1" smtClean="0"/>
              <a:t>vitreus</a:t>
            </a:r>
            <a:r>
              <a:rPr lang="en-US" sz="1600" dirty="0" smtClean="0"/>
              <a:t> : gel </a:t>
            </a:r>
            <a:r>
              <a:rPr lang="en-US" sz="1600" dirty="0" err="1" smtClean="0"/>
              <a:t>transparan</a:t>
            </a:r>
            <a:r>
              <a:rPr lang="en-US" sz="1600" dirty="0" smtClean="0"/>
              <a:t> yang </a:t>
            </a:r>
            <a:r>
              <a:rPr lang="en-US" sz="1600" dirty="0" err="1" smtClean="0"/>
              <a:t>terdapat</a:t>
            </a:r>
            <a:r>
              <a:rPr lang="en-US" sz="1600" dirty="0" smtClean="0"/>
              <a:t> di </a:t>
            </a:r>
            <a:r>
              <a:rPr lang="en-US" sz="1600" dirty="0" err="1" smtClean="0"/>
              <a:t>belakang</a:t>
            </a:r>
            <a:r>
              <a:rPr lang="en-US" sz="1600" dirty="0" smtClean="0"/>
              <a:t> </a:t>
            </a:r>
            <a:r>
              <a:rPr lang="en-US" sz="1600" dirty="0" err="1" smtClean="0"/>
              <a:t>lensa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di </a:t>
            </a:r>
            <a:r>
              <a:rPr lang="en-US" sz="1600" dirty="0" err="1" smtClean="0"/>
              <a:t>depan</a:t>
            </a:r>
            <a:r>
              <a:rPr lang="en-US" sz="1600" dirty="0" smtClean="0"/>
              <a:t> retina (</a:t>
            </a:r>
            <a:r>
              <a:rPr lang="en-US" sz="1600" dirty="0" err="1" smtClean="0"/>
              <a:t>mengisi</a:t>
            </a:r>
            <a:r>
              <a:rPr lang="en-US" sz="1600" dirty="0" smtClean="0"/>
              <a:t> </a:t>
            </a:r>
            <a:r>
              <a:rPr lang="en-US" sz="1600" dirty="0" err="1" smtClean="0"/>
              <a:t>segmen</a:t>
            </a:r>
            <a:r>
              <a:rPr lang="en-US" sz="1600" dirty="0" smtClean="0"/>
              <a:t> posterior </a:t>
            </a:r>
            <a:r>
              <a:rPr lang="en-US" sz="1600" dirty="0" err="1" smtClean="0"/>
              <a:t>mata</a:t>
            </a:r>
            <a:r>
              <a:rPr lang="en-US" sz="1600" dirty="0" smtClean="0"/>
              <a:t>).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91857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53662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pelindung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056069"/>
            <a:ext cx="8596668" cy="4985294"/>
          </a:xfrm>
        </p:spPr>
        <p:txBody>
          <a:bodyPr/>
          <a:lstStyle/>
          <a:p>
            <a:r>
              <a:rPr lang="en-US" dirty="0" err="1" smtClean="0"/>
              <a:t>Orbita</a:t>
            </a:r>
            <a:r>
              <a:rPr lang="en-US" dirty="0" smtClean="0"/>
              <a:t> :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rongga</a:t>
            </a:r>
            <a:r>
              <a:rPr lang="en-US" dirty="0" smtClean="0"/>
              <a:t> </a:t>
            </a:r>
            <a:r>
              <a:rPr lang="en-US" dirty="0" err="1" smtClean="0"/>
              <a:t>bertulang</a:t>
            </a:r>
            <a:r>
              <a:rPr lang="en-US" dirty="0" smtClean="0"/>
              <a:t> yang </a:t>
            </a:r>
            <a:r>
              <a:rPr lang="en-US" dirty="0" err="1" smtClean="0"/>
              <a:t>mengandung</a:t>
            </a:r>
            <a:r>
              <a:rPr lang="en-US" dirty="0" smtClean="0"/>
              <a:t> bola </a:t>
            </a:r>
            <a:r>
              <a:rPr lang="en-US" dirty="0" err="1" smtClean="0"/>
              <a:t>mata</a:t>
            </a:r>
            <a:r>
              <a:rPr lang="en-US" dirty="0" smtClean="0"/>
              <a:t>, </a:t>
            </a:r>
            <a:r>
              <a:rPr lang="en-US" dirty="0" err="1" smtClean="0"/>
              <a:t>otot-otot</a:t>
            </a:r>
            <a:r>
              <a:rPr lang="en-US" dirty="0" smtClean="0"/>
              <a:t>, </a:t>
            </a:r>
            <a:r>
              <a:rPr lang="en-US" dirty="0" err="1" smtClean="0"/>
              <a:t>saraf</a:t>
            </a:r>
            <a:r>
              <a:rPr lang="en-US" dirty="0" smtClean="0"/>
              <a:t>, </a:t>
            </a:r>
            <a:r>
              <a:rPr lang="en-US" dirty="0" err="1" smtClean="0"/>
              <a:t>pembuluh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, </a:t>
            </a:r>
            <a:r>
              <a:rPr lang="en-US" dirty="0" err="1" smtClean="0"/>
              <a:t>lemak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yang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mengalirkan</a:t>
            </a:r>
            <a:r>
              <a:rPr lang="en-US" dirty="0" smtClean="0"/>
              <a:t> air </a:t>
            </a:r>
            <a:r>
              <a:rPr lang="en-US" dirty="0" err="1" smtClean="0"/>
              <a:t>mata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Kelopak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: </a:t>
            </a:r>
            <a:r>
              <a:rPr lang="en-US" dirty="0" err="1" smtClean="0"/>
              <a:t>merupaka</a:t>
            </a:r>
            <a:r>
              <a:rPr lang="en-US" dirty="0" err="1" smtClean="0"/>
              <a:t>n</a:t>
            </a:r>
            <a:r>
              <a:rPr lang="en-US" dirty="0" smtClean="0"/>
              <a:t> </a:t>
            </a:r>
            <a:r>
              <a:rPr lang="en-US" dirty="0" err="1" smtClean="0"/>
              <a:t>lipatan</a:t>
            </a:r>
            <a:r>
              <a:rPr lang="en-US" dirty="0" smtClean="0"/>
              <a:t> </a:t>
            </a:r>
            <a:r>
              <a:rPr lang="en-US" dirty="0" err="1" smtClean="0"/>
              <a:t>kulit</a:t>
            </a:r>
            <a:r>
              <a:rPr lang="en-US" dirty="0" smtClean="0"/>
              <a:t> tipis yang </a:t>
            </a:r>
            <a:r>
              <a:rPr lang="en-US" dirty="0" err="1" smtClean="0"/>
              <a:t>melindungi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. </a:t>
            </a:r>
            <a:r>
              <a:rPr lang="en-US" dirty="0" err="1" smtClean="0"/>
              <a:t>Kelopak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reflex </a:t>
            </a:r>
            <a:r>
              <a:rPr lang="en-US" dirty="0" err="1" smtClean="0"/>
              <a:t>segara</a:t>
            </a:r>
            <a:r>
              <a:rPr lang="en-US" dirty="0" smtClean="0"/>
              <a:t> </a:t>
            </a:r>
            <a:r>
              <a:rPr lang="en-US" dirty="0" err="1" smtClean="0"/>
              <a:t>menutup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melindungi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 </a:t>
            </a:r>
            <a:r>
              <a:rPr lang="en-US" dirty="0" err="1" smtClean="0"/>
              <a:t>asing</a:t>
            </a:r>
            <a:r>
              <a:rPr lang="en-US" dirty="0" smtClean="0"/>
              <a:t>, angina, </a:t>
            </a:r>
            <a:r>
              <a:rPr lang="en-US" dirty="0" err="1" smtClean="0"/>
              <a:t>debu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cahaya</a:t>
            </a:r>
            <a:r>
              <a:rPr lang="en-US" dirty="0" smtClean="0"/>
              <a:t>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Bulu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: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rambut</a:t>
            </a:r>
            <a:r>
              <a:rPr lang="en-US" dirty="0" smtClean="0"/>
              <a:t> </a:t>
            </a:r>
            <a:r>
              <a:rPr lang="en-US" dirty="0" err="1" smtClean="0"/>
              <a:t>pendek</a:t>
            </a:r>
            <a:r>
              <a:rPr lang="en-US" dirty="0" smtClean="0"/>
              <a:t> yang </a:t>
            </a:r>
            <a:r>
              <a:rPr lang="en-US" dirty="0" err="1" smtClean="0"/>
              <a:t>tumbuh</a:t>
            </a:r>
            <a:r>
              <a:rPr lang="en-US" dirty="0" smtClean="0"/>
              <a:t> di </a:t>
            </a:r>
            <a:r>
              <a:rPr lang="en-US" dirty="0" err="1" smtClean="0"/>
              <a:t>ujung</a:t>
            </a:r>
            <a:r>
              <a:rPr lang="en-US" dirty="0" smtClean="0"/>
              <a:t> </a:t>
            </a:r>
            <a:r>
              <a:rPr lang="en-US" dirty="0" err="1" smtClean="0"/>
              <a:t>kelopak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melindungi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bertindak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/>
              <a:t> </a:t>
            </a:r>
            <a:r>
              <a:rPr lang="en-US" dirty="0" smtClean="0"/>
              <a:t>barrier (</a:t>
            </a:r>
            <a:r>
              <a:rPr lang="en-US" dirty="0" err="1" smtClean="0"/>
              <a:t>penghalang</a:t>
            </a:r>
            <a:r>
              <a:rPr lang="en-US" dirty="0" smtClean="0"/>
              <a:t>). </a:t>
            </a:r>
            <a:r>
              <a:rPr lang="en-US" dirty="0" err="1" smtClean="0"/>
              <a:t>Kelenjar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di </a:t>
            </a:r>
            <a:r>
              <a:rPr lang="en-US" dirty="0" err="1" smtClean="0"/>
              <a:t>ujung</a:t>
            </a:r>
            <a:r>
              <a:rPr lang="en-US" dirty="0" smtClean="0"/>
              <a:t> </a:t>
            </a:r>
            <a:r>
              <a:rPr lang="en-US" dirty="0" err="1" smtClean="0"/>
              <a:t>kelopak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berminyak</a:t>
            </a:r>
            <a:r>
              <a:rPr lang="en-US" dirty="0" smtClean="0"/>
              <a:t> yang </a:t>
            </a:r>
            <a:r>
              <a:rPr lang="en-US" dirty="0" err="1" smtClean="0"/>
              <a:t>mencegah</a:t>
            </a:r>
            <a:r>
              <a:rPr lang="en-US" dirty="0" smtClean="0"/>
              <a:t> </a:t>
            </a:r>
            <a:r>
              <a:rPr lang="en-US" dirty="0" err="1" smtClean="0"/>
              <a:t>pengupan</a:t>
            </a:r>
            <a:r>
              <a:rPr lang="en-US" dirty="0" smtClean="0"/>
              <a:t> air </a:t>
            </a:r>
            <a:r>
              <a:rPr lang="en-US" dirty="0" err="1" smtClean="0"/>
              <a:t>mata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Kelenjar</a:t>
            </a:r>
            <a:r>
              <a:rPr lang="en-US" dirty="0" smtClean="0"/>
              <a:t> </a:t>
            </a:r>
            <a:r>
              <a:rPr lang="en-US" dirty="0" err="1" smtClean="0"/>
              <a:t>lakrimalis</a:t>
            </a:r>
            <a:r>
              <a:rPr lang="en-US" dirty="0" smtClean="0"/>
              <a:t> : </a:t>
            </a:r>
            <a:r>
              <a:rPr lang="en-US" dirty="0" err="1" smtClean="0"/>
              <a:t>terletak</a:t>
            </a:r>
            <a:r>
              <a:rPr lang="en-US" dirty="0" smtClean="0"/>
              <a:t> di </a:t>
            </a:r>
            <a:r>
              <a:rPr lang="en-US" dirty="0" err="1" smtClean="0"/>
              <a:t>puncak</a:t>
            </a:r>
            <a:r>
              <a:rPr lang="en-US" dirty="0" smtClean="0"/>
              <a:t> </a:t>
            </a:r>
            <a:r>
              <a:rPr lang="en-US" dirty="0" err="1" smtClean="0"/>
              <a:t>tepi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kiri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air </a:t>
            </a:r>
            <a:r>
              <a:rPr lang="en-US" dirty="0" err="1" smtClean="0"/>
              <a:t>mata</a:t>
            </a:r>
            <a:r>
              <a:rPr lang="en-US" dirty="0" smtClean="0"/>
              <a:t> yang </a:t>
            </a:r>
            <a:r>
              <a:rPr lang="en-US" dirty="0" err="1" smtClean="0"/>
              <a:t>encer</a:t>
            </a:r>
            <a:r>
              <a:rPr lang="en-US" dirty="0" smtClean="0"/>
              <a:t>. Air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mengalir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hidung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2 </a:t>
            </a:r>
            <a:r>
              <a:rPr lang="en-US" dirty="0" err="1" smtClean="0"/>
              <a:t>duktus</a:t>
            </a:r>
            <a:r>
              <a:rPr lang="en-US" dirty="0" smtClean="0"/>
              <a:t> </a:t>
            </a:r>
            <a:r>
              <a:rPr lang="en-US" dirty="0" err="1" smtClean="0"/>
              <a:t>lakrimalis</a:t>
            </a:r>
            <a:r>
              <a:rPr lang="en-US" dirty="0" smtClean="0"/>
              <a:t>,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duktus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lubang</a:t>
            </a:r>
            <a:r>
              <a:rPr lang="en-US" dirty="0" smtClean="0"/>
              <a:t> di </a:t>
            </a:r>
            <a:r>
              <a:rPr lang="en-US" dirty="0" err="1" smtClean="0"/>
              <a:t>ujung</a:t>
            </a:r>
            <a:r>
              <a:rPr lang="en-US" dirty="0" smtClean="0"/>
              <a:t> </a:t>
            </a:r>
            <a:r>
              <a:rPr lang="en-US" dirty="0" err="1" smtClean="0"/>
              <a:t>jelopak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, di </a:t>
            </a:r>
            <a:r>
              <a:rPr lang="en-US" dirty="0" err="1" smtClean="0"/>
              <a:t>dekat</a:t>
            </a:r>
            <a:r>
              <a:rPr lang="en-US" dirty="0" smtClean="0"/>
              <a:t> </a:t>
            </a:r>
            <a:r>
              <a:rPr lang="en-US" dirty="0" err="1" smtClean="0"/>
              <a:t>hidung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166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1470"/>
          </a:xfrm>
        </p:spPr>
        <p:txBody>
          <a:bodyPr/>
          <a:lstStyle/>
          <a:p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03043"/>
            <a:ext cx="8596668" cy="4238320"/>
          </a:xfrm>
        </p:spPr>
        <p:txBody>
          <a:bodyPr>
            <a:normAutofit/>
          </a:bodyPr>
          <a:lstStyle/>
          <a:p>
            <a:r>
              <a:rPr lang="en-US" dirty="0" err="1" smtClean="0"/>
              <a:t>Miopi</a:t>
            </a:r>
            <a:r>
              <a:rPr lang="en-US" dirty="0" smtClean="0"/>
              <a:t> (</a:t>
            </a:r>
            <a:r>
              <a:rPr lang="en-US" dirty="0" err="1" smtClean="0"/>
              <a:t>rabun</a:t>
            </a:r>
            <a:r>
              <a:rPr lang="en-US" dirty="0" smtClean="0"/>
              <a:t> </a:t>
            </a:r>
            <a:r>
              <a:rPr lang="en-US" dirty="0" err="1" smtClean="0"/>
              <a:t>jauh</a:t>
            </a:r>
            <a:r>
              <a:rPr lang="en-US" dirty="0" smtClean="0"/>
              <a:t>)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cacat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yang </a:t>
            </a:r>
            <a:r>
              <a:rPr lang="en-US" dirty="0" err="1" smtClean="0"/>
              <a:t>dosebabkan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lensa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cembung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bola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penderita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elihat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jarak</a:t>
            </a:r>
            <a:r>
              <a:rPr lang="en-US" dirty="0" smtClean="0"/>
              <a:t> </a:t>
            </a:r>
            <a:r>
              <a:rPr lang="en-US" dirty="0" err="1" smtClean="0"/>
              <a:t>jauh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 (</a:t>
            </a:r>
            <a:r>
              <a:rPr lang="en-US" dirty="0" err="1" smtClean="0"/>
              <a:t>terlihat</a:t>
            </a:r>
            <a:r>
              <a:rPr lang="en-US" dirty="0" smtClean="0"/>
              <a:t> </a:t>
            </a:r>
            <a:r>
              <a:rPr lang="en-US" dirty="0" err="1" smtClean="0"/>
              <a:t>kabur</a:t>
            </a:r>
            <a:r>
              <a:rPr lang="en-US" dirty="0" smtClean="0"/>
              <a:t>)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bayangan</a:t>
            </a:r>
            <a:r>
              <a:rPr lang="en-US" dirty="0" smtClean="0"/>
              <a:t> </a:t>
            </a:r>
            <a:r>
              <a:rPr lang="en-US" dirty="0" err="1" smtClean="0"/>
              <a:t>jauh</a:t>
            </a:r>
            <a:r>
              <a:rPr lang="en-US" dirty="0" smtClean="0"/>
              <a:t> di </a:t>
            </a:r>
            <a:r>
              <a:rPr lang="en-US" dirty="0" err="1" smtClean="0"/>
              <a:t>depan</a:t>
            </a:r>
            <a:r>
              <a:rPr lang="en-US" dirty="0" smtClean="0"/>
              <a:t> retina.</a:t>
            </a:r>
          </a:p>
          <a:p>
            <a:r>
              <a:rPr lang="en-US" dirty="0" err="1" smtClean="0"/>
              <a:t>Hipermetropi</a:t>
            </a:r>
            <a:r>
              <a:rPr lang="en-US" dirty="0" smtClean="0"/>
              <a:t> (</a:t>
            </a:r>
            <a:r>
              <a:rPr lang="en-US" dirty="0" err="1" smtClean="0"/>
              <a:t>rabun</a:t>
            </a:r>
            <a:r>
              <a:rPr lang="en-US" dirty="0" smtClean="0"/>
              <a:t> </a:t>
            </a:r>
            <a:r>
              <a:rPr lang="en-US" dirty="0" err="1" smtClean="0"/>
              <a:t>dekat</a:t>
            </a:r>
            <a:r>
              <a:rPr lang="en-US" dirty="0" smtClean="0"/>
              <a:t>)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cacat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yang </a:t>
            </a:r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lensa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yang </a:t>
            </a: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pipih</a:t>
            </a:r>
            <a:r>
              <a:rPr lang="en-US" dirty="0" smtClean="0"/>
              <a:t>/bola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pendek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penderita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jarak</a:t>
            </a:r>
            <a:r>
              <a:rPr lang="en-US" dirty="0" smtClean="0"/>
              <a:t> </a:t>
            </a:r>
            <a:r>
              <a:rPr lang="en-US" dirty="0" err="1" smtClean="0"/>
              <a:t>dekat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 (</a:t>
            </a:r>
            <a:r>
              <a:rPr lang="en-US" dirty="0" err="1" smtClean="0"/>
              <a:t>bayangan</a:t>
            </a:r>
            <a:r>
              <a:rPr lang="en-US" dirty="0" smtClean="0"/>
              <a:t> </a:t>
            </a:r>
            <a:r>
              <a:rPr lang="en-US" dirty="0" err="1" smtClean="0"/>
              <a:t>kabur</a:t>
            </a:r>
            <a:r>
              <a:rPr lang="en-US" dirty="0" smtClean="0"/>
              <a:t>)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bayangan</a:t>
            </a:r>
            <a:r>
              <a:rPr lang="en-US" dirty="0" smtClean="0"/>
              <a:t> </a:t>
            </a:r>
            <a:r>
              <a:rPr lang="en-US" dirty="0" err="1" smtClean="0"/>
              <a:t>jatuh</a:t>
            </a:r>
            <a:r>
              <a:rPr lang="en-US" dirty="0" smtClean="0"/>
              <a:t> di </a:t>
            </a:r>
            <a:r>
              <a:rPr lang="en-US" dirty="0" err="1" smtClean="0"/>
              <a:t>belakang</a:t>
            </a:r>
            <a:r>
              <a:rPr lang="en-US" dirty="0" smtClean="0"/>
              <a:t> retina.</a:t>
            </a:r>
          </a:p>
          <a:p>
            <a:r>
              <a:rPr lang="en-US" dirty="0" err="1" smtClean="0"/>
              <a:t>Presbiopi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cacat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yang </a:t>
            </a:r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lensa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kehilangan</a:t>
            </a:r>
            <a:r>
              <a:rPr lang="en-US" dirty="0" smtClean="0"/>
              <a:t> </a:t>
            </a:r>
            <a:r>
              <a:rPr lang="en-US" dirty="0" err="1" smtClean="0"/>
              <a:t>elastisitasnya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bertambahnya</a:t>
            </a:r>
            <a:r>
              <a:rPr lang="en-US" dirty="0" smtClean="0"/>
              <a:t> </a:t>
            </a:r>
            <a:r>
              <a:rPr lang="en-US" dirty="0" err="1" smtClean="0"/>
              <a:t>usia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lensa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berkomodasi</a:t>
            </a:r>
            <a:r>
              <a:rPr lang="en-US" dirty="0" smtClean="0"/>
              <a:t>.</a:t>
            </a:r>
          </a:p>
          <a:p>
            <a:r>
              <a:rPr lang="en-US" dirty="0" smtClean="0"/>
              <a:t>Strabismus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juling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berfungsinya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5799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2834"/>
          </a:xfrm>
        </p:spPr>
        <p:txBody>
          <a:bodyPr/>
          <a:lstStyle/>
          <a:p>
            <a:r>
              <a:rPr lang="en-US" dirty="0" smtClean="0"/>
              <a:t>INDERA PENDENGAR (TELINGA 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anatomis</a:t>
            </a:r>
            <a:r>
              <a:rPr lang="en-US" dirty="0" smtClean="0"/>
              <a:t>, </a:t>
            </a:r>
            <a:r>
              <a:rPr lang="en-US" dirty="0" err="1" smtClean="0"/>
              <a:t>telinga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, </a:t>
            </a:r>
            <a:r>
              <a:rPr lang="en-US" dirty="0" err="1" smtClean="0"/>
              <a:t>tengah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Telinga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aurikula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meatus </a:t>
            </a:r>
            <a:r>
              <a:rPr lang="en-US" dirty="0" err="1" smtClean="0"/>
              <a:t>akustikus</a:t>
            </a:r>
            <a:r>
              <a:rPr lang="en-US" dirty="0" smtClean="0"/>
              <a:t> </a:t>
            </a:r>
            <a:r>
              <a:rPr lang="en-US" dirty="0" err="1" smtClean="0"/>
              <a:t>eksternus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Telinga</a:t>
            </a:r>
            <a:r>
              <a:rPr lang="en-US" dirty="0" smtClean="0"/>
              <a:t> </a:t>
            </a:r>
            <a:r>
              <a:rPr lang="en-US" dirty="0" err="1" smtClean="0"/>
              <a:t>tengah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ossicle</a:t>
            </a:r>
            <a:r>
              <a:rPr lang="en-US" dirty="0" smtClean="0"/>
              <a:t> (</a:t>
            </a:r>
            <a:r>
              <a:rPr lang="en-US" dirty="0" err="1" smtClean="0"/>
              <a:t>tulang-tulang</a:t>
            </a:r>
            <a:r>
              <a:rPr lang="en-US" dirty="0" smtClean="0"/>
              <a:t> </a:t>
            </a:r>
            <a:r>
              <a:rPr lang="en-US" dirty="0" err="1" smtClean="0"/>
              <a:t>pendengaran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cavum</a:t>
            </a:r>
            <a:r>
              <a:rPr lang="en-US" dirty="0" smtClean="0"/>
              <a:t> timpani.</a:t>
            </a:r>
          </a:p>
          <a:p>
            <a:r>
              <a:rPr lang="en-US" dirty="0" err="1" smtClean="0"/>
              <a:t>Telinga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organ </a:t>
            </a:r>
            <a:r>
              <a:rPr lang="en-US" dirty="0" err="1" smtClean="0"/>
              <a:t>vestibuloklear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021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1318"/>
          </a:xfrm>
        </p:spPr>
        <p:txBody>
          <a:bodyPr/>
          <a:lstStyle/>
          <a:p>
            <a:r>
              <a:rPr lang="en-US" dirty="0" err="1" smtClean="0"/>
              <a:t>Telinga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tengah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Telinga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tengah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berperan</a:t>
            </a:r>
            <a:r>
              <a:rPr lang="en-US" dirty="0" smtClean="0"/>
              <a:t> </a:t>
            </a:r>
            <a:r>
              <a:rPr lang="en-US" dirty="0" err="1" smtClean="0"/>
              <a:t>mentransmisikan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telinga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dirty="0" err="1" smtClean="0"/>
              <a:t>Aurikula</a:t>
            </a:r>
            <a:r>
              <a:rPr lang="en-US" dirty="0" smtClean="0"/>
              <a:t> </a:t>
            </a:r>
            <a:r>
              <a:rPr lang="en-US" dirty="0" err="1" smtClean="0"/>
              <a:t>tersusun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tulang</a:t>
            </a:r>
            <a:r>
              <a:rPr lang="en-US" dirty="0" smtClean="0"/>
              <a:t> </a:t>
            </a:r>
            <a:r>
              <a:rPr lang="en-US" dirty="0" err="1" smtClean="0"/>
              <a:t>rawan</a:t>
            </a:r>
            <a:r>
              <a:rPr lang="en-US" dirty="0" smtClean="0"/>
              <a:t> elastic yang irregular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dilapisi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lapisan</a:t>
            </a:r>
            <a:r>
              <a:rPr lang="en-US" dirty="0" smtClean="0"/>
              <a:t> </a:t>
            </a:r>
            <a:r>
              <a:rPr lang="en-US" dirty="0" err="1" smtClean="0"/>
              <a:t>kulit</a:t>
            </a:r>
            <a:r>
              <a:rPr lang="en-US" dirty="0" smtClean="0"/>
              <a:t> tipis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mengumpulkan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. Meatus </a:t>
            </a:r>
            <a:r>
              <a:rPr lang="en-US" dirty="0" err="1" smtClean="0"/>
              <a:t>akustikus</a:t>
            </a:r>
            <a:r>
              <a:rPr lang="en-US" dirty="0" smtClean="0"/>
              <a:t> </a:t>
            </a:r>
            <a:r>
              <a:rPr lang="en-US" dirty="0" err="1" smtClean="0"/>
              <a:t>ektsternus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kanal</a:t>
            </a:r>
            <a:r>
              <a:rPr lang="en-US" dirty="0" smtClean="0"/>
              <a:t> (</a:t>
            </a:r>
            <a:r>
              <a:rPr lang="en-US" dirty="0" err="1" smtClean="0"/>
              <a:t>saluran</a:t>
            </a:r>
            <a:r>
              <a:rPr lang="en-US" dirty="0" smtClean="0"/>
              <a:t>) yang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timpani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tulang</a:t>
            </a:r>
            <a:r>
              <a:rPr lang="en-US" dirty="0" smtClean="0"/>
              <a:t> temporal. </a:t>
            </a:r>
            <a:r>
              <a:rPr lang="en-US" dirty="0" err="1" smtClean="0"/>
              <a:t>Panjangnya</a:t>
            </a:r>
            <a:r>
              <a:rPr lang="en-US" dirty="0" smtClean="0"/>
              <a:t> 2-3 cm </a:t>
            </a:r>
            <a:r>
              <a:rPr lang="en-US" dirty="0" err="1" smtClean="0"/>
              <a:t>pada</a:t>
            </a:r>
            <a:r>
              <a:rPr lang="en-US" dirty="0" smtClean="0"/>
              <a:t> orang </a:t>
            </a:r>
            <a:r>
              <a:rPr lang="en-US" dirty="0" err="1" smtClean="0"/>
              <a:t>dewasa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menghantarkan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aurikula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membrane timpani.</a:t>
            </a:r>
          </a:p>
          <a:p>
            <a:r>
              <a:rPr lang="en-US" dirty="0" err="1" smtClean="0"/>
              <a:t>Telinga</a:t>
            </a:r>
            <a:r>
              <a:rPr lang="en-US" dirty="0" smtClean="0"/>
              <a:t> </a:t>
            </a:r>
            <a:r>
              <a:rPr lang="en-US" dirty="0" err="1" smtClean="0"/>
              <a:t>tengah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rongga</a:t>
            </a:r>
            <a:r>
              <a:rPr lang="en-US" dirty="0" smtClean="0"/>
              <a:t>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udara</a:t>
            </a:r>
            <a:r>
              <a:rPr lang="en-US" dirty="0" smtClean="0"/>
              <a:t> yang </a:t>
            </a:r>
            <a:r>
              <a:rPr lang="en-US" dirty="0" err="1" smtClean="0"/>
              <a:t>didalamnya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tulang-tulang</a:t>
            </a:r>
            <a:r>
              <a:rPr lang="en-US" dirty="0" smtClean="0"/>
              <a:t> </a:t>
            </a:r>
            <a:r>
              <a:rPr lang="en-US" dirty="0" err="1" smtClean="0"/>
              <a:t>pederngaran</a:t>
            </a:r>
            <a:r>
              <a:rPr lang="en-US" dirty="0" smtClean="0"/>
              <a:t>. </a:t>
            </a:r>
            <a:r>
              <a:rPr lang="en-US" dirty="0" err="1" smtClean="0"/>
              <a:t>Tulang-tulang</a:t>
            </a:r>
            <a:r>
              <a:rPr lang="en-US" dirty="0" smtClean="0"/>
              <a:t> </a:t>
            </a:r>
            <a:r>
              <a:rPr lang="en-US" dirty="0" err="1" smtClean="0"/>
              <a:t>pendengaran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maleus</a:t>
            </a:r>
            <a:r>
              <a:rPr lang="en-US" dirty="0" smtClean="0"/>
              <a:t>, </a:t>
            </a:r>
            <a:r>
              <a:rPr lang="en-US" dirty="0" err="1" smtClean="0"/>
              <a:t>inkus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stapes </a:t>
            </a:r>
            <a:r>
              <a:rPr lang="en-US" dirty="0" err="1" smtClean="0"/>
              <a:t>menghubungkan</a:t>
            </a:r>
            <a:r>
              <a:rPr lang="en-US" dirty="0" smtClean="0"/>
              <a:t> membrane timpani </a:t>
            </a:r>
            <a:r>
              <a:rPr lang="en-US" dirty="0" err="1" smtClean="0"/>
              <a:t>dengan</a:t>
            </a:r>
            <a:r>
              <a:rPr lang="en-US" dirty="0" smtClean="0"/>
              <a:t> membrane lain yang </a:t>
            </a:r>
            <a:r>
              <a:rPr lang="en-US" dirty="0" err="1" smtClean="0"/>
              <a:t>menutupi</a:t>
            </a:r>
            <a:r>
              <a:rPr lang="en-US" dirty="0" smtClean="0"/>
              <a:t> foramen </a:t>
            </a:r>
            <a:r>
              <a:rPr lang="en-US" dirty="0" err="1" smtClean="0"/>
              <a:t>ovale</a:t>
            </a:r>
            <a:r>
              <a:rPr lang="en-US" dirty="0" smtClean="0"/>
              <a:t>,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menuju</a:t>
            </a:r>
            <a:r>
              <a:rPr lang="en-US" dirty="0" smtClean="0"/>
              <a:t> </a:t>
            </a:r>
            <a:r>
              <a:rPr lang="en-US" dirty="0" err="1" smtClean="0"/>
              <a:t>telinga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056061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2834"/>
          </a:xfrm>
        </p:spPr>
        <p:txBody>
          <a:bodyPr/>
          <a:lstStyle/>
          <a:p>
            <a:r>
              <a:rPr lang="en-US" dirty="0" err="1" smtClean="0"/>
              <a:t>Telinga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telinga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/>
              <a:t> </a:t>
            </a:r>
            <a:r>
              <a:rPr lang="en-US" dirty="0" smtClean="0"/>
              <a:t>organ </a:t>
            </a:r>
            <a:r>
              <a:rPr lang="en-US" dirty="0" err="1" smtClean="0"/>
              <a:t>vestibulokoklear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penerimaan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pengaturan</a:t>
            </a:r>
            <a:r>
              <a:rPr lang="en-US" dirty="0" smtClean="0"/>
              <a:t> </a:t>
            </a:r>
            <a:r>
              <a:rPr lang="en-US" dirty="0" err="1" smtClean="0"/>
              <a:t>keseimbangan</a:t>
            </a:r>
            <a:r>
              <a:rPr lang="en-US" dirty="0" smtClean="0"/>
              <a:t>. </a:t>
            </a:r>
          </a:p>
          <a:p>
            <a:r>
              <a:rPr lang="en-US" dirty="0" smtClean="0"/>
              <a:t>Organ </a:t>
            </a:r>
            <a:r>
              <a:rPr lang="en-US" dirty="0" err="1" smtClean="0"/>
              <a:t>vestibulokoklear</a:t>
            </a:r>
            <a:r>
              <a:rPr lang="en-US" dirty="0" smtClean="0"/>
              <a:t> yang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labirin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bentuknya</a:t>
            </a:r>
            <a:r>
              <a:rPr lang="en-US" dirty="0" smtClean="0"/>
              <a:t> yang </a:t>
            </a:r>
            <a:r>
              <a:rPr lang="en-US" dirty="0" err="1" smtClean="0"/>
              <a:t>kompleks</a:t>
            </a:r>
            <a:r>
              <a:rPr lang="en-US" dirty="0" smtClean="0"/>
              <a:t> di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pertrosus</a:t>
            </a:r>
            <a:r>
              <a:rPr lang="en-US" dirty="0" smtClean="0"/>
              <a:t> </a:t>
            </a:r>
            <a:r>
              <a:rPr lang="en-US" dirty="0" err="1" smtClean="0"/>
              <a:t>tulang</a:t>
            </a:r>
            <a:r>
              <a:rPr lang="en-US" dirty="0" smtClean="0"/>
              <a:t> temporal.</a:t>
            </a:r>
          </a:p>
          <a:p>
            <a:r>
              <a:rPr lang="en-US" dirty="0" err="1" smtClean="0"/>
              <a:t>Telinga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2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labirin</a:t>
            </a:r>
            <a:r>
              <a:rPr lang="en-US" dirty="0" smtClean="0"/>
              <a:t> </a:t>
            </a:r>
            <a:r>
              <a:rPr lang="en-US" dirty="0" err="1" smtClean="0"/>
              <a:t>tulang</a:t>
            </a:r>
            <a:r>
              <a:rPr lang="en-US" dirty="0" smtClean="0"/>
              <a:t> (bony labyrinth)yang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cairan</a:t>
            </a:r>
            <a:r>
              <a:rPr lang="en-US" dirty="0" smtClean="0"/>
              <a:t> </a:t>
            </a:r>
            <a:r>
              <a:rPr lang="en-US" dirty="0" err="1" smtClean="0"/>
              <a:t>perilimfatik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labirin</a:t>
            </a:r>
            <a:r>
              <a:rPr lang="en-US" dirty="0" smtClean="0"/>
              <a:t> </a:t>
            </a:r>
            <a:r>
              <a:rPr lang="en-US" dirty="0" err="1" smtClean="0"/>
              <a:t>membranisa</a:t>
            </a:r>
            <a:r>
              <a:rPr lang="en-US" dirty="0" smtClean="0"/>
              <a:t> (membranous labyrinth) yang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cairan</a:t>
            </a:r>
            <a:r>
              <a:rPr lang="en-US" dirty="0" smtClean="0"/>
              <a:t> </a:t>
            </a:r>
            <a:r>
              <a:rPr lang="en-US" dirty="0" err="1" smtClean="0"/>
              <a:t>endolimfatik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telinga</a:t>
            </a:r>
            <a:r>
              <a:rPr lang="en-US" dirty="0" smtClean="0"/>
              <a:t> </a:t>
            </a:r>
            <a:r>
              <a:rPr lang="en-US" dirty="0" err="1" smtClean="0"/>
              <a:t>tengah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. </a:t>
            </a:r>
            <a:r>
              <a:rPr lang="en-US" dirty="0" err="1" smtClean="0"/>
              <a:t>Labirin</a:t>
            </a:r>
            <a:r>
              <a:rPr lang="en-US" dirty="0" smtClean="0"/>
              <a:t> </a:t>
            </a:r>
            <a:r>
              <a:rPr lang="en-US" dirty="0" err="1" smtClean="0"/>
              <a:t>tulang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tulang</a:t>
            </a:r>
            <a:r>
              <a:rPr lang="en-US" dirty="0" smtClean="0"/>
              <a:t> </a:t>
            </a:r>
            <a:r>
              <a:rPr lang="en-US" dirty="0" err="1" smtClean="0"/>
              <a:t>terkeras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vestibulum</a:t>
            </a:r>
            <a:r>
              <a:rPr lang="en-US" dirty="0" smtClean="0"/>
              <a:t>, </a:t>
            </a:r>
            <a:r>
              <a:rPr lang="en-US" dirty="0" err="1" smtClean="0"/>
              <a:t>kanalis</a:t>
            </a:r>
            <a:r>
              <a:rPr lang="en-US" dirty="0" smtClean="0"/>
              <a:t> </a:t>
            </a:r>
            <a:r>
              <a:rPr lang="en-US" dirty="0" err="1" smtClean="0"/>
              <a:t>semikularis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koklea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2876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Referensi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Dari </a:t>
            </a:r>
            <a:r>
              <a:rPr lang="en-US" sz="2800" dirty="0" err="1" smtClean="0"/>
              <a:t>buku</a:t>
            </a:r>
            <a:r>
              <a:rPr lang="en-US" sz="2800" dirty="0" smtClean="0"/>
              <a:t> </a:t>
            </a:r>
            <a:r>
              <a:rPr lang="en-US" sz="2800" dirty="0" err="1" smtClean="0"/>
              <a:t>anatomi</a:t>
            </a:r>
            <a:r>
              <a:rPr lang="en-US" sz="2800" dirty="0" smtClean="0"/>
              <a:t> </a:t>
            </a:r>
            <a:r>
              <a:rPr lang="en-US" sz="2800" dirty="0" err="1" smtClean="0"/>
              <a:t>fisiologi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6101722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</TotalTime>
  <Words>812</Words>
  <Application>Microsoft Office PowerPoint</Application>
  <PresentationFormat>Widescreen</PresentationFormat>
  <Paragraphs>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 Black</vt:lpstr>
      <vt:lpstr>Trebuchet MS</vt:lpstr>
      <vt:lpstr>Wingdings 3</vt:lpstr>
      <vt:lpstr>Facet</vt:lpstr>
      <vt:lpstr>SISTEM PANCA INDERA </vt:lpstr>
      <vt:lpstr>INDERA PENGLIHATAN</vt:lpstr>
      <vt:lpstr>Anatomi dan fisiologi</vt:lpstr>
      <vt:lpstr>Struktur pelindung mata</vt:lpstr>
      <vt:lpstr>Penyakit pada mata </vt:lpstr>
      <vt:lpstr>INDERA PENDENGAR (TELINGA )</vt:lpstr>
      <vt:lpstr>Telinga luar dan tengah</vt:lpstr>
      <vt:lpstr>Telinga dalam</vt:lpstr>
      <vt:lpstr>Referensi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PANCA INDERA</dc:title>
  <dc:creator>MyBook11G</dc:creator>
  <cp:lastModifiedBy>MyBook11G</cp:lastModifiedBy>
  <cp:revision>7</cp:revision>
  <dcterms:created xsi:type="dcterms:W3CDTF">2022-01-22T00:17:32Z</dcterms:created>
  <dcterms:modified xsi:type="dcterms:W3CDTF">2022-01-22T00:59:59Z</dcterms:modified>
</cp:coreProperties>
</file>