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10"/>
  </p:notesMasterIdLst>
  <p:sldIdLst>
    <p:sldId id="256" r:id="rId2"/>
    <p:sldId id="257" r:id="rId3"/>
    <p:sldId id="271" r:id="rId4"/>
    <p:sldId id="273" r:id="rId5"/>
    <p:sldId id="259" r:id="rId6"/>
    <p:sldId id="275" r:id="rId7"/>
    <p:sldId id="296" r:id="rId8"/>
    <p:sldId id="286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11E6B4D9-304C-4614-8794-8A2F087328E0}">
  <a:tblStyle styleId="{11E6B4D9-304C-4614-8794-8A2F087328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60"/>
  </p:normalViewPr>
  <p:slideViewPr>
    <p:cSldViewPr>
      <p:cViewPr>
        <p:scale>
          <a:sx n="100" d="100"/>
          <a:sy n="100" d="100"/>
        </p:scale>
        <p:origin x="-504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Google Shape;1579;g8d744abee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0" name="Google Shape;1580;g8d744abee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Google Shape;1601;g8d744abee0_0_9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2" name="Google Shape;1602;g8d744abee0_0_9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8d744abee0_0_9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8d744abee0_0_9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2" name="Google Shape;1732;g8b385fd27f_2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3" name="Google Shape;1733;g8b385fd27f_2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2" name="Google Shape;1732;g8b385fd27f_2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3" name="Google Shape;1733;g8b385fd27f_2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980411" y="0"/>
            <a:ext cx="6163570" cy="5143484"/>
          </a:xfrm>
          <a:custGeom>
            <a:avLst/>
            <a:gdLst/>
            <a:ahLst/>
            <a:cxnLst/>
            <a:rect l="l" t="t" r="r" b="b"/>
            <a:pathLst>
              <a:path w="47244" h="39425" extrusionOk="0">
                <a:moveTo>
                  <a:pt x="22178" y="0"/>
                </a:moveTo>
                <a:cubicBezTo>
                  <a:pt x="19675" y="1372"/>
                  <a:pt x="17728" y="3558"/>
                  <a:pt x="16882" y="6112"/>
                </a:cubicBezTo>
                <a:cubicBezTo>
                  <a:pt x="15592" y="10138"/>
                  <a:pt x="16964" y="14720"/>
                  <a:pt x="14910" y="18487"/>
                </a:cubicBezTo>
                <a:cubicBezTo>
                  <a:pt x="12590" y="22753"/>
                  <a:pt x="6795" y="24440"/>
                  <a:pt x="3401" y="28049"/>
                </a:cubicBezTo>
                <a:cubicBezTo>
                  <a:pt x="1081" y="30495"/>
                  <a:pt x="1" y="33895"/>
                  <a:pt x="582" y="37080"/>
                </a:cubicBezTo>
                <a:cubicBezTo>
                  <a:pt x="715" y="37870"/>
                  <a:pt x="980" y="38660"/>
                  <a:pt x="1321" y="39425"/>
                </a:cubicBezTo>
                <a:lnTo>
                  <a:pt x="47243" y="39425"/>
                </a:lnTo>
                <a:lnTo>
                  <a:pt x="47243" y="0"/>
                </a:ln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261043" y="278685"/>
            <a:ext cx="6102229" cy="4134590"/>
            <a:chOff x="916725" y="1514875"/>
            <a:chExt cx="495150" cy="335491"/>
          </a:xfrm>
        </p:grpSpPr>
        <p:sp>
          <p:nvSpPr>
            <p:cNvPr id="11" name="Google Shape;11;p2"/>
            <p:cNvSpPr/>
            <p:nvPr/>
          </p:nvSpPr>
          <p:spPr>
            <a:xfrm>
              <a:off x="946300" y="16769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983250" y="1542049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029875" y="1701050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55625" y="1595650"/>
              <a:ext cx="9725" cy="9825"/>
            </a:xfrm>
            <a:custGeom>
              <a:avLst/>
              <a:gdLst/>
              <a:ahLst/>
              <a:cxnLst/>
              <a:rect l="l" t="t" r="r" b="b"/>
              <a:pathLst>
                <a:path w="389" h="393" extrusionOk="0">
                  <a:moveTo>
                    <a:pt x="187" y="1"/>
                  </a:moveTo>
                  <a:cubicBezTo>
                    <a:pt x="94" y="1"/>
                    <a:pt x="0" y="94"/>
                    <a:pt x="0" y="206"/>
                  </a:cubicBezTo>
                  <a:cubicBezTo>
                    <a:pt x="0" y="299"/>
                    <a:pt x="94" y="392"/>
                    <a:pt x="187" y="392"/>
                  </a:cubicBezTo>
                  <a:cubicBezTo>
                    <a:pt x="295" y="392"/>
                    <a:pt x="388" y="299"/>
                    <a:pt x="388" y="206"/>
                  </a:cubicBezTo>
                  <a:cubicBezTo>
                    <a:pt x="388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77350" y="1759350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22875" y="1639575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937700" y="1521875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201938" y="1836341"/>
              <a:ext cx="14000" cy="14025"/>
            </a:xfrm>
            <a:custGeom>
              <a:avLst/>
              <a:gdLst/>
              <a:ahLst/>
              <a:cxnLst/>
              <a:rect l="l" t="t" r="r" b="b"/>
              <a:pathLst>
                <a:path w="560" h="561" extrusionOk="0">
                  <a:moveTo>
                    <a:pt x="280" y="0"/>
                  </a:moveTo>
                  <a:cubicBezTo>
                    <a:pt x="127" y="0"/>
                    <a:pt x="0" y="127"/>
                    <a:pt x="0" y="280"/>
                  </a:cubicBezTo>
                  <a:cubicBezTo>
                    <a:pt x="0" y="437"/>
                    <a:pt x="127" y="560"/>
                    <a:pt x="280" y="560"/>
                  </a:cubicBezTo>
                  <a:cubicBezTo>
                    <a:pt x="437" y="560"/>
                    <a:pt x="560" y="437"/>
                    <a:pt x="560" y="280"/>
                  </a:cubicBezTo>
                  <a:cubicBezTo>
                    <a:pt x="560" y="127"/>
                    <a:pt x="437" y="0"/>
                    <a:pt x="280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069520" y="1561494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275020" y="156969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04262" y="15564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110375" y="1821527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274782" y="1707250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2"/>
          <p:cNvSpPr/>
          <p:nvPr/>
        </p:nvSpPr>
        <p:spPr>
          <a:xfrm rot="6312029">
            <a:off x="-2270486" y="3883267"/>
            <a:ext cx="5005154" cy="4335881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ctrTitle"/>
          </p:nvPr>
        </p:nvSpPr>
        <p:spPr>
          <a:xfrm>
            <a:off x="4361400" y="1787500"/>
            <a:ext cx="4062600" cy="16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5496350" y="3711300"/>
            <a:ext cx="2927400" cy="8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5"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19"/>
          <p:cNvSpPr/>
          <p:nvPr/>
        </p:nvSpPr>
        <p:spPr>
          <a:xfrm rot="-6923940">
            <a:off x="5170783" y="664295"/>
            <a:ext cx="7476293" cy="12632914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62" name="Google Shape;562;p19"/>
          <p:cNvSpPr/>
          <p:nvPr/>
        </p:nvSpPr>
        <p:spPr>
          <a:xfrm rot="6312034">
            <a:off x="-1329483" y="3901418"/>
            <a:ext cx="2820265" cy="2443162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3" name="Google Shape;563;p19"/>
          <p:cNvGrpSpPr/>
          <p:nvPr/>
        </p:nvGrpSpPr>
        <p:grpSpPr>
          <a:xfrm>
            <a:off x="261043" y="3154344"/>
            <a:ext cx="8622178" cy="1794688"/>
            <a:chOff x="916725" y="1747432"/>
            <a:chExt cx="699625" cy="145625"/>
          </a:xfrm>
        </p:grpSpPr>
        <p:sp>
          <p:nvSpPr>
            <p:cNvPr id="564" name="Google Shape;564;p19"/>
            <p:cNvSpPr/>
            <p:nvPr/>
          </p:nvSpPr>
          <p:spPr>
            <a:xfrm>
              <a:off x="929762" y="1747432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19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19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9"/>
            <p:cNvSpPr/>
            <p:nvPr/>
          </p:nvSpPr>
          <p:spPr>
            <a:xfrm>
              <a:off x="1425456" y="1882957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9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9" name="Google Shape;569;p19"/>
          <p:cNvGrpSpPr/>
          <p:nvPr/>
        </p:nvGrpSpPr>
        <p:grpSpPr>
          <a:xfrm>
            <a:off x="464074" y="4195749"/>
            <a:ext cx="511840" cy="585068"/>
            <a:chOff x="6144600" y="3520075"/>
            <a:chExt cx="29600" cy="33825"/>
          </a:xfrm>
        </p:grpSpPr>
        <p:sp>
          <p:nvSpPr>
            <p:cNvPr id="570" name="Google Shape;570;p19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9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9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9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9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9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9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9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9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9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9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9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9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9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9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9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6" name="Google Shape;586;p19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587" name="Google Shape;587;p19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9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9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9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9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9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9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9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6"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23"/>
          <p:cNvSpPr/>
          <p:nvPr/>
        </p:nvSpPr>
        <p:spPr>
          <a:xfrm rot="-5399899" flipH="1">
            <a:off x="2291657" y="-9335582"/>
            <a:ext cx="7476273" cy="1263289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1" name="Google Shape;691;p23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2" name="Google Shape;692;p23"/>
          <p:cNvSpPr/>
          <p:nvPr/>
        </p:nvSpPr>
        <p:spPr>
          <a:xfrm rot="6312026">
            <a:off x="7901821" y="4068658"/>
            <a:ext cx="1044358" cy="904709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3" name="Google Shape;693;p23"/>
          <p:cNvGrpSpPr/>
          <p:nvPr/>
        </p:nvGrpSpPr>
        <p:grpSpPr>
          <a:xfrm>
            <a:off x="208149" y="4151424"/>
            <a:ext cx="511840" cy="585068"/>
            <a:chOff x="6144600" y="3520075"/>
            <a:chExt cx="29600" cy="33825"/>
          </a:xfrm>
        </p:grpSpPr>
        <p:sp>
          <p:nvSpPr>
            <p:cNvPr id="694" name="Google Shape;694;p2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23"/>
          <p:cNvGrpSpPr/>
          <p:nvPr/>
        </p:nvGrpSpPr>
        <p:grpSpPr>
          <a:xfrm>
            <a:off x="110550" y="2266595"/>
            <a:ext cx="8858736" cy="2836861"/>
            <a:chOff x="916725" y="1641996"/>
            <a:chExt cx="679700" cy="217659"/>
          </a:xfrm>
        </p:grpSpPr>
        <p:sp>
          <p:nvSpPr>
            <p:cNvPr id="711" name="Google Shape;711;p2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3"/>
            <p:cNvSpPr/>
            <p:nvPr/>
          </p:nvSpPr>
          <p:spPr>
            <a:xfrm>
              <a:off x="933409" y="1849163"/>
              <a:ext cx="10448" cy="10492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3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3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3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3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3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3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3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26"/>
          <p:cNvSpPr/>
          <p:nvPr/>
        </p:nvSpPr>
        <p:spPr>
          <a:xfrm rot="-5644651">
            <a:off x="458982" y="2038178"/>
            <a:ext cx="10028743" cy="13939437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26"/>
          <p:cNvSpPr/>
          <p:nvPr/>
        </p:nvSpPr>
        <p:spPr>
          <a:xfrm rot="10800000" flipH="1">
            <a:off x="-2415577" y="-6059009"/>
            <a:ext cx="12281468" cy="7465274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2" name="Google Shape;802;p26"/>
          <p:cNvGrpSpPr/>
          <p:nvPr/>
        </p:nvGrpSpPr>
        <p:grpSpPr>
          <a:xfrm rot="10800000" flipH="1">
            <a:off x="162554" y="2188123"/>
            <a:ext cx="8538939" cy="2715065"/>
            <a:chOff x="902479" y="1514875"/>
            <a:chExt cx="692871" cy="220307"/>
          </a:xfrm>
        </p:grpSpPr>
        <p:sp>
          <p:nvSpPr>
            <p:cNvPr id="803" name="Google Shape;803;p26"/>
            <p:cNvSpPr/>
            <p:nvPr/>
          </p:nvSpPr>
          <p:spPr>
            <a:xfrm>
              <a:off x="927871" y="16357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6"/>
            <p:cNvSpPr/>
            <p:nvPr/>
          </p:nvSpPr>
          <p:spPr>
            <a:xfrm>
              <a:off x="902479" y="1604892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6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6"/>
            <p:cNvSpPr/>
            <p:nvPr/>
          </p:nvSpPr>
          <p:spPr>
            <a:xfrm>
              <a:off x="1180742" y="1539541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6"/>
            <p:cNvSpPr/>
            <p:nvPr/>
          </p:nvSpPr>
          <p:spPr>
            <a:xfrm>
              <a:off x="1041633" y="1611092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6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6"/>
            <p:cNvSpPr/>
            <p:nvPr/>
          </p:nvSpPr>
          <p:spPr>
            <a:xfrm>
              <a:off x="914625" y="1725082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6"/>
            <p:cNvSpPr/>
            <p:nvPr/>
          </p:nvSpPr>
          <p:spPr>
            <a:xfrm>
              <a:off x="983160" y="1625494"/>
              <a:ext cx="5388" cy="5641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6"/>
            <p:cNvSpPr/>
            <p:nvPr/>
          </p:nvSpPr>
          <p:spPr>
            <a:xfrm>
              <a:off x="1456383" y="1568940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6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6"/>
            <p:cNvSpPr/>
            <p:nvPr/>
          </p:nvSpPr>
          <p:spPr>
            <a:xfrm>
              <a:off x="1567725" y="15956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6"/>
            <p:cNvSpPr/>
            <p:nvPr/>
          </p:nvSpPr>
          <p:spPr>
            <a:xfrm>
              <a:off x="1388809" y="1540984"/>
              <a:ext cx="7716" cy="7716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6"/>
            <p:cNvSpPr/>
            <p:nvPr/>
          </p:nvSpPr>
          <p:spPr>
            <a:xfrm>
              <a:off x="1504025" y="1639575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6"/>
            <p:cNvSpPr/>
            <p:nvPr/>
          </p:nvSpPr>
          <p:spPr>
            <a:xfrm>
              <a:off x="1584900" y="1521875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6"/>
            <p:cNvSpPr/>
            <p:nvPr/>
          </p:nvSpPr>
          <p:spPr>
            <a:xfrm>
              <a:off x="1528010" y="1575141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8" name="Google Shape;818;p26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819" name="Google Shape;819;p26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6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6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6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6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6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6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6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6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6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6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6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6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6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6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6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"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27"/>
          <p:cNvSpPr/>
          <p:nvPr/>
        </p:nvSpPr>
        <p:spPr>
          <a:xfrm>
            <a:off x="-1731052" y="3524241"/>
            <a:ext cx="12281468" cy="7465274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27"/>
          <p:cNvSpPr/>
          <p:nvPr/>
        </p:nvSpPr>
        <p:spPr>
          <a:xfrm rot="1052058">
            <a:off x="8154180" y="3685086"/>
            <a:ext cx="655276" cy="64246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8" name="Google Shape;838;p27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839" name="Google Shape;839;p27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7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7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7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7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7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7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7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7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7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7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7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7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7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7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7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5" name="Google Shape;855;p27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856" name="Google Shape;856;p27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7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7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7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7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7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7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7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720000" y="2150850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399323" y="-539375"/>
            <a:ext cx="2472924" cy="2007101"/>
          </a:xfrm>
          <a:custGeom>
            <a:avLst/>
            <a:gdLst/>
            <a:ahLst/>
            <a:cxnLst/>
            <a:rect l="l" t="t" r="r" b="b"/>
            <a:pathLst>
              <a:path w="4680" h="3334" extrusionOk="0">
                <a:moveTo>
                  <a:pt x="1374" y="1"/>
                </a:moveTo>
                <a:cubicBezTo>
                  <a:pt x="1295" y="1"/>
                  <a:pt x="1215" y="8"/>
                  <a:pt x="1135" y="23"/>
                </a:cubicBezTo>
                <a:cubicBezTo>
                  <a:pt x="776" y="87"/>
                  <a:pt x="482" y="333"/>
                  <a:pt x="452" y="676"/>
                </a:cubicBezTo>
                <a:cubicBezTo>
                  <a:pt x="437" y="814"/>
                  <a:pt x="403" y="1049"/>
                  <a:pt x="359" y="1206"/>
                </a:cubicBezTo>
                <a:cubicBezTo>
                  <a:pt x="310" y="1344"/>
                  <a:pt x="0" y="1840"/>
                  <a:pt x="123" y="2169"/>
                </a:cubicBezTo>
                <a:cubicBezTo>
                  <a:pt x="466" y="3066"/>
                  <a:pt x="1354" y="3334"/>
                  <a:pt x="2162" y="3334"/>
                </a:cubicBezTo>
                <a:cubicBezTo>
                  <a:pt x="2822" y="3334"/>
                  <a:pt x="3428" y="3154"/>
                  <a:pt x="3638" y="2993"/>
                </a:cubicBezTo>
                <a:cubicBezTo>
                  <a:pt x="4026" y="2698"/>
                  <a:pt x="4523" y="1904"/>
                  <a:pt x="4601" y="1732"/>
                </a:cubicBezTo>
                <a:cubicBezTo>
                  <a:pt x="4664" y="1579"/>
                  <a:pt x="4679" y="1407"/>
                  <a:pt x="4664" y="1236"/>
                </a:cubicBezTo>
                <a:cubicBezTo>
                  <a:pt x="4649" y="1019"/>
                  <a:pt x="4541" y="784"/>
                  <a:pt x="4355" y="628"/>
                </a:cubicBezTo>
                <a:cubicBezTo>
                  <a:pt x="4132" y="432"/>
                  <a:pt x="3800" y="351"/>
                  <a:pt x="3486" y="351"/>
                </a:cubicBezTo>
                <a:cubicBezTo>
                  <a:pt x="3405" y="351"/>
                  <a:pt x="3326" y="357"/>
                  <a:pt x="3250" y="366"/>
                </a:cubicBezTo>
                <a:cubicBezTo>
                  <a:pt x="3102" y="392"/>
                  <a:pt x="2965" y="429"/>
                  <a:pt x="2832" y="429"/>
                </a:cubicBezTo>
                <a:cubicBezTo>
                  <a:pt x="2811" y="429"/>
                  <a:pt x="2790" y="428"/>
                  <a:pt x="2769" y="426"/>
                </a:cubicBezTo>
                <a:cubicBezTo>
                  <a:pt x="2519" y="396"/>
                  <a:pt x="2317" y="273"/>
                  <a:pt x="2097" y="161"/>
                </a:cubicBezTo>
                <a:cubicBezTo>
                  <a:pt x="1863" y="68"/>
                  <a:pt x="1621" y="1"/>
                  <a:pt x="1374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1294550" y="3486101"/>
            <a:ext cx="3138126" cy="2331647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35;p3"/>
          <p:cNvGrpSpPr/>
          <p:nvPr/>
        </p:nvGrpSpPr>
        <p:grpSpPr>
          <a:xfrm>
            <a:off x="110550" y="2266595"/>
            <a:ext cx="8858736" cy="2563549"/>
            <a:chOff x="916725" y="1641996"/>
            <a:chExt cx="679700" cy="196689"/>
          </a:xfrm>
        </p:grpSpPr>
        <p:sp>
          <p:nvSpPr>
            <p:cNvPr id="36" name="Google Shape;36;p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953903" y="182523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3"/>
          <p:cNvGrpSpPr/>
          <p:nvPr/>
        </p:nvGrpSpPr>
        <p:grpSpPr>
          <a:xfrm>
            <a:off x="1728024" y="4359399"/>
            <a:ext cx="511840" cy="585068"/>
            <a:chOff x="6144600" y="3520075"/>
            <a:chExt cx="29600" cy="33825"/>
          </a:xfrm>
        </p:grpSpPr>
        <p:sp>
          <p:nvSpPr>
            <p:cNvPr id="47" name="Google Shape;47;p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/>
          <p:nvPr/>
        </p:nvSpPr>
        <p:spPr>
          <a:xfrm rot="6312029">
            <a:off x="-3453611" y="-2845883"/>
            <a:ext cx="5005154" cy="4335881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4"/>
          <p:cNvSpPr/>
          <p:nvPr/>
        </p:nvSpPr>
        <p:spPr>
          <a:xfrm rot="3776840">
            <a:off x="9428108" y="-2180733"/>
            <a:ext cx="7476287" cy="1263296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68" name="Google Shape;68;p4"/>
          <p:cNvGrpSpPr/>
          <p:nvPr/>
        </p:nvGrpSpPr>
        <p:grpSpPr>
          <a:xfrm>
            <a:off x="261043" y="3063256"/>
            <a:ext cx="8622178" cy="1847683"/>
            <a:chOff x="916725" y="1740822"/>
            <a:chExt cx="699625" cy="149926"/>
          </a:xfrm>
        </p:grpSpPr>
        <p:sp>
          <p:nvSpPr>
            <p:cNvPr id="69" name="Google Shape;69;p4"/>
            <p:cNvSpPr/>
            <p:nvPr/>
          </p:nvSpPr>
          <p:spPr>
            <a:xfrm>
              <a:off x="916726" y="1740822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480691" y="1850000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48916" y="1822797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930748" y="1880923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560671" y="1785764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" name="Google Shape;78;p4"/>
          <p:cNvGrpSpPr/>
          <p:nvPr/>
        </p:nvGrpSpPr>
        <p:grpSpPr>
          <a:xfrm>
            <a:off x="8534949" y="76162"/>
            <a:ext cx="511840" cy="585068"/>
            <a:chOff x="6144600" y="3520075"/>
            <a:chExt cx="29600" cy="33825"/>
          </a:xfrm>
        </p:grpSpPr>
        <p:sp>
          <p:nvSpPr>
            <p:cNvPr id="79" name="Google Shape;79;p4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/>
          <p:nvPr/>
        </p:nvSpPr>
        <p:spPr>
          <a:xfrm rot="-6300004">
            <a:off x="7046124" y="-893204"/>
            <a:ext cx="4509621" cy="2721624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"/>
          <p:cNvSpPr/>
          <p:nvPr/>
        </p:nvSpPr>
        <p:spPr>
          <a:xfrm>
            <a:off x="-1342698" y="3920250"/>
            <a:ext cx="2775828" cy="2721629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5"/>
          <p:cNvSpPr txBox="1">
            <a:spLocks noGrp="1"/>
          </p:cNvSpPr>
          <p:nvPr>
            <p:ph type="body" idx="1"/>
          </p:nvPr>
        </p:nvSpPr>
        <p:spPr>
          <a:xfrm>
            <a:off x="720000" y="1339450"/>
            <a:ext cx="3616500" cy="32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5"/>
          <p:cNvSpPr txBox="1">
            <a:spLocks noGrp="1"/>
          </p:cNvSpPr>
          <p:nvPr>
            <p:ph type="body" idx="2"/>
          </p:nvPr>
        </p:nvSpPr>
        <p:spPr>
          <a:xfrm>
            <a:off x="4807449" y="1339450"/>
            <a:ext cx="3616500" cy="32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01" name="Google Shape;101;p5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102" name="Google Shape;102;p5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5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119" name="Google Shape;119;p5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"/>
          <p:cNvSpPr txBox="1">
            <a:spLocks noGrp="1"/>
          </p:cNvSpPr>
          <p:nvPr>
            <p:ph type="title"/>
          </p:nvPr>
        </p:nvSpPr>
        <p:spPr>
          <a:xfrm>
            <a:off x="4572000" y="1878250"/>
            <a:ext cx="2743200" cy="8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24" name="Google Shape;224;p9"/>
          <p:cNvSpPr txBox="1">
            <a:spLocks noGrp="1"/>
          </p:cNvSpPr>
          <p:nvPr>
            <p:ph type="subTitle" idx="1"/>
          </p:nvPr>
        </p:nvSpPr>
        <p:spPr>
          <a:xfrm>
            <a:off x="4572000" y="2672780"/>
            <a:ext cx="2743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5" name="Google Shape;225;p9"/>
          <p:cNvSpPr txBox="1">
            <a:spLocks noGrp="1"/>
          </p:cNvSpPr>
          <p:nvPr>
            <p:ph type="title" idx="2" hasCustomPrompt="1"/>
          </p:nvPr>
        </p:nvSpPr>
        <p:spPr>
          <a:xfrm>
            <a:off x="4571988" y="1350638"/>
            <a:ext cx="1203300" cy="8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226" name="Google Shape;226;p9"/>
          <p:cNvSpPr/>
          <p:nvPr/>
        </p:nvSpPr>
        <p:spPr>
          <a:xfrm rot="5400000" flipH="1">
            <a:off x="-3074787" y="321247"/>
            <a:ext cx="5034995" cy="3053822"/>
          </a:xfrm>
          <a:custGeom>
            <a:avLst/>
            <a:gdLst/>
            <a:ahLst/>
            <a:cxnLst/>
            <a:rect l="l" t="t" r="r" b="b"/>
            <a:pathLst>
              <a:path w="4572" h="2773" extrusionOk="0">
                <a:moveTo>
                  <a:pt x="1260" y="1"/>
                </a:moveTo>
                <a:cubicBezTo>
                  <a:pt x="1182" y="1"/>
                  <a:pt x="1104" y="8"/>
                  <a:pt x="1027" y="23"/>
                </a:cubicBezTo>
                <a:cubicBezTo>
                  <a:pt x="669" y="83"/>
                  <a:pt x="374" y="333"/>
                  <a:pt x="344" y="676"/>
                </a:cubicBezTo>
                <a:cubicBezTo>
                  <a:pt x="329" y="829"/>
                  <a:pt x="482" y="1094"/>
                  <a:pt x="438" y="1236"/>
                </a:cubicBezTo>
                <a:cubicBezTo>
                  <a:pt x="389" y="1374"/>
                  <a:pt x="1" y="1825"/>
                  <a:pt x="16" y="2168"/>
                </a:cubicBezTo>
                <a:cubicBezTo>
                  <a:pt x="35" y="2493"/>
                  <a:pt x="109" y="2601"/>
                  <a:pt x="236" y="2773"/>
                </a:cubicBezTo>
                <a:lnTo>
                  <a:pt x="4247" y="2773"/>
                </a:lnTo>
                <a:cubicBezTo>
                  <a:pt x="4325" y="2601"/>
                  <a:pt x="4385" y="2463"/>
                  <a:pt x="4292" y="2228"/>
                </a:cubicBezTo>
                <a:cubicBezTo>
                  <a:pt x="4213" y="2057"/>
                  <a:pt x="4419" y="1904"/>
                  <a:pt x="4478" y="1732"/>
                </a:cubicBezTo>
                <a:cubicBezTo>
                  <a:pt x="4557" y="1575"/>
                  <a:pt x="4572" y="1404"/>
                  <a:pt x="4557" y="1236"/>
                </a:cubicBezTo>
                <a:cubicBezTo>
                  <a:pt x="4542" y="1016"/>
                  <a:pt x="4434" y="784"/>
                  <a:pt x="4247" y="627"/>
                </a:cubicBezTo>
                <a:cubicBezTo>
                  <a:pt x="4011" y="427"/>
                  <a:pt x="3683" y="349"/>
                  <a:pt x="3370" y="349"/>
                </a:cubicBezTo>
                <a:cubicBezTo>
                  <a:pt x="3293" y="349"/>
                  <a:pt x="3217" y="354"/>
                  <a:pt x="3143" y="363"/>
                </a:cubicBezTo>
                <a:cubicBezTo>
                  <a:pt x="2994" y="392"/>
                  <a:pt x="2857" y="429"/>
                  <a:pt x="2714" y="429"/>
                </a:cubicBezTo>
                <a:cubicBezTo>
                  <a:pt x="2692" y="429"/>
                  <a:pt x="2669" y="428"/>
                  <a:pt x="2646" y="426"/>
                </a:cubicBezTo>
                <a:cubicBezTo>
                  <a:pt x="2411" y="411"/>
                  <a:pt x="2195" y="269"/>
                  <a:pt x="1975" y="161"/>
                </a:cubicBezTo>
                <a:cubicBezTo>
                  <a:pt x="1752" y="68"/>
                  <a:pt x="1504" y="1"/>
                  <a:pt x="1260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9"/>
          <p:cNvSpPr/>
          <p:nvPr/>
        </p:nvSpPr>
        <p:spPr>
          <a:xfrm rot="865811">
            <a:off x="-182304" y="3876947"/>
            <a:ext cx="10092171" cy="6090810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8" name="Google Shape;228;p9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229" name="Google Shape;229;p9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9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9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9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9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9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" name="Google Shape;245;p9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246" name="Google Shape;246;p9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"/>
          <p:cNvSpPr txBox="1">
            <a:spLocks noGrp="1"/>
          </p:cNvSpPr>
          <p:nvPr>
            <p:ph type="body" idx="1"/>
          </p:nvPr>
        </p:nvSpPr>
        <p:spPr>
          <a:xfrm>
            <a:off x="720000" y="540000"/>
            <a:ext cx="3852000" cy="28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accent1"/>
                </a:solidFill>
                <a:latin typeface="Mukta"/>
                <a:ea typeface="Mukta"/>
                <a:cs typeface="Mukta"/>
                <a:sym typeface="Mukta"/>
              </a:defRPr>
            </a:lvl1pPr>
          </a:lstStyle>
          <a:p>
            <a:endParaRPr/>
          </a:p>
        </p:txBody>
      </p:sp>
      <p:sp>
        <p:nvSpPr>
          <p:cNvPr id="256" name="Google Shape;256;p10"/>
          <p:cNvSpPr/>
          <p:nvPr/>
        </p:nvSpPr>
        <p:spPr>
          <a:xfrm rot="2700000">
            <a:off x="2998619" y="4835566"/>
            <a:ext cx="2684723" cy="1628333"/>
          </a:xfrm>
          <a:custGeom>
            <a:avLst/>
            <a:gdLst/>
            <a:ahLst/>
            <a:cxnLst/>
            <a:rect l="l" t="t" r="r" b="b"/>
            <a:pathLst>
              <a:path w="4572" h="2773" extrusionOk="0">
                <a:moveTo>
                  <a:pt x="1260" y="1"/>
                </a:moveTo>
                <a:cubicBezTo>
                  <a:pt x="1182" y="1"/>
                  <a:pt x="1104" y="8"/>
                  <a:pt x="1027" y="23"/>
                </a:cubicBezTo>
                <a:cubicBezTo>
                  <a:pt x="669" y="83"/>
                  <a:pt x="374" y="333"/>
                  <a:pt x="344" y="676"/>
                </a:cubicBezTo>
                <a:cubicBezTo>
                  <a:pt x="329" y="829"/>
                  <a:pt x="482" y="1094"/>
                  <a:pt x="438" y="1236"/>
                </a:cubicBezTo>
                <a:cubicBezTo>
                  <a:pt x="389" y="1374"/>
                  <a:pt x="1" y="1825"/>
                  <a:pt x="16" y="2168"/>
                </a:cubicBezTo>
                <a:cubicBezTo>
                  <a:pt x="35" y="2493"/>
                  <a:pt x="109" y="2601"/>
                  <a:pt x="236" y="2773"/>
                </a:cubicBezTo>
                <a:lnTo>
                  <a:pt x="4247" y="2773"/>
                </a:lnTo>
                <a:cubicBezTo>
                  <a:pt x="4325" y="2601"/>
                  <a:pt x="4385" y="2463"/>
                  <a:pt x="4292" y="2228"/>
                </a:cubicBezTo>
                <a:cubicBezTo>
                  <a:pt x="4213" y="2057"/>
                  <a:pt x="4419" y="1904"/>
                  <a:pt x="4478" y="1732"/>
                </a:cubicBezTo>
                <a:cubicBezTo>
                  <a:pt x="4557" y="1575"/>
                  <a:pt x="4572" y="1404"/>
                  <a:pt x="4557" y="1236"/>
                </a:cubicBezTo>
                <a:cubicBezTo>
                  <a:pt x="4542" y="1016"/>
                  <a:pt x="4434" y="784"/>
                  <a:pt x="4247" y="627"/>
                </a:cubicBezTo>
                <a:cubicBezTo>
                  <a:pt x="4011" y="427"/>
                  <a:pt x="3683" y="349"/>
                  <a:pt x="3370" y="349"/>
                </a:cubicBezTo>
                <a:cubicBezTo>
                  <a:pt x="3293" y="349"/>
                  <a:pt x="3217" y="354"/>
                  <a:pt x="3143" y="363"/>
                </a:cubicBezTo>
                <a:cubicBezTo>
                  <a:pt x="2994" y="392"/>
                  <a:pt x="2857" y="429"/>
                  <a:pt x="2714" y="429"/>
                </a:cubicBezTo>
                <a:cubicBezTo>
                  <a:pt x="2692" y="429"/>
                  <a:pt x="2669" y="428"/>
                  <a:pt x="2646" y="426"/>
                </a:cubicBezTo>
                <a:cubicBezTo>
                  <a:pt x="2411" y="411"/>
                  <a:pt x="2195" y="269"/>
                  <a:pt x="1975" y="161"/>
                </a:cubicBezTo>
                <a:cubicBezTo>
                  <a:pt x="1752" y="68"/>
                  <a:pt x="1504" y="1"/>
                  <a:pt x="1260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0"/>
          <p:cNvSpPr/>
          <p:nvPr/>
        </p:nvSpPr>
        <p:spPr>
          <a:xfrm rot="-1773685">
            <a:off x="-1944302" y="3324149"/>
            <a:ext cx="3722374" cy="4034702"/>
          </a:xfrm>
          <a:custGeom>
            <a:avLst/>
            <a:gdLst/>
            <a:ahLst/>
            <a:cxnLst/>
            <a:rect l="l" t="t" r="r" b="b"/>
            <a:pathLst>
              <a:path w="5661" h="6136" extrusionOk="0">
                <a:moveTo>
                  <a:pt x="4561" y="0"/>
                </a:moveTo>
                <a:cubicBezTo>
                  <a:pt x="4195" y="0"/>
                  <a:pt x="3635" y="144"/>
                  <a:pt x="2862" y="416"/>
                </a:cubicBezTo>
                <a:cubicBezTo>
                  <a:pt x="2862" y="416"/>
                  <a:pt x="840" y="1226"/>
                  <a:pt x="840" y="1879"/>
                </a:cubicBezTo>
                <a:cubicBezTo>
                  <a:pt x="840" y="2013"/>
                  <a:pt x="934" y="2061"/>
                  <a:pt x="1079" y="2061"/>
                </a:cubicBezTo>
                <a:cubicBezTo>
                  <a:pt x="1419" y="2061"/>
                  <a:pt x="2040" y="1798"/>
                  <a:pt x="2366" y="1798"/>
                </a:cubicBezTo>
                <a:cubicBezTo>
                  <a:pt x="2557" y="1798"/>
                  <a:pt x="2646" y="1888"/>
                  <a:pt x="2519" y="2174"/>
                </a:cubicBezTo>
                <a:cubicBezTo>
                  <a:pt x="2082" y="3136"/>
                  <a:pt x="0" y="3323"/>
                  <a:pt x="0" y="4196"/>
                </a:cubicBezTo>
                <a:cubicBezTo>
                  <a:pt x="0" y="5080"/>
                  <a:pt x="1571" y="4629"/>
                  <a:pt x="1168" y="5315"/>
                </a:cubicBezTo>
                <a:cubicBezTo>
                  <a:pt x="912" y="5752"/>
                  <a:pt x="1754" y="6136"/>
                  <a:pt x="2690" y="6136"/>
                </a:cubicBezTo>
                <a:cubicBezTo>
                  <a:pt x="3185" y="6136"/>
                  <a:pt x="3707" y="6028"/>
                  <a:pt x="4105" y="5763"/>
                </a:cubicBezTo>
                <a:cubicBezTo>
                  <a:pt x="5254" y="5017"/>
                  <a:pt x="5661" y="4644"/>
                  <a:pt x="5612" y="4084"/>
                </a:cubicBezTo>
                <a:cubicBezTo>
                  <a:pt x="5552" y="3524"/>
                  <a:pt x="4153" y="3651"/>
                  <a:pt x="4571" y="3043"/>
                </a:cubicBezTo>
                <a:cubicBezTo>
                  <a:pt x="4993" y="2453"/>
                  <a:pt x="5612" y="1737"/>
                  <a:pt x="5381" y="1349"/>
                </a:cubicBezTo>
                <a:cubicBezTo>
                  <a:pt x="5319" y="1248"/>
                  <a:pt x="5215" y="1214"/>
                  <a:pt x="5095" y="1214"/>
                </a:cubicBezTo>
                <a:cubicBezTo>
                  <a:pt x="4856" y="1214"/>
                  <a:pt x="4554" y="1348"/>
                  <a:pt x="4408" y="1348"/>
                </a:cubicBezTo>
                <a:cubicBezTo>
                  <a:pt x="4346" y="1348"/>
                  <a:pt x="4311" y="1324"/>
                  <a:pt x="4321" y="1256"/>
                </a:cubicBezTo>
                <a:cubicBezTo>
                  <a:pt x="4355" y="946"/>
                  <a:pt x="5209" y="651"/>
                  <a:pt x="5067" y="260"/>
                </a:cubicBezTo>
                <a:cubicBezTo>
                  <a:pt x="5007" y="85"/>
                  <a:pt x="4841" y="0"/>
                  <a:pt x="4561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8" name="Google Shape;258;p10"/>
          <p:cNvGrpSpPr/>
          <p:nvPr/>
        </p:nvGrpSpPr>
        <p:grpSpPr>
          <a:xfrm>
            <a:off x="186624" y="1638257"/>
            <a:ext cx="8773798" cy="3311641"/>
            <a:chOff x="910697" y="1624413"/>
            <a:chExt cx="711928" cy="268715"/>
          </a:xfrm>
        </p:grpSpPr>
        <p:sp>
          <p:nvSpPr>
            <p:cNvPr id="259" name="Google Shape;259;p10"/>
            <p:cNvSpPr/>
            <p:nvPr/>
          </p:nvSpPr>
          <p:spPr>
            <a:xfrm>
              <a:off x="920046" y="1693146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1032803" y="1837287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1004865" y="1855801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 rot="10800000">
              <a:off x="996328" y="1810360"/>
              <a:ext cx="8206" cy="8102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0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1230590" y="1841588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1103257" y="1841588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910697" y="1624413"/>
              <a:ext cx="9350" cy="9994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1287918" y="1864234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1156518" y="1863988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1610526" y="1822750"/>
              <a:ext cx="5825" cy="5825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1165868" y="1769880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1616349" y="1757043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1"/>
          <p:cNvSpPr txBox="1">
            <a:spLocks noGrp="1"/>
          </p:cNvSpPr>
          <p:nvPr>
            <p:ph type="title" hasCustomPrompt="1"/>
          </p:nvPr>
        </p:nvSpPr>
        <p:spPr>
          <a:xfrm>
            <a:off x="720000" y="1346250"/>
            <a:ext cx="7704000" cy="144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77" name="Google Shape;277;p11"/>
          <p:cNvSpPr/>
          <p:nvPr/>
        </p:nvSpPr>
        <p:spPr>
          <a:xfrm rot="-7899378">
            <a:off x="3935787" y="-3616970"/>
            <a:ext cx="6600419" cy="4012056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8" name="Google Shape;278;p11"/>
          <p:cNvGrpSpPr/>
          <p:nvPr/>
        </p:nvGrpSpPr>
        <p:grpSpPr>
          <a:xfrm rot="10800000" flipH="1">
            <a:off x="162554" y="2188123"/>
            <a:ext cx="8538939" cy="2715065"/>
            <a:chOff x="902479" y="1514875"/>
            <a:chExt cx="692871" cy="220307"/>
          </a:xfrm>
        </p:grpSpPr>
        <p:sp>
          <p:nvSpPr>
            <p:cNvPr id="279" name="Google Shape;279;p11"/>
            <p:cNvSpPr/>
            <p:nvPr/>
          </p:nvSpPr>
          <p:spPr>
            <a:xfrm>
              <a:off x="927871" y="16357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902479" y="1604892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1180742" y="1539541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1041633" y="1611092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914625" y="1725082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983160" y="1625494"/>
              <a:ext cx="5388" cy="5641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1456383" y="1568940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1567725" y="15956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1388809" y="1540984"/>
              <a:ext cx="7716" cy="7716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1504025" y="1639575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1584900" y="1521875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1528010" y="1575141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4" name="Google Shape;294;p11"/>
          <p:cNvSpPr/>
          <p:nvPr/>
        </p:nvSpPr>
        <p:spPr>
          <a:xfrm rot="899992">
            <a:off x="-2026292" y="4481693"/>
            <a:ext cx="11029079" cy="6704011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1"/>
          <p:cNvSpPr txBox="1">
            <a:spLocks noGrp="1"/>
          </p:cNvSpPr>
          <p:nvPr>
            <p:ph type="body" idx="1"/>
          </p:nvPr>
        </p:nvSpPr>
        <p:spPr>
          <a:xfrm>
            <a:off x="720000" y="2641954"/>
            <a:ext cx="7704000" cy="3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6" name="Google Shape;296;p11"/>
          <p:cNvSpPr/>
          <p:nvPr/>
        </p:nvSpPr>
        <p:spPr>
          <a:xfrm rot="-6026263">
            <a:off x="6424561" y="4295750"/>
            <a:ext cx="2208199" cy="2164997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1"/>
          <p:cNvSpPr/>
          <p:nvPr/>
        </p:nvSpPr>
        <p:spPr>
          <a:xfrm rot="1052058">
            <a:off x="8308280" y="3877261"/>
            <a:ext cx="655276" cy="64246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8" name="Google Shape;298;p11"/>
          <p:cNvGrpSpPr/>
          <p:nvPr/>
        </p:nvGrpSpPr>
        <p:grpSpPr>
          <a:xfrm>
            <a:off x="719999" y="273418"/>
            <a:ext cx="741874" cy="843207"/>
            <a:chOff x="5912600" y="3521075"/>
            <a:chExt cx="50150" cy="57000"/>
          </a:xfrm>
        </p:grpSpPr>
        <p:sp>
          <p:nvSpPr>
            <p:cNvPr id="299" name="Google Shape;299;p11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1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1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1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1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1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1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1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1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1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1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1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1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3"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17"/>
          <p:cNvSpPr/>
          <p:nvPr/>
        </p:nvSpPr>
        <p:spPr>
          <a:xfrm>
            <a:off x="7123850" y="3274192"/>
            <a:ext cx="4964946" cy="3237923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1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90" name="Google Shape;490;p17"/>
          <p:cNvSpPr/>
          <p:nvPr/>
        </p:nvSpPr>
        <p:spPr>
          <a:xfrm rot="6312034">
            <a:off x="-1221808" y="4101668"/>
            <a:ext cx="2820265" cy="2443162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1" name="Google Shape;491;p17"/>
          <p:cNvGrpSpPr/>
          <p:nvPr/>
        </p:nvGrpSpPr>
        <p:grpSpPr>
          <a:xfrm>
            <a:off x="194600" y="2511206"/>
            <a:ext cx="8688621" cy="2458243"/>
            <a:chOff x="911334" y="1696027"/>
            <a:chExt cx="705016" cy="199468"/>
          </a:xfrm>
        </p:grpSpPr>
        <p:sp>
          <p:nvSpPr>
            <p:cNvPr id="492" name="Google Shape;492;p17"/>
            <p:cNvSpPr/>
            <p:nvPr/>
          </p:nvSpPr>
          <p:spPr>
            <a:xfrm>
              <a:off x="911334" y="1715029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7"/>
            <p:cNvSpPr/>
            <p:nvPr/>
          </p:nvSpPr>
          <p:spPr>
            <a:xfrm rot="10800000">
              <a:off x="1011042" y="1884608"/>
              <a:ext cx="10011" cy="1005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977350" y="1759350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7"/>
            <p:cNvSpPr/>
            <p:nvPr/>
          </p:nvSpPr>
          <p:spPr>
            <a:xfrm>
              <a:off x="1062872" y="1889693"/>
              <a:ext cx="6274" cy="5802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7"/>
            <p:cNvSpPr/>
            <p:nvPr/>
          </p:nvSpPr>
          <p:spPr>
            <a:xfrm>
              <a:off x="943867" y="1734462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7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7"/>
            <p:cNvSpPr/>
            <p:nvPr/>
          </p:nvSpPr>
          <p:spPr>
            <a:xfrm flipH="1">
              <a:off x="1458911" y="1878618"/>
              <a:ext cx="10613" cy="11076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7"/>
            <p:cNvSpPr/>
            <p:nvPr/>
          </p:nvSpPr>
          <p:spPr>
            <a:xfrm>
              <a:off x="1593516" y="1696027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404123" y="1879106"/>
              <a:ext cx="10098" cy="10098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535866" y="1818874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559890" y="1783801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4" name="Google Shape;504;p17"/>
          <p:cNvGrpSpPr/>
          <p:nvPr/>
        </p:nvGrpSpPr>
        <p:grpSpPr>
          <a:xfrm>
            <a:off x="233487" y="3642218"/>
            <a:ext cx="741874" cy="843207"/>
            <a:chOff x="5912600" y="3521075"/>
            <a:chExt cx="50150" cy="57000"/>
          </a:xfrm>
        </p:grpSpPr>
        <p:sp>
          <p:nvSpPr>
            <p:cNvPr id="505" name="Google Shape;505;p17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7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7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7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7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7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7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7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7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7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7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7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3F3F3">
            <a:alpha val="4777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kta"/>
              <a:buNone/>
              <a:defRPr sz="2800" b="1">
                <a:solidFill>
                  <a:schemeClr val="accent1"/>
                </a:solidFill>
                <a:latin typeface="Mukta"/>
                <a:ea typeface="Mukta"/>
                <a:cs typeface="Mukta"/>
                <a:sym typeface="Muk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  <p:sldLayoutId id="2147483656" r:id="rId6"/>
    <p:sldLayoutId id="2147483657" r:id="rId7"/>
    <p:sldLayoutId id="2147483658" r:id="rId8"/>
    <p:sldLayoutId id="2147483663" r:id="rId9"/>
    <p:sldLayoutId id="2147483665" r:id="rId10"/>
    <p:sldLayoutId id="2147483669" r:id="rId11"/>
    <p:sldLayoutId id="2147483672" r:id="rId12"/>
    <p:sldLayoutId id="2147483673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>
            <a:alpha val="9820"/>
          </a:srgbClr>
        </a:solidFill>
        <a:effectLst/>
      </p:bgPr>
    </p:bg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30"/>
          <p:cNvSpPr txBox="1">
            <a:spLocks noGrp="1"/>
          </p:cNvSpPr>
          <p:nvPr>
            <p:ph type="ctrTitle"/>
          </p:nvPr>
        </p:nvSpPr>
        <p:spPr>
          <a:xfrm>
            <a:off x="4648200" y="1276350"/>
            <a:ext cx="4062600" cy="16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 smtClean="0"/>
              <a:t>Masalah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Penyakit</a:t>
            </a:r>
            <a:r>
              <a:rPr lang="en-US" sz="3600" dirty="0" smtClean="0"/>
              <a:t> </a:t>
            </a:r>
            <a:r>
              <a:rPr lang="en-US" sz="3600" dirty="0" err="1" smtClean="0"/>
              <a:t>Mengenai</a:t>
            </a:r>
            <a:r>
              <a:rPr lang="en-US" sz="3600" dirty="0" smtClean="0"/>
              <a:t> </a:t>
            </a:r>
            <a:r>
              <a:rPr lang="en-US" sz="3600" dirty="0" err="1" smtClean="0"/>
              <a:t>Indra</a:t>
            </a:r>
            <a:r>
              <a:rPr lang="en-US" sz="3600" dirty="0" smtClean="0"/>
              <a:t> </a:t>
            </a:r>
            <a:r>
              <a:rPr lang="en-US" sz="3600" dirty="0" err="1" smtClean="0"/>
              <a:t>Penciuman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Perasa</a:t>
            </a:r>
            <a:endParaRPr sz="3600"/>
          </a:p>
        </p:txBody>
      </p:sp>
      <p:grpSp>
        <p:nvGrpSpPr>
          <p:cNvPr id="873" name="Google Shape;873;p30"/>
          <p:cNvGrpSpPr/>
          <p:nvPr/>
        </p:nvGrpSpPr>
        <p:grpSpPr>
          <a:xfrm flipH="1">
            <a:off x="2994477" y="514003"/>
            <a:ext cx="1854572" cy="2108054"/>
            <a:chOff x="5912600" y="3521075"/>
            <a:chExt cx="50150" cy="57000"/>
          </a:xfrm>
        </p:grpSpPr>
        <p:sp>
          <p:nvSpPr>
            <p:cNvPr id="874" name="Google Shape;874;p30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0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0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0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0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0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0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0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0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0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0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0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0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0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0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9" name="Google Shape;889;p30"/>
          <p:cNvSpPr txBox="1">
            <a:spLocks noGrp="1"/>
          </p:cNvSpPr>
          <p:nvPr>
            <p:ph type="subTitle" idx="1"/>
          </p:nvPr>
        </p:nvSpPr>
        <p:spPr>
          <a:xfrm>
            <a:off x="4419600" y="3562350"/>
            <a:ext cx="2927400" cy="1222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 smtClean="0">
                <a:solidFill>
                  <a:schemeClr val="tx1"/>
                </a:solidFill>
              </a:rPr>
              <a:t>Nama</a:t>
            </a:r>
            <a:r>
              <a:rPr lang="en-US" sz="1200" b="1" dirty="0" smtClean="0">
                <a:solidFill>
                  <a:schemeClr val="tx1"/>
                </a:solidFill>
              </a:rPr>
              <a:t> : </a:t>
            </a:r>
            <a:r>
              <a:rPr lang="en-US" sz="1200" b="1" dirty="0" err="1" smtClean="0">
                <a:solidFill>
                  <a:schemeClr val="tx1"/>
                </a:solidFill>
              </a:rPr>
              <a:t>Riska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Arinanda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NIM : 2110101083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 smtClean="0">
                <a:solidFill>
                  <a:schemeClr val="tx1"/>
                </a:solidFill>
              </a:rPr>
              <a:t>Kelas</a:t>
            </a:r>
            <a:r>
              <a:rPr lang="en-US" sz="1200" b="1" dirty="0" smtClean="0">
                <a:solidFill>
                  <a:schemeClr val="tx1"/>
                </a:solidFill>
              </a:rPr>
              <a:t> : 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MK : </a:t>
            </a:r>
            <a:r>
              <a:rPr lang="en-US" sz="1200" b="1" dirty="0" err="1" smtClean="0">
                <a:solidFill>
                  <a:schemeClr val="tx1"/>
                </a:solidFill>
              </a:rPr>
              <a:t>Anatomi</a:t>
            </a:r>
            <a:endParaRPr sz="1200" b="1">
              <a:solidFill>
                <a:schemeClr val="tx1"/>
              </a:solidFill>
            </a:endParaRPr>
          </a:p>
        </p:txBody>
      </p:sp>
      <p:grpSp>
        <p:nvGrpSpPr>
          <p:cNvPr id="890" name="Google Shape;890;p30"/>
          <p:cNvGrpSpPr/>
          <p:nvPr/>
        </p:nvGrpSpPr>
        <p:grpSpPr>
          <a:xfrm>
            <a:off x="7861075" y="3503537"/>
            <a:ext cx="449351" cy="134550"/>
            <a:chOff x="826998" y="3699099"/>
            <a:chExt cx="449351" cy="134550"/>
          </a:xfrm>
        </p:grpSpPr>
        <p:sp>
          <p:nvSpPr>
            <p:cNvPr id="891" name="Google Shape;891;p30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0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0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4" name="Google Shape;894;p30"/>
          <p:cNvGrpSpPr/>
          <p:nvPr/>
        </p:nvGrpSpPr>
        <p:grpSpPr>
          <a:xfrm>
            <a:off x="969659" y="1787510"/>
            <a:ext cx="2256693" cy="2818052"/>
            <a:chOff x="336800" y="4151500"/>
            <a:chExt cx="292000" cy="364650"/>
          </a:xfrm>
        </p:grpSpPr>
        <p:sp>
          <p:nvSpPr>
            <p:cNvPr id="895" name="Google Shape;895;p30"/>
            <p:cNvSpPr/>
            <p:nvPr/>
          </p:nvSpPr>
          <p:spPr>
            <a:xfrm>
              <a:off x="396325" y="4168675"/>
              <a:ext cx="212600" cy="185375"/>
            </a:xfrm>
            <a:custGeom>
              <a:avLst/>
              <a:gdLst/>
              <a:ahLst/>
              <a:cxnLst/>
              <a:rect l="l" t="t" r="r" b="b"/>
              <a:pathLst>
                <a:path w="8504" h="7415" extrusionOk="0">
                  <a:moveTo>
                    <a:pt x="7261" y="0"/>
                  </a:moveTo>
                  <a:cubicBezTo>
                    <a:pt x="7011" y="0"/>
                    <a:pt x="6746" y="79"/>
                    <a:pt x="6545" y="265"/>
                  </a:cubicBezTo>
                  <a:lnTo>
                    <a:pt x="358" y="5548"/>
                  </a:lnTo>
                  <a:cubicBezTo>
                    <a:pt x="30" y="5813"/>
                    <a:pt x="0" y="6295"/>
                    <a:pt x="265" y="6623"/>
                  </a:cubicBezTo>
                  <a:lnTo>
                    <a:pt x="731" y="7149"/>
                  </a:lnTo>
                  <a:cubicBezTo>
                    <a:pt x="884" y="7321"/>
                    <a:pt x="1090" y="7414"/>
                    <a:pt x="1306" y="7414"/>
                  </a:cubicBezTo>
                  <a:cubicBezTo>
                    <a:pt x="1478" y="7414"/>
                    <a:pt x="1664" y="7354"/>
                    <a:pt x="1802" y="7242"/>
                  </a:cubicBezTo>
                  <a:lnTo>
                    <a:pt x="7992" y="1959"/>
                  </a:lnTo>
                  <a:cubicBezTo>
                    <a:pt x="8459" y="1552"/>
                    <a:pt x="8504" y="855"/>
                    <a:pt x="8101" y="388"/>
                  </a:cubicBezTo>
                  <a:cubicBezTo>
                    <a:pt x="7880" y="123"/>
                    <a:pt x="7571" y="0"/>
                    <a:pt x="7261" y="0"/>
                  </a:cubicBezTo>
                  <a:close/>
                </a:path>
              </a:pathLst>
            </a:custGeom>
            <a:solidFill>
              <a:srgbClr val="FDF2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0"/>
            <p:cNvSpPr/>
            <p:nvPr/>
          </p:nvSpPr>
          <p:spPr>
            <a:xfrm>
              <a:off x="396325" y="4168550"/>
              <a:ext cx="212600" cy="185650"/>
            </a:xfrm>
            <a:custGeom>
              <a:avLst/>
              <a:gdLst/>
              <a:ahLst/>
              <a:cxnLst/>
              <a:rect l="l" t="t" r="r" b="b"/>
              <a:pathLst>
                <a:path w="8504" h="7426" extrusionOk="0">
                  <a:moveTo>
                    <a:pt x="7262" y="1"/>
                  </a:moveTo>
                  <a:cubicBezTo>
                    <a:pt x="7008" y="1"/>
                    <a:pt x="6753" y="88"/>
                    <a:pt x="6545" y="270"/>
                  </a:cubicBezTo>
                  <a:lnTo>
                    <a:pt x="358" y="5553"/>
                  </a:lnTo>
                  <a:cubicBezTo>
                    <a:pt x="30" y="5818"/>
                    <a:pt x="0" y="6300"/>
                    <a:pt x="265" y="6628"/>
                  </a:cubicBezTo>
                  <a:lnTo>
                    <a:pt x="731" y="7154"/>
                  </a:lnTo>
                  <a:cubicBezTo>
                    <a:pt x="878" y="7335"/>
                    <a:pt x="1090" y="7426"/>
                    <a:pt x="1305" y="7426"/>
                  </a:cubicBezTo>
                  <a:cubicBezTo>
                    <a:pt x="1480" y="7426"/>
                    <a:pt x="1657" y="7366"/>
                    <a:pt x="1802" y="7247"/>
                  </a:cubicBezTo>
                  <a:lnTo>
                    <a:pt x="7992" y="1964"/>
                  </a:lnTo>
                  <a:cubicBezTo>
                    <a:pt x="8459" y="1557"/>
                    <a:pt x="8504" y="860"/>
                    <a:pt x="8101" y="393"/>
                  </a:cubicBezTo>
                  <a:cubicBezTo>
                    <a:pt x="7886" y="135"/>
                    <a:pt x="7575" y="1"/>
                    <a:pt x="7262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0"/>
            <p:cNvSpPr/>
            <p:nvPr/>
          </p:nvSpPr>
          <p:spPr>
            <a:xfrm>
              <a:off x="400225" y="4180325"/>
              <a:ext cx="197775" cy="172600"/>
            </a:xfrm>
            <a:custGeom>
              <a:avLst/>
              <a:gdLst/>
              <a:ahLst/>
              <a:cxnLst/>
              <a:rect l="l" t="t" r="r" b="b"/>
              <a:pathLst>
                <a:path w="7911" h="6904" extrusionOk="0">
                  <a:moveTo>
                    <a:pt x="7110" y="1"/>
                  </a:moveTo>
                  <a:cubicBezTo>
                    <a:pt x="6849" y="1"/>
                    <a:pt x="6554" y="110"/>
                    <a:pt x="6295" y="325"/>
                  </a:cubicBezTo>
                  <a:lnTo>
                    <a:pt x="1" y="5720"/>
                  </a:lnTo>
                  <a:lnTo>
                    <a:pt x="1008" y="6903"/>
                  </a:lnTo>
                  <a:lnTo>
                    <a:pt x="7307" y="1523"/>
                  </a:lnTo>
                  <a:cubicBezTo>
                    <a:pt x="7773" y="1120"/>
                    <a:pt x="7911" y="545"/>
                    <a:pt x="7631" y="217"/>
                  </a:cubicBezTo>
                  <a:cubicBezTo>
                    <a:pt x="7506" y="72"/>
                    <a:pt x="7320" y="1"/>
                    <a:pt x="7110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0"/>
            <p:cNvSpPr/>
            <p:nvPr/>
          </p:nvSpPr>
          <p:spPr>
            <a:xfrm>
              <a:off x="469350" y="4180700"/>
              <a:ext cx="127175" cy="112325"/>
            </a:xfrm>
            <a:custGeom>
              <a:avLst/>
              <a:gdLst/>
              <a:ahLst/>
              <a:cxnLst/>
              <a:rect l="l" t="t" r="r" b="b"/>
              <a:pathLst>
                <a:path w="5087" h="4493" extrusionOk="0">
                  <a:moveTo>
                    <a:pt x="4300" y="1"/>
                  </a:moveTo>
                  <a:cubicBezTo>
                    <a:pt x="4040" y="1"/>
                    <a:pt x="3744" y="110"/>
                    <a:pt x="3486" y="325"/>
                  </a:cubicBezTo>
                  <a:lnTo>
                    <a:pt x="1" y="3310"/>
                  </a:lnTo>
                  <a:lnTo>
                    <a:pt x="1012" y="4493"/>
                  </a:lnTo>
                  <a:lnTo>
                    <a:pt x="4493" y="1508"/>
                  </a:lnTo>
                  <a:cubicBezTo>
                    <a:pt x="4944" y="1120"/>
                    <a:pt x="5086" y="545"/>
                    <a:pt x="4821" y="217"/>
                  </a:cubicBezTo>
                  <a:cubicBezTo>
                    <a:pt x="4696" y="72"/>
                    <a:pt x="4510" y="1"/>
                    <a:pt x="4300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0"/>
            <p:cNvSpPr/>
            <p:nvPr/>
          </p:nvSpPr>
          <p:spPr>
            <a:xfrm>
              <a:off x="601900" y="4151500"/>
              <a:ext cx="26900" cy="23825"/>
            </a:xfrm>
            <a:custGeom>
              <a:avLst/>
              <a:gdLst/>
              <a:ahLst/>
              <a:cxnLst/>
              <a:rect l="l" t="t" r="r" b="b"/>
              <a:pathLst>
                <a:path w="1076" h="953" extrusionOk="0">
                  <a:moveTo>
                    <a:pt x="1027" y="1"/>
                  </a:moveTo>
                  <a:lnTo>
                    <a:pt x="1" y="904"/>
                  </a:lnTo>
                  <a:lnTo>
                    <a:pt x="49" y="952"/>
                  </a:lnTo>
                  <a:lnTo>
                    <a:pt x="1075" y="49"/>
                  </a:lnTo>
                  <a:lnTo>
                    <a:pt x="1027" y="1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0"/>
            <p:cNvSpPr/>
            <p:nvPr/>
          </p:nvSpPr>
          <p:spPr>
            <a:xfrm>
              <a:off x="589875" y="4166050"/>
              <a:ext cx="19800" cy="20000"/>
            </a:xfrm>
            <a:custGeom>
              <a:avLst/>
              <a:gdLst/>
              <a:ahLst/>
              <a:cxnLst/>
              <a:rect l="l" t="t" r="r" b="b"/>
              <a:pathLst>
                <a:path w="792" h="800" extrusionOk="0">
                  <a:moveTo>
                    <a:pt x="366" y="1"/>
                  </a:moveTo>
                  <a:cubicBezTo>
                    <a:pt x="359" y="1"/>
                    <a:pt x="351" y="4"/>
                    <a:pt x="344" y="12"/>
                  </a:cubicBezTo>
                  <a:lnTo>
                    <a:pt x="15" y="277"/>
                  </a:lnTo>
                  <a:cubicBezTo>
                    <a:pt x="0" y="292"/>
                    <a:pt x="0" y="307"/>
                    <a:pt x="15" y="322"/>
                  </a:cubicBezTo>
                  <a:lnTo>
                    <a:pt x="403" y="788"/>
                  </a:lnTo>
                  <a:cubicBezTo>
                    <a:pt x="411" y="795"/>
                    <a:pt x="419" y="799"/>
                    <a:pt x="428" y="799"/>
                  </a:cubicBezTo>
                  <a:cubicBezTo>
                    <a:pt x="436" y="799"/>
                    <a:pt x="444" y="795"/>
                    <a:pt x="452" y="788"/>
                  </a:cubicBezTo>
                  <a:lnTo>
                    <a:pt x="776" y="523"/>
                  </a:lnTo>
                  <a:cubicBezTo>
                    <a:pt x="791" y="508"/>
                    <a:pt x="791" y="478"/>
                    <a:pt x="776" y="478"/>
                  </a:cubicBezTo>
                  <a:lnTo>
                    <a:pt x="388" y="12"/>
                  </a:lnTo>
                  <a:cubicBezTo>
                    <a:pt x="381" y="4"/>
                    <a:pt x="373" y="1"/>
                    <a:pt x="366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0"/>
            <p:cNvSpPr/>
            <p:nvPr/>
          </p:nvSpPr>
          <p:spPr>
            <a:xfrm>
              <a:off x="448750" y="4258025"/>
              <a:ext cx="51325" cy="55250"/>
            </a:xfrm>
            <a:custGeom>
              <a:avLst/>
              <a:gdLst/>
              <a:ahLst/>
              <a:cxnLst/>
              <a:rect l="l" t="t" r="r" b="b"/>
              <a:pathLst>
                <a:path w="2053" h="2210" extrusionOk="0">
                  <a:moveTo>
                    <a:pt x="638" y="1"/>
                  </a:moveTo>
                  <a:lnTo>
                    <a:pt x="0" y="545"/>
                  </a:lnTo>
                  <a:lnTo>
                    <a:pt x="1418" y="2210"/>
                  </a:lnTo>
                  <a:lnTo>
                    <a:pt x="2052" y="1665"/>
                  </a:lnTo>
                  <a:lnTo>
                    <a:pt x="638" y="1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0"/>
            <p:cNvSpPr/>
            <p:nvPr/>
          </p:nvSpPr>
          <p:spPr>
            <a:xfrm>
              <a:off x="352375" y="4282100"/>
              <a:ext cx="122050" cy="109625"/>
            </a:xfrm>
            <a:custGeom>
              <a:avLst/>
              <a:gdLst/>
              <a:ahLst/>
              <a:cxnLst/>
              <a:rect l="l" t="t" r="r" b="b"/>
              <a:pathLst>
                <a:path w="4882" h="4385" extrusionOk="0">
                  <a:moveTo>
                    <a:pt x="4183" y="0"/>
                  </a:moveTo>
                  <a:lnTo>
                    <a:pt x="1" y="3578"/>
                  </a:lnTo>
                  <a:lnTo>
                    <a:pt x="702" y="4384"/>
                  </a:lnTo>
                  <a:lnTo>
                    <a:pt x="4881" y="825"/>
                  </a:lnTo>
                  <a:lnTo>
                    <a:pt x="4183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0"/>
            <p:cNvSpPr/>
            <p:nvPr/>
          </p:nvSpPr>
          <p:spPr>
            <a:xfrm>
              <a:off x="576250" y="4204025"/>
              <a:ext cx="16350" cy="18200"/>
            </a:xfrm>
            <a:custGeom>
              <a:avLst/>
              <a:gdLst/>
              <a:ahLst/>
              <a:cxnLst/>
              <a:rect l="l" t="t" r="r" b="b"/>
              <a:pathLst>
                <a:path w="654" h="728" extrusionOk="0">
                  <a:moveTo>
                    <a:pt x="79" y="0"/>
                  </a:moveTo>
                  <a:lnTo>
                    <a:pt x="16" y="64"/>
                  </a:lnTo>
                  <a:cubicBezTo>
                    <a:pt x="1" y="64"/>
                    <a:pt x="1" y="79"/>
                    <a:pt x="16" y="94"/>
                  </a:cubicBezTo>
                  <a:lnTo>
                    <a:pt x="545" y="717"/>
                  </a:lnTo>
                  <a:cubicBezTo>
                    <a:pt x="553" y="724"/>
                    <a:pt x="557" y="728"/>
                    <a:pt x="560" y="728"/>
                  </a:cubicBezTo>
                  <a:cubicBezTo>
                    <a:pt x="564" y="728"/>
                    <a:pt x="568" y="724"/>
                    <a:pt x="575" y="717"/>
                  </a:cubicBezTo>
                  <a:lnTo>
                    <a:pt x="639" y="668"/>
                  </a:lnTo>
                  <a:cubicBezTo>
                    <a:pt x="654" y="653"/>
                    <a:pt x="654" y="638"/>
                    <a:pt x="639" y="638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0"/>
            <p:cNvSpPr/>
            <p:nvPr/>
          </p:nvSpPr>
          <p:spPr>
            <a:xfrm>
              <a:off x="561150" y="4216925"/>
              <a:ext cx="16350" cy="18100"/>
            </a:xfrm>
            <a:custGeom>
              <a:avLst/>
              <a:gdLst/>
              <a:ahLst/>
              <a:cxnLst/>
              <a:rect l="l" t="t" r="r" b="b"/>
              <a:pathLst>
                <a:path w="654" h="724" extrusionOk="0">
                  <a:moveTo>
                    <a:pt x="99" y="0"/>
                  </a:moveTo>
                  <a:cubicBezTo>
                    <a:pt x="92" y="0"/>
                    <a:pt x="84" y="5"/>
                    <a:pt x="75" y="14"/>
                  </a:cubicBezTo>
                  <a:lnTo>
                    <a:pt x="15" y="59"/>
                  </a:lnTo>
                  <a:cubicBezTo>
                    <a:pt x="0" y="74"/>
                    <a:pt x="0" y="89"/>
                    <a:pt x="15" y="89"/>
                  </a:cubicBezTo>
                  <a:lnTo>
                    <a:pt x="541" y="712"/>
                  </a:lnTo>
                  <a:cubicBezTo>
                    <a:pt x="550" y="719"/>
                    <a:pt x="559" y="723"/>
                    <a:pt x="565" y="723"/>
                  </a:cubicBezTo>
                  <a:cubicBezTo>
                    <a:pt x="571" y="723"/>
                    <a:pt x="575" y="719"/>
                    <a:pt x="575" y="712"/>
                  </a:cubicBezTo>
                  <a:lnTo>
                    <a:pt x="634" y="667"/>
                  </a:lnTo>
                  <a:cubicBezTo>
                    <a:pt x="653" y="648"/>
                    <a:pt x="653" y="648"/>
                    <a:pt x="653" y="634"/>
                  </a:cubicBezTo>
                  <a:lnTo>
                    <a:pt x="108" y="14"/>
                  </a:lnTo>
                  <a:cubicBezTo>
                    <a:pt x="108" y="5"/>
                    <a:pt x="105" y="0"/>
                    <a:pt x="99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0"/>
            <p:cNvSpPr/>
            <p:nvPr/>
          </p:nvSpPr>
          <p:spPr>
            <a:xfrm>
              <a:off x="542475" y="4233125"/>
              <a:ext cx="15900" cy="17925"/>
            </a:xfrm>
            <a:custGeom>
              <a:avLst/>
              <a:gdLst/>
              <a:ahLst/>
              <a:cxnLst/>
              <a:rect l="l" t="t" r="r" b="b"/>
              <a:pathLst>
                <a:path w="636" h="717" extrusionOk="0">
                  <a:moveTo>
                    <a:pt x="76" y="0"/>
                  </a:moveTo>
                  <a:lnTo>
                    <a:pt x="1" y="64"/>
                  </a:lnTo>
                  <a:lnTo>
                    <a:pt x="1" y="94"/>
                  </a:lnTo>
                  <a:lnTo>
                    <a:pt x="542" y="717"/>
                  </a:lnTo>
                  <a:lnTo>
                    <a:pt x="576" y="717"/>
                  </a:lnTo>
                  <a:lnTo>
                    <a:pt x="635" y="653"/>
                  </a:lnTo>
                  <a:lnTo>
                    <a:pt x="635" y="624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0"/>
            <p:cNvSpPr/>
            <p:nvPr/>
          </p:nvSpPr>
          <p:spPr>
            <a:xfrm>
              <a:off x="527275" y="4246000"/>
              <a:ext cx="16350" cy="18200"/>
            </a:xfrm>
            <a:custGeom>
              <a:avLst/>
              <a:gdLst/>
              <a:ahLst/>
              <a:cxnLst/>
              <a:rect l="l" t="t" r="r" b="b"/>
              <a:pathLst>
                <a:path w="654" h="728" extrusionOk="0">
                  <a:moveTo>
                    <a:pt x="79" y="0"/>
                  </a:moveTo>
                  <a:lnTo>
                    <a:pt x="16" y="64"/>
                  </a:lnTo>
                  <a:cubicBezTo>
                    <a:pt x="1" y="64"/>
                    <a:pt x="1" y="79"/>
                    <a:pt x="1" y="94"/>
                  </a:cubicBezTo>
                  <a:lnTo>
                    <a:pt x="545" y="717"/>
                  </a:lnTo>
                  <a:cubicBezTo>
                    <a:pt x="545" y="724"/>
                    <a:pt x="549" y="728"/>
                    <a:pt x="555" y="728"/>
                  </a:cubicBezTo>
                  <a:cubicBezTo>
                    <a:pt x="560" y="728"/>
                    <a:pt x="568" y="724"/>
                    <a:pt x="575" y="717"/>
                  </a:cubicBezTo>
                  <a:lnTo>
                    <a:pt x="639" y="668"/>
                  </a:lnTo>
                  <a:cubicBezTo>
                    <a:pt x="654" y="653"/>
                    <a:pt x="654" y="638"/>
                    <a:pt x="639" y="638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0"/>
            <p:cNvSpPr/>
            <p:nvPr/>
          </p:nvSpPr>
          <p:spPr>
            <a:xfrm>
              <a:off x="371400" y="4304050"/>
              <a:ext cx="70825" cy="79375"/>
            </a:xfrm>
            <a:custGeom>
              <a:avLst/>
              <a:gdLst/>
              <a:ahLst/>
              <a:cxnLst/>
              <a:rect l="l" t="t" r="r" b="b"/>
              <a:pathLst>
                <a:path w="2833" h="3175" extrusionOk="0">
                  <a:moveTo>
                    <a:pt x="325" y="1"/>
                  </a:moveTo>
                  <a:cubicBezTo>
                    <a:pt x="310" y="1"/>
                    <a:pt x="295" y="4"/>
                    <a:pt x="281" y="10"/>
                  </a:cubicBezTo>
                  <a:lnTo>
                    <a:pt x="49" y="212"/>
                  </a:lnTo>
                  <a:cubicBezTo>
                    <a:pt x="16" y="242"/>
                    <a:pt x="1" y="290"/>
                    <a:pt x="34" y="320"/>
                  </a:cubicBezTo>
                  <a:lnTo>
                    <a:pt x="2460" y="3152"/>
                  </a:lnTo>
                  <a:cubicBezTo>
                    <a:pt x="2467" y="3167"/>
                    <a:pt x="2482" y="3174"/>
                    <a:pt x="2499" y="3174"/>
                  </a:cubicBezTo>
                  <a:cubicBezTo>
                    <a:pt x="2517" y="3174"/>
                    <a:pt x="2536" y="3167"/>
                    <a:pt x="2553" y="3152"/>
                  </a:cubicBezTo>
                  <a:lnTo>
                    <a:pt x="2784" y="2947"/>
                  </a:lnTo>
                  <a:cubicBezTo>
                    <a:pt x="2814" y="2932"/>
                    <a:pt x="2833" y="2887"/>
                    <a:pt x="2799" y="2853"/>
                  </a:cubicBezTo>
                  <a:lnTo>
                    <a:pt x="374" y="25"/>
                  </a:lnTo>
                  <a:cubicBezTo>
                    <a:pt x="365" y="8"/>
                    <a:pt x="346" y="1"/>
                    <a:pt x="325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0"/>
            <p:cNvSpPr/>
            <p:nvPr/>
          </p:nvSpPr>
          <p:spPr>
            <a:xfrm>
              <a:off x="336800" y="4363550"/>
              <a:ext cx="43950" cy="48475"/>
            </a:xfrm>
            <a:custGeom>
              <a:avLst/>
              <a:gdLst/>
              <a:ahLst/>
              <a:cxnLst/>
              <a:rect l="l" t="t" r="r" b="b"/>
              <a:pathLst>
                <a:path w="1758" h="1939" extrusionOk="0">
                  <a:moveTo>
                    <a:pt x="321" y="1"/>
                  </a:moveTo>
                  <a:cubicBezTo>
                    <a:pt x="302" y="1"/>
                    <a:pt x="282" y="9"/>
                    <a:pt x="266" y="26"/>
                  </a:cubicBezTo>
                  <a:lnTo>
                    <a:pt x="34" y="227"/>
                  </a:lnTo>
                  <a:cubicBezTo>
                    <a:pt x="1" y="257"/>
                    <a:pt x="1" y="306"/>
                    <a:pt x="19" y="320"/>
                  </a:cubicBezTo>
                  <a:lnTo>
                    <a:pt x="1385" y="1921"/>
                  </a:lnTo>
                  <a:cubicBezTo>
                    <a:pt x="1393" y="1930"/>
                    <a:pt x="1413" y="1938"/>
                    <a:pt x="1434" y="1938"/>
                  </a:cubicBezTo>
                  <a:cubicBezTo>
                    <a:pt x="1450" y="1938"/>
                    <a:pt x="1466" y="1934"/>
                    <a:pt x="1478" y="1921"/>
                  </a:cubicBezTo>
                  <a:lnTo>
                    <a:pt x="1713" y="1720"/>
                  </a:lnTo>
                  <a:cubicBezTo>
                    <a:pt x="1743" y="1686"/>
                    <a:pt x="1758" y="1641"/>
                    <a:pt x="1728" y="1611"/>
                  </a:cubicBezTo>
                  <a:lnTo>
                    <a:pt x="374" y="26"/>
                  </a:lnTo>
                  <a:cubicBezTo>
                    <a:pt x="359" y="9"/>
                    <a:pt x="340" y="1"/>
                    <a:pt x="321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0"/>
            <p:cNvSpPr/>
            <p:nvPr/>
          </p:nvSpPr>
          <p:spPr>
            <a:xfrm>
              <a:off x="404050" y="4177800"/>
              <a:ext cx="63375" cy="60000"/>
            </a:xfrm>
            <a:custGeom>
              <a:avLst/>
              <a:gdLst/>
              <a:ahLst/>
              <a:cxnLst/>
              <a:rect l="l" t="t" r="r" b="b"/>
              <a:pathLst>
                <a:path w="2535" h="2400" extrusionOk="0">
                  <a:moveTo>
                    <a:pt x="1735" y="0"/>
                  </a:moveTo>
                  <a:cubicBezTo>
                    <a:pt x="1707" y="0"/>
                    <a:pt x="1679" y="3"/>
                    <a:pt x="1650" y="8"/>
                  </a:cubicBezTo>
                  <a:lnTo>
                    <a:pt x="1307" y="68"/>
                  </a:lnTo>
                  <a:cubicBezTo>
                    <a:pt x="1231" y="44"/>
                    <a:pt x="1144" y="19"/>
                    <a:pt x="1057" y="19"/>
                  </a:cubicBezTo>
                  <a:cubicBezTo>
                    <a:pt x="1037" y="19"/>
                    <a:pt x="1017" y="20"/>
                    <a:pt x="997" y="23"/>
                  </a:cubicBezTo>
                  <a:cubicBezTo>
                    <a:pt x="904" y="23"/>
                    <a:pt x="796" y="53"/>
                    <a:pt x="717" y="131"/>
                  </a:cubicBezTo>
                  <a:cubicBezTo>
                    <a:pt x="624" y="195"/>
                    <a:pt x="560" y="318"/>
                    <a:pt x="531" y="426"/>
                  </a:cubicBezTo>
                  <a:cubicBezTo>
                    <a:pt x="482" y="534"/>
                    <a:pt x="516" y="848"/>
                    <a:pt x="296" y="956"/>
                  </a:cubicBezTo>
                  <a:cubicBezTo>
                    <a:pt x="172" y="1019"/>
                    <a:pt x="94" y="1158"/>
                    <a:pt x="49" y="1299"/>
                  </a:cubicBezTo>
                  <a:cubicBezTo>
                    <a:pt x="1" y="1437"/>
                    <a:pt x="1" y="1594"/>
                    <a:pt x="49" y="1717"/>
                  </a:cubicBezTo>
                  <a:cubicBezTo>
                    <a:pt x="94" y="1810"/>
                    <a:pt x="158" y="1904"/>
                    <a:pt x="143" y="1997"/>
                  </a:cubicBezTo>
                  <a:cubicBezTo>
                    <a:pt x="143" y="2060"/>
                    <a:pt x="109" y="2105"/>
                    <a:pt x="79" y="2154"/>
                  </a:cubicBezTo>
                  <a:cubicBezTo>
                    <a:pt x="64" y="2213"/>
                    <a:pt x="49" y="2277"/>
                    <a:pt x="64" y="2325"/>
                  </a:cubicBezTo>
                  <a:cubicBezTo>
                    <a:pt x="94" y="2385"/>
                    <a:pt x="172" y="2400"/>
                    <a:pt x="251" y="2400"/>
                  </a:cubicBezTo>
                  <a:cubicBezTo>
                    <a:pt x="344" y="2400"/>
                    <a:pt x="452" y="2385"/>
                    <a:pt x="546" y="2370"/>
                  </a:cubicBezTo>
                  <a:cubicBezTo>
                    <a:pt x="1184" y="2292"/>
                    <a:pt x="1807" y="2213"/>
                    <a:pt x="2426" y="2075"/>
                  </a:cubicBezTo>
                  <a:cubicBezTo>
                    <a:pt x="2460" y="2075"/>
                    <a:pt x="2475" y="2075"/>
                    <a:pt x="2504" y="2060"/>
                  </a:cubicBezTo>
                  <a:cubicBezTo>
                    <a:pt x="2534" y="2012"/>
                    <a:pt x="2534" y="1952"/>
                    <a:pt x="2519" y="1889"/>
                  </a:cubicBezTo>
                  <a:cubicBezTo>
                    <a:pt x="2460" y="1717"/>
                    <a:pt x="2303" y="1624"/>
                    <a:pt x="2195" y="1486"/>
                  </a:cubicBezTo>
                  <a:cubicBezTo>
                    <a:pt x="2068" y="1314"/>
                    <a:pt x="2101" y="1079"/>
                    <a:pt x="2053" y="878"/>
                  </a:cubicBezTo>
                  <a:cubicBezTo>
                    <a:pt x="2038" y="784"/>
                    <a:pt x="2008" y="706"/>
                    <a:pt x="1975" y="628"/>
                  </a:cubicBezTo>
                  <a:lnTo>
                    <a:pt x="2131" y="598"/>
                  </a:lnTo>
                  <a:cubicBezTo>
                    <a:pt x="2195" y="598"/>
                    <a:pt x="2225" y="534"/>
                    <a:pt x="2225" y="490"/>
                  </a:cubicBezTo>
                  <a:lnTo>
                    <a:pt x="2195" y="381"/>
                  </a:lnTo>
                  <a:cubicBezTo>
                    <a:pt x="2152" y="160"/>
                    <a:pt x="1954" y="0"/>
                    <a:pt x="1735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0"/>
            <p:cNvSpPr/>
            <p:nvPr/>
          </p:nvSpPr>
          <p:spPr>
            <a:xfrm>
              <a:off x="430075" y="4187700"/>
              <a:ext cx="33525" cy="59100"/>
            </a:xfrm>
            <a:custGeom>
              <a:avLst/>
              <a:gdLst/>
              <a:ahLst/>
              <a:cxnLst/>
              <a:rect l="l" t="t" r="r" b="b"/>
              <a:pathLst>
                <a:path w="1341" h="2364" extrusionOk="0">
                  <a:moveTo>
                    <a:pt x="1012" y="0"/>
                  </a:moveTo>
                  <a:cubicBezTo>
                    <a:pt x="1012" y="0"/>
                    <a:pt x="1045" y="280"/>
                    <a:pt x="546" y="344"/>
                  </a:cubicBezTo>
                  <a:lnTo>
                    <a:pt x="422" y="590"/>
                  </a:lnTo>
                  <a:lnTo>
                    <a:pt x="393" y="590"/>
                  </a:lnTo>
                  <a:lnTo>
                    <a:pt x="206" y="605"/>
                  </a:lnTo>
                  <a:cubicBezTo>
                    <a:pt x="94" y="623"/>
                    <a:pt x="1" y="717"/>
                    <a:pt x="19" y="825"/>
                  </a:cubicBezTo>
                  <a:lnTo>
                    <a:pt x="19" y="840"/>
                  </a:lnTo>
                  <a:lnTo>
                    <a:pt x="19" y="855"/>
                  </a:lnTo>
                  <a:lnTo>
                    <a:pt x="19" y="885"/>
                  </a:lnTo>
                  <a:cubicBezTo>
                    <a:pt x="19" y="903"/>
                    <a:pt x="34" y="903"/>
                    <a:pt x="34" y="918"/>
                  </a:cubicBezTo>
                  <a:cubicBezTo>
                    <a:pt x="61" y="988"/>
                    <a:pt x="139" y="1044"/>
                    <a:pt x="222" y="1044"/>
                  </a:cubicBezTo>
                  <a:cubicBezTo>
                    <a:pt x="231" y="1044"/>
                    <a:pt x="241" y="1043"/>
                    <a:pt x="251" y="1041"/>
                  </a:cubicBezTo>
                  <a:lnTo>
                    <a:pt x="281" y="1041"/>
                  </a:lnTo>
                  <a:cubicBezTo>
                    <a:pt x="281" y="1056"/>
                    <a:pt x="281" y="1071"/>
                    <a:pt x="266" y="1090"/>
                  </a:cubicBezTo>
                  <a:lnTo>
                    <a:pt x="113" y="1508"/>
                  </a:lnTo>
                  <a:lnTo>
                    <a:pt x="143" y="2146"/>
                  </a:lnTo>
                  <a:cubicBezTo>
                    <a:pt x="157" y="2261"/>
                    <a:pt x="253" y="2364"/>
                    <a:pt x="381" y="2364"/>
                  </a:cubicBezTo>
                  <a:cubicBezTo>
                    <a:pt x="390" y="2364"/>
                    <a:pt x="399" y="2363"/>
                    <a:pt x="408" y="2362"/>
                  </a:cubicBezTo>
                  <a:lnTo>
                    <a:pt x="766" y="2347"/>
                  </a:lnTo>
                  <a:cubicBezTo>
                    <a:pt x="904" y="2332"/>
                    <a:pt x="1012" y="2239"/>
                    <a:pt x="997" y="2097"/>
                  </a:cubicBezTo>
                  <a:lnTo>
                    <a:pt x="967" y="1616"/>
                  </a:lnTo>
                  <a:cubicBezTo>
                    <a:pt x="982" y="1601"/>
                    <a:pt x="997" y="1601"/>
                    <a:pt x="997" y="1601"/>
                  </a:cubicBezTo>
                  <a:cubicBezTo>
                    <a:pt x="1232" y="1508"/>
                    <a:pt x="1340" y="1258"/>
                    <a:pt x="1232" y="1056"/>
                  </a:cubicBezTo>
                  <a:lnTo>
                    <a:pt x="1139" y="325"/>
                  </a:lnTo>
                  <a:lnTo>
                    <a:pt x="1120" y="138"/>
                  </a:lnTo>
                  <a:cubicBezTo>
                    <a:pt x="1060" y="109"/>
                    <a:pt x="1027" y="79"/>
                    <a:pt x="1012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0"/>
            <p:cNvSpPr/>
            <p:nvPr/>
          </p:nvSpPr>
          <p:spPr>
            <a:xfrm>
              <a:off x="459650" y="4203650"/>
              <a:ext cx="400" cy="3475"/>
            </a:xfrm>
            <a:custGeom>
              <a:avLst/>
              <a:gdLst/>
              <a:ahLst/>
              <a:cxnLst/>
              <a:rect l="l" t="t" r="r" b="b"/>
              <a:pathLst>
                <a:path w="16" h="139" extrusionOk="0">
                  <a:moveTo>
                    <a:pt x="1" y="0"/>
                  </a:moveTo>
                  <a:lnTo>
                    <a:pt x="16" y="138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0"/>
            <p:cNvSpPr/>
            <p:nvPr/>
          </p:nvSpPr>
          <p:spPr>
            <a:xfrm>
              <a:off x="459275" y="4203275"/>
              <a:ext cx="1150" cy="4225"/>
            </a:xfrm>
            <a:custGeom>
              <a:avLst/>
              <a:gdLst/>
              <a:ahLst/>
              <a:cxnLst/>
              <a:rect l="l" t="t" r="r" b="b"/>
              <a:pathLst>
                <a:path w="46" h="169" extrusionOk="0">
                  <a:moveTo>
                    <a:pt x="16" y="0"/>
                  </a:moveTo>
                  <a:cubicBezTo>
                    <a:pt x="1" y="0"/>
                    <a:pt x="1" y="0"/>
                    <a:pt x="1" y="15"/>
                  </a:cubicBezTo>
                  <a:lnTo>
                    <a:pt x="16" y="153"/>
                  </a:lnTo>
                  <a:cubicBezTo>
                    <a:pt x="16" y="168"/>
                    <a:pt x="16" y="168"/>
                    <a:pt x="31" y="168"/>
                  </a:cubicBezTo>
                  <a:cubicBezTo>
                    <a:pt x="45" y="168"/>
                    <a:pt x="45" y="153"/>
                    <a:pt x="45" y="153"/>
                  </a:cubicBezTo>
                  <a:lnTo>
                    <a:pt x="31" y="15"/>
                  </a:lnTo>
                  <a:cubicBezTo>
                    <a:pt x="31" y="0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0"/>
            <p:cNvSpPr/>
            <p:nvPr/>
          </p:nvSpPr>
          <p:spPr>
            <a:xfrm>
              <a:off x="447625" y="4198400"/>
              <a:ext cx="7750" cy="3075"/>
            </a:xfrm>
            <a:custGeom>
              <a:avLst/>
              <a:gdLst/>
              <a:ahLst/>
              <a:cxnLst/>
              <a:rect l="l" t="t" r="r" b="b"/>
              <a:pathLst>
                <a:path w="310" h="123" extrusionOk="0">
                  <a:moveTo>
                    <a:pt x="50" y="1"/>
                  </a:moveTo>
                  <a:cubicBezTo>
                    <a:pt x="42" y="1"/>
                    <a:pt x="35" y="3"/>
                    <a:pt x="30" y="9"/>
                  </a:cubicBezTo>
                  <a:cubicBezTo>
                    <a:pt x="15" y="9"/>
                    <a:pt x="0" y="24"/>
                    <a:pt x="15" y="54"/>
                  </a:cubicBezTo>
                  <a:cubicBezTo>
                    <a:pt x="45" y="84"/>
                    <a:pt x="94" y="117"/>
                    <a:pt x="157" y="117"/>
                  </a:cubicBezTo>
                  <a:cubicBezTo>
                    <a:pt x="173" y="121"/>
                    <a:pt x="188" y="123"/>
                    <a:pt x="202" y="123"/>
                  </a:cubicBezTo>
                  <a:cubicBezTo>
                    <a:pt x="241" y="123"/>
                    <a:pt x="273" y="108"/>
                    <a:pt x="295" y="84"/>
                  </a:cubicBezTo>
                  <a:cubicBezTo>
                    <a:pt x="310" y="69"/>
                    <a:pt x="310" y="39"/>
                    <a:pt x="295" y="39"/>
                  </a:cubicBezTo>
                  <a:cubicBezTo>
                    <a:pt x="280" y="24"/>
                    <a:pt x="250" y="24"/>
                    <a:pt x="232" y="24"/>
                  </a:cubicBezTo>
                  <a:lnTo>
                    <a:pt x="157" y="24"/>
                  </a:lnTo>
                  <a:cubicBezTo>
                    <a:pt x="138" y="9"/>
                    <a:pt x="123" y="9"/>
                    <a:pt x="94" y="9"/>
                  </a:cubicBezTo>
                  <a:cubicBezTo>
                    <a:pt x="84" y="9"/>
                    <a:pt x="65" y="1"/>
                    <a:pt x="50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0"/>
            <p:cNvSpPr/>
            <p:nvPr/>
          </p:nvSpPr>
          <p:spPr>
            <a:xfrm>
              <a:off x="434375" y="4206350"/>
              <a:ext cx="1600" cy="3950"/>
            </a:xfrm>
            <a:custGeom>
              <a:avLst/>
              <a:gdLst/>
              <a:ahLst/>
              <a:cxnLst/>
              <a:rect l="l" t="t" r="r" b="b"/>
              <a:pathLst>
                <a:path w="64" h="158" extrusionOk="0">
                  <a:moveTo>
                    <a:pt x="0" y="1"/>
                  </a:moveTo>
                  <a:lnTo>
                    <a:pt x="0" y="157"/>
                  </a:lnTo>
                  <a:lnTo>
                    <a:pt x="64" y="10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0"/>
            <p:cNvSpPr/>
            <p:nvPr/>
          </p:nvSpPr>
          <p:spPr>
            <a:xfrm>
              <a:off x="433625" y="4205975"/>
              <a:ext cx="3100" cy="4700"/>
            </a:xfrm>
            <a:custGeom>
              <a:avLst/>
              <a:gdLst/>
              <a:ahLst/>
              <a:cxnLst/>
              <a:rect l="l" t="t" r="r" b="b"/>
              <a:pathLst>
                <a:path w="124" h="188" extrusionOk="0">
                  <a:moveTo>
                    <a:pt x="16" y="1"/>
                  </a:moveTo>
                  <a:lnTo>
                    <a:pt x="16" y="16"/>
                  </a:lnTo>
                  <a:lnTo>
                    <a:pt x="79" y="124"/>
                  </a:lnTo>
                  <a:lnTo>
                    <a:pt x="16" y="154"/>
                  </a:lnTo>
                  <a:cubicBezTo>
                    <a:pt x="16" y="154"/>
                    <a:pt x="1" y="172"/>
                    <a:pt x="16" y="172"/>
                  </a:cubicBezTo>
                  <a:lnTo>
                    <a:pt x="30" y="187"/>
                  </a:lnTo>
                  <a:lnTo>
                    <a:pt x="30" y="172"/>
                  </a:lnTo>
                  <a:lnTo>
                    <a:pt x="124" y="12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0"/>
            <p:cNvSpPr/>
            <p:nvPr/>
          </p:nvSpPr>
          <p:spPr>
            <a:xfrm>
              <a:off x="442200" y="4225750"/>
              <a:ext cx="12450" cy="7400"/>
            </a:xfrm>
            <a:custGeom>
              <a:avLst/>
              <a:gdLst/>
              <a:ahLst/>
              <a:cxnLst/>
              <a:rect l="l" t="t" r="r" b="b"/>
              <a:pathLst>
                <a:path w="498" h="296" extrusionOk="0">
                  <a:moveTo>
                    <a:pt x="1" y="1"/>
                  </a:moveTo>
                  <a:lnTo>
                    <a:pt x="1" y="295"/>
                  </a:lnTo>
                  <a:lnTo>
                    <a:pt x="497" y="295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F39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0"/>
            <p:cNvSpPr/>
            <p:nvPr/>
          </p:nvSpPr>
          <p:spPr>
            <a:xfrm>
              <a:off x="447250" y="4203275"/>
              <a:ext cx="8975" cy="6175"/>
            </a:xfrm>
            <a:custGeom>
              <a:avLst/>
              <a:gdLst/>
              <a:ahLst/>
              <a:cxnLst/>
              <a:rect l="l" t="t" r="r" b="b"/>
              <a:pathLst>
                <a:path w="359" h="247" extrusionOk="0">
                  <a:moveTo>
                    <a:pt x="340" y="153"/>
                  </a:moveTo>
                  <a:cubicBezTo>
                    <a:pt x="332" y="159"/>
                    <a:pt x="322" y="165"/>
                    <a:pt x="311" y="172"/>
                  </a:cubicBezTo>
                  <a:lnTo>
                    <a:pt x="311" y="172"/>
                  </a:lnTo>
                  <a:cubicBezTo>
                    <a:pt x="316" y="171"/>
                    <a:pt x="320" y="170"/>
                    <a:pt x="325" y="168"/>
                  </a:cubicBezTo>
                  <a:cubicBezTo>
                    <a:pt x="325" y="168"/>
                    <a:pt x="340" y="153"/>
                    <a:pt x="359" y="153"/>
                  </a:cubicBezTo>
                  <a:close/>
                  <a:moveTo>
                    <a:pt x="172" y="0"/>
                  </a:moveTo>
                  <a:cubicBezTo>
                    <a:pt x="153" y="15"/>
                    <a:pt x="138" y="15"/>
                    <a:pt x="123" y="15"/>
                  </a:cubicBezTo>
                  <a:cubicBezTo>
                    <a:pt x="60" y="45"/>
                    <a:pt x="30" y="124"/>
                    <a:pt x="15" y="168"/>
                  </a:cubicBezTo>
                  <a:cubicBezTo>
                    <a:pt x="0" y="217"/>
                    <a:pt x="45" y="247"/>
                    <a:pt x="79" y="247"/>
                  </a:cubicBezTo>
                  <a:cubicBezTo>
                    <a:pt x="168" y="234"/>
                    <a:pt x="257" y="202"/>
                    <a:pt x="311" y="172"/>
                  </a:cubicBezTo>
                  <a:lnTo>
                    <a:pt x="311" y="172"/>
                  </a:lnTo>
                  <a:cubicBezTo>
                    <a:pt x="304" y="173"/>
                    <a:pt x="297" y="174"/>
                    <a:pt x="290" y="174"/>
                  </a:cubicBezTo>
                  <a:cubicBezTo>
                    <a:pt x="242" y="174"/>
                    <a:pt x="196" y="145"/>
                    <a:pt x="172" y="109"/>
                  </a:cubicBezTo>
                  <a:cubicBezTo>
                    <a:pt x="172" y="75"/>
                    <a:pt x="172" y="3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0"/>
            <p:cNvSpPr/>
            <p:nvPr/>
          </p:nvSpPr>
          <p:spPr>
            <a:xfrm>
              <a:off x="451525" y="4203275"/>
              <a:ext cx="5075" cy="4350"/>
            </a:xfrm>
            <a:custGeom>
              <a:avLst/>
              <a:gdLst/>
              <a:ahLst/>
              <a:cxnLst/>
              <a:rect l="l" t="t" r="r" b="b"/>
              <a:pathLst>
                <a:path w="203" h="174" extrusionOk="0">
                  <a:moveTo>
                    <a:pt x="31" y="0"/>
                  </a:moveTo>
                  <a:cubicBezTo>
                    <a:pt x="1" y="30"/>
                    <a:pt x="1" y="75"/>
                    <a:pt x="1" y="109"/>
                  </a:cubicBezTo>
                  <a:cubicBezTo>
                    <a:pt x="25" y="145"/>
                    <a:pt x="71" y="174"/>
                    <a:pt x="119" y="174"/>
                  </a:cubicBezTo>
                  <a:cubicBezTo>
                    <a:pt x="131" y="174"/>
                    <a:pt x="142" y="172"/>
                    <a:pt x="154" y="168"/>
                  </a:cubicBezTo>
                  <a:cubicBezTo>
                    <a:pt x="154" y="168"/>
                    <a:pt x="169" y="153"/>
                    <a:pt x="188" y="153"/>
                  </a:cubicBezTo>
                  <a:cubicBezTo>
                    <a:pt x="188" y="139"/>
                    <a:pt x="202" y="124"/>
                    <a:pt x="188" y="109"/>
                  </a:cubicBezTo>
                  <a:lnTo>
                    <a:pt x="188" y="94"/>
                  </a:lnTo>
                  <a:cubicBezTo>
                    <a:pt x="154" y="60"/>
                    <a:pt x="124" y="0"/>
                    <a:pt x="31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0"/>
            <p:cNvSpPr/>
            <p:nvPr/>
          </p:nvSpPr>
          <p:spPr>
            <a:xfrm>
              <a:off x="437075" y="4207100"/>
              <a:ext cx="30800" cy="21800"/>
            </a:xfrm>
            <a:custGeom>
              <a:avLst/>
              <a:gdLst/>
              <a:ahLst/>
              <a:cxnLst/>
              <a:rect l="l" t="t" r="r" b="b"/>
              <a:pathLst>
                <a:path w="1232" h="872" extrusionOk="0">
                  <a:moveTo>
                    <a:pt x="933" y="0"/>
                  </a:moveTo>
                  <a:lnTo>
                    <a:pt x="933" y="0"/>
                  </a:lnTo>
                  <a:cubicBezTo>
                    <a:pt x="933" y="0"/>
                    <a:pt x="678" y="159"/>
                    <a:pt x="361" y="159"/>
                  </a:cubicBezTo>
                  <a:cubicBezTo>
                    <a:pt x="305" y="159"/>
                    <a:pt x="246" y="154"/>
                    <a:pt x="187" y="142"/>
                  </a:cubicBezTo>
                  <a:cubicBezTo>
                    <a:pt x="175" y="140"/>
                    <a:pt x="162" y="139"/>
                    <a:pt x="150" y="139"/>
                  </a:cubicBezTo>
                  <a:cubicBezTo>
                    <a:pt x="88" y="139"/>
                    <a:pt x="29" y="170"/>
                    <a:pt x="1" y="236"/>
                  </a:cubicBezTo>
                  <a:lnTo>
                    <a:pt x="1" y="250"/>
                  </a:lnTo>
                  <a:lnTo>
                    <a:pt x="34" y="638"/>
                  </a:lnTo>
                  <a:cubicBezTo>
                    <a:pt x="34" y="717"/>
                    <a:pt x="94" y="810"/>
                    <a:pt x="187" y="825"/>
                  </a:cubicBezTo>
                  <a:cubicBezTo>
                    <a:pt x="258" y="851"/>
                    <a:pt x="355" y="871"/>
                    <a:pt x="459" y="871"/>
                  </a:cubicBezTo>
                  <a:cubicBezTo>
                    <a:pt x="610" y="871"/>
                    <a:pt x="776" y="829"/>
                    <a:pt x="904" y="702"/>
                  </a:cubicBezTo>
                  <a:cubicBezTo>
                    <a:pt x="1232" y="388"/>
                    <a:pt x="933" y="0"/>
                    <a:pt x="93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0"/>
            <p:cNvSpPr/>
            <p:nvPr/>
          </p:nvSpPr>
          <p:spPr>
            <a:xfrm>
              <a:off x="456200" y="4211400"/>
              <a:ext cx="7025" cy="3100"/>
            </a:xfrm>
            <a:custGeom>
              <a:avLst/>
              <a:gdLst/>
              <a:ahLst/>
              <a:cxnLst/>
              <a:rect l="l" t="t" r="r" b="b"/>
              <a:pathLst>
                <a:path w="281" h="124" extrusionOk="0">
                  <a:moveTo>
                    <a:pt x="247" y="0"/>
                  </a:moveTo>
                  <a:lnTo>
                    <a:pt x="15" y="93"/>
                  </a:lnTo>
                  <a:cubicBezTo>
                    <a:pt x="1" y="108"/>
                    <a:pt x="1" y="108"/>
                    <a:pt x="1" y="123"/>
                  </a:cubicBezTo>
                  <a:lnTo>
                    <a:pt x="30" y="123"/>
                  </a:lnTo>
                  <a:lnTo>
                    <a:pt x="262" y="30"/>
                  </a:lnTo>
                  <a:cubicBezTo>
                    <a:pt x="262" y="30"/>
                    <a:pt x="280" y="15"/>
                    <a:pt x="262" y="15"/>
                  </a:cubicBezTo>
                  <a:cubicBezTo>
                    <a:pt x="262" y="0"/>
                    <a:pt x="262" y="0"/>
                    <a:pt x="24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0"/>
            <p:cNvSpPr/>
            <p:nvPr/>
          </p:nvSpPr>
          <p:spPr>
            <a:xfrm>
              <a:off x="460025" y="4215675"/>
              <a:ext cx="4325" cy="2000"/>
            </a:xfrm>
            <a:custGeom>
              <a:avLst/>
              <a:gdLst/>
              <a:ahLst/>
              <a:cxnLst/>
              <a:rect l="l" t="t" r="r" b="b"/>
              <a:pathLst>
                <a:path w="173" h="80" extrusionOk="0">
                  <a:moveTo>
                    <a:pt x="142" y="1"/>
                  </a:moveTo>
                  <a:lnTo>
                    <a:pt x="15" y="64"/>
                  </a:lnTo>
                  <a:cubicBezTo>
                    <a:pt x="15" y="64"/>
                    <a:pt x="1" y="64"/>
                    <a:pt x="1" y="79"/>
                  </a:cubicBezTo>
                  <a:lnTo>
                    <a:pt x="34" y="79"/>
                  </a:lnTo>
                  <a:lnTo>
                    <a:pt x="157" y="31"/>
                  </a:lnTo>
                  <a:cubicBezTo>
                    <a:pt x="157" y="31"/>
                    <a:pt x="172" y="16"/>
                    <a:pt x="157" y="16"/>
                  </a:cubicBezTo>
                  <a:cubicBezTo>
                    <a:pt x="157" y="1"/>
                    <a:pt x="157" y="1"/>
                    <a:pt x="142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0"/>
            <p:cNvSpPr/>
            <p:nvPr/>
          </p:nvSpPr>
          <p:spPr>
            <a:xfrm>
              <a:off x="464700" y="4348600"/>
              <a:ext cx="1225" cy="400"/>
            </a:xfrm>
            <a:custGeom>
              <a:avLst/>
              <a:gdLst/>
              <a:ahLst/>
              <a:cxnLst/>
              <a:rect l="l" t="t" r="r" b="b"/>
              <a:pathLst>
                <a:path w="49" h="16" extrusionOk="0">
                  <a:moveTo>
                    <a:pt x="0" y="1"/>
                  </a:moveTo>
                  <a:lnTo>
                    <a:pt x="49" y="16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0"/>
            <p:cNvSpPr/>
            <p:nvPr/>
          </p:nvSpPr>
          <p:spPr>
            <a:xfrm>
              <a:off x="461975" y="4490100"/>
              <a:ext cx="40900" cy="24850"/>
            </a:xfrm>
            <a:custGeom>
              <a:avLst/>
              <a:gdLst/>
              <a:ahLst/>
              <a:cxnLst/>
              <a:rect l="l" t="t" r="r" b="b"/>
              <a:pathLst>
                <a:path w="1636" h="994" extrusionOk="0">
                  <a:moveTo>
                    <a:pt x="16" y="1"/>
                  </a:moveTo>
                  <a:lnTo>
                    <a:pt x="1" y="840"/>
                  </a:lnTo>
                  <a:cubicBezTo>
                    <a:pt x="1" y="915"/>
                    <a:pt x="64" y="978"/>
                    <a:pt x="143" y="978"/>
                  </a:cubicBezTo>
                  <a:lnTo>
                    <a:pt x="796" y="978"/>
                  </a:lnTo>
                  <a:lnTo>
                    <a:pt x="1616" y="993"/>
                  </a:lnTo>
                  <a:lnTo>
                    <a:pt x="1616" y="855"/>
                  </a:lnTo>
                  <a:cubicBezTo>
                    <a:pt x="1635" y="605"/>
                    <a:pt x="1430" y="404"/>
                    <a:pt x="1199" y="404"/>
                  </a:cubicBezTo>
                  <a:lnTo>
                    <a:pt x="796" y="404"/>
                  </a:lnTo>
                  <a:lnTo>
                    <a:pt x="811" y="1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0"/>
            <p:cNvSpPr/>
            <p:nvPr/>
          </p:nvSpPr>
          <p:spPr>
            <a:xfrm>
              <a:off x="461975" y="4511850"/>
              <a:ext cx="40425" cy="3475"/>
            </a:xfrm>
            <a:custGeom>
              <a:avLst/>
              <a:gdLst/>
              <a:ahLst/>
              <a:cxnLst/>
              <a:rect l="l" t="t" r="r" b="b"/>
              <a:pathLst>
                <a:path w="1617" h="139" extrusionOk="0">
                  <a:moveTo>
                    <a:pt x="1" y="0"/>
                  </a:moveTo>
                  <a:lnTo>
                    <a:pt x="1" y="138"/>
                  </a:lnTo>
                  <a:lnTo>
                    <a:pt x="1616" y="138"/>
                  </a:lnTo>
                  <a:lnTo>
                    <a:pt x="1616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0"/>
            <p:cNvSpPr/>
            <p:nvPr/>
          </p:nvSpPr>
          <p:spPr>
            <a:xfrm>
              <a:off x="406775" y="4491600"/>
              <a:ext cx="23325" cy="23350"/>
            </a:xfrm>
            <a:custGeom>
              <a:avLst/>
              <a:gdLst/>
              <a:ahLst/>
              <a:cxnLst/>
              <a:rect l="l" t="t" r="r" b="b"/>
              <a:pathLst>
                <a:path w="933" h="934" extrusionOk="0">
                  <a:moveTo>
                    <a:pt x="78" y="1"/>
                  </a:moveTo>
                  <a:lnTo>
                    <a:pt x="78" y="530"/>
                  </a:lnTo>
                  <a:cubicBezTo>
                    <a:pt x="34" y="594"/>
                    <a:pt x="0" y="687"/>
                    <a:pt x="0" y="780"/>
                  </a:cubicBezTo>
                  <a:lnTo>
                    <a:pt x="0" y="933"/>
                  </a:lnTo>
                  <a:lnTo>
                    <a:pt x="933" y="933"/>
                  </a:lnTo>
                  <a:lnTo>
                    <a:pt x="933" y="780"/>
                  </a:lnTo>
                  <a:cubicBezTo>
                    <a:pt x="933" y="687"/>
                    <a:pt x="918" y="609"/>
                    <a:pt x="873" y="530"/>
                  </a:cubicBezTo>
                  <a:lnTo>
                    <a:pt x="873" y="1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0"/>
            <p:cNvSpPr/>
            <p:nvPr/>
          </p:nvSpPr>
          <p:spPr>
            <a:xfrm>
              <a:off x="406775" y="4512225"/>
              <a:ext cx="23325" cy="3925"/>
            </a:xfrm>
            <a:custGeom>
              <a:avLst/>
              <a:gdLst/>
              <a:ahLst/>
              <a:cxnLst/>
              <a:rect l="l" t="t" r="r" b="b"/>
              <a:pathLst>
                <a:path w="933" h="157" extrusionOk="0">
                  <a:moveTo>
                    <a:pt x="49" y="0"/>
                  </a:moveTo>
                  <a:cubicBezTo>
                    <a:pt x="19" y="0"/>
                    <a:pt x="0" y="15"/>
                    <a:pt x="0" y="30"/>
                  </a:cubicBezTo>
                  <a:lnTo>
                    <a:pt x="0" y="108"/>
                  </a:lnTo>
                  <a:cubicBezTo>
                    <a:pt x="0" y="123"/>
                    <a:pt x="19" y="142"/>
                    <a:pt x="34" y="142"/>
                  </a:cubicBezTo>
                  <a:lnTo>
                    <a:pt x="903" y="157"/>
                  </a:lnTo>
                  <a:cubicBezTo>
                    <a:pt x="918" y="157"/>
                    <a:pt x="933" y="142"/>
                    <a:pt x="933" y="123"/>
                  </a:cubicBezTo>
                  <a:lnTo>
                    <a:pt x="933" y="49"/>
                  </a:lnTo>
                  <a:cubicBezTo>
                    <a:pt x="933" y="30"/>
                    <a:pt x="918" y="15"/>
                    <a:pt x="903" y="15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0"/>
            <p:cNvSpPr/>
            <p:nvPr/>
          </p:nvSpPr>
          <p:spPr>
            <a:xfrm>
              <a:off x="406400" y="4346275"/>
              <a:ext cx="79675" cy="150025"/>
            </a:xfrm>
            <a:custGeom>
              <a:avLst/>
              <a:gdLst/>
              <a:ahLst/>
              <a:cxnLst/>
              <a:rect l="l" t="t" r="r" b="b"/>
              <a:pathLst>
                <a:path w="3187" h="6001" extrusionOk="0">
                  <a:moveTo>
                    <a:pt x="0" y="0"/>
                  </a:moveTo>
                  <a:lnTo>
                    <a:pt x="15" y="5922"/>
                  </a:lnTo>
                  <a:lnTo>
                    <a:pt x="996" y="5940"/>
                  </a:lnTo>
                  <a:lnTo>
                    <a:pt x="1414" y="1478"/>
                  </a:lnTo>
                  <a:lnTo>
                    <a:pt x="2086" y="6000"/>
                  </a:lnTo>
                  <a:lnTo>
                    <a:pt x="3187" y="6000"/>
                  </a:lnTo>
                  <a:lnTo>
                    <a:pt x="2690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0"/>
            <p:cNvSpPr/>
            <p:nvPr/>
          </p:nvSpPr>
          <p:spPr>
            <a:xfrm>
              <a:off x="511325" y="4187700"/>
              <a:ext cx="23350" cy="27250"/>
            </a:xfrm>
            <a:custGeom>
              <a:avLst/>
              <a:gdLst/>
              <a:ahLst/>
              <a:cxnLst/>
              <a:rect l="l" t="t" r="r" b="b"/>
              <a:pathLst>
                <a:path w="934" h="1090" extrusionOk="0">
                  <a:moveTo>
                    <a:pt x="516" y="0"/>
                  </a:moveTo>
                  <a:cubicBezTo>
                    <a:pt x="437" y="0"/>
                    <a:pt x="344" y="30"/>
                    <a:pt x="295" y="79"/>
                  </a:cubicBezTo>
                  <a:lnTo>
                    <a:pt x="157" y="250"/>
                  </a:lnTo>
                  <a:cubicBezTo>
                    <a:pt x="94" y="310"/>
                    <a:pt x="79" y="403"/>
                    <a:pt x="109" y="482"/>
                  </a:cubicBezTo>
                  <a:lnTo>
                    <a:pt x="34" y="653"/>
                  </a:lnTo>
                  <a:cubicBezTo>
                    <a:pt x="1" y="717"/>
                    <a:pt x="16" y="717"/>
                    <a:pt x="94" y="732"/>
                  </a:cubicBezTo>
                  <a:lnTo>
                    <a:pt x="609" y="1090"/>
                  </a:lnTo>
                  <a:cubicBezTo>
                    <a:pt x="575" y="978"/>
                    <a:pt x="874" y="638"/>
                    <a:pt x="889" y="545"/>
                  </a:cubicBezTo>
                  <a:cubicBezTo>
                    <a:pt x="904" y="512"/>
                    <a:pt x="904" y="482"/>
                    <a:pt x="904" y="467"/>
                  </a:cubicBezTo>
                  <a:cubicBezTo>
                    <a:pt x="933" y="295"/>
                    <a:pt x="855" y="123"/>
                    <a:pt x="717" y="30"/>
                  </a:cubicBezTo>
                  <a:cubicBezTo>
                    <a:pt x="702" y="30"/>
                    <a:pt x="687" y="15"/>
                    <a:pt x="669" y="15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0"/>
            <p:cNvSpPr/>
            <p:nvPr/>
          </p:nvSpPr>
          <p:spPr>
            <a:xfrm>
              <a:off x="528875" y="4192350"/>
              <a:ext cx="3475" cy="3475"/>
            </a:xfrm>
            <a:custGeom>
              <a:avLst/>
              <a:gdLst/>
              <a:ahLst/>
              <a:cxnLst/>
              <a:rect l="l" t="t" r="r" b="b"/>
              <a:pathLst>
                <a:path w="139" h="139" extrusionOk="0">
                  <a:moveTo>
                    <a:pt x="138" y="1"/>
                  </a:moveTo>
                  <a:cubicBezTo>
                    <a:pt x="138" y="1"/>
                    <a:pt x="30" y="31"/>
                    <a:pt x="0" y="139"/>
                  </a:cubicBezTo>
                  <a:lnTo>
                    <a:pt x="138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0"/>
            <p:cNvSpPr/>
            <p:nvPr/>
          </p:nvSpPr>
          <p:spPr>
            <a:xfrm>
              <a:off x="528500" y="4191975"/>
              <a:ext cx="4225" cy="4325"/>
            </a:xfrm>
            <a:custGeom>
              <a:avLst/>
              <a:gdLst/>
              <a:ahLst/>
              <a:cxnLst/>
              <a:rect l="l" t="t" r="r" b="b"/>
              <a:pathLst>
                <a:path w="169" h="173" extrusionOk="0">
                  <a:moveTo>
                    <a:pt x="153" y="1"/>
                  </a:moveTo>
                  <a:cubicBezTo>
                    <a:pt x="138" y="1"/>
                    <a:pt x="30" y="46"/>
                    <a:pt x="0" y="154"/>
                  </a:cubicBezTo>
                  <a:cubicBezTo>
                    <a:pt x="0" y="173"/>
                    <a:pt x="15" y="173"/>
                    <a:pt x="15" y="173"/>
                  </a:cubicBezTo>
                  <a:lnTo>
                    <a:pt x="30" y="173"/>
                  </a:lnTo>
                  <a:cubicBezTo>
                    <a:pt x="60" y="61"/>
                    <a:pt x="153" y="31"/>
                    <a:pt x="153" y="31"/>
                  </a:cubicBezTo>
                  <a:cubicBezTo>
                    <a:pt x="168" y="31"/>
                    <a:pt x="168" y="16"/>
                    <a:pt x="168" y="16"/>
                  </a:cubicBezTo>
                  <a:cubicBezTo>
                    <a:pt x="168" y="1"/>
                    <a:pt x="153" y="1"/>
                    <a:pt x="153" y="1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0"/>
            <p:cNvSpPr/>
            <p:nvPr/>
          </p:nvSpPr>
          <p:spPr>
            <a:xfrm>
              <a:off x="524575" y="4188075"/>
              <a:ext cx="3475" cy="3575"/>
            </a:xfrm>
            <a:custGeom>
              <a:avLst/>
              <a:gdLst/>
              <a:ahLst/>
              <a:cxnLst/>
              <a:rect l="l" t="t" r="r" b="b"/>
              <a:pathLst>
                <a:path w="139" h="143" extrusionOk="0">
                  <a:moveTo>
                    <a:pt x="139" y="0"/>
                  </a:moveTo>
                  <a:cubicBezTo>
                    <a:pt x="139" y="0"/>
                    <a:pt x="30" y="30"/>
                    <a:pt x="1" y="142"/>
                  </a:cubicBezTo>
                  <a:lnTo>
                    <a:pt x="139" y="0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0"/>
            <p:cNvSpPr/>
            <p:nvPr/>
          </p:nvSpPr>
          <p:spPr>
            <a:xfrm>
              <a:off x="524200" y="4187700"/>
              <a:ext cx="4325" cy="4300"/>
            </a:xfrm>
            <a:custGeom>
              <a:avLst/>
              <a:gdLst/>
              <a:ahLst/>
              <a:cxnLst/>
              <a:rect l="l" t="t" r="r" b="b"/>
              <a:pathLst>
                <a:path w="173" h="172" extrusionOk="0">
                  <a:moveTo>
                    <a:pt x="154" y="0"/>
                  </a:moveTo>
                  <a:cubicBezTo>
                    <a:pt x="139" y="0"/>
                    <a:pt x="30" y="30"/>
                    <a:pt x="1" y="157"/>
                  </a:cubicBezTo>
                  <a:cubicBezTo>
                    <a:pt x="1" y="157"/>
                    <a:pt x="1" y="172"/>
                    <a:pt x="16" y="172"/>
                  </a:cubicBezTo>
                  <a:cubicBezTo>
                    <a:pt x="30" y="172"/>
                    <a:pt x="30" y="172"/>
                    <a:pt x="30" y="157"/>
                  </a:cubicBezTo>
                  <a:cubicBezTo>
                    <a:pt x="60" y="64"/>
                    <a:pt x="154" y="30"/>
                    <a:pt x="154" y="30"/>
                  </a:cubicBezTo>
                  <a:cubicBezTo>
                    <a:pt x="172" y="15"/>
                    <a:pt x="172" y="15"/>
                    <a:pt x="172" y="0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0"/>
            <p:cNvSpPr/>
            <p:nvPr/>
          </p:nvSpPr>
          <p:spPr>
            <a:xfrm>
              <a:off x="359750" y="4203275"/>
              <a:ext cx="167550" cy="145350"/>
            </a:xfrm>
            <a:custGeom>
              <a:avLst/>
              <a:gdLst/>
              <a:ahLst/>
              <a:cxnLst/>
              <a:rect l="l" t="t" r="r" b="b"/>
              <a:pathLst>
                <a:path w="6702" h="5814" extrusionOk="0">
                  <a:moveTo>
                    <a:pt x="6112" y="0"/>
                  </a:moveTo>
                  <a:lnTo>
                    <a:pt x="5661" y="933"/>
                  </a:lnTo>
                  <a:lnTo>
                    <a:pt x="4232" y="1444"/>
                  </a:lnTo>
                  <a:cubicBezTo>
                    <a:pt x="4213" y="1429"/>
                    <a:pt x="4183" y="1429"/>
                    <a:pt x="4168" y="1415"/>
                  </a:cubicBezTo>
                  <a:cubicBezTo>
                    <a:pt x="4059" y="1378"/>
                    <a:pt x="3939" y="1368"/>
                    <a:pt x="3819" y="1368"/>
                  </a:cubicBezTo>
                  <a:cubicBezTo>
                    <a:pt x="3683" y="1368"/>
                    <a:pt x="3545" y="1381"/>
                    <a:pt x="3422" y="1381"/>
                  </a:cubicBezTo>
                  <a:cubicBezTo>
                    <a:pt x="3142" y="1400"/>
                    <a:pt x="2847" y="1366"/>
                    <a:pt x="2568" y="1429"/>
                  </a:cubicBezTo>
                  <a:cubicBezTo>
                    <a:pt x="2396" y="1474"/>
                    <a:pt x="2209" y="1568"/>
                    <a:pt x="2086" y="1724"/>
                  </a:cubicBezTo>
                  <a:lnTo>
                    <a:pt x="2086" y="1709"/>
                  </a:lnTo>
                  <a:lnTo>
                    <a:pt x="780" y="3030"/>
                  </a:lnTo>
                  <a:lnTo>
                    <a:pt x="202" y="3638"/>
                  </a:lnTo>
                  <a:cubicBezTo>
                    <a:pt x="0" y="3870"/>
                    <a:pt x="49" y="4228"/>
                    <a:pt x="295" y="4444"/>
                  </a:cubicBezTo>
                  <a:cubicBezTo>
                    <a:pt x="399" y="4532"/>
                    <a:pt x="523" y="4575"/>
                    <a:pt x="642" y="4575"/>
                  </a:cubicBezTo>
                  <a:cubicBezTo>
                    <a:pt x="777" y="4575"/>
                    <a:pt x="906" y="4521"/>
                    <a:pt x="997" y="4414"/>
                  </a:cubicBezTo>
                  <a:lnTo>
                    <a:pt x="1620" y="3683"/>
                  </a:lnTo>
                  <a:lnTo>
                    <a:pt x="1620" y="3698"/>
                  </a:lnTo>
                  <a:lnTo>
                    <a:pt x="1851" y="3452"/>
                  </a:lnTo>
                  <a:lnTo>
                    <a:pt x="1851" y="3605"/>
                  </a:lnTo>
                  <a:cubicBezTo>
                    <a:pt x="1851" y="4164"/>
                    <a:pt x="1836" y="4739"/>
                    <a:pt x="1851" y="5317"/>
                  </a:cubicBezTo>
                  <a:lnTo>
                    <a:pt x="1851" y="5814"/>
                  </a:lnTo>
                  <a:lnTo>
                    <a:pt x="4526" y="5784"/>
                  </a:lnTo>
                  <a:lnTo>
                    <a:pt x="4571" y="5784"/>
                  </a:lnTo>
                  <a:cubicBezTo>
                    <a:pt x="4571" y="4866"/>
                    <a:pt x="4556" y="3933"/>
                    <a:pt x="4556" y="3015"/>
                  </a:cubicBezTo>
                  <a:lnTo>
                    <a:pt x="6064" y="1959"/>
                  </a:lnTo>
                  <a:cubicBezTo>
                    <a:pt x="6157" y="1896"/>
                    <a:pt x="6220" y="1803"/>
                    <a:pt x="6250" y="1694"/>
                  </a:cubicBezTo>
                  <a:lnTo>
                    <a:pt x="6702" y="325"/>
                  </a:lnTo>
                  <a:lnTo>
                    <a:pt x="6112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0"/>
            <p:cNvSpPr/>
            <p:nvPr/>
          </p:nvSpPr>
          <p:spPr>
            <a:xfrm>
              <a:off x="406025" y="4272775"/>
              <a:ext cx="775" cy="36950"/>
            </a:xfrm>
            <a:custGeom>
              <a:avLst/>
              <a:gdLst/>
              <a:ahLst/>
              <a:cxnLst/>
              <a:rect l="l" t="t" r="r" b="b"/>
              <a:pathLst>
                <a:path w="31" h="1478" extrusionOk="0">
                  <a:moveTo>
                    <a:pt x="15" y="0"/>
                  </a:moveTo>
                  <a:cubicBezTo>
                    <a:pt x="0" y="0"/>
                    <a:pt x="0" y="19"/>
                    <a:pt x="0" y="19"/>
                  </a:cubicBezTo>
                  <a:lnTo>
                    <a:pt x="0" y="1463"/>
                  </a:lnTo>
                  <a:cubicBezTo>
                    <a:pt x="0" y="1478"/>
                    <a:pt x="0" y="1478"/>
                    <a:pt x="15" y="1478"/>
                  </a:cubicBezTo>
                  <a:cubicBezTo>
                    <a:pt x="30" y="1478"/>
                    <a:pt x="30" y="1478"/>
                    <a:pt x="30" y="1463"/>
                  </a:cubicBezTo>
                  <a:lnTo>
                    <a:pt x="30" y="19"/>
                  </a:lnTo>
                  <a:cubicBezTo>
                    <a:pt x="30" y="19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0"/>
            <p:cNvSpPr/>
            <p:nvPr/>
          </p:nvSpPr>
          <p:spPr>
            <a:xfrm>
              <a:off x="473275" y="4256900"/>
              <a:ext cx="775" cy="38100"/>
            </a:xfrm>
            <a:custGeom>
              <a:avLst/>
              <a:gdLst/>
              <a:ahLst/>
              <a:cxnLst/>
              <a:rect l="l" t="t" r="r" b="b"/>
              <a:pathLst>
                <a:path w="31" h="1524" extrusionOk="0">
                  <a:moveTo>
                    <a:pt x="15" y="1"/>
                  </a:moveTo>
                  <a:cubicBezTo>
                    <a:pt x="0" y="1"/>
                    <a:pt x="0" y="16"/>
                    <a:pt x="0" y="16"/>
                  </a:cubicBezTo>
                  <a:lnTo>
                    <a:pt x="0" y="1508"/>
                  </a:lnTo>
                  <a:cubicBezTo>
                    <a:pt x="0" y="1508"/>
                    <a:pt x="0" y="1523"/>
                    <a:pt x="15" y="1523"/>
                  </a:cubicBezTo>
                  <a:lnTo>
                    <a:pt x="30" y="1508"/>
                  </a:lnTo>
                  <a:lnTo>
                    <a:pt x="30" y="1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0"/>
            <p:cNvSpPr/>
            <p:nvPr/>
          </p:nvSpPr>
          <p:spPr>
            <a:xfrm>
              <a:off x="430550" y="4232750"/>
              <a:ext cx="27550" cy="10200"/>
            </a:xfrm>
            <a:custGeom>
              <a:avLst/>
              <a:gdLst/>
              <a:ahLst/>
              <a:cxnLst/>
              <a:rect l="l" t="t" r="r" b="b"/>
              <a:pathLst>
                <a:path w="1102" h="408" extrusionOk="0">
                  <a:moveTo>
                    <a:pt x="75" y="1"/>
                  </a:moveTo>
                  <a:cubicBezTo>
                    <a:pt x="30" y="1"/>
                    <a:pt x="0" y="49"/>
                    <a:pt x="0" y="79"/>
                  </a:cubicBezTo>
                  <a:lnTo>
                    <a:pt x="0" y="329"/>
                  </a:lnTo>
                  <a:cubicBezTo>
                    <a:pt x="0" y="359"/>
                    <a:pt x="30" y="407"/>
                    <a:pt x="75" y="407"/>
                  </a:cubicBezTo>
                  <a:lnTo>
                    <a:pt x="1027" y="407"/>
                  </a:lnTo>
                  <a:cubicBezTo>
                    <a:pt x="1071" y="407"/>
                    <a:pt x="1101" y="359"/>
                    <a:pt x="1101" y="329"/>
                  </a:cubicBezTo>
                  <a:lnTo>
                    <a:pt x="1101" y="79"/>
                  </a:lnTo>
                  <a:cubicBezTo>
                    <a:pt x="1101" y="49"/>
                    <a:pt x="1071" y="1"/>
                    <a:pt x="1027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0"/>
            <p:cNvSpPr/>
            <p:nvPr/>
          </p:nvSpPr>
          <p:spPr>
            <a:xfrm>
              <a:off x="497700" y="4223425"/>
              <a:ext cx="5175" cy="10550"/>
            </a:xfrm>
            <a:custGeom>
              <a:avLst/>
              <a:gdLst/>
              <a:ahLst/>
              <a:cxnLst/>
              <a:rect l="l" t="t" r="r" b="b"/>
              <a:pathLst>
                <a:path w="207" h="422" extrusionOk="0">
                  <a:moveTo>
                    <a:pt x="187" y="0"/>
                  </a:moveTo>
                  <a:cubicBezTo>
                    <a:pt x="187" y="0"/>
                    <a:pt x="173" y="0"/>
                    <a:pt x="173" y="15"/>
                  </a:cubicBezTo>
                  <a:lnTo>
                    <a:pt x="1" y="407"/>
                  </a:lnTo>
                  <a:cubicBezTo>
                    <a:pt x="1" y="422"/>
                    <a:pt x="1" y="422"/>
                    <a:pt x="20" y="422"/>
                  </a:cubicBezTo>
                  <a:lnTo>
                    <a:pt x="35" y="422"/>
                  </a:lnTo>
                  <a:lnTo>
                    <a:pt x="206" y="15"/>
                  </a:lnTo>
                  <a:cubicBezTo>
                    <a:pt x="206" y="15"/>
                    <a:pt x="206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0"/>
            <p:cNvSpPr/>
            <p:nvPr/>
          </p:nvSpPr>
          <p:spPr>
            <a:xfrm>
              <a:off x="491550" y="4226600"/>
              <a:ext cx="10100" cy="3850"/>
            </a:xfrm>
            <a:custGeom>
              <a:avLst/>
              <a:gdLst/>
              <a:ahLst/>
              <a:cxnLst/>
              <a:rect l="l" t="t" r="r" b="b"/>
              <a:pathLst>
                <a:path w="404" h="154" extrusionOk="0">
                  <a:moveTo>
                    <a:pt x="374" y="0"/>
                  </a:moveTo>
                  <a:lnTo>
                    <a:pt x="1" y="123"/>
                  </a:lnTo>
                  <a:lnTo>
                    <a:pt x="1" y="138"/>
                  </a:lnTo>
                  <a:cubicBezTo>
                    <a:pt x="1" y="138"/>
                    <a:pt x="1" y="153"/>
                    <a:pt x="16" y="153"/>
                  </a:cubicBezTo>
                  <a:lnTo>
                    <a:pt x="389" y="30"/>
                  </a:lnTo>
                  <a:cubicBezTo>
                    <a:pt x="389" y="30"/>
                    <a:pt x="404" y="30"/>
                    <a:pt x="389" y="15"/>
                  </a:cubicBezTo>
                  <a:cubicBezTo>
                    <a:pt x="389" y="15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31"/>
          <p:cNvSpPr txBox="1">
            <a:spLocks noGrp="1"/>
          </p:cNvSpPr>
          <p:nvPr>
            <p:ph type="title"/>
          </p:nvPr>
        </p:nvSpPr>
        <p:spPr>
          <a:xfrm>
            <a:off x="1143000" y="28575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Ravie" pitchFamily="82" charset="0"/>
                <a:ea typeface="Adobe Gothic Std B" pitchFamily="34" charset="-128"/>
              </a:rPr>
              <a:t> </a:t>
            </a:r>
            <a:r>
              <a:rPr lang="en-US" dirty="0" err="1" smtClean="0">
                <a:latin typeface="Ravie" pitchFamily="82" charset="0"/>
                <a:ea typeface="Adobe Gothic Std B" pitchFamily="34" charset="-128"/>
              </a:rPr>
              <a:t>Sebelumnya,Apa</a:t>
            </a:r>
            <a:r>
              <a:rPr lang="en-US" dirty="0" smtClean="0">
                <a:latin typeface="Ravie" pitchFamily="82" charset="0"/>
                <a:ea typeface="Adobe Gothic Std B" pitchFamily="34" charset="-128"/>
              </a:rPr>
              <a:t> </a:t>
            </a:r>
            <a:r>
              <a:rPr lang="en-US" dirty="0" err="1" smtClean="0">
                <a:latin typeface="Ravie" pitchFamily="82" charset="0"/>
                <a:ea typeface="Adobe Gothic Std B" pitchFamily="34" charset="-128"/>
              </a:rPr>
              <a:t>itu</a:t>
            </a:r>
            <a:r>
              <a:rPr lang="en-US" dirty="0" smtClean="0">
                <a:latin typeface="Ravie" pitchFamily="82" charset="0"/>
                <a:ea typeface="Adobe Gothic Std B" pitchFamily="34" charset="-128"/>
              </a:rPr>
              <a:t> </a:t>
            </a:r>
            <a:r>
              <a:rPr lang="en-US" dirty="0" err="1" smtClean="0">
                <a:latin typeface="Ravie" pitchFamily="82" charset="0"/>
                <a:ea typeface="Adobe Gothic Std B" pitchFamily="34" charset="-128"/>
              </a:rPr>
              <a:t>indra</a:t>
            </a:r>
            <a:r>
              <a:rPr lang="en-US" dirty="0" smtClean="0">
                <a:latin typeface="Ravie" pitchFamily="82" charset="0"/>
                <a:ea typeface="Adobe Gothic Std B" pitchFamily="34" charset="-128"/>
              </a:rPr>
              <a:t> </a:t>
            </a:r>
            <a:r>
              <a:rPr lang="en-US" dirty="0" err="1" smtClean="0">
                <a:latin typeface="Ravie" pitchFamily="82" charset="0"/>
                <a:ea typeface="Adobe Gothic Std B" pitchFamily="34" charset="-128"/>
              </a:rPr>
              <a:t>Penciuman</a:t>
            </a:r>
            <a:r>
              <a:rPr lang="en-US" dirty="0" smtClean="0">
                <a:latin typeface="Ravie" pitchFamily="82" charset="0"/>
                <a:ea typeface="Adobe Gothic Std B" pitchFamily="34" charset="-128"/>
              </a:rPr>
              <a:t>????</a:t>
            </a:r>
            <a:endParaRPr>
              <a:latin typeface="Ravie" pitchFamily="82" charset="0"/>
              <a:ea typeface="Adobe Gothic Std B" pitchFamily="34" charset="-128"/>
            </a:endParaRPr>
          </a:p>
        </p:txBody>
      </p:sp>
      <p:sp>
        <p:nvSpPr>
          <p:cNvPr id="944" name="Google Shape;944;p31"/>
          <p:cNvSpPr txBox="1">
            <a:spLocks noGrp="1"/>
          </p:cNvSpPr>
          <p:nvPr>
            <p:ph type="body" idx="1"/>
          </p:nvPr>
        </p:nvSpPr>
        <p:spPr>
          <a:xfrm>
            <a:off x="1981200" y="1885950"/>
            <a:ext cx="5486400" cy="1828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en-US" sz="1200" dirty="0" err="1" smtClean="0"/>
              <a:t>Indra</a:t>
            </a:r>
            <a:r>
              <a:rPr lang="en-US" sz="1200" dirty="0" smtClean="0"/>
              <a:t> </a:t>
            </a:r>
            <a:r>
              <a:rPr lang="en-US" sz="1200" dirty="0" err="1" smtClean="0"/>
              <a:t>penciuman</a:t>
            </a:r>
            <a:r>
              <a:rPr lang="en-US" sz="1200" dirty="0" smtClean="0"/>
              <a:t>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salah</a:t>
            </a:r>
            <a:r>
              <a:rPr lang="en-US" sz="1200" dirty="0" smtClean="0"/>
              <a:t> </a:t>
            </a:r>
            <a:r>
              <a:rPr lang="en-US" sz="1200" dirty="0" err="1" smtClean="0"/>
              <a:t>satu</a:t>
            </a:r>
            <a:r>
              <a:rPr lang="en-US" sz="1200" dirty="0" smtClean="0"/>
              <a:t> </a:t>
            </a:r>
            <a:r>
              <a:rPr lang="en-US" sz="1200" dirty="0" err="1" smtClean="0"/>
              <a:t>bagian</a:t>
            </a:r>
            <a:r>
              <a:rPr lang="en-US" sz="1200" dirty="0" smtClean="0"/>
              <a:t> </a:t>
            </a:r>
            <a:r>
              <a:rPr lang="en-US" sz="1200" dirty="0" err="1" smtClean="0"/>
              <a:t>hidung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 </a:t>
            </a:r>
            <a:r>
              <a:rPr lang="en-US" sz="1200" dirty="0" err="1" smtClean="0"/>
              <a:t>indra</a:t>
            </a:r>
            <a:r>
              <a:rPr lang="en-US" sz="1200" dirty="0" smtClean="0"/>
              <a:t> </a:t>
            </a:r>
            <a:r>
              <a:rPr lang="en-US" sz="1200" dirty="0" smtClean="0"/>
              <a:t>yang </a:t>
            </a:r>
            <a:r>
              <a:rPr lang="en-US" sz="1200" dirty="0" err="1" smtClean="0"/>
              <a:t>berfungsi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membau</a:t>
            </a:r>
            <a:r>
              <a:rPr lang="en-US" sz="1200" dirty="0" smtClean="0"/>
              <a:t>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mencium</a:t>
            </a:r>
            <a:r>
              <a:rPr lang="en-US" sz="1200" dirty="0" smtClean="0"/>
              <a:t> </a:t>
            </a:r>
            <a:r>
              <a:rPr lang="en-US" sz="1200" dirty="0" err="1" smtClean="0"/>
              <a:t>aroma.Selain</a:t>
            </a:r>
            <a:r>
              <a:rPr lang="en-US" sz="1200" dirty="0" smtClean="0"/>
              <a:t> </a:t>
            </a:r>
            <a:r>
              <a:rPr lang="en-US" sz="1200" dirty="0" err="1" smtClean="0"/>
              <a:t>itu,hidung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organ yang </a:t>
            </a:r>
            <a:r>
              <a:rPr lang="en-US" sz="1200" dirty="0" smtClean="0"/>
              <a:t>paling </a:t>
            </a:r>
            <a:r>
              <a:rPr lang="en-US" sz="1200" dirty="0" err="1" smtClean="0"/>
              <a:t>sensitif</a:t>
            </a:r>
            <a:r>
              <a:rPr lang="en-US" sz="1200" dirty="0" smtClean="0"/>
              <a:t> 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memiliki</a:t>
            </a:r>
            <a:r>
              <a:rPr lang="en-US" sz="1200" dirty="0" smtClean="0"/>
              <a:t> </a:t>
            </a:r>
            <a:r>
              <a:rPr lang="en-US" sz="1200" dirty="0" err="1" smtClean="0"/>
              <a:t>struktur</a:t>
            </a:r>
            <a:r>
              <a:rPr lang="en-US" sz="1200" dirty="0" smtClean="0"/>
              <a:t> </a:t>
            </a:r>
            <a:r>
              <a:rPr lang="en-US" sz="1200" dirty="0" err="1" smtClean="0"/>
              <a:t>sel</a:t>
            </a:r>
            <a:r>
              <a:rPr lang="en-US" sz="1200" dirty="0" smtClean="0"/>
              <a:t> yang </a:t>
            </a:r>
            <a:r>
              <a:rPr lang="en-US" sz="1200" dirty="0" err="1" smtClean="0"/>
              <a:t>langsung</a:t>
            </a:r>
            <a:r>
              <a:rPr lang="en-US" sz="1200" dirty="0" smtClean="0"/>
              <a:t> </a:t>
            </a:r>
            <a:r>
              <a:rPr lang="en-US" sz="1200" dirty="0" err="1" smtClean="0"/>
              <a:t>berkaitan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sistem</a:t>
            </a:r>
            <a:r>
              <a:rPr lang="en-US" sz="1200" dirty="0" smtClean="0"/>
              <a:t> </a:t>
            </a:r>
            <a:r>
              <a:rPr lang="en-US" sz="1200" dirty="0" err="1" smtClean="0"/>
              <a:t>pernapasan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juga</a:t>
            </a:r>
            <a:r>
              <a:rPr lang="en-US" sz="1200" dirty="0" smtClean="0"/>
              <a:t> </a:t>
            </a:r>
            <a:r>
              <a:rPr lang="en-US" sz="1200" dirty="0" err="1" smtClean="0"/>
              <a:t>saluran</a:t>
            </a:r>
            <a:r>
              <a:rPr lang="en-US" sz="1200" dirty="0" smtClean="0"/>
              <a:t> </a:t>
            </a:r>
            <a:r>
              <a:rPr lang="en-US" sz="1200" dirty="0" err="1" smtClean="0"/>
              <a:t>tenggorokan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terdiri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</a:t>
            </a:r>
            <a:r>
              <a:rPr lang="en-US" sz="1200" dirty="0" err="1" smtClean="0"/>
              <a:t>lubang</a:t>
            </a:r>
            <a:r>
              <a:rPr lang="en-US" sz="1200" dirty="0" smtClean="0"/>
              <a:t> </a:t>
            </a:r>
            <a:r>
              <a:rPr lang="en-US" sz="1200" dirty="0" err="1" smtClean="0"/>
              <a:t>hidung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juga</a:t>
            </a:r>
            <a:r>
              <a:rPr lang="en-US" sz="1200" dirty="0" smtClean="0"/>
              <a:t> </a:t>
            </a:r>
            <a:r>
              <a:rPr lang="en-US" sz="1200" dirty="0" err="1" smtClean="0"/>
              <a:t>rongga</a:t>
            </a:r>
            <a:r>
              <a:rPr lang="en-US" sz="1200" dirty="0" smtClean="0"/>
              <a:t> </a:t>
            </a:r>
            <a:r>
              <a:rPr lang="en-US" sz="1200" dirty="0" err="1" smtClean="0"/>
              <a:t>hidung</a:t>
            </a:r>
            <a:r>
              <a:rPr lang="en-US" sz="1200" dirty="0" smtClean="0"/>
              <a:t> </a:t>
            </a:r>
            <a:r>
              <a:rPr lang="en-US" sz="1200" dirty="0" err="1" smtClean="0"/>
              <a:t>dimana</a:t>
            </a:r>
            <a:r>
              <a:rPr lang="en-US" sz="1200" dirty="0" smtClean="0"/>
              <a:t> </a:t>
            </a:r>
            <a:r>
              <a:rPr lang="en-US" sz="1200" dirty="0" err="1" smtClean="0"/>
              <a:t>rongga</a:t>
            </a:r>
            <a:r>
              <a:rPr lang="en-US" sz="1200" dirty="0" smtClean="0"/>
              <a:t> </a:t>
            </a:r>
            <a:r>
              <a:rPr lang="en-US" sz="1200" dirty="0" err="1" smtClean="0"/>
              <a:t>hidung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tersusun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</a:t>
            </a:r>
            <a:r>
              <a:rPr lang="en-US" sz="1200" dirty="0" err="1" smtClean="0"/>
              <a:t>tulang</a:t>
            </a:r>
            <a:r>
              <a:rPr lang="en-US" sz="1200" dirty="0" smtClean="0"/>
              <a:t> </a:t>
            </a:r>
            <a:r>
              <a:rPr lang="en-US" sz="1200" dirty="0" err="1" smtClean="0"/>
              <a:t>serta</a:t>
            </a:r>
            <a:r>
              <a:rPr lang="en-US" sz="1200" dirty="0" smtClean="0"/>
              <a:t> </a:t>
            </a:r>
            <a:r>
              <a:rPr lang="en-US" sz="1200" dirty="0" err="1" smtClean="0"/>
              <a:t>tengkorak.Di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rongga</a:t>
            </a:r>
            <a:r>
              <a:rPr lang="en-US" sz="1200" dirty="0" smtClean="0"/>
              <a:t> </a:t>
            </a:r>
            <a:r>
              <a:rPr lang="en-US" sz="1200" dirty="0" err="1" smtClean="0"/>
              <a:t>hidung</a:t>
            </a:r>
            <a:r>
              <a:rPr lang="en-US" sz="1200" dirty="0" smtClean="0"/>
              <a:t> </a:t>
            </a:r>
            <a:r>
              <a:rPr lang="en-US" sz="1200" dirty="0" err="1" smtClean="0"/>
              <a:t>ada</a:t>
            </a:r>
            <a:r>
              <a:rPr lang="en-US" sz="1200" dirty="0" smtClean="0"/>
              <a:t> </a:t>
            </a:r>
            <a:r>
              <a:rPr lang="en-US" sz="1200" dirty="0" err="1" smtClean="0"/>
              <a:t>rambut-rambut</a:t>
            </a:r>
            <a:r>
              <a:rPr lang="en-US" sz="1200" dirty="0" smtClean="0"/>
              <a:t> </a:t>
            </a:r>
            <a:r>
              <a:rPr lang="en-US" sz="1200" dirty="0" err="1" smtClean="0"/>
              <a:t>halus</a:t>
            </a:r>
            <a:r>
              <a:rPr lang="en-US" sz="1200" dirty="0" smtClean="0"/>
              <a:t> yang </a:t>
            </a:r>
            <a:r>
              <a:rPr lang="en-US" sz="1200" dirty="0" err="1" smtClean="0"/>
              <a:t>fungsinya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menyerap</a:t>
            </a:r>
            <a:r>
              <a:rPr lang="en-US" sz="1200" dirty="0" smtClean="0"/>
              <a:t> </a:t>
            </a:r>
            <a:r>
              <a:rPr lang="en-US" sz="1200" dirty="0" err="1" smtClean="0"/>
              <a:t>kotoran</a:t>
            </a:r>
            <a:r>
              <a:rPr lang="en-US" sz="1200" dirty="0" smtClean="0"/>
              <a:t> </a:t>
            </a:r>
            <a:r>
              <a:rPr lang="en-US" sz="1200" dirty="0" err="1" smtClean="0"/>
              <a:t>masuk</a:t>
            </a:r>
            <a:r>
              <a:rPr lang="en-US" sz="1200" dirty="0" smtClean="0"/>
              <a:t> </a:t>
            </a:r>
            <a:r>
              <a:rPr lang="en-US" sz="1200" dirty="0" err="1" smtClean="0"/>
              <a:t>melalui</a:t>
            </a:r>
            <a:r>
              <a:rPr lang="en-US" sz="1200" dirty="0" smtClean="0"/>
              <a:t> </a:t>
            </a:r>
            <a:r>
              <a:rPr lang="en-US" sz="1200" dirty="0" err="1" smtClean="0"/>
              <a:t>sistem</a:t>
            </a:r>
            <a:r>
              <a:rPr lang="en-US" sz="1200" dirty="0" smtClean="0"/>
              <a:t> </a:t>
            </a:r>
            <a:r>
              <a:rPr lang="en-US" sz="1200" dirty="0" err="1" smtClean="0"/>
              <a:t>pernafasan</a:t>
            </a:r>
            <a:r>
              <a:rPr lang="en-US" sz="1200" dirty="0" smtClean="0"/>
              <a:t> (respiratory).</a:t>
            </a:r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endParaRPr lang="en-US" sz="1200" dirty="0" smtClean="0"/>
          </a:p>
        </p:txBody>
      </p:sp>
      <p:grpSp>
        <p:nvGrpSpPr>
          <p:cNvPr id="945" name="Google Shape;945;p31"/>
          <p:cNvGrpSpPr/>
          <p:nvPr/>
        </p:nvGrpSpPr>
        <p:grpSpPr>
          <a:xfrm>
            <a:off x="5553298" y="832074"/>
            <a:ext cx="449351" cy="134550"/>
            <a:chOff x="826998" y="3699099"/>
            <a:chExt cx="449351" cy="134550"/>
          </a:xfrm>
        </p:grpSpPr>
        <p:sp>
          <p:nvSpPr>
            <p:cNvPr id="946" name="Google Shape;946;p31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1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1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Google Shape;2093;p54"/>
          <p:cNvGrpSpPr/>
          <p:nvPr/>
        </p:nvGrpSpPr>
        <p:grpSpPr>
          <a:xfrm>
            <a:off x="7315200" y="3105150"/>
            <a:ext cx="1828800" cy="1847074"/>
            <a:chOff x="2715450" y="2528575"/>
            <a:chExt cx="582275" cy="578225"/>
          </a:xfrm>
        </p:grpSpPr>
        <p:sp>
          <p:nvSpPr>
            <p:cNvPr id="9" name="Google Shape;2094;p54"/>
            <p:cNvSpPr/>
            <p:nvPr/>
          </p:nvSpPr>
          <p:spPr>
            <a:xfrm>
              <a:off x="2839500" y="2576675"/>
              <a:ext cx="198625" cy="220800"/>
            </a:xfrm>
            <a:custGeom>
              <a:avLst/>
              <a:gdLst/>
              <a:ahLst/>
              <a:cxnLst/>
              <a:rect l="l" t="t" r="r" b="b"/>
              <a:pathLst>
                <a:path w="7945" h="8832" extrusionOk="0">
                  <a:moveTo>
                    <a:pt x="3984" y="0"/>
                  </a:moveTo>
                  <a:cubicBezTo>
                    <a:pt x="1803" y="0"/>
                    <a:pt x="45" y="1737"/>
                    <a:pt x="30" y="3918"/>
                  </a:cubicBezTo>
                  <a:lnTo>
                    <a:pt x="16" y="5832"/>
                  </a:lnTo>
                  <a:cubicBezTo>
                    <a:pt x="1" y="7463"/>
                    <a:pt x="1321" y="8798"/>
                    <a:pt x="2952" y="8817"/>
                  </a:cubicBezTo>
                  <a:lnTo>
                    <a:pt x="5254" y="8832"/>
                  </a:lnTo>
                  <a:cubicBezTo>
                    <a:pt x="6717" y="8832"/>
                    <a:pt x="7896" y="7664"/>
                    <a:pt x="7911" y="6205"/>
                  </a:cubicBezTo>
                  <a:lnTo>
                    <a:pt x="7929" y="3981"/>
                  </a:lnTo>
                  <a:cubicBezTo>
                    <a:pt x="7944" y="1788"/>
                    <a:pt x="6187" y="15"/>
                    <a:pt x="4012" y="0"/>
                  </a:cubicBezTo>
                  <a:cubicBezTo>
                    <a:pt x="4002" y="0"/>
                    <a:pt x="3993" y="0"/>
                    <a:pt x="398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095;p54"/>
            <p:cNvSpPr/>
            <p:nvPr/>
          </p:nvSpPr>
          <p:spPr>
            <a:xfrm>
              <a:off x="2859275" y="2637675"/>
              <a:ext cx="158600" cy="150475"/>
            </a:xfrm>
            <a:custGeom>
              <a:avLst/>
              <a:gdLst/>
              <a:ahLst/>
              <a:cxnLst/>
              <a:rect l="l" t="t" r="r" b="b"/>
              <a:pathLst>
                <a:path w="6344" h="6019" extrusionOk="0">
                  <a:moveTo>
                    <a:pt x="3160" y="0"/>
                  </a:moveTo>
                  <a:cubicBezTo>
                    <a:pt x="1433" y="0"/>
                    <a:pt x="16" y="1409"/>
                    <a:pt x="16" y="3142"/>
                  </a:cubicBezTo>
                  <a:lnTo>
                    <a:pt x="1" y="3810"/>
                  </a:lnTo>
                  <a:cubicBezTo>
                    <a:pt x="1" y="5008"/>
                    <a:pt x="963" y="5985"/>
                    <a:pt x="2161" y="6004"/>
                  </a:cubicBezTo>
                  <a:lnTo>
                    <a:pt x="4463" y="6019"/>
                  </a:lnTo>
                  <a:cubicBezTo>
                    <a:pt x="5489" y="6019"/>
                    <a:pt x="6314" y="5194"/>
                    <a:pt x="6329" y="4183"/>
                  </a:cubicBezTo>
                  <a:lnTo>
                    <a:pt x="6329" y="3187"/>
                  </a:lnTo>
                  <a:cubicBezTo>
                    <a:pt x="6344" y="1448"/>
                    <a:pt x="4944" y="15"/>
                    <a:pt x="3187" y="1"/>
                  </a:cubicBezTo>
                  <a:cubicBezTo>
                    <a:pt x="3178" y="0"/>
                    <a:pt x="3169" y="0"/>
                    <a:pt x="3160" y="0"/>
                  </a:cubicBezTo>
                  <a:close/>
                </a:path>
              </a:pathLst>
            </a:custGeom>
            <a:solidFill>
              <a:srgbClr val="067E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096;p54"/>
            <p:cNvSpPr/>
            <p:nvPr/>
          </p:nvSpPr>
          <p:spPr>
            <a:xfrm>
              <a:off x="2940900" y="2585625"/>
              <a:ext cx="1600" cy="9350"/>
            </a:xfrm>
            <a:custGeom>
              <a:avLst/>
              <a:gdLst/>
              <a:ahLst/>
              <a:cxnLst/>
              <a:rect l="l" t="t" r="r" b="b"/>
              <a:pathLst>
                <a:path w="64" h="374" extrusionOk="0">
                  <a:moveTo>
                    <a:pt x="30" y="1"/>
                  </a:moveTo>
                  <a:cubicBezTo>
                    <a:pt x="15" y="1"/>
                    <a:pt x="0" y="15"/>
                    <a:pt x="0" y="30"/>
                  </a:cubicBezTo>
                  <a:lnTo>
                    <a:pt x="0" y="344"/>
                  </a:lnTo>
                  <a:cubicBezTo>
                    <a:pt x="0" y="359"/>
                    <a:pt x="15" y="374"/>
                    <a:pt x="30" y="374"/>
                  </a:cubicBezTo>
                  <a:cubicBezTo>
                    <a:pt x="49" y="374"/>
                    <a:pt x="64" y="359"/>
                    <a:pt x="64" y="344"/>
                  </a:cubicBezTo>
                  <a:lnTo>
                    <a:pt x="64" y="30"/>
                  </a:lnTo>
                  <a:cubicBezTo>
                    <a:pt x="64" y="15"/>
                    <a:pt x="49" y="1"/>
                    <a:pt x="30" y="1"/>
                  </a:cubicBez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097;p54"/>
            <p:cNvSpPr/>
            <p:nvPr/>
          </p:nvSpPr>
          <p:spPr>
            <a:xfrm>
              <a:off x="2940900" y="2599250"/>
              <a:ext cx="1600" cy="10100"/>
            </a:xfrm>
            <a:custGeom>
              <a:avLst/>
              <a:gdLst/>
              <a:ahLst/>
              <a:cxnLst/>
              <a:rect l="l" t="t" r="r" b="b"/>
              <a:pathLst>
                <a:path w="64" h="404" extrusionOk="0">
                  <a:moveTo>
                    <a:pt x="30" y="0"/>
                  </a:moveTo>
                  <a:cubicBezTo>
                    <a:pt x="15" y="0"/>
                    <a:pt x="0" y="15"/>
                    <a:pt x="0" y="30"/>
                  </a:cubicBezTo>
                  <a:lnTo>
                    <a:pt x="0" y="373"/>
                  </a:lnTo>
                  <a:cubicBezTo>
                    <a:pt x="0" y="403"/>
                    <a:pt x="15" y="403"/>
                    <a:pt x="30" y="403"/>
                  </a:cubicBezTo>
                  <a:cubicBezTo>
                    <a:pt x="49" y="403"/>
                    <a:pt x="64" y="403"/>
                    <a:pt x="64" y="373"/>
                  </a:cubicBezTo>
                  <a:lnTo>
                    <a:pt x="64" y="30"/>
                  </a:lnTo>
                  <a:cubicBezTo>
                    <a:pt x="64" y="15"/>
                    <a:pt x="49" y="0"/>
                    <a:pt x="30" y="0"/>
                  </a:cubicBez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098;p54"/>
            <p:cNvSpPr/>
            <p:nvPr/>
          </p:nvSpPr>
          <p:spPr>
            <a:xfrm>
              <a:off x="2989500" y="2590300"/>
              <a:ext cx="400" cy="375"/>
            </a:xfrm>
            <a:custGeom>
              <a:avLst/>
              <a:gdLst/>
              <a:ahLst/>
              <a:cxnLst/>
              <a:rect l="l" t="t" r="r" b="b"/>
              <a:pathLst>
                <a:path w="16" h="15" extrusionOk="0">
                  <a:moveTo>
                    <a:pt x="0" y="0"/>
                  </a:moveTo>
                  <a:lnTo>
                    <a:pt x="15" y="15"/>
                  </a:lnTo>
                  <a:cubicBezTo>
                    <a:pt x="15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DB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099;p54"/>
            <p:cNvSpPr/>
            <p:nvPr/>
          </p:nvSpPr>
          <p:spPr>
            <a:xfrm>
              <a:off x="2971225" y="2590300"/>
              <a:ext cx="19050" cy="24925"/>
            </a:xfrm>
            <a:custGeom>
              <a:avLst/>
              <a:gdLst/>
              <a:ahLst/>
              <a:cxnLst/>
              <a:rect l="l" t="t" r="r" b="b"/>
              <a:pathLst>
                <a:path w="762" h="997" extrusionOk="0">
                  <a:moveTo>
                    <a:pt x="716" y="0"/>
                  </a:moveTo>
                  <a:cubicBezTo>
                    <a:pt x="310" y="216"/>
                    <a:pt x="187" y="511"/>
                    <a:pt x="30" y="884"/>
                  </a:cubicBezTo>
                  <a:lnTo>
                    <a:pt x="0" y="948"/>
                  </a:lnTo>
                  <a:cubicBezTo>
                    <a:pt x="0" y="963"/>
                    <a:pt x="0" y="978"/>
                    <a:pt x="15" y="996"/>
                  </a:cubicBezTo>
                  <a:lnTo>
                    <a:pt x="30" y="996"/>
                  </a:lnTo>
                  <a:cubicBezTo>
                    <a:pt x="49" y="996"/>
                    <a:pt x="64" y="978"/>
                    <a:pt x="64" y="978"/>
                  </a:cubicBezTo>
                  <a:lnTo>
                    <a:pt x="93" y="918"/>
                  </a:lnTo>
                  <a:cubicBezTo>
                    <a:pt x="250" y="530"/>
                    <a:pt x="358" y="250"/>
                    <a:pt x="731" y="63"/>
                  </a:cubicBezTo>
                  <a:cubicBezTo>
                    <a:pt x="746" y="45"/>
                    <a:pt x="761" y="30"/>
                    <a:pt x="746" y="15"/>
                  </a:cubicBezTo>
                  <a:lnTo>
                    <a:pt x="731" y="0"/>
                  </a:ln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100;p54"/>
            <p:cNvSpPr/>
            <p:nvPr/>
          </p:nvSpPr>
          <p:spPr>
            <a:xfrm>
              <a:off x="3018600" y="2616675"/>
              <a:ext cx="875" cy="1250"/>
            </a:xfrm>
            <a:custGeom>
              <a:avLst/>
              <a:gdLst/>
              <a:ahLst/>
              <a:cxnLst/>
              <a:rect l="l" t="t" r="r" b="b"/>
              <a:pathLst>
                <a:path w="35" h="50" extrusionOk="0">
                  <a:moveTo>
                    <a:pt x="1" y="1"/>
                  </a:moveTo>
                  <a:cubicBezTo>
                    <a:pt x="1" y="16"/>
                    <a:pt x="19" y="35"/>
                    <a:pt x="34" y="49"/>
                  </a:cubicBezTo>
                  <a:cubicBezTo>
                    <a:pt x="34" y="35"/>
                    <a:pt x="34" y="16"/>
                    <a:pt x="19" y="1"/>
                  </a:cubicBezTo>
                  <a:close/>
                </a:path>
              </a:pathLst>
            </a:custGeom>
            <a:solidFill>
              <a:srgbClr val="9DB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101;p54"/>
            <p:cNvSpPr/>
            <p:nvPr/>
          </p:nvSpPr>
          <p:spPr>
            <a:xfrm>
              <a:off x="2997250" y="2615950"/>
              <a:ext cx="22225" cy="12050"/>
            </a:xfrm>
            <a:custGeom>
              <a:avLst/>
              <a:gdLst/>
              <a:ahLst/>
              <a:cxnLst/>
              <a:rect l="l" t="t" r="r" b="b"/>
              <a:pathLst>
                <a:path w="889" h="482" extrusionOk="0">
                  <a:moveTo>
                    <a:pt x="687" y="0"/>
                  </a:moveTo>
                  <a:cubicBezTo>
                    <a:pt x="575" y="0"/>
                    <a:pt x="481" y="30"/>
                    <a:pt x="373" y="93"/>
                  </a:cubicBezTo>
                  <a:cubicBezTo>
                    <a:pt x="235" y="172"/>
                    <a:pt x="108" y="310"/>
                    <a:pt x="15" y="418"/>
                  </a:cubicBezTo>
                  <a:cubicBezTo>
                    <a:pt x="0" y="437"/>
                    <a:pt x="0" y="452"/>
                    <a:pt x="15" y="467"/>
                  </a:cubicBezTo>
                  <a:lnTo>
                    <a:pt x="34" y="481"/>
                  </a:lnTo>
                  <a:cubicBezTo>
                    <a:pt x="49" y="481"/>
                    <a:pt x="64" y="467"/>
                    <a:pt x="64" y="467"/>
                  </a:cubicBezTo>
                  <a:cubicBezTo>
                    <a:pt x="157" y="358"/>
                    <a:pt x="265" y="217"/>
                    <a:pt x="407" y="138"/>
                  </a:cubicBezTo>
                  <a:cubicBezTo>
                    <a:pt x="500" y="93"/>
                    <a:pt x="593" y="64"/>
                    <a:pt x="687" y="64"/>
                  </a:cubicBezTo>
                  <a:cubicBezTo>
                    <a:pt x="746" y="64"/>
                    <a:pt x="795" y="78"/>
                    <a:pt x="840" y="93"/>
                  </a:cubicBezTo>
                  <a:lnTo>
                    <a:pt x="855" y="93"/>
                  </a:lnTo>
                  <a:cubicBezTo>
                    <a:pt x="873" y="93"/>
                    <a:pt x="873" y="93"/>
                    <a:pt x="888" y="78"/>
                  </a:cubicBezTo>
                  <a:cubicBezTo>
                    <a:pt x="873" y="64"/>
                    <a:pt x="855" y="45"/>
                    <a:pt x="855" y="30"/>
                  </a:cubicBezTo>
                  <a:cubicBezTo>
                    <a:pt x="795" y="15"/>
                    <a:pt x="746" y="0"/>
                    <a:pt x="687" y="0"/>
                  </a:cubicBez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102;p54"/>
            <p:cNvSpPr/>
            <p:nvPr/>
          </p:nvSpPr>
          <p:spPr>
            <a:xfrm>
              <a:off x="3014400" y="2645050"/>
              <a:ext cx="8900" cy="4675"/>
            </a:xfrm>
            <a:custGeom>
              <a:avLst/>
              <a:gdLst/>
              <a:ahLst/>
              <a:cxnLst/>
              <a:rect l="l" t="t" r="r" b="b"/>
              <a:pathLst>
                <a:path w="356" h="187" extrusionOk="0">
                  <a:moveTo>
                    <a:pt x="310" y="0"/>
                  </a:moveTo>
                  <a:cubicBezTo>
                    <a:pt x="202" y="19"/>
                    <a:pt x="109" y="64"/>
                    <a:pt x="16" y="127"/>
                  </a:cubicBezTo>
                  <a:cubicBezTo>
                    <a:pt x="1" y="142"/>
                    <a:pt x="1" y="157"/>
                    <a:pt x="16" y="172"/>
                  </a:cubicBezTo>
                  <a:cubicBezTo>
                    <a:pt x="16" y="187"/>
                    <a:pt x="30" y="187"/>
                    <a:pt x="30" y="187"/>
                  </a:cubicBezTo>
                  <a:lnTo>
                    <a:pt x="60" y="187"/>
                  </a:lnTo>
                  <a:cubicBezTo>
                    <a:pt x="139" y="127"/>
                    <a:pt x="232" y="79"/>
                    <a:pt x="325" y="64"/>
                  </a:cubicBezTo>
                  <a:cubicBezTo>
                    <a:pt x="340" y="49"/>
                    <a:pt x="355" y="34"/>
                    <a:pt x="355" y="19"/>
                  </a:cubicBezTo>
                  <a:cubicBezTo>
                    <a:pt x="340" y="0"/>
                    <a:pt x="325" y="0"/>
                    <a:pt x="325" y="0"/>
                  </a:cubicBez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103;p54"/>
            <p:cNvSpPr/>
            <p:nvPr/>
          </p:nvSpPr>
          <p:spPr>
            <a:xfrm>
              <a:off x="2888475" y="2590300"/>
              <a:ext cx="19050" cy="24925"/>
            </a:xfrm>
            <a:custGeom>
              <a:avLst/>
              <a:gdLst/>
              <a:ahLst/>
              <a:cxnLst/>
              <a:rect l="l" t="t" r="r" b="b"/>
              <a:pathLst>
                <a:path w="762" h="997" extrusionOk="0">
                  <a:moveTo>
                    <a:pt x="30" y="0"/>
                  </a:moveTo>
                  <a:cubicBezTo>
                    <a:pt x="15" y="0"/>
                    <a:pt x="1" y="0"/>
                    <a:pt x="1" y="15"/>
                  </a:cubicBezTo>
                  <a:cubicBezTo>
                    <a:pt x="1" y="30"/>
                    <a:pt x="1" y="45"/>
                    <a:pt x="15" y="63"/>
                  </a:cubicBezTo>
                  <a:cubicBezTo>
                    <a:pt x="168" y="138"/>
                    <a:pt x="355" y="250"/>
                    <a:pt x="482" y="437"/>
                  </a:cubicBezTo>
                  <a:cubicBezTo>
                    <a:pt x="542" y="545"/>
                    <a:pt x="575" y="653"/>
                    <a:pt x="620" y="776"/>
                  </a:cubicBezTo>
                  <a:cubicBezTo>
                    <a:pt x="635" y="840"/>
                    <a:pt x="668" y="903"/>
                    <a:pt x="683" y="978"/>
                  </a:cubicBezTo>
                  <a:cubicBezTo>
                    <a:pt x="698" y="978"/>
                    <a:pt x="698" y="996"/>
                    <a:pt x="713" y="996"/>
                  </a:cubicBezTo>
                  <a:lnTo>
                    <a:pt x="728" y="996"/>
                  </a:lnTo>
                  <a:cubicBezTo>
                    <a:pt x="747" y="978"/>
                    <a:pt x="762" y="963"/>
                    <a:pt x="747" y="948"/>
                  </a:cubicBezTo>
                  <a:cubicBezTo>
                    <a:pt x="713" y="884"/>
                    <a:pt x="698" y="825"/>
                    <a:pt x="683" y="761"/>
                  </a:cubicBezTo>
                  <a:cubicBezTo>
                    <a:pt x="635" y="638"/>
                    <a:pt x="605" y="511"/>
                    <a:pt x="527" y="403"/>
                  </a:cubicBezTo>
                  <a:cubicBezTo>
                    <a:pt x="403" y="202"/>
                    <a:pt x="217" y="93"/>
                    <a:pt x="45" y="0"/>
                  </a:cubicBez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104;p54"/>
            <p:cNvSpPr/>
            <p:nvPr/>
          </p:nvSpPr>
          <p:spPr>
            <a:xfrm>
              <a:off x="2858900" y="2615950"/>
              <a:ext cx="22150" cy="12050"/>
            </a:xfrm>
            <a:custGeom>
              <a:avLst/>
              <a:gdLst/>
              <a:ahLst/>
              <a:cxnLst/>
              <a:rect l="l" t="t" r="r" b="b"/>
              <a:pathLst>
                <a:path w="886" h="482" extrusionOk="0">
                  <a:moveTo>
                    <a:pt x="202" y="0"/>
                  </a:moveTo>
                  <a:cubicBezTo>
                    <a:pt x="139" y="0"/>
                    <a:pt x="79" y="15"/>
                    <a:pt x="31" y="45"/>
                  </a:cubicBezTo>
                  <a:cubicBezTo>
                    <a:pt x="16" y="45"/>
                    <a:pt x="1" y="64"/>
                    <a:pt x="16" y="78"/>
                  </a:cubicBezTo>
                  <a:cubicBezTo>
                    <a:pt x="16" y="93"/>
                    <a:pt x="31" y="93"/>
                    <a:pt x="45" y="93"/>
                  </a:cubicBezTo>
                  <a:cubicBezTo>
                    <a:pt x="94" y="78"/>
                    <a:pt x="157" y="64"/>
                    <a:pt x="202" y="64"/>
                  </a:cubicBezTo>
                  <a:cubicBezTo>
                    <a:pt x="310" y="64"/>
                    <a:pt x="437" y="108"/>
                    <a:pt x="512" y="172"/>
                  </a:cubicBezTo>
                  <a:cubicBezTo>
                    <a:pt x="639" y="250"/>
                    <a:pt x="732" y="358"/>
                    <a:pt x="825" y="467"/>
                  </a:cubicBezTo>
                  <a:cubicBezTo>
                    <a:pt x="840" y="481"/>
                    <a:pt x="840" y="481"/>
                    <a:pt x="855" y="481"/>
                  </a:cubicBezTo>
                  <a:cubicBezTo>
                    <a:pt x="855" y="481"/>
                    <a:pt x="870" y="481"/>
                    <a:pt x="870" y="467"/>
                  </a:cubicBezTo>
                  <a:cubicBezTo>
                    <a:pt x="885" y="467"/>
                    <a:pt x="885" y="437"/>
                    <a:pt x="870" y="418"/>
                  </a:cubicBezTo>
                  <a:cubicBezTo>
                    <a:pt x="777" y="310"/>
                    <a:pt x="684" y="202"/>
                    <a:pt x="560" y="123"/>
                  </a:cubicBezTo>
                  <a:cubicBezTo>
                    <a:pt x="437" y="45"/>
                    <a:pt x="310" y="0"/>
                    <a:pt x="202" y="0"/>
                  </a:cubicBez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105;p54"/>
            <p:cNvSpPr/>
            <p:nvPr/>
          </p:nvSpPr>
          <p:spPr>
            <a:xfrm>
              <a:off x="2855350" y="2645050"/>
              <a:ext cx="8625" cy="4675"/>
            </a:xfrm>
            <a:custGeom>
              <a:avLst/>
              <a:gdLst/>
              <a:ahLst/>
              <a:cxnLst/>
              <a:rect l="l" t="t" r="r" b="b"/>
              <a:pathLst>
                <a:path w="345" h="187" extrusionOk="0">
                  <a:moveTo>
                    <a:pt x="35" y="0"/>
                  </a:moveTo>
                  <a:cubicBezTo>
                    <a:pt x="20" y="0"/>
                    <a:pt x="1" y="0"/>
                    <a:pt x="1" y="19"/>
                  </a:cubicBezTo>
                  <a:cubicBezTo>
                    <a:pt x="1" y="34"/>
                    <a:pt x="1" y="49"/>
                    <a:pt x="20" y="64"/>
                  </a:cubicBezTo>
                  <a:cubicBezTo>
                    <a:pt x="128" y="79"/>
                    <a:pt x="221" y="127"/>
                    <a:pt x="299" y="187"/>
                  </a:cubicBezTo>
                  <a:lnTo>
                    <a:pt x="314" y="187"/>
                  </a:lnTo>
                  <a:cubicBezTo>
                    <a:pt x="329" y="187"/>
                    <a:pt x="329" y="187"/>
                    <a:pt x="344" y="172"/>
                  </a:cubicBezTo>
                  <a:cubicBezTo>
                    <a:pt x="344" y="157"/>
                    <a:pt x="344" y="142"/>
                    <a:pt x="329" y="127"/>
                  </a:cubicBezTo>
                  <a:cubicBezTo>
                    <a:pt x="251" y="64"/>
                    <a:pt x="143" y="19"/>
                    <a:pt x="35" y="0"/>
                  </a:cubicBez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06;p54"/>
            <p:cNvSpPr/>
            <p:nvPr/>
          </p:nvSpPr>
          <p:spPr>
            <a:xfrm>
              <a:off x="2849575" y="2655200"/>
              <a:ext cx="181550" cy="239400"/>
            </a:xfrm>
            <a:custGeom>
              <a:avLst/>
              <a:gdLst/>
              <a:ahLst/>
              <a:cxnLst/>
              <a:rect l="l" t="t" r="r" b="b"/>
              <a:pathLst>
                <a:path w="7262" h="9576" extrusionOk="0">
                  <a:moveTo>
                    <a:pt x="2254" y="1"/>
                  </a:moveTo>
                  <a:cubicBezTo>
                    <a:pt x="2209" y="919"/>
                    <a:pt x="1478" y="1087"/>
                    <a:pt x="978" y="1087"/>
                  </a:cubicBezTo>
                  <a:lnTo>
                    <a:pt x="978" y="1199"/>
                  </a:lnTo>
                  <a:lnTo>
                    <a:pt x="963" y="1479"/>
                  </a:lnTo>
                  <a:lnTo>
                    <a:pt x="963" y="2333"/>
                  </a:lnTo>
                  <a:lnTo>
                    <a:pt x="885" y="2333"/>
                  </a:lnTo>
                  <a:cubicBezTo>
                    <a:pt x="404" y="2333"/>
                    <a:pt x="16" y="2706"/>
                    <a:pt x="16" y="3187"/>
                  </a:cubicBezTo>
                  <a:cubicBezTo>
                    <a:pt x="1" y="3669"/>
                    <a:pt x="389" y="4057"/>
                    <a:pt x="870" y="4057"/>
                  </a:cubicBezTo>
                  <a:lnTo>
                    <a:pt x="948" y="4057"/>
                  </a:lnTo>
                  <a:lnTo>
                    <a:pt x="948" y="4307"/>
                  </a:lnTo>
                  <a:cubicBezTo>
                    <a:pt x="948" y="5083"/>
                    <a:pt x="1321" y="5799"/>
                    <a:pt x="1896" y="6266"/>
                  </a:cubicBezTo>
                  <a:lnTo>
                    <a:pt x="1896" y="7945"/>
                  </a:lnTo>
                  <a:cubicBezTo>
                    <a:pt x="1881" y="8848"/>
                    <a:pt x="2612" y="9575"/>
                    <a:pt x="3497" y="9575"/>
                  </a:cubicBezTo>
                  <a:cubicBezTo>
                    <a:pt x="3508" y="9575"/>
                    <a:pt x="3519" y="9575"/>
                    <a:pt x="3531" y="9575"/>
                  </a:cubicBezTo>
                  <a:cubicBezTo>
                    <a:pt x="4418" y="9575"/>
                    <a:pt x="5131" y="8851"/>
                    <a:pt x="5146" y="7974"/>
                  </a:cubicBezTo>
                  <a:lnTo>
                    <a:pt x="5146" y="6310"/>
                  </a:lnTo>
                  <a:cubicBezTo>
                    <a:pt x="5769" y="5844"/>
                    <a:pt x="6157" y="5146"/>
                    <a:pt x="6157" y="4337"/>
                  </a:cubicBezTo>
                  <a:lnTo>
                    <a:pt x="6157" y="4105"/>
                  </a:lnTo>
                  <a:lnTo>
                    <a:pt x="6373" y="4105"/>
                  </a:lnTo>
                  <a:cubicBezTo>
                    <a:pt x="6855" y="4105"/>
                    <a:pt x="7247" y="3717"/>
                    <a:pt x="7247" y="3232"/>
                  </a:cubicBezTo>
                  <a:cubicBezTo>
                    <a:pt x="7262" y="2766"/>
                    <a:pt x="6873" y="2378"/>
                    <a:pt x="6388" y="2363"/>
                  </a:cubicBezTo>
                  <a:lnTo>
                    <a:pt x="6172" y="2363"/>
                  </a:lnTo>
                  <a:lnTo>
                    <a:pt x="6187" y="1523"/>
                  </a:lnTo>
                  <a:cubicBezTo>
                    <a:pt x="5945" y="1388"/>
                    <a:pt x="5368" y="978"/>
                    <a:pt x="5291" y="978"/>
                  </a:cubicBezTo>
                  <a:cubicBezTo>
                    <a:pt x="5290" y="978"/>
                    <a:pt x="5289" y="978"/>
                    <a:pt x="5288" y="979"/>
                  </a:cubicBezTo>
                  <a:cubicBezTo>
                    <a:pt x="4970" y="1021"/>
                    <a:pt x="4684" y="1040"/>
                    <a:pt x="4429" y="1040"/>
                  </a:cubicBezTo>
                  <a:cubicBezTo>
                    <a:pt x="2521" y="1040"/>
                    <a:pt x="2254" y="1"/>
                    <a:pt x="2254" y="1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107;p54"/>
            <p:cNvSpPr/>
            <p:nvPr/>
          </p:nvSpPr>
          <p:spPr>
            <a:xfrm>
              <a:off x="2913300" y="2825450"/>
              <a:ext cx="54500" cy="17475"/>
            </a:xfrm>
            <a:custGeom>
              <a:avLst/>
              <a:gdLst/>
              <a:ahLst/>
              <a:cxnLst/>
              <a:rect l="l" t="t" r="r" b="b"/>
              <a:pathLst>
                <a:path w="2180" h="699" extrusionOk="0">
                  <a:moveTo>
                    <a:pt x="2179" y="0"/>
                  </a:moveTo>
                  <a:lnTo>
                    <a:pt x="2179" y="0"/>
                  </a:lnTo>
                  <a:cubicBezTo>
                    <a:pt x="1866" y="138"/>
                    <a:pt x="1492" y="217"/>
                    <a:pt x="1026" y="217"/>
                  </a:cubicBezTo>
                  <a:lnTo>
                    <a:pt x="981" y="217"/>
                  </a:lnTo>
                  <a:cubicBezTo>
                    <a:pt x="608" y="217"/>
                    <a:pt x="280" y="153"/>
                    <a:pt x="0" y="60"/>
                  </a:cubicBezTo>
                  <a:lnTo>
                    <a:pt x="0" y="60"/>
                  </a:lnTo>
                  <a:cubicBezTo>
                    <a:pt x="172" y="373"/>
                    <a:pt x="466" y="605"/>
                    <a:pt x="854" y="683"/>
                  </a:cubicBezTo>
                  <a:cubicBezTo>
                    <a:pt x="918" y="698"/>
                    <a:pt x="996" y="698"/>
                    <a:pt x="1075" y="698"/>
                  </a:cubicBezTo>
                  <a:cubicBezTo>
                    <a:pt x="1556" y="698"/>
                    <a:pt x="1974" y="418"/>
                    <a:pt x="2179" y="0"/>
                  </a:cubicBezTo>
                  <a:close/>
                </a:path>
              </a:pathLst>
            </a:custGeom>
            <a:solidFill>
              <a:srgbClr val="F291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108;p54"/>
            <p:cNvSpPr/>
            <p:nvPr/>
          </p:nvSpPr>
          <p:spPr>
            <a:xfrm>
              <a:off x="2907500" y="2629925"/>
              <a:ext cx="1150" cy="775"/>
            </a:xfrm>
            <a:custGeom>
              <a:avLst/>
              <a:gdLst/>
              <a:ahLst/>
              <a:cxnLst/>
              <a:rect l="l" t="t" r="r" b="b"/>
              <a:pathLst>
                <a:path w="46" h="31" extrusionOk="0">
                  <a:moveTo>
                    <a:pt x="1" y="31"/>
                  </a:moveTo>
                  <a:cubicBezTo>
                    <a:pt x="16" y="31"/>
                    <a:pt x="31" y="16"/>
                    <a:pt x="45" y="1"/>
                  </a:cubicBezTo>
                  <a:cubicBezTo>
                    <a:pt x="31" y="16"/>
                    <a:pt x="16" y="31"/>
                    <a:pt x="1" y="31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109;p54"/>
            <p:cNvSpPr/>
            <p:nvPr/>
          </p:nvSpPr>
          <p:spPr>
            <a:xfrm>
              <a:off x="2912925" y="2627600"/>
              <a:ext cx="1600" cy="775"/>
            </a:xfrm>
            <a:custGeom>
              <a:avLst/>
              <a:gdLst/>
              <a:ahLst/>
              <a:cxnLst/>
              <a:rect l="l" t="t" r="r" b="b"/>
              <a:pathLst>
                <a:path w="64" h="31" extrusionOk="0">
                  <a:moveTo>
                    <a:pt x="0" y="30"/>
                  </a:moveTo>
                  <a:cubicBezTo>
                    <a:pt x="15" y="15"/>
                    <a:pt x="49" y="1"/>
                    <a:pt x="64" y="1"/>
                  </a:cubicBezTo>
                  <a:cubicBezTo>
                    <a:pt x="49" y="1"/>
                    <a:pt x="15" y="15"/>
                    <a:pt x="0" y="3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110;p54"/>
            <p:cNvSpPr/>
            <p:nvPr/>
          </p:nvSpPr>
          <p:spPr>
            <a:xfrm>
              <a:off x="2910200" y="2628725"/>
              <a:ext cx="1625" cy="850"/>
            </a:xfrm>
            <a:custGeom>
              <a:avLst/>
              <a:gdLst/>
              <a:ahLst/>
              <a:cxnLst/>
              <a:rect l="l" t="t" r="r" b="b"/>
              <a:pathLst>
                <a:path w="65" h="34" extrusionOk="0">
                  <a:moveTo>
                    <a:pt x="1" y="34"/>
                  </a:moveTo>
                  <a:cubicBezTo>
                    <a:pt x="16" y="19"/>
                    <a:pt x="31" y="19"/>
                    <a:pt x="64" y="0"/>
                  </a:cubicBezTo>
                  <a:cubicBezTo>
                    <a:pt x="31" y="19"/>
                    <a:pt x="16" y="19"/>
                    <a:pt x="1" y="34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111;p54"/>
            <p:cNvSpPr/>
            <p:nvPr/>
          </p:nvSpPr>
          <p:spPr>
            <a:xfrm>
              <a:off x="2902000" y="2633000"/>
              <a:ext cx="1600" cy="1250"/>
            </a:xfrm>
            <a:custGeom>
              <a:avLst/>
              <a:gdLst/>
              <a:ahLst/>
              <a:cxnLst/>
              <a:rect l="l" t="t" r="r" b="b"/>
              <a:pathLst>
                <a:path w="64" h="50" extrusionOk="0">
                  <a:moveTo>
                    <a:pt x="1" y="49"/>
                  </a:moveTo>
                  <a:cubicBezTo>
                    <a:pt x="19" y="35"/>
                    <a:pt x="34" y="16"/>
                    <a:pt x="64" y="1"/>
                  </a:cubicBezTo>
                  <a:cubicBezTo>
                    <a:pt x="34" y="16"/>
                    <a:pt x="19" y="35"/>
                    <a:pt x="1" y="49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112;p54"/>
            <p:cNvSpPr/>
            <p:nvPr/>
          </p:nvSpPr>
          <p:spPr>
            <a:xfrm>
              <a:off x="2904800" y="2631525"/>
              <a:ext cx="1150" cy="775"/>
            </a:xfrm>
            <a:custGeom>
              <a:avLst/>
              <a:gdLst/>
              <a:ahLst/>
              <a:cxnLst/>
              <a:rect l="l" t="t" r="r" b="b"/>
              <a:pathLst>
                <a:path w="46" h="31" extrusionOk="0">
                  <a:moveTo>
                    <a:pt x="0" y="30"/>
                  </a:moveTo>
                  <a:cubicBezTo>
                    <a:pt x="15" y="30"/>
                    <a:pt x="30" y="15"/>
                    <a:pt x="45" y="0"/>
                  </a:cubicBezTo>
                  <a:cubicBezTo>
                    <a:pt x="30" y="15"/>
                    <a:pt x="15" y="30"/>
                    <a:pt x="0" y="3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113;p54"/>
            <p:cNvSpPr/>
            <p:nvPr/>
          </p:nvSpPr>
          <p:spPr>
            <a:xfrm>
              <a:off x="2892675" y="2640375"/>
              <a:ext cx="1225" cy="1250"/>
            </a:xfrm>
            <a:custGeom>
              <a:avLst/>
              <a:gdLst/>
              <a:ahLst/>
              <a:cxnLst/>
              <a:rect l="l" t="t" r="r" b="b"/>
              <a:pathLst>
                <a:path w="49" h="50" extrusionOk="0">
                  <a:moveTo>
                    <a:pt x="0" y="49"/>
                  </a:moveTo>
                  <a:cubicBezTo>
                    <a:pt x="19" y="34"/>
                    <a:pt x="34" y="19"/>
                    <a:pt x="49" y="1"/>
                  </a:cubicBezTo>
                  <a:cubicBezTo>
                    <a:pt x="34" y="19"/>
                    <a:pt x="19" y="34"/>
                    <a:pt x="0" y="49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114;p54"/>
            <p:cNvSpPr/>
            <p:nvPr/>
          </p:nvSpPr>
          <p:spPr>
            <a:xfrm>
              <a:off x="2899675" y="2634975"/>
              <a:ext cx="1225" cy="775"/>
            </a:xfrm>
            <a:custGeom>
              <a:avLst/>
              <a:gdLst/>
              <a:ahLst/>
              <a:cxnLst/>
              <a:rect l="l" t="t" r="r" b="b"/>
              <a:pathLst>
                <a:path w="49" h="31" extrusionOk="0">
                  <a:moveTo>
                    <a:pt x="0" y="30"/>
                  </a:moveTo>
                  <a:cubicBezTo>
                    <a:pt x="19" y="15"/>
                    <a:pt x="34" y="0"/>
                    <a:pt x="49" y="0"/>
                  </a:cubicBezTo>
                  <a:cubicBezTo>
                    <a:pt x="34" y="0"/>
                    <a:pt x="19" y="15"/>
                    <a:pt x="0" y="3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115;p54"/>
            <p:cNvSpPr/>
            <p:nvPr/>
          </p:nvSpPr>
          <p:spPr>
            <a:xfrm>
              <a:off x="2894625" y="2638525"/>
              <a:ext cx="1625" cy="1125"/>
            </a:xfrm>
            <a:custGeom>
              <a:avLst/>
              <a:gdLst/>
              <a:ahLst/>
              <a:cxnLst/>
              <a:rect l="l" t="t" r="r" b="b"/>
              <a:pathLst>
                <a:path w="65" h="45" extrusionOk="0">
                  <a:moveTo>
                    <a:pt x="1" y="45"/>
                  </a:moveTo>
                  <a:cubicBezTo>
                    <a:pt x="16" y="30"/>
                    <a:pt x="49" y="15"/>
                    <a:pt x="64" y="0"/>
                  </a:cubicBezTo>
                  <a:cubicBezTo>
                    <a:pt x="49" y="15"/>
                    <a:pt x="16" y="30"/>
                    <a:pt x="1" y="45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116;p54"/>
            <p:cNvSpPr/>
            <p:nvPr/>
          </p:nvSpPr>
          <p:spPr>
            <a:xfrm>
              <a:off x="2896975" y="2636550"/>
              <a:ext cx="1600" cy="1150"/>
            </a:xfrm>
            <a:custGeom>
              <a:avLst/>
              <a:gdLst/>
              <a:ahLst/>
              <a:cxnLst/>
              <a:rect l="l" t="t" r="r" b="b"/>
              <a:pathLst>
                <a:path w="64" h="46" extrusionOk="0">
                  <a:moveTo>
                    <a:pt x="0" y="46"/>
                  </a:moveTo>
                  <a:cubicBezTo>
                    <a:pt x="15" y="31"/>
                    <a:pt x="49" y="16"/>
                    <a:pt x="63" y="1"/>
                  </a:cubicBezTo>
                  <a:cubicBezTo>
                    <a:pt x="49" y="16"/>
                    <a:pt x="15" y="31"/>
                    <a:pt x="0" y="46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117;p54"/>
            <p:cNvSpPr/>
            <p:nvPr/>
          </p:nvSpPr>
          <p:spPr>
            <a:xfrm>
              <a:off x="2931575" y="2623300"/>
              <a:ext cx="1225" cy="25"/>
            </a:xfrm>
            <a:custGeom>
              <a:avLst/>
              <a:gdLst/>
              <a:ahLst/>
              <a:cxnLst/>
              <a:rect l="l" t="t" r="r" b="b"/>
              <a:pathLst>
                <a:path w="49" h="1" extrusionOk="0">
                  <a:moveTo>
                    <a:pt x="0" y="1"/>
                  </a:moveTo>
                  <a:lnTo>
                    <a:pt x="49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118;p54"/>
            <p:cNvSpPr/>
            <p:nvPr/>
          </p:nvSpPr>
          <p:spPr>
            <a:xfrm>
              <a:off x="2935125" y="2622925"/>
              <a:ext cx="1125" cy="25"/>
            </a:xfrm>
            <a:custGeom>
              <a:avLst/>
              <a:gdLst/>
              <a:ahLst/>
              <a:cxnLst/>
              <a:rect l="l" t="t" r="r" b="b"/>
              <a:pathLst>
                <a:path w="45" h="1" extrusionOk="0">
                  <a:moveTo>
                    <a:pt x="0" y="1"/>
                  </a:moveTo>
                  <a:lnTo>
                    <a:pt x="45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119;p54"/>
            <p:cNvSpPr/>
            <p:nvPr/>
          </p:nvSpPr>
          <p:spPr>
            <a:xfrm>
              <a:off x="2890350" y="2642350"/>
              <a:ext cx="1600" cy="1600"/>
            </a:xfrm>
            <a:custGeom>
              <a:avLst/>
              <a:gdLst/>
              <a:ahLst/>
              <a:cxnLst/>
              <a:rect l="l" t="t" r="r" b="b"/>
              <a:pathLst>
                <a:path w="64" h="64" extrusionOk="0">
                  <a:moveTo>
                    <a:pt x="0" y="63"/>
                  </a:moveTo>
                  <a:cubicBezTo>
                    <a:pt x="19" y="49"/>
                    <a:pt x="34" y="34"/>
                    <a:pt x="64" y="0"/>
                  </a:cubicBezTo>
                  <a:cubicBezTo>
                    <a:pt x="34" y="34"/>
                    <a:pt x="19" y="49"/>
                    <a:pt x="0" y="63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120;p54"/>
            <p:cNvSpPr/>
            <p:nvPr/>
          </p:nvSpPr>
          <p:spPr>
            <a:xfrm>
              <a:off x="2865900" y="2741125"/>
              <a:ext cx="142975" cy="89750"/>
            </a:xfrm>
            <a:custGeom>
              <a:avLst/>
              <a:gdLst/>
              <a:ahLst/>
              <a:cxnLst/>
              <a:rect l="l" t="t" r="r" b="b"/>
              <a:pathLst>
                <a:path w="5719" h="3590" extrusionOk="0">
                  <a:moveTo>
                    <a:pt x="3025" y="0"/>
                  </a:moveTo>
                  <a:cubicBezTo>
                    <a:pt x="2777" y="0"/>
                    <a:pt x="2531" y="63"/>
                    <a:pt x="2303" y="187"/>
                  </a:cubicBezTo>
                  <a:cubicBezTo>
                    <a:pt x="1893" y="421"/>
                    <a:pt x="1278" y="675"/>
                    <a:pt x="700" y="675"/>
                  </a:cubicBezTo>
                  <a:cubicBezTo>
                    <a:pt x="552" y="675"/>
                    <a:pt x="405" y="658"/>
                    <a:pt x="265" y="620"/>
                  </a:cubicBezTo>
                  <a:lnTo>
                    <a:pt x="265" y="620"/>
                  </a:lnTo>
                  <a:cubicBezTo>
                    <a:pt x="265" y="620"/>
                    <a:pt x="1" y="3560"/>
                    <a:pt x="2877" y="3590"/>
                  </a:cubicBezTo>
                  <a:cubicBezTo>
                    <a:pt x="2891" y="3590"/>
                    <a:pt x="2906" y="3590"/>
                    <a:pt x="2920" y="3590"/>
                  </a:cubicBezTo>
                  <a:cubicBezTo>
                    <a:pt x="5718" y="3590"/>
                    <a:pt x="5504" y="635"/>
                    <a:pt x="5504" y="635"/>
                  </a:cubicBezTo>
                  <a:cubicBezTo>
                    <a:pt x="5504" y="635"/>
                    <a:pt x="4616" y="590"/>
                    <a:pt x="3683" y="153"/>
                  </a:cubicBezTo>
                  <a:cubicBezTo>
                    <a:pt x="3471" y="51"/>
                    <a:pt x="3248" y="0"/>
                    <a:pt x="3025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121;p54"/>
            <p:cNvSpPr/>
            <p:nvPr/>
          </p:nvSpPr>
          <p:spPr>
            <a:xfrm>
              <a:off x="2915625" y="2748050"/>
              <a:ext cx="51700" cy="10175"/>
            </a:xfrm>
            <a:custGeom>
              <a:avLst/>
              <a:gdLst/>
              <a:ahLst/>
              <a:cxnLst/>
              <a:rect l="l" t="t" r="r" b="b"/>
              <a:pathLst>
                <a:path w="2068" h="407" extrusionOk="0">
                  <a:moveTo>
                    <a:pt x="1015" y="1"/>
                  </a:moveTo>
                  <a:cubicBezTo>
                    <a:pt x="587" y="1"/>
                    <a:pt x="47" y="328"/>
                    <a:pt x="15" y="343"/>
                  </a:cubicBezTo>
                  <a:cubicBezTo>
                    <a:pt x="0" y="358"/>
                    <a:pt x="0" y="376"/>
                    <a:pt x="15" y="391"/>
                  </a:cubicBezTo>
                  <a:lnTo>
                    <a:pt x="34" y="406"/>
                  </a:lnTo>
                  <a:lnTo>
                    <a:pt x="49" y="391"/>
                  </a:lnTo>
                  <a:cubicBezTo>
                    <a:pt x="63" y="391"/>
                    <a:pt x="607" y="61"/>
                    <a:pt x="1024" y="61"/>
                  </a:cubicBezTo>
                  <a:cubicBezTo>
                    <a:pt x="1041" y="61"/>
                    <a:pt x="1058" y="62"/>
                    <a:pt x="1075" y="63"/>
                  </a:cubicBezTo>
                  <a:cubicBezTo>
                    <a:pt x="1493" y="78"/>
                    <a:pt x="2023" y="391"/>
                    <a:pt x="2023" y="391"/>
                  </a:cubicBezTo>
                  <a:cubicBezTo>
                    <a:pt x="2030" y="399"/>
                    <a:pt x="2038" y="402"/>
                    <a:pt x="2045" y="402"/>
                  </a:cubicBezTo>
                  <a:cubicBezTo>
                    <a:pt x="2052" y="402"/>
                    <a:pt x="2060" y="399"/>
                    <a:pt x="2067" y="391"/>
                  </a:cubicBezTo>
                  <a:cubicBezTo>
                    <a:pt x="2067" y="376"/>
                    <a:pt x="2067" y="358"/>
                    <a:pt x="2052" y="343"/>
                  </a:cubicBezTo>
                  <a:cubicBezTo>
                    <a:pt x="2038" y="328"/>
                    <a:pt x="1508" y="33"/>
                    <a:pt x="1075" y="3"/>
                  </a:cubicBezTo>
                  <a:cubicBezTo>
                    <a:pt x="1055" y="2"/>
                    <a:pt x="1036" y="1"/>
                    <a:pt x="1015" y="1"/>
                  </a:cubicBezTo>
                  <a:close/>
                </a:path>
              </a:pathLst>
            </a:custGeom>
            <a:solidFill>
              <a:srgbClr val="B3CB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122;p54"/>
            <p:cNvSpPr/>
            <p:nvPr/>
          </p:nvSpPr>
          <p:spPr>
            <a:xfrm>
              <a:off x="2941275" y="2748875"/>
              <a:ext cx="1600" cy="26400"/>
            </a:xfrm>
            <a:custGeom>
              <a:avLst/>
              <a:gdLst/>
              <a:ahLst/>
              <a:cxnLst/>
              <a:rect l="l" t="t" r="r" b="b"/>
              <a:pathLst>
                <a:path w="64" h="1056" extrusionOk="0">
                  <a:moveTo>
                    <a:pt x="34" y="0"/>
                  </a:moveTo>
                  <a:cubicBezTo>
                    <a:pt x="15" y="0"/>
                    <a:pt x="0" y="15"/>
                    <a:pt x="0" y="30"/>
                  </a:cubicBezTo>
                  <a:lnTo>
                    <a:pt x="0" y="1026"/>
                  </a:lnTo>
                  <a:cubicBezTo>
                    <a:pt x="0" y="1041"/>
                    <a:pt x="15" y="1056"/>
                    <a:pt x="34" y="1056"/>
                  </a:cubicBezTo>
                  <a:cubicBezTo>
                    <a:pt x="64" y="1056"/>
                    <a:pt x="64" y="1041"/>
                    <a:pt x="64" y="1026"/>
                  </a:cubicBezTo>
                  <a:lnTo>
                    <a:pt x="64" y="30"/>
                  </a:lnTo>
                  <a:cubicBezTo>
                    <a:pt x="64" y="15"/>
                    <a:pt x="64" y="0"/>
                    <a:pt x="34" y="0"/>
                  </a:cubicBezTo>
                  <a:close/>
                </a:path>
              </a:pathLst>
            </a:custGeom>
            <a:solidFill>
              <a:srgbClr val="B3CB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123;p54"/>
            <p:cNvSpPr/>
            <p:nvPr/>
          </p:nvSpPr>
          <p:spPr>
            <a:xfrm>
              <a:off x="2921125" y="2783475"/>
              <a:ext cx="40775" cy="3475"/>
            </a:xfrm>
            <a:custGeom>
              <a:avLst/>
              <a:gdLst/>
              <a:ahLst/>
              <a:cxnLst/>
              <a:rect l="l" t="t" r="r" b="b"/>
              <a:pathLst>
                <a:path w="1631" h="139" extrusionOk="0">
                  <a:moveTo>
                    <a:pt x="30" y="0"/>
                  </a:moveTo>
                  <a:cubicBezTo>
                    <a:pt x="15" y="0"/>
                    <a:pt x="0" y="15"/>
                    <a:pt x="0" y="30"/>
                  </a:cubicBezTo>
                  <a:cubicBezTo>
                    <a:pt x="0" y="45"/>
                    <a:pt x="0" y="60"/>
                    <a:pt x="30" y="60"/>
                  </a:cubicBezTo>
                  <a:lnTo>
                    <a:pt x="1601" y="138"/>
                  </a:lnTo>
                  <a:cubicBezTo>
                    <a:pt x="1616" y="138"/>
                    <a:pt x="1631" y="123"/>
                    <a:pt x="1631" y="109"/>
                  </a:cubicBezTo>
                  <a:cubicBezTo>
                    <a:pt x="1631" y="94"/>
                    <a:pt x="1616" y="79"/>
                    <a:pt x="1601" y="79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E6E9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124;p54"/>
            <p:cNvSpPr/>
            <p:nvPr/>
          </p:nvSpPr>
          <p:spPr>
            <a:xfrm>
              <a:off x="2919525" y="2795875"/>
              <a:ext cx="40800" cy="3100"/>
            </a:xfrm>
            <a:custGeom>
              <a:avLst/>
              <a:gdLst/>
              <a:ahLst/>
              <a:cxnLst/>
              <a:rect l="l" t="t" r="r" b="b"/>
              <a:pathLst>
                <a:path w="1632" h="124" extrusionOk="0">
                  <a:moveTo>
                    <a:pt x="31" y="1"/>
                  </a:moveTo>
                  <a:cubicBezTo>
                    <a:pt x="16" y="1"/>
                    <a:pt x="1" y="1"/>
                    <a:pt x="1" y="30"/>
                  </a:cubicBezTo>
                  <a:cubicBezTo>
                    <a:pt x="1" y="49"/>
                    <a:pt x="1" y="64"/>
                    <a:pt x="31" y="64"/>
                  </a:cubicBezTo>
                  <a:lnTo>
                    <a:pt x="1602" y="124"/>
                  </a:lnTo>
                  <a:cubicBezTo>
                    <a:pt x="1617" y="124"/>
                    <a:pt x="1632" y="109"/>
                    <a:pt x="1632" y="94"/>
                  </a:cubicBezTo>
                  <a:cubicBezTo>
                    <a:pt x="1632" y="79"/>
                    <a:pt x="1617" y="64"/>
                    <a:pt x="1602" y="64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E6E9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125;p54"/>
            <p:cNvSpPr/>
            <p:nvPr/>
          </p:nvSpPr>
          <p:spPr>
            <a:xfrm>
              <a:off x="2928500" y="2623675"/>
              <a:ext cx="1125" cy="25"/>
            </a:xfrm>
            <a:custGeom>
              <a:avLst/>
              <a:gdLst/>
              <a:ahLst/>
              <a:cxnLst/>
              <a:rect l="l" t="t" r="r" b="b"/>
              <a:pathLst>
                <a:path w="45" h="1" extrusionOk="0">
                  <a:moveTo>
                    <a:pt x="0" y="1"/>
                  </a:moveTo>
                  <a:lnTo>
                    <a:pt x="45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126;p54"/>
            <p:cNvSpPr/>
            <p:nvPr/>
          </p:nvSpPr>
          <p:spPr>
            <a:xfrm>
              <a:off x="2924950" y="2624050"/>
              <a:ext cx="1600" cy="500"/>
            </a:xfrm>
            <a:custGeom>
              <a:avLst/>
              <a:gdLst/>
              <a:ahLst/>
              <a:cxnLst/>
              <a:rect l="l" t="t" r="r" b="b"/>
              <a:pathLst>
                <a:path w="64" h="20" extrusionOk="0">
                  <a:moveTo>
                    <a:pt x="0" y="19"/>
                  </a:moveTo>
                  <a:cubicBezTo>
                    <a:pt x="34" y="1"/>
                    <a:pt x="49" y="1"/>
                    <a:pt x="64" y="1"/>
                  </a:cubicBezTo>
                  <a:cubicBezTo>
                    <a:pt x="49" y="1"/>
                    <a:pt x="34" y="1"/>
                    <a:pt x="0" y="19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127;p54"/>
            <p:cNvSpPr/>
            <p:nvPr/>
          </p:nvSpPr>
          <p:spPr>
            <a:xfrm>
              <a:off x="2916000" y="2626400"/>
              <a:ext cx="1225" cy="850"/>
            </a:xfrm>
            <a:custGeom>
              <a:avLst/>
              <a:gdLst/>
              <a:ahLst/>
              <a:cxnLst/>
              <a:rect l="l" t="t" r="r" b="b"/>
              <a:pathLst>
                <a:path w="49" h="34" extrusionOk="0">
                  <a:moveTo>
                    <a:pt x="0" y="34"/>
                  </a:moveTo>
                  <a:cubicBezTo>
                    <a:pt x="19" y="19"/>
                    <a:pt x="34" y="19"/>
                    <a:pt x="49" y="0"/>
                  </a:cubicBezTo>
                  <a:cubicBezTo>
                    <a:pt x="34" y="19"/>
                    <a:pt x="19" y="19"/>
                    <a:pt x="0" y="34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128;p54"/>
            <p:cNvSpPr/>
            <p:nvPr/>
          </p:nvSpPr>
          <p:spPr>
            <a:xfrm>
              <a:off x="2918800" y="2625650"/>
              <a:ext cx="1500" cy="400"/>
            </a:xfrm>
            <a:custGeom>
              <a:avLst/>
              <a:gdLst/>
              <a:ahLst/>
              <a:cxnLst/>
              <a:rect l="l" t="t" r="r" b="b"/>
              <a:pathLst>
                <a:path w="60" h="16" extrusionOk="0">
                  <a:moveTo>
                    <a:pt x="0" y="15"/>
                  </a:moveTo>
                  <a:cubicBezTo>
                    <a:pt x="30" y="15"/>
                    <a:pt x="45" y="0"/>
                    <a:pt x="60" y="0"/>
                  </a:cubicBezTo>
                  <a:cubicBezTo>
                    <a:pt x="45" y="0"/>
                    <a:pt x="30" y="15"/>
                    <a:pt x="0" y="15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129;p54"/>
            <p:cNvSpPr/>
            <p:nvPr/>
          </p:nvSpPr>
          <p:spPr>
            <a:xfrm>
              <a:off x="2921875" y="2624900"/>
              <a:ext cx="1600" cy="400"/>
            </a:xfrm>
            <a:custGeom>
              <a:avLst/>
              <a:gdLst/>
              <a:ahLst/>
              <a:cxnLst/>
              <a:rect l="l" t="t" r="r" b="b"/>
              <a:pathLst>
                <a:path w="64" h="16" extrusionOk="0">
                  <a:moveTo>
                    <a:pt x="0" y="15"/>
                  </a:moveTo>
                  <a:cubicBezTo>
                    <a:pt x="15" y="0"/>
                    <a:pt x="45" y="0"/>
                    <a:pt x="64" y="0"/>
                  </a:cubicBezTo>
                  <a:cubicBezTo>
                    <a:pt x="45" y="0"/>
                    <a:pt x="15" y="0"/>
                    <a:pt x="0" y="15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130;p54"/>
            <p:cNvSpPr/>
            <p:nvPr/>
          </p:nvSpPr>
          <p:spPr>
            <a:xfrm>
              <a:off x="2874475" y="2673875"/>
              <a:ext cx="775" cy="2350"/>
            </a:xfrm>
            <a:custGeom>
              <a:avLst/>
              <a:gdLst/>
              <a:ahLst/>
              <a:cxnLst/>
              <a:rect l="l" t="t" r="r" b="b"/>
              <a:pathLst>
                <a:path w="31" h="94" extrusionOk="0">
                  <a:moveTo>
                    <a:pt x="1" y="93"/>
                  </a:moveTo>
                  <a:cubicBezTo>
                    <a:pt x="16" y="60"/>
                    <a:pt x="16" y="30"/>
                    <a:pt x="31" y="0"/>
                  </a:cubicBezTo>
                  <a:cubicBezTo>
                    <a:pt x="16" y="30"/>
                    <a:pt x="16" y="60"/>
                    <a:pt x="1" y="93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131;p54"/>
            <p:cNvSpPr/>
            <p:nvPr/>
          </p:nvSpPr>
          <p:spPr>
            <a:xfrm>
              <a:off x="2874025" y="2676575"/>
              <a:ext cx="475" cy="2725"/>
            </a:xfrm>
            <a:custGeom>
              <a:avLst/>
              <a:gdLst/>
              <a:ahLst/>
              <a:cxnLst/>
              <a:rect l="l" t="t" r="r" b="b"/>
              <a:pathLst>
                <a:path w="19" h="109" extrusionOk="0">
                  <a:moveTo>
                    <a:pt x="0" y="109"/>
                  </a:moveTo>
                  <a:cubicBezTo>
                    <a:pt x="19" y="79"/>
                    <a:pt x="19" y="45"/>
                    <a:pt x="19" y="0"/>
                  </a:cubicBezTo>
                  <a:cubicBezTo>
                    <a:pt x="19" y="45"/>
                    <a:pt x="19" y="79"/>
                    <a:pt x="0" y="109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32;p54"/>
            <p:cNvSpPr/>
            <p:nvPr/>
          </p:nvSpPr>
          <p:spPr>
            <a:xfrm>
              <a:off x="2875975" y="2668000"/>
              <a:ext cx="875" cy="2350"/>
            </a:xfrm>
            <a:custGeom>
              <a:avLst/>
              <a:gdLst/>
              <a:ahLst/>
              <a:cxnLst/>
              <a:rect l="l" t="t" r="r" b="b"/>
              <a:pathLst>
                <a:path w="35" h="94" extrusionOk="0">
                  <a:moveTo>
                    <a:pt x="1" y="93"/>
                  </a:moveTo>
                  <a:cubicBezTo>
                    <a:pt x="1" y="64"/>
                    <a:pt x="15" y="34"/>
                    <a:pt x="34" y="0"/>
                  </a:cubicBezTo>
                  <a:cubicBezTo>
                    <a:pt x="15" y="34"/>
                    <a:pt x="1" y="64"/>
                    <a:pt x="1" y="93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33;p54"/>
            <p:cNvSpPr/>
            <p:nvPr/>
          </p:nvSpPr>
          <p:spPr>
            <a:xfrm>
              <a:off x="2875225" y="2670700"/>
              <a:ext cx="400" cy="2350"/>
            </a:xfrm>
            <a:custGeom>
              <a:avLst/>
              <a:gdLst/>
              <a:ahLst/>
              <a:cxnLst/>
              <a:rect l="l" t="t" r="r" b="b"/>
              <a:pathLst>
                <a:path w="16" h="94" extrusionOk="0">
                  <a:moveTo>
                    <a:pt x="1" y="94"/>
                  </a:moveTo>
                  <a:cubicBezTo>
                    <a:pt x="1" y="64"/>
                    <a:pt x="16" y="34"/>
                    <a:pt x="16" y="0"/>
                  </a:cubicBezTo>
                  <a:cubicBezTo>
                    <a:pt x="16" y="34"/>
                    <a:pt x="1" y="64"/>
                    <a:pt x="1" y="94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134;p54"/>
            <p:cNvSpPr/>
            <p:nvPr/>
          </p:nvSpPr>
          <p:spPr>
            <a:xfrm>
              <a:off x="2874025" y="2622925"/>
              <a:ext cx="130225" cy="70375"/>
            </a:xfrm>
            <a:custGeom>
              <a:avLst/>
              <a:gdLst/>
              <a:ahLst/>
              <a:cxnLst/>
              <a:rect l="l" t="t" r="r" b="b"/>
              <a:pathLst>
                <a:path w="5209" h="2815" extrusionOk="0">
                  <a:moveTo>
                    <a:pt x="2444" y="1"/>
                  </a:moveTo>
                  <a:cubicBezTo>
                    <a:pt x="2411" y="1"/>
                    <a:pt x="2381" y="16"/>
                    <a:pt x="2351" y="16"/>
                  </a:cubicBezTo>
                  <a:lnTo>
                    <a:pt x="2302" y="16"/>
                  </a:lnTo>
                  <a:cubicBezTo>
                    <a:pt x="2272" y="16"/>
                    <a:pt x="2258" y="16"/>
                    <a:pt x="2224" y="31"/>
                  </a:cubicBezTo>
                  <a:lnTo>
                    <a:pt x="2179" y="31"/>
                  </a:lnTo>
                  <a:cubicBezTo>
                    <a:pt x="2146" y="31"/>
                    <a:pt x="2131" y="46"/>
                    <a:pt x="2101" y="46"/>
                  </a:cubicBezTo>
                  <a:cubicBezTo>
                    <a:pt x="2086" y="46"/>
                    <a:pt x="2071" y="46"/>
                    <a:pt x="2037" y="64"/>
                  </a:cubicBezTo>
                  <a:cubicBezTo>
                    <a:pt x="2022" y="64"/>
                    <a:pt x="1993" y="64"/>
                    <a:pt x="1978" y="79"/>
                  </a:cubicBezTo>
                  <a:cubicBezTo>
                    <a:pt x="1959" y="79"/>
                    <a:pt x="1929" y="79"/>
                    <a:pt x="1914" y="94"/>
                  </a:cubicBezTo>
                  <a:cubicBezTo>
                    <a:pt x="1899" y="94"/>
                    <a:pt x="1866" y="94"/>
                    <a:pt x="1851" y="109"/>
                  </a:cubicBezTo>
                  <a:cubicBezTo>
                    <a:pt x="1836" y="109"/>
                    <a:pt x="1821" y="124"/>
                    <a:pt x="1791" y="124"/>
                  </a:cubicBezTo>
                  <a:cubicBezTo>
                    <a:pt x="1772" y="124"/>
                    <a:pt x="1758" y="139"/>
                    <a:pt x="1728" y="139"/>
                  </a:cubicBezTo>
                  <a:cubicBezTo>
                    <a:pt x="1713" y="158"/>
                    <a:pt x="1698" y="158"/>
                    <a:pt x="1679" y="173"/>
                  </a:cubicBezTo>
                  <a:cubicBezTo>
                    <a:pt x="1649" y="173"/>
                    <a:pt x="1634" y="173"/>
                    <a:pt x="1620" y="188"/>
                  </a:cubicBezTo>
                  <a:cubicBezTo>
                    <a:pt x="1605" y="188"/>
                    <a:pt x="1571" y="202"/>
                    <a:pt x="1556" y="217"/>
                  </a:cubicBezTo>
                  <a:cubicBezTo>
                    <a:pt x="1541" y="217"/>
                    <a:pt x="1526" y="217"/>
                    <a:pt x="1511" y="232"/>
                  </a:cubicBezTo>
                  <a:cubicBezTo>
                    <a:pt x="1478" y="251"/>
                    <a:pt x="1463" y="251"/>
                    <a:pt x="1448" y="266"/>
                  </a:cubicBezTo>
                  <a:cubicBezTo>
                    <a:pt x="1433" y="266"/>
                    <a:pt x="1418" y="281"/>
                    <a:pt x="1384" y="281"/>
                  </a:cubicBezTo>
                  <a:cubicBezTo>
                    <a:pt x="1370" y="296"/>
                    <a:pt x="1355" y="311"/>
                    <a:pt x="1340" y="311"/>
                  </a:cubicBezTo>
                  <a:cubicBezTo>
                    <a:pt x="1325" y="326"/>
                    <a:pt x="1291" y="344"/>
                    <a:pt x="1276" y="344"/>
                  </a:cubicBezTo>
                  <a:cubicBezTo>
                    <a:pt x="1261" y="359"/>
                    <a:pt x="1246" y="374"/>
                    <a:pt x="1231" y="374"/>
                  </a:cubicBezTo>
                  <a:cubicBezTo>
                    <a:pt x="1213" y="389"/>
                    <a:pt x="1198" y="404"/>
                    <a:pt x="1183" y="404"/>
                  </a:cubicBezTo>
                  <a:cubicBezTo>
                    <a:pt x="1153" y="419"/>
                    <a:pt x="1138" y="438"/>
                    <a:pt x="1120" y="452"/>
                  </a:cubicBezTo>
                  <a:cubicBezTo>
                    <a:pt x="1105" y="452"/>
                    <a:pt x="1090" y="467"/>
                    <a:pt x="1075" y="482"/>
                  </a:cubicBezTo>
                  <a:cubicBezTo>
                    <a:pt x="1060" y="482"/>
                    <a:pt x="1045" y="497"/>
                    <a:pt x="1026" y="512"/>
                  </a:cubicBezTo>
                  <a:cubicBezTo>
                    <a:pt x="1011" y="531"/>
                    <a:pt x="996" y="531"/>
                    <a:pt x="981" y="546"/>
                  </a:cubicBezTo>
                  <a:cubicBezTo>
                    <a:pt x="967" y="561"/>
                    <a:pt x="933" y="576"/>
                    <a:pt x="918" y="591"/>
                  </a:cubicBezTo>
                  <a:cubicBezTo>
                    <a:pt x="903" y="605"/>
                    <a:pt x="903" y="605"/>
                    <a:pt x="888" y="624"/>
                  </a:cubicBezTo>
                  <a:cubicBezTo>
                    <a:pt x="873" y="639"/>
                    <a:pt x="840" y="654"/>
                    <a:pt x="825" y="669"/>
                  </a:cubicBezTo>
                  <a:cubicBezTo>
                    <a:pt x="825" y="684"/>
                    <a:pt x="810" y="684"/>
                    <a:pt x="795" y="699"/>
                  </a:cubicBezTo>
                  <a:cubicBezTo>
                    <a:pt x="780" y="717"/>
                    <a:pt x="765" y="732"/>
                    <a:pt x="746" y="747"/>
                  </a:cubicBezTo>
                  <a:cubicBezTo>
                    <a:pt x="731" y="762"/>
                    <a:pt x="717" y="777"/>
                    <a:pt x="717" y="777"/>
                  </a:cubicBezTo>
                  <a:cubicBezTo>
                    <a:pt x="687" y="811"/>
                    <a:pt x="672" y="826"/>
                    <a:pt x="653" y="840"/>
                  </a:cubicBezTo>
                  <a:cubicBezTo>
                    <a:pt x="653" y="855"/>
                    <a:pt x="638" y="855"/>
                    <a:pt x="623" y="870"/>
                  </a:cubicBezTo>
                  <a:cubicBezTo>
                    <a:pt x="608" y="885"/>
                    <a:pt x="593" y="919"/>
                    <a:pt x="579" y="934"/>
                  </a:cubicBezTo>
                  <a:cubicBezTo>
                    <a:pt x="560" y="949"/>
                    <a:pt x="560" y="949"/>
                    <a:pt x="545" y="964"/>
                  </a:cubicBezTo>
                  <a:cubicBezTo>
                    <a:pt x="530" y="979"/>
                    <a:pt x="515" y="1012"/>
                    <a:pt x="500" y="1027"/>
                  </a:cubicBezTo>
                  <a:cubicBezTo>
                    <a:pt x="500" y="1042"/>
                    <a:pt x="485" y="1042"/>
                    <a:pt x="485" y="1057"/>
                  </a:cubicBezTo>
                  <a:cubicBezTo>
                    <a:pt x="467" y="1072"/>
                    <a:pt x="452" y="1105"/>
                    <a:pt x="437" y="1120"/>
                  </a:cubicBezTo>
                  <a:cubicBezTo>
                    <a:pt x="422" y="1135"/>
                    <a:pt x="422" y="1150"/>
                    <a:pt x="407" y="1150"/>
                  </a:cubicBezTo>
                  <a:cubicBezTo>
                    <a:pt x="392" y="1184"/>
                    <a:pt x="373" y="1199"/>
                    <a:pt x="358" y="1229"/>
                  </a:cubicBezTo>
                  <a:cubicBezTo>
                    <a:pt x="358" y="1229"/>
                    <a:pt x="343" y="1243"/>
                    <a:pt x="343" y="1258"/>
                  </a:cubicBezTo>
                  <a:cubicBezTo>
                    <a:pt x="329" y="1277"/>
                    <a:pt x="314" y="1307"/>
                    <a:pt x="299" y="1337"/>
                  </a:cubicBezTo>
                  <a:cubicBezTo>
                    <a:pt x="299" y="1337"/>
                    <a:pt x="299" y="1352"/>
                    <a:pt x="280" y="1352"/>
                  </a:cubicBezTo>
                  <a:cubicBezTo>
                    <a:pt x="265" y="1385"/>
                    <a:pt x="265" y="1415"/>
                    <a:pt x="250" y="1430"/>
                  </a:cubicBezTo>
                  <a:cubicBezTo>
                    <a:pt x="235" y="1445"/>
                    <a:pt x="235" y="1464"/>
                    <a:pt x="235" y="1464"/>
                  </a:cubicBezTo>
                  <a:cubicBezTo>
                    <a:pt x="220" y="1493"/>
                    <a:pt x="205" y="1523"/>
                    <a:pt x="187" y="1538"/>
                  </a:cubicBezTo>
                  <a:lnTo>
                    <a:pt x="187" y="1572"/>
                  </a:lnTo>
                  <a:cubicBezTo>
                    <a:pt x="172" y="1602"/>
                    <a:pt x="157" y="1631"/>
                    <a:pt x="157" y="1665"/>
                  </a:cubicBezTo>
                  <a:cubicBezTo>
                    <a:pt x="142" y="1665"/>
                    <a:pt x="142" y="1680"/>
                    <a:pt x="142" y="1680"/>
                  </a:cubicBezTo>
                  <a:cubicBezTo>
                    <a:pt x="127" y="1710"/>
                    <a:pt x="127" y="1743"/>
                    <a:pt x="112" y="1773"/>
                  </a:cubicBezTo>
                  <a:lnTo>
                    <a:pt x="112" y="1803"/>
                  </a:lnTo>
                  <a:cubicBezTo>
                    <a:pt x="93" y="1837"/>
                    <a:pt x="79" y="1867"/>
                    <a:pt x="79" y="1896"/>
                  </a:cubicBezTo>
                  <a:cubicBezTo>
                    <a:pt x="79" y="1896"/>
                    <a:pt x="79" y="1911"/>
                    <a:pt x="64" y="1911"/>
                  </a:cubicBezTo>
                  <a:cubicBezTo>
                    <a:pt x="64" y="1945"/>
                    <a:pt x="49" y="1975"/>
                    <a:pt x="49" y="2005"/>
                  </a:cubicBezTo>
                  <a:lnTo>
                    <a:pt x="49" y="2038"/>
                  </a:lnTo>
                  <a:cubicBezTo>
                    <a:pt x="34" y="2068"/>
                    <a:pt x="34" y="2098"/>
                    <a:pt x="19" y="2131"/>
                  </a:cubicBezTo>
                  <a:lnTo>
                    <a:pt x="19" y="2146"/>
                  </a:lnTo>
                  <a:cubicBezTo>
                    <a:pt x="19" y="2191"/>
                    <a:pt x="19" y="2225"/>
                    <a:pt x="0" y="2255"/>
                  </a:cubicBezTo>
                  <a:lnTo>
                    <a:pt x="0" y="2270"/>
                  </a:lnTo>
                  <a:lnTo>
                    <a:pt x="0" y="2378"/>
                  </a:lnTo>
                  <a:cubicBezTo>
                    <a:pt x="500" y="2378"/>
                    <a:pt x="1231" y="2210"/>
                    <a:pt x="1276" y="1292"/>
                  </a:cubicBezTo>
                  <a:cubicBezTo>
                    <a:pt x="1276" y="1292"/>
                    <a:pt x="1543" y="2331"/>
                    <a:pt x="3451" y="2331"/>
                  </a:cubicBezTo>
                  <a:cubicBezTo>
                    <a:pt x="3706" y="2331"/>
                    <a:pt x="3992" y="2312"/>
                    <a:pt x="4310" y="2270"/>
                  </a:cubicBezTo>
                  <a:cubicBezTo>
                    <a:pt x="4311" y="2269"/>
                    <a:pt x="4312" y="2269"/>
                    <a:pt x="4313" y="2269"/>
                  </a:cubicBezTo>
                  <a:cubicBezTo>
                    <a:pt x="4390" y="2269"/>
                    <a:pt x="4967" y="2679"/>
                    <a:pt x="5209" y="2814"/>
                  </a:cubicBezTo>
                  <a:lnTo>
                    <a:pt x="5209" y="2534"/>
                  </a:lnTo>
                  <a:cubicBezTo>
                    <a:pt x="5209" y="1150"/>
                    <a:pt x="4060" y="16"/>
                    <a:pt x="2612" y="1"/>
                  </a:cubicBezTo>
                  <a:close/>
                </a:path>
              </a:pathLst>
            </a:custGeom>
            <a:solidFill>
              <a:srgbClr val="022C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135;p54"/>
            <p:cNvSpPr/>
            <p:nvPr/>
          </p:nvSpPr>
          <p:spPr>
            <a:xfrm>
              <a:off x="3006575" y="2728375"/>
              <a:ext cx="11300" cy="15850"/>
            </a:xfrm>
            <a:custGeom>
              <a:avLst/>
              <a:gdLst/>
              <a:ahLst/>
              <a:cxnLst/>
              <a:rect l="l" t="t" r="r" b="b"/>
              <a:pathLst>
                <a:path w="452" h="634" extrusionOk="0">
                  <a:moveTo>
                    <a:pt x="391" y="1"/>
                  </a:moveTo>
                  <a:cubicBezTo>
                    <a:pt x="372" y="1"/>
                    <a:pt x="352" y="8"/>
                    <a:pt x="343" y="25"/>
                  </a:cubicBezTo>
                  <a:lnTo>
                    <a:pt x="0" y="398"/>
                  </a:lnTo>
                  <a:lnTo>
                    <a:pt x="250" y="619"/>
                  </a:lnTo>
                  <a:cubicBezTo>
                    <a:pt x="265" y="633"/>
                    <a:pt x="280" y="633"/>
                    <a:pt x="295" y="633"/>
                  </a:cubicBezTo>
                  <a:cubicBezTo>
                    <a:pt x="314" y="633"/>
                    <a:pt x="329" y="633"/>
                    <a:pt x="343" y="619"/>
                  </a:cubicBezTo>
                  <a:cubicBezTo>
                    <a:pt x="358" y="585"/>
                    <a:pt x="358" y="555"/>
                    <a:pt x="343" y="525"/>
                  </a:cubicBezTo>
                  <a:lnTo>
                    <a:pt x="172" y="384"/>
                  </a:lnTo>
                  <a:lnTo>
                    <a:pt x="437" y="104"/>
                  </a:lnTo>
                  <a:cubicBezTo>
                    <a:pt x="452" y="74"/>
                    <a:pt x="452" y="44"/>
                    <a:pt x="422" y="10"/>
                  </a:cubicBezTo>
                  <a:cubicBezTo>
                    <a:pt x="416" y="4"/>
                    <a:pt x="404" y="1"/>
                    <a:pt x="391" y="1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136;p54"/>
            <p:cNvSpPr/>
            <p:nvPr/>
          </p:nvSpPr>
          <p:spPr>
            <a:xfrm>
              <a:off x="2860500" y="2727625"/>
              <a:ext cx="10825" cy="16225"/>
            </a:xfrm>
            <a:custGeom>
              <a:avLst/>
              <a:gdLst/>
              <a:ahLst/>
              <a:cxnLst/>
              <a:rect l="l" t="t" r="r" b="b"/>
              <a:pathLst>
                <a:path w="433" h="649" extrusionOk="0">
                  <a:moveTo>
                    <a:pt x="58" y="1"/>
                  </a:moveTo>
                  <a:cubicBezTo>
                    <a:pt x="43" y="1"/>
                    <a:pt x="27" y="4"/>
                    <a:pt x="15" y="11"/>
                  </a:cubicBezTo>
                  <a:cubicBezTo>
                    <a:pt x="0" y="40"/>
                    <a:pt x="0" y="74"/>
                    <a:pt x="15" y="104"/>
                  </a:cubicBezTo>
                  <a:lnTo>
                    <a:pt x="261" y="399"/>
                  </a:lnTo>
                  <a:lnTo>
                    <a:pt x="108" y="540"/>
                  </a:lnTo>
                  <a:cubicBezTo>
                    <a:pt x="75" y="555"/>
                    <a:pt x="75" y="600"/>
                    <a:pt x="93" y="615"/>
                  </a:cubicBezTo>
                  <a:cubicBezTo>
                    <a:pt x="108" y="634"/>
                    <a:pt x="123" y="649"/>
                    <a:pt x="138" y="649"/>
                  </a:cubicBezTo>
                  <a:cubicBezTo>
                    <a:pt x="153" y="649"/>
                    <a:pt x="168" y="634"/>
                    <a:pt x="187" y="634"/>
                  </a:cubicBezTo>
                  <a:lnTo>
                    <a:pt x="433" y="399"/>
                  </a:lnTo>
                  <a:lnTo>
                    <a:pt x="108" y="25"/>
                  </a:lnTo>
                  <a:cubicBezTo>
                    <a:pt x="100" y="8"/>
                    <a:pt x="79" y="1"/>
                    <a:pt x="58" y="1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137;p54"/>
            <p:cNvSpPr/>
            <p:nvPr/>
          </p:nvSpPr>
          <p:spPr>
            <a:xfrm>
              <a:off x="2891550" y="2690825"/>
              <a:ext cx="32675" cy="16175"/>
            </a:xfrm>
            <a:custGeom>
              <a:avLst/>
              <a:gdLst/>
              <a:ahLst/>
              <a:cxnLst/>
              <a:rect l="l" t="t" r="r" b="b"/>
              <a:pathLst>
                <a:path w="1307" h="647" extrusionOk="0">
                  <a:moveTo>
                    <a:pt x="829" y="1"/>
                  </a:moveTo>
                  <a:cubicBezTo>
                    <a:pt x="751" y="1"/>
                    <a:pt x="666" y="11"/>
                    <a:pt x="575" y="35"/>
                  </a:cubicBezTo>
                  <a:cubicBezTo>
                    <a:pt x="295" y="113"/>
                    <a:pt x="109" y="285"/>
                    <a:pt x="64" y="427"/>
                  </a:cubicBezTo>
                  <a:cubicBezTo>
                    <a:pt x="1" y="550"/>
                    <a:pt x="64" y="643"/>
                    <a:pt x="139" y="643"/>
                  </a:cubicBezTo>
                  <a:cubicBezTo>
                    <a:pt x="156" y="646"/>
                    <a:pt x="173" y="647"/>
                    <a:pt x="190" y="647"/>
                  </a:cubicBezTo>
                  <a:cubicBezTo>
                    <a:pt x="266" y="647"/>
                    <a:pt x="342" y="622"/>
                    <a:pt x="419" y="595"/>
                  </a:cubicBezTo>
                  <a:cubicBezTo>
                    <a:pt x="512" y="565"/>
                    <a:pt x="605" y="535"/>
                    <a:pt x="698" y="501"/>
                  </a:cubicBezTo>
                  <a:cubicBezTo>
                    <a:pt x="777" y="486"/>
                    <a:pt x="870" y="456"/>
                    <a:pt x="978" y="442"/>
                  </a:cubicBezTo>
                  <a:cubicBezTo>
                    <a:pt x="1071" y="408"/>
                    <a:pt x="1165" y="393"/>
                    <a:pt x="1243" y="348"/>
                  </a:cubicBezTo>
                  <a:cubicBezTo>
                    <a:pt x="1307" y="285"/>
                    <a:pt x="1307" y="192"/>
                    <a:pt x="1198" y="98"/>
                  </a:cubicBezTo>
                  <a:cubicBezTo>
                    <a:pt x="1125" y="45"/>
                    <a:pt x="994" y="1"/>
                    <a:pt x="829" y="1"/>
                  </a:cubicBezTo>
                  <a:close/>
                </a:path>
              </a:pathLst>
            </a:custGeom>
            <a:solidFill>
              <a:srgbClr val="022C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138;p54"/>
            <p:cNvSpPr/>
            <p:nvPr/>
          </p:nvSpPr>
          <p:spPr>
            <a:xfrm>
              <a:off x="2891175" y="2716225"/>
              <a:ext cx="40050" cy="23325"/>
            </a:xfrm>
            <a:custGeom>
              <a:avLst/>
              <a:gdLst/>
              <a:ahLst/>
              <a:cxnLst/>
              <a:rect l="l" t="t" r="r" b="b"/>
              <a:pathLst>
                <a:path w="1602" h="933" extrusionOk="0">
                  <a:moveTo>
                    <a:pt x="639" y="0"/>
                  </a:moveTo>
                  <a:cubicBezTo>
                    <a:pt x="172" y="79"/>
                    <a:pt x="45" y="437"/>
                    <a:pt x="16" y="668"/>
                  </a:cubicBezTo>
                  <a:cubicBezTo>
                    <a:pt x="16" y="683"/>
                    <a:pt x="1" y="717"/>
                    <a:pt x="1" y="731"/>
                  </a:cubicBezTo>
                  <a:cubicBezTo>
                    <a:pt x="1" y="825"/>
                    <a:pt x="60" y="903"/>
                    <a:pt x="154" y="903"/>
                  </a:cubicBezTo>
                  <a:cubicBezTo>
                    <a:pt x="266" y="918"/>
                    <a:pt x="434" y="933"/>
                    <a:pt x="620" y="933"/>
                  </a:cubicBezTo>
                  <a:cubicBezTo>
                    <a:pt x="512" y="855"/>
                    <a:pt x="452" y="731"/>
                    <a:pt x="452" y="590"/>
                  </a:cubicBezTo>
                  <a:cubicBezTo>
                    <a:pt x="452" y="351"/>
                    <a:pt x="669" y="137"/>
                    <a:pt x="936" y="137"/>
                  </a:cubicBezTo>
                  <a:cubicBezTo>
                    <a:pt x="945" y="137"/>
                    <a:pt x="954" y="138"/>
                    <a:pt x="963" y="138"/>
                  </a:cubicBezTo>
                  <a:cubicBezTo>
                    <a:pt x="1228" y="138"/>
                    <a:pt x="1460" y="343"/>
                    <a:pt x="1460" y="590"/>
                  </a:cubicBezTo>
                  <a:cubicBezTo>
                    <a:pt x="1460" y="698"/>
                    <a:pt x="1415" y="810"/>
                    <a:pt x="1351" y="884"/>
                  </a:cubicBezTo>
                  <a:cubicBezTo>
                    <a:pt x="1523" y="840"/>
                    <a:pt x="1601" y="638"/>
                    <a:pt x="1508" y="496"/>
                  </a:cubicBezTo>
                  <a:cubicBezTo>
                    <a:pt x="1385" y="295"/>
                    <a:pt x="1165" y="45"/>
                    <a:pt x="855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139;p54"/>
            <p:cNvSpPr/>
            <p:nvPr/>
          </p:nvSpPr>
          <p:spPr>
            <a:xfrm>
              <a:off x="2902475" y="2719650"/>
              <a:ext cx="25200" cy="20050"/>
            </a:xfrm>
            <a:custGeom>
              <a:avLst/>
              <a:gdLst/>
              <a:ahLst/>
              <a:cxnLst/>
              <a:rect l="l" t="t" r="r" b="b"/>
              <a:pathLst>
                <a:path w="1008" h="802" extrusionOk="0">
                  <a:moveTo>
                    <a:pt x="484" y="0"/>
                  </a:moveTo>
                  <a:cubicBezTo>
                    <a:pt x="217" y="0"/>
                    <a:pt x="0" y="214"/>
                    <a:pt x="0" y="453"/>
                  </a:cubicBezTo>
                  <a:cubicBezTo>
                    <a:pt x="0" y="594"/>
                    <a:pt x="60" y="718"/>
                    <a:pt x="168" y="796"/>
                  </a:cubicBezTo>
                  <a:cubicBezTo>
                    <a:pt x="222" y="800"/>
                    <a:pt x="278" y="801"/>
                    <a:pt x="335" y="801"/>
                  </a:cubicBezTo>
                  <a:cubicBezTo>
                    <a:pt x="510" y="801"/>
                    <a:pt x="696" y="784"/>
                    <a:pt x="884" y="747"/>
                  </a:cubicBezTo>
                  <a:lnTo>
                    <a:pt x="899" y="747"/>
                  </a:lnTo>
                  <a:cubicBezTo>
                    <a:pt x="963" y="673"/>
                    <a:pt x="1008" y="561"/>
                    <a:pt x="1008" y="453"/>
                  </a:cubicBezTo>
                  <a:cubicBezTo>
                    <a:pt x="1008" y="206"/>
                    <a:pt x="776" y="1"/>
                    <a:pt x="511" y="1"/>
                  </a:cubicBezTo>
                  <a:cubicBezTo>
                    <a:pt x="502" y="1"/>
                    <a:pt x="493" y="0"/>
                    <a:pt x="484" y="0"/>
                  </a:cubicBezTo>
                  <a:close/>
                </a:path>
              </a:pathLst>
            </a:custGeom>
            <a:solidFill>
              <a:srgbClr val="022C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140;p54"/>
            <p:cNvSpPr/>
            <p:nvPr/>
          </p:nvSpPr>
          <p:spPr>
            <a:xfrm>
              <a:off x="2948650" y="2716425"/>
              <a:ext cx="40125" cy="23500"/>
            </a:xfrm>
            <a:custGeom>
              <a:avLst/>
              <a:gdLst/>
              <a:ahLst/>
              <a:cxnLst/>
              <a:rect l="l" t="t" r="r" b="b"/>
              <a:pathLst>
                <a:path w="1605" h="940" extrusionOk="0">
                  <a:moveTo>
                    <a:pt x="889" y="0"/>
                  </a:moveTo>
                  <a:cubicBezTo>
                    <a:pt x="838" y="0"/>
                    <a:pt x="789" y="7"/>
                    <a:pt x="746" y="7"/>
                  </a:cubicBezTo>
                  <a:cubicBezTo>
                    <a:pt x="437" y="56"/>
                    <a:pt x="220" y="287"/>
                    <a:pt x="93" y="503"/>
                  </a:cubicBezTo>
                  <a:cubicBezTo>
                    <a:pt x="0" y="645"/>
                    <a:pt x="93" y="847"/>
                    <a:pt x="265" y="876"/>
                  </a:cubicBezTo>
                  <a:cubicBezTo>
                    <a:pt x="392" y="910"/>
                    <a:pt x="515" y="925"/>
                    <a:pt x="638" y="940"/>
                  </a:cubicBezTo>
                  <a:cubicBezTo>
                    <a:pt x="545" y="847"/>
                    <a:pt x="485" y="738"/>
                    <a:pt x="485" y="597"/>
                  </a:cubicBezTo>
                  <a:cubicBezTo>
                    <a:pt x="485" y="350"/>
                    <a:pt x="702" y="130"/>
                    <a:pt x="981" y="130"/>
                  </a:cubicBezTo>
                  <a:cubicBezTo>
                    <a:pt x="1261" y="130"/>
                    <a:pt x="1493" y="335"/>
                    <a:pt x="1493" y="597"/>
                  </a:cubicBezTo>
                  <a:cubicBezTo>
                    <a:pt x="1493" y="723"/>
                    <a:pt x="1433" y="832"/>
                    <a:pt x="1340" y="925"/>
                  </a:cubicBezTo>
                  <a:cubicBezTo>
                    <a:pt x="1384" y="925"/>
                    <a:pt x="1418" y="910"/>
                    <a:pt x="1448" y="910"/>
                  </a:cubicBezTo>
                  <a:cubicBezTo>
                    <a:pt x="1541" y="895"/>
                    <a:pt x="1605" y="817"/>
                    <a:pt x="1605" y="738"/>
                  </a:cubicBezTo>
                  <a:cubicBezTo>
                    <a:pt x="1605" y="709"/>
                    <a:pt x="1605" y="690"/>
                    <a:pt x="1586" y="660"/>
                  </a:cubicBezTo>
                  <a:cubicBezTo>
                    <a:pt x="1556" y="429"/>
                    <a:pt x="1433" y="85"/>
                    <a:pt x="967" y="7"/>
                  </a:cubicBezTo>
                  <a:cubicBezTo>
                    <a:pt x="940" y="2"/>
                    <a:pt x="914" y="0"/>
                    <a:pt x="889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141;p54"/>
            <p:cNvSpPr/>
            <p:nvPr/>
          </p:nvSpPr>
          <p:spPr>
            <a:xfrm>
              <a:off x="2960775" y="2719675"/>
              <a:ext cx="25200" cy="20425"/>
            </a:xfrm>
            <a:custGeom>
              <a:avLst/>
              <a:gdLst/>
              <a:ahLst/>
              <a:cxnLst/>
              <a:rect l="l" t="t" r="r" b="b"/>
              <a:pathLst>
                <a:path w="1008" h="817" extrusionOk="0">
                  <a:moveTo>
                    <a:pt x="496" y="0"/>
                  </a:moveTo>
                  <a:cubicBezTo>
                    <a:pt x="217" y="0"/>
                    <a:pt x="0" y="220"/>
                    <a:pt x="0" y="467"/>
                  </a:cubicBezTo>
                  <a:cubicBezTo>
                    <a:pt x="0" y="608"/>
                    <a:pt x="60" y="717"/>
                    <a:pt x="153" y="810"/>
                  </a:cubicBezTo>
                  <a:cubicBezTo>
                    <a:pt x="235" y="814"/>
                    <a:pt x="315" y="816"/>
                    <a:pt x="390" y="816"/>
                  </a:cubicBezTo>
                  <a:cubicBezTo>
                    <a:pt x="573" y="816"/>
                    <a:pt x="733" y="805"/>
                    <a:pt x="855" y="795"/>
                  </a:cubicBezTo>
                  <a:cubicBezTo>
                    <a:pt x="948" y="702"/>
                    <a:pt x="1008" y="593"/>
                    <a:pt x="1008" y="467"/>
                  </a:cubicBezTo>
                  <a:cubicBezTo>
                    <a:pt x="1008" y="205"/>
                    <a:pt x="776" y="0"/>
                    <a:pt x="496" y="0"/>
                  </a:cubicBezTo>
                  <a:close/>
                </a:path>
              </a:pathLst>
            </a:custGeom>
            <a:solidFill>
              <a:srgbClr val="022C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142;p54"/>
            <p:cNvSpPr/>
            <p:nvPr/>
          </p:nvSpPr>
          <p:spPr>
            <a:xfrm>
              <a:off x="2940150" y="2703800"/>
              <a:ext cx="3100" cy="38475"/>
            </a:xfrm>
            <a:custGeom>
              <a:avLst/>
              <a:gdLst/>
              <a:ahLst/>
              <a:cxnLst/>
              <a:rect l="l" t="t" r="r" b="b"/>
              <a:pathLst>
                <a:path w="124" h="1539" extrusionOk="0">
                  <a:moveTo>
                    <a:pt x="60" y="1"/>
                  </a:moveTo>
                  <a:cubicBezTo>
                    <a:pt x="16" y="1"/>
                    <a:pt x="1" y="31"/>
                    <a:pt x="1" y="61"/>
                  </a:cubicBezTo>
                  <a:lnTo>
                    <a:pt x="1" y="1475"/>
                  </a:lnTo>
                  <a:cubicBezTo>
                    <a:pt x="1" y="1508"/>
                    <a:pt x="16" y="1538"/>
                    <a:pt x="60" y="1538"/>
                  </a:cubicBezTo>
                  <a:cubicBezTo>
                    <a:pt x="94" y="1538"/>
                    <a:pt x="124" y="1508"/>
                    <a:pt x="124" y="1475"/>
                  </a:cubicBezTo>
                  <a:lnTo>
                    <a:pt x="124" y="61"/>
                  </a:lnTo>
                  <a:cubicBezTo>
                    <a:pt x="124" y="31"/>
                    <a:pt x="94" y="1"/>
                    <a:pt x="60" y="1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143;p54"/>
            <p:cNvSpPr/>
            <p:nvPr/>
          </p:nvSpPr>
          <p:spPr>
            <a:xfrm>
              <a:off x="2953775" y="2704175"/>
              <a:ext cx="33425" cy="12500"/>
            </a:xfrm>
            <a:custGeom>
              <a:avLst/>
              <a:gdLst/>
              <a:ahLst/>
              <a:cxnLst/>
              <a:rect l="l" t="t" r="r" b="b"/>
              <a:pathLst>
                <a:path w="1337" h="500" extrusionOk="0">
                  <a:moveTo>
                    <a:pt x="653" y="1"/>
                  </a:moveTo>
                  <a:cubicBezTo>
                    <a:pt x="373" y="1"/>
                    <a:pt x="153" y="124"/>
                    <a:pt x="94" y="232"/>
                  </a:cubicBezTo>
                  <a:cubicBezTo>
                    <a:pt x="0" y="359"/>
                    <a:pt x="30" y="452"/>
                    <a:pt x="109" y="482"/>
                  </a:cubicBezTo>
                  <a:cubicBezTo>
                    <a:pt x="142" y="495"/>
                    <a:pt x="180" y="499"/>
                    <a:pt x="221" y="499"/>
                  </a:cubicBezTo>
                  <a:cubicBezTo>
                    <a:pt x="276" y="499"/>
                    <a:pt x="335" y="491"/>
                    <a:pt x="388" y="482"/>
                  </a:cubicBezTo>
                  <a:lnTo>
                    <a:pt x="668" y="482"/>
                  </a:lnTo>
                  <a:cubicBezTo>
                    <a:pt x="715" y="475"/>
                    <a:pt x="762" y="471"/>
                    <a:pt x="810" y="471"/>
                  </a:cubicBezTo>
                  <a:cubicBezTo>
                    <a:pt x="859" y="471"/>
                    <a:pt x="909" y="475"/>
                    <a:pt x="963" y="482"/>
                  </a:cubicBezTo>
                  <a:cubicBezTo>
                    <a:pt x="1056" y="482"/>
                    <a:pt x="1164" y="482"/>
                    <a:pt x="1228" y="452"/>
                  </a:cubicBezTo>
                  <a:cubicBezTo>
                    <a:pt x="1306" y="419"/>
                    <a:pt x="1336" y="325"/>
                    <a:pt x="1243" y="217"/>
                  </a:cubicBezTo>
                  <a:cubicBezTo>
                    <a:pt x="1164" y="109"/>
                    <a:pt x="948" y="1"/>
                    <a:pt x="653" y="1"/>
                  </a:cubicBezTo>
                  <a:close/>
                </a:path>
              </a:pathLst>
            </a:custGeom>
            <a:solidFill>
              <a:srgbClr val="022C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144;p54"/>
            <p:cNvSpPr/>
            <p:nvPr/>
          </p:nvSpPr>
          <p:spPr>
            <a:xfrm>
              <a:off x="2861600" y="2695600"/>
              <a:ext cx="151250" cy="20275"/>
            </a:xfrm>
            <a:custGeom>
              <a:avLst/>
              <a:gdLst/>
              <a:ahLst/>
              <a:cxnLst/>
              <a:rect l="l" t="t" r="r" b="b"/>
              <a:pathLst>
                <a:path w="6050" h="811" extrusionOk="0">
                  <a:moveTo>
                    <a:pt x="1" y="1"/>
                  </a:moveTo>
                  <a:lnTo>
                    <a:pt x="1" y="810"/>
                  </a:lnTo>
                  <a:lnTo>
                    <a:pt x="6049" y="810"/>
                  </a:lnTo>
                  <a:lnTo>
                    <a:pt x="6049" y="1"/>
                  </a:lnTo>
                  <a:close/>
                </a:path>
              </a:pathLst>
            </a:custGeom>
            <a:solidFill>
              <a:srgbClr val="70AE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145;p54"/>
            <p:cNvSpPr/>
            <p:nvPr/>
          </p:nvSpPr>
          <p:spPr>
            <a:xfrm>
              <a:off x="2861600" y="2695600"/>
              <a:ext cx="150875" cy="53300"/>
            </a:xfrm>
            <a:custGeom>
              <a:avLst/>
              <a:gdLst/>
              <a:ahLst/>
              <a:cxnLst/>
              <a:rect l="l" t="t" r="r" b="b"/>
              <a:pathLst>
                <a:path w="6035" h="2132" extrusionOk="0">
                  <a:moveTo>
                    <a:pt x="4370" y="344"/>
                  </a:moveTo>
                  <a:cubicBezTo>
                    <a:pt x="4635" y="344"/>
                    <a:pt x="4851" y="452"/>
                    <a:pt x="4930" y="560"/>
                  </a:cubicBezTo>
                  <a:cubicBezTo>
                    <a:pt x="5023" y="668"/>
                    <a:pt x="4993" y="762"/>
                    <a:pt x="4915" y="795"/>
                  </a:cubicBezTo>
                  <a:cubicBezTo>
                    <a:pt x="4866" y="825"/>
                    <a:pt x="4807" y="825"/>
                    <a:pt x="4743" y="825"/>
                  </a:cubicBezTo>
                  <a:lnTo>
                    <a:pt x="4650" y="825"/>
                  </a:lnTo>
                  <a:cubicBezTo>
                    <a:pt x="4572" y="825"/>
                    <a:pt x="4508" y="810"/>
                    <a:pt x="4434" y="810"/>
                  </a:cubicBezTo>
                  <a:cubicBezTo>
                    <a:pt x="4415" y="810"/>
                    <a:pt x="4385" y="810"/>
                    <a:pt x="4355" y="825"/>
                  </a:cubicBezTo>
                  <a:lnTo>
                    <a:pt x="4075" y="825"/>
                  </a:lnTo>
                  <a:cubicBezTo>
                    <a:pt x="4027" y="840"/>
                    <a:pt x="3982" y="840"/>
                    <a:pt x="3934" y="840"/>
                  </a:cubicBezTo>
                  <a:cubicBezTo>
                    <a:pt x="3889" y="840"/>
                    <a:pt x="3840" y="840"/>
                    <a:pt x="3796" y="825"/>
                  </a:cubicBezTo>
                  <a:cubicBezTo>
                    <a:pt x="3717" y="795"/>
                    <a:pt x="3687" y="702"/>
                    <a:pt x="3781" y="575"/>
                  </a:cubicBezTo>
                  <a:cubicBezTo>
                    <a:pt x="3840" y="467"/>
                    <a:pt x="4060" y="344"/>
                    <a:pt x="4340" y="344"/>
                  </a:cubicBezTo>
                  <a:close/>
                  <a:moveTo>
                    <a:pt x="2038" y="825"/>
                  </a:moveTo>
                  <a:cubicBezTo>
                    <a:pt x="2348" y="870"/>
                    <a:pt x="2568" y="1120"/>
                    <a:pt x="2691" y="1321"/>
                  </a:cubicBezTo>
                  <a:cubicBezTo>
                    <a:pt x="2784" y="1463"/>
                    <a:pt x="2706" y="1665"/>
                    <a:pt x="2534" y="1709"/>
                  </a:cubicBezTo>
                  <a:lnTo>
                    <a:pt x="2519" y="1709"/>
                  </a:lnTo>
                  <a:cubicBezTo>
                    <a:pt x="2303" y="1743"/>
                    <a:pt x="2068" y="1758"/>
                    <a:pt x="1867" y="1758"/>
                  </a:cubicBezTo>
                  <a:lnTo>
                    <a:pt x="1803" y="1758"/>
                  </a:lnTo>
                  <a:cubicBezTo>
                    <a:pt x="1617" y="1758"/>
                    <a:pt x="1449" y="1743"/>
                    <a:pt x="1337" y="1728"/>
                  </a:cubicBezTo>
                  <a:cubicBezTo>
                    <a:pt x="1243" y="1728"/>
                    <a:pt x="1184" y="1650"/>
                    <a:pt x="1184" y="1556"/>
                  </a:cubicBezTo>
                  <a:cubicBezTo>
                    <a:pt x="1184" y="1542"/>
                    <a:pt x="1199" y="1508"/>
                    <a:pt x="1199" y="1493"/>
                  </a:cubicBezTo>
                  <a:cubicBezTo>
                    <a:pt x="1228" y="1262"/>
                    <a:pt x="1355" y="904"/>
                    <a:pt x="1822" y="825"/>
                  </a:cubicBezTo>
                  <a:close/>
                  <a:moveTo>
                    <a:pt x="4449" y="840"/>
                  </a:moveTo>
                  <a:cubicBezTo>
                    <a:pt x="4915" y="918"/>
                    <a:pt x="5038" y="1262"/>
                    <a:pt x="5068" y="1493"/>
                  </a:cubicBezTo>
                  <a:cubicBezTo>
                    <a:pt x="5087" y="1523"/>
                    <a:pt x="5087" y="1542"/>
                    <a:pt x="5087" y="1571"/>
                  </a:cubicBezTo>
                  <a:cubicBezTo>
                    <a:pt x="5087" y="1650"/>
                    <a:pt x="5023" y="1728"/>
                    <a:pt x="4930" y="1743"/>
                  </a:cubicBezTo>
                  <a:cubicBezTo>
                    <a:pt x="4900" y="1743"/>
                    <a:pt x="4866" y="1758"/>
                    <a:pt x="4822" y="1758"/>
                  </a:cubicBezTo>
                  <a:cubicBezTo>
                    <a:pt x="4713" y="1773"/>
                    <a:pt x="4572" y="1773"/>
                    <a:pt x="4400" y="1773"/>
                  </a:cubicBezTo>
                  <a:lnTo>
                    <a:pt x="4120" y="1773"/>
                  </a:lnTo>
                  <a:cubicBezTo>
                    <a:pt x="3997" y="1758"/>
                    <a:pt x="3874" y="1743"/>
                    <a:pt x="3747" y="1709"/>
                  </a:cubicBezTo>
                  <a:cubicBezTo>
                    <a:pt x="3575" y="1680"/>
                    <a:pt x="3482" y="1478"/>
                    <a:pt x="3575" y="1336"/>
                  </a:cubicBezTo>
                  <a:cubicBezTo>
                    <a:pt x="3702" y="1120"/>
                    <a:pt x="3919" y="889"/>
                    <a:pt x="4228" y="840"/>
                  </a:cubicBezTo>
                  <a:close/>
                  <a:moveTo>
                    <a:pt x="1" y="1415"/>
                  </a:moveTo>
                  <a:lnTo>
                    <a:pt x="1" y="1616"/>
                  </a:lnTo>
                  <a:cubicBezTo>
                    <a:pt x="1" y="1695"/>
                    <a:pt x="16" y="1758"/>
                    <a:pt x="49" y="1821"/>
                  </a:cubicBezTo>
                  <a:lnTo>
                    <a:pt x="64" y="1821"/>
                  </a:lnTo>
                  <a:lnTo>
                    <a:pt x="217" y="1680"/>
                  </a:lnTo>
                  <a:lnTo>
                    <a:pt x="1" y="1415"/>
                  </a:lnTo>
                  <a:close/>
                  <a:moveTo>
                    <a:pt x="482" y="1"/>
                  </a:moveTo>
                  <a:lnTo>
                    <a:pt x="482" y="717"/>
                  </a:lnTo>
                  <a:lnTo>
                    <a:pt x="389" y="717"/>
                  </a:lnTo>
                  <a:cubicBezTo>
                    <a:pt x="251" y="717"/>
                    <a:pt x="124" y="747"/>
                    <a:pt x="1" y="810"/>
                  </a:cubicBezTo>
                  <a:lnTo>
                    <a:pt x="1" y="1277"/>
                  </a:lnTo>
                  <a:lnTo>
                    <a:pt x="16" y="1277"/>
                  </a:lnTo>
                  <a:cubicBezTo>
                    <a:pt x="31" y="1277"/>
                    <a:pt x="49" y="1292"/>
                    <a:pt x="64" y="1306"/>
                  </a:cubicBezTo>
                  <a:lnTo>
                    <a:pt x="389" y="1680"/>
                  </a:lnTo>
                  <a:lnTo>
                    <a:pt x="143" y="1915"/>
                  </a:lnTo>
                  <a:lnTo>
                    <a:pt x="124" y="1915"/>
                  </a:lnTo>
                  <a:cubicBezTo>
                    <a:pt x="236" y="2038"/>
                    <a:pt x="389" y="2116"/>
                    <a:pt x="576" y="2116"/>
                  </a:cubicBezTo>
                  <a:lnTo>
                    <a:pt x="2023" y="2116"/>
                  </a:lnTo>
                  <a:cubicBezTo>
                    <a:pt x="2475" y="2116"/>
                    <a:pt x="2848" y="1803"/>
                    <a:pt x="2848" y="1415"/>
                  </a:cubicBezTo>
                  <a:cubicBezTo>
                    <a:pt x="2848" y="1336"/>
                    <a:pt x="2908" y="1277"/>
                    <a:pt x="3001" y="1277"/>
                  </a:cubicBezTo>
                  <a:lnTo>
                    <a:pt x="3143" y="1277"/>
                  </a:lnTo>
                  <a:lnTo>
                    <a:pt x="3143" y="389"/>
                  </a:lnTo>
                  <a:cubicBezTo>
                    <a:pt x="3143" y="359"/>
                    <a:pt x="3158" y="329"/>
                    <a:pt x="3202" y="329"/>
                  </a:cubicBezTo>
                  <a:cubicBezTo>
                    <a:pt x="3236" y="329"/>
                    <a:pt x="3266" y="359"/>
                    <a:pt x="3266" y="389"/>
                  </a:cubicBezTo>
                  <a:lnTo>
                    <a:pt x="3266" y="1292"/>
                  </a:lnTo>
                  <a:cubicBezTo>
                    <a:pt x="3329" y="1306"/>
                    <a:pt x="3374" y="1355"/>
                    <a:pt x="3374" y="1415"/>
                  </a:cubicBezTo>
                  <a:cubicBezTo>
                    <a:pt x="3374" y="1586"/>
                    <a:pt x="3437" y="1743"/>
                    <a:pt x="3560" y="1866"/>
                  </a:cubicBezTo>
                  <a:cubicBezTo>
                    <a:pt x="3654" y="1896"/>
                    <a:pt x="3762" y="1930"/>
                    <a:pt x="3855" y="1974"/>
                  </a:cubicBezTo>
                  <a:cubicBezTo>
                    <a:pt x="3982" y="2038"/>
                    <a:pt x="4105" y="2083"/>
                    <a:pt x="4247" y="2131"/>
                  </a:cubicBezTo>
                  <a:lnTo>
                    <a:pt x="5240" y="2131"/>
                  </a:lnTo>
                  <a:cubicBezTo>
                    <a:pt x="5519" y="2131"/>
                    <a:pt x="5769" y="2008"/>
                    <a:pt x="5907" y="1803"/>
                  </a:cubicBezTo>
                  <a:lnTo>
                    <a:pt x="5799" y="1709"/>
                  </a:lnTo>
                  <a:lnTo>
                    <a:pt x="6019" y="1478"/>
                  </a:lnTo>
                  <a:lnTo>
                    <a:pt x="6034" y="762"/>
                  </a:lnTo>
                  <a:cubicBezTo>
                    <a:pt x="5986" y="762"/>
                    <a:pt x="5956" y="747"/>
                    <a:pt x="5907" y="747"/>
                  </a:cubicBezTo>
                  <a:lnTo>
                    <a:pt x="5691" y="747"/>
                  </a:lnTo>
                  <a:lnTo>
                    <a:pt x="5706" y="1"/>
                  </a:lnTo>
                  <a:lnTo>
                    <a:pt x="2475" y="1"/>
                  </a:lnTo>
                  <a:cubicBezTo>
                    <a:pt x="2505" y="64"/>
                    <a:pt x="2475" y="109"/>
                    <a:pt x="2441" y="157"/>
                  </a:cubicBezTo>
                  <a:cubicBezTo>
                    <a:pt x="2363" y="202"/>
                    <a:pt x="2269" y="217"/>
                    <a:pt x="2176" y="251"/>
                  </a:cubicBezTo>
                  <a:cubicBezTo>
                    <a:pt x="2068" y="265"/>
                    <a:pt x="1975" y="295"/>
                    <a:pt x="1896" y="310"/>
                  </a:cubicBezTo>
                  <a:cubicBezTo>
                    <a:pt x="1803" y="344"/>
                    <a:pt x="1710" y="374"/>
                    <a:pt x="1617" y="404"/>
                  </a:cubicBezTo>
                  <a:cubicBezTo>
                    <a:pt x="1542" y="422"/>
                    <a:pt x="1449" y="452"/>
                    <a:pt x="1370" y="452"/>
                  </a:cubicBezTo>
                  <a:lnTo>
                    <a:pt x="1337" y="452"/>
                  </a:lnTo>
                  <a:cubicBezTo>
                    <a:pt x="1262" y="452"/>
                    <a:pt x="1199" y="359"/>
                    <a:pt x="1262" y="236"/>
                  </a:cubicBezTo>
                  <a:cubicBezTo>
                    <a:pt x="1292" y="157"/>
                    <a:pt x="1355" y="79"/>
                    <a:pt x="1449" y="1"/>
                  </a:cubicBezTo>
                  <a:close/>
                </a:path>
              </a:pathLst>
            </a:custGeom>
            <a:solidFill>
              <a:srgbClr val="D2CE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146;p54"/>
            <p:cNvSpPr/>
            <p:nvPr/>
          </p:nvSpPr>
          <p:spPr>
            <a:xfrm>
              <a:off x="2950600" y="2742250"/>
              <a:ext cx="17200" cy="6650"/>
            </a:xfrm>
            <a:custGeom>
              <a:avLst/>
              <a:gdLst/>
              <a:ahLst/>
              <a:cxnLst/>
              <a:rect l="l" t="t" r="r" b="b"/>
              <a:pathLst>
                <a:path w="688" h="266" extrusionOk="0">
                  <a:moveTo>
                    <a:pt x="0" y="0"/>
                  </a:moveTo>
                  <a:cubicBezTo>
                    <a:pt x="157" y="172"/>
                    <a:pt x="389" y="265"/>
                    <a:pt x="639" y="265"/>
                  </a:cubicBezTo>
                  <a:lnTo>
                    <a:pt x="687" y="265"/>
                  </a:lnTo>
                  <a:cubicBezTo>
                    <a:pt x="545" y="217"/>
                    <a:pt x="422" y="172"/>
                    <a:pt x="295" y="108"/>
                  </a:cubicBezTo>
                  <a:cubicBezTo>
                    <a:pt x="202" y="64"/>
                    <a:pt x="94" y="30"/>
                    <a:pt x="0" y="0"/>
                  </a:cubicBezTo>
                  <a:close/>
                </a:path>
              </a:pathLst>
            </a:custGeom>
            <a:solidFill>
              <a:srgbClr val="CAE5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147;p54"/>
            <p:cNvSpPr/>
            <p:nvPr/>
          </p:nvSpPr>
          <p:spPr>
            <a:xfrm>
              <a:off x="3006575" y="2732550"/>
              <a:ext cx="5525" cy="8125"/>
            </a:xfrm>
            <a:custGeom>
              <a:avLst/>
              <a:gdLst/>
              <a:ahLst/>
              <a:cxnLst/>
              <a:rect l="l" t="t" r="r" b="b"/>
              <a:pathLst>
                <a:path w="221" h="325" extrusionOk="0">
                  <a:moveTo>
                    <a:pt x="220" y="0"/>
                  </a:moveTo>
                  <a:lnTo>
                    <a:pt x="0" y="231"/>
                  </a:lnTo>
                  <a:lnTo>
                    <a:pt x="108" y="325"/>
                  </a:lnTo>
                  <a:cubicBezTo>
                    <a:pt x="172" y="231"/>
                    <a:pt x="202" y="123"/>
                    <a:pt x="220" y="15"/>
                  </a:cubicBezTo>
                  <a:lnTo>
                    <a:pt x="220" y="0"/>
                  </a:lnTo>
                  <a:close/>
                </a:path>
              </a:pathLst>
            </a:custGeom>
            <a:solidFill>
              <a:srgbClr val="D1BA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148;p54"/>
            <p:cNvSpPr/>
            <p:nvPr/>
          </p:nvSpPr>
          <p:spPr>
            <a:xfrm>
              <a:off x="2861600" y="2727500"/>
              <a:ext cx="9725" cy="15975"/>
            </a:xfrm>
            <a:custGeom>
              <a:avLst/>
              <a:gdLst/>
              <a:ahLst/>
              <a:cxnLst/>
              <a:rect l="l" t="t" r="r" b="b"/>
              <a:pathLst>
                <a:path w="389" h="639" extrusionOk="0">
                  <a:moveTo>
                    <a:pt x="1" y="1"/>
                  </a:moveTo>
                  <a:lnTo>
                    <a:pt x="1" y="139"/>
                  </a:lnTo>
                  <a:lnTo>
                    <a:pt x="217" y="404"/>
                  </a:lnTo>
                  <a:lnTo>
                    <a:pt x="64" y="545"/>
                  </a:lnTo>
                  <a:lnTo>
                    <a:pt x="49" y="545"/>
                  </a:lnTo>
                  <a:cubicBezTo>
                    <a:pt x="64" y="575"/>
                    <a:pt x="94" y="605"/>
                    <a:pt x="124" y="639"/>
                  </a:cubicBezTo>
                  <a:lnTo>
                    <a:pt x="143" y="639"/>
                  </a:lnTo>
                  <a:lnTo>
                    <a:pt x="389" y="404"/>
                  </a:lnTo>
                  <a:lnTo>
                    <a:pt x="64" y="30"/>
                  </a:lnTo>
                  <a:cubicBezTo>
                    <a:pt x="49" y="16"/>
                    <a:pt x="31" y="1"/>
                    <a:pt x="16" y="1"/>
                  </a:cubicBezTo>
                  <a:close/>
                </a:path>
              </a:pathLst>
            </a:custGeom>
            <a:solidFill>
              <a:srgbClr val="D1BA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149;p54"/>
            <p:cNvSpPr/>
            <p:nvPr/>
          </p:nvSpPr>
          <p:spPr>
            <a:xfrm>
              <a:off x="2891550" y="2695600"/>
              <a:ext cx="32675" cy="11325"/>
            </a:xfrm>
            <a:custGeom>
              <a:avLst/>
              <a:gdLst/>
              <a:ahLst/>
              <a:cxnLst/>
              <a:rect l="l" t="t" r="r" b="b"/>
              <a:pathLst>
                <a:path w="1307" h="453" extrusionOk="0">
                  <a:moveTo>
                    <a:pt x="251" y="1"/>
                  </a:moveTo>
                  <a:cubicBezTo>
                    <a:pt x="157" y="79"/>
                    <a:pt x="94" y="157"/>
                    <a:pt x="64" y="236"/>
                  </a:cubicBezTo>
                  <a:cubicBezTo>
                    <a:pt x="1" y="359"/>
                    <a:pt x="64" y="452"/>
                    <a:pt x="139" y="452"/>
                  </a:cubicBezTo>
                  <a:lnTo>
                    <a:pt x="172" y="452"/>
                  </a:lnTo>
                  <a:cubicBezTo>
                    <a:pt x="251" y="452"/>
                    <a:pt x="344" y="422"/>
                    <a:pt x="419" y="404"/>
                  </a:cubicBezTo>
                  <a:cubicBezTo>
                    <a:pt x="512" y="374"/>
                    <a:pt x="605" y="344"/>
                    <a:pt x="698" y="310"/>
                  </a:cubicBezTo>
                  <a:cubicBezTo>
                    <a:pt x="777" y="295"/>
                    <a:pt x="870" y="265"/>
                    <a:pt x="978" y="251"/>
                  </a:cubicBezTo>
                  <a:cubicBezTo>
                    <a:pt x="1071" y="217"/>
                    <a:pt x="1165" y="202"/>
                    <a:pt x="1243" y="157"/>
                  </a:cubicBezTo>
                  <a:cubicBezTo>
                    <a:pt x="1277" y="109"/>
                    <a:pt x="1307" y="64"/>
                    <a:pt x="1277" y="1"/>
                  </a:cubicBezTo>
                  <a:close/>
                </a:path>
              </a:pathLst>
            </a:custGeom>
            <a:solidFill>
              <a:srgbClr val="5580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150;p54"/>
            <p:cNvSpPr/>
            <p:nvPr/>
          </p:nvSpPr>
          <p:spPr>
            <a:xfrm>
              <a:off x="2891175" y="2716225"/>
              <a:ext cx="40050" cy="23325"/>
            </a:xfrm>
            <a:custGeom>
              <a:avLst/>
              <a:gdLst/>
              <a:ahLst/>
              <a:cxnLst/>
              <a:rect l="l" t="t" r="r" b="b"/>
              <a:pathLst>
                <a:path w="1602" h="933" extrusionOk="0">
                  <a:moveTo>
                    <a:pt x="639" y="0"/>
                  </a:moveTo>
                  <a:cubicBezTo>
                    <a:pt x="172" y="79"/>
                    <a:pt x="45" y="437"/>
                    <a:pt x="16" y="668"/>
                  </a:cubicBezTo>
                  <a:cubicBezTo>
                    <a:pt x="16" y="683"/>
                    <a:pt x="1" y="717"/>
                    <a:pt x="1" y="731"/>
                  </a:cubicBezTo>
                  <a:cubicBezTo>
                    <a:pt x="1" y="825"/>
                    <a:pt x="60" y="903"/>
                    <a:pt x="154" y="903"/>
                  </a:cubicBezTo>
                  <a:cubicBezTo>
                    <a:pt x="266" y="918"/>
                    <a:pt x="434" y="933"/>
                    <a:pt x="620" y="933"/>
                  </a:cubicBezTo>
                  <a:cubicBezTo>
                    <a:pt x="512" y="855"/>
                    <a:pt x="452" y="731"/>
                    <a:pt x="452" y="590"/>
                  </a:cubicBezTo>
                  <a:cubicBezTo>
                    <a:pt x="452" y="343"/>
                    <a:pt x="669" y="138"/>
                    <a:pt x="948" y="138"/>
                  </a:cubicBezTo>
                  <a:lnTo>
                    <a:pt x="963" y="138"/>
                  </a:lnTo>
                  <a:cubicBezTo>
                    <a:pt x="1228" y="138"/>
                    <a:pt x="1460" y="343"/>
                    <a:pt x="1460" y="590"/>
                  </a:cubicBezTo>
                  <a:cubicBezTo>
                    <a:pt x="1460" y="698"/>
                    <a:pt x="1415" y="810"/>
                    <a:pt x="1351" y="884"/>
                  </a:cubicBezTo>
                  <a:cubicBezTo>
                    <a:pt x="1523" y="840"/>
                    <a:pt x="1601" y="638"/>
                    <a:pt x="1508" y="496"/>
                  </a:cubicBezTo>
                  <a:cubicBezTo>
                    <a:pt x="1385" y="295"/>
                    <a:pt x="1165" y="45"/>
                    <a:pt x="855" y="0"/>
                  </a:cubicBezTo>
                  <a:close/>
                </a:path>
              </a:pathLst>
            </a:custGeom>
            <a:solidFill>
              <a:srgbClr val="CAE5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151;p54"/>
            <p:cNvSpPr/>
            <p:nvPr/>
          </p:nvSpPr>
          <p:spPr>
            <a:xfrm>
              <a:off x="2902475" y="2719675"/>
              <a:ext cx="25200" cy="19875"/>
            </a:xfrm>
            <a:custGeom>
              <a:avLst/>
              <a:gdLst/>
              <a:ahLst/>
              <a:cxnLst/>
              <a:rect l="l" t="t" r="r" b="b"/>
              <a:pathLst>
                <a:path w="1008" h="795" extrusionOk="0">
                  <a:moveTo>
                    <a:pt x="496" y="0"/>
                  </a:moveTo>
                  <a:cubicBezTo>
                    <a:pt x="217" y="0"/>
                    <a:pt x="0" y="205"/>
                    <a:pt x="0" y="452"/>
                  </a:cubicBezTo>
                  <a:cubicBezTo>
                    <a:pt x="0" y="593"/>
                    <a:pt x="60" y="717"/>
                    <a:pt x="168" y="795"/>
                  </a:cubicBezTo>
                  <a:lnTo>
                    <a:pt x="232" y="795"/>
                  </a:lnTo>
                  <a:cubicBezTo>
                    <a:pt x="433" y="795"/>
                    <a:pt x="668" y="780"/>
                    <a:pt x="884" y="746"/>
                  </a:cubicBezTo>
                  <a:lnTo>
                    <a:pt x="899" y="746"/>
                  </a:lnTo>
                  <a:cubicBezTo>
                    <a:pt x="963" y="672"/>
                    <a:pt x="1008" y="560"/>
                    <a:pt x="1008" y="452"/>
                  </a:cubicBezTo>
                  <a:cubicBezTo>
                    <a:pt x="1008" y="205"/>
                    <a:pt x="776" y="0"/>
                    <a:pt x="511" y="0"/>
                  </a:cubicBezTo>
                  <a:close/>
                </a:path>
              </a:pathLst>
            </a:custGeom>
            <a:solidFill>
              <a:srgbClr val="5580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152;p54"/>
            <p:cNvSpPr/>
            <p:nvPr/>
          </p:nvSpPr>
          <p:spPr>
            <a:xfrm>
              <a:off x="2948650" y="2716600"/>
              <a:ext cx="40125" cy="23325"/>
            </a:xfrm>
            <a:custGeom>
              <a:avLst/>
              <a:gdLst/>
              <a:ahLst/>
              <a:cxnLst/>
              <a:rect l="l" t="t" r="r" b="b"/>
              <a:pathLst>
                <a:path w="1605" h="933" extrusionOk="0">
                  <a:moveTo>
                    <a:pt x="746" y="0"/>
                  </a:moveTo>
                  <a:cubicBezTo>
                    <a:pt x="437" y="49"/>
                    <a:pt x="220" y="280"/>
                    <a:pt x="93" y="496"/>
                  </a:cubicBezTo>
                  <a:cubicBezTo>
                    <a:pt x="0" y="638"/>
                    <a:pt x="93" y="840"/>
                    <a:pt x="265" y="869"/>
                  </a:cubicBezTo>
                  <a:cubicBezTo>
                    <a:pt x="392" y="903"/>
                    <a:pt x="515" y="918"/>
                    <a:pt x="638" y="933"/>
                  </a:cubicBezTo>
                  <a:cubicBezTo>
                    <a:pt x="545" y="840"/>
                    <a:pt x="485" y="731"/>
                    <a:pt x="485" y="590"/>
                  </a:cubicBezTo>
                  <a:cubicBezTo>
                    <a:pt x="485" y="343"/>
                    <a:pt x="702" y="123"/>
                    <a:pt x="981" y="123"/>
                  </a:cubicBezTo>
                  <a:cubicBezTo>
                    <a:pt x="1261" y="123"/>
                    <a:pt x="1493" y="343"/>
                    <a:pt x="1493" y="590"/>
                  </a:cubicBezTo>
                  <a:cubicBezTo>
                    <a:pt x="1493" y="716"/>
                    <a:pt x="1433" y="840"/>
                    <a:pt x="1340" y="918"/>
                  </a:cubicBezTo>
                  <a:cubicBezTo>
                    <a:pt x="1384" y="918"/>
                    <a:pt x="1418" y="903"/>
                    <a:pt x="1448" y="903"/>
                  </a:cubicBezTo>
                  <a:cubicBezTo>
                    <a:pt x="1541" y="888"/>
                    <a:pt x="1605" y="810"/>
                    <a:pt x="1605" y="731"/>
                  </a:cubicBezTo>
                  <a:cubicBezTo>
                    <a:pt x="1605" y="702"/>
                    <a:pt x="1605" y="683"/>
                    <a:pt x="1586" y="653"/>
                  </a:cubicBezTo>
                  <a:cubicBezTo>
                    <a:pt x="1556" y="422"/>
                    <a:pt x="1433" y="78"/>
                    <a:pt x="967" y="0"/>
                  </a:cubicBezTo>
                  <a:close/>
                </a:path>
              </a:pathLst>
            </a:custGeom>
            <a:solidFill>
              <a:srgbClr val="CAE5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153;p54"/>
            <p:cNvSpPr/>
            <p:nvPr/>
          </p:nvSpPr>
          <p:spPr>
            <a:xfrm>
              <a:off x="2960775" y="2719675"/>
              <a:ext cx="25200" cy="20250"/>
            </a:xfrm>
            <a:custGeom>
              <a:avLst/>
              <a:gdLst/>
              <a:ahLst/>
              <a:cxnLst/>
              <a:rect l="l" t="t" r="r" b="b"/>
              <a:pathLst>
                <a:path w="1008" h="810" extrusionOk="0">
                  <a:moveTo>
                    <a:pt x="496" y="0"/>
                  </a:moveTo>
                  <a:cubicBezTo>
                    <a:pt x="217" y="0"/>
                    <a:pt x="0" y="220"/>
                    <a:pt x="0" y="467"/>
                  </a:cubicBezTo>
                  <a:cubicBezTo>
                    <a:pt x="0" y="608"/>
                    <a:pt x="60" y="717"/>
                    <a:pt x="153" y="810"/>
                  </a:cubicBezTo>
                  <a:lnTo>
                    <a:pt x="433" y="810"/>
                  </a:lnTo>
                  <a:cubicBezTo>
                    <a:pt x="605" y="810"/>
                    <a:pt x="746" y="810"/>
                    <a:pt x="855" y="795"/>
                  </a:cubicBezTo>
                  <a:cubicBezTo>
                    <a:pt x="948" y="717"/>
                    <a:pt x="1008" y="593"/>
                    <a:pt x="1008" y="467"/>
                  </a:cubicBezTo>
                  <a:cubicBezTo>
                    <a:pt x="1008" y="220"/>
                    <a:pt x="776" y="0"/>
                    <a:pt x="496" y="0"/>
                  </a:cubicBezTo>
                  <a:close/>
                </a:path>
              </a:pathLst>
            </a:custGeom>
            <a:solidFill>
              <a:srgbClr val="5580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154;p54"/>
            <p:cNvSpPr/>
            <p:nvPr/>
          </p:nvSpPr>
          <p:spPr>
            <a:xfrm>
              <a:off x="2940150" y="2703800"/>
              <a:ext cx="3100" cy="24100"/>
            </a:xfrm>
            <a:custGeom>
              <a:avLst/>
              <a:gdLst/>
              <a:ahLst/>
              <a:cxnLst/>
              <a:rect l="l" t="t" r="r" b="b"/>
              <a:pathLst>
                <a:path w="124" h="964" extrusionOk="0">
                  <a:moveTo>
                    <a:pt x="60" y="1"/>
                  </a:moveTo>
                  <a:cubicBezTo>
                    <a:pt x="16" y="1"/>
                    <a:pt x="1" y="31"/>
                    <a:pt x="1" y="61"/>
                  </a:cubicBezTo>
                  <a:lnTo>
                    <a:pt x="1" y="949"/>
                  </a:lnTo>
                  <a:lnTo>
                    <a:pt x="79" y="949"/>
                  </a:lnTo>
                  <a:cubicBezTo>
                    <a:pt x="94" y="949"/>
                    <a:pt x="109" y="949"/>
                    <a:pt x="124" y="964"/>
                  </a:cubicBezTo>
                  <a:lnTo>
                    <a:pt x="124" y="61"/>
                  </a:lnTo>
                  <a:cubicBezTo>
                    <a:pt x="124" y="31"/>
                    <a:pt x="94" y="1"/>
                    <a:pt x="60" y="1"/>
                  </a:cubicBezTo>
                  <a:close/>
                </a:path>
              </a:pathLst>
            </a:custGeom>
            <a:solidFill>
              <a:srgbClr val="D1BA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155;p54"/>
            <p:cNvSpPr/>
            <p:nvPr/>
          </p:nvSpPr>
          <p:spPr>
            <a:xfrm>
              <a:off x="2953775" y="2704175"/>
              <a:ext cx="33425" cy="12450"/>
            </a:xfrm>
            <a:custGeom>
              <a:avLst/>
              <a:gdLst/>
              <a:ahLst/>
              <a:cxnLst/>
              <a:rect l="l" t="t" r="r" b="b"/>
              <a:pathLst>
                <a:path w="1337" h="498" extrusionOk="0">
                  <a:moveTo>
                    <a:pt x="653" y="1"/>
                  </a:moveTo>
                  <a:cubicBezTo>
                    <a:pt x="373" y="1"/>
                    <a:pt x="153" y="124"/>
                    <a:pt x="94" y="232"/>
                  </a:cubicBezTo>
                  <a:cubicBezTo>
                    <a:pt x="0" y="359"/>
                    <a:pt x="30" y="452"/>
                    <a:pt x="109" y="482"/>
                  </a:cubicBezTo>
                  <a:cubicBezTo>
                    <a:pt x="153" y="497"/>
                    <a:pt x="202" y="497"/>
                    <a:pt x="247" y="497"/>
                  </a:cubicBezTo>
                  <a:cubicBezTo>
                    <a:pt x="295" y="497"/>
                    <a:pt x="340" y="497"/>
                    <a:pt x="388" y="482"/>
                  </a:cubicBezTo>
                  <a:lnTo>
                    <a:pt x="668" y="482"/>
                  </a:lnTo>
                  <a:cubicBezTo>
                    <a:pt x="698" y="467"/>
                    <a:pt x="728" y="467"/>
                    <a:pt x="747" y="467"/>
                  </a:cubicBezTo>
                  <a:cubicBezTo>
                    <a:pt x="821" y="467"/>
                    <a:pt x="885" y="482"/>
                    <a:pt x="963" y="482"/>
                  </a:cubicBezTo>
                  <a:lnTo>
                    <a:pt x="1056" y="482"/>
                  </a:lnTo>
                  <a:cubicBezTo>
                    <a:pt x="1120" y="482"/>
                    <a:pt x="1179" y="482"/>
                    <a:pt x="1228" y="452"/>
                  </a:cubicBezTo>
                  <a:cubicBezTo>
                    <a:pt x="1306" y="419"/>
                    <a:pt x="1336" y="325"/>
                    <a:pt x="1243" y="217"/>
                  </a:cubicBezTo>
                  <a:cubicBezTo>
                    <a:pt x="1164" y="109"/>
                    <a:pt x="948" y="1"/>
                    <a:pt x="683" y="1"/>
                  </a:cubicBezTo>
                  <a:close/>
                </a:path>
              </a:pathLst>
            </a:custGeom>
            <a:solidFill>
              <a:srgbClr val="5580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156;p54"/>
            <p:cNvSpPr/>
            <p:nvPr/>
          </p:nvSpPr>
          <p:spPr>
            <a:xfrm>
              <a:off x="2879150" y="2694600"/>
              <a:ext cx="35375" cy="53550"/>
            </a:xfrm>
            <a:custGeom>
              <a:avLst/>
              <a:gdLst/>
              <a:ahLst/>
              <a:cxnLst/>
              <a:rect l="l" t="t" r="r" b="b"/>
              <a:pathLst>
                <a:path w="1415" h="2142" extrusionOk="0">
                  <a:moveTo>
                    <a:pt x="1344" y="1"/>
                  </a:moveTo>
                  <a:cubicBezTo>
                    <a:pt x="1326" y="1"/>
                    <a:pt x="1307" y="8"/>
                    <a:pt x="1288" y="26"/>
                  </a:cubicBezTo>
                  <a:lnTo>
                    <a:pt x="15" y="2048"/>
                  </a:lnTo>
                  <a:cubicBezTo>
                    <a:pt x="0" y="2078"/>
                    <a:pt x="0" y="2108"/>
                    <a:pt x="30" y="2123"/>
                  </a:cubicBezTo>
                  <a:cubicBezTo>
                    <a:pt x="45" y="2141"/>
                    <a:pt x="45" y="2141"/>
                    <a:pt x="60" y="2141"/>
                  </a:cubicBezTo>
                  <a:cubicBezTo>
                    <a:pt x="75" y="2141"/>
                    <a:pt x="109" y="2123"/>
                    <a:pt x="109" y="2108"/>
                  </a:cubicBezTo>
                  <a:lnTo>
                    <a:pt x="1400" y="89"/>
                  </a:lnTo>
                  <a:cubicBezTo>
                    <a:pt x="1415" y="55"/>
                    <a:pt x="1415" y="26"/>
                    <a:pt x="1381" y="11"/>
                  </a:cubicBezTo>
                  <a:cubicBezTo>
                    <a:pt x="1369" y="5"/>
                    <a:pt x="1356" y="1"/>
                    <a:pt x="134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157;p54"/>
            <p:cNvSpPr/>
            <p:nvPr/>
          </p:nvSpPr>
          <p:spPr>
            <a:xfrm>
              <a:off x="2867475" y="2694600"/>
              <a:ext cx="35400" cy="53550"/>
            </a:xfrm>
            <a:custGeom>
              <a:avLst/>
              <a:gdLst/>
              <a:ahLst/>
              <a:cxnLst/>
              <a:rect l="l" t="t" r="r" b="b"/>
              <a:pathLst>
                <a:path w="1416" h="2142" extrusionOk="0">
                  <a:moveTo>
                    <a:pt x="1344" y="1"/>
                  </a:moveTo>
                  <a:cubicBezTo>
                    <a:pt x="1326" y="1"/>
                    <a:pt x="1308" y="8"/>
                    <a:pt x="1288" y="26"/>
                  </a:cubicBezTo>
                  <a:lnTo>
                    <a:pt x="16" y="2048"/>
                  </a:lnTo>
                  <a:cubicBezTo>
                    <a:pt x="1" y="2078"/>
                    <a:pt x="1" y="2108"/>
                    <a:pt x="31" y="2123"/>
                  </a:cubicBezTo>
                  <a:cubicBezTo>
                    <a:pt x="46" y="2141"/>
                    <a:pt x="46" y="2141"/>
                    <a:pt x="61" y="2141"/>
                  </a:cubicBezTo>
                  <a:cubicBezTo>
                    <a:pt x="76" y="2141"/>
                    <a:pt x="109" y="2123"/>
                    <a:pt x="109" y="2108"/>
                  </a:cubicBezTo>
                  <a:lnTo>
                    <a:pt x="1400" y="89"/>
                  </a:lnTo>
                  <a:cubicBezTo>
                    <a:pt x="1415" y="55"/>
                    <a:pt x="1415" y="26"/>
                    <a:pt x="1382" y="11"/>
                  </a:cubicBezTo>
                  <a:cubicBezTo>
                    <a:pt x="1369" y="5"/>
                    <a:pt x="1357" y="1"/>
                    <a:pt x="134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158;p54"/>
            <p:cNvSpPr/>
            <p:nvPr/>
          </p:nvSpPr>
          <p:spPr>
            <a:xfrm>
              <a:off x="2982875" y="2703950"/>
              <a:ext cx="29975" cy="44200"/>
            </a:xfrm>
            <a:custGeom>
              <a:avLst/>
              <a:gdLst/>
              <a:ahLst/>
              <a:cxnLst/>
              <a:rect l="l" t="t" r="r" b="b"/>
              <a:pathLst>
                <a:path w="1199" h="1768" extrusionOk="0">
                  <a:moveTo>
                    <a:pt x="1114" y="0"/>
                  </a:moveTo>
                  <a:cubicBezTo>
                    <a:pt x="1098" y="0"/>
                    <a:pt x="1084" y="7"/>
                    <a:pt x="1075" y="25"/>
                  </a:cubicBezTo>
                  <a:lnTo>
                    <a:pt x="30" y="1674"/>
                  </a:lnTo>
                  <a:cubicBezTo>
                    <a:pt x="0" y="1704"/>
                    <a:pt x="15" y="1734"/>
                    <a:pt x="49" y="1749"/>
                  </a:cubicBezTo>
                  <a:cubicBezTo>
                    <a:pt x="49" y="1767"/>
                    <a:pt x="64" y="1767"/>
                    <a:pt x="79" y="1767"/>
                  </a:cubicBezTo>
                  <a:cubicBezTo>
                    <a:pt x="94" y="1767"/>
                    <a:pt x="124" y="1749"/>
                    <a:pt x="124" y="1734"/>
                  </a:cubicBezTo>
                  <a:lnTo>
                    <a:pt x="1183" y="103"/>
                  </a:lnTo>
                  <a:cubicBezTo>
                    <a:pt x="1198" y="70"/>
                    <a:pt x="1183" y="25"/>
                    <a:pt x="1150" y="10"/>
                  </a:cubicBezTo>
                  <a:cubicBezTo>
                    <a:pt x="1137" y="4"/>
                    <a:pt x="1125" y="0"/>
                    <a:pt x="111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159;p54"/>
            <p:cNvSpPr/>
            <p:nvPr/>
          </p:nvSpPr>
          <p:spPr>
            <a:xfrm>
              <a:off x="2964225" y="2694700"/>
              <a:ext cx="35375" cy="53450"/>
            </a:xfrm>
            <a:custGeom>
              <a:avLst/>
              <a:gdLst/>
              <a:ahLst/>
              <a:cxnLst/>
              <a:rect l="l" t="t" r="r" b="b"/>
              <a:pathLst>
                <a:path w="1415" h="2138" extrusionOk="0">
                  <a:moveTo>
                    <a:pt x="1360" y="1"/>
                  </a:moveTo>
                  <a:cubicBezTo>
                    <a:pt x="1337" y="1"/>
                    <a:pt x="1313" y="15"/>
                    <a:pt x="1291" y="37"/>
                  </a:cubicBezTo>
                  <a:lnTo>
                    <a:pt x="15" y="2044"/>
                  </a:lnTo>
                  <a:cubicBezTo>
                    <a:pt x="0" y="2074"/>
                    <a:pt x="15" y="2104"/>
                    <a:pt x="30" y="2119"/>
                  </a:cubicBezTo>
                  <a:cubicBezTo>
                    <a:pt x="49" y="2137"/>
                    <a:pt x="64" y="2137"/>
                    <a:pt x="79" y="2137"/>
                  </a:cubicBezTo>
                  <a:cubicBezTo>
                    <a:pt x="94" y="2137"/>
                    <a:pt x="108" y="2119"/>
                    <a:pt x="123" y="2104"/>
                  </a:cubicBezTo>
                  <a:lnTo>
                    <a:pt x="1399" y="100"/>
                  </a:lnTo>
                  <a:cubicBezTo>
                    <a:pt x="1414" y="66"/>
                    <a:pt x="1414" y="37"/>
                    <a:pt x="1385" y="7"/>
                  </a:cubicBezTo>
                  <a:cubicBezTo>
                    <a:pt x="1377" y="3"/>
                    <a:pt x="1368" y="1"/>
                    <a:pt x="1360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160;p54"/>
            <p:cNvSpPr/>
            <p:nvPr/>
          </p:nvSpPr>
          <p:spPr>
            <a:xfrm>
              <a:off x="2859275" y="2693275"/>
              <a:ext cx="155900" cy="57950"/>
            </a:xfrm>
            <a:custGeom>
              <a:avLst/>
              <a:gdLst/>
              <a:ahLst/>
              <a:cxnLst/>
              <a:rect l="l" t="t" r="r" b="b"/>
              <a:pathLst>
                <a:path w="6236" h="2318" extrusionOk="0">
                  <a:moveTo>
                    <a:pt x="5877" y="187"/>
                  </a:moveTo>
                  <a:cubicBezTo>
                    <a:pt x="5926" y="187"/>
                    <a:pt x="5985" y="202"/>
                    <a:pt x="6019" y="250"/>
                  </a:cubicBezTo>
                  <a:cubicBezTo>
                    <a:pt x="6034" y="265"/>
                    <a:pt x="6049" y="295"/>
                    <a:pt x="6049" y="329"/>
                  </a:cubicBezTo>
                  <a:lnTo>
                    <a:pt x="6019" y="1571"/>
                  </a:lnTo>
                  <a:cubicBezTo>
                    <a:pt x="6000" y="1881"/>
                    <a:pt x="5706" y="2131"/>
                    <a:pt x="5333" y="2131"/>
                  </a:cubicBezTo>
                  <a:lnTo>
                    <a:pt x="4292" y="2131"/>
                  </a:lnTo>
                  <a:cubicBezTo>
                    <a:pt x="3889" y="2131"/>
                    <a:pt x="3560" y="1851"/>
                    <a:pt x="3560" y="1508"/>
                  </a:cubicBezTo>
                  <a:cubicBezTo>
                    <a:pt x="3560" y="1385"/>
                    <a:pt x="3452" y="1276"/>
                    <a:pt x="3314" y="1276"/>
                  </a:cubicBezTo>
                  <a:lnTo>
                    <a:pt x="3094" y="1276"/>
                  </a:lnTo>
                  <a:cubicBezTo>
                    <a:pt x="2956" y="1276"/>
                    <a:pt x="2848" y="1385"/>
                    <a:pt x="2848" y="1508"/>
                  </a:cubicBezTo>
                  <a:cubicBezTo>
                    <a:pt x="2848" y="1851"/>
                    <a:pt x="2519" y="2116"/>
                    <a:pt x="2116" y="2116"/>
                  </a:cubicBezTo>
                  <a:lnTo>
                    <a:pt x="669" y="2116"/>
                  </a:lnTo>
                  <a:cubicBezTo>
                    <a:pt x="404" y="2116"/>
                    <a:pt x="187" y="1929"/>
                    <a:pt x="187" y="1709"/>
                  </a:cubicBezTo>
                  <a:lnTo>
                    <a:pt x="187" y="280"/>
                  </a:lnTo>
                  <a:cubicBezTo>
                    <a:pt x="187" y="235"/>
                    <a:pt x="251" y="187"/>
                    <a:pt x="310" y="187"/>
                  </a:cubicBezTo>
                  <a:close/>
                  <a:moveTo>
                    <a:pt x="310" y="0"/>
                  </a:moveTo>
                  <a:cubicBezTo>
                    <a:pt x="142" y="0"/>
                    <a:pt x="1" y="123"/>
                    <a:pt x="1" y="280"/>
                  </a:cubicBezTo>
                  <a:lnTo>
                    <a:pt x="1" y="1709"/>
                  </a:lnTo>
                  <a:cubicBezTo>
                    <a:pt x="1" y="2037"/>
                    <a:pt x="310" y="2302"/>
                    <a:pt x="669" y="2302"/>
                  </a:cubicBezTo>
                  <a:lnTo>
                    <a:pt x="2116" y="2302"/>
                  </a:lnTo>
                  <a:cubicBezTo>
                    <a:pt x="2627" y="2302"/>
                    <a:pt x="3034" y="1944"/>
                    <a:pt x="3034" y="1508"/>
                  </a:cubicBezTo>
                  <a:cubicBezTo>
                    <a:pt x="3034" y="1493"/>
                    <a:pt x="3064" y="1463"/>
                    <a:pt x="3094" y="1463"/>
                  </a:cubicBezTo>
                  <a:lnTo>
                    <a:pt x="3314" y="1463"/>
                  </a:lnTo>
                  <a:cubicBezTo>
                    <a:pt x="3344" y="1463"/>
                    <a:pt x="3374" y="1493"/>
                    <a:pt x="3374" y="1508"/>
                  </a:cubicBezTo>
                  <a:cubicBezTo>
                    <a:pt x="3374" y="1959"/>
                    <a:pt x="3795" y="2317"/>
                    <a:pt x="4292" y="2317"/>
                  </a:cubicBezTo>
                  <a:lnTo>
                    <a:pt x="5333" y="2317"/>
                  </a:lnTo>
                  <a:cubicBezTo>
                    <a:pt x="5799" y="2317"/>
                    <a:pt x="6187" y="1989"/>
                    <a:pt x="6206" y="1586"/>
                  </a:cubicBezTo>
                  <a:lnTo>
                    <a:pt x="6235" y="329"/>
                  </a:lnTo>
                  <a:cubicBezTo>
                    <a:pt x="6235" y="250"/>
                    <a:pt x="6206" y="172"/>
                    <a:pt x="6142" y="108"/>
                  </a:cubicBezTo>
                  <a:cubicBezTo>
                    <a:pt x="6079" y="49"/>
                    <a:pt x="5985" y="0"/>
                    <a:pt x="58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161;p54"/>
            <p:cNvSpPr/>
            <p:nvPr/>
          </p:nvSpPr>
          <p:spPr>
            <a:xfrm>
              <a:off x="3003850" y="2706150"/>
              <a:ext cx="400" cy="1125"/>
            </a:xfrm>
            <a:custGeom>
              <a:avLst/>
              <a:gdLst/>
              <a:ahLst/>
              <a:cxnLst/>
              <a:rect l="l" t="t" r="r" b="b"/>
              <a:pathLst>
                <a:path w="16" h="45" extrusionOk="0">
                  <a:moveTo>
                    <a:pt x="1" y="0"/>
                  </a:moveTo>
                  <a:lnTo>
                    <a:pt x="1" y="45"/>
                  </a:lnTo>
                  <a:lnTo>
                    <a:pt x="16" y="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1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162;p54"/>
            <p:cNvSpPr/>
            <p:nvPr/>
          </p:nvSpPr>
          <p:spPr>
            <a:xfrm>
              <a:off x="2863200" y="2844850"/>
              <a:ext cx="151600" cy="178475"/>
            </a:xfrm>
            <a:custGeom>
              <a:avLst/>
              <a:gdLst/>
              <a:ahLst/>
              <a:cxnLst/>
              <a:rect l="l" t="t" r="r" b="b"/>
              <a:pathLst>
                <a:path w="6064" h="7139" extrusionOk="0">
                  <a:moveTo>
                    <a:pt x="0" y="0"/>
                  </a:moveTo>
                  <a:lnTo>
                    <a:pt x="1150" y="2877"/>
                  </a:lnTo>
                  <a:lnTo>
                    <a:pt x="2907" y="7138"/>
                  </a:lnTo>
                  <a:lnTo>
                    <a:pt x="3172" y="7138"/>
                  </a:lnTo>
                  <a:lnTo>
                    <a:pt x="4929" y="2877"/>
                  </a:lnTo>
                  <a:lnTo>
                    <a:pt x="6064" y="0"/>
                  </a:lnTo>
                  <a:lnTo>
                    <a:pt x="4631" y="0"/>
                  </a:lnTo>
                  <a:lnTo>
                    <a:pt x="3030" y="1743"/>
                  </a:lnTo>
                  <a:lnTo>
                    <a:pt x="1321" y="0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163;p54"/>
            <p:cNvSpPr/>
            <p:nvPr/>
          </p:nvSpPr>
          <p:spPr>
            <a:xfrm>
              <a:off x="2863200" y="2844850"/>
              <a:ext cx="7775" cy="25"/>
            </a:xfrm>
            <a:custGeom>
              <a:avLst/>
              <a:gdLst/>
              <a:ahLst/>
              <a:cxnLst/>
              <a:rect l="l" t="t" r="r" b="b"/>
              <a:pathLst>
                <a:path w="311" h="1" extrusionOk="0">
                  <a:moveTo>
                    <a:pt x="0" y="0"/>
                  </a:moveTo>
                  <a:lnTo>
                    <a:pt x="0" y="0"/>
                  </a:lnTo>
                  <a:lnTo>
                    <a:pt x="310" y="0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E0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164;p54"/>
            <p:cNvSpPr/>
            <p:nvPr/>
          </p:nvSpPr>
          <p:spPr>
            <a:xfrm>
              <a:off x="2863200" y="2844850"/>
              <a:ext cx="151600" cy="178475"/>
            </a:xfrm>
            <a:custGeom>
              <a:avLst/>
              <a:gdLst/>
              <a:ahLst/>
              <a:cxnLst/>
              <a:rect l="l" t="t" r="r" b="b"/>
              <a:pathLst>
                <a:path w="6064" h="7139" extrusionOk="0">
                  <a:moveTo>
                    <a:pt x="0" y="0"/>
                  </a:moveTo>
                  <a:lnTo>
                    <a:pt x="1150" y="2877"/>
                  </a:lnTo>
                  <a:lnTo>
                    <a:pt x="2907" y="7138"/>
                  </a:lnTo>
                  <a:lnTo>
                    <a:pt x="3172" y="7138"/>
                  </a:lnTo>
                  <a:lnTo>
                    <a:pt x="4929" y="2877"/>
                  </a:lnTo>
                  <a:lnTo>
                    <a:pt x="6064" y="0"/>
                  </a:lnTo>
                  <a:lnTo>
                    <a:pt x="5750" y="0"/>
                  </a:lnTo>
                  <a:lnTo>
                    <a:pt x="4929" y="2082"/>
                  </a:lnTo>
                  <a:lnTo>
                    <a:pt x="3172" y="6343"/>
                  </a:lnTo>
                  <a:lnTo>
                    <a:pt x="2907" y="6343"/>
                  </a:lnTo>
                  <a:lnTo>
                    <a:pt x="1150" y="2082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95C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165;p54"/>
            <p:cNvSpPr/>
            <p:nvPr/>
          </p:nvSpPr>
          <p:spPr>
            <a:xfrm>
              <a:off x="2881850" y="2850825"/>
              <a:ext cx="113925" cy="60925"/>
            </a:xfrm>
            <a:custGeom>
              <a:avLst/>
              <a:gdLst/>
              <a:ahLst/>
              <a:cxnLst/>
              <a:rect l="l" t="t" r="r" b="b"/>
              <a:pathLst>
                <a:path w="4557" h="2437" extrusionOk="0">
                  <a:moveTo>
                    <a:pt x="4521" y="0"/>
                  </a:moveTo>
                  <a:cubicBezTo>
                    <a:pt x="4512" y="0"/>
                    <a:pt x="4500" y="4"/>
                    <a:pt x="4493" y="11"/>
                  </a:cubicBezTo>
                  <a:lnTo>
                    <a:pt x="2254" y="2373"/>
                  </a:lnTo>
                  <a:lnTo>
                    <a:pt x="60" y="120"/>
                  </a:lnTo>
                  <a:cubicBezTo>
                    <a:pt x="53" y="112"/>
                    <a:pt x="45" y="108"/>
                    <a:pt x="38" y="108"/>
                  </a:cubicBezTo>
                  <a:cubicBezTo>
                    <a:pt x="30" y="108"/>
                    <a:pt x="23" y="112"/>
                    <a:pt x="16" y="120"/>
                  </a:cubicBezTo>
                  <a:cubicBezTo>
                    <a:pt x="1" y="135"/>
                    <a:pt x="1" y="149"/>
                    <a:pt x="16" y="164"/>
                  </a:cubicBezTo>
                  <a:lnTo>
                    <a:pt x="2224" y="2437"/>
                  </a:lnTo>
                  <a:lnTo>
                    <a:pt x="2284" y="2437"/>
                  </a:lnTo>
                  <a:lnTo>
                    <a:pt x="4538" y="41"/>
                  </a:lnTo>
                  <a:cubicBezTo>
                    <a:pt x="4556" y="41"/>
                    <a:pt x="4556" y="11"/>
                    <a:pt x="4538" y="11"/>
                  </a:cubicBezTo>
                  <a:cubicBezTo>
                    <a:pt x="4538" y="4"/>
                    <a:pt x="4530" y="0"/>
                    <a:pt x="4521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166;p54"/>
            <p:cNvSpPr/>
            <p:nvPr/>
          </p:nvSpPr>
          <p:spPr>
            <a:xfrm>
              <a:off x="2799400" y="3003425"/>
              <a:ext cx="22225" cy="26050"/>
            </a:xfrm>
            <a:custGeom>
              <a:avLst/>
              <a:gdLst/>
              <a:ahLst/>
              <a:cxnLst/>
              <a:rect l="l" t="t" r="r" b="b"/>
              <a:pathLst>
                <a:path w="889" h="1042" extrusionOk="0">
                  <a:moveTo>
                    <a:pt x="888" y="0"/>
                  </a:moveTo>
                  <a:lnTo>
                    <a:pt x="0" y="1041"/>
                  </a:lnTo>
                  <a:lnTo>
                    <a:pt x="717" y="1041"/>
                  </a:lnTo>
                  <a:cubicBezTo>
                    <a:pt x="717" y="918"/>
                    <a:pt x="732" y="795"/>
                    <a:pt x="746" y="668"/>
                  </a:cubicBezTo>
                  <a:lnTo>
                    <a:pt x="888" y="0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167;p54"/>
            <p:cNvSpPr/>
            <p:nvPr/>
          </p:nvSpPr>
          <p:spPr>
            <a:xfrm>
              <a:off x="2862350" y="2844850"/>
              <a:ext cx="875" cy="25"/>
            </a:xfrm>
            <a:custGeom>
              <a:avLst/>
              <a:gdLst/>
              <a:ahLst/>
              <a:cxnLst/>
              <a:rect l="l" t="t" r="r" b="b"/>
              <a:pathLst>
                <a:path w="35" h="1" extrusionOk="0">
                  <a:moveTo>
                    <a:pt x="1" y="0"/>
                  </a:moveTo>
                  <a:lnTo>
                    <a:pt x="1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168;p54"/>
            <p:cNvSpPr/>
            <p:nvPr/>
          </p:nvSpPr>
          <p:spPr>
            <a:xfrm>
              <a:off x="2715450" y="2844850"/>
              <a:ext cx="447750" cy="261950"/>
            </a:xfrm>
            <a:custGeom>
              <a:avLst/>
              <a:gdLst/>
              <a:ahLst/>
              <a:cxnLst/>
              <a:rect l="l" t="t" r="r" b="b"/>
              <a:pathLst>
                <a:path w="17910" h="10478" extrusionOk="0">
                  <a:moveTo>
                    <a:pt x="5426" y="0"/>
                  </a:moveTo>
                  <a:cubicBezTo>
                    <a:pt x="3805" y="0"/>
                    <a:pt x="2393" y="1086"/>
                    <a:pt x="1959" y="2627"/>
                  </a:cubicBezTo>
                  <a:lnTo>
                    <a:pt x="0" y="10448"/>
                  </a:lnTo>
                  <a:lnTo>
                    <a:pt x="2892" y="10463"/>
                  </a:lnTo>
                  <a:lnTo>
                    <a:pt x="3377" y="10463"/>
                  </a:lnTo>
                  <a:lnTo>
                    <a:pt x="4944" y="10478"/>
                  </a:lnTo>
                  <a:lnTo>
                    <a:pt x="4944" y="10463"/>
                  </a:lnTo>
                  <a:lnTo>
                    <a:pt x="14384" y="10463"/>
                  </a:lnTo>
                  <a:lnTo>
                    <a:pt x="14384" y="7384"/>
                  </a:lnTo>
                  <a:lnTo>
                    <a:pt x="15518" y="7384"/>
                  </a:lnTo>
                  <a:lnTo>
                    <a:pt x="17910" y="5955"/>
                  </a:lnTo>
                  <a:lnTo>
                    <a:pt x="14787" y="1056"/>
                  </a:lnTo>
                  <a:cubicBezTo>
                    <a:pt x="13899" y="64"/>
                    <a:pt x="13309" y="15"/>
                    <a:pt x="11974" y="0"/>
                  </a:cubicBezTo>
                  <a:lnTo>
                    <a:pt x="10839" y="2877"/>
                  </a:lnTo>
                  <a:lnTo>
                    <a:pt x="9082" y="7138"/>
                  </a:lnTo>
                  <a:lnTo>
                    <a:pt x="8817" y="7138"/>
                  </a:lnTo>
                  <a:lnTo>
                    <a:pt x="7060" y="2877"/>
                  </a:lnTo>
                  <a:lnTo>
                    <a:pt x="5910" y="0"/>
                  </a:lnTo>
                  <a:lnTo>
                    <a:pt x="5459" y="0"/>
                  </a:lnTo>
                  <a:cubicBezTo>
                    <a:pt x="5448" y="0"/>
                    <a:pt x="5437" y="0"/>
                    <a:pt x="542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169;p54"/>
            <p:cNvSpPr/>
            <p:nvPr/>
          </p:nvSpPr>
          <p:spPr>
            <a:xfrm>
              <a:off x="3048925" y="3032625"/>
              <a:ext cx="26125" cy="73800"/>
            </a:xfrm>
            <a:custGeom>
              <a:avLst/>
              <a:gdLst/>
              <a:ahLst/>
              <a:cxnLst/>
              <a:rect l="l" t="t" r="r" b="b"/>
              <a:pathLst>
                <a:path w="1045" h="2952" extrusionOk="0">
                  <a:moveTo>
                    <a:pt x="142" y="0"/>
                  </a:moveTo>
                  <a:lnTo>
                    <a:pt x="0" y="2922"/>
                  </a:lnTo>
                  <a:lnTo>
                    <a:pt x="1045" y="2952"/>
                  </a:lnTo>
                  <a:lnTo>
                    <a:pt x="1026" y="526"/>
                  </a:lnTo>
                  <a:cubicBezTo>
                    <a:pt x="918" y="482"/>
                    <a:pt x="795" y="403"/>
                    <a:pt x="672" y="325"/>
                  </a:cubicBezTo>
                  <a:cubicBezTo>
                    <a:pt x="545" y="261"/>
                    <a:pt x="422" y="187"/>
                    <a:pt x="299" y="108"/>
                  </a:cubicBezTo>
                  <a:cubicBezTo>
                    <a:pt x="235" y="60"/>
                    <a:pt x="187" y="30"/>
                    <a:pt x="142" y="0"/>
                  </a:cubicBezTo>
                  <a:close/>
                </a:path>
              </a:pathLst>
            </a:custGeom>
            <a:solidFill>
              <a:srgbClr val="E4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170;p54"/>
            <p:cNvSpPr/>
            <p:nvPr/>
          </p:nvSpPr>
          <p:spPr>
            <a:xfrm>
              <a:off x="2804525" y="2960700"/>
              <a:ext cx="23350" cy="144975"/>
            </a:xfrm>
            <a:custGeom>
              <a:avLst/>
              <a:gdLst/>
              <a:ahLst/>
              <a:cxnLst/>
              <a:rect l="l" t="t" r="r" b="b"/>
              <a:pathLst>
                <a:path w="934" h="5799" extrusionOk="0">
                  <a:moveTo>
                    <a:pt x="900" y="1"/>
                  </a:moveTo>
                  <a:cubicBezTo>
                    <a:pt x="885" y="1"/>
                    <a:pt x="870" y="15"/>
                    <a:pt x="870" y="30"/>
                  </a:cubicBezTo>
                  <a:lnTo>
                    <a:pt x="0" y="5769"/>
                  </a:lnTo>
                  <a:cubicBezTo>
                    <a:pt x="0" y="5784"/>
                    <a:pt x="15" y="5799"/>
                    <a:pt x="30" y="5799"/>
                  </a:cubicBezTo>
                  <a:cubicBezTo>
                    <a:pt x="45" y="5799"/>
                    <a:pt x="60" y="5799"/>
                    <a:pt x="60" y="5784"/>
                  </a:cubicBezTo>
                  <a:lnTo>
                    <a:pt x="933" y="30"/>
                  </a:lnTo>
                  <a:cubicBezTo>
                    <a:pt x="933" y="15"/>
                    <a:pt x="933" y="1"/>
                    <a:pt x="915" y="1"/>
                  </a:cubicBezTo>
                  <a:close/>
                </a:path>
              </a:pathLst>
            </a:custGeom>
            <a:solidFill>
              <a:srgbClr val="D1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171;p54"/>
            <p:cNvSpPr/>
            <p:nvPr/>
          </p:nvSpPr>
          <p:spPr>
            <a:xfrm>
              <a:off x="2827000" y="2860050"/>
              <a:ext cx="82850" cy="143400"/>
            </a:xfrm>
            <a:custGeom>
              <a:avLst/>
              <a:gdLst/>
              <a:ahLst/>
              <a:cxnLst/>
              <a:rect l="l" t="t" r="r" b="b"/>
              <a:pathLst>
                <a:path w="3314" h="5736" extrusionOk="0">
                  <a:moveTo>
                    <a:pt x="997" y="1"/>
                  </a:moveTo>
                  <a:lnTo>
                    <a:pt x="997" y="16"/>
                  </a:lnTo>
                  <a:lnTo>
                    <a:pt x="64" y="404"/>
                  </a:lnTo>
                  <a:cubicBezTo>
                    <a:pt x="34" y="419"/>
                    <a:pt x="16" y="433"/>
                    <a:pt x="1" y="482"/>
                  </a:cubicBezTo>
                  <a:cubicBezTo>
                    <a:pt x="1" y="512"/>
                    <a:pt x="16" y="542"/>
                    <a:pt x="34" y="560"/>
                  </a:cubicBezTo>
                  <a:lnTo>
                    <a:pt x="1542" y="1959"/>
                  </a:lnTo>
                  <a:cubicBezTo>
                    <a:pt x="1542" y="1974"/>
                    <a:pt x="1557" y="1989"/>
                    <a:pt x="1542" y="2004"/>
                  </a:cubicBezTo>
                  <a:cubicBezTo>
                    <a:pt x="1542" y="2004"/>
                    <a:pt x="1542" y="2019"/>
                    <a:pt x="1527" y="2019"/>
                  </a:cubicBezTo>
                  <a:lnTo>
                    <a:pt x="594" y="2426"/>
                  </a:lnTo>
                  <a:cubicBezTo>
                    <a:pt x="575" y="2441"/>
                    <a:pt x="545" y="2471"/>
                    <a:pt x="545" y="2500"/>
                  </a:cubicBezTo>
                  <a:cubicBezTo>
                    <a:pt x="530" y="2534"/>
                    <a:pt x="545" y="2564"/>
                    <a:pt x="560" y="2579"/>
                  </a:cubicBezTo>
                  <a:lnTo>
                    <a:pt x="3265" y="5735"/>
                  </a:lnTo>
                  <a:lnTo>
                    <a:pt x="3314" y="5735"/>
                  </a:lnTo>
                  <a:lnTo>
                    <a:pt x="3314" y="5691"/>
                  </a:lnTo>
                  <a:lnTo>
                    <a:pt x="609" y="2549"/>
                  </a:lnTo>
                  <a:cubicBezTo>
                    <a:pt x="609" y="2534"/>
                    <a:pt x="594" y="2519"/>
                    <a:pt x="609" y="2500"/>
                  </a:cubicBezTo>
                  <a:cubicBezTo>
                    <a:pt x="609" y="2500"/>
                    <a:pt x="609" y="2486"/>
                    <a:pt x="624" y="2486"/>
                  </a:cubicBezTo>
                  <a:lnTo>
                    <a:pt x="1557" y="2083"/>
                  </a:lnTo>
                  <a:cubicBezTo>
                    <a:pt x="1586" y="2068"/>
                    <a:pt x="1601" y="2034"/>
                    <a:pt x="1601" y="2004"/>
                  </a:cubicBezTo>
                  <a:cubicBezTo>
                    <a:pt x="1620" y="1974"/>
                    <a:pt x="1601" y="1941"/>
                    <a:pt x="1571" y="1911"/>
                  </a:cubicBezTo>
                  <a:lnTo>
                    <a:pt x="79" y="527"/>
                  </a:lnTo>
                  <a:cubicBezTo>
                    <a:pt x="79" y="512"/>
                    <a:pt x="64" y="497"/>
                    <a:pt x="64" y="482"/>
                  </a:cubicBezTo>
                  <a:lnTo>
                    <a:pt x="94" y="448"/>
                  </a:lnTo>
                  <a:lnTo>
                    <a:pt x="1012" y="60"/>
                  </a:lnTo>
                  <a:cubicBezTo>
                    <a:pt x="1027" y="60"/>
                    <a:pt x="1042" y="45"/>
                    <a:pt x="1027" y="30"/>
                  </a:cubicBezTo>
                  <a:cubicBezTo>
                    <a:pt x="1027" y="16"/>
                    <a:pt x="1012" y="1"/>
                    <a:pt x="997" y="1"/>
                  </a:cubicBezTo>
                  <a:close/>
                </a:path>
              </a:pathLst>
            </a:custGeom>
            <a:solidFill>
              <a:srgbClr val="D1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172;p54"/>
            <p:cNvSpPr/>
            <p:nvPr/>
          </p:nvSpPr>
          <p:spPr>
            <a:xfrm>
              <a:off x="2963475" y="2860050"/>
              <a:ext cx="73425" cy="143400"/>
            </a:xfrm>
            <a:custGeom>
              <a:avLst/>
              <a:gdLst/>
              <a:ahLst/>
              <a:cxnLst/>
              <a:rect l="l" t="t" r="r" b="b"/>
              <a:pathLst>
                <a:path w="2937" h="5736" extrusionOk="0">
                  <a:moveTo>
                    <a:pt x="2317" y="1"/>
                  </a:moveTo>
                  <a:cubicBezTo>
                    <a:pt x="2299" y="1"/>
                    <a:pt x="2299" y="16"/>
                    <a:pt x="2284" y="30"/>
                  </a:cubicBezTo>
                  <a:cubicBezTo>
                    <a:pt x="2284" y="45"/>
                    <a:pt x="2284" y="60"/>
                    <a:pt x="2299" y="60"/>
                  </a:cubicBezTo>
                  <a:lnTo>
                    <a:pt x="2922" y="325"/>
                  </a:lnTo>
                  <a:cubicBezTo>
                    <a:pt x="2922" y="310"/>
                    <a:pt x="2922" y="280"/>
                    <a:pt x="2937" y="262"/>
                  </a:cubicBezTo>
                  <a:lnTo>
                    <a:pt x="2332" y="16"/>
                  </a:lnTo>
                  <a:cubicBezTo>
                    <a:pt x="2332" y="1"/>
                    <a:pt x="2317" y="1"/>
                    <a:pt x="2317" y="1"/>
                  </a:cubicBezTo>
                  <a:close/>
                  <a:moveTo>
                    <a:pt x="2844" y="900"/>
                  </a:moveTo>
                  <a:cubicBezTo>
                    <a:pt x="2829" y="900"/>
                    <a:pt x="2829" y="900"/>
                    <a:pt x="2829" y="913"/>
                  </a:cubicBezTo>
                  <a:lnTo>
                    <a:pt x="2829" y="913"/>
                  </a:lnTo>
                  <a:lnTo>
                    <a:pt x="2844" y="900"/>
                  </a:lnTo>
                  <a:close/>
                  <a:moveTo>
                    <a:pt x="2829" y="913"/>
                  </a:moveTo>
                  <a:lnTo>
                    <a:pt x="1739" y="1911"/>
                  </a:lnTo>
                  <a:cubicBezTo>
                    <a:pt x="1724" y="1941"/>
                    <a:pt x="1709" y="1974"/>
                    <a:pt x="1709" y="2004"/>
                  </a:cubicBezTo>
                  <a:cubicBezTo>
                    <a:pt x="1724" y="2034"/>
                    <a:pt x="1739" y="2068"/>
                    <a:pt x="1773" y="2083"/>
                  </a:cubicBezTo>
                  <a:lnTo>
                    <a:pt x="2564" y="2426"/>
                  </a:lnTo>
                  <a:cubicBezTo>
                    <a:pt x="2564" y="2407"/>
                    <a:pt x="2579" y="2377"/>
                    <a:pt x="2579" y="2362"/>
                  </a:cubicBezTo>
                  <a:lnTo>
                    <a:pt x="1803" y="2019"/>
                  </a:lnTo>
                  <a:cubicBezTo>
                    <a:pt x="1788" y="2019"/>
                    <a:pt x="1773" y="2004"/>
                    <a:pt x="1773" y="2004"/>
                  </a:cubicBezTo>
                  <a:cubicBezTo>
                    <a:pt x="1773" y="1989"/>
                    <a:pt x="1773" y="1974"/>
                    <a:pt x="1788" y="1959"/>
                  </a:cubicBezTo>
                  <a:lnTo>
                    <a:pt x="2829" y="993"/>
                  </a:lnTo>
                  <a:lnTo>
                    <a:pt x="2829" y="915"/>
                  </a:lnTo>
                  <a:cubicBezTo>
                    <a:pt x="2829" y="914"/>
                    <a:pt x="2829" y="914"/>
                    <a:pt x="2829" y="913"/>
                  </a:cubicBezTo>
                  <a:close/>
                  <a:moveTo>
                    <a:pt x="2504" y="2780"/>
                  </a:moveTo>
                  <a:lnTo>
                    <a:pt x="15" y="5691"/>
                  </a:lnTo>
                  <a:cubicBezTo>
                    <a:pt x="0" y="5706"/>
                    <a:pt x="0" y="5720"/>
                    <a:pt x="15" y="5735"/>
                  </a:cubicBezTo>
                  <a:lnTo>
                    <a:pt x="60" y="5735"/>
                  </a:lnTo>
                  <a:lnTo>
                    <a:pt x="2485" y="2892"/>
                  </a:lnTo>
                  <a:cubicBezTo>
                    <a:pt x="2485" y="2859"/>
                    <a:pt x="2504" y="2814"/>
                    <a:pt x="2504" y="2780"/>
                  </a:cubicBezTo>
                  <a:close/>
                </a:path>
              </a:pathLst>
            </a:custGeom>
            <a:solidFill>
              <a:srgbClr val="D1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173;p54"/>
            <p:cNvSpPr/>
            <p:nvPr/>
          </p:nvSpPr>
          <p:spPr>
            <a:xfrm>
              <a:off x="2938200" y="3028700"/>
              <a:ext cx="1600" cy="76975"/>
            </a:xfrm>
            <a:custGeom>
              <a:avLst/>
              <a:gdLst/>
              <a:ahLst/>
              <a:cxnLst/>
              <a:rect l="l" t="t" r="r" b="b"/>
              <a:pathLst>
                <a:path w="64" h="3079" extrusionOk="0">
                  <a:moveTo>
                    <a:pt x="30" y="1"/>
                  </a:moveTo>
                  <a:cubicBezTo>
                    <a:pt x="15" y="1"/>
                    <a:pt x="0" y="15"/>
                    <a:pt x="0" y="30"/>
                  </a:cubicBezTo>
                  <a:lnTo>
                    <a:pt x="0" y="3049"/>
                  </a:lnTo>
                  <a:cubicBezTo>
                    <a:pt x="0" y="3064"/>
                    <a:pt x="15" y="3079"/>
                    <a:pt x="30" y="3079"/>
                  </a:cubicBezTo>
                  <a:cubicBezTo>
                    <a:pt x="45" y="3079"/>
                    <a:pt x="64" y="3064"/>
                    <a:pt x="64" y="3049"/>
                  </a:cubicBezTo>
                  <a:lnTo>
                    <a:pt x="64" y="30"/>
                  </a:lnTo>
                  <a:cubicBezTo>
                    <a:pt x="64" y="15"/>
                    <a:pt x="45" y="1"/>
                    <a:pt x="30" y="1"/>
                  </a:cubicBezTo>
                  <a:close/>
                </a:path>
              </a:pathLst>
            </a:custGeom>
            <a:solidFill>
              <a:srgbClr val="D1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174;p54"/>
            <p:cNvSpPr/>
            <p:nvPr/>
          </p:nvSpPr>
          <p:spPr>
            <a:xfrm>
              <a:off x="3092850" y="2866200"/>
              <a:ext cx="11675" cy="11700"/>
            </a:xfrm>
            <a:custGeom>
              <a:avLst/>
              <a:gdLst/>
              <a:ahLst/>
              <a:cxnLst/>
              <a:rect l="l" t="t" r="r" b="b"/>
              <a:pathLst>
                <a:path w="467" h="468" extrusionOk="0">
                  <a:moveTo>
                    <a:pt x="236" y="1"/>
                  </a:moveTo>
                  <a:cubicBezTo>
                    <a:pt x="109" y="1"/>
                    <a:pt x="1" y="109"/>
                    <a:pt x="1" y="236"/>
                  </a:cubicBezTo>
                  <a:cubicBezTo>
                    <a:pt x="1" y="359"/>
                    <a:pt x="109" y="467"/>
                    <a:pt x="236" y="467"/>
                  </a:cubicBezTo>
                  <a:cubicBezTo>
                    <a:pt x="359" y="467"/>
                    <a:pt x="467" y="359"/>
                    <a:pt x="467" y="236"/>
                  </a:cubicBezTo>
                  <a:cubicBezTo>
                    <a:pt x="467" y="109"/>
                    <a:pt x="359" y="1"/>
                    <a:pt x="23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175;p54"/>
            <p:cNvSpPr/>
            <p:nvPr/>
          </p:nvSpPr>
          <p:spPr>
            <a:xfrm>
              <a:off x="3022525" y="2801275"/>
              <a:ext cx="153925" cy="253450"/>
            </a:xfrm>
            <a:custGeom>
              <a:avLst/>
              <a:gdLst/>
              <a:ahLst/>
              <a:cxnLst/>
              <a:rect l="l" t="t" r="r" b="b"/>
              <a:pathLst>
                <a:path w="6157" h="10138" extrusionOk="0">
                  <a:moveTo>
                    <a:pt x="963" y="1"/>
                  </a:moveTo>
                  <a:cubicBezTo>
                    <a:pt x="810" y="1090"/>
                    <a:pt x="638" y="2180"/>
                    <a:pt x="467" y="3266"/>
                  </a:cubicBezTo>
                  <a:cubicBezTo>
                    <a:pt x="310" y="4370"/>
                    <a:pt x="15" y="5475"/>
                    <a:pt x="0" y="6594"/>
                  </a:cubicBezTo>
                  <a:cubicBezTo>
                    <a:pt x="0" y="7154"/>
                    <a:pt x="94" y="7743"/>
                    <a:pt x="344" y="8243"/>
                  </a:cubicBezTo>
                  <a:cubicBezTo>
                    <a:pt x="732" y="8989"/>
                    <a:pt x="1463" y="9501"/>
                    <a:pt x="2224" y="9829"/>
                  </a:cubicBezTo>
                  <a:cubicBezTo>
                    <a:pt x="2688" y="10011"/>
                    <a:pt x="3183" y="10138"/>
                    <a:pt x="3676" y="10138"/>
                  </a:cubicBezTo>
                  <a:cubicBezTo>
                    <a:pt x="3809" y="10138"/>
                    <a:pt x="3942" y="10129"/>
                    <a:pt x="4075" y="10109"/>
                  </a:cubicBezTo>
                  <a:cubicBezTo>
                    <a:pt x="5008" y="9952"/>
                    <a:pt x="5627" y="9221"/>
                    <a:pt x="5847" y="8321"/>
                  </a:cubicBezTo>
                  <a:cubicBezTo>
                    <a:pt x="6157" y="7139"/>
                    <a:pt x="5892" y="5863"/>
                    <a:pt x="5690" y="4684"/>
                  </a:cubicBezTo>
                  <a:cubicBezTo>
                    <a:pt x="5552" y="3874"/>
                    <a:pt x="5410" y="3079"/>
                    <a:pt x="5287" y="2273"/>
                  </a:cubicBezTo>
                  <a:lnTo>
                    <a:pt x="963" y="1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176;p54"/>
            <p:cNvSpPr/>
            <p:nvPr/>
          </p:nvSpPr>
          <p:spPr>
            <a:xfrm>
              <a:off x="3022525" y="2965375"/>
              <a:ext cx="25" cy="1975"/>
            </a:xfrm>
            <a:custGeom>
              <a:avLst/>
              <a:gdLst/>
              <a:ahLst/>
              <a:cxnLst/>
              <a:rect l="l" t="t" r="r" b="b"/>
              <a:pathLst>
                <a:path w="1" h="79" extrusionOk="0">
                  <a:moveTo>
                    <a:pt x="0" y="15"/>
                  </a:moveTo>
                  <a:lnTo>
                    <a:pt x="0" y="30"/>
                  </a:lnTo>
                  <a:lnTo>
                    <a:pt x="0" y="78"/>
                  </a:lnTo>
                  <a:lnTo>
                    <a:pt x="0" y="30"/>
                  </a:lnTo>
                  <a:lnTo>
                    <a:pt x="0" y="15"/>
                  </a:lnTo>
                  <a:close/>
                  <a:moveTo>
                    <a:pt x="0" y="0"/>
                  </a:move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4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177;p54"/>
            <p:cNvSpPr/>
            <p:nvPr/>
          </p:nvSpPr>
          <p:spPr>
            <a:xfrm>
              <a:off x="3168700" y="3007350"/>
              <a:ext cx="375" cy="1975"/>
            </a:xfrm>
            <a:custGeom>
              <a:avLst/>
              <a:gdLst/>
              <a:ahLst/>
              <a:cxnLst/>
              <a:rect l="l" t="t" r="r" b="b"/>
              <a:pathLst>
                <a:path w="15" h="79" extrusionOk="0">
                  <a:moveTo>
                    <a:pt x="0" y="78"/>
                  </a:moveTo>
                  <a:lnTo>
                    <a:pt x="0" y="78"/>
                  </a:lnTo>
                  <a:lnTo>
                    <a:pt x="0" y="78"/>
                  </a:lnTo>
                  <a:close/>
                  <a:moveTo>
                    <a:pt x="15" y="60"/>
                  </a:moveTo>
                  <a:cubicBezTo>
                    <a:pt x="0" y="60"/>
                    <a:pt x="0" y="60"/>
                    <a:pt x="0" y="78"/>
                  </a:cubicBezTo>
                  <a:cubicBezTo>
                    <a:pt x="0" y="60"/>
                    <a:pt x="0" y="60"/>
                    <a:pt x="15" y="60"/>
                  </a:cubicBezTo>
                  <a:close/>
                  <a:moveTo>
                    <a:pt x="15" y="60"/>
                  </a:moveTo>
                  <a:lnTo>
                    <a:pt x="15" y="60"/>
                  </a:lnTo>
                  <a:lnTo>
                    <a:pt x="15" y="60"/>
                  </a:lnTo>
                  <a:close/>
                  <a:moveTo>
                    <a:pt x="15" y="45"/>
                  </a:moveTo>
                  <a:lnTo>
                    <a:pt x="15" y="60"/>
                  </a:lnTo>
                  <a:lnTo>
                    <a:pt x="15" y="45"/>
                  </a:lnTo>
                  <a:close/>
                  <a:moveTo>
                    <a:pt x="15" y="45"/>
                  </a:moveTo>
                  <a:lnTo>
                    <a:pt x="15" y="45"/>
                  </a:lnTo>
                  <a:lnTo>
                    <a:pt x="15" y="45"/>
                  </a:lnTo>
                  <a:close/>
                  <a:moveTo>
                    <a:pt x="15" y="30"/>
                  </a:moveTo>
                  <a:lnTo>
                    <a:pt x="15" y="30"/>
                  </a:lnTo>
                  <a:lnTo>
                    <a:pt x="15" y="30"/>
                  </a:lnTo>
                  <a:close/>
                  <a:moveTo>
                    <a:pt x="15" y="15"/>
                  </a:moveTo>
                  <a:lnTo>
                    <a:pt x="15" y="15"/>
                  </a:lnTo>
                  <a:lnTo>
                    <a:pt x="15" y="15"/>
                  </a:lnTo>
                  <a:close/>
                  <a:moveTo>
                    <a:pt x="15" y="15"/>
                  </a:moveTo>
                  <a:lnTo>
                    <a:pt x="15" y="15"/>
                  </a:lnTo>
                  <a:lnTo>
                    <a:pt x="15" y="15"/>
                  </a:lnTo>
                  <a:close/>
                  <a:moveTo>
                    <a:pt x="15" y="0"/>
                  </a:moveTo>
                  <a:lnTo>
                    <a:pt x="15" y="0"/>
                  </a:lnTo>
                  <a:close/>
                </a:path>
              </a:pathLst>
            </a:custGeom>
            <a:solidFill>
              <a:srgbClr val="F2F9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178;p54"/>
            <p:cNvSpPr/>
            <p:nvPr/>
          </p:nvSpPr>
          <p:spPr>
            <a:xfrm>
              <a:off x="3022525" y="2950525"/>
              <a:ext cx="150475" cy="104225"/>
            </a:xfrm>
            <a:custGeom>
              <a:avLst/>
              <a:gdLst/>
              <a:ahLst/>
              <a:cxnLst/>
              <a:rect l="l" t="t" r="r" b="b"/>
              <a:pathLst>
                <a:path w="6019" h="4169" extrusionOk="0">
                  <a:moveTo>
                    <a:pt x="1355" y="3392"/>
                  </a:moveTo>
                  <a:lnTo>
                    <a:pt x="1355" y="3392"/>
                  </a:lnTo>
                  <a:cubicBezTo>
                    <a:pt x="1478" y="3471"/>
                    <a:pt x="1601" y="3545"/>
                    <a:pt x="1728" y="3609"/>
                  </a:cubicBezTo>
                  <a:cubicBezTo>
                    <a:pt x="1586" y="3531"/>
                    <a:pt x="1463" y="3452"/>
                    <a:pt x="1355" y="3392"/>
                  </a:cubicBezTo>
                  <a:close/>
                  <a:moveTo>
                    <a:pt x="30" y="1"/>
                  </a:moveTo>
                  <a:cubicBezTo>
                    <a:pt x="15" y="206"/>
                    <a:pt x="0" y="393"/>
                    <a:pt x="0" y="594"/>
                  </a:cubicBezTo>
                  <a:lnTo>
                    <a:pt x="0" y="609"/>
                  </a:lnTo>
                  <a:lnTo>
                    <a:pt x="0" y="624"/>
                  </a:lnTo>
                  <a:lnTo>
                    <a:pt x="0" y="672"/>
                  </a:lnTo>
                  <a:cubicBezTo>
                    <a:pt x="0" y="1232"/>
                    <a:pt x="94" y="1792"/>
                    <a:pt x="344" y="2273"/>
                  </a:cubicBezTo>
                  <a:cubicBezTo>
                    <a:pt x="530" y="2631"/>
                    <a:pt x="795" y="2926"/>
                    <a:pt x="1090" y="3191"/>
                  </a:cubicBezTo>
                  <a:lnTo>
                    <a:pt x="1090" y="3172"/>
                  </a:lnTo>
                  <a:cubicBezTo>
                    <a:pt x="1105" y="3172"/>
                    <a:pt x="1120" y="3157"/>
                    <a:pt x="1120" y="3157"/>
                  </a:cubicBezTo>
                  <a:cubicBezTo>
                    <a:pt x="1135" y="3157"/>
                    <a:pt x="1135" y="3157"/>
                    <a:pt x="1135" y="3172"/>
                  </a:cubicBezTo>
                  <a:cubicBezTo>
                    <a:pt x="1149" y="3172"/>
                    <a:pt x="1728" y="3564"/>
                    <a:pt x="2131" y="3766"/>
                  </a:cubicBezTo>
                  <a:cubicBezTo>
                    <a:pt x="2146" y="3781"/>
                    <a:pt x="2146" y="3795"/>
                    <a:pt x="2146" y="3810"/>
                  </a:cubicBezTo>
                  <a:cubicBezTo>
                    <a:pt x="2176" y="3825"/>
                    <a:pt x="2209" y="3844"/>
                    <a:pt x="2224" y="3859"/>
                  </a:cubicBezTo>
                  <a:cubicBezTo>
                    <a:pt x="2676" y="4045"/>
                    <a:pt x="3172" y="4169"/>
                    <a:pt x="3653" y="4169"/>
                  </a:cubicBezTo>
                  <a:cubicBezTo>
                    <a:pt x="3795" y="4169"/>
                    <a:pt x="3933" y="4154"/>
                    <a:pt x="4075" y="4139"/>
                  </a:cubicBezTo>
                  <a:cubicBezTo>
                    <a:pt x="5008" y="3982"/>
                    <a:pt x="5627" y="3251"/>
                    <a:pt x="5847" y="2351"/>
                  </a:cubicBezTo>
                  <a:cubicBezTo>
                    <a:pt x="5847" y="2333"/>
                    <a:pt x="5847" y="2333"/>
                    <a:pt x="5862" y="2333"/>
                  </a:cubicBezTo>
                  <a:lnTo>
                    <a:pt x="5862" y="2318"/>
                  </a:lnTo>
                  <a:lnTo>
                    <a:pt x="5862" y="2303"/>
                  </a:lnTo>
                  <a:lnTo>
                    <a:pt x="5862" y="2288"/>
                  </a:lnTo>
                  <a:lnTo>
                    <a:pt x="5862" y="2273"/>
                  </a:lnTo>
                  <a:cubicBezTo>
                    <a:pt x="6019" y="1605"/>
                    <a:pt x="6000" y="919"/>
                    <a:pt x="5925" y="236"/>
                  </a:cubicBezTo>
                  <a:lnTo>
                    <a:pt x="5925" y="236"/>
                  </a:lnTo>
                  <a:cubicBezTo>
                    <a:pt x="5907" y="467"/>
                    <a:pt x="5877" y="702"/>
                    <a:pt x="5813" y="919"/>
                  </a:cubicBezTo>
                  <a:cubicBezTo>
                    <a:pt x="5582" y="1822"/>
                    <a:pt x="4974" y="2538"/>
                    <a:pt x="4026" y="2691"/>
                  </a:cubicBezTo>
                  <a:cubicBezTo>
                    <a:pt x="3903" y="2725"/>
                    <a:pt x="3761" y="2725"/>
                    <a:pt x="3623" y="2725"/>
                  </a:cubicBezTo>
                  <a:cubicBezTo>
                    <a:pt x="3127" y="2725"/>
                    <a:pt x="2642" y="2598"/>
                    <a:pt x="2194" y="2426"/>
                  </a:cubicBezTo>
                  <a:cubicBezTo>
                    <a:pt x="1429" y="2101"/>
                    <a:pt x="702" y="1587"/>
                    <a:pt x="310" y="840"/>
                  </a:cubicBezTo>
                  <a:cubicBezTo>
                    <a:pt x="172" y="579"/>
                    <a:pt x="94" y="299"/>
                    <a:pt x="30" y="1"/>
                  </a:cubicBezTo>
                  <a:close/>
                </a:path>
              </a:pathLst>
            </a:custGeom>
            <a:solidFill>
              <a:srgbClr val="E4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179;p54"/>
            <p:cNvSpPr/>
            <p:nvPr/>
          </p:nvSpPr>
          <p:spPr>
            <a:xfrm>
              <a:off x="3075025" y="3045400"/>
              <a:ext cx="1150" cy="775"/>
            </a:xfrm>
            <a:custGeom>
              <a:avLst/>
              <a:gdLst/>
              <a:ahLst/>
              <a:cxnLst/>
              <a:rect l="l" t="t" r="r" b="b"/>
              <a:pathLst>
                <a:path w="46" h="31" extrusionOk="0">
                  <a:moveTo>
                    <a:pt x="1" y="0"/>
                  </a:moveTo>
                  <a:lnTo>
                    <a:pt x="1" y="30"/>
                  </a:lnTo>
                  <a:lnTo>
                    <a:pt x="16" y="30"/>
                  </a:lnTo>
                  <a:cubicBezTo>
                    <a:pt x="31" y="30"/>
                    <a:pt x="31" y="30"/>
                    <a:pt x="46" y="15"/>
                  </a:cubicBezTo>
                  <a:cubicBezTo>
                    <a:pt x="31" y="15"/>
                    <a:pt x="16" y="15"/>
                    <a:pt x="1" y="0"/>
                  </a:cubicBezTo>
                  <a:close/>
                </a:path>
              </a:pathLst>
            </a:custGeom>
            <a:solidFill>
              <a:srgbClr val="E0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180;p54"/>
            <p:cNvSpPr/>
            <p:nvPr/>
          </p:nvSpPr>
          <p:spPr>
            <a:xfrm>
              <a:off x="3049750" y="3030275"/>
              <a:ext cx="25300" cy="15900"/>
            </a:xfrm>
            <a:custGeom>
              <a:avLst/>
              <a:gdLst/>
              <a:ahLst/>
              <a:cxnLst/>
              <a:rect l="l" t="t" r="r" b="b"/>
              <a:pathLst>
                <a:path w="1012" h="636" extrusionOk="0">
                  <a:moveTo>
                    <a:pt x="1" y="1"/>
                  </a:moveTo>
                  <a:cubicBezTo>
                    <a:pt x="1" y="1"/>
                    <a:pt x="1" y="16"/>
                    <a:pt x="16" y="31"/>
                  </a:cubicBezTo>
                  <a:cubicBezTo>
                    <a:pt x="16" y="31"/>
                    <a:pt x="46" y="46"/>
                    <a:pt x="109" y="94"/>
                  </a:cubicBezTo>
                  <a:lnTo>
                    <a:pt x="109" y="76"/>
                  </a:lnTo>
                  <a:cubicBezTo>
                    <a:pt x="79" y="46"/>
                    <a:pt x="31" y="16"/>
                    <a:pt x="1" y="1"/>
                  </a:cubicBezTo>
                  <a:close/>
                  <a:moveTo>
                    <a:pt x="993" y="605"/>
                  </a:moveTo>
                  <a:lnTo>
                    <a:pt x="993" y="620"/>
                  </a:lnTo>
                  <a:cubicBezTo>
                    <a:pt x="1012" y="620"/>
                    <a:pt x="1012" y="635"/>
                    <a:pt x="1012" y="635"/>
                  </a:cubicBezTo>
                  <a:lnTo>
                    <a:pt x="1012" y="605"/>
                  </a:lnTo>
                  <a:close/>
                </a:path>
              </a:pathLst>
            </a:custGeom>
            <a:solidFill>
              <a:srgbClr val="D1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181;p54"/>
            <p:cNvSpPr/>
            <p:nvPr/>
          </p:nvSpPr>
          <p:spPr>
            <a:xfrm>
              <a:off x="3052450" y="3032150"/>
              <a:ext cx="22150" cy="13650"/>
            </a:xfrm>
            <a:custGeom>
              <a:avLst/>
              <a:gdLst/>
              <a:ahLst/>
              <a:cxnLst/>
              <a:rect l="l" t="t" r="r" b="b"/>
              <a:pathLst>
                <a:path w="886" h="546" extrusionOk="0">
                  <a:moveTo>
                    <a:pt x="1" y="1"/>
                  </a:moveTo>
                  <a:lnTo>
                    <a:pt x="1" y="19"/>
                  </a:lnTo>
                  <a:cubicBezTo>
                    <a:pt x="46" y="49"/>
                    <a:pt x="94" y="79"/>
                    <a:pt x="158" y="127"/>
                  </a:cubicBezTo>
                  <a:cubicBezTo>
                    <a:pt x="109" y="79"/>
                    <a:pt x="46" y="49"/>
                    <a:pt x="1" y="1"/>
                  </a:cubicBezTo>
                  <a:close/>
                  <a:moveTo>
                    <a:pt x="531" y="344"/>
                  </a:moveTo>
                  <a:lnTo>
                    <a:pt x="531" y="344"/>
                  </a:lnTo>
                  <a:cubicBezTo>
                    <a:pt x="654" y="422"/>
                    <a:pt x="777" y="501"/>
                    <a:pt x="885" y="545"/>
                  </a:cubicBezTo>
                  <a:lnTo>
                    <a:pt x="885" y="530"/>
                  </a:lnTo>
                  <a:cubicBezTo>
                    <a:pt x="762" y="467"/>
                    <a:pt x="639" y="407"/>
                    <a:pt x="531" y="344"/>
                  </a:cubicBezTo>
                  <a:close/>
                </a:path>
              </a:pathLst>
            </a:custGeom>
            <a:solidFill>
              <a:srgbClr val="C9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182;p54"/>
            <p:cNvSpPr/>
            <p:nvPr/>
          </p:nvSpPr>
          <p:spPr>
            <a:xfrm>
              <a:off x="3049750" y="3029450"/>
              <a:ext cx="26425" cy="16350"/>
            </a:xfrm>
            <a:custGeom>
              <a:avLst/>
              <a:gdLst/>
              <a:ahLst/>
              <a:cxnLst/>
              <a:rect l="l" t="t" r="r" b="b"/>
              <a:pathLst>
                <a:path w="1057" h="654" extrusionOk="0">
                  <a:moveTo>
                    <a:pt x="31" y="0"/>
                  </a:moveTo>
                  <a:cubicBezTo>
                    <a:pt x="31" y="0"/>
                    <a:pt x="16" y="15"/>
                    <a:pt x="1" y="15"/>
                  </a:cubicBezTo>
                  <a:lnTo>
                    <a:pt x="1" y="34"/>
                  </a:lnTo>
                  <a:cubicBezTo>
                    <a:pt x="94" y="94"/>
                    <a:pt x="172" y="172"/>
                    <a:pt x="266" y="235"/>
                  </a:cubicBezTo>
                  <a:cubicBezTo>
                    <a:pt x="374" y="295"/>
                    <a:pt x="497" y="374"/>
                    <a:pt x="639" y="452"/>
                  </a:cubicBezTo>
                  <a:cubicBezTo>
                    <a:pt x="762" y="530"/>
                    <a:pt x="900" y="594"/>
                    <a:pt x="1057" y="653"/>
                  </a:cubicBezTo>
                  <a:cubicBezTo>
                    <a:pt x="1057" y="638"/>
                    <a:pt x="1057" y="624"/>
                    <a:pt x="1042" y="609"/>
                  </a:cubicBezTo>
                  <a:cubicBezTo>
                    <a:pt x="639" y="407"/>
                    <a:pt x="60" y="15"/>
                    <a:pt x="46" y="15"/>
                  </a:cubicBezTo>
                  <a:cubicBezTo>
                    <a:pt x="46" y="0"/>
                    <a:pt x="46" y="0"/>
                    <a:pt x="31" y="0"/>
                  </a:cubicBezTo>
                  <a:close/>
                </a:path>
              </a:pathLst>
            </a:custGeom>
            <a:solidFill>
              <a:srgbClr val="C9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183;p54"/>
            <p:cNvSpPr/>
            <p:nvPr/>
          </p:nvSpPr>
          <p:spPr>
            <a:xfrm>
              <a:off x="3046200" y="2645075"/>
              <a:ext cx="169900" cy="213050"/>
            </a:xfrm>
            <a:custGeom>
              <a:avLst/>
              <a:gdLst/>
              <a:ahLst/>
              <a:cxnLst/>
              <a:rect l="l" t="t" r="r" b="b"/>
              <a:pathLst>
                <a:path w="6796" h="8522" extrusionOk="0">
                  <a:moveTo>
                    <a:pt x="2626" y="1"/>
                  </a:moveTo>
                  <a:cubicBezTo>
                    <a:pt x="2520" y="1"/>
                    <a:pt x="2417" y="25"/>
                    <a:pt x="2318" y="78"/>
                  </a:cubicBezTo>
                  <a:cubicBezTo>
                    <a:pt x="1695" y="421"/>
                    <a:pt x="1" y="4850"/>
                    <a:pt x="79" y="6342"/>
                  </a:cubicBezTo>
                  <a:lnTo>
                    <a:pt x="4340" y="8521"/>
                  </a:lnTo>
                  <a:lnTo>
                    <a:pt x="4900" y="7555"/>
                  </a:lnTo>
                  <a:cubicBezTo>
                    <a:pt x="5863" y="6980"/>
                    <a:pt x="6452" y="5551"/>
                    <a:pt x="6795" y="4477"/>
                  </a:cubicBezTo>
                  <a:lnTo>
                    <a:pt x="6049" y="4260"/>
                  </a:lnTo>
                  <a:cubicBezTo>
                    <a:pt x="6049" y="4260"/>
                    <a:pt x="4034" y="1"/>
                    <a:pt x="262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184;p54"/>
            <p:cNvSpPr/>
            <p:nvPr/>
          </p:nvSpPr>
          <p:spPr>
            <a:xfrm>
              <a:off x="3084725" y="2694025"/>
              <a:ext cx="129800" cy="114000"/>
            </a:xfrm>
            <a:custGeom>
              <a:avLst/>
              <a:gdLst/>
              <a:ahLst/>
              <a:cxnLst/>
              <a:rect l="l" t="t" r="r" b="b"/>
              <a:pathLst>
                <a:path w="5192" h="4560" extrusionOk="0">
                  <a:moveTo>
                    <a:pt x="1740" y="0"/>
                  </a:moveTo>
                  <a:cubicBezTo>
                    <a:pt x="1740" y="0"/>
                    <a:pt x="1" y="981"/>
                    <a:pt x="46" y="2690"/>
                  </a:cubicBezTo>
                  <a:cubicBezTo>
                    <a:pt x="77" y="3817"/>
                    <a:pt x="1186" y="4560"/>
                    <a:pt x="2185" y="4560"/>
                  </a:cubicBezTo>
                  <a:cubicBezTo>
                    <a:pt x="2718" y="4560"/>
                    <a:pt x="3220" y="4349"/>
                    <a:pt x="3512" y="3873"/>
                  </a:cubicBezTo>
                  <a:cubicBezTo>
                    <a:pt x="4337" y="2504"/>
                    <a:pt x="5191" y="500"/>
                    <a:pt x="1740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185;p54"/>
            <p:cNvSpPr/>
            <p:nvPr/>
          </p:nvSpPr>
          <p:spPr>
            <a:xfrm>
              <a:off x="3035400" y="2800000"/>
              <a:ext cx="130975" cy="81300"/>
            </a:xfrm>
            <a:custGeom>
              <a:avLst/>
              <a:gdLst/>
              <a:ahLst/>
              <a:cxnLst/>
              <a:rect l="l" t="t" r="r" b="b"/>
              <a:pathLst>
                <a:path w="5239" h="3252" extrusionOk="0">
                  <a:moveTo>
                    <a:pt x="544" y="0"/>
                  </a:moveTo>
                  <a:cubicBezTo>
                    <a:pt x="376" y="0"/>
                    <a:pt x="221" y="125"/>
                    <a:pt x="187" y="302"/>
                  </a:cubicBezTo>
                  <a:lnTo>
                    <a:pt x="30" y="1097"/>
                  </a:lnTo>
                  <a:cubicBezTo>
                    <a:pt x="0" y="1265"/>
                    <a:pt x="93" y="1436"/>
                    <a:pt x="261" y="1500"/>
                  </a:cubicBezTo>
                  <a:lnTo>
                    <a:pt x="4694" y="3223"/>
                  </a:lnTo>
                  <a:cubicBezTo>
                    <a:pt x="4741" y="3242"/>
                    <a:pt x="4788" y="3251"/>
                    <a:pt x="4834" y="3251"/>
                  </a:cubicBezTo>
                  <a:cubicBezTo>
                    <a:pt x="5017" y="3251"/>
                    <a:pt x="5178" y="3113"/>
                    <a:pt x="5190" y="2914"/>
                  </a:cubicBezTo>
                  <a:lnTo>
                    <a:pt x="5239" y="2354"/>
                  </a:lnTo>
                  <a:cubicBezTo>
                    <a:pt x="5239" y="2197"/>
                    <a:pt x="5160" y="2059"/>
                    <a:pt x="5019" y="1996"/>
                  </a:cubicBezTo>
                  <a:lnTo>
                    <a:pt x="698" y="37"/>
                  </a:lnTo>
                  <a:cubicBezTo>
                    <a:pt x="647" y="12"/>
                    <a:pt x="595" y="0"/>
                    <a:pt x="54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186;p54"/>
            <p:cNvSpPr/>
            <p:nvPr/>
          </p:nvSpPr>
          <p:spPr>
            <a:xfrm>
              <a:off x="3051250" y="28001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AC3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187;p54"/>
            <p:cNvSpPr/>
            <p:nvPr/>
          </p:nvSpPr>
          <p:spPr>
            <a:xfrm>
              <a:off x="3159725" y="2849150"/>
              <a:ext cx="1150" cy="750"/>
            </a:xfrm>
            <a:custGeom>
              <a:avLst/>
              <a:gdLst/>
              <a:ahLst/>
              <a:cxnLst/>
              <a:rect l="l" t="t" r="r" b="b"/>
              <a:pathLst>
                <a:path w="46" h="30" extrusionOk="0">
                  <a:moveTo>
                    <a:pt x="1" y="0"/>
                  </a:moveTo>
                  <a:lnTo>
                    <a:pt x="1" y="0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CE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188;p54"/>
            <p:cNvSpPr/>
            <p:nvPr/>
          </p:nvSpPr>
          <p:spPr>
            <a:xfrm>
              <a:off x="3051250" y="2800175"/>
              <a:ext cx="7475" cy="3475"/>
            </a:xfrm>
            <a:custGeom>
              <a:avLst/>
              <a:gdLst/>
              <a:ahLst/>
              <a:cxnLst/>
              <a:rect l="l" t="t" r="r" b="b"/>
              <a:pathLst>
                <a:path w="299" h="139" extrusionOk="0">
                  <a:moveTo>
                    <a:pt x="0" y="0"/>
                  </a:moveTo>
                  <a:cubicBezTo>
                    <a:pt x="19" y="15"/>
                    <a:pt x="49" y="15"/>
                    <a:pt x="64" y="30"/>
                  </a:cubicBezTo>
                  <a:lnTo>
                    <a:pt x="299" y="138"/>
                  </a:lnTo>
                  <a:lnTo>
                    <a:pt x="299" y="138"/>
                  </a:lnTo>
                  <a:lnTo>
                    <a:pt x="64" y="30"/>
                  </a:lnTo>
                  <a:cubicBezTo>
                    <a:pt x="49" y="15"/>
                    <a:pt x="19" y="15"/>
                    <a:pt x="0" y="0"/>
                  </a:cubicBezTo>
                  <a:close/>
                </a:path>
              </a:pathLst>
            </a:custGeom>
            <a:solidFill>
              <a:srgbClr val="8AC3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189;p54"/>
            <p:cNvSpPr/>
            <p:nvPr/>
          </p:nvSpPr>
          <p:spPr>
            <a:xfrm>
              <a:off x="3160850" y="2849875"/>
              <a:ext cx="500" cy="25"/>
            </a:xfrm>
            <a:custGeom>
              <a:avLst/>
              <a:gdLst/>
              <a:ahLst/>
              <a:cxnLst/>
              <a:rect l="l" t="t" r="r" b="b"/>
              <a:pathLst>
                <a:path w="20" h="1" extrusionOk="0">
                  <a:moveTo>
                    <a:pt x="19" y="1"/>
                  </a:moveTo>
                  <a:lnTo>
                    <a:pt x="19" y="1"/>
                  </a:lnTo>
                  <a:lnTo>
                    <a:pt x="19" y="1"/>
                  </a:lnTo>
                  <a:close/>
                  <a:moveTo>
                    <a:pt x="19" y="1"/>
                  </a:moveTo>
                  <a:lnTo>
                    <a:pt x="19" y="1"/>
                  </a:lnTo>
                  <a:lnTo>
                    <a:pt x="19" y="1"/>
                  </a:lnTo>
                  <a:close/>
                  <a:moveTo>
                    <a:pt x="19" y="1"/>
                  </a:moveTo>
                  <a:lnTo>
                    <a:pt x="19" y="1"/>
                  </a:lnTo>
                  <a:lnTo>
                    <a:pt x="19" y="1"/>
                  </a:lnTo>
                  <a:close/>
                  <a:moveTo>
                    <a:pt x="1" y="1"/>
                  </a:moveTo>
                  <a:lnTo>
                    <a:pt x="19" y="1"/>
                  </a:lnTo>
                  <a:lnTo>
                    <a:pt x="1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CE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90;p54"/>
            <p:cNvSpPr/>
            <p:nvPr/>
          </p:nvSpPr>
          <p:spPr>
            <a:xfrm>
              <a:off x="3041925" y="2800175"/>
              <a:ext cx="123625" cy="55250"/>
            </a:xfrm>
            <a:custGeom>
              <a:avLst/>
              <a:gdLst/>
              <a:ahLst/>
              <a:cxnLst/>
              <a:rect l="l" t="t" r="r" b="b"/>
              <a:pathLst>
                <a:path w="4945" h="2210" extrusionOk="0">
                  <a:moveTo>
                    <a:pt x="280" y="0"/>
                  </a:moveTo>
                  <a:cubicBezTo>
                    <a:pt x="172" y="0"/>
                    <a:pt x="79" y="45"/>
                    <a:pt x="0" y="123"/>
                  </a:cubicBezTo>
                  <a:cubicBezTo>
                    <a:pt x="19" y="265"/>
                    <a:pt x="94" y="388"/>
                    <a:pt x="235" y="452"/>
                  </a:cubicBezTo>
                  <a:lnTo>
                    <a:pt x="702" y="623"/>
                  </a:lnTo>
                  <a:cubicBezTo>
                    <a:pt x="672" y="511"/>
                    <a:pt x="672" y="403"/>
                    <a:pt x="672" y="280"/>
                  </a:cubicBezTo>
                  <a:lnTo>
                    <a:pt x="672" y="138"/>
                  </a:lnTo>
                  <a:lnTo>
                    <a:pt x="437" y="30"/>
                  </a:lnTo>
                  <a:cubicBezTo>
                    <a:pt x="422" y="15"/>
                    <a:pt x="392" y="15"/>
                    <a:pt x="373" y="0"/>
                  </a:cubicBezTo>
                  <a:close/>
                  <a:moveTo>
                    <a:pt x="3358" y="1351"/>
                  </a:moveTo>
                  <a:cubicBezTo>
                    <a:pt x="3284" y="1429"/>
                    <a:pt x="3191" y="1508"/>
                    <a:pt x="3097" y="1571"/>
                  </a:cubicBezTo>
                  <a:lnTo>
                    <a:pt x="3732" y="1817"/>
                  </a:lnTo>
                  <a:lnTo>
                    <a:pt x="3750" y="1787"/>
                  </a:lnTo>
                  <a:cubicBezTo>
                    <a:pt x="3750" y="1773"/>
                    <a:pt x="3765" y="1773"/>
                    <a:pt x="3780" y="1773"/>
                  </a:cubicBezTo>
                  <a:cubicBezTo>
                    <a:pt x="3795" y="1773"/>
                    <a:pt x="3810" y="1787"/>
                    <a:pt x="3810" y="1802"/>
                  </a:cubicBezTo>
                  <a:lnTo>
                    <a:pt x="3795" y="1836"/>
                  </a:lnTo>
                  <a:lnTo>
                    <a:pt x="4683" y="2175"/>
                  </a:lnTo>
                  <a:cubicBezTo>
                    <a:pt x="4713" y="2190"/>
                    <a:pt x="4758" y="2209"/>
                    <a:pt x="4806" y="2209"/>
                  </a:cubicBezTo>
                  <a:cubicBezTo>
                    <a:pt x="4851" y="2209"/>
                    <a:pt x="4899" y="2190"/>
                    <a:pt x="4944" y="2175"/>
                  </a:cubicBezTo>
                  <a:cubicBezTo>
                    <a:pt x="4914" y="2097"/>
                    <a:pt x="4851" y="2037"/>
                    <a:pt x="4776" y="1989"/>
                  </a:cubicBezTo>
                  <a:lnTo>
                    <a:pt x="4758" y="1989"/>
                  </a:lnTo>
                  <a:lnTo>
                    <a:pt x="4713" y="1959"/>
                  </a:lnTo>
                  <a:lnTo>
                    <a:pt x="3358" y="1351"/>
                  </a:lnTo>
                  <a:close/>
                </a:path>
              </a:pathLst>
            </a:custGeom>
            <a:solidFill>
              <a:srgbClr val="8AC3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91;p54"/>
            <p:cNvSpPr/>
            <p:nvPr/>
          </p:nvSpPr>
          <p:spPr>
            <a:xfrm>
              <a:off x="3054050" y="2815750"/>
              <a:ext cx="5425" cy="17100"/>
            </a:xfrm>
            <a:custGeom>
              <a:avLst/>
              <a:gdLst/>
              <a:ahLst/>
              <a:cxnLst/>
              <a:rect l="l" t="t" r="r" b="b"/>
              <a:pathLst>
                <a:path w="217" h="684" extrusionOk="0">
                  <a:moveTo>
                    <a:pt x="187" y="0"/>
                  </a:moveTo>
                  <a:cubicBezTo>
                    <a:pt x="168" y="0"/>
                    <a:pt x="153" y="15"/>
                    <a:pt x="153" y="30"/>
                  </a:cubicBezTo>
                  <a:lnTo>
                    <a:pt x="15" y="635"/>
                  </a:lnTo>
                  <a:cubicBezTo>
                    <a:pt x="0" y="653"/>
                    <a:pt x="15" y="668"/>
                    <a:pt x="30" y="683"/>
                  </a:cubicBezTo>
                  <a:lnTo>
                    <a:pt x="45" y="683"/>
                  </a:lnTo>
                  <a:cubicBezTo>
                    <a:pt x="60" y="683"/>
                    <a:pt x="60" y="668"/>
                    <a:pt x="75" y="653"/>
                  </a:cubicBezTo>
                  <a:lnTo>
                    <a:pt x="217" y="45"/>
                  </a:lnTo>
                  <a:cubicBezTo>
                    <a:pt x="217" y="30"/>
                    <a:pt x="202" y="0"/>
                    <a:pt x="187" y="0"/>
                  </a:cubicBezTo>
                  <a:close/>
                </a:path>
              </a:pathLst>
            </a:custGeom>
            <a:solidFill>
              <a:srgbClr val="95C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92;p54"/>
            <p:cNvSpPr/>
            <p:nvPr/>
          </p:nvSpPr>
          <p:spPr>
            <a:xfrm>
              <a:off x="3073450" y="2838600"/>
              <a:ext cx="1150" cy="1225"/>
            </a:xfrm>
            <a:custGeom>
              <a:avLst/>
              <a:gdLst/>
              <a:ahLst/>
              <a:cxnLst/>
              <a:rect l="l" t="t" r="r" b="b"/>
              <a:pathLst>
                <a:path w="46" h="49" extrusionOk="0">
                  <a:moveTo>
                    <a:pt x="0" y="0"/>
                  </a:moveTo>
                  <a:cubicBezTo>
                    <a:pt x="0" y="34"/>
                    <a:pt x="0" y="49"/>
                    <a:pt x="15" y="49"/>
                  </a:cubicBezTo>
                  <a:lnTo>
                    <a:pt x="30" y="49"/>
                  </a:lnTo>
                  <a:cubicBezTo>
                    <a:pt x="45" y="49"/>
                    <a:pt x="45" y="49"/>
                    <a:pt x="45" y="34"/>
                  </a:cubicBezTo>
                  <a:cubicBezTo>
                    <a:pt x="30" y="19"/>
                    <a:pt x="15" y="19"/>
                    <a:pt x="0" y="0"/>
                  </a:cubicBezTo>
                  <a:close/>
                </a:path>
              </a:pathLst>
            </a:custGeom>
            <a:solidFill>
              <a:srgbClr val="95C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3;p54"/>
            <p:cNvSpPr/>
            <p:nvPr/>
          </p:nvSpPr>
          <p:spPr>
            <a:xfrm>
              <a:off x="3112725" y="2840550"/>
              <a:ext cx="4675" cy="13275"/>
            </a:xfrm>
            <a:custGeom>
              <a:avLst/>
              <a:gdLst/>
              <a:ahLst/>
              <a:cxnLst/>
              <a:rect l="l" t="t" r="r" b="b"/>
              <a:pathLst>
                <a:path w="187" h="531" extrusionOk="0">
                  <a:moveTo>
                    <a:pt x="187" y="1"/>
                  </a:moveTo>
                  <a:lnTo>
                    <a:pt x="187" y="1"/>
                  </a:lnTo>
                  <a:cubicBezTo>
                    <a:pt x="153" y="16"/>
                    <a:pt x="138" y="34"/>
                    <a:pt x="109" y="34"/>
                  </a:cubicBezTo>
                  <a:lnTo>
                    <a:pt x="0" y="501"/>
                  </a:lnTo>
                  <a:cubicBezTo>
                    <a:pt x="0" y="516"/>
                    <a:pt x="15" y="531"/>
                    <a:pt x="30" y="531"/>
                  </a:cubicBezTo>
                  <a:cubicBezTo>
                    <a:pt x="45" y="531"/>
                    <a:pt x="60" y="531"/>
                    <a:pt x="60" y="516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rgbClr val="95C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194;p54"/>
            <p:cNvSpPr/>
            <p:nvPr/>
          </p:nvSpPr>
          <p:spPr>
            <a:xfrm>
              <a:off x="3131750" y="2845600"/>
              <a:ext cx="5050" cy="15600"/>
            </a:xfrm>
            <a:custGeom>
              <a:avLst/>
              <a:gdLst/>
              <a:ahLst/>
              <a:cxnLst/>
              <a:rect l="l" t="t" r="r" b="b"/>
              <a:pathLst>
                <a:path w="202" h="624" extrusionOk="0">
                  <a:moveTo>
                    <a:pt x="139" y="0"/>
                  </a:moveTo>
                  <a:lnTo>
                    <a:pt x="15" y="594"/>
                  </a:lnTo>
                  <a:cubicBezTo>
                    <a:pt x="0" y="608"/>
                    <a:pt x="15" y="623"/>
                    <a:pt x="30" y="623"/>
                  </a:cubicBezTo>
                  <a:cubicBezTo>
                    <a:pt x="45" y="623"/>
                    <a:pt x="64" y="623"/>
                    <a:pt x="64" y="608"/>
                  </a:cubicBezTo>
                  <a:lnTo>
                    <a:pt x="202" y="19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95C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195;p54"/>
            <p:cNvSpPr/>
            <p:nvPr/>
          </p:nvSpPr>
          <p:spPr>
            <a:xfrm>
              <a:off x="3135200" y="2844475"/>
              <a:ext cx="1975" cy="1600"/>
            </a:xfrm>
            <a:custGeom>
              <a:avLst/>
              <a:gdLst/>
              <a:ahLst/>
              <a:cxnLst/>
              <a:rect l="l" t="t" r="r" b="b"/>
              <a:pathLst>
                <a:path w="79" h="64" extrusionOk="0">
                  <a:moveTo>
                    <a:pt x="49" y="1"/>
                  </a:moveTo>
                  <a:cubicBezTo>
                    <a:pt x="34" y="1"/>
                    <a:pt x="19" y="1"/>
                    <a:pt x="19" y="15"/>
                  </a:cubicBezTo>
                  <a:lnTo>
                    <a:pt x="1" y="45"/>
                  </a:lnTo>
                  <a:lnTo>
                    <a:pt x="64" y="64"/>
                  </a:lnTo>
                  <a:lnTo>
                    <a:pt x="79" y="30"/>
                  </a:lnTo>
                  <a:cubicBezTo>
                    <a:pt x="79" y="15"/>
                    <a:pt x="64" y="1"/>
                    <a:pt x="49" y="1"/>
                  </a:cubicBezTo>
                  <a:close/>
                </a:path>
              </a:pathLst>
            </a:custGeom>
            <a:solidFill>
              <a:srgbClr val="79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196;p54"/>
            <p:cNvSpPr/>
            <p:nvPr/>
          </p:nvSpPr>
          <p:spPr>
            <a:xfrm>
              <a:off x="3052825" y="2545975"/>
              <a:ext cx="229325" cy="300375"/>
            </a:xfrm>
            <a:custGeom>
              <a:avLst/>
              <a:gdLst/>
              <a:ahLst/>
              <a:cxnLst/>
              <a:rect l="l" t="t" r="r" b="b"/>
              <a:pathLst>
                <a:path w="9173" h="12015" extrusionOk="0">
                  <a:moveTo>
                    <a:pt x="6501" y="1"/>
                  </a:moveTo>
                  <a:lnTo>
                    <a:pt x="497" y="9515"/>
                  </a:lnTo>
                  <a:cubicBezTo>
                    <a:pt x="1" y="10306"/>
                    <a:pt x="202" y="11317"/>
                    <a:pt x="934" y="11784"/>
                  </a:cubicBezTo>
                  <a:cubicBezTo>
                    <a:pt x="1183" y="11940"/>
                    <a:pt x="1461" y="12014"/>
                    <a:pt x="1739" y="12014"/>
                  </a:cubicBezTo>
                  <a:cubicBezTo>
                    <a:pt x="2291" y="12014"/>
                    <a:pt x="2842" y="11721"/>
                    <a:pt x="3172" y="11194"/>
                  </a:cubicBezTo>
                  <a:lnTo>
                    <a:pt x="9172" y="1680"/>
                  </a:lnTo>
                  <a:lnTo>
                    <a:pt x="6501" y="1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197;p54"/>
            <p:cNvSpPr/>
            <p:nvPr/>
          </p:nvSpPr>
          <p:spPr>
            <a:xfrm>
              <a:off x="3067200" y="2548325"/>
              <a:ext cx="210275" cy="279500"/>
            </a:xfrm>
            <a:custGeom>
              <a:avLst/>
              <a:gdLst/>
              <a:ahLst/>
              <a:cxnLst/>
              <a:rect l="l" t="t" r="r" b="b"/>
              <a:pathLst>
                <a:path w="8411" h="11180" extrusionOk="0">
                  <a:moveTo>
                    <a:pt x="6079" y="0"/>
                  </a:moveTo>
                  <a:lnTo>
                    <a:pt x="467" y="8906"/>
                  </a:lnTo>
                  <a:cubicBezTo>
                    <a:pt x="0" y="9653"/>
                    <a:pt x="142" y="10570"/>
                    <a:pt x="795" y="10992"/>
                  </a:cubicBezTo>
                  <a:cubicBezTo>
                    <a:pt x="997" y="11119"/>
                    <a:pt x="1224" y="11180"/>
                    <a:pt x="1456" y="11180"/>
                  </a:cubicBezTo>
                  <a:cubicBezTo>
                    <a:pt x="1958" y="11180"/>
                    <a:pt x="2480" y="10895"/>
                    <a:pt x="2799" y="10384"/>
                  </a:cubicBezTo>
                  <a:lnTo>
                    <a:pt x="8411" y="1478"/>
                  </a:lnTo>
                  <a:lnTo>
                    <a:pt x="6079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198;p54"/>
            <p:cNvSpPr/>
            <p:nvPr/>
          </p:nvSpPr>
          <p:spPr>
            <a:xfrm>
              <a:off x="3180725" y="2588700"/>
              <a:ext cx="7400" cy="11325"/>
            </a:xfrm>
            <a:custGeom>
              <a:avLst/>
              <a:gdLst/>
              <a:ahLst/>
              <a:cxnLst/>
              <a:rect l="l" t="t" r="r" b="b"/>
              <a:pathLst>
                <a:path w="296" h="453" extrusionOk="0">
                  <a:moveTo>
                    <a:pt x="295" y="1"/>
                  </a:moveTo>
                  <a:lnTo>
                    <a:pt x="0" y="452"/>
                  </a:lnTo>
                  <a:lnTo>
                    <a:pt x="15" y="452"/>
                  </a:lnTo>
                  <a:lnTo>
                    <a:pt x="295" y="1"/>
                  </a:lnTo>
                  <a:close/>
                </a:path>
              </a:pathLst>
            </a:custGeom>
            <a:solidFill>
              <a:srgbClr val="D7E3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199;p54"/>
            <p:cNvSpPr/>
            <p:nvPr/>
          </p:nvSpPr>
          <p:spPr>
            <a:xfrm>
              <a:off x="3181100" y="2588700"/>
              <a:ext cx="73525" cy="54025"/>
            </a:xfrm>
            <a:custGeom>
              <a:avLst/>
              <a:gdLst/>
              <a:ahLst/>
              <a:cxnLst/>
              <a:rect l="l" t="t" r="r" b="b"/>
              <a:pathLst>
                <a:path w="2941" h="2161" extrusionOk="0">
                  <a:moveTo>
                    <a:pt x="280" y="1"/>
                  </a:moveTo>
                  <a:lnTo>
                    <a:pt x="0" y="452"/>
                  </a:lnTo>
                  <a:lnTo>
                    <a:pt x="157" y="545"/>
                  </a:lnTo>
                  <a:lnTo>
                    <a:pt x="437" y="109"/>
                  </a:lnTo>
                  <a:lnTo>
                    <a:pt x="280" y="1"/>
                  </a:lnTo>
                  <a:close/>
                  <a:moveTo>
                    <a:pt x="2769" y="1601"/>
                  </a:moveTo>
                  <a:lnTo>
                    <a:pt x="2489" y="2053"/>
                  </a:lnTo>
                  <a:lnTo>
                    <a:pt x="2642" y="2161"/>
                  </a:lnTo>
                  <a:lnTo>
                    <a:pt x="2940" y="1713"/>
                  </a:lnTo>
                  <a:lnTo>
                    <a:pt x="2769" y="1601"/>
                  </a:lnTo>
                  <a:close/>
                </a:path>
              </a:pathLst>
            </a:custGeom>
            <a:solidFill>
              <a:srgbClr val="CFDA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200;p54"/>
            <p:cNvSpPr/>
            <p:nvPr/>
          </p:nvSpPr>
          <p:spPr>
            <a:xfrm>
              <a:off x="3185000" y="2591400"/>
              <a:ext cx="65325" cy="48625"/>
            </a:xfrm>
            <a:custGeom>
              <a:avLst/>
              <a:gdLst/>
              <a:ahLst/>
              <a:cxnLst/>
              <a:rect l="l" t="t" r="r" b="b"/>
              <a:pathLst>
                <a:path w="2613" h="1945" extrusionOk="0">
                  <a:moveTo>
                    <a:pt x="281" y="1"/>
                  </a:moveTo>
                  <a:lnTo>
                    <a:pt x="1" y="437"/>
                  </a:lnTo>
                  <a:lnTo>
                    <a:pt x="2333" y="1945"/>
                  </a:lnTo>
                  <a:lnTo>
                    <a:pt x="2613" y="1493"/>
                  </a:lnTo>
                  <a:lnTo>
                    <a:pt x="281" y="1"/>
                  </a:lnTo>
                  <a:close/>
                </a:path>
              </a:pathLst>
            </a:custGeom>
            <a:solidFill>
              <a:srgbClr val="CFDA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01;p54"/>
            <p:cNvSpPr/>
            <p:nvPr/>
          </p:nvSpPr>
          <p:spPr>
            <a:xfrm>
              <a:off x="3066825" y="2612400"/>
              <a:ext cx="168675" cy="216950"/>
            </a:xfrm>
            <a:custGeom>
              <a:avLst/>
              <a:gdLst/>
              <a:ahLst/>
              <a:cxnLst/>
              <a:rect l="l" t="t" r="r" b="b"/>
              <a:pathLst>
                <a:path w="6747" h="8678" extrusionOk="0">
                  <a:moveTo>
                    <a:pt x="4620" y="0"/>
                  </a:moveTo>
                  <a:lnTo>
                    <a:pt x="344" y="6780"/>
                  </a:lnTo>
                  <a:cubicBezTo>
                    <a:pt x="1" y="7340"/>
                    <a:pt x="187" y="8101"/>
                    <a:pt x="777" y="8474"/>
                  </a:cubicBezTo>
                  <a:cubicBezTo>
                    <a:pt x="996" y="8612"/>
                    <a:pt x="1239" y="8678"/>
                    <a:pt x="1476" y="8678"/>
                  </a:cubicBezTo>
                  <a:cubicBezTo>
                    <a:pt x="1878" y="8678"/>
                    <a:pt x="2264" y="8487"/>
                    <a:pt x="2489" y="8134"/>
                  </a:cubicBezTo>
                  <a:lnTo>
                    <a:pt x="6747" y="1355"/>
                  </a:lnTo>
                  <a:lnTo>
                    <a:pt x="4620" y="0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202;p54"/>
            <p:cNvSpPr/>
            <p:nvPr/>
          </p:nvSpPr>
          <p:spPr>
            <a:xfrm>
              <a:off x="3069150" y="2789250"/>
              <a:ext cx="11325" cy="30350"/>
            </a:xfrm>
            <a:custGeom>
              <a:avLst/>
              <a:gdLst/>
              <a:ahLst/>
              <a:cxnLst/>
              <a:rect l="l" t="t" r="r" b="b"/>
              <a:pathLst>
                <a:path w="453" h="1214" extrusionOk="0">
                  <a:moveTo>
                    <a:pt x="124" y="1"/>
                  </a:moveTo>
                  <a:cubicBezTo>
                    <a:pt x="1" y="422"/>
                    <a:pt x="124" y="889"/>
                    <a:pt x="452" y="1213"/>
                  </a:cubicBezTo>
                  <a:cubicBezTo>
                    <a:pt x="124" y="889"/>
                    <a:pt x="1" y="422"/>
                    <a:pt x="124" y="1"/>
                  </a:cubicBezTo>
                  <a:close/>
                </a:path>
              </a:pathLst>
            </a:custGeom>
            <a:solidFill>
              <a:srgbClr val="EF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203;p54"/>
            <p:cNvSpPr/>
            <p:nvPr/>
          </p:nvSpPr>
          <p:spPr>
            <a:xfrm>
              <a:off x="3072225" y="2612400"/>
              <a:ext cx="163275" cy="176875"/>
            </a:xfrm>
            <a:custGeom>
              <a:avLst/>
              <a:gdLst/>
              <a:ahLst/>
              <a:cxnLst/>
              <a:rect l="l" t="t" r="r" b="b"/>
              <a:pathLst>
                <a:path w="6531" h="7075" extrusionOk="0">
                  <a:moveTo>
                    <a:pt x="2770" y="2597"/>
                  </a:moveTo>
                  <a:lnTo>
                    <a:pt x="2770" y="2597"/>
                  </a:lnTo>
                  <a:lnTo>
                    <a:pt x="128" y="6780"/>
                  </a:lnTo>
                  <a:cubicBezTo>
                    <a:pt x="64" y="6873"/>
                    <a:pt x="35" y="6981"/>
                    <a:pt x="1" y="7075"/>
                  </a:cubicBezTo>
                  <a:lnTo>
                    <a:pt x="1" y="7075"/>
                  </a:lnTo>
                  <a:cubicBezTo>
                    <a:pt x="35" y="6981"/>
                    <a:pt x="64" y="6873"/>
                    <a:pt x="128" y="6780"/>
                  </a:cubicBezTo>
                  <a:lnTo>
                    <a:pt x="2770" y="2597"/>
                  </a:lnTo>
                  <a:close/>
                  <a:moveTo>
                    <a:pt x="2911" y="2381"/>
                  </a:moveTo>
                  <a:lnTo>
                    <a:pt x="2911" y="2381"/>
                  </a:lnTo>
                  <a:lnTo>
                    <a:pt x="2911" y="2381"/>
                  </a:lnTo>
                  <a:lnTo>
                    <a:pt x="2911" y="2381"/>
                  </a:lnTo>
                  <a:lnTo>
                    <a:pt x="2911" y="2381"/>
                  </a:lnTo>
                  <a:close/>
                  <a:moveTo>
                    <a:pt x="6344" y="1232"/>
                  </a:moveTo>
                  <a:lnTo>
                    <a:pt x="6344" y="1232"/>
                  </a:lnTo>
                  <a:lnTo>
                    <a:pt x="6531" y="1340"/>
                  </a:lnTo>
                  <a:lnTo>
                    <a:pt x="6344" y="1232"/>
                  </a:lnTo>
                  <a:close/>
                  <a:moveTo>
                    <a:pt x="4404" y="0"/>
                  </a:moveTo>
                  <a:lnTo>
                    <a:pt x="4061" y="545"/>
                  </a:lnTo>
                  <a:lnTo>
                    <a:pt x="4061" y="545"/>
                  </a:lnTo>
                  <a:close/>
                </a:path>
              </a:pathLst>
            </a:custGeom>
            <a:solidFill>
              <a:srgbClr val="EF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204;p54"/>
            <p:cNvSpPr/>
            <p:nvPr/>
          </p:nvSpPr>
          <p:spPr>
            <a:xfrm>
              <a:off x="3103775" y="2821525"/>
              <a:ext cx="20250" cy="7775"/>
            </a:xfrm>
            <a:custGeom>
              <a:avLst/>
              <a:gdLst/>
              <a:ahLst/>
              <a:cxnLst/>
              <a:rect l="l" t="t" r="r" b="b"/>
              <a:pathLst>
                <a:path w="810" h="311" extrusionOk="0">
                  <a:moveTo>
                    <a:pt x="810" y="1"/>
                  </a:moveTo>
                  <a:lnTo>
                    <a:pt x="810" y="1"/>
                  </a:lnTo>
                  <a:cubicBezTo>
                    <a:pt x="590" y="202"/>
                    <a:pt x="295" y="310"/>
                    <a:pt x="0" y="310"/>
                  </a:cubicBezTo>
                  <a:lnTo>
                    <a:pt x="0" y="310"/>
                  </a:lnTo>
                  <a:cubicBezTo>
                    <a:pt x="295" y="310"/>
                    <a:pt x="590" y="202"/>
                    <a:pt x="810" y="1"/>
                  </a:cubicBezTo>
                  <a:close/>
                </a:path>
              </a:pathLst>
            </a:custGeom>
            <a:solidFill>
              <a:srgbClr val="EF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205;p54"/>
            <p:cNvSpPr/>
            <p:nvPr/>
          </p:nvSpPr>
          <p:spPr>
            <a:xfrm>
              <a:off x="3124000" y="2646250"/>
              <a:ext cx="111500" cy="175300"/>
            </a:xfrm>
            <a:custGeom>
              <a:avLst/>
              <a:gdLst/>
              <a:ahLst/>
              <a:cxnLst/>
              <a:rect l="l" t="t" r="r" b="b"/>
              <a:pathLst>
                <a:path w="4460" h="7012" extrusionOk="0">
                  <a:moveTo>
                    <a:pt x="1616" y="4508"/>
                  </a:moveTo>
                  <a:lnTo>
                    <a:pt x="202" y="6780"/>
                  </a:lnTo>
                  <a:cubicBezTo>
                    <a:pt x="139" y="6855"/>
                    <a:pt x="75" y="6933"/>
                    <a:pt x="1" y="7012"/>
                  </a:cubicBezTo>
                  <a:lnTo>
                    <a:pt x="1" y="7012"/>
                  </a:lnTo>
                  <a:cubicBezTo>
                    <a:pt x="75" y="6933"/>
                    <a:pt x="139" y="6855"/>
                    <a:pt x="202" y="6780"/>
                  </a:cubicBezTo>
                  <a:lnTo>
                    <a:pt x="1616" y="4508"/>
                  </a:lnTo>
                  <a:lnTo>
                    <a:pt x="1616" y="4508"/>
                  </a:lnTo>
                  <a:close/>
                  <a:moveTo>
                    <a:pt x="1725" y="4336"/>
                  </a:moveTo>
                  <a:lnTo>
                    <a:pt x="1725" y="4336"/>
                  </a:lnTo>
                  <a:lnTo>
                    <a:pt x="1725" y="4336"/>
                  </a:lnTo>
                  <a:lnTo>
                    <a:pt x="1725" y="4336"/>
                  </a:lnTo>
                  <a:lnTo>
                    <a:pt x="1725" y="4336"/>
                  </a:lnTo>
                  <a:close/>
                  <a:moveTo>
                    <a:pt x="4460" y="1"/>
                  </a:moveTo>
                  <a:lnTo>
                    <a:pt x="3575" y="1415"/>
                  </a:lnTo>
                  <a:lnTo>
                    <a:pt x="3575" y="1415"/>
                  </a:lnTo>
                  <a:close/>
                </a:path>
              </a:pathLst>
            </a:custGeom>
            <a:solidFill>
              <a:srgbClr val="EF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206;p54"/>
            <p:cNvSpPr/>
            <p:nvPr/>
          </p:nvSpPr>
          <p:spPr>
            <a:xfrm>
              <a:off x="3069150" y="2612400"/>
              <a:ext cx="166350" cy="216900"/>
            </a:xfrm>
            <a:custGeom>
              <a:avLst/>
              <a:gdLst/>
              <a:ahLst/>
              <a:cxnLst/>
              <a:rect l="l" t="t" r="r" b="b"/>
              <a:pathLst>
                <a:path w="6654" h="8676" extrusionOk="0">
                  <a:moveTo>
                    <a:pt x="4527" y="0"/>
                  </a:moveTo>
                  <a:lnTo>
                    <a:pt x="4184" y="545"/>
                  </a:lnTo>
                  <a:cubicBezTo>
                    <a:pt x="4262" y="560"/>
                    <a:pt x="4340" y="579"/>
                    <a:pt x="4415" y="609"/>
                  </a:cubicBezTo>
                  <a:lnTo>
                    <a:pt x="4728" y="127"/>
                  </a:lnTo>
                  <a:lnTo>
                    <a:pt x="4527" y="0"/>
                  </a:lnTo>
                  <a:close/>
                  <a:moveTo>
                    <a:pt x="6654" y="1340"/>
                  </a:moveTo>
                  <a:lnTo>
                    <a:pt x="5754" y="2754"/>
                  </a:lnTo>
                  <a:cubicBezTo>
                    <a:pt x="5769" y="2754"/>
                    <a:pt x="5769" y="2754"/>
                    <a:pt x="5769" y="2769"/>
                  </a:cubicBezTo>
                  <a:lnTo>
                    <a:pt x="6654" y="1355"/>
                  </a:lnTo>
                  <a:lnTo>
                    <a:pt x="6654" y="1340"/>
                  </a:lnTo>
                  <a:close/>
                  <a:moveTo>
                    <a:pt x="3295" y="2381"/>
                  </a:moveTo>
                  <a:lnTo>
                    <a:pt x="3295" y="2381"/>
                  </a:lnTo>
                  <a:cubicBezTo>
                    <a:pt x="3157" y="2459"/>
                    <a:pt x="3016" y="2519"/>
                    <a:pt x="2893" y="2597"/>
                  </a:cubicBezTo>
                  <a:lnTo>
                    <a:pt x="251" y="6780"/>
                  </a:lnTo>
                  <a:cubicBezTo>
                    <a:pt x="187" y="6873"/>
                    <a:pt x="158" y="6981"/>
                    <a:pt x="124" y="7075"/>
                  </a:cubicBezTo>
                  <a:cubicBezTo>
                    <a:pt x="1" y="7496"/>
                    <a:pt x="124" y="7963"/>
                    <a:pt x="452" y="8287"/>
                  </a:cubicBezTo>
                  <a:cubicBezTo>
                    <a:pt x="516" y="8351"/>
                    <a:pt x="590" y="8414"/>
                    <a:pt x="684" y="8474"/>
                  </a:cubicBezTo>
                  <a:cubicBezTo>
                    <a:pt x="904" y="8601"/>
                    <a:pt x="1135" y="8675"/>
                    <a:pt x="1385" y="8675"/>
                  </a:cubicBezTo>
                  <a:cubicBezTo>
                    <a:pt x="1680" y="8675"/>
                    <a:pt x="1975" y="8567"/>
                    <a:pt x="2195" y="8366"/>
                  </a:cubicBezTo>
                  <a:cubicBezTo>
                    <a:pt x="2269" y="8287"/>
                    <a:pt x="2333" y="8209"/>
                    <a:pt x="2396" y="8134"/>
                  </a:cubicBezTo>
                  <a:lnTo>
                    <a:pt x="3810" y="5862"/>
                  </a:lnTo>
                  <a:lnTo>
                    <a:pt x="3810" y="5847"/>
                  </a:lnTo>
                  <a:lnTo>
                    <a:pt x="2396" y="8086"/>
                  </a:lnTo>
                  <a:cubicBezTo>
                    <a:pt x="2161" y="8459"/>
                    <a:pt x="1773" y="8660"/>
                    <a:pt x="1385" y="8660"/>
                  </a:cubicBezTo>
                  <a:cubicBezTo>
                    <a:pt x="1184" y="8660"/>
                    <a:pt x="982" y="8601"/>
                    <a:pt x="796" y="8489"/>
                  </a:cubicBezTo>
                  <a:cubicBezTo>
                    <a:pt x="266" y="8164"/>
                    <a:pt x="124" y="7433"/>
                    <a:pt x="467" y="6873"/>
                  </a:cubicBezTo>
                  <a:lnTo>
                    <a:pt x="3295" y="2381"/>
                  </a:lnTo>
                  <a:close/>
                </a:path>
              </a:pathLst>
            </a:custGeom>
            <a:solidFill>
              <a:srgbClr val="EC65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207;p54"/>
            <p:cNvSpPr/>
            <p:nvPr/>
          </p:nvSpPr>
          <p:spPr>
            <a:xfrm>
              <a:off x="3093225" y="2615575"/>
              <a:ext cx="137600" cy="176575"/>
            </a:xfrm>
            <a:custGeom>
              <a:avLst/>
              <a:gdLst/>
              <a:ahLst/>
              <a:cxnLst/>
              <a:rect l="l" t="t" r="r" b="b"/>
              <a:pathLst>
                <a:path w="5504" h="7063" extrusionOk="0">
                  <a:moveTo>
                    <a:pt x="3765" y="0"/>
                  </a:moveTo>
                  <a:lnTo>
                    <a:pt x="280" y="5519"/>
                  </a:lnTo>
                  <a:cubicBezTo>
                    <a:pt x="0" y="5985"/>
                    <a:pt x="157" y="6589"/>
                    <a:pt x="639" y="6903"/>
                  </a:cubicBezTo>
                  <a:cubicBezTo>
                    <a:pt x="810" y="7011"/>
                    <a:pt x="1002" y="7063"/>
                    <a:pt x="1192" y="7063"/>
                  </a:cubicBezTo>
                  <a:cubicBezTo>
                    <a:pt x="1518" y="7063"/>
                    <a:pt x="1836" y="6909"/>
                    <a:pt x="2023" y="6623"/>
                  </a:cubicBezTo>
                  <a:lnTo>
                    <a:pt x="5504" y="1105"/>
                  </a:lnTo>
                  <a:lnTo>
                    <a:pt x="3765" y="0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208;p54"/>
            <p:cNvSpPr/>
            <p:nvPr/>
          </p:nvSpPr>
          <p:spPr>
            <a:xfrm>
              <a:off x="3178400" y="2654225"/>
              <a:ext cx="8975" cy="7775"/>
            </a:xfrm>
            <a:custGeom>
              <a:avLst/>
              <a:gdLst/>
              <a:ahLst/>
              <a:cxnLst/>
              <a:rect l="l" t="t" r="r" b="b"/>
              <a:pathLst>
                <a:path w="359" h="311" extrusionOk="0">
                  <a:moveTo>
                    <a:pt x="181" y="1"/>
                  </a:moveTo>
                  <a:cubicBezTo>
                    <a:pt x="128" y="1"/>
                    <a:pt x="77" y="28"/>
                    <a:pt x="45" y="70"/>
                  </a:cubicBezTo>
                  <a:cubicBezTo>
                    <a:pt x="0" y="148"/>
                    <a:pt x="30" y="241"/>
                    <a:pt x="93" y="286"/>
                  </a:cubicBezTo>
                  <a:cubicBezTo>
                    <a:pt x="120" y="303"/>
                    <a:pt x="149" y="310"/>
                    <a:pt x="177" y="310"/>
                  </a:cubicBezTo>
                  <a:cubicBezTo>
                    <a:pt x="230" y="310"/>
                    <a:pt x="280" y="283"/>
                    <a:pt x="310" y="241"/>
                  </a:cubicBezTo>
                  <a:cubicBezTo>
                    <a:pt x="358" y="163"/>
                    <a:pt x="325" y="70"/>
                    <a:pt x="265" y="25"/>
                  </a:cubicBezTo>
                  <a:cubicBezTo>
                    <a:pt x="238" y="8"/>
                    <a:pt x="209" y="1"/>
                    <a:pt x="181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209;p54"/>
            <p:cNvSpPr/>
            <p:nvPr/>
          </p:nvSpPr>
          <p:spPr>
            <a:xfrm>
              <a:off x="3169050" y="2706900"/>
              <a:ext cx="9000" cy="7625"/>
            </a:xfrm>
            <a:custGeom>
              <a:avLst/>
              <a:gdLst/>
              <a:ahLst/>
              <a:cxnLst/>
              <a:rect l="l" t="t" r="r" b="b"/>
              <a:pathLst>
                <a:path w="360" h="305" extrusionOk="0">
                  <a:moveTo>
                    <a:pt x="190" y="1"/>
                  </a:moveTo>
                  <a:cubicBezTo>
                    <a:pt x="134" y="1"/>
                    <a:pt x="79" y="25"/>
                    <a:pt x="46" y="78"/>
                  </a:cubicBezTo>
                  <a:cubicBezTo>
                    <a:pt x="1" y="138"/>
                    <a:pt x="31" y="231"/>
                    <a:pt x="94" y="280"/>
                  </a:cubicBezTo>
                  <a:cubicBezTo>
                    <a:pt x="123" y="296"/>
                    <a:pt x="154" y="305"/>
                    <a:pt x="184" y="305"/>
                  </a:cubicBezTo>
                  <a:cubicBezTo>
                    <a:pt x="235" y="305"/>
                    <a:pt x="282" y="281"/>
                    <a:pt x="311" y="231"/>
                  </a:cubicBezTo>
                  <a:cubicBezTo>
                    <a:pt x="359" y="157"/>
                    <a:pt x="326" y="63"/>
                    <a:pt x="266" y="15"/>
                  </a:cubicBezTo>
                  <a:cubicBezTo>
                    <a:pt x="241" y="6"/>
                    <a:pt x="215" y="1"/>
                    <a:pt x="190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210;p54"/>
            <p:cNvSpPr/>
            <p:nvPr/>
          </p:nvSpPr>
          <p:spPr>
            <a:xfrm>
              <a:off x="3131000" y="2708975"/>
              <a:ext cx="8900" cy="7525"/>
            </a:xfrm>
            <a:custGeom>
              <a:avLst/>
              <a:gdLst/>
              <a:ahLst/>
              <a:cxnLst/>
              <a:rect l="l" t="t" r="r" b="b"/>
              <a:pathLst>
                <a:path w="356" h="301" extrusionOk="0">
                  <a:moveTo>
                    <a:pt x="174" y="0"/>
                  </a:moveTo>
                  <a:cubicBezTo>
                    <a:pt x="124" y="0"/>
                    <a:pt x="76" y="24"/>
                    <a:pt x="45" y="74"/>
                  </a:cubicBezTo>
                  <a:cubicBezTo>
                    <a:pt x="1" y="133"/>
                    <a:pt x="16" y="227"/>
                    <a:pt x="94" y="275"/>
                  </a:cubicBezTo>
                  <a:cubicBezTo>
                    <a:pt x="122" y="292"/>
                    <a:pt x="152" y="300"/>
                    <a:pt x="181" y="300"/>
                  </a:cubicBezTo>
                  <a:cubicBezTo>
                    <a:pt x="232" y="300"/>
                    <a:pt x="280" y="276"/>
                    <a:pt x="310" y="227"/>
                  </a:cubicBezTo>
                  <a:cubicBezTo>
                    <a:pt x="355" y="167"/>
                    <a:pt x="325" y="55"/>
                    <a:pt x="262" y="25"/>
                  </a:cubicBezTo>
                  <a:cubicBezTo>
                    <a:pt x="234" y="9"/>
                    <a:pt x="204" y="0"/>
                    <a:pt x="17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211;p54"/>
            <p:cNvSpPr/>
            <p:nvPr/>
          </p:nvSpPr>
          <p:spPr>
            <a:xfrm>
              <a:off x="3082775" y="2809675"/>
              <a:ext cx="39300" cy="12625"/>
            </a:xfrm>
            <a:custGeom>
              <a:avLst/>
              <a:gdLst/>
              <a:ahLst/>
              <a:cxnLst/>
              <a:rect l="l" t="t" r="r" b="b"/>
              <a:pathLst>
                <a:path w="1572" h="505" extrusionOk="0">
                  <a:moveTo>
                    <a:pt x="71" y="1"/>
                  </a:moveTo>
                  <a:cubicBezTo>
                    <a:pt x="54" y="1"/>
                    <a:pt x="38" y="8"/>
                    <a:pt x="30" y="23"/>
                  </a:cubicBezTo>
                  <a:cubicBezTo>
                    <a:pt x="1" y="38"/>
                    <a:pt x="1" y="87"/>
                    <a:pt x="30" y="116"/>
                  </a:cubicBezTo>
                  <a:cubicBezTo>
                    <a:pt x="295" y="366"/>
                    <a:pt x="575" y="504"/>
                    <a:pt x="840" y="504"/>
                  </a:cubicBezTo>
                  <a:cubicBezTo>
                    <a:pt x="855" y="504"/>
                    <a:pt x="870" y="490"/>
                    <a:pt x="885" y="490"/>
                  </a:cubicBezTo>
                  <a:cubicBezTo>
                    <a:pt x="1292" y="475"/>
                    <a:pt x="1538" y="195"/>
                    <a:pt x="1557" y="180"/>
                  </a:cubicBezTo>
                  <a:cubicBezTo>
                    <a:pt x="1571" y="150"/>
                    <a:pt x="1571" y="116"/>
                    <a:pt x="1538" y="87"/>
                  </a:cubicBezTo>
                  <a:cubicBezTo>
                    <a:pt x="1525" y="80"/>
                    <a:pt x="1513" y="77"/>
                    <a:pt x="1500" y="77"/>
                  </a:cubicBezTo>
                  <a:cubicBezTo>
                    <a:pt x="1483" y="77"/>
                    <a:pt x="1464" y="84"/>
                    <a:pt x="1445" y="102"/>
                  </a:cubicBezTo>
                  <a:cubicBezTo>
                    <a:pt x="1445" y="102"/>
                    <a:pt x="1228" y="352"/>
                    <a:pt x="885" y="366"/>
                  </a:cubicBezTo>
                  <a:cubicBezTo>
                    <a:pt x="869" y="367"/>
                    <a:pt x="853" y="368"/>
                    <a:pt x="838" y="368"/>
                  </a:cubicBezTo>
                  <a:cubicBezTo>
                    <a:pt x="594" y="368"/>
                    <a:pt x="359" y="258"/>
                    <a:pt x="124" y="23"/>
                  </a:cubicBezTo>
                  <a:cubicBezTo>
                    <a:pt x="109" y="8"/>
                    <a:pt x="89" y="1"/>
                    <a:pt x="71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212;p54"/>
            <p:cNvSpPr/>
            <p:nvPr/>
          </p:nvSpPr>
          <p:spPr>
            <a:xfrm>
              <a:off x="3185000" y="2528575"/>
              <a:ext cx="112725" cy="104000"/>
            </a:xfrm>
            <a:custGeom>
              <a:avLst/>
              <a:gdLst/>
              <a:ahLst/>
              <a:cxnLst/>
              <a:rect l="l" t="t" r="r" b="b"/>
              <a:pathLst>
                <a:path w="4509" h="4160" extrusionOk="0">
                  <a:moveTo>
                    <a:pt x="1656" y="0"/>
                  </a:moveTo>
                  <a:cubicBezTo>
                    <a:pt x="1496" y="0"/>
                    <a:pt x="1335" y="79"/>
                    <a:pt x="1243" y="230"/>
                  </a:cubicBezTo>
                  <a:lnTo>
                    <a:pt x="139" y="1924"/>
                  </a:lnTo>
                  <a:cubicBezTo>
                    <a:pt x="1" y="2159"/>
                    <a:pt x="61" y="2469"/>
                    <a:pt x="296" y="2607"/>
                  </a:cubicBezTo>
                  <a:lnTo>
                    <a:pt x="2598" y="4085"/>
                  </a:lnTo>
                  <a:cubicBezTo>
                    <a:pt x="2680" y="4135"/>
                    <a:pt x="2771" y="4160"/>
                    <a:pt x="2861" y="4160"/>
                  </a:cubicBezTo>
                  <a:cubicBezTo>
                    <a:pt x="3022" y="4160"/>
                    <a:pt x="3180" y="4080"/>
                    <a:pt x="3281" y="3932"/>
                  </a:cubicBezTo>
                  <a:lnTo>
                    <a:pt x="4370" y="2234"/>
                  </a:lnTo>
                  <a:cubicBezTo>
                    <a:pt x="4508" y="2003"/>
                    <a:pt x="4445" y="1708"/>
                    <a:pt x="4214" y="1551"/>
                  </a:cubicBezTo>
                  <a:lnTo>
                    <a:pt x="1911" y="74"/>
                  </a:lnTo>
                  <a:cubicBezTo>
                    <a:pt x="1834" y="24"/>
                    <a:pt x="1745" y="0"/>
                    <a:pt x="1656" y="0"/>
                  </a:cubicBezTo>
                  <a:close/>
                </a:path>
              </a:pathLst>
            </a:custGeom>
            <a:solidFill>
              <a:srgbClr val="EC6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213;p54"/>
            <p:cNvSpPr/>
            <p:nvPr/>
          </p:nvSpPr>
          <p:spPr>
            <a:xfrm>
              <a:off x="3207950" y="2542175"/>
              <a:ext cx="68400" cy="78075"/>
            </a:xfrm>
            <a:custGeom>
              <a:avLst/>
              <a:gdLst/>
              <a:ahLst/>
              <a:cxnLst/>
              <a:rect l="l" t="t" r="r" b="b"/>
              <a:pathLst>
                <a:path w="2736" h="3123" extrusionOk="0">
                  <a:moveTo>
                    <a:pt x="1602" y="123"/>
                  </a:moveTo>
                  <a:cubicBezTo>
                    <a:pt x="1631" y="123"/>
                    <a:pt x="1680" y="138"/>
                    <a:pt x="1725" y="153"/>
                  </a:cubicBezTo>
                  <a:lnTo>
                    <a:pt x="2501" y="664"/>
                  </a:lnTo>
                  <a:cubicBezTo>
                    <a:pt x="2549" y="698"/>
                    <a:pt x="2579" y="742"/>
                    <a:pt x="2594" y="806"/>
                  </a:cubicBezTo>
                  <a:cubicBezTo>
                    <a:pt x="2613" y="869"/>
                    <a:pt x="2594" y="914"/>
                    <a:pt x="2564" y="977"/>
                  </a:cubicBezTo>
                  <a:lnTo>
                    <a:pt x="1322" y="2903"/>
                  </a:lnTo>
                  <a:cubicBezTo>
                    <a:pt x="1288" y="2951"/>
                    <a:pt x="1243" y="2981"/>
                    <a:pt x="1180" y="2996"/>
                  </a:cubicBezTo>
                  <a:cubicBezTo>
                    <a:pt x="1163" y="3001"/>
                    <a:pt x="1148" y="3003"/>
                    <a:pt x="1132" y="3003"/>
                  </a:cubicBezTo>
                  <a:cubicBezTo>
                    <a:pt x="1092" y="3003"/>
                    <a:pt x="1054" y="2988"/>
                    <a:pt x="1008" y="2966"/>
                  </a:cubicBezTo>
                  <a:lnTo>
                    <a:pt x="232" y="2470"/>
                  </a:lnTo>
                  <a:cubicBezTo>
                    <a:pt x="187" y="2436"/>
                    <a:pt x="154" y="2391"/>
                    <a:pt x="139" y="2328"/>
                  </a:cubicBezTo>
                  <a:cubicBezTo>
                    <a:pt x="124" y="2268"/>
                    <a:pt x="139" y="2205"/>
                    <a:pt x="169" y="2156"/>
                  </a:cubicBezTo>
                  <a:lnTo>
                    <a:pt x="1400" y="231"/>
                  </a:lnTo>
                  <a:cubicBezTo>
                    <a:pt x="1445" y="168"/>
                    <a:pt x="1523" y="123"/>
                    <a:pt x="1602" y="123"/>
                  </a:cubicBezTo>
                  <a:close/>
                  <a:moveTo>
                    <a:pt x="1590" y="1"/>
                  </a:moveTo>
                  <a:cubicBezTo>
                    <a:pt x="1475" y="1"/>
                    <a:pt x="1366" y="59"/>
                    <a:pt x="1307" y="168"/>
                  </a:cubicBezTo>
                  <a:lnTo>
                    <a:pt x="61" y="2082"/>
                  </a:lnTo>
                  <a:cubicBezTo>
                    <a:pt x="16" y="2175"/>
                    <a:pt x="1" y="2268"/>
                    <a:pt x="16" y="2343"/>
                  </a:cubicBezTo>
                  <a:cubicBezTo>
                    <a:pt x="31" y="2436"/>
                    <a:pt x="94" y="2515"/>
                    <a:pt x="169" y="2578"/>
                  </a:cubicBezTo>
                  <a:lnTo>
                    <a:pt x="949" y="3074"/>
                  </a:lnTo>
                  <a:cubicBezTo>
                    <a:pt x="1008" y="3108"/>
                    <a:pt x="1072" y="3123"/>
                    <a:pt x="1135" y="3123"/>
                  </a:cubicBezTo>
                  <a:cubicBezTo>
                    <a:pt x="1258" y="3123"/>
                    <a:pt x="1366" y="3074"/>
                    <a:pt x="1430" y="2966"/>
                  </a:cubicBezTo>
                  <a:lnTo>
                    <a:pt x="2672" y="1037"/>
                  </a:lnTo>
                  <a:cubicBezTo>
                    <a:pt x="2721" y="962"/>
                    <a:pt x="2736" y="869"/>
                    <a:pt x="2721" y="776"/>
                  </a:cubicBezTo>
                  <a:cubicBezTo>
                    <a:pt x="2687" y="683"/>
                    <a:pt x="2643" y="604"/>
                    <a:pt x="2564" y="556"/>
                  </a:cubicBezTo>
                  <a:lnTo>
                    <a:pt x="1788" y="59"/>
                  </a:lnTo>
                  <a:cubicBezTo>
                    <a:pt x="1725" y="20"/>
                    <a:pt x="1657" y="1"/>
                    <a:pt x="1590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214;p54"/>
            <p:cNvSpPr/>
            <p:nvPr/>
          </p:nvSpPr>
          <p:spPr>
            <a:xfrm>
              <a:off x="3216825" y="2534650"/>
              <a:ext cx="28850" cy="12475"/>
            </a:xfrm>
            <a:custGeom>
              <a:avLst/>
              <a:gdLst/>
              <a:ahLst/>
              <a:cxnLst/>
              <a:rect l="l" t="t" r="r" b="b"/>
              <a:pathLst>
                <a:path w="1154" h="499" extrusionOk="0">
                  <a:moveTo>
                    <a:pt x="456" y="1"/>
                  </a:moveTo>
                  <a:cubicBezTo>
                    <a:pt x="363" y="1"/>
                    <a:pt x="270" y="47"/>
                    <a:pt x="220" y="125"/>
                  </a:cubicBezTo>
                  <a:lnTo>
                    <a:pt x="19" y="454"/>
                  </a:lnTo>
                  <a:cubicBezTo>
                    <a:pt x="0" y="454"/>
                    <a:pt x="0" y="484"/>
                    <a:pt x="19" y="484"/>
                  </a:cubicBezTo>
                  <a:lnTo>
                    <a:pt x="34" y="499"/>
                  </a:lnTo>
                  <a:cubicBezTo>
                    <a:pt x="49" y="499"/>
                    <a:pt x="64" y="484"/>
                    <a:pt x="64" y="484"/>
                  </a:cubicBezTo>
                  <a:lnTo>
                    <a:pt x="265" y="159"/>
                  </a:lnTo>
                  <a:cubicBezTo>
                    <a:pt x="306" y="98"/>
                    <a:pt x="387" y="63"/>
                    <a:pt x="464" y="63"/>
                  </a:cubicBezTo>
                  <a:cubicBezTo>
                    <a:pt x="505" y="63"/>
                    <a:pt x="546" y="73"/>
                    <a:pt x="579" y="96"/>
                  </a:cubicBezTo>
                  <a:lnTo>
                    <a:pt x="1090" y="424"/>
                  </a:lnTo>
                  <a:cubicBezTo>
                    <a:pt x="1097" y="431"/>
                    <a:pt x="1109" y="435"/>
                    <a:pt x="1120" y="435"/>
                  </a:cubicBezTo>
                  <a:cubicBezTo>
                    <a:pt x="1130" y="435"/>
                    <a:pt x="1138" y="431"/>
                    <a:pt x="1138" y="424"/>
                  </a:cubicBezTo>
                  <a:cubicBezTo>
                    <a:pt x="1153" y="405"/>
                    <a:pt x="1153" y="390"/>
                    <a:pt x="1138" y="375"/>
                  </a:cubicBezTo>
                  <a:lnTo>
                    <a:pt x="609" y="51"/>
                  </a:lnTo>
                  <a:cubicBezTo>
                    <a:pt x="563" y="17"/>
                    <a:pt x="510" y="1"/>
                    <a:pt x="456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215;p54"/>
            <p:cNvSpPr/>
            <p:nvPr/>
          </p:nvSpPr>
          <p:spPr>
            <a:xfrm>
              <a:off x="3092850" y="2638900"/>
              <a:ext cx="123625" cy="154300"/>
            </a:xfrm>
            <a:custGeom>
              <a:avLst/>
              <a:gdLst/>
              <a:ahLst/>
              <a:cxnLst/>
              <a:rect l="l" t="t" r="r" b="b"/>
              <a:pathLst>
                <a:path w="4945" h="6172" extrusionOk="0">
                  <a:moveTo>
                    <a:pt x="3280" y="0"/>
                  </a:moveTo>
                  <a:lnTo>
                    <a:pt x="1" y="5097"/>
                  </a:lnTo>
                  <a:lnTo>
                    <a:pt x="1665" y="6171"/>
                  </a:lnTo>
                  <a:lnTo>
                    <a:pt x="4944" y="1056"/>
                  </a:lnTo>
                  <a:lnTo>
                    <a:pt x="328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216;p54"/>
            <p:cNvSpPr/>
            <p:nvPr/>
          </p:nvSpPr>
          <p:spPr>
            <a:xfrm>
              <a:off x="3166725" y="2664550"/>
              <a:ext cx="27650" cy="26400"/>
            </a:xfrm>
            <a:custGeom>
              <a:avLst/>
              <a:gdLst/>
              <a:ahLst/>
              <a:cxnLst/>
              <a:rect l="l" t="t" r="r" b="b"/>
              <a:pathLst>
                <a:path w="1106" h="1056" extrusionOk="0">
                  <a:moveTo>
                    <a:pt x="404" y="60"/>
                  </a:moveTo>
                  <a:lnTo>
                    <a:pt x="1027" y="466"/>
                  </a:lnTo>
                  <a:lnTo>
                    <a:pt x="698" y="993"/>
                  </a:lnTo>
                  <a:lnTo>
                    <a:pt x="64" y="590"/>
                  </a:lnTo>
                  <a:lnTo>
                    <a:pt x="404" y="60"/>
                  </a:lnTo>
                  <a:close/>
                  <a:moveTo>
                    <a:pt x="389" y="0"/>
                  </a:moveTo>
                  <a:cubicBezTo>
                    <a:pt x="374" y="15"/>
                    <a:pt x="359" y="15"/>
                    <a:pt x="344" y="30"/>
                  </a:cubicBezTo>
                  <a:lnTo>
                    <a:pt x="16" y="560"/>
                  </a:lnTo>
                  <a:cubicBezTo>
                    <a:pt x="1" y="590"/>
                    <a:pt x="1" y="619"/>
                    <a:pt x="31" y="638"/>
                  </a:cubicBezTo>
                  <a:lnTo>
                    <a:pt x="669" y="1056"/>
                  </a:lnTo>
                  <a:lnTo>
                    <a:pt x="717" y="1056"/>
                  </a:lnTo>
                  <a:cubicBezTo>
                    <a:pt x="732" y="1056"/>
                    <a:pt x="747" y="1041"/>
                    <a:pt x="747" y="1026"/>
                  </a:cubicBezTo>
                  <a:lnTo>
                    <a:pt x="1090" y="511"/>
                  </a:lnTo>
                  <a:cubicBezTo>
                    <a:pt x="1090" y="496"/>
                    <a:pt x="1105" y="481"/>
                    <a:pt x="1090" y="466"/>
                  </a:cubicBezTo>
                  <a:cubicBezTo>
                    <a:pt x="1090" y="452"/>
                    <a:pt x="1090" y="433"/>
                    <a:pt x="1072" y="418"/>
                  </a:cubicBezTo>
                  <a:lnTo>
                    <a:pt x="437" y="15"/>
                  </a:lnTo>
                  <a:cubicBezTo>
                    <a:pt x="419" y="0"/>
                    <a:pt x="404" y="0"/>
                    <a:pt x="389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217;p54"/>
            <p:cNvSpPr/>
            <p:nvPr/>
          </p:nvSpPr>
          <p:spPr>
            <a:xfrm>
              <a:off x="3187350" y="2660850"/>
              <a:ext cx="4300" cy="5675"/>
            </a:xfrm>
            <a:custGeom>
              <a:avLst/>
              <a:gdLst/>
              <a:ahLst/>
              <a:cxnLst/>
              <a:rect l="l" t="t" r="r" b="b"/>
              <a:pathLst>
                <a:path w="172" h="227" extrusionOk="0">
                  <a:moveTo>
                    <a:pt x="140" y="0"/>
                  </a:moveTo>
                  <a:cubicBezTo>
                    <a:pt x="130" y="0"/>
                    <a:pt x="119" y="11"/>
                    <a:pt x="108" y="21"/>
                  </a:cubicBezTo>
                  <a:lnTo>
                    <a:pt x="15" y="178"/>
                  </a:lnTo>
                  <a:cubicBezTo>
                    <a:pt x="0" y="178"/>
                    <a:pt x="15" y="208"/>
                    <a:pt x="15" y="208"/>
                  </a:cubicBezTo>
                  <a:cubicBezTo>
                    <a:pt x="30" y="226"/>
                    <a:pt x="30" y="226"/>
                    <a:pt x="45" y="226"/>
                  </a:cubicBezTo>
                  <a:lnTo>
                    <a:pt x="60" y="208"/>
                  </a:lnTo>
                  <a:lnTo>
                    <a:pt x="172" y="55"/>
                  </a:lnTo>
                  <a:cubicBezTo>
                    <a:pt x="172" y="40"/>
                    <a:pt x="172" y="21"/>
                    <a:pt x="153" y="6"/>
                  </a:cubicBezTo>
                  <a:cubicBezTo>
                    <a:pt x="149" y="2"/>
                    <a:pt x="144" y="0"/>
                    <a:pt x="14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218;p54"/>
            <p:cNvSpPr/>
            <p:nvPr/>
          </p:nvSpPr>
          <p:spPr>
            <a:xfrm>
              <a:off x="3186125" y="2661375"/>
              <a:ext cx="6650" cy="4300"/>
            </a:xfrm>
            <a:custGeom>
              <a:avLst/>
              <a:gdLst/>
              <a:ahLst/>
              <a:cxnLst/>
              <a:rect l="l" t="t" r="r" b="b"/>
              <a:pathLst>
                <a:path w="266" h="172" extrusionOk="0">
                  <a:moveTo>
                    <a:pt x="64" y="0"/>
                  </a:moveTo>
                  <a:cubicBezTo>
                    <a:pt x="49" y="0"/>
                    <a:pt x="34" y="0"/>
                    <a:pt x="16" y="19"/>
                  </a:cubicBezTo>
                  <a:cubicBezTo>
                    <a:pt x="1" y="34"/>
                    <a:pt x="16" y="49"/>
                    <a:pt x="34" y="64"/>
                  </a:cubicBezTo>
                  <a:lnTo>
                    <a:pt x="221" y="172"/>
                  </a:lnTo>
                  <a:lnTo>
                    <a:pt x="251" y="172"/>
                  </a:lnTo>
                  <a:cubicBezTo>
                    <a:pt x="266" y="157"/>
                    <a:pt x="266" y="127"/>
                    <a:pt x="251" y="127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219;p54"/>
            <p:cNvSpPr/>
            <p:nvPr/>
          </p:nvSpPr>
          <p:spPr>
            <a:xfrm>
              <a:off x="3143775" y="2697700"/>
              <a:ext cx="29225" cy="29000"/>
            </a:xfrm>
            <a:custGeom>
              <a:avLst/>
              <a:gdLst/>
              <a:ahLst/>
              <a:cxnLst/>
              <a:rect l="l" t="t" r="r" b="b"/>
              <a:pathLst>
                <a:path w="1169" h="1160" extrusionOk="0">
                  <a:moveTo>
                    <a:pt x="467" y="58"/>
                  </a:moveTo>
                  <a:lnTo>
                    <a:pt x="1105" y="461"/>
                  </a:lnTo>
                  <a:lnTo>
                    <a:pt x="702" y="1099"/>
                  </a:lnTo>
                  <a:lnTo>
                    <a:pt x="64" y="693"/>
                  </a:lnTo>
                  <a:lnTo>
                    <a:pt x="467" y="58"/>
                  </a:lnTo>
                  <a:close/>
                  <a:moveTo>
                    <a:pt x="461" y="0"/>
                  </a:moveTo>
                  <a:cubicBezTo>
                    <a:pt x="445" y="0"/>
                    <a:pt x="431" y="7"/>
                    <a:pt x="422" y="25"/>
                  </a:cubicBezTo>
                  <a:lnTo>
                    <a:pt x="1" y="663"/>
                  </a:lnTo>
                  <a:lnTo>
                    <a:pt x="1" y="711"/>
                  </a:lnTo>
                  <a:cubicBezTo>
                    <a:pt x="1" y="726"/>
                    <a:pt x="16" y="741"/>
                    <a:pt x="31" y="741"/>
                  </a:cubicBezTo>
                  <a:lnTo>
                    <a:pt x="669" y="1159"/>
                  </a:lnTo>
                  <a:lnTo>
                    <a:pt x="702" y="1159"/>
                  </a:lnTo>
                  <a:cubicBezTo>
                    <a:pt x="717" y="1159"/>
                    <a:pt x="732" y="1159"/>
                    <a:pt x="747" y="1144"/>
                  </a:cubicBezTo>
                  <a:lnTo>
                    <a:pt x="1150" y="491"/>
                  </a:lnTo>
                  <a:cubicBezTo>
                    <a:pt x="1169" y="476"/>
                    <a:pt x="1169" y="431"/>
                    <a:pt x="1135" y="413"/>
                  </a:cubicBezTo>
                  <a:lnTo>
                    <a:pt x="497" y="10"/>
                  </a:lnTo>
                  <a:cubicBezTo>
                    <a:pt x="485" y="4"/>
                    <a:pt x="472" y="0"/>
                    <a:pt x="461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220;p54"/>
            <p:cNvSpPr/>
            <p:nvPr/>
          </p:nvSpPr>
          <p:spPr>
            <a:xfrm>
              <a:off x="3166350" y="2693000"/>
              <a:ext cx="4700" cy="6175"/>
            </a:xfrm>
            <a:custGeom>
              <a:avLst/>
              <a:gdLst/>
              <a:ahLst/>
              <a:cxnLst/>
              <a:rect l="l" t="t" r="r" b="b"/>
              <a:pathLst>
                <a:path w="188" h="247" extrusionOk="0">
                  <a:moveTo>
                    <a:pt x="147" y="0"/>
                  </a:moveTo>
                  <a:cubicBezTo>
                    <a:pt x="139" y="0"/>
                    <a:pt x="131" y="4"/>
                    <a:pt x="124" y="11"/>
                  </a:cubicBezTo>
                  <a:lnTo>
                    <a:pt x="16" y="198"/>
                  </a:lnTo>
                  <a:cubicBezTo>
                    <a:pt x="1" y="213"/>
                    <a:pt x="1" y="228"/>
                    <a:pt x="16" y="246"/>
                  </a:cubicBezTo>
                  <a:lnTo>
                    <a:pt x="31" y="246"/>
                  </a:lnTo>
                  <a:cubicBezTo>
                    <a:pt x="46" y="246"/>
                    <a:pt x="60" y="246"/>
                    <a:pt x="60" y="228"/>
                  </a:cubicBezTo>
                  <a:lnTo>
                    <a:pt x="187" y="41"/>
                  </a:lnTo>
                  <a:cubicBezTo>
                    <a:pt x="187" y="26"/>
                    <a:pt x="187" y="11"/>
                    <a:pt x="172" y="11"/>
                  </a:cubicBezTo>
                  <a:cubicBezTo>
                    <a:pt x="163" y="4"/>
                    <a:pt x="155" y="0"/>
                    <a:pt x="14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221;p54"/>
            <p:cNvSpPr/>
            <p:nvPr/>
          </p:nvSpPr>
          <p:spPr>
            <a:xfrm>
              <a:off x="3110100" y="2758750"/>
              <a:ext cx="6850" cy="6850"/>
            </a:xfrm>
            <a:custGeom>
              <a:avLst/>
              <a:gdLst/>
              <a:ahLst/>
              <a:cxnLst/>
              <a:rect l="l" t="t" r="r" b="b"/>
              <a:pathLst>
                <a:path w="274" h="274" extrusionOk="0">
                  <a:moveTo>
                    <a:pt x="116" y="1"/>
                  </a:moveTo>
                  <a:cubicBezTo>
                    <a:pt x="98" y="4"/>
                    <a:pt x="83" y="12"/>
                    <a:pt x="64" y="23"/>
                  </a:cubicBezTo>
                  <a:cubicBezTo>
                    <a:pt x="49" y="34"/>
                    <a:pt x="34" y="45"/>
                    <a:pt x="23" y="64"/>
                  </a:cubicBezTo>
                  <a:cubicBezTo>
                    <a:pt x="12" y="83"/>
                    <a:pt x="5" y="109"/>
                    <a:pt x="1" y="131"/>
                  </a:cubicBezTo>
                  <a:cubicBezTo>
                    <a:pt x="1" y="157"/>
                    <a:pt x="5" y="180"/>
                    <a:pt x="16" y="198"/>
                  </a:cubicBezTo>
                  <a:cubicBezTo>
                    <a:pt x="27" y="221"/>
                    <a:pt x="42" y="239"/>
                    <a:pt x="64" y="251"/>
                  </a:cubicBezTo>
                  <a:cubicBezTo>
                    <a:pt x="83" y="265"/>
                    <a:pt x="105" y="273"/>
                    <a:pt x="131" y="273"/>
                  </a:cubicBezTo>
                  <a:cubicBezTo>
                    <a:pt x="135" y="274"/>
                    <a:pt x="139" y="274"/>
                    <a:pt x="143" y="274"/>
                  </a:cubicBezTo>
                  <a:cubicBezTo>
                    <a:pt x="162" y="274"/>
                    <a:pt x="180" y="267"/>
                    <a:pt x="199" y="258"/>
                  </a:cubicBezTo>
                  <a:cubicBezTo>
                    <a:pt x="221" y="247"/>
                    <a:pt x="236" y="232"/>
                    <a:pt x="251" y="210"/>
                  </a:cubicBezTo>
                  <a:cubicBezTo>
                    <a:pt x="262" y="195"/>
                    <a:pt x="266" y="176"/>
                    <a:pt x="269" y="157"/>
                  </a:cubicBezTo>
                  <a:cubicBezTo>
                    <a:pt x="273" y="135"/>
                    <a:pt x="273" y="116"/>
                    <a:pt x="269" y="94"/>
                  </a:cubicBezTo>
                  <a:lnTo>
                    <a:pt x="217" y="105"/>
                  </a:lnTo>
                  <a:cubicBezTo>
                    <a:pt x="221" y="116"/>
                    <a:pt x="221" y="131"/>
                    <a:pt x="221" y="142"/>
                  </a:cubicBezTo>
                  <a:cubicBezTo>
                    <a:pt x="217" y="157"/>
                    <a:pt x="214" y="168"/>
                    <a:pt x="206" y="180"/>
                  </a:cubicBezTo>
                  <a:cubicBezTo>
                    <a:pt x="199" y="191"/>
                    <a:pt x="187" y="198"/>
                    <a:pt x="176" y="206"/>
                  </a:cubicBezTo>
                  <a:cubicBezTo>
                    <a:pt x="168" y="211"/>
                    <a:pt x="158" y="215"/>
                    <a:pt x="147" y="215"/>
                  </a:cubicBezTo>
                  <a:cubicBezTo>
                    <a:pt x="143" y="215"/>
                    <a:pt x="139" y="214"/>
                    <a:pt x="135" y="213"/>
                  </a:cubicBezTo>
                  <a:cubicBezTo>
                    <a:pt x="120" y="213"/>
                    <a:pt x="109" y="210"/>
                    <a:pt x="94" y="202"/>
                  </a:cubicBezTo>
                  <a:cubicBezTo>
                    <a:pt x="83" y="191"/>
                    <a:pt x="72" y="183"/>
                    <a:pt x="64" y="168"/>
                  </a:cubicBezTo>
                  <a:cubicBezTo>
                    <a:pt x="57" y="157"/>
                    <a:pt x="57" y="142"/>
                    <a:pt x="57" y="127"/>
                  </a:cubicBezTo>
                  <a:cubicBezTo>
                    <a:pt x="57" y="116"/>
                    <a:pt x="61" y="101"/>
                    <a:pt x="68" y="90"/>
                  </a:cubicBezTo>
                  <a:cubicBezTo>
                    <a:pt x="75" y="79"/>
                    <a:pt x="83" y="71"/>
                    <a:pt x="98" y="64"/>
                  </a:cubicBezTo>
                  <a:cubicBezTo>
                    <a:pt x="109" y="57"/>
                    <a:pt x="120" y="53"/>
                    <a:pt x="135" y="49"/>
                  </a:cubicBezTo>
                  <a:lnTo>
                    <a:pt x="116" y="1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222;p54"/>
            <p:cNvSpPr/>
            <p:nvPr/>
          </p:nvSpPr>
          <p:spPr>
            <a:xfrm>
              <a:off x="3113750" y="2752950"/>
              <a:ext cx="6925" cy="6950"/>
            </a:xfrm>
            <a:custGeom>
              <a:avLst/>
              <a:gdLst/>
              <a:ahLst/>
              <a:cxnLst/>
              <a:rect l="l" t="t" r="r" b="b"/>
              <a:pathLst>
                <a:path w="277" h="278" extrusionOk="0">
                  <a:moveTo>
                    <a:pt x="142" y="57"/>
                  </a:moveTo>
                  <a:cubicBezTo>
                    <a:pt x="157" y="57"/>
                    <a:pt x="168" y="65"/>
                    <a:pt x="183" y="72"/>
                  </a:cubicBezTo>
                  <a:cubicBezTo>
                    <a:pt x="194" y="80"/>
                    <a:pt x="206" y="91"/>
                    <a:pt x="213" y="102"/>
                  </a:cubicBezTo>
                  <a:cubicBezTo>
                    <a:pt x="217" y="117"/>
                    <a:pt x="220" y="128"/>
                    <a:pt x="220" y="143"/>
                  </a:cubicBezTo>
                  <a:cubicBezTo>
                    <a:pt x="220" y="158"/>
                    <a:pt x="217" y="173"/>
                    <a:pt x="209" y="184"/>
                  </a:cubicBezTo>
                  <a:cubicBezTo>
                    <a:pt x="202" y="195"/>
                    <a:pt x="191" y="206"/>
                    <a:pt x="179" y="210"/>
                  </a:cubicBezTo>
                  <a:cubicBezTo>
                    <a:pt x="165" y="218"/>
                    <a:pt x="150" y="221"/>
                    <a:pt x="138" y="221"/>
                  </a:cubicBezTo>
                  <a:cubicBezTo>
                    <a:pt x="123" y="218"/>
                    <a:pt x="109" y="214"/>
                    <a:pt x="94" y="206"/>
                  </a:cubicBezTo>
                  <a:cubicBezTo>
                    <a:pt x="82" y="199"/>
                    <a:pt x="71" y="188"/>
                    <a:pt x="68" y="173"/>
                  </a:cubicBezTo>
                  <a:cubicBezTo>
                    <a:pt x="60" y="162"/>
                    <a:pt x="56" y="147"/>
                    <a:pt x="56" y="132"/>
                  </a:cubicBezTo>
                  <a:cubicBezTo>
                    <a:pt x="56" y="117"/>
                    <a:pt x="60" y="106"/>
                    <a:pt x="68" y="95"/>
                  </a:cubicBezTo>
                  <a:cubicBezTo>
                    <a:pt x="79" y="80"/>
                    <a:pt x="86" y="72"/>
                    <a:pt x="101" y="65"/>
                  </a:cubicBezTo>
                  <a:cubicBezTo>
                    <a:pt x="112" y="61"/>
                    <a:pt x="127" y="57"/>
                    <a:pt x="142" y="57"/>
                  </a:cubicBezTo>
                  <a:close/>
                  <a:moveTo>
                    <a:pt x="134" y="0"/>
                  </a:moveTo>
                  <a:cubicBezTo>
                    <a:pt x="116" y="0"/>
                    <a:pt x="97" y="7"/>
                    <a:pt x="79" y="16"/>
                  </a:cubicBezTo>
                  <a:cubicBezTo>
                    <a:pt x="56" y="27"/>
                    <a:pt x="41" y="42"/>
                    <a:pt x="26" y="65"/>
                  </a:cubicBezTo>
                  <a:cubicBezTo>
                    <a:pt x="12" y="87"/>
                    <a:pt x="4" y="113"/>
                    <a:pt x="0" y="136"/>
                  </a:cubicBezTo>
                  <a:cubicBezTo>
                    <a:pt x="0" y="162"/>
                    <a:pt x="4" y="184"/>
                    <a:pt x="15" y="203"/>
                  </a:cubicBezTo>
                  <a:cubicBezTo>
                    <a:pt x="26" y="225"/>
                    <a:pt x="41" y="244"/>
                    <a:pt x="64" y="255"/>
                  </a:cubicBezTo>
                  <a:cubicBezTo>
                    <a:pt x="82" y="270"/>
                    <a:pt x="109" y="277"/>
                    <a:pt x="131" y="277"/>
                  </a:cubicBezTo>
                  <a:cubicBezTo>
                    <a:pt x="153" y="277"/>
                    <a:pt x="176" y="274"/>
                    <a:pt x="198" y="262"/>
                  </a:cubicBezTo>
                  <a:cubicBezTo>
                    <a:pt x="220" y="251"/>
                    <a:pt x="239" y="233"/>
                    <a:pt x="250" y="210"/>
                  </a:cubicBezTo>
                  <a:cubicBezTo>
                    <a:pt x="265" y="188"/>
                    <a:pt x="273" y="165"/>
                    <a:pt x="276" y="143"/>
                  </a:cubicBezTo>
                  <a:cubicBezTo>
                    <a:pt x="276" y="117"/>
                    <a:pt x="273" y="95"/>
                    <a:pt x="262" y="72"/>
                  </a:cubicBezTo>
                  <a:cubicBezTo>
                    <a:pt x="250" y="53"/>
                    <a:pt x="235" y="35"/>
                    <a:pt x="213" y="20"/>
                  </a:cubicBezTo>
                  <a:cubicBezTo>
                    <a:pt x="194" y="9"/>
                    <a:pt x="172" y="1"/>
                    <a:pt x="146" y="1"/>
                  </a:cubicBezTo>
                  <a:cubicBezTo>
                    <a:pt x="142" y="1"/>
                    <a:pt x="138" y="0"/>
                    <a:pt x="13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223;p54"/>
            <p:cNvSpPr/>
            <p:nvPr/>
          </p:nvSpPr>
          <p:spPr>
            <a:xfrm>
              <a:off x="3116650" y="2745700"/>
              <a:ext cx="7650" cy="6925"/>
            </a:xfrm>
            <a:custGeom>
              <a:avLst/>
              <a:gdLst/>
              <a:ahLst/>
              <a:cxnLst/>
              <a:rect l="l" t="t" r="r" b="b"/>
              <a:pathLst>
                <a:path w="306" h="277" extrusionOk="0">
                  <a:moveTo>
                    <a:pt x="146" y="0"/>
                  </a:moveTo>
                  <a:lnTo>
                    <a:pt x="112" y="49"/>
                  </a:lnTo>
                  <a:lnTo>
                    <a:pt x="239" y="217"/>
                  </a:lnTo>
                  <a:lnTo>
                    <a:pt x="34" y="168"/>
                  </a:lnTo>
                  <a:lnTo>
                    <a:pt x="0" y="224"/>
                  </a:lnTo>
                  <a:lnTo>
                    <a:pt x="276" y="276"/>
                  </a:lnTo>
                  <a:lnTo>
                    <a:pt x="306" y="22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224;p54"/>
            <p:cNvSpPr/>
            <p:nvPr/>
          </p:nvSpPr>
          <p:spPr>
            <a:xfrm>
              <a:off x="3120650" y="2743725"/>
              <a:ext cx="6375" cy="4800"/>
            </a:xfrm>
            <a:custGeom>
              <a:avLst/>
              <a:gdLst/>
              <a:ahLst/>
              <a:cxnLst/>
              <a:rect l="l" t="t" r="r" b="b"/>
              <a:pathLst>
                <a:path w="255" h="192" extrusionOk="0">
                  <a:moveTo>
                    <a:pt x="34" y="1"/>
                  </a:moveTo>
                  <a:lnTo>
                    <a:pt x="0" y="49"/>
                  </a:lnTo>
                  <a:lnTo>
                    <a:pt x="221" y="191"/>
                  </a:lnTo>
                  <a:lnTo>
                    <a:pt x="254" y="143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2225;p54"/>
            <p:cNvSpPr/>
            <p:nvPr/>
          </p:nvSpPr>
          <p:spPr>
            <a:xfrm>
              <a:off x="3122325" y="2738425"/>
              <a:ext cx="7675" cy="7575"/>
            </a:xfrm>
            <a:custGeom>
              <a:avLst/>
              <a:gdLst/>
              <a:ahLst/>
              <a:cxnLst/>
              <a:rect l="l" t="t" r="r" b="b"/>
              <a:pathLst>
                <a:path w="307" h="303" extrusionOk="0">
                  <a:moveTo>
                    <a:pt x="160" y="58"/>
                  </a:moveTo>
                  <a:cubicBezTo>
                    <a:pt x="164" y="58"/>
                    <a:pt x="168" y="59"/>
                    <a:pt x="172" y="60"/>
                  </a:cubicBezTo>
                  <a:cubicBezTo>
                    <a:pt x="183" y="60"/>
                    <a:pt x="198" y="64"/>
                    <a:pt x="213" y="75"/>
                  </a:cubicBezTo>
                  <a:cubicBezTo>
                    <a:pt x="224" y="82"/>
                    <a:pt x="236" y="93"/>
                    <a:pt x="243" y="105"/>
                  </a:cubicBezTo>
                  <a:cubicBezTo>
                    <a:pt x="247" y="116"/>
                    <a:pt x="251" y="127"/>
                    <a:pt x="251" y="142"/>
                  </a:cubicBezTo>
                  <a:cubicBezTo>
                    <a:pt x="251" y="157"/>
                    <a:pt x="247" y="168"/>
                    <a:pt x="239" y="179"/>
                  </a:cubicBezTo>
                  <a:lnTo>
                    <a:pt x="210" y="224"/>
                  </a:lnTo>
                  <a:lnTo>
                    <a:pt x="75" y="138"/>
                  </a:lnTo>
                  <a:lnTo>
                    <a:pt x="101" y="93"/>
                  </a:lnTo>
                  <a:cubicBezTo>
                    <a:pt x="109" y="82"/>
                    <a:pt x="120" y="75"/>
                    <a:pt x="131" y="67"/>
                  </a:cubicBezTo>
                  <a:cubicBezTo>
                    <a:pt x="139" y="62"/>
                    <a:pt x="150" y="58"/>
                    <a:pt x="160" y="58"/>
                  </a:cubicBezTo>
                  <a:close/>
                  <a:moveTo>
                    <a:pt x="176" y="0"/>
                  </a:moveTo>
                  <a:cubicBezTo>
                    <a:pt x="154" y="0"/>
                    <a:pt x="131" y="4"/>
                    <a:pt x="113" y="15"/>
                  </a:cubicBezTo>
                  <a:cubicBezTo>
                    <a:pt x="90" y="26"/>
                    <a:pt x="75" y="45"/>
                    <a:pt x="60" y="67"/>
                  </a:cubicBezTo>
                  <a:lnTo>
                    <a:pt x="1" y="161"/>
                  </a:lnTo>
                  <a:lnTo>
                    <a:pt x="221" y="302"/>
                  </a:lnTo>
                  <a:lnTo>
                    <a:pt x="277" y="209"/>
                  </a:lnTo>
                  <a:cubicBezTo>
                    <a:pt x="292" y="187"/>
                    <a:pt x="303" y="164"/>
                    <a:pt x="303" y="142"/>
                  </a:cubicBezTo>
                  <a:cubicBezTo>
                    <a:pt x="307" y="116"/>
                    <a:pt x="303" y="93"/>
                    <a:pt x="292" y="75"/>
                  </a:cubicBezTo>
                  <a:cubicBezTo>
                    <a:pt x="280" y="52"/>
                    <a:pt x="266" y="37"/>
                    <a:pt x="243" y="23"/>
                  </a:cubicBezTo>
                  <a:cubicBezTo>
                    <a:pt x="221" y="8"/>
                    <a:pt x="202" y="0"/>
                    <a:pt x="17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2226;p54"/>
            <p:cNvSpPr/>
            <p:nvPr/>
          </p:nvSpPr>
          <p:spPr>
            <a:xfrm>
              <a:off x="3129125" y="2735700"/>
              <a:ext cx="2175" cy="2550"/>
            </a:xfrm>
            <a:custGeom>
              <a:avLst/>
              <a:gdLst/>
              <a:ahLst/>
              <a:cxnLst/>
              <a:rect l="l" t="t" r="r" b="b"/>
              <a:pathLst>
                <a:path w="87" h="102" extrusionOk="0">
                  <a:moveTo>
                    <a:pt x="53" y="1"/>
                  </a:moveTo>
                  <a:lnTo>
                    <a:pt x="1" y="79"/>
                  </a:lnTo>
                  <a:lnTo>
                    <a:pt x="35" y="102"/>
                  </a:lnTo>
                  <a:lnTo>
                    <a:pt x="87" y="20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227;p54"/>
            <p:cNvSpPr/>
            <p:nvPr/>
          </p:nvSpPr>
          <p:spPr>
            <a:xfrm>
              <a:off x="3128025" y="2731150"/>
              <a:ext cx="7025" cy="4775"/>
            </a:xfrm>
            <a:custGeom>
              <a:avLst/>
              <a:gdLst/>
              <a:ahLst/>
              <a:cxnLst/>
              <a:rect l="l" t="t" r="r" b="b"/>
              <a:pathLst>
                <a:path w="281" h="191" extrusionOk="0">
                  <a:moveTo>
                    <a:pt x="64" y="0"/>
                  </a:moveTo>
                  <a:lnTo>
                    <a:pt x="0" y="93"/>
                  </a:lnTo>
                  <a:lnTo>
                    <a:pt x="45" y="120"/>
                  </a:lnTo>
                  <a:lnTo>
                    <a:pt x="71" y="75"/>
                  </a:lnTo>
                  <a:lnTo>
                    <a:pt x="250" y="190"/>
                  </a:lnTo>
                  <a:lnTo>
                    <a:pt x="280" y="14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228;p54"/>
            <p:cNvSpPr/>
            <p:nvPr/>
          </p:nvSpPr>
          <p:spPr>
            <a:xfrm>
              <a:off x="3131000" y="2726825"/>
              <a:ext cx="6475" cy="6475"/>
            </a:xfrm>
            <a:custGeom>
              <a:avLst/>
              <a:gdLst/>
              <a:ahLst/>
              <a:cxnLst/>
              <a:rect l="l" t="t" r="r" b="b"/>
              <a:pathLst>
                <a:path w="259" h="259" extrusionOk="0">
                  <a:moveTo>
                    <a:pt x="95" y="52"/>
                  </a:moveTo>
                  <a:cubicBezTo>
                    <a:pt x="103" y="52"/>
                    <a:pt x="111" y="56"/>
                    <a:pt x="116" y="61"/>
                  </a:cubicBezTo>
                  <a:cubicBezTo>
                    <a:pt x="127" y="65"/>
                    <a:pt x="135" y="76"/>
                    <a:pt x="135" y="87"/>
                  </a:cubicBezTo>
                  <a:cubicBezTo>
                    <a:pt x="139" y="99"/>
                    <a:pt x="135" y="110"/>
                    <a:pt x="127" y="121"/>
                  </a:cubicBezTo>
                  <a:cubicBezTo>
                    <a:pt x="120" y="132"/>
                    <a:pt x="113" y="136"/>
                    <a:pt x="101" y="140"/>
                  </a:cubicBezTo>
                  <a:cubicBezTo>
                    <a:pt x="98" y="141"/>
                    <a:pt x="96" y="141"/>
                    <a:pt x="93" y="141"/>
                  </a:cubicBezTo>
                  <a:cubicBezTo>
                    <a:pt x="86" y="141"/>
                    <a:pt x="80" y="138"/>
                    <a:pt x="72" y="132"/>
                  </a:cubicBezTo>
                  <a:cubicBezTo>
                    <a:pt x="60" y="125"/>
                    <a:pt x="53" y="117"/>
                    <a:pt x="53" y="106"/>
                  </a:cubicBezTo>
                  <a:cubicBezTo>
                    <a:pt x="49" y="95"/>
                    <a:pt x="53" y="87"/>
                    <a:pt x="60" y="76"/>
                  </a:cubicBezTo>
                  <a:cubicBezTo>
                    <a:pt x="68" y="61"/>
                    <a:pt x="75" y="54"/>
                    <a:pt x="86" y="54"/>
                  </a:cubicBezTo>
                  <a:cubicBezTo>
                    <a:pt x="89" y="53"/>
                    <a:pt x="92" y="52"/>
                    <a:pt x="95" y="52"/>
                  </a:cubicBezTo>
                  <a:close/>
                  <a:moveTo>
                    <a:pt x="104" y="0"/>
                  </a:moveTo>
                  <a:cubicBezTo>
                    <a:pt x="90" y="0"/>
                    <a:pt x="75" y="4"/>
                    <a:pt x="64" y="9"/>
                  </a:cubicBezTo>
                  <a:cubicBezTo>
                    <a:pt x="45" y="16"/>
                    <a:pt x="30" y="31"/>
                    <a:pt x="19" y="50"/>
                  </a:cubicBezTo>
                  <a:cubicBezTo>
                    <a:pt x="8" y="65"/>
                    <a:pt x="1" y="84"/>
                    <a:pt x="1" y="99"/>
                  </a:cubicBezTo>
                  <a:cubicBezTo>
                    <a:pt x="1" y="113"/>
                    <a:pt x="1" y="128"/>
                    <a:pt x="8" y="143"/>
                  </a:cubicBezTo>
                  <a:cubicBezTo>
                    <a:pt x="16" y="158"/>
                    <a:pt x="27" y="169"/>
                    <a:pt x="42" y="177"/>
                  </a:cubicBezTo>
                  <a:cubicBezTo>
                    <a:pt x="59" y="188"/>
                    <a:pt x="76" y="193"/>
                    <a:pt x="91" y="193"/>
                  </a:cubicBezTo>
                  <a:cubicBezTo>
                    <a:pt x="96" y="193"/>
                    <a:pt x="101" y="193"/>
                    <a:pt x="105" y="192"/>
                  </a:cubicBezTo>
                  <a:cubicBezTo>
                    <a:pt x="127" y="188"/>
                    <a:pt x="146" y="173"/>
                    <a:pt x="157" y="154"/>
                  </a:cubicBezTo>
                  <a:cubicBezTo>
                    <a:pt x="165" y="140"/>
                    <a:pt x="172" y="128"/>
                    <a:pt x="172" y="117"/>
                  </a:cubicBezTo>
                  <a:cubicBezTo>
                    <a:pt x="172" y="106"/>
                    <a:pt x="172" y="95"/>
                    <a:pt x="165" y="84"/>
                  </a:cubicBezTo>
                  <a:lnTo>
                    <a:pt x="165" y="84"/>
                  </a:lnTo>
                  <a:cubicBezTo>
                    <a:pt x="187" y="95"/>
                    <a:pt x="202" y="110"/>
                    <a:pt x="206" y="125"/>
                  </a:cubicBezTo>
                  <a:cubicBezTo>
                    <a:pt x="213" y="143"/>
                    <a:pt x="210" y="162"/>
                    <a:pt x="198" y="181"/>
                  </a:cubicBezTo>
                  <a:cubicBezTo>
                    <a:pt x="191" y="188"/>
                    <a:pt x="187" y="196"/>
                    <a:pt x="180" y="203"/>
                  </a:cubicBezTo>
                  <a:cubicBezTo>
                    <a:pt x="172" y="207"/>
                    <a:pt x="161" y="214"/>
                    <a:pt x="154" y="218"/>
                  </a:cubicBezTo>
                  <a:lnTo>
                    <a:pt x="176" y="259"/>
                  </a:lnTo>
                  <a:cubicBezTo>
                    <a:pt x="187" y="251"/>
                    <a:pt x="198" y="244"/>
                    <a:pt x="210" y="233"/>
                  </a:cubicBezTo>
                  <a:cubicBezTo>
                    <a:pt x="221" y="222"/>
                    <a:pt x="232" y="214"/>
                    <a:pt x="239" y="199"/>
                  </a:cubicBezTo>
                  <a:cubicBezTo>
                    <a:pt x="251" y="181"/>
                    <a:pt x="258" y="162"/>
                    <a:pt x="258" y="140"/>
                  </a:cubicBezTo>
                  <a:cubicBezTo>
                    <a:pt x="258" y="121"/>
                    <a:pt x="251" y="99"/>
                    <a:pt x="239" y="80"/>
                  </a:cubicBezTo>
                  <a:cubicBezTo>
                    <a:pt x="224" y="61"/>
                    <a:pt x="210" y="43"/>
                    <a:pt x="183" y="28"/>
                  </a:cubicBezTo>
                  <a:cubicBezTo>
                    <a:pt x="161" y="13"/>
                    <a:pt x="142" y="5"/>
                    <a:pt x="120" y="2"/>
                  </a:cubicBezTo>
                  <a:cubicBezTo>
                    <a:pt x="115" y="1"/>
                    <a:pt x="110" y="0"/>
                    <a:pt x="10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229;p54"/>
            <p:cNvSpPr/>
            <p:nvPr/>
          </p:nvSpPr>
          <p:spPr>
            <a:xfrm>
              <a:off x="3119625" y="2761925"/>
              <a:ext cx="13550" cy="11775"/>
            </a:xfrm>
            <a:custGeom>
              <a:avLst/>
              <a:gdLst/>
              <a:ahLst/>
              <a:cxnLst/>
              <a:rect l="l" t="t" r="r" b="b"/>
              <a:pathLst>
                <a:path w="542" h="471" extrusionOk="0">
                  <a:moveTo>
                    <a:pt x="217" y="0"/>
                  </a:moveTo>
                  <a:lnTo>
                    <a:pt x="0" y="336"/>
                  </a:lnTo>
                  <a:lnTo>
                    <a:pt x="79" y="385"/>
                  </a:lnTo>
                  <a:lnTo>
                    <a:pt x="157" y="262"/>
                  </a:lnTo>
                  <a:lnTo>
                    <a:pt x="485" y="471"/>
                  </a:lnTo>
                  <a:lnTo>
                    <a:pt x="541" y="381"/>
                  </a:lnTo>
                  <a:lnTo>
                    <a:pt x="217" y="172"/>
                  </a:lnTo>
                  <a:lnTo>
                    <a:pt x="295" y="49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2230;p54"/>
            <p:cNvSpPr/>
            <p:nvPr/>
          </p:nvSpPr>
          <p:spPr>
            <a:xfrm>
              <a:off x="3125875" y="2752975"/>
              <a:ext cx="15125" cy="14200"/>
            </a:xfrm>
            <a:custGeom>
              <a:avLst/>
              <a:gdLst/>
              <a:ahLst/>
              <a:cxnLst/>
              <a:rect l="l" t="t" r="r" b="b"/>
              <a:pathLst>
                <a:path w="605" h="568" extrusionOk="0">
                  <a:moveTo>
                    <a:pt x="198" y="0"/>
                  </a:moveTo>
                  <a:lnTo>
                    <a:pt x="0" y="306"/>
                  </a:lnTo>
                  <a:lnTo>
                    <a:pt x="403" y="567"/>
                  </a:lnTo>
                  <a:lnTo>
                    <a:pt x="605" y="254"/>
                  </a:lnTo>
                  <a:lnTo>
                    <a:pt x="530" y="205"/>
                  </a:lnTo>
                  <a:lnTo>
                    <a:pt x="385" y="426"/>
                  </a:lnTo>
                  <a:lnTo>
                    <a:pt x="299" y="370"/>
                  </a:lnTo>
                  <a:lnTo>
                    <a:pt x="422" y="176"/>
                  </a:lnTo>
                  <a:lnTo>
                    <a:pt x="347" y="127"/>
                  </a:lnTo>
                  <a:lnTo>
                    <a:pt x="221" y="321"/>
                  </a:lnTo>
                  <a:lnTo>
                    <a:pt x="135" y="265"/>
                  </a:lnTo>
                  <a:lnTo>
                    <a:pt x="273" y="49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2231;p54"/>
            <p:cNvSpPr/>
            <p:nvPr/>
          </p:nvSpPr>
          <p:spPr>
            <a:xfrm>
              <a:off x="3133425" y="2743650"/>
              <a:ext cx="12625" cy="13250"/>
            </a:xfrm>
            <a:custGeom>
              <a:avLst/>
              <a:gdLst/>
              <a:ahLst/>
              <a:cxnLst/>
              <a:rect l="l" t="t" r="r" b="b"/>
              <a:pathLst>
                <a:path w="505" h="530" extrusionOk="0">
                  <a:moveTo>
                    <a:pt x="187" y="0"/>
                  </a:moveTo>
                  <a:cubicBezTo>
                    <a:pt x="161" y="11"/>
                    <a:pt x="135" y="30"/>
                    <a:pt x="109" y="49"/>
                  </a:cubicBezTo>
                  <a:cubicBezTo>
                    <a:pt x="83" y="71"/>
                    <a:pt x="64" y="97"/>
                    <a:pt x="45" y="123"/>
                  </a:cubicBezTo>
                  <a:cubicBezTo>
                    <a:pt x="23" y="157"/>
                    <a:pt x="12" y="187"/>
                    <a:pt x="8" y="217"/>
                  </a:cubicBezTo>
                  <a:cubicBezTo>
                    <a:pt x="1" y="246"/>
                    <a:pt x="4" y="272"/>
                    <a:pt x="16" y="299"/>
                  </a:cubicBezTo>
                  <a:cubicBezTo>
                    <a:pt x="23" y="321"/>
                    <a:pt x="42" y="343"/>
                    <a:pt x="64" y="358"/>
                  </a:cubicBezTo>
                  <a:cubicBezTo>
                    <a:pt x="90" y="373"/>
                    <a:pt x="116" y="381"/>
                    <a:pt x="139" y="381"/>
                  </a:cubicBezTo>
                  <a:cubicBezTo>
                    <a:pt x="165" y="377"/>
                    <a:pt x="183" y="369"/>
                    <a:pt x="202" y="358"/>
                  </a:cubicBezTo>
                  <a:cubicBezTo>
                    <a:pt x="225" y="343"/>
                    <a:pt x="247" y="325"/>
                    <a:pt x="269" y="302"/>
                  </a:cubicBezTo>
                  <a:cubicBezTo>
                    <a:pt x="288" y="287"/>
                    <a:pt x="303" y="276"/>
                    <a:pt x="314" y="269"/>
                  </a:cubicBezTo>
                  <a:cubicBezTo>
                    <a:pt x="325" y="258"/>
                    <a:pt x="336" y="254"/>
                    <a:pt x="348" y="250"/>
                  </a:cubicBezTo>
                  <a:cubicBezTo>
                    <a:pt x="351" y="249"/>
                    <a:pt x="354" y="249"/>
                    <a:pt x="357" y="249"/>
                  </a:cubicBezTo>
                  <a:cubicBezTo>
                    <a:pt x="365" y="249"/>
                    <a:pt x="373" y="252"/>
                    <a:pt x="381" y="258"/>
                  </a:cubicBezTo>
                  <a:cubicBezTo>
                    <a:pt x="392" y="265"/>
                    <a:pt x="400" y="276"/>
                    <a:pt x="400" y="291"/>
                  </a:cubicBezTo>
                  <a:cubicBezTo>
                    <a:pt x="400" y="306"/>
                    <a:pt x="392" y="325"/>
                    <a:pt x="381" y="343"/>
                  </a:cubicBezTo>
                  <a:cubicBezTo>
                    <a:pt x="366" y="366"/>
                    <a:pt x="348" y="384"/>
                    <a:pt x="318" y="403"/>
                  </a:cubicBezTo>
                  <a:cubicBezTo>
                    <a:pt x="292" y="425"/>
                    <a:pt x="262" y="437"/>
                    <a:pt x="228" y="448"/>
                  </a:cubicBezTo>
                  <a:lnTo>
                    <a:pt x="280" y="530"/>
                  </a:lnTo>
                  <a:cubicBezTo>
                    <a:pt x="314" y="519"/>
                    <a:pt x="348" y="504"/>
                    <a:pt x="381" y="478"/>
                  </a:cubicBezTo>
                  <a:cubicBezTo>
                    <a:pt x="411" y="455"/>
                    <a:pt x="437" y="425"/>
                    <a:pt x="460" y="392"/>
                  </a:cubicBezTo>
                  <a:cubicBezTo>
                    <a:pt x="478" y="362"/>
                    <a:pt x="493" y="332"/>
                    <a:pt x="497" y="302"/>
                  </a:cubicBezTo>
                  <a:cubicBezTo>
                    <a:pt x="504" y="272"/>
                    <a:pt x="501" y="246"/>
                    <a:pt x="489" y="220"/>
                  </a:cubicBezTo>
                  <a:cubicBezTo>
                    <a:pt x="482" y="194"/>
                    <a:pt x="463" y="172"/>
                    <a:pt x="437" y="157"/>
                  </a:cubicBezTo>
                  <a:cubicBezTo>
                    <a:pt x="415" y="141"/>
                    <a:pt x="394" y="134"/>
                    <a:pt x="374" y="134"/>
                  </a:cubicBezTo>
                  <a:cubicBezTo>
                    <a:pt x="370" y="134"/>
                    <a:pt x="366" y="134"/>
                    <a:pt x="363" y="134"/>
                  </a:cubicBezTo>
                  <a:cubicBezTo>
                    <a:pt x="336" y="138"/>
                    <a:pt x="314" y="146"/>
                    <a:pt x="295" y="157"/>
                  </a:cubicBezTo>
                  <a:cubicBezTo>
                    <a:pt x="277" y="168"/>
                    <a:pt x="254" y="187"/>
                    <a:pt x="228" y="209"/>
                  </a:cubicBezTo>
                  <a:cubicBezTo>
                    <a:pt x="202" y="231"/>
                    <a:pt x="180" y="246"/>
                    <a:pt x="165" y="258"/>
                  </a:cubicBezTo>
                  <a:cubicBezTo>
                    <a:pt x="158" y="261"/>
                    <a:pt x="151" y="263"/>
                    <a:pt x="145" y="263"/>
                  </a:cubicBezTo>
                  <a:cubicBezTo>
                    <a:pt x="136" y="263"/>
                    <a:pt x="128" y="260"/>
                    <a:pt x="120" y="254"/>
                  </a:cubicBezTo>
                  <a:cubicBezTo>
                    <a:pt x="109" y="246"/>
                    <a:pt x="101" y="239"/>
                    <a:pt x="101" y="224"/>
                  </a:cubicBezTo>
                  <a:cubicBezTo>
                    <a:pt x="101" y="213"/>
                    <a:pt x="109" y="198"/>
                    <a:pt x="116" y="183"/>
                  </a:cubicBezTo>
                  <a:cubicBezTo>
                    <a:pt x="127" y="164"/>
                    <a:pt x="146" y="149"/>
                    <a:pt x="169" y="131"/>
                  </a:cubicBezTo>
                  <a:cubicBezTo>
                    <a:pt x="191" y="112"/>
                    <a:pt x="213" y="97"/>
                    <a:pt x="239" y="82"/>
                  </a:cubicBezTo>
                  <a:lnTo>
                    <a:pt x="187" y="0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232;p54"/>
            <p:cNvSpPr/>
            <p:nvPr/>
          </p:nvSpPr>
          <p:spPr>
            <a:xfrm>
              <a:off x="3137525" y="2733950"/>
              <a:ext cx="13550" cy="11850"/>
            </a:xfrm>
            <a:custGeom>
              <a:avLst/>
              <a:gdLst/>
              <a:ahLst/>
              <a:cxnLst/>
              <a:rect l="l" t="t" r="r" b="b"/>
              <a:pathLst>
                <a:path w="542" h="474" extrusionOk="0">
                  <a:moveTo>
                    <a:pt x="221" y="0"/>
                  </a:moveTo>
                  <a:lnTo>
                    <a:pt x="1" y="340"/>
                  </a:lnTo>
                  <a:lnTo>
                    <a:pt x="79" y="388"/>
                  </a:lnTo>
                  <a:lnTo>
                    <a:pt x="158" y="265"/>
                  </a:lnTo>
                  <a:lnTo>
                    <a:pt x="486" y="474"/>
                  </a:lnTo>
                  <a:lnTo>
                    <a:pt x="542" y="384"/>
                  </a:lnTo>
                  <a:lnTo>
                    <a:pt x="217" y="175"/>
                  </a:lnTo>
                  <a:lnTo>
                    <a:pt x="296" y="52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233;p54"/>
            <p:cNvSpPr/>
            <p:nvPr/>
          </p:nvSpPr>
          <p:spPr>
            <a:xfrm>
              <a:off x="3101800" y="2624250"/>
              <a:ext cx="97975" cy="69975"/>
            </a:xfrm>
            <a:custGeom>
              <a:avLst/>
              <a:gdLst/>
              <a:ahLst/>
              <a:cxnLst/>
              <a:rect l="l" t="t" r="r" b="b"/>
              <a:pathLst>
                <a:path w="3919" h="2799" extrusionOk="0">
                  <a:moveTo>
                    <a:pt x="2380" y="0"/>
                  </a:moveTo>
                  <a:cubicBezTo>
                    <a:pt x="1189" y="0"/>
                    <a:pt x="1" y="974"/>
                    <a:pt x="1" y="974"/>
                  </a:cubicBezTo>
                  <a:lnTo>
                    <a:pt x="825" y="2698"/>
                  </a:lnTo>
                  <a:cubicBezTo>
                    <a:pt x="825" y="2698"/>
                    <a:pt x="796" y="2798"/>
                    <a:pt x="815" y="2798"/>
                  </a:cubicBezTo>
                  <a:cubicBezTo>
                    <a:pt x="830" y="2798"/>
                    <a:pt x="873" y="2739"/>
                    <a:pt x="982" y="2530"/>
                  </a:cubicBezTo>
                  <a:cubicBezTo>
                    <a:pt x="1228" y="2045"/>
                    <a:pt x="2519" y="1519"/>
                    <a:pt x="3221" y="1097"/>
                  </a:cubicBezTo>
                  <a:cubicBezTo>
                    <a:pt x="3919" y="679"/>
                    <a:pt x="3280" y="228"/>
                    <a:pt x="3280" y="228"/>
                  </a:cubicBezTo>
                  <a:cubicBezTo>
                    <a:pt x="2994" y="65"/>
                    <a:pt x="2687" y="0"/>
                    <a:pt x="238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2234;p54"/>
            <p:cNvSpPr/>
            <p:nvPr/>
          </p:nvSpPr>
          <p:spPr>
            <a:xfrm>
              <a:off x="3125125" y="2675825"/>
              <a:ext cx="13650" cy="13550"/>
            </a:xfrm>
            <a:custGeom>
              <a:avLst/>
              <a:gdLst/>
              <a:ahLst/>
              <a:cxnLst/>
              <a:rect l="l" t="t" r="r" b="b"/>
              <a:pathLst>
                <a:path w="546" h="542" extrusionOk="0">
                  <a:moveTo>
                    <a:pt x="545" y="1"/>
                  </a:moveTo>
                  <a:lnTo>
                    <a:pt x="545" y="1"/>
                  </a:lnTo>
                  <a:cubicBezTo>
                    <a:pt x="310" y="154"/>
                    <a:pt x="124" y="310"/>
                    <a:pt x="49" y="467"/>
                  </a:cubicBezTo>
                  <a:cubicBezTo>
                    <a:pt x="30" y="482"/>
                    <a:pt x="30" y="497"/>
                    <a:pt x="15" y="512"/>
                  </a:cubicBezTo>
                  <a:cubicBezTo>
                    <a:pt x="15" y="517"/>
                    <a:pt x="15" y="520"/>
                    <a:pt x="15" y="523"/>
                  </a:cubicBezTo>
                  <a:lnTo>
                    <a:pt x="15" y="523"/>
                  </a:lnTo>
                  <a:cubicBezTo>
                    <a:pt x="108" y="408"/>
                    <a:pt x="245" y="304"/>
                    <a:pt x="422" y="187"/>
                  </a:cubicBezTo>
                  <a:lnTo>
                    <a:pt x="545" y="1"/>
                  </a:lnTo>
                  <a:close/>
                  <a:moveTo>
                    <a:pt x="15" y="523"/>
                  </a:moveTo>
                  <a:cubicBezTo>
                    <a:pt x="10" y="529"/>
                    <a:pt x="5" y="535"/>
                    <a:pt x="1" y="542"/>
                  </a:cubicBezTo>
                  <a:cubicBezTo>
                    <a:pt x="10" y="532"/>
                    <a:pt x="14" y="529"/>
                    <a:pt x="15" y="523"/>
                  </a:cubicBezTo>
                  <a:close/>
                </a:path>
              </a:pathLst>
            </a:custGeom>
            <a:solidFill>
              <a:srgbClr val="A2BB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2235;p54"/>
            <p:cNvSpPr/>
            <p:nvPr/>
          </p:nvSpPr>
          <p:spPr>
            <a:xfrm>
              <a:off x="3135675" y="267190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373" y="1"/>
                  </a:moveTo>
                  <a:lnTo>
                    <a:pt x="373" y="1"/>
                  </a:lnTo>
                  <a:cubicBezTo>
                    <a:pt x="280" y="46"/>
                    <a:pt x="202" y="109"/>
                    <a:pt x="123" y="158"/>
                  </a:cubicBezTo>
                  <a:lnTo>
                    <a:pt x="0" y="344"/>
                  </a:lnTo>
                  <a:cubicBezTo>
                    <a:pt x="75" y="296"/>
                    <a:pt x="153" y="266"/>
                    <a:pt x="232" y="217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A2BB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2236;p54"/>
            <p:cNvSpPr/>
            <p:nvPr/>
          </p:nvSpPr>
          <p:spPr>
            <a:xfrm>
              <a:off x="3151525" y="2666025"/>
              <a:ext cx="3950" cy="5900"/>
            </a:xfrm>
            <a:custGeom>
              <a:avLst/>
              <a:gdLst/>
              <a:ahLst/>
              <a:cxnLst/>
              <a:rect l="l" t="t" r="r" b="b"/>
              <a:pathLst>
                <a:path w="158" h="236" extrusionOk="0">
                  <a:moveTo>
                    <a:pt x="157" y="1"/>
                  </a:moveTo>
                  <a:lnTo>
                    <a:pt x="157" y="1"/>
                  </a:lnTo>
                  <a:lnTo>
                    <a:pt x="0" y="236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AE7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2237;p54"/>
            <p:cNvSpPr/>
            <p:nvPr/>
          </p:nvSpPr>
          <p:spPr>
            <a:xfrm>
              <a:off x="3141450" y="2671900"/>
              <a:ext cx="3575" cy="5450"/>
            </a:xfrm>
            <a:custGeom>
              <a:avLst/>
              <a:gdLst/>
              <a:ahLst/>
              <a:cxnLst/>
              <a:rect l="l" t="t" r="r" b="b"/>
              <a:pathLst>
                <a:path w="143" h="218" extrusionOk="0">
                  <a:moveTo>
                    <a:pt x="142" y="1"/>
                  </a:moveTo>
                  <a:lnTo>
                    <a:pt x="142" y="1"/>
                  </a:lnTo>
                  <a:lnTo>
                    <a:pt x="1" y="217"/>
                  </a:lnTo>
                  <a:lnTo>
                    <a:pt x="1" y="217"/>
                  </a:lnTo>
                  <a:close/>
                </a:path>
              </a:pathLst>
            </a:custGeom>
            <a:solidFill>
              <a:srgbClr val="AA9B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2238;p54"/>
            <p:cNvSpPr/>
            <p:nvPr/>
          </p:nvSpPr>
          <p:spPr>
            <a:xfrm>
              <a:off x="3141450" y="2666025"/>
              <a:ext cx="14025" cy="11325"/>
            </a:xfrm>
            <a:custGeom>
              <a:avLst/>
              <a:gdLst/>
              <a:ahLst/>
              <a:cxnLst/>
              <a:rect l="l" t="t" r="r" b="b"/>
              <a:pathLst>
                <a:path w="561" h="453" extrusionOk="0">
                  <a:moveTo>
                    <a:pt x="560" y="1"/>
                  </a:moveTo>
                  <a:lnTo>
                    <a:pt x="560" y="1"/>
                  </a:lnTo>
                  <a:cubicBezTo>
                    <a:pt x="422" y="79"/>
                    <a:pt x="265" y="157"/>
                    <a:pt x="142" y="236"/>
                  </a:cubicBezTo>
                  <a:lnTo>
                    <a:pt x="1" y="452"/>
                  </a:lnTo>
                  <a:cubicBezTo>
                    <a:pt x="124" y="374"/>
                    <a:pt x="265" y="314"/>
                    <a:pt x="403" y="236"/>
                  </a:cubicBezTo>
                  <a:lnTo>
                    <a:pt x="560" y="1"/>
                  </a:lnTo>
                  <a:close/>
                </a:path>
              </a:pathLst>
            </a:custGeom>
            <a:solidFill>
              <a:srgbClr val="AE7C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239;p54"/>
            <p:cNvSpPr/>
            <p:nvPr/>
          </p:nvSpPr>
          <p:spPr>
            <a:xfrm>
              <a:off x="3151525" y="2643175"/>
              <a:ext cx="39300" cy="28750"/>
            </a:xfrm>
            <a:custGeom>
              <a:avLst/>
              <a:gdLst/>
              <a:ahLst/>
              <a:cxnLst/>
              <a:rect l="l" t="t" r="r" b="b"/>
              <a:pathLst>
                <a:path w="1572" h="1150" extrusionOk="0">
                  <a:moveTo>
                    <a:pt x="1541" y="1"/>
                  </a:moveTo>
                  <a:cubicBezTo>
                    <a:pt x="1527" y="60"/>
                    <a:pt x="1493" y="109"/>
                    <a:pt x="1448" y="154"/>
                  </a:cubicBezTo>
                  <a:lnTo>
                    <a:pt x="1556" y="217"/>
                  </a:lnTo>
                  <a:cubicBezTo>
                    <a:pt x="1571" y="139"/>
                    <a:pt x="1556" y="75"/>
                    <a:pt x="1541" y="1"/>
                  </a:cubicBezTo>
                  <a:close/>
                  <a:moveTo>
                    <a:pt x="265" y="855"/>
                  </a:moveTo>
                  <a:cubicBezTo>
                    <a:pt x="221" y="885"/>
                    <a:pt x="187" y="900"/>
                    <a:pt x="157" y="915"/>
                  </a:cubicBezTo>
                  <a:lnTo>
                    <a:pt x="0" y="1150"/>
                  </a:lnTo>
                  <a:cubicBezTo>
                    <a:pt x="34" y="1135"/>
                    <a:pt x="64" y="1120"/>
                    <a:pt x="94" y="1101"/>
                  </a:cubicBezTo>
                  <a:lnTo>
                    <a:pt x="265" y="855"/>
                  </a:lnTo>
                  <a:close/>
                </a:path>
              </a:pathLst>
            </a:custGeom>
            <a:solidFill>
              <a:srgbClr val="AE7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2240;p54"/>
            <p:cNvSpPr/>
            <p:nvPr/>
          </p:nvSpPr>
          <p:spPr>
            <a:xfrm>
              <a:off x="3153850" y="2647000"/>
              <a:ext cx="36600" cy="23725"/>
            </a:xfrm>
            <a:custGeom>
              <a:avLst/>
              <a:gdLst/>
              <a:ahLst/>
              <a:cxnLst/>
              <a:rect l="l" t="t" r="r" b="b"/>
              <a:pathLst>
                <a:path w="1464" h="949" extrusionOk="0">
                  <a:moveTo>
                    <a:pt x="1355" y="1"/>
                  </a:moveTo>
                  <a:cubicBezTo>
                    <a:pt x="1307" y="64"/>
                    <a:pt x="1247" y="127"/>
                    <a:pt x="1154" y="172"/>
                  </a:cubicBezTo>
                  <a:lnTo>
                    <a:pt x="1154" y="187"/>
                  </a:lnTo>
                  <a:lnTo>
                    <a:pt x="1139" y="187"/>
                  </a:lnTo>
                  <a:cubicBezTo>
                    <a:pt x="1105" y="202"/>
                    <a:pt x="1090" y="221"/>
                    <a:pt x="1060" y="236"/>
                  </a:cubicBezTo>
                  <a:cubicBezTo>
                    <a:pt x="810" y="374"/>
                    <a:pt x="486" y="545"/>
                    <a:pt x="172" y="702"/>
                  </a:cubicBezTo>
                  <a:lnTo>
                    <a:pt x="1" y="948"/>
                  </a:lnTo>
                  <a:cubicBezTo>
                    <a:pt x="407" y="762"/>
                    <a:pt x="825" y="594"/>
                    <a:pt x="1120" y="422"/>
                  </a:cubicBezTo>
                  <a:cubicBezTo>
                    <a:pt x="1340" y="314"/>
                    <a:pt x="1434" y="187"/>
                    <a:pt x="1463" y="64"/>
                  </a:cubicBezTo>
                  <a:lnTo>
                    <a:pt x="1355" y="1"/>
                  </a:lnTo>
                  <a:close/>
                </a:path>
              </a:pathLst>
            </a:custGeom>
            <a:solidFill>
              <a:srgbClr val="A2BB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2241;p54"/>
            <p:cNvSpPr/>
            <p:nvPr/>
          </p:nvSpPr>
          <p:spPr>
            <a:xfrm>
              <a:off x="3182675" y="2643175"/>
              <a:ext cx="7400" cy="8150"/>
            </a:xfrm>
            <a:custGeom>
              <a:avLst/>
              <a:gdLst/>
              <a:ahLst/>
              <a:cxnLst/>
              <a:rect l="l" t="t" r="r" b="b"/>
              <a:pathLst>
                <a:path w="296" h="326" extrusionOk="0">
                  <a:moveTo>
                    <a:pt x="295" y="1"/>
                  </a:moveTo>
                  <a:cubicBezTo>
                    <a:pt x="289" y="25"/>
                    <a:pt x="279" y="49"/>
                    <a:pt x="266" y="73"/>
                  </a:cubicBezTo>
                  <a:lnTo>
                    <a:pt x="266" y="73"/>
                  </a:lnTo>
                  <a:cubicBezTo>
                    <a:pt x="279" y="51"/>
                    <a:pt x="289" y="27"/>
                    <a:pt x="295" y="1"/>
                  </a:cubicBezTo>
                  <a:close/>
                  <a:moveTo>
                    <a:pt x="266" y="73"/>
                  </a:moveTo>
                  <a:cubicBezTo>
                    <a:pt x="249" y="102"/>
                    <a:pt x="227" y="129"/>
                    <a:pt x="202" y="154"/>
                  </a:cubicBezTo>
                  <a:cubicBezTo>
                    <a:pt x="189" y="171"/>
                    <a:pt x="174" y="189"/>
                    <a:pt x="158" y="207"/>
                  </a:cubicBezTo>
                  <a:lnTo>
                    <a:pt x="158" y="207"/>
                  </a:lnTo>
                  <a:cubicBezTo>
                    <a:pt x="206" y="162"/>
                    <a:pt x="241" y="118"/>
                    <a:pt x="266" y="73"/>
                  </a:cubicBezTo>
                  <a:close/>
                  <a:moveTo>
                    <a:pt x="158" y="207"/>
                  </a:moveTo>
                  <a:cubicBezTo>
                    <a:pt x="116" y="246"/>
                    <a:pt x="63" y="286"/>
                    <a:pt x="1" y="325"/>
                  </a:cubicBezTo>
                  <a:cubicBezTo>
                    <a:pt x="68" y="293"/>
                    <a:pt x="117" y="251"/>
                    <a:pt x="158" y="207"/>
                  </a:cubicBezTo>
                  <a:close/>
                </a:path>
              </a:pathLst>
            </a:custGeom>
            <a:solidFill>
              <a:srgbClr val="72B1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2242;p54"/>
            <p:cNvSpPr/>
            <p:nvPr/>
          </p:nvSpPr>
          <p:spPr>
            <a:xfrm>
              <a:off x="3204775" y="2774900"/>
              <a:ext cx="19075" cy="11675"/>
            </a:xfrm>
            <a:custGeom>
              <a:avLst/>
              <a:gdLst/>
              <a:ahLst/>
              <a:cxnLst/>
              <a:rect l="l" t="t" r="r" b="b"/>
              <a:pathLst>
                <a:path w="763" h="467" extrusionOk="0">
                  <a:moveTo>
                    <a:pt x="762" y="0"/>
                  </a:moveTo>
                  <a:lnTo>
                    <a:pt x="314" y="295"/>
                  </a:lnTo>
                  <a:cubicBezTo>
                    <a:pt x="312" y="297"/>
                    <a:pt x="309" y="299"/>
                    <a:pt x="306" y="302"/>
                  </a:cubicBezTo>
                  <a:lnTo>
                    <a:pt x="306" y="302"/>
                  </a:lnTo>
                  <a:lnTo>
                    <a:pt x="747" y="15"/>
                  </a:lnTo>
                  <a:lnTo>
                    <a:pt x="762" y="0"/>
                  </a:lnTo>
                  <a:close/>
                  <a:moveTo>
                    <a:pt x="306" y="302"/>
                  </a:moveTo>
                  <a:lnTo>
                    <a:pt x="249" y="338"/>
                  </a:lnTo>
                  <a:lnTo>
                    <a:pt x="249" y="338"/>
                  </a:lnTo>
                  <a:cubicBezTo>
                    <a:pt x="269" y="328"/>
                    <a:pt x="288" y="316"/>
                    <a:pt x="306" y="302"/>
                  </a:cubicBezTo>
                  <a:close/>
                  <a:moveTo>
                    <a:pt x="249" y="338"/>
                  </a:moveTo>
                  <a:cubicBezTo>
                    <a:pt x="186" y="373"/>
                    <a:pt x="114" y="392"/>
                    <a:pt x="35" y="403"/>
                  </a:cubicBezTo>
                  <a:cubicBezTo>
                    <a:pt x="35" y="422"/>
                    <a:pt x="16" y="452"/>
                    <a:pt x="1" y="466"/>
                  </a:cubicBezTo>
                  <a:cubicBezTo>
                    <a:pt x="64" y="452"/>
                    <a:pt x="109" y="437"/>
                    <a:pt x="173" y="388"/>
                  </a:cubicBezTo>
                  <a:lnTo>
                    <a:pt x="249" y="338"/>
                  </a:lnTo>
                  <a:close/>
                </a:path>
              </a:pathLst>
            </a:custGeom>
            <a:solidFill>
              <a:srgbClr val="7F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2243;p54"/>
            <p:cNvSpPr/>
            <p:nvPr/>
          </p:nvSpPr>
          <p:spPr>
            <a:xfrm>
              <a:off x="3183425" y="2760525"/>
              <a:ext cx="22225" cy="26800"/>
            </a:xfrm>
            <a:custGeom>
              <a:avLst/>
              <a:gdLst/>
              <a:ahLst/>
              <a:cxnLst/>
              <a:rect l="l" t="t" r="r" b="b"/>
              <a:pathLst>
                <a:path w="889" h="1072" extrusionOk="0">
                  <a:moveTo>
                    <a:pt x="265" y="0"/>
                  </a:moveTo>
                  <a:lnTo>
                    <a:pt x="187" y="64"/>
                  </a:lnTo>
                  <a:lnTo>
                    <a:pt x="124" y="94"/>
                  </a:lnTo>
                  <a:cubicBezTo>
                    <a:pt x="124" y="94"/>
                    <a:pt x="109" y="109"/>
                    <a:pt x="109" y="124"/>
                  </a:cubicBezTo>
                  <a:cubicBezTo>
                    <a:pt x="94" y="172"/>
                    <a:pt x="64" y="232"/>
                    <a:pt x="49" y="280"/>
                  </a:cubicBezTo>
                  <a:cubicBezTo>
                    <a:pt x="1" y="452"/>
                    <a:pt x="30" y="638"/>
                    <a:pt x="142" y="791"/>
                  </a:cubicBezTo>
                  <a:cubicBezTo>
                    <a:pt x="265" y="978"/>
                    <a:pt x="467" y="1071"/>
                    <a:pt x="668" y="1071"/>
                  </a:cubicBezTo>
                  <a:cubicBezTo>
                    <a:pt x="732" y="1071"/>
                    <a:pt x="795" y="1071"/>
                    <a:pt x="855" y="1041"/>
                  </a:cubicBezTo>
                  <a:cubicBezTo>
                    <a:pt x="870" y="1027"/>
                    <a:pt x="889" y="997"/>
                    <a:pt x="889" y="978"/>
                  </a:cubicBezTo>
                  <a:lnTo>
                    <a:pt x="825" y="978"/>
                  </a:lnTo>
                  <a:cubicBezTo>
                    <a:pt x="654" y="978"/>
                    <a:pt x="482" y="903"/>
                    <a:pt x="359" y="777"/>
                  </a:cubicBezTo>
                  <a:cubicBezTo>
                    <a:pt x="329" y="762"/>
                    <a:pt x="310" y="732"/>
                    <a:pt x="280" y="683"/>
                  </a:cubicBezTo>
                  <a:cubicBezTo>
                    <a:pt x="280" y="668"/>
                    <a:pt x="265" y="668"/>
                    <a:pt x="265" y="668"/>
                  </a:cubicBezTo>
                  <a:lnTo>
                    <a:pt x="265" y="653"/>
                  </a:lnTo>
                  <a:lnTo>
                    <a:pt x="251" y="653"/>
                  </a:lnTo>
                  <a:lnTo>
                    <a:pt x="251" y="638"/>
                  </a:lnTo>
                  <a:cubicBezTo>
                    <a:pt x="142" y="437"/>
                    <a:pt x="157" y="187"/>
                    <a:pt x="265" y="0"/>
                  </a:cubicBezTo>
                  <a:close/>
                </a:path>
              </a:pathLst>
            </a:custGeom>
            <a:solidFill>
              <a:srgbClr val="529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2244;p54"/>
            <p:cNvSpPr/>
            <p:nvPr/>
          </p:nvSpPr>
          <p:spPr>
            <a:xfrm>
              <a:off x="3184650" y="2763600"/>
              <a:ext cx="1500" cy="3950"/>
            </a:xfrm>
            <a:custGeom>
              <a:avLst/>
              <a:gdLst/>
              <a:ahLst/>
              <a:cxnLst/>
              <a:rect l="l" t="t" r="r" b="b"/>
              <a:pathLst>
                <a:path w="60" h="158" extrusionOk="0">
                  <a:moveTo>
                    <a:pt x="60" y="1"/>
                  </a:moveTo>
                  <a:cubicBezTo>
                    <a:pt x="30" y="49"/>
                    <a:pt x="15" y="94"/>
                    <a:pt x="0" y="157"/>
                  </a:cubicBezTo>
                  <a:cubicBezTo>
                    <a:pt x="15" y="109"/>
                    <a:pt x="45" y="49"/>
                    <a:pt x="60" y="1"/>
                  </a:cubicBezTo>
                  <a:close/>
                </a:path>
              </a:pathLst>
            </a:custGeom>
            <a:solidFill>
              <a:srgbClr val="038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2245;p54"/>
            <p:cNvSpPr/>
            <p:nvPr/>
          </p:nvSpPr>
          <p:spPr>
            <a:xfrm>
              <a:off x="3139500" y="2677950"/>
              <a:ext cx="82000" cy="61975"/>
            </a:xfrm>
            <a:custGeom>
              <a:avLst/>
              <a:gdLst/>
              <a:ahLst/>
              <a:cxnLst/>
              <a:rect l="l" t="t" r="r" b="b"/>
              <a:pathLst>
                <a:path w="3280" h="2479" extrusionOk="0">
                  <a:moveTo>
                    <a:pt x="2546" y="0"/>
                  </a:moveTo>
                  <a:cubicBezTo>
                    <a:pt x="2425" y="0"/>
                    <a:pt x="2302" y="34"/>
                    <a:pt x="2194" y="102"/>
                  </a:cubicBezTo>
                  <a:lnTo>
                    <a:pt x="373" y="1296"/>
                  </a:lnTo>
                  <a:cubicBezTo>
                    <a:pt x="93" y="1501"/>
                    <a:pt x="0" y="1904"/>
                    <a:pt x="202" y="2199"/>
                  </a:cubicBezTo>
                  <a:cubicBezTo>
                    <a:pt x="320" y="2376"/>
                    <a:pt x="526" y="2479"/>
                    <a:pt x="737" y="2479"/>
                  </a:cubicBezTo>
                  <a:cubicBezTo>
                    <a:pt x="859" y="2479"/>
                    <a:pt x="982" y="2444"/>
                    <a:pt x="1090" y="2371"/>
                  </a:cubicBezTo>
                  <a:lnTo>
                    <a:pt x="2907" y="1173"/>
                  </a:lnTo>
                  <a:cubicBezTo>
                    <a:pt x="3205" y="971"/>
                    <a:pt x="3280" y="583"/>
                    <a:pt x="3078" y="289"/>
                  </a:cubicBezTo>
                  <a:cubicBezTo>
                    <a:pt x="2960" y="100"/>
                    <a:pt x="2755" y="0"/>
                    <a:pt x="254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2246;p54"/>
            <p:cNvSpPr/>
            <p:nvPr/>
          </p:nvSpPr>
          <p:spPr>
            <a:xfrm>
              <a:off x="3162800" y="2712475"/>
              <a:ext cx="63850" cy="50125"/>
            </a:xfrm>
            <a:custGeom>
              <a:avLst/>
              <a:gdLst/>
              <a:ahLst/>
              <a:cxnLst/>
              <a:rect l="l" t="t" r="r" b="b"/>
              <a:pathLst>
                <a:path w="2554" h="2005" extrusionOk="0">
                  <a:moveTo>
                    <a:pt x="1813" y="1"/>
                  </a:moveTo>
                  <a:cubicBezTo>
                    <a:pt x="1693" y="1"/>
                    <a:pt x="1571" y="34"/>
                    <a:pt x="1464" y="102"/>
                  </a:cubicBezTo>
                  <a:lnTo>
                    <a:pt x="374" y="833"/>
                  </a:lnTo>
                  <a:cubicBezTo>
                    <a:pt x="79" y="1020"/>
                    <a:pt x="1" y="1426"/>
                    <a:pt x="188" y="1721"/>
                  </a:cubicBezTo>
                  <a:cubicBezTo>
                    <a:pt x="313" y="1905"/>
                    <a:pt x="519" y="2005"/>
                    <a:pt x="727" y="2005"/>
                  </a:cubicBezTo>
                  <a:cubicBezTo>
                    <a:pt x="853" y="2005"/>
                    <a:pt x="980" y="1968"/>
                    <a:pt x="1090" y="1893"/>
                  </a:cubicBezTo>
                  <a:lnTo>
                    <a:pt x="2180" y="1176"/>
                  </a:lnTo>
                  <a:cubicBezTo>
                    <a:pt x="2475" y="975"/>
                    <a:pt x="2553" y="587"/>
                    <a:pt x="2348" y="288"/>
                  </a:cubicBezTo>
                  <a:cubicBezTo>
                    <a:pt x="2229" y="101"/>
                    <a:pt x="2023" y="1"/>
                    <a:pt x="1813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2247;p54"/>
            <p:cNvSpPr/>
            <p:nvPr/>
          </p:nvSpPr>
          <p:spPr>
            <a:xfrm>
              <a:off x="3136425" y="2715000"/>
              <a:ext cx="31450" cy="28000"/>
            </a:xfrm>
            <a:custGeom>
              <a:avLst/>
              <a:gdLst/>
              <a:ahLst/>
              <a:cxnLst/>
              <a:rect l="l" t="t" r="r" b="b"/>
              <a:pathLst>
                <a:path w="1258" h="1120" extrusionOk="0">
                  <a:moveTo>
                    <a:pt x="295" y="1"/>
                  </a:moveTo>
                  <a:cubicBezTo>
                    <a:pt x="63" y="206"/>
                    <a:pt x="0" y="560"/>
                    <a:pt x="187" y="825"/>
                  </a:cubicBezTo>
                  <a:lnTo>
                    <a:pt x="187" y="840"/>
                  </a:lnTo>
                  <a:lnTo>
                    <a:pt x="250" y="732"/>
                  </a:lnTo>
                  <a:lnTo>
                    <a:pt x="683" y="1012"/>
                  </a:lnTo>
                  <a:lnTo>
                    <a:pt x="623" y="1105"/>
                  </a:lnTo>
                  <a:cubicBezTo>
                    <a:pt x="653" y="1120"/>
                    <a:pt x="683" y="1120"/>
                    <a:pt x="716" y="1120"/>
                  </a:cubicBezTo>
                  <a:cubicBezTo>
                    <a:pt x="840" y="1120"/>
                    <a:pt x="963" y="1090"/>
                    <a:pt x="1071" y="1012"/>
                  </a:cubicBezTo>
                  <a:lnTo>
                    <a:pt x="1183" y="952"/>
                  </a:lnTo>
                  <a:cubicBezTo>
                    <a:pt x="1198" y="919"/>
                    <a:pt x="1228" y="889"/>
                    <a:pt x="1257" y="874"/>
                  </a:cubicBezTo>
                  <a:lnTo>
                    <a:pt x="1257" y="874"/>
                  </a:lnTo>
                  <a:lnTo>
                    <a:pt x="1213" y="889"/>
                  </a:lnTo>
                  <a:cubicBezTo>
                    <a:pt x="1104" y="967"/>
                    <a:pt x="978" y="997"/>
                    <a:pt x="854" y="997"/>
                  </a:cubicBezTo>
                  <a:cubicBezTo>
                    <a:pt x="653" y="997"/>
                    <a:pt x="452" y="889"/>
                    <a:pt x="325" y="717"/>
                  </a:cubicBezTo>
                  <a:lnTo>
                    <a:pt x="325" y="702"/>
                  </a:lnTo>
                  <a:lnTo>
                    <a:pt x="310" y="702"/>
                  </a:lnTo>
                  <a:lnTo>
                    <a:pt x="310" y="687"/>
                  </a:lnTo>
                  <a:cubicBezTo>
                    <a:pt x="187" y="486"/>
                    <a:pt x="187" y="236"/>
                    <a:pt x="295" y="34"/>
                  </a:cubicBezTo>
                  <a:lnTo>
                    <a:pt x="295" y="19"/>
                  </a:lnTo>
                  <a:lnTo>
                    <a:pt x="295" y="1"/>
                  </a:lnTo>
                  <a:close/>
                </a:path>
              </a:pathLst>
            </a:custGeom>
            <a:solidFill>
              <a:srgbClr val="A2BB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2248;p54"/>
            <p:cNvSpPr/>
            <p:nvPr/>
          </p:nvSpPr>
          <p:spPr>
            <a:xfrm>
              <a:off x="3143775" y="2713500"/>
              <a:ext cx="2000" cy="2375"/>
            </a:xfrm>
            <a:custGeom>
              <a:avLst/>
              <a:gdLst/>
              <a:ahLst/>
              <a:cxnLst/>
              <a:rect l="l" t="t" r="r" b="b"/>
              <a:pathLst>
                <a:path w="80" h="95" extrusionOk="0">
                  <a:moveTo>
                    <a:pt x="79" y="1"/>
                  </a:moveTo>
                  <a:cubicBezTo>
                    <a:pt x="49" y="16"/>
                    <a:pt x="16" y="31"/>
                    <a:pt x="1" y="61"/>
                  </a:cubicBezTo>
                  <a:lnTo>
                    <a:pt x="1" y="79"/>
                  </a:lnTo>
                  <a:lnTo>
                    <a:pt x="1" y="94"/>
                  </a:lnTo>
                  <a:cubicBezTo>
                    <a:pt x="31" y="61"/>
                    <a:pt x="49" y="31"/>
                    <a:pt x="79" y="1"/>
                  </a:cubicBezTo>
                  <a:close/>
                </a:path>
              </a:pathLst>
            </a:custGeom>
            <a:solidFill>
              <a:srgbClr val="72B1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2249;p54"/>
            <p:cNvSpPr/>
            <p:nvPr/>
          </p:nvSpPr>
          <p:spPr>
            <a:xfrm>
              <a:off x="3141075" y="2733275"/>
              <a:ext cx="12425" cy="9375"/>
            </a:xfrm>
            <a:custGeom>
              <a:avLst/>
              <a:gdLst/>
              <a:ahLst/>
              <a:cxnLst/>
              <a:rect l="l" t="t" r="r" b="b"/>
              <a:pathLst>
                <a:path w="497" h="375" extrusionOk="0">
                  <a:moveTo>
                    <a:pt x="1" y="1"/>
                  </a:moveTo>
                  <a:lnTo>
                    <a:pt x="1" y="374"/>
                  </a:lnTo>
                  <a:lnTo>
                    <a:pt x="497" y="374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A2BB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2250;p54"/>
            <p:cNvSpPr/>
            <p:nvPr/>
          </p:nvSpPr>
          <p:spPr>
            <a:xfrm>
              <a:off x="3119625" y="2761925"/>
              <a:ext cx="13550" cy="11775"/>
            </a:xfrm>
            <a:custGeom>
              <a:avLst/>
              <a:gdLst/>
              <a:ahLst/>
              <a:cxnLst/>
              <a:rect l="l" t="t" r="r" b="b"/>
              <a:pathLst>
                <a:path w="542" h="471" extrusionOk="0">
                  <a:moveTo>
                    <a:pt x="217" y="0"/>
                  </a:moveTo>
                  <a:lnTo>
                    <a:pt x="0" y="336"/>
                  </a:lnTo>
                  <a:lnTo>
                    <a:pt x="79" y="385"/>
                  </a:lnTo>
                  <a:lnTo>
                    <a:pt x="157" y="262"/>
                  </a:lnTo>
                  <a:lnTo>
                    <a:pt x="485" y="471"/>
                  </a:lnTo>
                  <a:lnTo>
                    <a:pt x="541" y="381"/>
                  </a:lnTo>
                  <a:lnTo>
                    <a:pt x="217" y="172"/>
                  </a:lnTo>
                  <a:lnTo>
                    <a:pt x="295" y="49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72B1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2251;p54"/>
            <p:cNvSpPr/>
            <p:nvPr/>
          </p:nvSpPr>
          <p:spPr>
            <a:xfrm>
              <a:off x="3125875" y="2752975"/>
              <a:ext cx="15125" cy="14200"/>
            </a:xfrm>
            <a:custGeom>
              <a:avLst/>
              <a:gdLst/>
              <a:ahLst/>
              <a:cxnLst/>
              <a:rect l="l" t="t" r="r" b="b"/>
              <a:pathLst>
                <a:path w="605" h="568" extrusionOk="0">
                  <a:moveTo>
                    <a:pt x="198" y="0"/>
                  </a:moveTo>
                  <a:lnTo>
                    <a:pt x="0" y="306"/>
                  </a:lnTo>
                  <a:lnTo>
                    <a:pt x="403" y="567"/>
                  </a:lnTo>
                  <a:lnTo>
                    <a:pt x="605" y="254"/>
                  </a:lnTo>
                  <a:lnTo>
                    <a:pt x="530" y="205"/>
                  </a:lnTo>
                  <a:lnTo>
                    <a:pt x="385" y="426"/>
                  </a:lnTo>
                  <a:lnTo>
                    <a:pt x="299" y="370"/>
                  </a:lnTo>
                  <a:lnTo>
                    <a:pt x="422" y="176"/>
                  </a:lnTo>
                  <a:lnTo>
                    <a:pt x="347" y="127"/>
                  </a:lnTo>
                  <a:lnTo>
                    <a:pt x="221" y="321"/>
                  </a:lnTo>
                  <a:lnTo>
                    <a:pt x="135" y="265"/>
                  </a:lnTo>
                  <a:lnTo>
                    <a:pt x="273" y="49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72B1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2252;p54"/>
            <p:cNvSpPr/>
            <p:nvPr/>
          </p:nvSpPr>
          <p:spPr>
            <a:xfrm>
              <a:off x="3133425" y="2743650"/>
              <a:ext cx="12625" cy="13250"/>
            </a:xfrm>
            <a:custGeom>
              <a:avLst/>
              <a:gdLst/>
              <a:ahLst/>
              <a:cxnLst/>
              <a:rect l="l" t="t" r="r" b="b"/>
              <a:pathLst>
                <a:path w="505" h="530" extrusionOk="0">
                  <a:moveTo>
                    <a:pt x="187" y="0"/>
                  </a:moveTo>
                  <a:cubicBezTo>
                    <a:pt x="161" y="11"/>
                    <a:pt x="135" y="30"/>
                    <a:pt x="109" y="49"/>
                  </a:cubicBezTo>
                  <a:cubicBezTo>
                    <a:pt x="83" y="71"/>
                    <a:pt x="64" y="97"/>
                    <a:pt x="45" y="123"/>
                  </a:cubicBezTo>
                  <a:cubicBezTo>
                    <a:pt x="23" y="157"/>
                    <a:pt x="12" y="187"/>
                    <a:pt x="8" y="217"/>
                  </a:cubicBezTo>
                  <a:cubicBezTo>
                    <a:pt x="1" y="246"/>
                    <a:pt x="4" y="272"/>
                    <a:pt x="16" y="299"/>
                  </a:cubicBezTo>
                  <a:cubicBezTo>
                    <a:pt x="23" y="321"/>
                    <a:pt x="42" y="343"/>
                    <a:pt x="64" y="358"/>
                  </a:cubicBezTo>
                  <a:cubicBezTo>
                    <a:pt x="90" y="373"/>
                    <a:pt x="116" y="381"/>
                    <a:pt x="139" y="381"/>
                  </a:cubicBezTo>
                  <a:cubicBezTo>
                    <a:pt x="165" y="377"/>
                    <a:pt x="183" y="369"/>
                    <a:pt x="202" y="358"/>
                  </a:cubicBezTo>
                  <a:cubicBezTo>
                    <a:pt x="225" y="343"/>
                    <a:pt x="247" y="325"/>
                    <a:pt x="269" y="302"/>
                  </a:cubicBezTo>
                  <a:cubicBezTo>
                    <a:pt x="288" y="287"/>
                    <a:pt x="303" y="276"/>
                    <a:pt x="314" y="269"/>
                  </a:cubicBezTo>
                  <a:cubicBezTo>
                    <a:pt x="325" y="258"/>
                    <a:pt x="336" y="254"/>
                    <a:pt x="348" y="250"/>
                  </a:cubicBezTo>
                  <a:cubicBezTo>
                    <a:pt x="351" y="249"/>
                    <a:pt x="354" y="249"/>
                    <a:pt x="357" y="249"/>
                  </a:cubicBezTo>
                  <a:cubicBezTo>
                    <a:pt x="365" y="249"/>
                    <a:pt x="373" y="252"/>
                    <a:pt x="381" y="258"/>
                  </a:cubicBezTo>
                  <a:cubicBezTo>
                    <a:pt x="392" y="265"/>
                    <a:pt x="400" y="276"/>
                    <a:pt x="400" y="291"/>
                  </a:cubicBezTo>
                  <a:cubicBezTo>
                    <a:pt x="400" y="306"/>
                    <a:pt x="392" y="325"/>
                    <a:pt x="381" y="343"/>
                  </a:cubicBezTo>
                  <a:cubicBezTo>
                    <a:pt x="366" y="366"/>
                    <a:pt x="348" y="384"/>
                    <a:pt x="318" y="403"/>
                  </a:cubicBezTo>
                  <a:cubicBezTo>
                    <a:pt x="292" y="425"/>
                    <a:pt x="262" y="437"/>
                    <a:pt x="228" y="448"/>
                  </a:cubicBezTo>
                  <a:lnTo>
                    <a:pt x="280" y="530"/>
                  </a:lnTo>
                  <a:cubicBezTo>
                    <a:pt x="314" y="519"/>
                    <a:pt x="348" y="504"/>
                    <a:pt x="381" y="478"/>
                  </a:cubicBezTo>
                  <a:cubicBezTo>
                    <a:pt x="411" y="455"/>
                    <a:pt x="437" y="425"/>
                    <a:pt x="460" y="392"/>
                  </a:cubicBezTo>
                  <a:cubicBezTo>
                    <a:pt x="478" y="362"/>
                    <a:pt x="493" y="332"/>
                    <a:pt x="497" y="302"/>
                  </a:cubicBezTo>
                  <a:cubicBezTo>
                    <a:pt x="504" y="272"/>
                    <a:pt x="501" y="246"/>
                    <a:pt x="489" y="220"/>
                  </a:cubicBezTo>
                  <a:cubicBezTo>
                    <a:pt x="482" y="194"/>
                    <a:pt x="463" y="172"/>
                    <a:pt x="437" y="157"/>
                  </a:cubicBezTo>
                  <a:cubicBezTo>
                    <a:pt x="415" y="141"/>
                    <a:pt x="394" y="134"/>
                    <a:pt x="374" y="134"/>
                  </a:cubicBezTo>
                  <a:cubicBezTo>
                    <a:pt x="370" y="134"/>
                    <a:pt x="366" y="134"/>
                    <a:pt x="363" y="134"/>
                  </a:cubicBezTo>
                  <a:cubicBezTo>
                    <a:pt x="336" y="138"/>
                    <a:pt x="314" y="146"/>
                    <a:pt x="295" y="157"/>
                  </a:cubicBezTo>
                  <a:cubicBezTo>
                    <a:pt x="277" y="168"/>
                    <a:pt x="254" y="187"/>
                    <a:pt x="228" y="209"/>
                  </a:cubicBezTo>
                  <a:cubicBezTo>
                    <a:pt x="202" y="231"/>
                    <a:pt x="180" y="246"/>
                    <a:pt x="165" y="258"/>
                  </a:cubicBezTo>
                  <a:cubicBezTo>
                    <a:pt x="158" y="261"/>
                    <a:pt x="151" y="263"/>
                    <a:pt x="145" y="263"/>
                  </a:cubicBezTo>
                  <a:cubicBezTo>
                    <a:pt x="136" y="263"/>
                    <a:pt x="128" y="260"/>
                    <a:pt x="120" y="254"/>
                  </a:cubicBezTo>
                  <a:cubicBezTo>
                    <a:pt x="109" y="246"/>
                    <a:pt x="101" y="239"/>
                    <a:pt x="101" y="224"/>
                  </a:cubicBezTo>
                  <a:cubicBezTo>
                    <a:pt x="101" y="213"/>
                    <a:pt x="109" y="198"/>
                    <a:pt x="116" y="183"/>
                  </a:cubicBezTo>
                  <a:cubicBezTo>
                    <a:pt x="127" y="164"/>
                    <a:pt x="146" y="149"/>
                    <a:pt x="169" y="131"/>
                  </a:cubicBezTo>
                  <a:cubicBezTo>
                    <a:pt x="191" y="112"/>
                    <a:pt x="213" y="97"/>
                    <a:pt x="239" y="82"/>
                  </a:cubicBezTo>
                  <a:lnTo>
                    <a:pt x="187" y="0"/>
                  </a:lnTo>
                  <a:close/>
                </a:path>
              </a:pathLst>
            </a:custGeom>
            <a:solidFill>
              <a:srgbClr val="72B1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2253;p54"/>
            <p:cNvSpPr/>
            <p:nvPr/>
          </p:nvSpPr>
          <p:spPr>
            <a:xfrm>
              <a:off x="3137525" y="2733950"/>
              <a:ext cx="13550" cy="11850"/>
            </a:xfrm>
            <a:custGeom>
              <a:avLst/>
              <a:gdLst/>
              <a:ahLst/>
              <a:cxnLst/>
              <a:rect l="l" t="t" r="r" b="b"/>
              <a:pathLst>
                <a:path w="542" h="474" extrusionOk="0">
                  <a:moveTo>
                    <a:pt x="221" y="0"/>
                  </a:moveTo>
                  <a:lnTo>
                    <a:pt x="1" y="340"/>
                  </a:lnTo>
                  <a:lnTo>
                    <a:pt x="79" y="388"/>
                  </a:lnTo>
                  <a:lnTo>
                    <a:pt x="158" y="265"/>
                  </a:lnTo>
                  <a:lnTo>
                    <a:pt x="486" y="474"/>
                  </a:lnTo>
                  <a:lnTo>
                    <a:pt x="542" y="384"/>
                  </a:lnTo>
                  <a:lnTo>
                    <a:pt x="217" y="175"/>
                  </a:lnTo>
                  <a:lnTo>
                    <a:pt x="296" y="52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72B1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2254;p54"/>
            <p:cNvSpPr/>
            <p:nvPr/>
          </p:nvSpPr>
          <p:spPr>
            <a:xfrm>
              <a:off x="3140700" y="2713500"/>
              <a:ext cx="5075" cy="18700"/>
            </a:xfrm>
            <a:custGeom>
              <a:avLst/>
              <a:gdLst/>
              <a:ahLst/>
              <a:cxnLst/>
              <a:rect l="l" t="t" r="r" b="b"/>
              <a:pathLst>
                <a:path w="203" h="748" extrusionOk="0">
                  <a:moveTo>
                    <a:pt x="202" y="1"/>
                  </a:moveTo>
                  <a:cubicBezTo>
                    <a:pt x="172" y="31"/>
                    <a:pt x="154" y="61"/>
                    <a:pt x="124" y="94"/>
                  </a:cubicBezTo>
                  <a:cubicBezTo>
                    <a:pt x="16" y="296"/>
                    <a:pt x="16" y="546"/>
                    <a:pt x="139" y="747"/>
                  </a:cubicBezTo>
                  <a:cubicBezTo>
                    <a:pt x="1" y="497"/>
                    <a:pt x="31" y="202"/>
                    <a:pt x="202" y="1"/>
                  </a:cubicBezTo>
                  <a:close/>
                </a:path>
              </a:pathLst>
            </a:custGeom>
            <a:solidFill>
              <a:srgbClr val="72B1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2255;p54"/>
            <p:cNvSpPr/>
            <p:nvPr/>
          </p:nvSpPr>
          <p:spPr>
            <a:xfrm>
              <a:off x="3186500" y="2761650"/>
              <a:ext cx="875" cy="1225"/>
            </a:xfrm>
            <a:custGeom>
              <a:avLst/>
              <a:gdLst/>
              <a:ahLst/>
              <a:cxnLst/>
              <a:rect l="l" t="t" r="r" b="b"/>
              <a:pathLst>
                <a:path w="35" h="49" extrusionOk="0">
                  <a:moveTo>
                    <a:pt x="19" y="0"/>
                  </a:moveTo>
                  <a:cubicBezTo>
                    <a:pt x="1" y="19"/>
                    <a:pt x="1" y="34"/>
                    <a:pt x="1" y="49"/>
                  </a:cubicBezTo>
                  <a:cubicBezTo>
                    <a:pt x="19" y="34"/>
                    <a:pt x="19" y="19"/>
                    <a:pt x="34" y="19"/>
                  </a:cubicBezTo>
                  <a:cubicBezTo>
                    <a:pt x="19" y="19"/>
                    <a:pt x="19" y="0"/>
                    <a:pt x="19" y="0"/>
                  </a:cubicBezTo>
                  <a:close/>
                </a:path>
              </a:pathLst>
            </a:custGeom>
            <a:solidFill>
              <a:srgbClr val="72B1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2256;p54"/>
            <p:cNvSpPr/>
            <p:nvPr/>
          </p:nvSpPr>
          <p:spPr>
            <a:xfrm>
              <a:off x="3171025" y="2760525"/>
              <a:ext cx="15975" cy="5050"/>
            </a:xfrm>
            <a:custGeom>
              <a:avLst/>
              <a:gdLst/>
              <a:ahLst/>
              <a:cxnLst/>
              <a:rect l="l" t="t" r="r" b="b"/>
              <a:pathLst>
                <a:path w="639" h="202" extrusionOk="0">
                  <a:moveTo>
                    <a:pt x="94" y="0"/>
                  </a:moveTo>
                  <a:lnTo>
                    <a:pt x="0" y="157"/>
                  </a:lnTo>
                  <a:cubicBezTo>
                    <a:pt x="94" y="187"/>
                    <a:pt x="172" y="202"/>
                    <a:pt x="265" y="202"/>
                  </a:cubicBezTo>
                  <a:cubicBezTo>
                    <a:pt x="388" y="202"/>
                    <a:pt x="511" y="172"/>
                    <a:pt x="620" y="94"/>
                  </a:cubicBezTo>
                  <a:cubicBezTo>
                    <a:pt x="620" y="79"/>
                    <a:pt x="620" y="64"/>
                    <a:pt x="638" y="45"/>
                  </a:cubicBezTo>
                  <a:lnTo>
                    <a:pt x="638" y="30"/>
                  </a:lnTo>
                  <a:cubicBezTo>
                    <a:pt x="560" y="64"/>
                    <a:pt x="482" y="79"/>
                    <a:pt x="403" y="79"/>
                  </a:cubicBezTo>
                  <a:cubicBezTo>
                    <a:pt x="295" y="79"/>
                    <a:pt x="187" y="64"/>
                    <a:pt x="94" y="0"/>
                  </a:cubicBezTo>
                  <a:close/>
                </a:path>
              </a:pathLst>
            </a:custGeom>
            <a:solidFill>
              <a:srgbClr val="06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2257;p54"/>
            <p:cNvSpPr/>
            <p:nvPr/>
          </p:nvSpPr>
          <p:spPr>
            <a:xfrm>
              <a:off x="3166725" y="2757450"/>
              <a:ext cx="6650" cy="7025"/>
            </a:xfrm>
            <a:custGeom>
              <a:avLst/>
              <a:gdLst/>
              <a:ahLst/>
              <a:cxnLst/>
              <a:rect l="l" t="t" r="r" b="b"/>
              <a:pathLst>
                <a:path w="266" h="281" extrusionOk="0">
                  <a:moveTo>
                    <a:pt x="94" y="0"/>
                  </a:moveTo>
                  <a:lnTo>
                    <a:pt x="1" y="153"/>
                  </a:lnTo>
                  <a:cubicBezTo>
                    <a:pt x="45" y="202"/>
                    <a:pt x="109" y="247"/>
                    <a:pt x="172" y="280"/>
                  </a:cubicBezTo>
                  <a:lnTo>
                    <a:pt x="266" y="123"/>
                  </a:lnTo>
                  <a:cubicBezTo>
                    <a:pt x="202" y="94"/>
                    <a:pt x="139" y="45"/>
                    <a:pt x="94" y="0"/>
                  </a:cubicBezTo>
                  <a:close/>
                </a:path>
              </a:pathLst>
            </a:custGeom>
            <a:solidFill>
              <a:srgbClr val="A2BB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2258;p54"/>
            <p:cNvSpPr/>
            <p:nvPr/>
          </p:nvSpPr>
          <p:spPr>
            <a:xfrm>
              <a:off x="3164400" y="2754650"/>
              <a:ext cx="4675" cy="6650"/>
            </a:xfrm>
            <a:custGeom>
              <a:avLst/>
              <a:gdLst/>
              <a:ahLst/>
              <a:cxnLst/>
              <a:rect l="l" t="t" r="r" b="b"/>
              <a:pathLst>
                <a:path w="187" h="266" extrusionOk="0">
                  <a:moveTo>
                    <a:pt x="109" y="0"/>
                  </a:moveTo>
                  <a:lnTo>
                    <a:pt x="0" y="172"/>
                  </a:lnTo>
                  <a:cubicBezTo>
                    <a:pt x="30" y="206"/>
                    <a:pt x="64" y="235"/>
                    <a:pt x="94" y="265"/>
                  </a:cubicBezTo>
                  <a:lnTo>
                    <a:pt x="187" y="112"/>
                  </a:lnTo>
                  <a:cubicBezTo>
                    <a:pt x="172" y="79"/>
                    <a:pt x="157" y="64"/>
                    <a:pt x="124" y="34"/>
                  </a:cubicBezTo>
                  <a:lnTo>
                    <a:pt x="124" y="19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A2BB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2259;p54"/>
            <p:cNvSpPr/>
            <p:nvPr/>
          </p:nvSpPr>
          <p:spPr>
            <a:xfrm>
              <a:off x="3161700" y="2747275"/>
              <a:ext cx="5425" cy="11325"/>
            </a:xfrm>
            <a:custGeom>
              <a:avLst/>
              <a:gdLst/>
              <a:ahLst/>
              <a:cxnLst/>
              <a:rect l="l" t="t" r="r" b="b"/>
              <a:pathLst>
                <a:path w="217" h="453" extrusionOk="0">
                  <a:moveTo>
                    <a:pt x="138" y="1"/>
                  </a:moveTo>
                  <a:lnTo>
                    <a:pt x="0" y="202"/>
                  </a:lnTo>
                  <a:cubicBezTo>
                    <a:pt x="15" y="295"/>
                    <a:pt x="45" y="374"/>
                    <a:pt x="93" y="452"/>
                  </a:cubicBezTo>
                  <a:lnTo>
                    <a:pt x="108" y="452"/>
                  </a:lnTo>
                  <a:lnTo>
                    <a:pt x="217" y="280"/>
                  </a:lnTo>
                  <a:cubicBezTo>
                    <a:pt x="172" y="187"/>
                    <a:pt x="138" y="94"/>
                    <a:pt x="138" y="1"/>
                  </a:cubicBezTo>
                  <a:close/>
                </a:path>
              </a:pathLst>
            </a:custGeom>
            <a:solidFill>
              <a:srgbClr val="AE7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2260;p54"/>
            <p:cNvSpPr/>
            <p:nvPr/>
          </p:nvSpPr>
          <p:spPr>
            <a:xfrm>
              <a:off x="3164400" y="2754650"/>
              <a:ext cx="2725" cy="4325"/>
            </a:xfrm>
            <a:custGeom>
              <a:avLst/>
              <a:gdLst/>
              <a:ahLst/>
              <a:cxnLst/>
              <a:rect l="l" t="t" r="r" b="b"/>
              <a:pathLst>
                <a:path w="109" h="173" extrusionOk="0">
                  <a:moveTo>
                    <a:pt x="109" y="0"/>
                  </a:moveTo>
                  <a:lnTo>
                    <a:pt x="0" y="172"/>
                  </a:lnTo>
                  <a:lnTo>
                    <a:pt x="0" y="17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AA9B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261;p54"/>
            <p:cNvSpPr/>
            <p:nvPr/>
          </p:nvSpPr>
          <p:spPr>
            <a:xfrm>
              <a:off x="3164400" y="2754275"/>
              <a:ext cx="2725" cy="4700"/>
            </a:xfrm>
            <a:custGeom>
              <a:avLst/>
              <a:gdLst/>
              <a:ahLst/>
              <a:cxnLst/>
              <a:rect l="l" t="t" r="r" b="b"/>
              <a:pathLst>
                <a:path w="109" h="188" extrusionOk="0">
                  <a:moveTo>
                    <a:pt x="109" y="0"/>
                  </a:moveTo>
                  <a:lnTo>
                    <a:pt x="0" y="172"/>
                  </a:lnTo>
                  <a:lnTo>
                    <a:pt x="0" y="187"/>
                  </a:lnTo>
                  <a:lnTo>
                    <a:pt x="109" y="15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AE7C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2262;p54"/>
            <p:cNvSpPr/>
            <p:nvPr/>
          </p:nvSpPr>
          <p:spPr>
            <a:xfrm>
              <a:off x="3161700" y="2745325"/>
              <a:ext cx="3475" cy="7025"/>
            </a:xfrm>
            <a:custGeom>
              <a:avLst/>
              <a:gdLst/>
              <a:ahLst/>
              <a:cxnLst/>
              <a:rect l="l" t="t" r="r" b="b"/>
              <a:pathLst>
                <a:path w="139" h="281" extrusionOk="0">
                  <a:moveTo>
                    <a:pt x="138" y="0"/>
                  </a:moveTo>
                  <a:lnTo>
                    <a:pt x="0" y="220"/>
                  </a:lnTo>
                  <a:lnTo>
                    <a:pt x="0" y="280"/>
                  </a:lnTo>
                  <a:lnTo>
                    <a:pt x="138" y="79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AE7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2263;p54"/>
            <p:cNvSpPr/>
            <p:nvPr/>
          </p:nvSpPr>
          <p:spPr>
            <a:xfrm>
              <a:off x="3161325" y="2736825"/>
              <a:ext cx="7025" cy="14025"/>
            </a:xfrm>
            <a:custGeom>
              <a:avLst/>
              <a:gdLst/>
              <a:ahLst/>
              <a:cxnLst/>
              <a:rect l="l" t="t" r="r" b="b"/>
              <a:pathLst>
                <a:path w="281" h="561" extrusionOk="0">
                  <a:moveTo>
                    <a:pt x="261" y="1"/>
                  </a:moveTo>
                  <a:cubicBezTo>
                    <a:pt x="232" y="16"/>
                    <a:pt x="202" y="46"/>
                    <a:pt x="187" y="79"/>
                  </a:cubicBezTo>
                  <a:cubicBezTo>
                    <a:pt x="60" y="202"/>
                    <a:pt x="0" y="374"/>
                    <a:pt x="15" y="560"/>
                  </a:cubicBezTo>
                  <a:lnTo>
                    <a:pt x="153" y="340"/>
                  </a:lnTo>
                  <a:cubicBezTo>
                    <a:pt x="153" y="217"/>
                    <a:pt x="202" y="94"/>
                    <a:pt x="280" y="1"/>
                  </a:cubicBezTo>
                  <a:close/>
                </a:path>
              </a:pathLst>
            </a:custGeom>
            <a:solidFill>
              <a:srgbClr val="A2BB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2264;p54"/>
            <p:cNvSpPr/>
            <p:nvPr/>
          </p:nvSpPr>
          <p:spPr>
            <a:xfrm>
              <a:off x="3216075" y="2741875"/>
              <a:ext cx="775" cy="775"/>
            </a:xfrm>
            <a:custGeom>
              <a:avLst/>
              <a:gdLst/>
              <a:ahLst/>
              <a:cxnLst/>
              <a:rect l="l" t="t" r="r" b="b"/>
              <a:pathLst>
                <a:path w="31" h="31" extrusionOk="0">
                  <a:moveTo>
                    <a:pt x="30" y="0"/>
                  </a:moveTo>
                  <a:lnTo>
                    <a:pt x="0" y="30"/>
                  </a:lnTo>
                  <a:lnTo>
                    <a:pt x="15" y="30"/>
                  </a:lnTo>
                  <a:cubicBezTo>
                    <a:pt x="15" y="15"/>
                    <a:pt x="30" y="15"/>
                    <a:pt x="30" y="0"/>
                  </a:cubicBezTo>
                  <a:close/>
                </a:path>
              </a:pathLst>
            </a:custGeom>
            <a:solidFill>
              <a:srgbClr val="AD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2265;p54"/>
            <p:cNvSpPr/>
            <p:nvPr/>
          </p:nvSpPr>
          <p:spPr>
            <a:xfrm>
              <a:off x="3186500" y="2762100"/>
              <a:ext cx="1625" cy="775"/>
            </a:xfrm>
            <a:custGeom>
              <a:avLst/>
              <a:gdLst/>
              <a:ahLst/>
              <a:cxnLst/>
              <a:rect l="l" t="t" r="r" b="b"/>
              <a:pathLst>
                <a:path w="65" h="31" extrusionOk="0">
                  <a:moveTo>
                    <a:pt x="34" y="1"/>
                  </a:moveTo>
                  <a:cubicBezTo>
                    <a:pt x="19" y="1"/>
                    <a:pt x="19" y="16"/>
                    <a:pt x="1" y="31"/>
                  </a:cubicBezTo>
                  <a:lnTo>
                    <a:pt x="64" y="1"/>
                  </a:lnTo>
                  <a:close/>
                </a:path>
              </a:pathLst>
            </a:custGeom>
            <a:solidFill>
              <a:srgbClr val="3A8F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2266;p54"/>
            <p:cNvSpPr/>
            <p:nvPr/>
          </p:nvSpPr>
          <p:spPr>
            <a:xfrm>
              <a:off x="3164775" y="2736825"/>
              <a:ext cx="16350" cy="25675"/>
            </a:xfrm>
            <a:custGeom>
              <a:avLst/>
              <a:gdLst/>
              <a:ahLst/>
              <a:cxnLst/>
              <a:rect l="l" t="t" r="r" b="b"/>
              <a:pathLst>
                <a:path w="654" h="1027" extrusionOk="0">
                  <a:moveTo>
                    <a:pt x="142" y="1"/>
                  </a:moveTo>
                  <a:lnTo>
                    <a:pt x="142" y="1"/>
                  </a:lnTo>
                  <a:cubicBezTo>
                    <a:pt x="70" y="86"/>
                    <a:pt x="23" y="197"/>
                    <a:pt x="16" y="310"/>
                  </a:cubicBezTo>
                  <a:lnTo>
                    <a:pt x="16" y="310"/>
                  </a:lnTo>
                  <a:cubicBezTo>
                    <a:pt x="30" y="199"/>
                    <a:pt x="71" y="92"/>
                    <a:pt x="142" y="1"/>
                  </a:cubicBezTo>
                  <a:close/>
                  <a:moveTo>
                    <a:pt x="16" y="310"/>
                  </a:moveTo>
                  <a:lnTo>
                    <a:pt x="16" y="310"/>
                  </a:lnTo>
                  <a:cubicBezTo>
                    <a:pt x="0" y="445"/>
                    <a:pt x="26" y="586"/>
                    <a:pt x="94" y="713"/>
                  </a:cubicBezTo>
                  <a:lnTo>
                    <a:pt x="94" y="698"/>
                  </a:lnTo>
                  <a:cubicBezTo>
                    <a:pt x="49" y="605"/>
                    <a:pt x="15" y="512"/>
                    <a:pt x="15" y="419"/>
                  </a:cubicBezTo>
                  <a:lnTo>
                    <a:pt x="15" y="340"/>
                  </a:lnTo>
                  <a:cubicBezTo>
                    <a:pt x="15" y="330"/>
                    <a:pt x="16" y="320"/>
                    <a:pt x="16" y="310"/>
                  </a:cubicBezTo>
                  <a:close/>
                  <a:moveTo>
                    <a:pt x="109" y="747"/>
                  </a:moveTo>
                  <a:cubicBezTo>
                    <a:pt x="183" y="857"/>
                    <a:pt x="284" y="934"/>
                    <a:pt x="398" y="980"/>
                  </a:cubicBezTo>
                  <a:lnTo>
                    <a:pt x="398" y="980"/>
                  </a:lnTo>
                  <a:cubicBezTo>
                    <a:pt x="380" y="971"/>
                    <a:pt x="361" y="961"/>
                    <a:pt x="344" y="948"/>
                  </a:cubicBezTo>
                  <a:cubicBezTo>
                    <a:pt x="280" y="919"/>
                    <a:pt x="217" y="870"/>
                    <a:pt x="172" y="825"/>
                  </a:cubicBezTo>
                  <a:cubicBezTo>
                    <a:pt x="157" y="792"/>
                    <a:pt x="142" y="777"/>
                    <a:pt x="109" y="747"/>
                  </a:cubicBezTo>
                  <a:close/>
                  <a:moveTo>
                    <a:pt x="398" y="980"/>
                  </a:moveTo>
                  <a:cubicBezTo>
                    <a:pt x="478" y="1017"/>
                    <a:pt x="566" y="1027"/>
                    <a:pt x="653" y="1027"/>
                  </a:cubicBezTo>
                  <a:cubicBezTo>
                    <a:pt x="564" y="1027"/>
                    <a:pt x="478" y="1011"/>
                    <a:pt x="398" y="980"/>
                  </a:cubicBezTo>
                  <a:close/>
                </a:path>
              </a:pathLst>
            </a:custGeom>
            <a:solidFill>
              <a:srgbClr val="72B1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2267;p54"/>
            <p:cNvSpPr/>
            <p:nvPr/>
          </p:nvSpPr>
          <p:spPr>
            <a:xfrm>
              <a:off x="3185750" y="2743250"/>
              <a:ext cx="50975" cy="41725"/>
            </a:xfrm>
            <a:custGeom>
              <a:avLst/>
              <a:gdLst/>
              <a:ahLst/>
              <a:cxnLst/>
              <a:rect l="l" t="t" r="r" b="b"/>
              <a:pathLst>
                <a:path w="2039" h="1669" extrusionOk="0">
                  <a:moveTo>
                    <a:pt x="1302" y="0"/>
                  </a:moveTo>
                  <a:cubicBezTo>
                    <a:pt x="1180" y="0"/>
                    <a:pt x="1057" y="34"/>
                    <a:pt x="949" y="102"/>
                  </a:cubicBezTo>
                  <a:lnTo>
                    <a:pt x="374" y="490"/>
                  </a:lnTo>
                  <a:cubicBezTo>
                    <a:pt x="79" y="691"/>
                    <a:pt x="1" y="1079"/>
                    <a:pt x="187" y="1374"/>
                  </a:cubicBezTo>
                  <a:cubicBezTo>
                    <a:pt x="316" y="1562"/>
                    <a:pt x="520" y="1668"/>
                    <a:pt x="729" y="1668"/>
                  </a:cubicBezTo>
                  <a:cubicBezTo>
                    <a:pt x="847" y="1668"/>
                    <a:pt x="967" y="1634"/>
                    <a:pt x="1075" y="1561"/>
                  </a:cubicBezTo>
                  <a:lnTo>
                    <a:pt x="1665" y="1173"/>
                  </a:lnTo>
                  <a:cubicBezTo>
                    <a:pt x="1960" y="986"/>
                    <a:pt x="2038" y="583"/>
                    <a:pt x="1837" y="288"/>
                  </a:cubicBezTo>
                  <a:cubicBezTo>
                    <a:pt x="1718" y="99"/>
                    <a:pt x="1512" y="0"/>
                    <a:pt x="1302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2268;p54"/>
            <p:cNvSpPr/>
            <p:nvPr/>
          </p:nvSpPr>
          <p:spPr>
            <a:xfrm>
              <a:off x="3148825" y="2677700"/>
              <a:ext cx="54500" cy="33125"/>
            </a:xfrm>
            <a:custGeom>
              <a:avLst/>
              <a:gdLst/>
              <a:ahLst/>
              <a:cxnLst/>
              <a:rect l="l" t="t" r="r" b="b"/>
              <a:pathLst>
                <a:path w="2180" h="1325" extrusionOk="0">
                  <a:moveTo>
                    <a:pt x="0" y="1325"/>
                  </a:moveTo>
                  <a:lnTo>
                    <a:pt x="0" y="1325"/>
                  </a:lnTo>
                  <a:lnTo>
                    <a:pt x="0" y="1325"/>
                  </a:lnTo>
                  <a:close/>
                  <a:moveTo>
                    <a:pt x="482" y="996"/>
                  </a:moveTo>
                  <a:lnTo>
                    <a:pt x="0" y="1306"/>
                  </a:lnTo>
                  <a:lnTo>
                    <a:pt x="0" y="1306"/>
                  </a:lnTo>
                  <a:lnTo>
                    <a:pt x="0" y="1306"/>
                  </a:lnTo>
                  <a:lnTo>
                    <a:pt x="482" y="996"/>
                  </a:lnTo>
                  <a:close/>
                  <a:moveTo>
                    <a:pt x="1821" y="112"/>
                  </a:moveTo>
                  <a:lnTo>
                    <a:pt x="1821" y="112"/>
                  </a:lnTo>
                  <a:lnTo>
                    <a:pt x="1635" y="235"/>
                  </a:lnTo>
                  <a:lnTo>
                    <a:pt x="1821" y="112"/>
                  </a:lnTo>
                  <a:lnTo>
                    <a:pt x="1821" y="112"/>
                  </a:lnTo>
                  <a:close/>
                  <a:moveTo>
                    <a:pt x="1836" y="112"/>
                  </a:moveTo>
                  <a:lnTo>
                    <a:pt x="1836" y="112"/>
                  </a:lnTo>
                  <a:lnTo>
                    <a:pt x="1836" y="112"/>
                  </a:lnTo>
                  <a:close/>
                  <a:moveTo>
                    <a:pt x="2179" y="0"/>
                  </a:moveTo>
                  <a:cubicBezTo>
                    <a:pt x="2052" y="0"/>
                    <a:pt x="1944" y="34"/>
                    <a:pt x="1836" y="112"/>
                  </a:cubicBezTo>
                  <a:cubicBezTo>
                    <a:pt x="1944" y="34"/>
                    <a:pt x="2052" y="0"/>
                    <a:pt x="2179" y="0"/>
                  </a:cubicBezTo>
                  <a:close/>
                  <a:moveTo>
                    <a:pt x="2179" y="0"/>
                  </a:moveTo>
                  <a:lnTo>
                    <a:pt x="2179" y="0"/>
                  </a:lnTo>
                  <a:lnTo>
                    <a:pt x="2179" y="0"/>
                  </a:lnTo>
                  <a:close/>
                </a:path>
              </a:pathLst>
            </a:custGeom>
            <a:solidFill>
              <a:srgbClr val="DFE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2269;p54"/>
            <p:cNvSpPr/>
            <p:nvPr/>
          </p:nvSpPr>
          <p:spPr>
            <a:xfrm>
              <a:off x="3145000" y="2677700"/>
              <a:ext cx="74175" cy="36575"/>
            </a:xfrm>
            <a:custGeom>
              <a:avLst/>
              <a:gdLst/>
              <a:ahLst/>
              <a:cxnLst/>
              <a:rect l="l" t="t" r="r" b="b"/>
              <a:pathLst>
                <a:path w="2967" h="1463" extrusionOk="0">
                  <a:moveTo>
                    <a:pt x="2332" y="0"/>
                  </a:moveTo>
                  <a:cubicBezTo>
                    <a:pt x="2205" y="0"/>
                    <a:pt x="2097" y="34"/>
                    <a:pt x="1989" y="112"/>
                  </a:cubicBezTo>
                  <a:lnTo>
                    <a:pt x="1974" y="112"/>
                  </a:lnTo>
                  <a:lnTo>
                    <a:pt x="1788" y="235"/>
                  </a:lnTo>
                  <a:lnTo>
                    <a:pt x="1661" y="314"/>
                  </a:lnTo>
                  <a:lnTo>
                    <a:pt x="1508" y="422"/>
                  </a:lnTo>
                  <a:lnTo>
                    <a:pt x="1444" y="467"/>
                  </a:lnTo>
                  <a:lnTo>
                    <a:pt x="948" y="795"/>
                  </a:lnTo>
                  <a:lnTo>
                    <a:pt x="870" y="840"/>
                  </a:lnTo>
                  <a:lnTo>
                    <a:pt x="698" y="967"/>
                  </a:lnTo>
                  <a:lnTo>
                    <a:pt x="635" y="996"/>
                  </a:lnTo>
                  <a:lnTo>
                    <a:pt x="153" y="1306"/>
                  </a:lnTo>
                  <a:lnTo>
                    <a:pt x="153" y="1325"/>
                  </a:lnTo>
                  <a:cubicBezTo>
                    <a:pt x="94" y="1355"/>
                    <a:pt x="45" y="1418"/>
                    <a:pt x="0" y="1463"/>
                  </a:cubicBezTo>
                  <a:lnTo>
                    <a:pt x="1754" y="299"/>
                  </a:lnTo>
                  <a:cubicBezTo>
                    <a:pt x="1866" y="235"/>
                    <a:pt x="1989" y="205"/>
                    <a:pt x="2112" y="205"/>
                  </a:cubicBezTo>
                  <a:cubicBezTo>
                    <a:pt x="2314" y="205"/>
                    <a:pt x="2519" y="299"/>
                    <a:pt x="2642" y="485"/>
                  </a:cubicBezTo>
                  <a:cubicBezTo>
                    <a:pt x="2799" y="717"/>
                    <a:pt x="2780" y="1011"/>
                    <a:pt x="2627" y="1213"/>
                  </a:cubicBezTo>
                  <a:lnTo>
                    <a:pt x="2687" y="1183"/>
                  </a:lnTo>
                  <a:cubicBezTo>
                    <a:pt x="2873" y="1060"/>
                    <a:pt x="2967" y="858"/>
                    <a:pt x="2967" y="638"/>
                  </a:cubicBezTo>
                  <a:cubicBezTo>
                    <a:pt x="2967" y="579"/>
                    <a:pt x="2967" y="515"/>
                    <a:pt x="2937" y="452"/>
                  </a:cubicBezTo>
                  <a:cubicBezTo>
                    <a:pt x="2922" y="392"/>
                    <a:pt x="2907" y="343"/>
                    <a:pt x="2858" y="299"/>
                  </a:cubicBezTo>
                  <a:lnTo>
                    <a:pt x="2858" y="280"/>
                  </a:lnTo>
                  <a:cubicBezTo>
                    <a:pt x="2735" y="112"/>
                    <a:pt x="2534" y="0"/>
                    <a:pt x="2332" y="0"/>
                  </a:cubicBezTo>
                  <a:close/>
                </a:path>
              </a:pathLst>
            </a:custGeom>
            <a:solidFill>
              <a:srgbClr val="9ED3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2270;p54"/>
            <p:cNvSpPr/>
            <p:nvPr/>
          </p:nvSpPr>
          <p:spPr>
            <a:xfrm>
              <a:off x="3218025" y="2717325"/>
              <a:ext cx="8625" cy="24200"/>
            </a:xfrm>
            <a:custGeom>
              <a:avLst/>
              <a:gdLst/>
              <a:ahLst/>
              <a:cxnLst/>
              <a:rect l="l" t="t" r="r" b="b"/>
              <a:pathLst>
                <a:path w="345" h="968" extrusionOk="0">
                  <a:moveTo>
                    <a:pt x="79" y="1"/>
                  </a:moveTo>
                  <a:cubicBezTo>
                    <a:pt x="109" y="35"/>
                    <a:pt x="124" y="64"/>
                    <a:pt x="139" y="94"/>
                  </a:cubicBezTo>
                  <a:cubicBezTo>
                    <a:pt x="344" y="374"/>
                    <a:pt x="266" y="766"/>
                    <a:pt x="1" y="967"/>
                  </a:cubicBezTo>
                  <a:cubicBezTo>
                    <a:pt x="266" y="766"/>
                    <a:pt x="344" y="374"/>
                    <a:pt x="139" y="94"/>
                  </a:cubicBezTo>
                  <a:cubicBezTo>
                    <a:pt x="124" y="64"/>
                    <a:pt x="109" y="35"/>
                    <a:pt x="79" y="1"/>
                  </a:cubicBezTo>
                  <a:close/>
                </a:path>
              </a:pathLst>
            </a:custGeom>
            <a:solidFill>
              <a:srgbClr val="EE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2271;p54"/>
            <p:cNvSpPr/>
            <p:nvPr/>
          </p:nvSpPr>
          <p:spPr>
            <a:xfrm>
              <a:off x="3197425" y="2712300"/>
              <a:ext cx="29225" cy="30350"/>
            </a:xfrm>
            <a:custGeom>
              <a:avLst/>
              <a:gdLst/>
              <a:ahLst/>
              <a:cxnLst/>
              <a:rect l="l" t="t" r="r" b="b"/>
              <a:pathLst>
                <a:path w="1169" h="1214" extrusionOk="0">
                  <a:moveTo>
                    <a:pt x="437" y="0"/>
                  </a:moveTo>
                  <a:cubicBezTo>
                    <a:pt x="403" y="0"/>
                    <a:pt x="373" y="0"/>
                    <a:pt x="329" y="15"/>
                  </a:cubicBezTo>
                  <a:lnTo>
                    <a:pt x="0" y="236"/>
                  </a:lnTo>
                  <a:cubicBezTo>
                    <a:pt x="64" y="221"/>
                    <a:pt x="142" y="202"/>
                    <a:pt x="217" y="202"/>
                  </a:cubicBezTo>
                  <a:cubicBezTo>
                    <a:pt x="422" y="202"/>
                    <a:pt x="623" y="295"/>
                    <a:pt x="746" y="482"/>
                  </a:cubicBezTo>
                  <a:cubicBezTo>
                    <a:pt x="903" y="717"/>
                    <a:pt x="888" y="997"/>
                    <a:pt x="746" y="1198"/>
                  </a:cubicBezTo>
                  <a:lnTo>
                    <a:pt x="746" y="1213"/>
                  </a:lnTo>
                  <a:lnTo>
                    <a:pt x="795" y="1183"/>
                  </a:lnTo>
                  <a:cubicBezTo>
                    <a:pt x="795" y="1183"/>
                    <a:pt x="810" y="1168"/>
                    <a:pt x="825" y="1168"/>
                  </a:cubicBezTo>
                  <a:cubicBezTo>
                    <a:pt x="1090" y="967"/>
                    <a:pt x="1168" y="575"/>
                    <a:pt x="963" y="295"/>
                  </a:cubicBezTo>
                  <a:cubicBezTo>
                    <a:pt x="948" y="265"/>
                    <a:pt x="933" y="236"/>
                    <a:pt x="903" y="202"/>
                  </a:cubicBezTo>
                  <a:cubicBezTo>
                    <a:pt x="776" y="79"/>
                    <a:pt x="608" y="0"/>
                    <a:pt x="437" y="0"/>
                  </a:cubicBezTo>
                  <a:close/>
                </a:path>
              </a:pathLst>
            </a:custGeom>
            <a:solidFill>
              <a:srgbClr val="9ED3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2272;p54"/>
            <p:cNvSpPr/>
            <p:nvPr/>
          </p:nvSpPr>
          <p:spPr>
            <a:xfrm>
              <a:off x="3209075" y="2743450"/>
              <a:ext cx="27650" cy="30350"/>
            </a:xfrm>
            <a:custGeom>
              <a:avLst/>
              <a:gdLst/>
              <a:ahLst/>
              <a:cxnLst/>
              <a:rect l="l" t="t" r="r" b="b"/>
              <a:pathLst>
                <a:path w="1106" h="1214" extrusionOk="0">
                  <a:moveTo>
                    <a:pt x="310" y="1"/>
                  </a:moveTo>
                  <a:lnTo>
                    <a:pt x="295" y="16"/>
                  </a:lnTo>
                  <a:lnTo>
                    <a:pt x="1" y="202"/>
                  </a:lnTo>
                  <a:cubicBezTo>
                    <a:pt x="49" y="187"/>
                    <a:pt x="94" y="187"/>
                    <a:pt x="157" y="187"/>
                  </a:cubicBezTo>
                  <a:cubicBezTo>
                    <a:pt x="359" y="187"/>
                    <a:pt x="560" y="295"/>
                    <a:pt x="683" y="482"/>
                  </a:cubicBezTo>
                  <a:cubicBezTo>
                    <a:pt x="840" y="698"/>
                    <a:pt x="825" y="993"/>
                    <a:pt x="669" y="1213"/>
                  </a:cubicBezTo>
                  <a:lnTo>
                    <a:pt x="732" y="1165"/>
                  </a:lnTo>
                  <a:cubicBezTo>
                    <a:pt x="1027" y="978"/>
                    <a:pt x="1105" y="575"/>
                    <a:pt x="904" y="280"/>
                  </a:cubicBezTo>
                  <a:cubicBezTo>
                    <a:pt x="777" y="94"/>
                    <a:pt x="575" y="1"/>
                    <a:pt x="374" y="1"/>
                  </a:cubicBezTo>
                  <a:close/>
                </a:path>
              </a:pathLst>
            </a:custGeom>
            <a:solidFill>
              <a:srgbClr val="9ED3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2273;p54"/>
            <p:cNvSpPr/>
            <p:nvPr/>
          </p:nvSpPr>
          <p:spPr>
            <a:xfrm>
              <a:off x="3203300" y="2712300"/>
              <a:ext cx="1500" cy="875"/>
            </a:xfrm>
            <a:custGeom>
              <a:avLst/>
              <a:gdLst/>
              <a:ahLst/>
              <a:cxnLst/>
              <a:rect l="l" t="t" r="r" b="b"/>
              <a:pathLst>
                <a:path w="60" h="35" extrusionOk="0">
                  <a:moveTo>
                    <a:pt x="45" y="0"/>
                  </a:moveTo>
                  <a:lnTo>
                    <a:pt x="0" y="34"/>
                  </a:lnTo>
                  <a:cubicBezTo>
                    <a:pt x="15" y="34"/>
                    <a:pt x="45" y="34"/>
                    <a:pt x="60" y="15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9DB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2274;p54"/>
            <p:cNvSpPr/>
            <p:nvPr/>
          </p:nvSpPr>
          <p:spPr>
            <a:xfrm>
              <a:off x="3202825" y="2713150"/>
              <a:ext cx="500" cy="375"/>
            </a:xfrm>
            <a:custGeom>
              <a:avLst/>
              <a:gdLst/>
              <a:ahLst/>
              <a:cxnLst/>
              <a:rect l="l" t="t" r="r" b="b"/>
              <a:pathLst>
                <a:path w="20" h="15" extrusionOk="0">
                  <a:moveTo>
                    <a:pt x="19" y="0"/>
                  </a:moveTo>
                  <a:lnTo>
                    <a:pt x="1" y="1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3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2275;p54"/>
            <p:cNvSpPr/>
            <p:nvPr/>
          </p:nvSpPr>
          <p:spPr>
            <a:xfrm>
              <a:off x="3167475" y="2711925"/>
              <a:ext cx="36975" cy="24925"/>
            </a:xfrm>
            <a:custGeom>
              <a:avLst/>
              <a:gdLst/>
              <a:ahLst/>
              <a:cxnLst/>
              <a:rect l="l" t="t" r="r" b="b"/>
              <a:pathLst>
                <a:path w="1479" h="997" extrusionOk="0">
                  <a:moveTo>
                    <a:pt x="1448" y="1"/>
                  </a:moveTo>
                  <a:lnTo>
                    <a:pt x="15" y="933"/>
                  </a:lnTo>
                  <a:cubicBezTo>
                    <a:pt x="1" y="948"/>
                    <a:pt x="1" y="963"/>
                    <a:pt x="1" y="982"/>
                  </a:cubicBezTo>
                  <a:lnTo>
                    <a:pt x="15" y="997"/>
                  </a:lnTo>
                  <a:lnTo>
                    <a:pt x="79" y="948"/>
                  </a:lnTo>
                  <a:cubicBezTo>
                    <a:pt x="109" y="903"/>
                    <a:pt x="142" y="870"/>
                    <a:pt x="187" y="855"/>
                  </a:cubicBezTo>
                  <a:lnTo>
                    <a:pt x="1277" y="124"/>
                  </a:lnTo>
                  <a:cubicBezTo>
                    <a:pt x="1321" y="94"/>
                    <a:pt x="1370" y="79"/>
                    <a:pt x="1415" y="64"/>
                  </a:cubicBezTo>
                  <a:lnTo>
                    <a:pt x="1433" y="49"/>
                  </a:lnTo>
                  <a:lnTo>
                    <a:pt x="1478" y="15"/>
                  </a:lnTo>
                  <a:cubicBezTo>
                    <a:pt x="1478" y="1"/>
                    <a:pt x="1478" y="1"/>
                    <a:pt x="1463" y="1"/>
                  </a:cubicBez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2276;p54"/>
            <p:cNvSpPr/>
            <p:nvPr/>
          </p:nvSpPr>
          <p:spPr>
            <a:xfrm>
              <a:off x="3168325" y="2712675"/>
              <a:ext cx="36475" cy="24175"/>
            </a:xfrm>
            <a:custGeom>
              <a:avLst/>
              <a:gdLst/>
              <a:ahLst/>
              <a:cxnLst/>
              <a:rect l="l" t="t" r="r" b="b"/>
              <a:pathLst>
                <a:path w="1459" h="967" extrusionOk="0">
                  <a:moveTo>
                    <a:pt x="1459" y="0"/>
                  </a:moveTo>
                  <a:cubicBezTo>
                    <a:pt x="1444" y="19"/>
                    <a:pt x="1414" y="19"/>
                    <a:pt x="1399" y="19"/>
                  </a:cubicBezTo>
                  <a:lnTo>
                    <a:pt x="1381" y="34"/>
                  </a:lnTo>
                  <a:cubicBezTo>
                    <a:pt x="1336" y="49"/>
                    <a:pt x="1287" y="64"/>
                    <a:pt x="1243" y="94"/>
                  </a:cubicBezTo>
                  <a:lnTo>
                    <a:pt x="153" y="825"/>
                  </a:lnTo>
                  <a:cubicBezTo>
                    <a:pt x="108" y="840"/>
                    <a:pt x="75" y="873"/>
                    <a:pt x="45" y="918"/>
                  </a:cubicBezTo>
                  <a:cubicBezTo>
                    <a:pt x="30" y="918"/>
                    <a:pt x="30" y="933"/>
                    <a:pt x="30" y="933"/>
                  </a:cubicBezTo>
                  <a:cubicBezTo>
                    <a:pt x="15" y="952"/>
                    <a:pt x="0" y="952"/>
                    <a:pt x="0" y="967"/>
                  </a:cubicBezTo>
                  <a:lnTo>
                    <a:pt x="15" y="967"/>
                  </a:lnTo>
                  <a:lnTo>
                    <a:pt x="1444" y="34"/>
                  </a:lnTo>
                  <a:cubicBezTo>
                    <a:pt x="1459" y="19"/>
                    <a:pt x="1459" y="19"/>
                    <a:pt x="1459" y="0"/>
                  </a:cubicBez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2277;p54"/>
            <p:cNvSpPr/>
            <p:nvPr/>
          </p:nvSpPr>
          <p:spPr>
            <a:xfrm>
              <a:off x="3167850" y="2735625"/>
              <a:ext cx="1600" cy="1225"/>
            </a:xfrm>
            <a:custGeom>
              <a:avLst/>
              <a:gdLst/>
              <a:ahLst/>
              <a:cxnLst/>
              <a:rect l="l" t="t" r="r" b="b"/>
              <a:pathLst>
                <a:path w="64" h="49" extrusionOk="0">
                  <a:moveTo>
                    <a:pt x="64" y="0"/>
                  </a:moveTo>
                  <a:cubicBezTo>
                    <a:pt x="49" y="0"/>
                    <a:pt x="49" y="15"/>
                    <a:pt x="34" y="15"/>
                  </a:cubicBezTo>
                  <a:lnTo>
                    <a:pt x="0" y="49"/>
                  </a:lnTo>
                  <a:lnTo>
                    <a:pt x="0" y="4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68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2278;p54"/>
            <p:cNvSpPr/>
            <p:nvPr/>
          </p:nvSpPr>
          <p:spPr>
            <a:xfrm>
              <a:off x="3167850" y="2735625"/>
              <a:ext cx="1600" cy="1225"/>
            </a:xfrm>
            <a:custGeom>
              <a:avLst/>
              <a:gdLst/>
              <a:ahLst/>
              <a:cxnLst/>
              <a:rect l="l" t="t" r="r" b="b"/>
              <a:pathLst>
                <a:path w="64" h="49" extrusionOk="0">
                  <a:moveTo>
                    <a:pt x="64" y="0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4896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2279;p54"/>
            <p:cNvSpPr/>
            <p:nvPr/>
          </p:nvSpPr>
          <p:spPr>
            <a:xfrm>
              <a:off x="3168700" y="2735625"/>
              <a:ext cx="750" cy="400"/>
            </a:xfrm>
            <a:custGeom>
              <a:avLst/>
              <a:gdLst/>
              <a:ahLst/>
              <a:cxnLst/>
              <a:rect l="l" t="t" r="r" b="b"/>
              <a:pathLst>
                <a:path w="30" h="16" extrusionOk="0">
                  <a:moveTo>
                    <a:pt x="29" y="0"/>
                  </a:moveTo>
                  <a:cubicBezTo>
                    <a:pt x="15" y="1"/>
                    <a:pt x="15" y="15"/>
                    <a:pt x="0" y="15"/>
                  </a:cubicBezTo>
                  <a:lnTo>
                    <a:pt x="15" y="15"/>
                  </a:lnTo>
                  <a:cubicBezTo>
                    <a:pt x="15" y="15"/>
                    <a:pt x="15" y="1"/>
                    <a:pt x="29" y="0"/>
                  </a:cubicBezTo>
                  <a:close/>
                </a:path>
              </a:pathLst>
            </a:custGeom>
            <a:solidFill>
              <a:srgbClr val="4896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2280;p54"/>
            <p:cNvSpPr/>
            <p:nvPr/>
          </p:nvSpPr>
          <p:spPr>
            <a:xfrm>
              <a:off x="3167850" y="2736000"/>
              <a:ext cx="875" cy="850"/>
            </a:xfrm>
            <a:custGeom>
              <a:avLst/>
              <a:gdLst/>
              <a:ahLst/>
              <a:cxnLst/>
              <a:rect l="l" t="t" r="r" b="b"/>
              <a:pathLst>
                <a:path w="35" h="34" extrusionOk="0">
                  <a:moveTo>
                    <a:pt x="34" y="0"/>
                  </a:moveTo>
                  <a:lnTo>
                    <a:pt x="0" y="34"/>
                  </a:lnTo>
                  <a:lnTo>
                    <a:pt x="19" y="34"/>
                  </a:lnTo>
                  <a:cubicBezTo>
                    <a:pt x="19" y="19"/>
                    <a:pt x="34" y="19"/>
                    <a:pt x="34" y="0"/>
                  </a:cubicBezTo>
                  <a:close/>
                </a:path>
              </a:pathLst>
            </a:custGeom>
            <a:solidFill>
              <a:srgbClr val="68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2281;p54"/>
            <p:cNvSpPr/>
            <p:nvPr/>
          </p:nvSpPr>
          <p:spPr>
            <a:xfrm>
              <a:off x="3168325" y="2736000"/>
              <a:ext cx="750" cy="850"/>
            </a:xfrm>
            <a:custGeom>
              <a:avLst/>
              <a:gdLst/>
              <a:ahLst/>
              <a:cxnLst/>
              <a:rect l="l" t="t" r="r" b="b"/>
              <a:pathLst>
                <a:path w="30" h="34" extrusionOk="0">
                  <a:moveTo>
                    <a:pt x="15" y="0"/>
                  </a:moveTo>
                  <a:cubicBezTo>
                    <a:pt x="15" y="19"/>
                    <a:pt x="0" y="19"/>
                    <a:pt x="0" y="34"/>
                  </a:cubicBezTo>
                  <a:cubicBezTo>
                    <a:pt x="0" y="19"/>
                    <a:pt x="15" y="19"/>
                    <a:pt x="30" y="0"/>
                  </a:cubicBezTo>
                  <a:close/>
                </a:path>
              </a:pathLst>
            </a:custGeom>
            <a:solidFill>
              <a:srgbClr val="4896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2282;p54"/>
            <p:cNvSpPr/>
            <p:nvPr/>
          </p:nvSpPr>
          <p:spPr>
            <a:xfrm>
              <a:off x="3215325" y="2742625"/>
              <a:ext cx="1525" cy="850"/>
            </a:xfrm>
            <a:custGeom>
              <a:avLst/>
              <a:gdLst/>
              <a:ahLst/>
              <a:cxnLst/>
              <a:rect l="l" t="t" r="r" b="b"/>
              <a:pathLst>
                <a:path w="61" h="34" extrusionOk="0">
                  <a:moveTo>
                    <a:pt x="45" y="0"/>
                  </a:moveTo>
                  <a:cubicBezTo>
                    <a:pt x="30" y="15"/>
                    <a:pt x="16" y="34"/>
                    <a:pt x="1" y="34"/>
                  </a:cubicBezTo>
                  <a:lnTo>
                    <a:pt x="60" y="34"/>
                  </a:lnTo>
                  <a:cubicBezTo>
                    <a:pt x="60" y="15"/>
                    <a:pt x="60" y="15"/>
                    <a:pt x="45" y="0"/>
                  </a:cubicBezTo>
                  <a:close/>
                </a:path>
              </a:pathLst>
            </a:custGeom>
            <a:solidFill>
              <a:srgbClr val="9DB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2283;p54"/>
            <p:cNvSpPr/>
            <p:nvPr/>
          </p:nvSpPr>
          <p:spPr>
            <a:xfrm>
              <a:off x="3213000" y="2742250"/>
              <a:ext cx="3100" cy="1975"/>
            </a:xfrm>
            <a:custGeom>
              <a:avLst/>
              <a:gdLst/>
              <a:ahLst/>
              <a:cxnLst/>
              <a:rect l="l" t="t" r="r" b="b"/>
              <a:pathLst>
                <a:path w="124" h="79" extrusionOk="0">
                  <a:moveTo>
                    <a:pt x="123" y="0"/>
                  </a:moveTo>
                  <a:cubicBezTo>
                    <a:pt x="109" y="0"/>
                    <a:pt x="109" y="15"/>
                    <a:pt x="109" y="15"/>
                  </a:cubicBezTo>
                  <a:cubicBezTo>
                    <a:pt x="109" y="15"/>
                    <a:pt x="123" y="15"/>
                    <a:pt x="123" y="0"/>
                  </a:cubicBezTo>
                  <a:close/>
                  <a:moveTo>
                    <a:pt x="109" y="15"/>
                  </a:moveTo>
                  <a:lnTo>
                    <a:pt x="0" y="78"/>
                  </a:lnTo>
                  <a:cubicBezTo>
                    <a:pt x="15" y="78"/>
                    <a:pt x="30" y="64"/>
                    <a:pt x="45" y="64"/>
                  </a:cubicBezTo>
                  <a:lnTo>
                    <a:pt x="123" y="15"/>
                  </a:ln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2284;p54"/>
            <p:cNvSpPr/>
            <p:nvPr/>
          </p:nvSpPr>
          <p:spPr>
            <a:xfrm>
              <a:off x="3214125" y="2742625"/>
              <a:ext cx="2350" cy="1225"/>
            </a:xfrm>
            <a:custGeom>
              <a:avLst/>
              <a:gdLst/>
              <a:ahLst/>
              <a:cxnLst/>
              <a:rect l="l" t="t" r="r" b="b"/>
              <a:pathLst>
                <a:path w="94" h="49" extrusionOk="0">
                  <a:moveTo>
                    <a:pt x="78" y="0"/>
                  </a:moveTo>
                  <a:lnTo>
                    <a:pt x="0" y="49"/>
                  </a:lnTo>
                  <a:cubicBezTo>
                    <a:pt x="15" y="49"/>
                    <a:pt x="34" y="49"/>
                    <a:pt x="49" y="34"/>
                  </a:cubicBezTo>
                  <a:cubicBezTo>
                    <a:pt x="64" y="34"/>
                    <a:pt x="78" y="15"/>
                    <a:pt x="93" y="0"/>
                  </a:cubicBezTo>
                  <a:close/>
                </a:path>
              </a:pathLst>
            </a:custGeom>
            <a:solidFill>
              <a:srgbClr val="6E9F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285;p54"/>
            <p:cNvSpPr/>
            <p:nvPr/>
          </p:nvSpPr>
          <p:spPr>
            <a:xfrm>
              <a:off x="3188100" y="2760525"/>
              <a:ext cx="2350" cy="1600"/>
            </a:xfrm>
            <a:custGeom>
              <a:avLst/>
              <a:gdLst/>
              <a:ahLst/>
              <a:cxnLst/>
              <a:rect l="l" t="t" r="r" b="b"/>
              <a:pathLst>
                <a:path w="94" h="64" extrusionOk="0">
                  <a:moveTo>
                    <a:pt x="78" y="0"/>
                  </a:moveTo>
                  <a:lnTo>
                    <a:pt x="0" y="64"/>
                  </a:lnTo>
                  <a:lnTo>
                    <a:pt x="0" y="64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368D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286;p54"/>
            <p:cNvSpPr/>
            <p:nvPr/>
          </p:nvSpPr>
          <p:spPr>
            <a:xfrm>
              <a:off x="3186500" y="2756225"/>
              <a:ext cx="7500" cy="5075"/>
            </a:xfrm>
            <a:custGeom>
              <a:avLst/>
              <a:gdLst/>
              <a:ahLst/>
              <a:cxnLst/>
              <a:rect l="l" t="t" r="r" b="b"/>
              <a:pathLst>
                <a:path w="300" h="203" extrusionOk="0">
                  <a:moveTo>
                    <a:pt x="299" y="1"/>
                  </a:moveTo>
                  <a:lnTo>
                    <a:pt x="299" y="1"/>
                  </a:lnTo>
                  <a:cubicBezTo>
                    <a:pt x="297" y="2"/>
                    <a:pt x="294" y="4"/>
                    <a:pt x="292" y="6"/>
                  </a:cubicBezTo>
                  <a:lnTo>
                    <a:pt x="292" y="6"/>
                  </a:lnTo>
                  <a:lnTo>
                    <a:pt x="299" y="1"/>
                  </a:lnTo>
                  <a:close/>
                  <a:moveTo>
                    <a:pt x="292" y="6"/>
                  </a:moveTo>
                  <a:lnTo>
                    <a:pt x="34" y="172"/>
                  </a:lnTo>
                  <a:cubicBezTo>
                    <a:pt x="19" y="187"/>
                    <a:pt x="1" y="202"/>
                    <a:pt x="19" y="202"/>
                  </a:cubicBezTo>
                  <a:cubicBezTo>
                    <a:pt x="49" y="187"/>
                    <a:pt x="94" y="172"/>
                    <a:pt x="142" y="143"/>
                  </a:cubicBezTo>
                  <a:lnTo>
                    <a:pt x="187" y="109"/>
                  </a:lnTo>
                  <a:cubicBezTo>
                    <a:pt x="219" y="81"/>
                    <a:pt x="248" y="36"/>
                    <a:pt x="292" y="6"/>
                  </a:cubicBez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287;p54"/>
            <p:cNvSpPr/>
            <p:nvPr/>
          </p:nvSpPr>
          <p:spPr>
            <a:xfrm>
              <a:off x="3186975" y="2760900"/>
              <a:ext cx="1150" cy="1225"/>
            </a:xfrm>
            <a:custGeom>
              <a:avLst/>
              <a:gdLst/>
              <a:ahLst/>
              <a:cxnLst/>
              <a:rect l="l" t="t" r="r" b="b"/>
              <a:pathLst>
                <a:path w="46" h="49" extrusionOk="0">
                  <a:moveTo>
                    <a:pt x="45" y="0"/>
                  </a:moveTo>
                  <a:cubicBezTo>
                    <a:pt x="30" y="15"/>
                    <a:pt x="15" y="15"/>
                    <a:pt x="0" y="15"/>
                  </a:cubicBezTo>
                  <a:lnTo>
                    <a:pt x="0" y="30"/>
                  </a:lnTo>
                  <a:cubicBezTo>
                    <a:pt x="0" y="30"/>
                    <a:pt x="0" y="49"/>
                    <a:pt x="15" y="49"/>
                  </a:cubicBezTo>
                  <a:cubicBezTo>
                    <a:pt x="15" y="30"/>
                    <a:pt x="30" y="15"/>
                    <a:pt x="45" y="0"/>
                  </a:cubicBezTo>
                  <a:close/>
                </a:path>
              </a:pathLst>
            </a:custGeom>
            <a:solidFill>
              <a:srgbClr val="4896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288;p54"/>
            <p:cNvSpPr/>
            <p:nvPr/>
          </p:nvSpPr>
          <p:spPr>
            <a:xfrm>
              <a:off x="3186975" y="2761275"/>
              <a:ext cx="25" cy="400"/>
            </a:xfrm>
            <a:custGeom>
              <a:avLst/>
              <a:gdLst/>
              <a:ahLst/>
              <a:cxnLst/>
              <a:rect l="l" t="t" r="r" b="b"/>
              <a:pathLst>
                <a:path w="1" h="16" extrusionOk="0">
                  <a:moveTo>
                    <a:pt x="0" y="0"/>
                  </a:move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78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289;p54"/>
            <p:cNvSpPr/>
            <p:nvPr/>
          </p:nvSpPr>
          <p:spPr>
            <a:xfrm>
              <a:off x="3187350" y="2758950"/>
              <a:ext cx="3850" cy="3175"/>
            </a:xfrm>
            <a:custGeom>
              <a:avLst/>
              <a:gdLst/>
              <a:ahLst/>
              <a:cxnLst/>
              <a:rect l="l" t="t" r="r" b="b"/>
              <a:pathLst>
                <a:path w="154" h="127" extrusionOk="0">
                  <a:moveTo>
                    <a:pt x="153" y="0"/>
                  </a:moveTo>
                  <a:lnTo>
                    <a:pt x="108" y="34"/>
                  </a:lnTo>
                  <a:cubicBezTo>
                    <a:pt x="79" y="63"/>
                    <a:pt x="45" y="63"/>
                    <a:pt x="30" y="78"/>
                  </a:cubicBezTo>
                  <a:cubicBezTo>
                    <a:pt x="15" y="93"/>
                    <a:pt x="0" y="108"/>
                    <a:pt x="0" y="127"/>
                  </a:cubicBezTo>
                  <a:lnTo>
                    <a:pt x="30" y="127"/>
                  </a:lnTo>
                  <a:lnTo>
                    <a:pt x="123" y="63"/>
                  </a:lnTo>
                  <a:cubicBezTo>
                    <a:pt x="123" y="34"/>
                    <a:pt x="138" y="15"/>
                    <a:pt x="153" y="0"/>
                  </a:cubicBezTo>
                  <a:close/>
                </a:path>
              </a:pathLst>
            </a:custGeom>
            <a:solidFill>
              <a:srgbClr val="2886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290;p54"/>
            <p:cNvSpPr/>
            <p:nvPr/>
          </p:nvSpPr>
          <p:spPr>
            <a:xfrm>
              <a:off x="3186975" y="2759775"/>
              <a:ext cx="3100" cy="1525"/>
            </a:xfrm>
            <a:custGeom>
              <a:avLst/>
              <a:gdLst/>
              <a:ahLst/>
              <a:cxnLst/>
              <a:rect l="l" t="t" r="r" b="b"/>
              <a:pathLst>
                <a:path w="124" h="61" extrusionOk="0">
                  <a:moveTo>
                    <a:pt x="123" y="1"/>
                  </a:moveTo>
                  <a:lnTo>
                    <a:pt x="123" y="1"/>
                  </a:lnTo>
                  <a:cubicBezTo>
                    <a:pt x="75" y="30"/>
                    <a:pt x="30" y="45"/>
                    <a:pt x="0" y="60"/>
                  </a:cubicBezTo>
                  <a:cubicBezTo>
                    <a:pt x="15" y="60"/>
                    <a:pt x="30" y="60"/>
                    <a:pt x="45" y="45"/>
                  </a:cubicBezTo>
                  <a:cubicBezTo>
                    <a:pt x="60" y="30"/>
                    <a:pt x="94" y="30"/>
                    <a:pt x="123" y="1"/>
                  </a:cubicBezTo>
                  <a:close/>
                </a:path>
              </a:pathLst>
            </a:custGeom>
            <a:solidFill>
              <a:srgbClr val="4896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291;p54"/>
            <p:cNvSpPr/>
            <p:nvPr/>
          </p:nvSpPr>
          <p:spPr>
            <a:xfrm>
              <a:off x="3190050" y="2743450"/>
              <a:ext cx="26800" cy="17100"/>
            </a:xfrm>
            <a:custGeom>
              <a:avLst/>
              <a:gdLst/>
              <a:ahLst/>
              <a:cxnLst/>
              <a:rect l="l" t="t" r="r" b="b"/>
              <a:pathLst>
                <a:path w="1072" h="684" extrusionOk="0">
                  <a:moveTo>
                    <a:pt x="1012" y="1"/>
                  </a:moveTo>
                  <a:cubicBezTo>
                    <a:pt x="997" y="16"/>
                    <a:pt x="978" y="16"/>
                    <a:pt x="963" y="16"/>
                  </a:cubicBezTo>
                  <a:cubicBezTo>
                    <a:pt x="948" y="16"/>
                    <a:pt x="933" y="30"/>
                    <a:pt x="918" y="30"/>
                  </a:cubicBezTo>
                  <a:lnTo>
                    <a:pt x="157" y="512"/>
                  </a:lnTo>
                  <a:cubicBezTo>
                    <a:pt x="109" y="542"/>
                    <a:pt x="79" y="590"/>
                    <a:pt x="45" y="620"/>
                  </a:cubicBezTo>
                  <a:cubicBezTo>
                    <a:pt x="32" y="633"/>
                    <a:pt x="19" y="649"/>
                    <a:pt x="16" y="674"/>
                  </a:cubicBezTo>
                  <a:lnTo>
                    <a:pt x="16" y="674"/>
                  </a:lnTo>
                  <a:lnTo>
                    <a:pt x="747" y="212"/>
                  </a:lnTo>
                  <a:lnTo>
                    <a:pt x="747" y="212"/>
                  </a:lnTo>
                  <a:cubicBezTo>
                    <a:pt x="747" y="213"/>
                    <a:pt x="747" y="215"/>
                    <a:pt x="747" y="217"/>
                  </a:cubicBezTo>
                  <a:lnTo>
                    <a:pt x="870" y="124"/>
                  </a:lnTo>
                  <a:cubicBezTo>
                    <a:pt x="918" y="94"/>
                    <a:pt x="963" y="45"/>
                    <a:pt x="997" y="16"/>
                  </a:cubicBezTo>
                  <a:cubicBezTo>
                    <a:pt x="1027" y="1"/>
                    <a:pt x="1041" y="1"/>
                    <a:pt x="1071" y="1"/>
                  </a:cubicBezTo>
                  <a:close/>
                  <a:moveTo>
                    <a:pt x="16" y="674"/>
                  </a:moveTo>
                  <a:lnTo>
                    <a:pt x="0" y="683"/>
                  </a:lnTo>
                  <a:lnTo>
                    <a:pt x="15" y="683"/>
                  </a:lnTo>
                  <a:cubicBezTo>
                    <a:pt x="15" y="680"/>
                    <a:pt x="16" y="677"/>
                    <a:pt x="16" y="674"/>
                  </a:cubicBezTo>
                  <a:close/>
                </a:path>
              </a:pathLst>
            </a:custGeom>
            <a:solidFill>
              <a:srgbClr val="68A9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292;p54"/>
            <p:cNvSpPr/>
            <p:nvPr/>
          </p:nvSpPr>
          <p:spPr>
            <a:xfrm>
              <a:off x="3215700" y="2742250"/>
              <a:ext cx="400" cy="400"/>
            </a:xfrm>
            <a:custGeom>
              <a:avLst/>
              <a:gdLst/>
              <a:ahLst/>
              <a:cxnLst/>
              <a:rect l="l" t="t" r="r" b="b"/>
              <a:pathLst>
                <a:path w="16" h="16" extrusionOk="0">
                  <a:moveTo>
                    <a:pt x="15" y="0"/>
                  </a:moveTo>
                  <a:cubicBezTo>
                    <a:pt x="15" y="15"/>
                    <a:pt x="1" y="15"/>
                    <a:pt x="1" y="15"/>
                  </a:cubicBezTo>
                  <a:lnTo>
                    <a:pt x="15" y="1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62A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293;p54"/>
            <p:cNvSpPr/>
            <p:nvPr/>
          </p:nvSpPr>
          <p:spPr>
            <a:xfrm>
              <a:off x="3208700" y="2743450"/>
              <a:ext cx="8150" cy="5450"/>
            </a:xfrm>
            <a:custGeom>
              <a:avLst/>
              <a:gdLst/>
              <a:ahLst/>
              <a:cxnLst/>
              <a:rect l="l" t="t" r="r" b="b"/>
              <a:pathLst>
                <a:path w="326" h="218" extrusionOk="0">
                  <a:moveTo>
                    <a:pt x="325" y="1"/>
                  </a:moveTo>
                  <a:cubicBezTo>
                    <a:pt x="295" y="1"/>
                    <a:pt x="281" y="1"/>
                    <a:pt x="251" y="16"/>
                  </a:cubicBezTo>
                  <a:cubicBezTo>
                    <a:pt x="217" y="45"/>
                    <a:pt x="172" y="94"/>
                    <a:pt x="124" y="124"/>
                  </a:cubicBezTo>
                  <a:lnTo>
                    <a:pt x="45" y="184"/>
                  </a:lnTo>
                  <a:lnTo>
                    <a:pt x="310" y="16"/>
                  </a:lnTo>
                  <a:lnTo>
                    <a:pt x="325" y="1"/>
                  </a:lnTo>
                  <a:close/>
                  <a:moveTo>
                    <a:pt x="45" y="184"/>
                  </a:moveTo>
                  <a:lnTo>
                    <a:pt x="16" y="202"/>
                  </a:lnTo>
                  <a:cubicBezTo>
                    <a:pt x="1" y="202"/>
                    <a:pt x="1" y="202"/>
                    <a:pt x="1" y="217"/>
                  </a:cubicBezTo>
                  <a:lnTo>
                    <a:pt x="45" y="184"/>
                  </a:lnTo>
                  <a:close/>
                </a:path>
              </a:pathLst>
            </a:custGeom>
            <a:solidFill>
              <a:srgbClr val="62A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294;p54"/>
            <p:cNvSpPr/>
            <p:nvPr/>
          </p:nvSpPr>
          <p:spPr>
            <a:xfrm>
              <a:off x="3029525" y="2848775"/>
              <a:ext cx="9350" cy="65675"/>
            </a:xfrm>
            <a:custGeom>
              <a:avLst/>
              <a:gdLst/>
              <a:ahLst/>
              <a:cxnLst/>
              <a:rect l="l" t="t" r="r" b="b"/>
              <a:pathLst>
                <a:path w="374" h="2627" extrusionOk="0">
                  <a:moveTo>
                    <a:pt x="373" y="0"/>
                  </a:moveTo>
                  <a:lnTo>
                    <a:pt x="0" y="2627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295;p54"/>
            <p:cNvSpPr/>
            <p:nvPr/>
          </p:nvSpPr>
          <p:spPr>
            <a:xfrm>
              <a:off x="3028775" y="2848400"/>
              <a:ext cx="10850" cy="66425"/>
            </a:xfrm>
            <a:custGeom>
              <a:avLst/>
              <a:gdLst/>
              <a:ahLst/>
              <a:cxnLst/>
              <a:rect l="l" t="t" r="r" b="b"/>
              <a:pathLst>
                <a:path w="434" h="2657" extrusionOk="0">
                  <a:moveTo>
                    <a:pt x="373" y="0"/>
                  </a:moveTo>
                  <a:lnTo>
                    <a:pt x="0" y="2642"/>
                  </a:lnTo>
                  <a:lnTo>
                    <a:pt x="60" y="2657"/>
                  </a:lnTo>
                  <a:lnTo>
                    <a:pt x="433" y="1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BBE0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" name="Google Shape;1582;p45"/>
          <p:cNvSpPr txBox="1">
            <a:spLocks noGrp="1"/>
          </p:cNvSpPr>
          <p:nvPr>
            <p:ph type="body" idx="1"/>
          </p:nvPr>
        </p:nvSpPr>
        <p:spPr>
          <a:xfrm>
            <a:off x="1300375" y="872175"/>
            <a:ext cx="3852000" cy="254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3" name="Google Shape;1583;p45"/>
          <p:cNvGrpSpPr/>
          <p:nvPr/>
        </p:nvGrpSpPr>
        <p:grpSpPr>
          <a:xfrm>
            <a:off x="1451098" y="3510399"/>
            <a:ext cx="449351" cy="134550"/>
            <a:chOff x="826998" y="3699099"/>
            <a:chExt cx="449351" cy="134550"/>
          </a:xfrm>
        </p:grpSpPr>
        <p:sp>
          <p:nvSpPr>
            <p:cNvPr id="1584" name="Google Shape;1584;p45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45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45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Rectangle 8"/>
          <p:cNvSpPr/>
          <p:nvPr/>
        </p:nvSpPr>
        <p:spPr>
          <a:xfrm>
            <a:off x="914400" y="1123950"/>
            <a:ext cx="4572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dirty="0" err="1" smtClean="0">
                <a:solidFill>
                  <a:schemeClr val="accent1"/>
                </a:solidFill>
                <a:latin typeface="AR CHRISTY" pitchFamily="2" charset="0"/>
              </a:rPr>
              <a:t>Gangguan</a:t>
            </a:r>
            <a:r>
              <a:rPr lang="en-US" sz="2400" dirty="0" smtClean="0">
                <a:solidFill>
                  <a:schemeClr val="accent1"/>
                </a:solidFill>
                <a:latin typeface="AR CHRISTY" pitchFamily="2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AR CHRISTY" pitchFamily="2" charset="0"/>
              </a:rPr>
              <a:t>indra</a:t>
            </a:r>
            <a:r>
              <a:rPr lang="en-US" sz="2400" dirty="0" smtClean="0">
                <a:solidFill>
                  <a:schemeClr val="accent1"/>
                </a:solidFill>
                <a:latin typeface="AR CHRISTY" pitchFamily="2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AR CHRISTY" pitchFamily="2" charset="0"/>
              </a:rPr>
              <a:t>Penciuman</a:t>
            </a:r>
            <a:endParaRPr lang="en-US" sz="2400" dirty="0" smtClean="0">
              <a:solidFill>
                <a:schemeClr val="accent1"/>
              </a:solidFill>
              <a:latin typeface="AR CHRISTY" pitchFamily="2" charset="0"/>
            </a:endParaRPr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indra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penciuman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penuaan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cedera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hidung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hormon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obat-obatan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pilek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alergi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 sinusitis, rhinitis,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saraf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otak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Cara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Indra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Penciuman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p47"/>
          <p:cNvSpPr txBox="1">
            <a:spLocks noGrp="1"/>
          </p:cNvSpPr>
          <p:nvPr>
            <p:ph type="title"/>
          </p:nvPr>
        </p:nvSpPr>
        <p:spPr>
          <a:xfrm>
            <a:off x="990600" y="36195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gangguannya</a:t>
            </a:r>
            <a:endParaRPr/>
          </a:p>
        </p:txBody>
      </p:sp>
      <p:grpSp>
        <p:nvGrpSpPr>
          <p:cNvPr id="1612" name="Google Shape;1612;p47"/>
          <p:cNvGrpSpPr/>
          <p:nvPr/>
        </p:nvGrpSpPr>
        <p:grpSpPr>
          <a:xfrm>
            <a:off x="3566520" y="2986731"/>
            <a:ext cx="187557" cy="187557"/>
            <a:chOff x="8565775" y="671075"/>
            <a:chExt cx="441000" cy="441000"/>
          </a:xfrm>
        </p:grpSpPr>
        <p:sp>
          <p:nvSpPr>
            <p:cNvPr id="1613" name="Google Shape;1613;p47"/>
            <p:cNvSpPr/>
            <p:nvPr/>
          </p:nvSpPr>
          <p:spPr>
            <a:xfrm>
              <a:off x="8565775" y="671075"/>
              <a:ext cx="441000" cy="441000"/>
            </a:xfrm>
            <a:prstGeom prst="ellipse">
              <a:avLst/>
            </a:prstGeom>
            <a:solidFill>
              <a:srgbClr val="F5AD9A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47"/>
            <p:cNvSpPr/>
            <p:nvPr/>
          </p:nvSpPr>
          <p:spPr>
            <a:xfrm>
              <a:off x="8706625" y="811925"/>
              <a:ext cx="159300" cy="159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5" name="Google Shape;1615;p47"/>
          <p:cNvGrpSpPr/>
          <p:nvPr/>
        </p:nvGrpSpPr>
        <p:grpSpPr>
          <a:xfrm>
            <a:off x="5198295" y="2012456"/>
            <a:ext cx="187557" cy="187557"/>
            <a:chOff x="8565775" y="671075"/>
            <a:chExt cx="441000" cy="441000"/>
          </a:xfrm>
        </p:grpSpPr>
        <p:sp>
          <p:nvSpPr>
            <p:cNvPr id="1616" name="Google Shape;1616;p47"/>
            <p:cNvSpPr/>
            <p:nvPr/>
          </p:nvSpPr>
          <p:spPr>
            <a:xfrm>
              <a:off x="8565775" y="671075"/>
              <a:ext cx="441000" cy="441000"/>
            </a:xfrm>
            <a:prstGeom prst="ellipse">
              <a:avLst/>
            </a:prstGeom>
            <a:solidFill>
              <a:srgbClr val="F5AD9A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47"/>
            <p:cNvSpPr/>
            <p:nvPr/>
          </p:nvSpPr>
          <p:spPr>
            <a:xfrm>
              <a:off x="8706625" y="811925"/>
              <a:ext cx="159300" cy="159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20" name="Google Shape;1620;p47"/>
          <p:cNvSpPr txBox="1"/>
          <p:nvPr/>
        </p:nvSpPr>
        <p:spPr>
          <a:xfrm>
            <a:off x="1110000" y="2427792"/>
            <a:ext cx="1528500" cy="829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accent1"/>
              </a:solidFill>
              <a:latin typeface="Mukta"/>
              <a:ea typeface="Mukta"/>
              <a:cs typeface="Mukta"/>
              <a:sym typeface="Mukta"/>
            </a:endParaRPr>
          </a:p>
        </p:txBody>
      </p:sp>
      <p:sp>
        <p:nvSpPr>
          <p:cNvPr id="1621" name="Google Shape;1621;p47"/>
          <p:cNvSpPr txBox="1"/>
          <p:nvPr/>
        </p:nvSpPr>
        <p:spPr>
          <a:xfrm>
            <a:off x="2514600" y="1885950"/>
            <a:ext cx="1528500" cy="726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accent1"/>
              </a:solidFill>
              <a:latin typeface="Mukta"/>
              <a:ea typeface="Mukta"/>
              <a:cs typeface="Mukta"/>
              <a:sym typeface="Mukta"/>
            </a:endParaRPr>
          </a:p>
        </p:txBody>
      </p:sp>
      <p:sp>
        <p:nvSpPr>
          <p:cNvPr id="1622" name="Google Shape;1622;p47"/>
          <p:cNvSpPr txBox="1"/>
          <p:nvPr/>
        </p:nvSpPr>
        <p:spPr>
          <a:xfrm>
            <a:off x="720000" y="2757862"/>
            <a:ext cx="1918500" cy="5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3" name="Google Shape;1623;p47"/>
          <p:cNvSpPr txBox="1"/>
          <p:nvPr/>
        </p:nvSpPr>
        <p:spPr>
          <a:xfrm>
            <a:off x="6505489" y="2476982"/>
            <a:ext cx="1918500" cy="5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624" name="Google Shape;1624;p47"/>
          <p:cNvGrpSpPr/>
          <p:nvPr/>
        </p:nvGrpSpPr>
        <p:grpSpPr>
          <a:xfrm>
            <a:off x="2254648" y="836124"/>
            <a:ext cx="449351" cy="134550"/>
            <a:chOff x="826998" y="3699099"/>
            <a:chExt cx="449351" cy="134550"/>
          </a:xfrm>
        </p:grpSpPr>
        <p:sp>
          <p:nvSpPr>
            <p:cNvPr id="1625" name="Google Shape;1625;p47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7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7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Rectangle 23"/>
          <p:cNvSpPr/>
          <p:nvPr/>
        </p:nvSpPr>
        <p:spPr>
          <a:xfrm>
            <a:off x="3927432" y="2417862"/>
            <a:ext cx="18473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066800" y="1123950"/>
            <a:ext cx="7010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 </a:t>
            </a:r>
            <a:r>
              <a:rPr lang="en-US" dirty="0" smtClean="0"/>
              <a:t>1</a:t>
            </a:r>
            <a:r>
              <a:rPr lang="en-US" b="1" dirty="0" smtClean="0"/>
              <a:t>. </a:t>
            </a:r>
            <a:r>
              <a:rPr lang="en-US" b="1" dirty="0" err="1" smtClean="0"/>
              <a:t>Hiperosmia</a:t>
            </a:r>
            <a:endParaRPr lang="en-US" b="1" dirty="0" smtClean="0"/>
          </a:p>
          <a:p>
            <a:pPr algn="just"/>
            <a:r>
              <a:rPr lang="en-US" sz="1200" dirty="0" err="1" smtClean="0"/>
              <a:t>Hiperosmia</a:t>
            </a:r>
            <a:r>
              <a:rPr lang="en-US" sz="1200" dirty="0" smtClean="0"/>
              <a:t>, </a:t>
            </a:r>
            <a:r>
              <a:rPr lang="en-US" sz="1200" dirty="0" err="1" smtClean="0"/>
              <a:t>yaitu</a:t>
            </a:r>
            <a:r>
              <a:rPr lang="en-US" sz="1200" dirty="0" smtClean="0"/>
              <a:t> </a:t>
            </a:r>
            <a:r>
              <a:rPr lang="en-US" sz="1200" dirty="0" err="1" smtClean="0"/>
              <a:t>keadaan</a:t>
            </a:r>
            <a:r>
              <a:rPr lang="en-US" sz="1200" dirty="0" smtClean="0"/>
              <a:t> </a:t>
            </a:r>
            <a:r>
              <a:rPr lang="en-US" sz="1200" dirty="0" err="1" smtClean="0"/>
              <a:t>dimana</a:t>
            </a:r>
            <a:r>
              <a:rPr lang="en-US" sz="1200" dirty="0" smtClean="0"/>
              <a:t> </a:t>
            </a:r>
            <a:r>
              <a:rPr lang="en-US" sz="1200" dirty="0" err="1" smtClean="0"/>
              <a:t>seseorang</a:t>
            </a:r>
            <a:r>
              <a:rPr lang="en-US" sz="1200" dirty="0" smtClean="0"/>
              <a:t> </a:t>
            </a:r>
            <a:r>
              <a:rPr lang="en-US" sz="1200" dirty="0" err="1" smtClean="0"/>
              <a:t>mengalami</a:t>
            </a:r>
            <a:r>
              <a:rPr lang="en-US" sz="1200" dirty="0" smtClean="0"/>
              <a:t> </a:t>
            </a:r>
            <a:r>
              <a:rPr lang="en-US" sz="1200" dirty="0" err="1" smtClean="0"/>
              <a:t>kesensitifan</a:t>
            </a:r>
            <a:r>
              <a:rPr lang="en-US" sz="1200" dirty="0" smtClean="0"/>
              <a:t>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sangat</a:t>
            </a:r>
            <a:r>
              <a:rPr lang="en-US" sz="1200" dirty="0" smtClean="0"/>
              <a:t> </a:t>
            </a:r>
            <a:r>
              <a:rPr lang="en-US" sz="1200" dirty="0" err="1" smtClean="0"/>
              <a:t>peka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bau-bauan</a:t>
            </a:r>
            <a:r>
              <a:rPr lang="en-US" sz="1200" dirty="0" smtClean="0"/>
              <a:t>.</a:t>
            </a:r>
          </a:p>
          <a:p>
            <a:pPr algn="just"/>
            <a:r>
              <a:rPr lang="en-US" sz="1200" dirty="0" err="1" smtClean="0"/>
              <a:t>Orang</a:t>
            </a:r>
            <a:r>
              <a:rPr lang="en-US" sz="1200" dirty="0" smtClean="0"/>
              <a:t> yang </a:t>
            </a:r>
            <a:r>
              <a:rPr lang="en-US" sz="1200" dirty="0" err="1" smtClean="0"/>
              <a:t>mengalami</a:t>
            </a:r>
            <a:r>
              <a:rPr lang="en-US" sz="1200" dirty="0" smtClean="0"/>
              <a:t> </a:t>
            </a:r>
            <a:r>
              <a:rPr lang="en-US" sz="1200" dirty="0" err="1" smtClean="0"/>
              <a:t>hiperosmia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jarang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mengalami</a:t>
            </a:r>
            <a:r>
              <a:rPr lang="en-US" sz="1200" dirty="0" smtClean="0"/>
              <a:t> </a:t>
            </a:r>
            <a:r>
              <a:rPr lang="en-US" sz="1200" dirty="0" err="1" smtClean="0"/>
              <a:t>depresi</a:t>
            </a:r>
            <a:r>
              <a:rPr lang="en-US" sz="1200" dirty="0" smtClean="0"/>
              <a:t>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ketidaknyamanan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aroma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terasa</a:t>
            </a:r>
            <a:r>
              <a:rPr lang="en-US" sz="1200" dirty="0" smtClean="0"/>
              <a:t> </a:t>
            </a:r>
            <a:r>
              <a:rPr lang="en-US" sz="1200" dirty="0" err="1" smtClean="0"/>
              <a:t>kuat</a:t>
            </a:r>
            <a:r>
              <a:rPr lang="en-US" sz="1200" dirty="0" smtClean="0"/>
              <a:t>, </a:t>
            </a:r>
            <a:r>
              <a:rPr lang="en-US" sz="1200" dirty="0" err="1" smtClean="0"/>
              <a:t>bahkan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aroma </a:t>
            </a:r>
            <a:r>
              <a:rPr lang="en-US" sz="1200" dirty="0" err="1" smtClean="0"/>
              <a:t>enak</a:t>
            </a:r>
            <a:r>
              <a:rPr lang="en-US" sz="1200" dirty="0" smtClean="0"/>
              <a:t> </a:t>
            </a:r>
            <a:r>
              <a:rPr lang="en-US" sz="1200" dirty="0" err="1" smtClean="0"/>
              <a:t>sekalipun</a:t>
            </a:r>
            <a:r>
              <a:rPr lang="en-US" sz="1200" dirty="0" smtClean="0"/>
              <a:t>. </a:t>
            </a:r>
            <a:r>
              <a:rPr lang="en-US" sz="1200" dirty="0" err="1" smtClean="0"/>
              <a:t>Penyakit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seringkali</a:t>
            </a:r>
            <a:r>
              <a:rPr lang="en-US" sz="1200" dirty="0" smtClean="0"/>
              <a:t> </a:t>
            </a:r>
            <a:r>
              <a:rPr lang="en-US" sz="1200" dirty="0" err="1" smtClean="0"/>
              <a:t>juga</a:t>
            </a:r>
            <a:r>
              <a:rPr lang="en-US" sz="1200" dirty="0" smtClean="0"/>
              <a:t> </a:t>
            </a:r>
            <a:r>
              <a:rPr lang="en-US" sz="1200" dirty="0" err="1" smtClean="0"/>
              <a:t>disebabkan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migrain</a:t>
            </a:r>
            <a:r>
              <a:rPr lang="en-US" sz="1200" dirty="0" smtClean="0"/>
              <a:t>, </a:t>
            </a:r>
            <a:r>
              <a:rPr lang="en-US" sz="1200" dirty="0" err="1" smtClean="0"/>
              <a:t>efek</a:t>
            </a:r>
            <a:r>
              <a:rPr lang="en-US" sz="1200" dirty="0" smtClean="0"/>
              <a:t> </a:t>
            </a:r>
            <a:r>
              <a:rPr lang="en-US" sz="1200" dirty="0" err="1" smtClean="0"/>
              <a:t>kehamilan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penyakit</a:t>
            </a:r>
            <a:r>
              <a:rPr lang="en-US" sz="1200" dirty="0" smtClean="0"/>
              <a:t> </a:t>
            </a:r>
            <a:r>
              <a:rPr lang="en-US" sz="1200" dirty="0" err="1" smtClean="0"/>
              <a:t>neurologis</a:t>
            </a:r>
            <a:r>
              <a:rPr lang="en-US" sz="1200" dirty="0" smtClean="0"/>
              <a:t> </a:t>
            </a:r>
            <a:r>
              <a:rPr lang="en-US" sz="1200" dirty="0" err="1" smtClean="0"/>
              <a:t>seperti</a:t>
            </a:r>
            <a:r>
              <a:rPr lang="en-US" sz="1200" dirty="0" smtClean="0"/>
              <a:t> </a:t>
            </a:r>
            <a:r>
              <a:rPr lang="en-US" sz="1200" dirty="0" err="1" smtClean="0"/>
              <a:t>alzheimer</a:t>
            </a:r>
            <a:r>
              <a:rPr lang="en-US" sz="1200" dirty="0" smtClean="0"/>
              <a:t>.</a:t>
            </a:r>
          </a:p>
          <a:p>
            <a:pPr algn="just"/>
            <a:endParaRPr lang="en-US" sz="1200" dirty="0" smtClean="0"/>
          </a:p>
          <a:p>
            <a:pPr algn="ctr"/>
            <a:r>
              <a:rPr lang="en-US" b="1" dirty="0" smtClean="0"/>
              <a:t>2. </a:t>
            </a:r>
            <a:r>
              <a:rPr lang="en-US" b="1" dirty="0" err="1" smtClean="0"/>
              <a:t>Hyposmia</a:t>
            </a:r>
            <a:endParaRPr lang="en-US" b="1" dirty="0" smtClean="0"/>
          </a:p>
          <a:p>
            <a:r>
              <a:rPr lang="en-US" sz="1200" dirty="0" err="1" smtClean="0"/>
              <a:t>Hyposmia</a:t>
            </a:r>
            <a:r>
              <a:rPr lang="en-US" sz="1200" dirty="0" smtClean="0"/>
              <a:t>. </a:t>
            </a:r>
            <a:r>
              <a:rPr lang="en-US" sz="1200" dirty="0" err="1" smtClean="0"/>
              <a:t>Penderitanya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mengalami</a:t>
            </a:r>
            <a:r>
              <a:rPr lang="en-US" sz="1200" dirty="0" smtClean="0"/>
              <a:t> </a:t>
            </a:r>
            <a:r>
              <a:rPr lang="en-US" sz="1200" dirty="0" err="1" smtClean="0"/>
              <a:t>penurunan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mendeteksi</a:t>
            </a:r>
            <a:r>
              <a:rPr lang="en-US" sz="1200" dirty="0" smtClean="0"/>
              <a:t> aroma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bau</a:t>
            </a:r>
            <a:r>
              <a:rPr lang="en-US" sz="1200" dirty="0" smtClean="0"/>
              <a:t>. </a:t>
            </a:r>
            <a:r>
              <a:rPr lang="en-US" sz="1200" dirty="0" err="1" smtClean="0"/>
              <a:t>Walaupun</a:t>
            </a:r>
            <a:r>
              <a:rPr lang="en-US" sz="1200" dirty="0" smtClean="0"/>
              <a:t> </a:t>
            </a:r>
            <a:r>
              <a:rPr lang="en-US" sz="1200" dirty="0" err="1" smtClean="0"/>
              <a:t>bau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 smtClean="0"/>
              <a:t>sangat</a:t>
            </a:r>
            <a:r>
              <a:rPr lang="en-US" sz="1200" dirty="0" smtClean="0"/>
              <a:t> </a:t>
            </a:r>
            <a:r>
              <a:rPr lang="en-US" sz="1200" dirty="0" err="1" smtClean="0"/>
              <a:t>kuat</a:t>
            </a:r>
            <a:r>
              <a:rPr lang="en-US" sz="1200" dirty="0" smtClean="0"/>
              <a:t>, </a:t>
            </a:r>
            <a:r>
              <a:rPr lang="en-US" sz="1200" dirty="0" err="1" smtClean="0"/>
              <a:t>penderita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menciumnya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jelas</a:t>
            </a:r>
            <a:r>
              <a:rPr lang="en-US" sz="1200" dirty="0" smtClean="0"/>
              <a:t>.</a:t>
            </a:r>
          </a:p>
          <a:p>
            <a:r>
              <a:rPr lang="en-US" sz="1200" dirty="0" err="1" smtClean="0"/>
              <a:t>Kondisi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disebabkan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rokok</a:t>
            </a:r>
            <a:r>
              <a:rPr lang="en-US" sz="1200" dirty="0" smtClean="0"/>
              <a:t>, </a:t>
            </a:r>
            <a:r>
              <a:rPr lang="en-US" sz="1200" dirty="0" err="1" smtClean="0"/>
              <a:t>alergi</a:t>
            </a:r>
            <a:r>
              <a:rPr lang="en-US" sz="1200" dirty="0" smtClean="0"/>
              <a:t>, </a:t>
            </a:r>
            <a:r>
              <a:rPr lang="en-US" sz="1200" dirty="0" err="1" smtClean="0"/>
              <a:t>cedera</a:t>
            </a:r>
            <a:r>
              <a:rPr lang="en-US" sz="1200" dirty="0" smtClean="0"/>
              <a:t> </a:t>
            </a:r>
            <a:r>
              <a:rPr lang="en-US" sz="1200" dirty="0" err="1" smtClean="0"/>
              <a:t>kepala</a:t>
            </a:r>
            <a:r>
              <a:rPr lang="en-US" sz="1200" dirty="0" smtClean="0"/>
              <a:t>, </a:t>
            </a:r>
            <a:r>
              <a:rPr lang="en-US" sz="1200" dirty="0" err="1" smtClean="0"/>
              <a:t>infeksi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saluran</a:t>
            </a:r>
            <a:r>
              <a:rPr lang="en-US" sz="1200" dirty="0" smtClean="0"/>
              <a:t> </a:t>
            </a:r>
            <a:r>
              <a:rPr lang="en-US" sz="1200" dirty="0" err="1" smtClean="0"/>
              <a:t>pernafasan</a:t>
            </a:r>
            <a:r>
              <a:rPr lang="en-US" sz="1200" dirty="0" smtClean="0"/>
              <a:t>, sinus </a:t>
            </a:r>
            <a:r>
              <a:rPr lang="en-US" sz="1200" dirty="0" err="1" smtClean="0"/>
              <a:t>polip</a:t>
            </a:r>
            <a:r>
              <a:rPr lang="en-US" sz="1200" dirty="0" smtClean="0"/>
              <a:t>, sinusitis </a:t>
            </a:r>
            <a:r>
              <a:rPr lang="en-US" sz="1200" dirty="0" err="1" smtClean="0"/>
              <a:t>kronis</a:t>
            </a:r>
            <a:r>
              <a:rPr lang="en-US" sz="1200" dirty="0" smtClean="0"/>
              <a:t>, septum </a:t>
            </a:r>
            <a:r>
              <a:rPr lang="en-US" sz="1200" dirty="0" err="1" smtClean="0"/>
              <a:t>hidung</a:t>
            </a:r>
            <a:r>
              <a:rPr lang="en-US" sz="1200" dirty="0" smtClean="0"/>
              <a:t> yang </a:t>
            </a:r>
            <a:r>
              <a:rPr lang="en-US" sz="1200" dirty="0" err="1" smtClean="0"/>
              <a:t>menyimpang</a:t>
            </a:r>
            <a:r>
              <a:rPr lang="en-US" sz="1200" dirty="0" smtClean="0"/>
              <a:t>, </a:t>
            </a:r>
            <a:r>
              <a:rPr lang="en-US" sz="1200" dirty="0" err="1" smtClean="0"/>
              <a:t>bahkan</a:t>
            </a:r>
            <a:r>
              <a:rPr lang="en-US" sz="1200" dirty="0" smtClean="0"/>
              <a:t> </a:t>
            </a:r>
            <a:r>
              <a:rPr lang="en-US" sz="1200" dirty="0" err="1" smtClean="0"/>
              <a:t>penggunaan</a:t>
            </a:r>
            <a:r>
              <a:rPr lang="en-US" sz="1200" dirty="0" smtClean="0"/>
              <a:t> </a:t>
            </a:r>
            <a:r>
              <a:rPr lang="en-US" sz="1200" dirty="0" err="1" smtClean="0"/>
              <a:t>obat-obatan</a:t>
            </a:r>
            <a:r>
              <a:rPr lang="en-US" sz="1200" dirty="0" smtClean="0"/>
              <a:t> </a:t>
            </a:r>
            <a:r>
              <a:rPr lang="en-US" sz="1200" dirty="0" err="1" smtClean="0"/>
              <a:t>seperti</a:t>
            </a:r>
            <a:r>
              <a:rPr lang="en-US" sz="1200" dirty="0" smtClean="0"/>
              <a:t> </a:t>
            </a:r>
            <a:r>
              <a:rPr lang="en-US" sz="1200" dirty="0" err="1" smtClean="0"/>
              <a:t>ampicilin</a:t>
            </a:r>
            <a:r>
              <a:rPr lang="en-US" sz="1200" dirty="0" smtClean="0"/>
              <a:t>, </a:t>
            </a:r>
            <a:r>
              <a:rPr lang="en-US" sz="1200" dirty="0" err="1" smtClean="0"/>
              <a:t>loratadine</a:t>
            </a:r>
            <a:r>
              <a:rPr lang="en-US" sz="1200" dirty="0" smtClean="0"/>
              <a:t>,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amitriptyline.Hyposmia</a:t>
            </a:r>
            <a:r>
              <a:rPr lang="en-US" sz="1200" dirty="0" smtClean="0"/>
              <a:t> </a:t>
            </a: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salah</a:t>
            </a:r>
            <a:r>
              <a:rPr lang="en-US" sz="1200" dirty="0" smtClean="0"/>
              <a:t> </a:t>
            </a:r>
            <a:r>
              <a:rPr lang="en-US" sz="1200" dirty="0" err="1" smtClean="0"/>
              <a:t>satu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jika</a:t>
            </a:r>
            <a:r>
              <a:rPr lang="en-US" sz="1200" dirty="0" smtClean="0"/>
              <a:t> </a:t>
            </a:r>
            <a:r>
              <a:rPr lang="en-US" sz="1200" dirty="0" err="1" smtClean="0"/>
              <a:t>kamu</a:t>
            </a:r>
            <a:r>
              <a:rPr lang="en-US" sz="1200" dirty="0" smtClean="0"/>
              <a:t> </a:t>
            </a:r>
            <a:r>
              <a:rPr lang="en-US" sz="1200" dirty="0" err="1" smtClean="0"/>
              <a:t>menderita</a:t>
            </a:r>
            <a:r>
              <a:rPr lang="en-US" sz="1200" dirty="0" smtClean="0"/>
              <a:t> </a:t>
            </a:r>
            <a:r>
              <a:rPr lang="en-US" sz="1200" dirty="0" err="1" smtClean="0"/>
              <a:t>obesitas</a:t>
            </a:r>
            <a:r>
              <a:rPr lang="en-US" sz="1200" dirty="0" smtClean="0"/>
              <a:t>, </a:t>
            </a:r>
            <a:r>
              <a:rPr lang="en-US" sz="1200" dirty="0" err="1" smtClean="0"/>
              <a:t>tekanan</a:t>
            </a:r>
            <a:r>
              <a:rPr lang="en-US" sz="1200" dirty="0" smtClean="0"/>
              <a:t> </a:t>
            </a:r>
            <a:r>
              <a:rPr lang="en-US" sz="1200" dirty="0" err="1" smtClean="0"/>
              <a:t>darah</a:t>
            </a:r>
            <a:r>
              <a:rPr lang="en-US" sz="1200" dirty="0" smtClean="0"/>
              <a:t> </a:t>
            </a:r>
            <a:r>
              <a:rPr lang="en-US" sz="1200" dirty="0" err="1" smtClean="0"/>
              <a:t>tinggi</a:t>
            </a:r>
            <a:r>
              <a:rPr lang="en-US" sz="1200" dirty="0" smtClean="0"/>
              <a:t>, </a:t>
            </a:r>
            <a:r>
              <a:rPr lang="en-US" sz="1200" dirty="0" err="1" smtClean="0"/>
              <a:t>bahkan</a:t>
            </a:r>
            <a:r>
              <a:rPr lang="en-US" sz="1200" dirty="0" smtClean="0"/>
              <a:t> </a:t>
            </a:r>
            <a:r>
              <a:rPr lang="en-US" sz="1200" dirty="0" err="1" smtClean="0"/>
              <a:t>penyakit</a:t>
            </a:r>
            <a:r>
              <a:rPr lang="en-US" sz="1200" dirty="0" smtClean="0"/>
              <a:t> Parkinson.</a:t>
            </a:r>
          </a:p>
          <a:p>
            <a:pPr algn="just"/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p33"/>
          <p:cNvSpPr txBox="1">
            <a:spLocks noGrp="1"/>
          </p:cNvSpPr>
          <p:nvPr>
            <p:ph type="subTitle" idx="1"/>
          </p:nvPr>
        </p:nvSpPr>
        <p:spPr>
          <a:xfrm>
            <a:off x="2895600" y="1200150"/>
            <a:ext cx="5791200" cy="38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3. </a:t>
            </a:r>
            <a:r>
              <a:rPr lang="en-US" sz="1400" b="1" dirty="0" err="1" smtClean="0">
                <a:solidFill>
                  <a:schemeClr val="tx1"/>
                </a:solidFill>
              </a:rPr>
              <a:t>Parosmia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Penderita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dapat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mencium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bau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tapi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salah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dalam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mengenali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tersebut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Contohnya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ketika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mencium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bau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sebenarnya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biasa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saja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tidak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terlalu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menyengat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bahkan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mengganggu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Tapi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bagi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penderita</a:t>
            </a:r>
            <a:r>
              <a:rPr lang="en-US" sz="1200" dirty="0" smtClean="0">
                <a:solidFill>
                  <a:schemeClr val="tx1"/>
                </a:solidFill>
              </a:rPr>
              <a:t> yang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Mengalami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kelainan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ini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bau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biasa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tersebut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sangatlah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mengganggu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penciumanmu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Keadaan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itulah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disebut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Parosmia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Parosmia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dapat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disebabkan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oleh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banyak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hal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seperti</a:t>
            </a:r>
            <a:r>
              <a:rPr lang="en-US" sz="1200" dirty="0" smtClean="0">
                <a:solidFill>
                  <a:schemeClr val="tx1"/>
                </a:solidFill>
              </a:rPr>
              <a:t> flu, </a:t>
            </a:r>
            <a:r>
              <a:rPr lang="en-US" sz="1200" dirty="0" err="1" smtClean="0">
                <a:solidFill>
                  <a:schemeClr val="tx1"/>
                </a:solidFill>
              </a:rPr>
              <a:t>kerusakan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neuron </a:t>
            </a:r>
            <a:r>
              <a:rPr lang="en-US" sz="1200" dirty="0" err="1" smtClean="0">
                <a:solidFill>
                  <a:schemeClr val="tx1"/>
                </a:solidFill>
              </a:rPr>
              <a:t>penerima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rangsang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bau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cedera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kepala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paparan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racun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berbahaya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gangguan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sistem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saraf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penciuman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bahkan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penyakit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sinus.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K</a:t>
            </a:r>
            <a:r>
              <a:rPr lang="en-US" sz="1200" dirty="0" err="1" smtClean="0">
                <a:solidFill>
                  <a:schemeClr val="tx1"/>
                </a:solidFill>
              </a:rPr>
              <a:t>etika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kamu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terkena</a:t>
            </a:r>
            <a:r>
              <a:rPr lang="en-US" sz="1200" dirty="0" smtClean="0">
                <a:solidFill>
                  <a:schemeClr val="tx1"/>
                </a:solidFill>
              </a:rPr>
              <a:t> flu, </a:t>
            </a:r>
            <a:r>
              <a:rPr lang="en-US" sz="1200" dirty="0" err="1" smtClean="0">
                <a:solidFill>
                  <a:schemeClr val="tx1"/>
                </a:solidFill>
              </a:rPr>
              <a:t>respon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kamu</a:t>
            </a:r>
            <a:r>
              <a:rPr lang="en-US" sz="1200" dirty="0" smtClean="0">
                <a:solidFill>
                  <a:schemeClr val="tx1"/>
                </a:solidFill>
              </a:rPr>
              <a:t>  </a:t>
            </a:r>
            <a:r>
              <a:rPr lang="en-US" sz="1200" dirty="0" err="1" smtClean="0">
                <a:solidFill>
                  <a:schemeClr val="tx1"/>
                </a:solidFill>
              </a:rPr>
              <a:t>terhadap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semua</a:t>
            </a:r>
            <a:r>
              <a:rPr lang="en-US" sz="1200" dirty="0" smtClean="0">
                <a:solidFill>
                  <a:schemeClr val="tx1"/>
                </a:solidFill>
              </a:rPr>
              <a:t> aroma </a:t>
            </a:r>
            <a:r>
              <a:rPr lang="en-US" sz="1200" dirty="0" err="1" smtClean="0">
                <a:solidFill>
                  <a:schemeClr val="tx1"/>
                </a:solidFill>
              </a:rPr>
              <a:t>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tidak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terasa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enak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4. </a:t>
            </a:r>
            <a:r>
              <a:rPr lang="en-US" sz="1400" b="1" dirty="0" err="1" smtClean="0">
                <a:solidFill>
                  <a:schemeClr val="tx1"/>
                </a:solidFill>
              </a:rPr>
              <a:t>Anosmia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Anosmia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justru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lebih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buruk</a:t>
            </a:r>
            <a:r>
              <a:rPr lang="en-US" sz="1200" dirty="0" smtClean="0">
                <a:solidFill>
                  <a:schemeClr val="tx1"/>
                </a:solidFill>
              </a:rPr>
              <a:t>. Yap, </a:t>
            </a:r>
            <a:r>
              <a:rPr lang="en-US" sz="1200" dirty="0" err="1" smtClean="0">
                <a:solidFill>
                  <a:schemeClr val="tx1"/>
                </a:solidFill>
              </a:rPr>
              <a:t>mereka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tidak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bisa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mendeteksi</a:t>
            </a:r>
            <a:r>
              <a:rPr lang="en-US" sz="1200" dirty="0" smtClean="0">
                <a:solidFill>
                  <a:schemeClr val="tx1"/>
                </a:solidFill>
              </a:rPr>
              <a:t> aroma </a:t>
            </a:r>
            <a:r>
              <a:rPr lang="en-US" sz="1200" dirty="0" err="1" smtClean="0">
                <a:solidFill>
                  <a:schemeClr val="tx1"/>
                </a:solidFill>
              </a:rPr>
              <a:t>atau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bau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sama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sekali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Jadi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kemampuan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untuk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mencium</a:t>
            </a:r>
            <a:r>
              <a:rPr lang="en-US" sz="1200" dirty="0" smtClean="0">
                <a:solidFill>
                  <a:schemeClr val="tx1"/>
                </a:solidFill>
              </a:rPr>
              <a:t> aroma </a:t>
            </a:r>
            <a:r>
              <a:rPr lang="en-US" sz="1200" dirty="0" err="1" smtClean="0">
                <a:solidFill>
                  <a:schemeClr val="tx1"/>
                </a:solidFill>
              </a:rPr>
              <a:t>atau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sama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sekali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hilang.Flu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berat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dapat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menyebabkan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anosmia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Tapi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keadaan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itu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sementara</a:t>
            </a:r>
            <a:r>
              <a:rPr lang="en-US" sz="12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ketika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flu </a:t>
            </a:r>
            <a:r>
              <a:rPr lang="en-US" sz="1200" dirty="0" err="1" smtClean="0">
                <a:solidFill>
                  <a:schemeClr val="tx1"/>
                </a:solidFill>
              </a:rPr>
              <a:t>tersebut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sembuh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anosmia</a:t>
            </a:r>
            <a:r>
              <a:rPr lang="en-US" sz="1200" dirty="0" smtClean="0">
                <a:solidFill>
                  <a:schemeClr val="tx1"/>
                </a:solidFill>
              </a:rPr>
              <a:t> pun </a:t>
            </a:r>
            <a:r>
              <a:rPr lang="en-US" sz="1200" dirty="0" err="1" smtClean="0">
                <a:solidFill>
                  <a:schemeClr val="tx1"/>
                </a:solidFill>
              </a:rPr>
              <a:t>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hilang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Tapi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pada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kondisi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mana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mengalami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cedera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kepala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parah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atau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kelainan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kondisi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hidung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bawaan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lahir</a:t>
            </a:r>
            <a:r>
              <a:rPr lang="en-US" sz="12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orang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tersebut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mengalami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anosmia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sepanjang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hidupnya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6" name="Google Shape;976;p33"/>
          <p:cNvGrpSpPr/>
          <p:nvPr/>
        </p:nvGrpSpPr>
        <p:grpSpPr>
          <a:xfrm>
            <a:off x="7848600" y="4857750"/>
            <a:ext cx="449351" cy="134550"/>
            <a:chOff x="826998" y="3699099"/>
            <a:chExt cx="449351" cy="134550"/>
          </a:xfrm>
        </p:grpSpPr>
        <p:sp>
          <p:nvSpPr>
            <p:cNvPr id="977" name="Google Shape;977;p33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3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3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0" name="Google Shape;980;p33"/>
          <p:cNvGrpSpPr/>
          <p:nvPr/>
        </p:nvGrpSpPr>
        <p:grpSpPr>
          <a:xfrm>
            <a:off x="1143000" y="1047750"/>
            <a:ext cx="1909765" cy="2715006"/>
            <a:chOff x="2408825" y="3738750"/>
            <a:chExt cx="366150" cy="520525"/>
          </a:xfrm>
        </p:grpSpPr>
        <p:sp>
          <p:nvSpPr>
            <p:cNvPr id="981" name="Google Shape;981;p33"/>
            <p:cNvSpPr/>
            <p:nvPr/>
          </p:nvSpPr>
          <p:spPr>
            <a:xfrm>
              <a:off x="2611725" y="4236675"/>
              <a:ext cx="106550" cy="17100"/>
            </a:xfrm>
            <a:custGeom>
              <a:avLst/>
              <a:gdLst/>
              <a:ahLst/>
              <a:cxnLst/>
              <a:rect l="l" t="t" r="r" b="b"/>
              <a:pathLst>
                <a:path w="4262" h="684" extrusionOk="0">
                  <a:moveTo>
                    <a:pt x="343" y="0"/>
                  </a:moveTo>
                  <a:cubicBezTo>
                    <a:pt x="157" y="0"/>
                    <a:pt x="0" y="157"/>
                    <a:pt x="0" y="343"/>
                  </a:cubicBezTo>
                  <a:cubicBezTo>
                    <a:pt x="0" y="530"/>
                    <a:pt x="157" y="683"/>
                    <a:pt x="343" y="683"/>
                  </a:cubicBezTo>
                  <a:lnTo>
                    <a:pt x="3918" y="683"/>
                  </a:lnTo>
                  <a:cubicBezTo>
                    <a:pt x="4104" y="683"/>
                    <a:pt x="4261" y="530"/>
                    <a:pt x="4261" y="343"/>
                  </a:cubicBezTo>
                  <a:cubicBezTo>
                    <a:pt x="4261" y="157"/>
                    <a:pt x="4104" y="0"/>
                    <a:pt x="391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2" name="Google Shape;982;p33"/>
            <p:cNvGrpSpPr/>
            <p:nvPr/>
          </p:nvGrpSpPr>
          <p:grpSpPr>
            <a:xfrm>
              <a:off x="2612450" y="3738750"/>
              <a:ext cx="104975" cy="511550"/>
              <a:chOff x="2612450" y="3738750"/>
              <a:chExt cx="104975" cy="511550"/>
            </a:xfrm>
          </p:grpSpPr>
          <p:sp>
            <p:nvSpPr>
              <p:cNvPr id="983" name="Google Shape;983;p33"/>
              <p:cNvSpPr/>
              <p:nvPr/>
            </p:nvSpPr>
            <p:spPr>
              <a:xfrm>
                <a:off x="2663400" y="3738750"/>
                <a:ext cx="3100" cy="106925"/>
              </a:xfrm>
              <a:custGeom>
                <a:avLst/>
                <a:gdLst/>
                <a:ahLst/>
                <a:cxnLst/>
                <a:rect l="l" t="t" r="r" b="b"/>
                <a:pathLst>
                  <a:path w="124" h="4277" extrusionOk="0">
                    <a:moveTo>
                      <a:pt x="0" y="0"/>
                    </a:moveTo>
                    <a:lnTo>
                      <a:pt x="0" y="4276"/>
                    </a:lnTo>
                    <a:lnTo>
                      <a:pt x="123" y="4276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89B8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33"/>
              <p:cNvSpPr/>
              <p:nvPr/>
            </p:nvSpPr>
            <p:spPr>
              <a:xfrm>
                <a:off x="2630750" y="3849550"/>
                <a:ext cx="68400" cy="309825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12393" extrusionOk="0">
                    <a:moveTo>
                      <a:pt x="1198" y="1"/>
                    </a:moveTo>
                    <a:cubicBezTo>
                      <a:pt x="903" y="31"/>
                      <a:pt x="623" y="172"/>
                      <a:pt x="403" y="389"/>
                    </a:cubicBezTo>
                    <a:cubicBezTo>
                      <a:pt x="142" y="639"/>
                      <a:pt x="0" y="978"/>
                      <a:pt x="0" y="1352"/>
                    </a:cubicBezTo>
                    <a:lnTo>
                      <a:pt x="0" y="12377"/>
                    </a:lnTo>
                    <a:lnTo>
                      <a:pt x="2735" y="12392"/>
                    </a:lnTo>
                    <a:lnTo>
                      <a:pt x="2735" y="1352"/>
                    </a:lnTo>
                    <a:cubicBezTo>
                      <a:pt x="2735" y="870"/>
                      <a:pt x="2489" y="437"/>
                      <a:pt x="2082" y="187"/>
                    </a:cubicBezTo>
                    <a:cubicBezTo>
                      <a:pt x="1914" y="79"/>
                      <a:pt x="1728" y="16"/>
                      <a:pt x="1541" y="1"/>
                    </a:cubicBezTo>
                    <a:close/>
                  </a:path>
                </a:pathLst>
              </a:custGeom>
              <a:solidFill>
                <a:srgbClr val="EDED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3"/>
              <p:cNvSpPr/>
              <p:nvPr/>
            </p:nvSpPr>
            <p:spPr>
              <a:xfrm>
                <a:off x="2650600" y="3898150"/>
                <a:ext cx="28400" cy="347125"/>
              </a:xfrm>
              <a:custGeom>
                <a:avLst/>
                <a:gdLst/>
                <a:ahLst/>
                <a:cxnLst/>
                <a:rect l="l" t="t" r="r" b="b"/>
                <a:pathLst>
                  <a:path w="1136" h="13885" extrusionOk="0">
                    <a:moveTo>
                      <a:pt x="1" y="1"/>
                    </a:moveTo>
                    <a:lnTo>
                      <a:pt x="1" y="13884"/>
                    </a:lnTo>
                    <a:lnTo>
                      <a:pt x="1135" y="13884"/>
                    </a:lnTo>
                    <a:lnTo>
                      <a:pt x="1135" y="1"/>
                    </a:lnTo>
                    <a:close/>
                  </a:path>
                </a:pathLst>
              </a:custGeom>
              <a:solidFill>
                <a:srgbClr val="EDED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33"/>
              <p:cNvSpPr/>
              <p:nvPr/>
            </p:nvSpPr>
            <p:spPr>
              <a:xfrm>
                <a:off x="2618700" y="4240575"/>
                <a:ext cx="92575" cy="9725"/>
              </a:xfrm>
              <a:custGeom>
                <a:avLst/>
                <a:gdLst/>
                <a:ahLst/>
                <a:cxnLst/>
                <a:rect l="l" t="t" r="r" b="b"/>
                <a:pathLst>
                  <a:path w="3703" h="389" extrusionOk="0">
                    <a:moveTo>
                      <a:pt x="1" y="1"/>
                    </a:moveTo>
                    <a:lnTo>
                      <a:pt x="1" y="389"/>
                    </a:lnTo>
                    <a:lnTo>
                      <a:pt x="3702" y="389"/>
                    </a:lnTo>
                    <a:lnTo>
                      <a:pt x="3702" y="1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33"/>
              <p:cNvSpPr/>
              <p:nvPr/>
            </p:nvSpPr>
            <p:spPr>
              <a:xfrm>
                <a:off x="2637750" y="3856175"/>
                <a:ext cx="54400" cy="148450"/>
              </a:xfrm>
              <a:custGeom>
                <a:avLst/>
                <a:gdLst/>
                <a:ahLst/>
                <a:cxnLst/>
                <a:rect l="l" t="t" r="r" b="b"/>
                <a:pathLst>
                  <a:path w="2176" h="5938" extrusionOk="0">
                    <a:moveTo>
                      <a:pt x="1090" y="1"/>
                    </a:moveTo>
                    <a:cubicBezTo>
                      <a:pt x="481" y="1"/>
                      <a:pt x="0" y="497"/>
                      <a:pt x="0" y="1087"/>
                    </a:cubicBezTo>
                    <a:lnTo>
                      <a:pt x="0" y="5937"/>
                    </a:lnTo>
                    <a:lnTo>
                      <a:pt x="2175" y="5922"/>
                    </a:lnTo>
                    <a:lnTo>
                      <a:pt x="2175" y="1087"/>
                    </a:lnTo>
                    <a:cubicBezTo>
                      <a:pt x="2175" y="497"/>
                      <a:pt x="1694" y="1"/>
                      <a:pt x="1090" y="1"/>
                    </a:cubicBezTo>
                    <a:close/>
                  </a:path>
                </a:pathLst>
              </a:custGeom>
              <a:solidFill>
                <a:srgbClr val="F6AE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33"/>
              <p:cNvSpPr/>
              <p:nvPr/>
            </p:nvSpPr>
            <p:spPr>
              <a:xfrm>
                <a:off x="2612450" y="4157000"/>
                <a:ext cx="104975" cy="7775"/>
              </a:xfrm>
              <a:custGeom>
                <a:avLst/>
                <a:gdLst/>
                <a:ahLst/>
                <a:cxnLst/>
                <a:rect l="l" t="t" r="r" b="b"/>
                <a:pathLst>
                  <a:path w="4199" h="311" extrusionOk="0">
                    <a:moveTo>
                      <a:pt x="158" y="1"/>
                    </a:moveTo>
                    <a:cubicBezTo>
                      <a:pt x="79" y="1"/>
                      <a:pt x="1" y="60"/>
                      <a:pt x="1" y="154"/>
                    </a:cubicBezTo>
                    <a:cubicBezTo>
                      <a:pt x="1" y="247"/>
                      <a:pt x="79" y="310"/>
                      <a:pt x="158" y="310"/>
                    </a:cubicBezTo>
                    <a:lnTo>
                      <a:pt x="4027" y="310"/>
                    </a:lnTo>
                    <a:cubicBezTo>
                      <a:pt x="4120" y="310"/>
                      <a:pt x="4198" y="247"/>
                      <a:pt x="4198" y="154"/>
                    </a:cubicBezTo>
                    <a:cubicBezTo>
                      <a:pt x="4198" y="60"/>
                      <a:pt x="4120" y="1"/>
                      <a:pt x="4027" y="1"/>
                    </a:cubicBezTo>
                    <a:close/>
                  </a:path>
                </a:pathLst>
              </a:custGeom>
              <a:solidFill>
                <a:srgbClr val="EDED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33"/>
              <p:cNvSpPr/>
              <p:nvPr/>
            </p:nvSpPr>
            <p:spPr>
              <a:xfrm>
                <a:off x="2650600" y="4164750"/>
                <a:ext cx="28775" cy="11300"/>
              </a:xfrm>
              <a:custGeom>
                <a:avLst/>
                <a:gdLst/>
                <a:ahLst/>
                <a:cxnLst/>
                <a:rect l="l" t="t" r="r" b="b"/>
                <a:pathLst>
                  <a:path w="1151" h="452" extrusionOk="0">
                    <a:moveTo>
                      <a:pt x="1" y="0"/>
                    </a:moveTo>
                    <a:lnTo>
                      <a:pt x="1" y="452"/>
                    </a:lnTo>
                    <a:lnTo>
                      <a:pt x="1150" y="452"/>
                    </a:lnTo>
                    <a:lnTo>
                      <a:pt x="1150" y="0"/>
                    </a:lnTo>
                    <a:close/>
                  </a:path>
                </a:pathLst>
              </a:custGeom>
              <a:solidFill>
                <a:srgbClr val="F0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33"/>
              <p:cNvSpPr/>
              <p:nvPr/>
            </p:nvSpPr>
            <p:spPr>
              <a:xfrm>
                <a:off x="2650975" y="4232750"/>
                <a:ext cx="28025" cy="3950"/>
              </a:xfrm>
              <a:custGeom>
                <a:avLst/>
                <a:gdLst/>
                <a:ahLst/>
                <a:cxnLst/>
                <a:rect l="l" t="t" r="r" b="b"/>
                <a:pathLst>
                  <a:path w="1121" h="158" extrusionOk="0">
                    <a:moveTo>
                      <a:pt x="1" y="1"/>
                    </a:moveTo>
                    <a:lnTo>
                      <a:pt x="1" y="157"/>
                    </a:lnTo>
                    <a:lnTo>
                      <a:pt x="1120" y="157"/>
                    </a:lnTo>
                    <a:lnTo>
                      <a:pt x="1120" y="1"/>
                    </a:lnTo>
                    <a:close/>
                  </a:path>
                </a:pathLst>
              </a:custGeom>
              <a:solidFill>
                <a:srgbClr val="F0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33"/>
              <p:cNvSpPr/>
              <p:nvPr/>
            </p:nvSpPr>
            <p:spPr>
              <a:xfrm>
                <a:off x="2650600" y="4164750"/>
                <a:ext cx="8900" cy="69975"/>
              </a:xfrm>
              <a:custGeom>
                <a:avLst/>
                <a:gdLst/>
                <a:ahLst/>
                <a:cxnLst/>
                <a:rect l="l" t="t" r="r" b="b"/>
                <a:pathLst>
                  <a:path w="356" h="2799" extrusionOk="0">
                    <a:moveTo>
                      <a:pt x="1" y="0"/>
                    </a:moveTo>
                    <a:lnTo>
                      <a:pt x="1" y="2799"/>
                    </a:lnTo>
                    <a:lnTo>
                      <a:pt x="355" y="2799"/>
                    </a:lnTo>
                    <a:lnTo>
                      <a:pt x="355" y="0"/>
                    </a:lnTo>
                    <a:close/>
                  </a:path>
                </a:pathLst>
              </a:custGeom>
              <a:solidFill>
                <a:srgbClr val="F0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33"/>
              <p:cNvSpPr/>
              <p:nvPr/>
            </p:nvSpPr>
            <p:spPr>
              <a:xfrm>
                <a:off x="2659100" y="3842575"/>
                <a:ext cx="11300" cy="7000"/>
              </a:xfrm>
              <a:custGeom>
                <a:avLst/>
                <a:gdLst/>
                <a:ahLst/>
                <a:cxnLst/>
                <a:rect l="l" t="t" r="r" b="b"/>
                <a:pathLst>
                  <a:path w="452" h="280" extrusionOk="0">
                    <a:moveTo>
                      <a:pt x="79" y="0"/>
                    </a:moveTo>
                    <a:cubicBezTo>
                      <a:pt x="34" y="0"/>
                      <a:pt x="0" y="45"/>
                      <a:pt x="0" y="78"/>
                    </a:cubicBezTo>
                    <a:lnTo>
                      <a:pt x="0" y="202"/>
                    </a:lnTo>
                    <a:cubicBezTo>
                      <a:pt x="0" y="250"/>
                      <a:pt x="34" y="280"/>
                      <a:pt x="79" y="280"/>
                    </a:cubicBezTo>
                    <a:lnTo>
                      <a:pt x="389" y="280"/>
                    </a:lnTo>
                    <a:cubicBezTo>
                      <a:pt x="422" y="280"/>
                      <a:pt x="452" y="250"/>
                      <a:pt x="452" y="202"/>
                    </a:cubicBezTo>
                    <a:lnTo>
                      <a:pt x="452" y="78"/>
                    </a:lnTo>
                    <a:cubicBezTo>
                      <a:pt x="452" y="45"/>
                      <a:pt x="422" y="0"/>
                      <a:pt x="389" y="0"/>
                    </a:cubicBezTo>
                    <a:close/>
                  </a:path>
                </a:pathLst>
              </a:custGeom>
              <a:solidFill>
                <a:srgbClr val="6095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33"/>
              <p:cNvSpPr/>
              <p:nvPr/>
            </p:nvSpPr>
            <p:spPr>
              <a:xfrm>
                <a:off x="2630750" y="4004225"/>
                <a:ext cx="68400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422" extrusionOk="0">
                    <a:moveTo>
                      <a:pt x="0" y="0"/>
                    </a:moveTo>
                    <a:lnTo>
                      <a:pt x="0" y="422"/>
                    </a:lnTo>
                    <a:lnTo>
                      <a:pt x="2735" y="422"/>
                    </a:lnTo>
                    <a:lnTo>
                      <a:pt x="2735" y="0"/>
                    </a:lnTo>
                    <a:close/>
                  </a:path>
                </a:pathLst>
              </a:custGeom>
              <a:solidFill>
                <a:srgbClr val="EDED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33"/>
              <p:cNvSpPr/>
              <p:nvPr/>
            </p:nvSpPr>
            <p:spPr>
              <a:xfrm>
                <a:off x="2639325" y="4125850"/>
                <a:ext cx="12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" extrusionOk="0">
                    <a:moveTo>
                      <a:pt x="0" y="1"/>
                    </a:moveTo>
                    <a:lnTo>
                      <a:pt x="51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33"/>
              <p:cNvSpPr/>
              <p:nvPr/>
            </p:nvSpPr>
            <p:spPr>
              <a:xfrm>
                <a:off x="2639325" y="411382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33"/>
              <p:cNvSpPr/>
              <p:nvPr/>
            </p:nvSpPr>
            <p:spPr>
              <a:xfrm>
                <a:off x="2639325" y="41017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33"/>
              <p:cNvSpPr/>
              <p:nvPr/>
            </p:nvSpPr>
            <p:spPr>
              <a:xfrm>
                <a:off x="2639325" y="40893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33"/>
              <p:cNvSpPr/>
              <p:nvPr/>
            </p:nvSpPr>
            <p:spPr>
              <a:xfrm>
                <a:off x="2639325" y="40773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33"/>
              <p:cNvSpPr/>
              <p:nvPr/>
            </p:nvSpPr>
            <p:spPr>
              <a:xfrm>
                <a:off x="2639325" y="4065225"/>
                <a:ext cx="12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" extrusionOk="0">
                    <a:moveTo>
                      <a:pt x="0" y="0"/>
                    </a:moveTo>
                    <a:lnTo>
                      <a:pt x="51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3"/>
              <p:cNvSpPr/>
              <p:nvPr/>
            </p:nvSpPr>
            <p:spPr>
              <a:xfrm>
                <a:off x="2639325" y="405282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3"/>
              <p:cNvSpPr/>
              <p:nvPr/>
            </p:nvSpPr>
            <p:spPr>
              <a:xfrm>
                <a:off x="2639325" y="40407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3"/>
              <p:cNvSpPr/>
              <p:nvPr/>
            </p:nvSpPr>
            <p:spPr>
              <a:xfrm>
                <a:off x="2639325" y="40287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3"/>
              <p:cNvSpPr/>
              <p:nvPr/>
            </p:nvSpPr>
            <p:spPr>
              <a:xfrm>
                <a:off x="2639325" y="40162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33"/>
              <p:cNvSpPr/>
              <p:nvPr/>
            </p:nvSpPr>
            <p:spPr>
              <a:xfrm>
                <a:off x="2639325" y="4004225"/>
                <a:ext cx="12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" extrusionOk="0">
                    <a:moveTo>
                      <a:pt x="0" y="0"/>
                    </a:moveTo>
                    <a:lnTo>
                      <a:pt x="51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33"/>
              <p:cNvSpPr/>
              <p:nvPr/>
            </p:nvSpPr>
            <p:spPr>
              <a:xfrm>
                <a:off x="2639325" y="39921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3"/>
              <p:cNvSpPr/>
              <p:nvPr/>
            </p:nvSpPr>
            <p:spPr>
              <a:xfrm>
                <a:off x="2639325" y="39797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33"/>
              <p:cNvSpPr/>
              <p:nvPr/>
            </p:nvSpPr>
            <p:spPr>
              <a:xfrm>
                <a:off x="2639325" y="39677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33"/>
              <p:cNvSpPr/>
              <p:nvPr/>
            </p:nvSpPr>
            <p:spPr>
              <a:xfrm>
                <a:off x="2639325" y="395562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33"/>
              <p:cNvSpPr/>
              <p:nvPr/>
            </p:nvSpPr>
            <p:spPr>
              <a:xfrm>
                <a:off x="2639325" y="3943200"/>
                <a:ext cx="12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" extrusionOk="0">
                    <a:moveTo>
                      <a:pt x="0" y="1"/>
                    </a:moveTo>
                    <a:lnTo>
                      <a:pt x="51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33"/>
              <p:cNvSpPr/>
              <p:nvPr/>
            </p:nvSpPr>
            <p:spPr>
              <a:xfrm>
                <a:off x="2639325" y="39311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33"/>
              <p:cNvSpPr/>
              <p:nvPr/>
            </p:nvSpPr>
            <p:spPr>
              <a:xfrm>
                <a:off x="2639325" y="39191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33"/>
              <p:cNvSpPr/>
              <p:nvPr/>
            </p:nvSpPr>
            <p:spPr>
              <a:xfrm>
                <a:off x="2639325" y="39066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33"/>
              <p:cNvSpPr/>
              <p:nvPr/>
            </p:nvSpPr>
            <p:spPr>
              <a:xfrm>
                <a:off x="2639325" y="389462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33"/>
              <p:cNvSpPr/>
              <p:nvPr/>
            </p:nvSpPr>
            <p:spPr>
              <a:xfrm>
                <a:off x="2639325" y="3882575"/>
                <a:ext cx="12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" extrusionOk="0">
                    <a:moveTo>
                      <a:pt x="0" y="1"/>
                    </a:moveTo>
                    <a:lnTo>
                      <a:pt x="51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15" name="Google Shape;1015;p33"/>
            <p:cNvSpPr/>
            <p:nvPr/>
          </p:nvSpPr>
          <p:spPr>
            <a:xfrm>
              <a:off x="2466375" y="4064100"/>
              <a:ext cx="121300" cy="190875"/>
            </a:xfrm>
            <a:custGeom>
              <a:avLst/>
              <a:gdLst/>
              <a:ahLst/>
              <a:cxnLst/>
              <a:rect l="l" t="t" r="r" b="b"/>
              <a:pathLst>
                <a:path w="4852" h="7635" extrusionOk="0">
                  <a:moveTo>
                    <a:pt x="654" y="1"/>
                  </a:moveTo>
                  <a:lnTo>
                    <a:pt x="654" y="325"/>
                  </a:lnTo>
                  <a:cubicBezTo>
                    <a:pt x="654" y="560"/>
                    <a:pt x="527" y="762"/>
                    <a:pt x="340" y="885"/>
                  </a:cubicBezTo>
                  <a:cubicBezTo>
                    <a:pt x="247" y="948"/>
                    <a:pt x="1" y="1165"/>
                    <a:pt x="1" y="1463"/>
                  </a:cubicBezTo>
                  <a:lnTo>
                    <a:pt x="1" y="6638"/>
                  </a:lnTo>
                  <a:cubicBezTo>
                    <a:pt x="1" y="7183"/>
                    <a:pt x="434" y="7635"/>
                    <a:pt x="993" y="7635"/>
                  </a:cubicBezTo>
                  <a:lnTo>
                    <a:pt x="3870" y="7635"/>
                  </a:lnTo>
                  <a:cubicBezTo>
                    <a:pt x="4415" y="7635"/>
                    <a:pt x="4851" y="7183"/>
                    <a:pt x="4851" y="6638"/>
                  </a:cubicBezTo>
                  <a:lnTo>
                    <a:pt x="4851" y="1463"/>
                  </a:lnTo>
                  <a:cubicBezTo>
                    <a:pt x="4851" y="1135"/>
                    <a:pt x="4710" y="963"/>
                    <a:pt x="4553" y="903"/>
                  </a:cubicBezTo>
                  <a:cubicBezTo>
                    <a:pt x="4336" y="792"/>
                    <a:pt x="4198" y="575"/>
                    <a:pt x="4198" y="325"/>
                  </a:cubicBezTo>
                  <a:lnTo>
                    <a:pt x="4198" y="1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3"/>
            <p:cNvSpPr/>
            <p:nvPr/>
          </p:nvSpPr>
          <p:spPr>
            <a:xfrm>
              <a:off x="2466375" y="4113825"/>
              <a:ext cx="121300" cy="141150"/>
            </a:xfrm>
            <a:custGeom>
              <a:avLst/>
              <a:gdLst/>
              <a:ahLst/>
              <a:cxnLst/>
              <a:rect l="l" t="t" r="r" b="b"/>
              <a:pathLst>
                <a:path w="4852" h="5646" extrusionOk="0">
                  <a:moveTo>
                    <a:pt x="1" y="0"/>
                  </a:moveTo>
                  <a:lnTo>
                    <a:pt x="1" y="4649"/>
                  </a:lnTo>
                  <a:cubicBezTo>
                    <a:pt x="1" y="5194"/>
                    <a:pt x="434" y="5646"/>
                    <a:pt x="993" y="5646"/>
                  </a:cubicBezTo>
                  <a:lnTo>
                    <a:pt x="3870" y="5646"/>
                  </a:lnTo>
                  <a:cubicBezTo>
                    <a:pt x="4415" y="5646"/>
                    <a:pt x="4851" y="5194"/>
                    <a:pt x="4851" y="4649"/>
                  </a:cubicBezTo>
                  <a:lnTo>
                    <a:pt x="4851" y="0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3"/>
            <p:cNvSpPr/>
            <p:nvPr/>
          </p:nvSpPr>
          <p:spPr>
            <a:xfrm>
              <a:off x="2474500" y="4089750"/>
              <a:ext cx="10575" cy="13275"/>
            </a:xfrm>
            <a:custGeom>
              <a:avLst/>
              <a:gdLst/>
              <a:ahLst/>
              <a:cxnLst/>
              <a:rect l="l" t="t" r="r" b="b"/>
              <a:pathLst>
                <a:path w="423" h="531" extrusionOk="0">
                  <a:moveTo>
                    <a:pt x="422" y="1"/>
                  </a:moveTo>
                  <a:lnTo>
                    <a:pt x="422" y="1"/>
                  </a:lnTo>
                  <a:cubicBezTo>
                    <a:pt x="30" y="109"/>
                    <a:pt x="0" y="530"/>
                    <a:pt x="0" y="530"/>
                  </a:cubicBezTo>
                  <a:lnTo>
                    <a:pt x="422" y="1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3"/>
            <p:cNvSpPr/>
            <p:nvPr/>
          </p:nvSpPr>
          <p:spPr>
            <a:xfrm>
              <a:off x="2539425" y="4064100"/>
              <a:ext cx="48250" cy="49750"/>
            </a:xfrm>
            <a:custGeom>
              <a:avLst/>
              <a:gdLst/>
              <a:ahLst/>
              <a:cxnLst/>
              <a:rect l="l" t="t" r="r" b="b"/>
              <a:pathLst>
                <a:path w="1930" h="1990" extrusionOk="0">
                  <a:moveTo>
                    <a:pt x="15" y="1"/>
                  </a:moveTo>
                  <a:lnTo>
                    <a:pt x="0" y="1989"/>
                  </a:lnTo>
                  <a:lnTo>
                    <a:pt x="1929" y="1989"/>
                  </a:lnTo>
                  <a:lnTo>
                    <a:pt x="1929" y="1463"/>
                  </a:lnTo>
                  <a:cubicBezTo>
                    <a:pt x="1929" y="1135"/>
                    <a:pt x="1788" y="963"/>
                    <a:pt x="1631" y="903"/>
                  </a:cubicBezTo>
                  <a:cubicBezTo>
                    <a:pt x="1414" y="792"/>
                    <a:pt x="1276" y="575"/>
                    <a:pt x="1276" y="325"/>
                  </a:cubicBezTo>
                  <a:lnTo>
                    <a:pt x="1276" y="1"/>
                  </a:lnTo>
                  <a:close/>
                </a:path>
              </a:pathLst>
            </a:custGeom>
            <a:solidFill>
              <a:srgbClr val="E0E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3"/>
            <p:cNvSpPr/>
            <p:nvPr/>
          </p:nvSpPr>
          <p:spPr>
            <a:xfrm>
              <a:off x="2537825" y="4113825"/>
              <a:ext cx="49850" cy="141150"/>
            </a:xfrm>
            <a:custGeom>
              <a:avLst/>
              <a:gdLst/>
              <a:ahLst/>
              <a:cxnLst/>
              <a:rect l="l" t="t" r="r" b="b"/>
              <a:pathLst>
                <a:path w="1994" h="5646" extrusionOk="0">
                  <a:moveTo>
                    <a:pt x="64" y="0"/>
                  </a:moveTo>
                  <a:lnTo>
                    <a:pt x="1" y="5646"/>
                  </a:lnTo>
                  <a:lnTo>
                    <a:pt x="1012" y="5646"/>
                  </a:lnTo>
                  <a:cubicBezTo>
                    <a:pt x="1557" y="5646"/>
                    <a:pt x="1993" y="5194"/>
                    <a:pt x="1993" y="4649"/>
                  </a:cubicBezTo>
                  <a:lnTo>
                    <a:pt x="1993" y="0"/>
                  </a:lnTo>
                  <a:close/>
                </a:path>
              </a:pathLst>
            </a:custGeom>
            <a:solidFill>
              <a:srgbClr val="E9A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3"/>
            <p:cNvSpPr/>
            <p:nvPr/>
          </p:nvSpPr>
          <p:spPr>
            <a:xfrm>
              <a:off x="2465925" y="4137975"/>
              <a:ext cx="121750" cy="73800"/>
            </a:xfrm>
            <a:custGeom>
              <a:avLst/>
              <a:gdLst/>
              <a:ahLst/>
              <a:cxnLst/>
              <a:rect l="l" t="t" r="r" b="b"/>
              <a:pathLst>
                <a:path w="4870" h="2952" extrusionOk="0">
                  <a:moveTo>
                    <a:pt x="0" y="1"/>
                  </a:moveTo>
                  <a:lnTo>
                    <a:pt x="0" y="2952"/>
                  </a:lnTo>
                  <a:lnTo>
                    <a:pt x="4869" y="2952"/>
                  </a:lnTo>
                  <a:lnTo>
                    <a:pt x="4869" y="1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3"/>
            <p:cNvSpPr/>
            <p:nvPr/>
          </p:nvSpPr>
          <p:spPr>
            <a:xfrm>
              <a:off x="2477575" y="4164750"/>
              <a:ext cx="12150" cy="14400"/>
            </a:xfrm>
            <a:custGeom>
              <a:avLst/>
              <a:gdLst/>
              <a:ahLst/>
              <a:cxnLst/>
              <a:rect l="l" t="t" r="r" b="b"/>
              <a:pathLst>
                <a:path w="486" h="576" extrusionOk="0">
                  <a:moveTo>
                    <a:pt x="1" y="0"/>
                  </a:moveTo>
                  <a:lnTo>
                    <a:pt x="187" y="575"/>
                  </a:lnTo>
                  <a:lnTo>
                    <a:pt x="265" y="575"/>
                  </a:lnTo>
                  <a:lnTo>
                    <a:pt x="486" y="0"/>
                  </a:lnTo>
                  <a:lnTo>
                    <a:pt x="407" y="0"/>
                  </a:lnTo>
                  <a:lnTo>
                    <a:pt x="299" y="280"/>
                  </a:lnTo>
                  <a:cubicBezTo>
                    <a:pt x="280" y="359"/>
                    <a:pt x="251" y="437"/>
                    <a:pt x="236" y="497"/>
                  </a:cubicBezTo>
                  <a:cubicBezTo>
                    <a:pt x="221" y="422"/>
                    <a:pt x="206" y="359"/>
                    <a:pt x="172" y="280"/>
                  </a:cubicBezTo>
                  <a:lnTo>
                    <a:pt x="79" y="0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3"/>
            <p:cNvSpPr/>
            <p:nvPr/>
          </p:nvSpPr>
          <p:spPr>
            <a:xfrm>
              <a:off x="2488875" y="4164750"/>
              <a:ext cx="12050" cy="14400"/>
            </a:xfrm>
            <a:custGeom>
              <a:avLst/>
              <a:gdLst/>
              <a:ahLst/>
              <a:cxnLst/>
              <a:rect l="l" t="t" r="r" b="b"/>
              <a:pathLst>
                <a:path w="482" h="576" extrusionOk="0">
                  <a:moveTo>
                    <a:pt x="235" y="64"/>
                  </a:moveTo>
                  <a:cubicBezTo>
                    <a:pt x="250" y="94"/>
                    <a:pt x="250" y="124"/>
                    <a:pt x="265" y="172"/>
                  </a:cubicBezTo>
                  <a:lnTo>
                    <a:pt x="328" y="329"/>
                  </a:lnTo>
                  <a:lnTo>
                    <a:pt x="157" y="329"/>
                  </a:lnTo>
                  <a:lnTo>
                    <a:pt x="202" y="172"/>
                  </a:lnTo>
                  <a:cubicBezTo>
                    <a:pt x="220" y="124"/>
                    <a:pt x="220" y="94"/>
                    <a:pt x="235" y="64"/>
                  </a:cubicBezTo>
                  <a:close/>
                  <a:moveTo>
                    <a:pt x="187" y="0"/>
                  </a:moveTo>
                  <a:lnTo>
                    <a:pt x="0" y="575"/>
                  </a:lnTo>
                  <a:lnTo>
                    <a:pt x="78" y="575"/>
                  </a:lnTo>
                  <a:lnTo>
                    <a:pt x="142" y="389"/>
                  </a:lnTo>
                  <a:lnTo>
                    <a:pt x="343" y="389"/>
                  </a:lnTo>
                  <a:lnTo>
                    <a:pt x="407" y="575"/>
                  </a:lnTo>
                  <a:lnTo>
                    <a:pt x="481" y="575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3"/>
            <p:cNvSpPr/>
            <p:nvPr/>
          </p:nvSpPr>
          <p:spPr>
            <a:xfrm>
              <a:off x="2501725" y="4164375"/>
              <a:ext cx="10850" cy="14775"/>
            </a:xfrm>
            <a:custGeom>
              <a:avLst/>
              <a:gdLst/>
              <a:ahLst/>
              <a:cxnLst/>
              <a:rect l="l" t="t" r="r" b="b"/>
              <a:pathLst>
                <a:path w="434" h="591" extrusionOk="0">
                  <a:moveTo>
                    <a:pt x="311" y="1"/>
                  </a:moveTo>
                  <a:cubicBezTo>
                    <a:pt x="124" y="1"/>
                    <a:pt x="1" y="124"/>
                    <a:pt x="1" y="310"/>
                  </a:cubicBezTo>
                  <a:cubicBezTo>
                    <a:pt x="1" y="497"/>
                    <a:pt x="124" y="590"/>
                    <a:pt x="296" y="590"/>
                  </a:cubicBezTo>
                  <a:cubicBezTo>
                    <a:pt x="359" y="590"/>
                    <a:pt x="419" y="575"/>
                    <a:pt x="434" y="575"/>
                  </a:cubicBezTo>
                  <a:lnTo>
                    <a:pt x="419" y="512"/>
                  </a:lnTo>
                  <a:cubicBezTo>
                    <a:pt x="389" y="530"/>
                    <a:pt x="341" y="530"/>
                    <a:pt x="311" y="530"/>
                  </a:cubicBezTo>
                  <a:cubicBezTo>
                    <a:pt x="154" y="530"/>
                    <a:pt x="79" y="437"/>
                    <a:pt x="79" y="295"/>
                  </a:cubicBezTo>
                  <a:cubicBezTo>
                    <a:pt x="79" y="157"/>
                    <a:pt x="173" y="64"/>
                    <a:pt x="311" y="64"/>
                  </a:cubicBezTo>
                  <a:cubicBezTo>
                    <a:pt x="359" y="64"/>
                    <a:pt x="389" y="79"/>
                    <a:pt x="419" y="94"/>
                  </a:cubicBezTo>
                  <a:lnTo>
                    <a:pt x="434" y="30"/>
                  </a:lnTo>
                  <a:cubicBezTo>
                    <a:pt x="419" y="15"/>
                    <a:pt x="374" y="1"/>
                    <a:pt x="311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3"/>
            <p:cNvSpPr/>
            <p:nvPr/>
          </p:nvSpPr>
          <p:spPr>
            <a:xfrm>
              <a:off x="2513775" y="4164375"/>
              <a:ext cx="10925" cy="14775"/>
            </a:xfrm>
            <a:custGeom>
              <a:avLst/>
              <a:gdLst/>
              <a:ahLst/>
              <a:cxnLst/>
              <a:rect l="l" t="t" r="r" b="b"/>
              <a:pathLst>
                <a:path w="437" h="591" extrusionOk="0">
                  <a:moveTo>
                    <a:pt x="295" y="1"/>
                  </a:moveTo>
                  <a:cubicBezTo>
                    <a:pt x="123" y="1"/>
                    <a:pt x="0" y="124"/>
                    <a:pt x="0" y="310"/>
                  </a:cubicBezTo>
                  <a:cubicBezTo>
                    <a:pt x="0" y="497"/>
                    <a:pt x="123" y="590"/>
                    <a:pt x="280" y="590"/>
                  </a:cubicBezTo>
                  <a:cubicBezTo>
                    <a:pt x="358" y="590"/>
                    <a:pt x="403" y="575"/>
                    <a:pt x="437" y="575"/>
                  </a:cubicBezTo>
                  <a:lnTo>
                    <a:pt x="418" y="512"/>
                  </a:lnTo>
                  <a:cubicBezTo>
                    <a:pt x="388" y="530"/>
                    <a:pt x="344" y="530"/>
                    <a:pt x="295" y="530"/>
                  </a:cubicBezTo>
                  <a:cubicBezTo>
                    <a:pt x="157" y="530"/>
                    <a:pt x="79" y="437"/>
                    <a:pt x="79" y="295"/>
                  </a:cubicBezTo>
                  <a:cubicBezTo>
                    <a:pt x="79" y="157"/>
                    <a:pt x="172" y="64"/>
                    <a:pt x="295" y="64"/>
                  </a:cubicBezTo>
                  <a:cubicBezTo>
                    <a:pt x="358" y="64"/>
                    <a:pt x="388" y="79"/>
                    <a:pt x="418" y="94"/>
                  </a:cubicBezTo>
                  <a:lnTo>
                    <a:pt x="437" y="30"/>
                  </a:lnTo>
                  <a:cubicBezTo>
                    <a:pt x="418" y="15"/>
                    <a:pt x="373" y="1"/>
                    <a:pt x="295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3"/>
            <p:cNvSpPr/>
            <p:nvPr/>
          </p:nvSpPr>
          <p:spPr>
            <a:xfrm>
              <a:off x="2527025" y="4164750"/>
              <a:ext cx="1875" cy="14400"/>
            </a:xfrm>
            <a:custGeom>
              <a:avLst/>
              <a:gdLst/>
              <a:ahLst/>
              <a:cxnLst/>
              <a:rect l="l" t="t" r="r" b="b"/>
              <a:pathLst>
                <a:path w="75" h="576" extrusionOk="0">
                  <a:moveTo>
                    <a:pt x="0" y="0"/>
                  </a:moveTo>
                  <a:lnTo>
                    <a:pt x="0" y="575"/>
                  </a:lnTo>
                  <a:lnTo>
                    <a:pt x="75" y="57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3"/>
            <p:cNvSpPr/>
            <p:nvPr/>
          </p:nvSpPr>
          <p:spPr>
            <a:xfrm>
              <a:off x="2532050" y="4164750"/>
              <a:ext cx="10850" cy="14400"/>
            </a:xfrm>
            <a:custGeom>
              <a:avLst/>
              <a:gdLst/>
              <a:ahLst/>
              <a:cxnLst/>
              <a:rect l="l" t="t" r="r" b="b"/>
              <a:pathLst>
                <a:path w="434" h="576" extrusionOk="0">
                  <a:moveTo>
                    <a:pt x="1" y="0"/>
                  </a:moveTo>
                  <a:lnTo>
                    <a:pt x="1" y="575"/>
                  </a:lnTo>
                  <a:lnTo>
                    <a:pt x="79" y="575"/>
                  </a:lnTo>
                  <a:lnTo>
                    <a:pt x="79" y="329"/>
                  </a:lnTo>
                  <a:cubicBezTo>
                    <a:pt x="79" y="236"/>
                    <a:pt x="79" y="157"/>
                    <a:pt x="60" y="94"/>
                  </a:cubicBezTo>
                  <a:lnTo>
                    <a:pt x="79" y="94"/>
                  </a:lnTo>
                  <a:cubicBezTo>
                    <a:pt x="94" y="157"/>
                    <a:pt x="139" y="217"/>
                    <a:pt x="172" y="280"/>
                  </a:cubicBezTo>
                  <a:lnTo>
                    <a:pt x="359" y="575"/>
                  </a:lnTo>
                  <a:lnTo>
                    <a:pt x="433" y="575"/>
                  </a:lnTo>
                  <a:lnTo>
                    <a:pt x="433" y="0"/>
                  </a:lnTo>
                  <a:lnTo>
                    <a:pt x="374" y="0"/>
                  </a:lnTo>
                  <a:lnTo>
                    <a:pt x="374" y="236"/>
                  </a:lnTo>
                  <a:lnTo>
                    <a:pt x="374" y="467"/>
                  </a:lnTo>
                  <a:lnTo>
                    <a:pt x="374" y="482"/>
                  </a:lnTo>
                  <a:cubicBezTo>
                    <a:pt x="340" y="422"/>
                    <a:pt x="310" y="359"/>
                    <a:pt x="266" y="280"/>
                  </a:cubicBezTo>
                  <a:lnTo>
                    <a:pt x="79" y="0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3"/>
            <p:cNvSpPr/>
            <p:nvPr/>
          </p:nvSpPr>
          <p:spPr>
            <a:xfrm>
              <a:off x="2546050" y="4164750"/>
              <a:ext cx="8125" cy="14400"/>
            </a:xfrm>
            <a:custGeom>
              <a:avLst/>
              <a:gdLst/>
              <a:ahLst/>
              <a:cxnLst/>
              <a:rect l="l" t="t" r="r" b="b"/>
              <a:pathLst>
                <a:path w="325" h="576" extrusionOk="0">
                  <a:moveTo>
                    <a:pt x="0" y="0"/>
                  </a:moveTo>
                  <a:lnTo>
                    <a:pt x="0" y="575"/>
                  </a:lnTo>
                  <a:lnTo>
                    <a:pt x="325" y="575"/>
                  </a:lnTo>
                  <a:lnTo>
                    <a:pt x="325" y="515"/>
                  </a:lnTo>
                  <a:lnTo>
                    <a:pt x="79" y="515"/>
                  </a:lnTo>
                  <a:lnTo>
                    <a:pt x="79" y="295"/>
                  </a:lnTo>
                  <a:lnTo>
                    <a:pt x="310" y="295"/>
                  </a:lnTo>
                  <a:lnTo>
                    <a:pt x="310" y="236"/>
                  </a:lnTo>
                  <a:lnTo>
                    <a:pt x="79" y="236"/>
                  </a:lnTo>
                  <a:lnTo>
                    <a:pt x="79" y="64"/>
                  </a:lnTo>
                  <a:lnTo>
                    <a:pt x="310" y="64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3"/>
            <p:cNvSpPr/>
            <p:nvPr/>
          </p:nvSpPr>
          <p:spPr>
            <a:xfrm>
              <a:off x="2511800" y="4188075"/>
              <a:ext cx="2750" cy="8600"/>
            </a:xfrm>
            <a:custGeom>
              <a:avLst/>
              <a:gdLst/>
              <a:ahLst/>
              <a:cxnLst/>
              <a:rect l="l" t="t" r="r" b="b"/>
              <a:pathLst>
                <a:path w="110" h="344" extrusionOk="0">
                  <a:moveTo>
                    <a:pt x="64" y="0"/>
                  </a:moveTo>
                  <a:lnTo>
                    <a:pt x="1" y="49"/>
                  </a:lnTo>
                  <a:lnTo>
                    <a:pt x="1" y="79"/>
                  </a:lnTo>
                  <a:lnTo>
                    <a:pt x="64" y="49"/>
                  </a:lnTo>
                  <a:lnTo>
                    <a:pt x="64" y="344"/>
                  </a:lnTo>
                  <a:lnTo>
                    <a:pt x="109" y="344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5A6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3"/>
            <p:cNvSpPr/>
            <p:nvPr/>
          </p:nvSpPr>
          <p:spPr>
            <a:xfrm>
              <a:off x="2517675" y="4188075"/>
              <a:ext cx="5450" cy="8600"/>
            </a:xfrm>
            <a:custGeom>
              <a:avLst/>
              <a:gdLst/>
              <a:ahLst/>
              <a:cxnLst/>
              <a:rect l="l" t="t" r="r" b="b"/>
              <a:pathLst>
                <a:path w="218" h="344" extrusionOk="0">
                  <a:moveTo>
                    <a:pt x="109" y="30"/>
                  </a:moveTo>
                  <a:cubicBezTo>
                    <a:pt x="154" y="30"/>
                    <a:pt x="169" y="94"/>
                    <a:pt x="169" y="172"/>
                  </a:cubicBezTo>
                  <a:cubicBezTo>
                    <a:pt x="169" y="265"/>
                    <a:pt x="154" y="310"/>
                    <a:pt x="109" y="310"/>
                  </a:cubicBezTo>
                  <a:cubicBezTo>
                    <a:pt x="61" y="310"/>
                    <a:pt x="31" y="265"/>
                    <a:pt x="31" y="172"/>
                  </a:cubicBezTo>
                  <a:cubicBezTo>
                    <a:pt x="31" y="79"/>
                    <a:pt x="61" y="30"/>
                    <a:pt x="109" y="30"/>
                  </a:cubicBezTo>
                  <a:close/>
                  <a:moveTo>
                    <a:pt x="109" y="0"/>
                  </a:moveTo>
                  <a:cubicBezTo>
                    <a:pt x="46" y="0"/>
                    <a:pt x="1" y="64"/>
                    <a:pt x="1" y="172"/>
                  </a:cubicBezTo>
                  <a:cubicBezTo>
                    <a:pt x="1" y="280"/>
                    <a:pt x="31" y="344"/>
                    <a:pt x="109" y="344"/>
                  </a:cubicBezTo>
                  <a:cubicBezTo>
                    <a:pt x="169" y="344"/>
                    <a:pt x="217" y="280"/>
                    <a:pt x="217" y="172"/>
                  </a:cubicBezTo>
                  <a:cubicBezTo>
                    <a:pt x="217" y="64"/>
                    <a:pt x="188" y="0"/>
                    <a:pt x="109" y="0"/>
                  </a:cubicBezTo>
                  <a:close/>
                </a:path>
              </a:pathLst>
            </a:custGeom>
            <a:solidFill>
              <a:srgbClr val="F5A6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3"/>
            <p:cNvSpPr/>
            <p:nvPr/>
          </p:nvSpPr>
          <p:spPr>
            <a:xfrm>
              <a:off x="2527400" y="4190400"/>
              <a:ext cx="8975" cy="6275"/>
            </a:xfrm>
            <a:custGeom>
              <a:avLst/>
              <a:gdLst/>
              <a:ahLst/>
              <a:cxnLst/>
              <a:rect l="l" t="t" r="r" b="b"/>
              <a:pathLst>
                <a:path w="359" h="251" extrusionOk="0">
                  <a:moveTo>
                    <a:pt x="0" y="1"/>
                  </a:moveTo>
                  <a:lnTo>
                    <a:pt x="0" y="64"/>
                  </a:lnTo>
                  <a:lnTo>
                    <a:pt x="0" y="251"/>
                  </a:lnTo>
                  <a:lnTo>
                    <a:pt x="45" y="251"/>
                  </a:lnTo>
                  <a:lnTo>
                    <a:pt x="45" y="94"/>
                  </a:lnTo>
                  <a:lnTo>
                    <a:pt x="45" y="79"/>
                  </a:lnTo>
                  <a:cubicBezTo>
                    <a:pt x="45" y="49"/>
                    <a:pt x="78" y="30"/>
                    <a:pt x="108" y="30"/>
                  </a:cubicBezTo>
                  <a:cubicBezTo>
                    <a:pt x="138" y="30"/>
                    <a:pt x="153" y="64"/>
                    <a:pt x="153" y="94"/>
                  </a:cubicBezTo>
                  <a:lnTo>
                    <a:pt x="153" y="251"/>
                  </a:lnTo>
                  <a:lnTo>
                    <a:pt x="202" y="251"/>
                  </a:lnTo>
                  <a:lnTo>
                    <a:pt x="202" y="94"/>
                  </a:lnTo>
                  <a:lnTo>
                    <a:pt x="202" y="79"/>
                  </a:lnTo>
                  <a:cubicBezTo>
                    <a:pt x="202" y="49"/>
                    <a:pt x="231" y="30"/>
                    <a:pt x="246" y="30"/>
                  </a:cubicBezTo>
                  <a:cubicBezTo>
                    <a:pt x="295" y="30"/>
                    <a:pt x="310" y="64"/>
                    <a:pt x="310" y="109"/>
                  </a:cubicBezTo>
                  <a:lnTo>
                    <a:pt x="310" y="251"/>
                  </a:lnTo>
                  <a:lnTo>
                    <a:pt x="358" y="251"/>
                  </a:lnTo>
                  <a:lnTo>
                    <a:pt x="358" y="109"/>
                  </a:lnTo>
                  <a:cubicBezTo>
                    <a:pt x="358" y="15"/>
                    <a:pt x="310" y="1"/>
                    <a:pt x="265" y="1"/>
                  </a:cubicBezTo>
                  <a:cubicBezTo>
                    <a:pt x="246" y="1"/>
                    <a:pt x="231" y="1"/>
                    <a:pt x="216" y="15"/>
                  </a:cubicBezTo>
                  <a:cubicBezTo>
                    <a:pt x="202" y="15"/>
                    <a:pt x="202" y="30"/>
                    <a:pt x="187" y="49"/>
                  </a:cubicBezTo>
                  <a:cubicBezTo>
                    <a:pt x="172" y="15"/>
                    <a:pt x="153" y="1"/>
                    <a:pt x="123" y="1"/>
                  </a:cubicBezTo>
                  <a:cubicBezTo>
                    <a:pt x="78" y="1"/>
                    <a:pt x="45" y="15"/>
                    <a:pt x="30" y="49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F5A6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3"/>
            <p:cNvSpPr/>
            <p:nvPr/>
          </p:nvSpPr>
          <p:spPr>
            <a:xfrm>
              <a:off x="2538200" y="4187325"/>
              <a:ext cx="875" cy="9350"/>
            </a:xfrm>
            <a:custGeom>
              <a:avLst/>
              <a:gdLst/>
              <a:ahLst/>
              <a:cxnLst/>
              <a:rect l="l" t="t" r="r" b="b"/>
              <a:pathLst>
                <a:path w="35" h="374" extrusionOk="0">
                  <a:moveTo>
                    <a:pt x="1" y="0"/>
                  </a:moveTo>
                  <a:lnTo>
                    <a:pt x="1" y="374"/>
                  </a:lnTo>
                  <a:lnTo>
                    <a:pt x="34" y="37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5A6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3"/>
            <p:cNvSpPr/>
            <p:nvPr/>
          </p:nvSpPr>
          <p:spPr>
            <a:xfrm>
              <a:off x="2467125" y="4040025"/>
              <a:ext cx="119700" cy="31100"/>
            </a:xfrm>
            <a:custGeom>
              <a:avLst/>
              <a:gdLst/>
              <a:ahLst/>
              <a:cxnLst/>
              <a:rect l="l" t="t" r="r" b="b"/>
              <a:pathLst>
                <a:path w="4788" h="1244" extrusionOk="0">
                  <a:moveTo>
                    <a:pt x="482" y="1"/>
                  </a:moveTo>
                  <a:cubicBezTo>
                    <a:pt x="217" y="1"/>
                    <a:pt x="1" y="217"/>
                    <a:pt x="1" y="482"/>
                  </a:cubicBezTo>
                  <a:lnTo>
                    <a:pt x="1" y="762"/>
                  </a:lnTo>
                  <a:cubicBezTo>
                    <a:pt x="1" y="1027"/>
                    <a:pt x="217" y="1243"/>
                    <a:pt x="482" y="1243"/>
                  </a:cubicBezTo>
                  <a:lnTo>
                    <a:pt x="4306" y="1243"/>
                  </a:lnTo>
                  <a:cubicBezTo>
                    <a:pt x="4571" y="1243"/>
                    <a:pt x="4788" y="1027"/>
                    <a:pt x="4788" y="762"/>
                  </a:cubicBezTo>
                  <a:lnTo>
                    <a:pt x="4788" y="482"/>
                  </a:lnTo>
                  <a:cubicBezTo>
                    <a:pt x="4788" y="217"/>
                    <a:pt x="4571" y="1"/>
                    <a:pt x="430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3"/>
            <p:cNvSpPr/>
            <p:nvPr/>
          </p:nvSpPr>
          <p:spPr>
            <a:xfrm>
              <a:off x="2532050" y="4040025"/>
              <a:ext cx="54775" cy="31100"/>
            </a:xfrm>
            <a:custGeom>
              <a:avLst/>
              <a:gdLst/>
              <a:ahLst/>
              <a:cxnLst/>
              <a:rect l="l" t="t" r="r" b="b"/>
              <a:pathLst>
                <a:path w="2191" h="1244" extrusionOk="0">
                  <a:moveTo>
                    <a:pt x="1" y="1"/>
                  </a:moveTo>
                  <a:lnTo>
                    <a:pt x="1" y="1243"/>
                  </a:lnTo>
                  <a:lnTo>
                    <a:pt x="1709" y="1243"/>
                  </a:lnTo>
                  <a:cubicBezTo>
                    <a:pt x="1974" y="1243"/>
                    <a:pt x="2191" y="1027"/>
                    <a:pt x="2191" y="762"/>
                  </a:cubicBezTo>
                  <a:lnTo>
                    <a:pt x="2191" y="482"/>
                  </a:lnTo>
                  <a:cubicBezTo>
                    <a:pt x="2191" y="217"/>
                    <a:pt x="1974" y="1"/>
                    <a:pt x="1709" y="1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3"/>
            <p:cNvSpPr/>
            <p:nvPr/>
          </p:nvSpPr>
          <p:spPr>
            <a:xfrm>
              <a:off x="2408825" y="4248325"/>
              <a:ext cx="366150" cy="10950"/>
            </a:xfrm>
            <a:custGeom>
              <a:avLst/>
              <a:gdLst/>
              <a:ahLst/>
              <a:cxnLst/>
              <a:rect l="l" t="t" r="r" b="b"/>
              <a:pathLst>
                <a:path w="14646" h="438" extrusionOk="0">
                  <a:moveTo>
                    <a:pt x="217" y="1"/>
                  </a:moveTo>
                  <a:cubicBezTo>
                    <a:pt x="109" y="1"/>
                    <a:pt x="1" y="94"/>
                    <a:pt x="1" y="217"/>
                  </a:cubicBezTo>
                  <a:cubicBezTo>
                    <a:pt x="1" y="344"/>
                    <a:pt x="109" y="437"/>
                    <a:pt x="217" y="437"/>
                  </a:cubicBezTo>
                  <a:lnTo>
                    <a:pt x="14429" y="437"/>
                  </a:lnTo>
                  <a:cubicBezTo>
                    <a:pt x="14552" y="437"/>
                    <a:pt x="14646" y="344"/>
                    <a:pt x="14646" y="217"/>
                  </a:cubicBezTo>
                  <a:cubicBezTo>
                    <a:pt x="14646" y="94"/>
                    <a:pt x="14552" y="1"/>
                    <a:pt x="1442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2507;p55"/>
          <p:cNvSpPr txBox="1">
            <a:spLocks noGrp="1"/>
          </p:cNvSpPr>
          <p:nvPr>
            <p:ph type="title" idx="2"/>
          </p:nvPr>
        </p:nvSpPr>
        <p:spPr>
          <a:xfrm>
            <a:off x="3352800" y="666750"/>
            <a:ext cx="47244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Next</a:t>
            </a:r>
            <a:endParaRPr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" name="Google Shape;1735;p49"/>
          <p:cNvSpPr txBox="1">
            <a:spLocks noGrp="1"/>
          </p:cNvSpPr>
          <p:nvPr>
            <p:ph type="title"/>
          </p:nvPr>
        </p:nvSpPr>
        <p:spPr>
          <a:xfrm>
            <a:off x="304800" y="361950"/>
            <a:ext cx="7704000" cy="84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5.Phantosmia</a:t>
            </a:r>
            <a:endParaRPr sz="1400">
              <a:solidFill>
                <a:schemeClr val="tx1"/>
              </a:solidFill>
            </a:endParaRPr>
          </a:p>
        </p:txBody>
      </p:sp>
      <p:sp>
        <p:nvSpPr>
          <p:cNvPr id="1736" name="Google Shape;1736;p49"/>
          <p:cNvSpPr txBox="1">
            <a:spLocks noGrp="1"/>
          </p:cNvSpPr>
          <p:nvPr>
            <p:ph type="body" idx="1"/>
          </p:nvPr>
        </p:nvSpPr>
        <p:spPr>
          <a:xfrm>
            <a:off x="1600200" y="1200150"/>
            <a:ext cx="5562600" cy="23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600"/>
              </a:spcAft>
              <a:buNone/>
            </a:pPr>
            <a:r>
              <a:rPr lang="en-US" sz="1200" dirty="0" err="1" smtClean="0">
                <a:solidFill>
                  <a:schemeClr val="tx1"/>
                </a:solidFill>
              </a:rPr>
              <a:t>Phantosmia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kelainan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pada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indra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penciuman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dimana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hidung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mengalami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halusinasi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pada</a:t>
            </a:r>
            <a:r>
              <a:rPr lang="en-US" sz="1200" dirty="0" smtClean="0">
                <a:solidFill>
                  <a:schemeClr val="tx1"/>
                </a:solidFill>
              </a:rPr>
              <a:t> aroma </a:t>
            </a:r>
            <a:r>
              <a:rPr lang="en-US" sz="1200" dirty="0" err="1" smtClean="0">
                <a:solidFill>
                  <a:schemeClr val="tx1"/>
                </a:solidFill>
              </a:rPr>
              <a:t>atau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bau-bauan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sebenarnya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tidak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Jadi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halu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bukan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hanya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menyerang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pikiran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saja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hidung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kita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juga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bisa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halu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lho</a:t>
            </a:r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err="1" smtClean="0">
                <a:solidFill>
                  <a:schemeClr val="tx1"/>
                </a:solidFill>
              </a:rPr>
              <a:t>Cedera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kepala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hebat</a:t>
            </a:r>
            <a:r>
              <a:rPr lang="en-US" sz="1200" dirty="0" smtClean="0">
                <a:solidFill>
                  <a:schemeClr val="tx1"/>
                </a:solidFill>
              </a:rPr>
              <a:t>, sinusitis </a:t>
            </a:r>
            <a:r>
              <a:rPr lang="en-US" sz="1200" dirty="0" err="1" smtClean="0">
                <a:solidFill>
                  <a:schemeClr val="tx1"/>
                </a:solidFill>
              </a:rPr>
              <a:t>kronis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kerusakan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saraf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indra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penciuman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merupakan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penyebab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utama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penyakit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ini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endParaRPr sz="1200">
              <a:solidFill>
                <a:schemeClr val="tx1"/>
              </a:solidFill>
            </a:endParaRPr>
          </a:p>
        </p:txBody>
      </p:sp>
      <p:grpSp>
        <p:nvGrpSpPr>
          <p:cNvPr id="1737" name="Google Shape;1737;p49"/>
          <p:cNvGrpSpPr/>
          <p:nvPr/>
        </p:nvGrpSpPr>
        <p:grpSpPr>
          <a:xfrm>
            <a:off x="3810000" y="4400550"/>
            <a:ext cx="449351" cy="134550"/>
            <a:chOff x="826998" y="3699099"/>
            <a:chExt cx="449351" cy="134550"/>
          </a:xfrm>
        </p:grpSpPr>
        <p:sp>
          <p:nvSpPr>
            <p:cNvPr id="1738" name="Google Shape;1738;p49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49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49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1" name="Google Shape;1741;p49"/>
          <p:cNvGrpSpPr/>
          <p:nvPr/>
        </p:nvGrpSpPr>
        <p:grpSpPr>
          <a:xfrm>
            <a:off x="6934200" y="3714750"/>
            <a:ext cx="2064904" cy="1303220"/>
            <a:chOff x="5796800" y="3670950"/>
            <a:chExt cx="452800" cy="285725"/>
          </a:xfrm>
        </p:grpSpPr>
        <p:sp>
          <p:nvSpPr>
            <p:cNvPr id="1742" name="Google Shape;1742;p49"/>
            <p:cNvSpPr/>
            <p:nvPr/>
          </p:nvSpPr>
          <p:spPr>
            <a:xfrm>
              <a:off x="6026550" y="3907375"/>
              <a:ext cx="18225" cy="16125"/>
            </a:xfrm>
            <a:custGeom>
              <a:avLst/>
              <a:gdLst/>
              <a:ahLst/>
              <a:cxnLst/>
              <a:rect l="l" t="t" r="r" b="b"/>
              <a:pathLst>
                <a:path w="729" h="645" extrusionOk="0">
                  <a:moveTo>
                    <a:pt x="379" y="0"/>
                  </a:moveTo>
                  <a:cubicBezTo>
                    <a:pt x="333" y="0"/>
                    <a:pt x="288" y="9"/>
                    <a:pt x="247" y="28"/>
                  </a:cubicBezTo>
                  <a:cubicBezTo>
                    <a:pt x="109" y="106"/>
                    <a:pt x="0" y="293"/>
                    <a:pt x="187" y="416"/>
                  </a:cubicBezTo>
                  <a:cubicBezTo>
                    <a:pt x="307" y="484"/>
                    <a:pt x="415" y="645"/>
                    <a:pt x="535" y="645"/>
                  </a:cubicBezTo>
                  <a:cubicBezTo>
                    <a:pt x="553" y="645"/>
                    <a:pt x="571" y="641"/>
                    <a:pt x="590" y="632"/>
                  </a:cubicBezTo>
                  <a:cubicBezTo>
                    <a:pt x="728" y="554"/>
                    <a:pt x="728" y="274"/>
                    <a:pt x="653" y="151"/>
                  </a:cubicBezTo>
                  <a:cubicBezTo>
                    <a:pt x="598" y="53"/>
                    <a:pt x="488" y="0"/>
                    <a:pt x="379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9"/>
            <p:cNvSpPr/>
            <p:nvPr/>
          </p:nvSpPr>
          <p:spPr>
            <a:xfrm>
              <a:off x="6112825" y="3708000"/>
              <a:ext cx="9725" cy="7200"/>
            </a:xfrm>
            <a:custGeom>
              <a:avLst/>
              <a:gdLst/>
              <a:ahLst/>
              <a:cxnLst/>
              <a:rect l="l" t="t" r="r" b="b"/>
              <a:pathLst>
                <a:path w="389" h="288" extrusionOk="0">
                  <a:moveTo>
                    <a:pt x="175" y="1"/>
                  </a:moveTo>
                  <a:cubicBezTo>
                    <a:pt x="126" y="1"/>
                    <a:pt x="82" y="25"/>
                    <a:pt x="61" y="74"/>
                  </a:cubicBezTo>
                  <a:cubicBezTo>
                    <a:pt x="16" y="134"/>
                    <a:pt x="1" y="246"/>
                    <a:pt x="109" y="261"/>
                  </a:cubicBezTo>
                  <a:cubicBezTo>
                    <a:pt x="161" y="261"/>
                    <a:pt x="227" y="287"/>
                    <a:pt x="278" y="287"/>
                  </a:cubicBezTo>
                  <a:cubicBezTo>
                    <a:pt x="303" y="287"/>
                    <a:pt x="325" y="281"/>
                    <a:pt x="340" y="261"/>
                  </a:cubicBezTo>
                  <a:cubicBezTo>
                    <a:pt x="389" y="182"/>
                    <a:pt x="325" y="74"/>
                    <a:pt x="262" y="26"/>
                  </a:cubicBezTo>
                  <a:cubicBezTo>
                    <a:pt x="234" y="9"/>
                    <a:pt x="204" y="1"/>
                    <a:pt x="175" y="1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49"/>
            <p:cNvSpPr/>
            <p:nvPr/>
          </p:nvSpPr>
          <p:spPr>
            <a:xfrm>
              <a:off x="5875725" y="3679650"/>
              <a:ext cx="9725" cy="7200"/>
            </a:xfrm>
            <a:custGeom>
              <a:avLst/>
              <a:gdLst/>
              <a:ahLst/>
              <a:cxnLst/>
              <a:rect l="l" t="t" r="r" b="b"/>
              <a:pathLst>
                <a:path w="389" h="288" extrusionOk="0">
                  <a:moveTo>
                    <a:pt x="175" y="0"/>
                  </a:moveTo>
                  <a:cubicBezTo>
                    <a:pt x="124" y="0"/>
                    <a:pt x="75" y="25"/>
                    <a:pt x="45" y="74"/>
                  </a:cubicBezTo>
                  <a:cubicBezTo>
                    <a:pt x="0" y="134"/>
                    <a:pt x="0" y="242"/>
                    <a:pt x="108" y="261"/>
                  </a:cubicBezTo>
                  <a:cubicBezTo>
                    <a:pt x="161" y="261"/>
                    <a:pt x="226" y="287"/>
                    <a:pt x="278" y="287"/>
                  </a:cubicBezTo>
                  <a:cubicBezTo>
                    <a:pt x="304" y="287"/>
                    <a:pt x="327" y="280"/>
                    <a:pt x="343" y="261"/>
                  </a:cubicBezTo>
                  <a:cubicBezTo>
                    <a:pt x="388" y="197"/>
                    <a:pt x="325" y="74"/>
                    <a:pt x="265" y="25"/>
                  </a:cubicBezTo>
                  <a:cubicBezTo>
                    <a:pt x="236" y="9"/>
                    <a:pt x="205" y="0"/>
                    <a:pt x="175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49"/>
            <p:cNvSpPr/>
            <p:nvPr/>
          </p:nvSpPr>
          <p:spPr>
            <a:xfrm>
              <a:off x="6173000" y="3689225"/>
              <a:ext cx="3200" cy="3100"/>
            </a:xfrm>
            <a:custGeom>
              <a:avLst/>
              <a:gdLst/>
              <a:ahLst/>
              <a:cxnLst/>
              <a:rect l="l" t="t" r="r" b="b"/>
              <a:pathLst>
                <a:path w="128" h="124" extrusionOk="0">
                  <a:moveTo>
                    <a:pt x="64" y="1"/>
                  </a:moveTo>
                  <a:cubicBezTo>
                    <a:pt x="34" y="1"/>
                    <a:pt x="0" y="30"/>
                    <a:pt x="0" y="64"/>
                  </a:cubicBezTo>
                  <a:cubicBezTo>
                    <a:pt x="0" y="94"/>
                    <a:pt x="34" y="124"/>
                    <a:pt x="64" y="124"/>
                  </a:cubicBezTo>
                  <a:cubicBezTo>
                    <a:pt x="94" y="124"/>
                    <a:pt x="127" y="94"/>
                    <a:pt x="127" y="64"/>
                  </a:cubicBezTo>
                  <a:cubicBezTo>
                    <a:pt x="127" y="30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9"/>
            <p:cNvSpPr/>
            <p:nvPr/>
          </p:nvSpPr>
          <p:spPr>
            <a:xfrm>
              <a:off x="6124875" y="3871875"/>
              <a:ext cx="3100" cy="3200"/>
            </a:xfrm>
            <a:custGeom>
              <a:avLst/>
              <a:gdLst/>
              <a:ahLst/>
              <a:cxnLst/>
              <a:rect l="l" t="t" r="r" b="b"/>
              <a:pathLst>
                <a:path w="124" h="128" extrusionOk="0">
                  <a:moveTo>
                    <a:pt x="60" y="0"/>
                  </a:moveTo>
                  <a:cubicBezTo>
                    <a:pt x="30" y="0"/>
                    <a:pt x="0" y="34"/>
                    <a:pt x="0" y="64"/>
                  </a:cubicBezTo>
                  <a:cubicBezTo>
                    <a:pt x="0" y="94"/>
                    <a:pt x="30" y="127"/>
                    <a:pt x="60" y="127"/>
                  </a:cubicBezTo>
                  <a:cubicBezTo>
                    <a:pt x="93" y="127"/>
                    <a:pt x="123" y="94"/>
                    <a:pt x="123" y="64"/>
                  </a:cubicBezTo>
                  <a:cubicBezTo>
                    <a:pt x="123" y="34"/>
                    <a:pt x="93" y="0"/>
                    <a:pt x="60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49"/>
            <p:cNvSpPr/>
            <p:nvPr/>
          </p:nvSpPr>
          <p:spPr>
            <a:xfrm>
              <a:off x="5986900" y="38913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0" y="0"/>
                  </a:moveTo>
                  <a:cubicBezTo>
                    <a:pt x="31" y="0"/>
                    <a:pt x="1" y="30"/>
                    <a:pt x="1" y="60"/>
                  </a:cubicBezTo>
                  <a:cubicBezTo>
                    <a:pt x="1" y="93"/>
                    <a:pt x="31" y="123"/>
                    <a:pt x="60" y="123"/>
                  </a:cubicBezTo>
                  <a:cubicBezTo>
                    <a:pt x="94" y="123"/>
                    <a:pt x="124" y="93"/>
                    <a:pt x="124" y="60"/>
                  </a:cubicBezTo>
                  <a:cubicBezTo>
                    <a:pt x="124" y="30"/>
                    <a:pt x="94" y="0"/>
                    <a:pt x="60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49"/>
            <p:cNvSpPr/>
            <p:nvPr/>
          </p:nvSpPr>
          <p:spPr>
            <a:xfrm>
              <a:off x="5944100" y="3691925"/>
              <a:ext cx="36575" cy="62250"/>
            </a:xfrm>
            <a:custGeom>
              <a:avLst/>
              <a:gdLst/>
              <a:ahLst/>
              <a:cxnLst/>
              <a:rect l="l" t="t" r="r" b="b"/>
              <a:pathLst>
                <a:path w="1463" h="2490" extrusionOk="0">
                  <a:moveTo>
                    <a:pt x="731" y="1"/>
                  </a:moveTo>
                  <a:cubicBezTo>
                    <a:pt x="328" y="1"/>
                    <a:pt x="0" y="329"/>
                    <a:pt x="0" y="732"/>
                  </a:cubicBezTo>
                  <a:lnTo>
                    <a:pt x="0" y="1758"/>
                  </a:lnTo>
                  <a:cubicBezTo>
                    <a:pt x="0" y="2161"/>
                    <a:pt x="328" y="2490"/>
                    <a:pt x="731" y="2490"/>
                  </a:cubicBezTo>
                  <a:cubicBezTo>
                    <a:pt x="1134" y="2490"/>
                    <a:pt x="1463" y="2161"/>
                    <a:pt x="1463" y="1758"/>
                  </a:cubicBezTo>
                  <a:lnTo>
                    <a:pt x="1463" y="732"/>
                  </a:lnTo>
                  <a:cubicBezTo>
                    <a:pt x="1463" y="329"/>
                    <a:pt x="1134" y="1"/>
                    <a:pt x="731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49"/>
            <p:cNvSpPr/>
            <p:nvPr/>
          </p:nvSpPr>
          <p:spPr>
            <a:xfrm>
              <a:off x="5805375" y="3670950"/>
              <a:ext cx="437600" cy="249925"/>
            </a:xfrm>
            <a:custGeom>
              <a:avLst/>
              <a:gdLst/>
              <a:ahLst/>
              <a:cxnLst/>
              <a:rect l="l" t="t" r="r" b="b"/>
              <a:pathLst>
                <a:path w="17504" h="9997" extrusionOk="0">
                  <a:moveTo>
                    <a:pt x="7974" y="0"/>
                  </a:moveTo>
                  <a:cubicBezTo>
                    <a:pt x="7493" y="0"/>
                    <a:pt x="7090" y="388"/>
                    <a:pt x="7090" y="888"/>
                  </a:cubicBezTo>
                  <a:lnTo>
                    <a:pt x="7090" y="1896"/>
                  </a:lnTo>
                  <a:lnTo>
                    <a:pt x="6810" y="1896"/>
                  </a:lnTo>
                  <a:cubicBezTo>
                    <a:pt x="5922" y="1896"/>
                    <a:pt x="5068" y="2224"/>
                    <a:pt x="4478" y="2814"/>
                  </a:cubicBezTo>
                  <a:lnTo>
                    <a:pt x="247" y="6933"/>
                  </a:lnTo>
                  <a:cubicBezTo>
                    <a:pt x="94" y="7090"/>
                    <a:pt x="1" y="7306"/>
                    <a:pt x="1" y="7511"/>
                  </a:cubicBezTo>
                  <a:lnTo>
                    <a:pt x="1" y="9996"/>
                  </a:lnTo>
                  <a:lnTo>
                    <a:pt x="16743" y="9996"/>
                  </a:lnTo>
                  <a:cubicBezTo>
                    <a:pt x="17164" y="9996"/>
                    <a:pt x="17504" y="9578"/>
                    <a:pt x="17504" y="9048"/>
                  </a:cubicBezTo>
                  <a:lnTo>
                    <a:pt x="17504" y="948"/>
                  </a:lnTo>
                  <a:cubicBezTo>
                    <a:pt x="17504" y="422"/>
                    <a:pt x="17164" y="0"/>
                    <a:pt x="167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49"/>
            <p:cNvSpPr/>
            <p:nvPr/>
          </p:nvSpPr>
          <p:spPr>
            <a:xfrm>
              <a:off x="6002025" y="3715625"/>
              <a:ext cx="221175" cy="188550"/>
            </a:xfrm>
            <a:custGeom>
              <a:avLst/>
              <a:gdLst/>
              <a:ahLst/>
              <a:cxnLst/>
              <a:rect l="l" t="t" r="r" b="b"/>
              <a:pathLst>
                <a:path w="8847" h="7542" extrusionOk="0">
                  <a:moveTo>
                    <a:pt x="8537" y="49"/>
                  </a:moveTo>
                  <a:cubicBezTo>
                    <a:pt x="8690" y="49"/>
                    <a:pt x="8817" y="157"/>
                    <a:pt x="8817" y="314"/>
                  </a:cubicBezTo>
                  <a:lnTo>
                    <a:pt x="8817" y="7232"/>
                  </a:lnTo>
                  <a:cubicBezTo>
                    <a:pt x="8817" y="7385"/>
                    <a:pt x="8690" y="7511"/>
                    <a:pt x="8537" y="7511"/>
                  </a:cubicBezTo>
                  <a:lnTo>
                    <a:pt x="295" y="7511"/>
                  </a:lnTo>
                  <a:cubicBezTo>
                    <a:pt x="157" y="7511"/>
                    <a:pt x="30" y="7385"/>
                    <a:pt x="30" y="7232"/>
                  </a:cubicBezTo>
                  <a:lnTo>
                    <a:pt x="30" y="314"/>
                  </a:lnTo>
                  <a:cubicBezTo>
                    <a:pt x="30" y="157"/>
                    <a:pt x="157" y="49"/>
                    <a:pt x="295" y="49"/>
                  </a:cubicBezTo>
                  <a:close/>
                  <a:moveTo>
                    <a:pt x="295" y="1"/>
                  </a:moveTo>
                  <a:cubicBezTo>
                    <a:pt x="142" y="1"/>
                    <a:pt x="0" y="142"/>
                    <a:pt x="0" y="314"/>
                  </a:cubicBezTo>
                  <a:lnTo>
                    <a:pt x="0" y="7232"/>
                  </a:lnTo>
                  <a:cubicBezTo>
                    <a:pt x="0" y="7403"/>
                    <a:pt x="142" y="7541"/>
                    <a:pt x="295" y="7541"/>
                  </a:cubicBezTo>
                  <a:lnTo>
                    <a:pt x="8537" y="7541"/>
                  </a:lnTo>
                  <a:cubicBezTo>
                    <a:pt x="8705" y="7541"/>
                    <a:pt x="8847" y="7403"/>
                    <a:pt x="8847" y="7232"/>
                  </a:cubicBezTo>
                  <a:lnTo>
                    <a:pt x="8847" y="314"/>
                  </a:lnTo>
                  <a:cubicBezTo>
                    <a:pt x="8847" y="142"/>
                    <a:pt x="8705" y="1"/>
                    <a:pt x="8537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49"/>
            <p:cNvSpPr/>
            <p:nvPr/>
          </p:nvSpPr>
          <p:spPr>
            <a:xfrm>
              <a:off x="5982625" y="3814775"/>
              <a:ext cx="260350" cy="69625"/>
            </a:xfrm>
            <a:custGeom>
              <a:avLst/>
              <a:gdLst/>
              <a:ahLst/>
              <a:cxnLst/>
              <a:rect l="l" t="t" r="r" b="b"/>
              <a:pathLst>
                <a:path w="10414" h="2785" extrusionOk="0">
                  <a:moveTo>
                    <a:pt x="0" y="1"/>
                  </a:moveTo>
                  <a:lnTo>
                    <a:pt x="0" y="2784"/>
                  </a:lnTo>
                  <a:lnTo>
                    <a:pt x="10414" y="2784"/>
                  </a:lnTo>
                  <a:lnTo>
                    <a:pt x="10414" y="1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49"/>
            <p:cNvSpPr/>
            <p:nvPr/>
          </p:nvSpPr>
          <p:spPr>
            <a:xfrm>
              <a:off x="6019550" y="3836225"/>
              <a:ext cx="23825" cy="21875"/>
            </a:xfrm>
            <a:custGeom>
              <a:avLst/>
              <a:gdLst/>
              <a:ahLst/>
              <a:cxnLst/>
              <a:rect l="l" t="t" r="r" b="b"/>
              <a:pathLst>
                <a:path w="953" h="875" extrusionOk="0">
                  <a:moveTo>
                    <a:pt x="474" y="206"/>
                  </a:moveTo>
                  <a:lnTo>
                    <a:pt x="613" y="546"/>
                  </a:lnTo>
                  <a:lnTo>
                    <a:pt x="336" y="546"/>
                  </a:lnTo>
                  <a:lnTo>
                    <a:pt x="474" y="206"/>
                  </a:lnTo>
                  <a:close/>
                  <a:moveTo>
                    <a:pt x="377" y="1"/>
                  </a:moveTo>
                  <a:lnTo>
                    <a:pt x="1" y="874"/>
                  </a:lnTo>
                  <a:lnTo>
                    <a:pt x="202" y="874"/>
                  </a:lnTo>
                  <a:lnTo>
                    <a:pt x="273" y="706"/>
                  </a:lnTo>
                  <a:lnTo>
                    <a:pt x="676" y="706"/>
                  </a:lnTo>
                  <a:lnTo>
                    <a:pt x="743" y="874"/>
                  </a:lnTo>
                  <a:lnTo>
                    <a:pt x="952" y="874"/>
                  </a:lnTo>
                  <a:lnTo>
                    <a:pt x="5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49"/>
            <p:cNvSpPr/>
            <p:nvPr/>
          </p:nvSpPr>
          <p:spPr>
            <a:xfrm>
              <a:off x="6046600" y="3836225"/>
              <a:ext cx="24475" cy="21875"/>
            </a:xfrm>
            <a:custGeom>
              <a:avLst/>
              <a:gdLst/>
              <a:ahLst/>
              <a:cxnLst/>
              <a:rect l="l" t="t" r="r" b="b"/>
              <a:pathLst>
                <a:path w="979" h="875" extrusionOk="0">
                  <a:moveTo>
                    <a:pt x="1" y="1"/>
                  </a:moveTo>
                  <a:lnTo>
                    <a:pt x="1" y="874"/>
                  </a:lnTo>
                  <a:lnTo>
                    <a:pt x="176" y="874"/>
                  </a:lnTo>
                  <a:lnTo>
                    <a:pt x="176" y="285"/>
                  </a:lnTo>
                  <a:lnTo>
                    <a:pt x="426" y="785"/>
                  </a:lnTo>
                  <a:lnTo>
                    <a:pt x="553" y="785"/>
                  </a:lnTo>
                  <a:lnTo>
                    <a:pt x="799" y="285"/>
                  </a:lnTo>
                  <a:lnTo>
                    <a:pt x="799" y="874"/>
                  </a:lnTo>
                  <a:lnTo>
                    <a:pt x="978" y="874"/>
                  </a:lnTo>
                  <a:lnTo>
                    <a:pt x="978" y="1"/>
                  </a:lnTo>
                  <a:lnTo>
                    <a:pt x="758" y="1"/>
                  </a:lnTo>
                  <a:lnTo>
                    <a:pt x="489" y="538"/>
                  </a:lnTo>
                  <a:lnTo>
                    <a:pt x="2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49"/>
            <p:cNvSpPr/>
            <p:nvPr/>
          </p:nvSpPr>
          <p:spPr>
            <a:xfrm>
              <a:off x="6077575" y="3836225"/>
              <a:ext cx="18575" cy="21875"/>
            </a:xfrm>
            <a:custGeom>
              <a:avLst/>
              <a:gdLst/>
              <a:ahLst/>
              <a:cxnLst/>
              <a:rect l="l" t="t" r="r" b="b"/>
              <a:pathLst>
                <a:path w="743" h="875" extrusionOk="0">
                  <a:moveTo>
                    <a:pt x="388" y="161"/>
                  </a:moveTo>
                  <a:cubicBezTo>
                    <a:pt x="426" y="161"/>
                    <a:pt x="456" y="169"/>
                    <a:pt x="478" y="188"/>
                  </a:cubicBezTo>
                  <a:cubicBezTo>
                    <a:pt x="500" y="202"/>
                    <a:pt x="508" y="225"/>
                    <a:pt x="508" y="255"/>
                  </a:cubicBezTo>
                  <a:cubicBezTo>
                    <a:pt x="508" y="288"/>
                    <a:pt x="500" y="311"/>
                    <a:pt x="478" y="329"/>
                  </a:cubicBezTo>
                  <a:cubicBezTo>
                    <a:pt x="456" y="344"/>
                    <a:pt x="426" y="355"/>
                    <a:pt x="388" y="355"/>
                  </a:cubicBezTo>
                  <a:lnTo>
                    <a:pt x="194" y="355"/>
                  </a:lnTo>
                  <a:lnTo>
                    <a:pt x="194" y="161"/>
                  </a:lnTo>
                  <a:close/>
                  <a:moveTo>
                    <a:pt x="407" y="508"/>
                  </a:moveTo>
                  <a:cubicBezTo>
                    <a:pt x="446" y="508"/>
                    <a:pt x="478" y="518"/>
                    <a:pt x="500" y="535"/>
                  </a:cubicBezTo>
                  <a:cubicBezTo>
                    <a:pt x="527" y="549"/>
                    <a:pt x="538" y="576"/>
                    <a:pt x="538" y="609"/>
                  </a:cubicBezTo>
                  <a:cubicBezTo>
                    <a:pt x="538" y="639"/>
                    <a:pt x="527" y="665"/>
                    <a:pt x="500" y="688"/>
                  </a:cubicBezTo>
                  <a:cubicBezTo>
                    <a:pt x="474" y="702"/>
                    <a:pt x="437" y="714"/>
                    <a:pt x="388" y="714"/>
                  </a:cubicBezTo>
                  <a:lnTo>
                    <a:pt x="194" y="714"/>
                  </a:lnTo>
                  <a:lnTo>
                    <a:pt x="194" y="508"/>
                  </a:lnTo>
                  <a:lnTo>
                    <a:pt x="388" y="508"/>
                  </a:lnTo>
                  <a:cubicBezTo>
                    <a:pt x="395" y="508"/>
                    <a:pt x="401" y="508"/>
                    <a:pt x="407" y="508"/>
                  </a:cubicBezTo>
                  <a:close/>
                  <a:moveTo>
                    <a:pt x="0" y="1"/>
                  </a:moveTo>
                  <a:lnTo>
                    <a:pt x="0" y="874"/>
                  </a:lnTo>
                  <a:lnTo>
                    <a:pt x="415" y="874"/>
                  </a:lnTo>
                  <a:cubicBezTo>
                    <a:pt x="515" y="874"/>
                    <a:pt x="594" y="852"/>
                    <a:pt x="653" y="811"/>
                  </a:cubicBezTo>
                  <a:cubicBezTo>
                    <a:pt x="713" y="766"/>
                    <a:pt x="743" y="706"/>
                    <a:pt x="743" y="632"/>
                  </a:cubicBezTo>
                  <a:cubicBezTo>
                    <a:pt x="743" y="576"/>
                    <a:pt x="724" y="527"/>
                    <a:pt x="694" y="490"/>
                  </a:cubicBezTo>
                  <a:cubicBezTo>
                    <a:pt x="661" y="449"/>
                    <a:pt x="616" y="423"/>
                    <a:pt x="560" y="411"/>
                  </a:cubicBezTo>
                  <a:cubicBezTo>
                    <a:pt x="609" y="400"/>
                    <a:pt x="642" y="378"/>
                    <a:pt x="668" y="344"/>
                  </a:cubicBezTo>
                  <a:cubicBezTo>
                    <a:pt x="698" y="307"/>
                    <a:pt x="709" y="266"/>
                    <a:pt x="709" y="221"/>
                  </a:cubicBezTo>
                  <a:cubicBezTo>
                    <a:pt x="709" y="154"/>
                    <a:pt x="683" y="102"/>
                    <a:pt x="627" y="61"/>
                  </a:cubicBezTo>
                  <a:cubicBezTo>
                    <a:pt x="571" y="23"/>
                    <a:pt x="497" y="1"/>
                    <a:pt x="4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49"/>
            <p:cNvSpPr/>
            <p:nvPr/>
          </p:nvSpPr>
          <p:spPr>
            <a:xfrm>
              <a:off x="6102100" y="3836225"/>
              <a:ext cx="19350" cy="22225"/>
            </a:xfrm>
            <a:custGeom>
              <a:avLst/>
              <a:gdLst/>
              <a:ahLst/>
              <a:cxnLst/>
              <a:rect l="l" t="t" r="r" b="b"/>
              <a:pathLst>
                <a:path w="774" h="889" extrusionOk="0">
                  <a:moveTo>
                    <a:pt x="1" y="1"/>
                  </a:moveTo>
                  <a:lnTo>
                    <a:pt x="1" y="516"/>
                  </a:lnTo>
                  <a:cubicBezTo>
                    <a:pt x="1" y="590"/>
                    <a:pt x="16" y="658"/>
                    <a:pt x="46" y="714"/>
                  </a:cubicBezTo>
                  <a:cubicBezTo>
                    <a:pt x="79" y="770"/>
                    <a:pt x="124" y="811"/>
                    <a:pt x="184" y="844"/>
                  </a:cubicBezTo>
                  <a:cubicBezTo>
                    <a:pt x="240" y="874"/>
                    <a:pt x="310" y="889"/>
                    <a:pt x="389" y="889"/>
                  </a:cubicBezTo>
                  <a:cubicBezTo>
                    <a:pt x="467" y="889"/>
                    <a:pt x="538" y="874"/>
                    <a:pt x="594" y="844"/>
                  </a:cubicBezTo>
                  <a:cubicBezTo>
                    <a:pt x="654" y="811"/>
                    <a:pt x="698" y="770"/>
                    <a:pt x="728" y="714"/>
                  </a:cubicBezTo>
                  <a:cubicBezTo>
                    <a:pt x="758" y="658"/>
                    <a:pt x="773" y="590"/>
                    <a:pt x="773" y="516"/>
                  </a:cubicBezTo>
                  <a:lnTo>
                    <a:pt x="773" y="1"/>
                  </a:lnTo>
                  <a:lnTo>
                    <a:pt x="579" y="1"/>
                  </a:lnTo>
                  <a:lnTo>
                    <a:pt x="579" y="516"/>
                  </a:lnTo>
                  <a:cubicBezTo>
                    <a:pt x="579" y="576"/>
                    <a:pt x="560" y="628"/>
                    <a:pt x="527" y="661"/>
                  </a:cubicBezTo>
                  <a:cubicBezTo>
                    <a:pt x="493" y="699"/>
                    <a:pt x="448" y="717"/>
                    <a:pt x="389" y="717"/>
                  </a:cubicBezTo>
                  <a:cubicBezTo>
                    <a:pt x="333" y="717"/>
                    <a:pt x="284" y="699"/>
                    <a:pt x="247" y="661"/>
                  </a:cubicBezTo>
                  <a:cubicBezTo>
                    <a:pt x="213" y="624"/>
                    <a:pt x="195" y="576"/>
                    <a:pt x="195" y="516"/>
                  </a:cubicBezTo>
                  <a:lnTo>
                    <a:pt x="1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49"/>
            <p:cNvSpPr/>
            <p:nvPr/>
          </p:nvSpPr>
          <p:spPr>
            <a:xfrm>
              <a:off x="6128225" y="3836225"/>
              <a:ext cx="14300" cy="21875"/>
            </a:xfrm>
            <a:custGeom>
              <a:avLst/>
              <a:gdLst/>
              <a:ahLst/>
              <a:cxnLst/>
              <a:rect l="l" t="t" r="r" b="b"/>
              <a:pathLst>
                <a:path w="572" h="875" extrusionOk="0">
                  <a:moveTo>
                    <a:pt x="0" y="1"/>
                  </a:moveTo>
                  <a:lnTo>
                    <a:pt x="0" y="874"/>
                  </a:lnTo>
                  <a:lnTo>
                    <a:pt x="571" y="874"/>
                  </a:lnTo>
                  <a:lnTo>
                    <a:pt x="571" y="702"/>
                  </a:lnTo>
                  <a:lnTo>
                    <a:pt x="198" y="702"/>
                  </a:lnTo>
                  <a:lnTo>
                    <a:pt x="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49"/>
            <p:cNvSpPr/>
            <p:nvPr/>
          </p:nvSpPr>
          <p:spPr>
            <a:xfrm>
              <a:off x="6145750" y="3836225"/>
              <a:ext cx="23925" cy="21875"/>
            </a:xfrm>
            <a:custGeom>
              <a:avLst/>
              <a:gdLst/>
              <a:ahLst/>
              <a:cxnLst/>
              <a:rect l="l" t="t" r="r" b="b"/>
              <a:pathLst>
                <a:path w="957" h="875" extrusionOk="0">
                  <a:moveTo>
                    <a:pt x="475" y="206"/>
                  </a:moveTo>
                  <a:lnTo>
                    <a:pt x="613" y="546"/>
                  </a:lnTo>
                  <a:lnTo>
                    <a:pt x="337" y="546"/>
                  </a:lnTo>
                  <a:lnTo>
                    <a:pt x="475" y="206"/>
                  </a:lnTo>
                  <a:close/>
                  <a:moveTo>
                    <a:pt x="382" y="1"/>
                  </a:moveTo>
                  <a:lnTo>
                    <a:pt x="1" y="874"/>
                  </a:lnTo>
                  <a:lnTo>
                    <a:pt x="206" y="874"/>
                  </a:lnTo>
                  <a:lnTo>
                    <a:pt x="273" y="706"/>
                  </a:lnTo>
                  <a:lnTo>
                    <a:pt x="676" y="706"/>
                  </a:lnTo>
                  <a:lnTo>
                    <a:pt x="743" y="874"/>
                  </a:lnTo>
                  <a:lnTo>
                    <a:pt x="956" y="874"/>
                  </a:lnTo>
                  <a:lnTo>
                    <a:pt x="5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49"/>
            <p:cNvSpPr/>
            <p:nvPr/>
          </p:nvSpPr>
          <p:spPr>
            <a:xfrm>
              <a:off x="6171875" y="3836225"/>
              <a:ext cx="19800" cy="21875"/>
            </a:xfrm>
            <a:custGeom>
              <a:avLst/>
              <a:gdLst/>
              <a:ahLst/>
              <a:cxnLst/>
              <a:rect l="l" t="t" r="r" b="b"/>
              <a:pathLst>
                <a:path w="792" h="875" extrusionOk="0">
                  <a:moveTo>
                    <a:pt x="1" y="1"/>
                  </a:moveTo>
                  <a:lnTo>
                    <a:pt x="1" y="874"/>
                  </a:lnTo>
                  <a:lnTo>
                    <a:pt x="191" y="874"/>
                  </a:lnTo>
                  <a:lnTo>
                    <a:pt x="191" y="314"/>
                  </a:lnTo>
                  <a:lnTo>
                    <a:pt x="613" y="874"/>
                  </a:lnTo>
                  <a:lnTo>
                    <a:pt x="792" y="874"/>
                  </a:lnTo>
                  <a:lnTo>
                    <a:pt x="792" y="1"/>
                  </a:lnTo>
                  <a:lnTo>
                    <a:pt x="605" y="1"/>
                  </a:lnTo>
                  <a:lnTo>
                    <a:pt x="605" y="564"/>
                  </a:lnTo>
                  <a:lnTo>
                    <a:pt x="1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49"/>
            <p:cNvSpPr/>
            <p:nvPr/>
          </p:nvSpPr>
          <p:spPr>
            <a:xfrm>
              <a:off x="6194825" y="3835950"/>
              <a:ext cx="20275" cy="22500"/>
            </a:xfrm>
            <a:custGeom>
              <a:avLst/>
              <a:gdLst/>
              <a:ahLst/>
              <a:cxnLst/>
              <a:rect l="l" t="t" r="r" b="b"/>
              <a:pathLst>
                <a:path w="811" h="900" extrusionOk="0">
                  <a:moveTo>
                    <a:pt x="467" y="1"/>
                  </a:moveTo>
                  <a:cubicBezTo>
                    <a:pt x="381" y="1"/>
                    <a:pt x="299" y="19"/>
                    <a:pt x="228" y="57"/>
                  </a:cubicBezTo>
                  <a:cubicBezTo>
                    <a:pt x="157" y="98"/>
                    <a:pt x="105" y="150"/>
                    <a:pt x="64" y="217"/>
                  </a:cubicBezTo>
                  <a:cubicBezTo>
                    <a:pt x="23" y="288"/>
                    <a:pt x="1" y="363"/>
                    <a:pt x="1" y="449"/>
                  </a:cubicBezTo>
                  <a:cubicBezTo>
                    <a:pt x="1" y="531"/>
                    <a:pt x="23" y="609"/>
                    <a:pt x="60" y="676"/>
                  </a:cubicBezTo>
                  <a:cubicBezTo>
                    <a:pt x="101" y="747"/>
                    <a:pt x="157" y="799"/>
                    <a:pt x="224" y="840"/>
                  </a:cubicBezTo>
                  <a:cubicBezTo>
                    <a:pt x="295" y="878"/>
                    <a:pt x="374" y="900"/>
                    <a:pt x="459" y="900"/>
                  </a:cubicBezTo>
                  <a:cubicBezTo>
                    <a:pt x="523" y="900"/>
                    <a:pt x="583" y="885"/>
                    <a:pt x="646" y="855"/>
                  </a:cubicBezTo>
                  <a:cubicBezTo>
                    <a:pt x="709" y="829"/>
                    <a:pt x="765" y="788"/>
                    <a:pt x="810" y="743"/>
                  </a:cubicBezTo>
                  <a:lnTo>
                    <a:pt x="695" y="616"/>
                  </a:lnTo>
                  <a:cubicBezTo>
                    <a:pt x="665" y="646"/>
                    <a:pt x="627" y="672"/>
                    <a:pt x="586" y="691"/>
                  </a:cubicBezTo>
                  <a:cubicBezTo>
                    <a:pt x="545" y="710"/>
                    <a:pt x="508" y="721"/>
                    <a:pt x="467" y="721"/>
                  </a:cubicBezTo>
                  <a:cubicBezTo>
                    <a:pt x="418" y="721"/>
                    <a:pt x="374" y="706"/>
                    <a:pt x="333" y="684"/>
                  </a:cubicBezTo>
                  <a:cubicBezTo>
                    <a:pt x="292" y="657"/>
                    <a:pt x="262" y="624"/>
                    <a:pt x="239" y="583"/>
                  </a:cubicBezTo>
                  <a:cubicBezTo>
                    <a:pt x="213" y="542"/>
                    <a:pt x="202" y="493"/>
                    <a:pt x="202" y="445"/>
                  </a:cubicBezTo>
                  <a:cubicBezTo>
                    <a:pt x="202" y="393"/>
                    <a:pt x="213" y="348"/>
                    <a:pt x="239" y="307"/>
                  </a:cubicBezTo>
                  <a:cubicBezTo>
                    <a:pt x="262" y="266"/>
                    <a:pt x="292" y="232"/>
                    <a:pt x="333" y="206"/>
                  </a:cubicBezTo>
                  <a:cubicBezTo>
                    <a:pt x="374" y="184"/>
                    <a:pt x="418" y="172"/>
                    <a:pt x="467" y="172"/>
                  </a:cubicBezTo>
                  <a:cubicBezTo>
                    <a:pt x="508" y="172"/>
                    <a:pt x="549" y="184"/>
                    <a:pt x="590" y="202"/>
                  </a:cubicBezTo>
                  <a:cubicBezTo>
                    <a:pt x="631" y="221"/>
                    <a:pt x="665" y="251"/>
                    <a:pt x="695" y="284"/>
                  </a:cubicBezTo>
                  <a:lnTo>
                    <a:pt x="810" y="146"/>
                  </a:lnTo>
                  <a:cubicBezTo>
                    <a:pt x="765" y="102"/>
                    <a:pt x="713" y="64"/>
                    <a:pt x="654" y="38"/>
                  </a:cubicBezTo>
                  <a:cubicBezTo>
                    <a:pt x="590" y="12"/>
                    <a:pt x="530" y="1"/>
                    <a:pt x="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49"/>
            <p:cNvSpPr/>
            <p:nvPr/>
          </p:nvSpPr>
          <p:spPr>
            <a:xfrm>
              <a:off x="6223175" y="3836225"/>
              <a:ext cx="16925" cy="21875"/>
            </a:xfrm>
            <a:custGeom>
              <a:avLst/>
              <a:gdLst/>
              <a:ahLst/>
              <a:cxnLst/>
              <a:rect l="l" t="t" r="r" b="b"/>
              <a:pathLst>
                <a:path w="677" h="875" extrusionOk="0">
                  <a:moveTo>
                    <a:pt x="1" y="1"/>
                  </a:moveTo>
                  <a:lnTo>
                    <a:pt x="1" y="874"/>
                  </a:lnTo>
                  <a:lnTo>
                    <a:pt x="676" y="874"/>
                  </a:lnTo>
                  <a:lnTo>
                    <a:pt x="676" y="710"/>
                  </a:lnTo>
                  <a:lnTo>
                    <a:pt x="199" y="710"/>
                  </a:lnTo>
                  <a:lnTo>
                    <a:pt x="199" y="520"/>
                  </a:lnTo>
                  <a:lnTo>
                    <a:pt x="616" y="520"/>
                  </a:lnTo>
                  <a:lnTo>
                    <a:pt x="616" y="355"/>
                  </a:lnTo>
                  <a:lnTo>
                    <a:pt x="199" y="355"/>
                  </a:lnTo>
                  <a:lnTo>
                    <a:pt x="199" y="165"/>
                  </a:lnTo>
                  <a:lnTo>
                    <a:pt x="665" y="165"/>
                  </a:lnTo>
                  <a:lnTo>
                    <a:pt x="6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49"/>
            <p:cNvSpPr/>
            <p:nvPr/>
          </p:nvSpPr>
          <p:spPr>
            <a:xfrm>
              <a:off x="6099575" y="3721875"/>
              <a:ext cx="70750" cy="74275"/>
            </a:xfrm>
            <a:custGeom>
              <a:avLst/>
              <a:gdLst/>
              <a:ahLst/>
              <a:cxnLst/>
              <a:rect l="l" t="t" r="r" b="b"/>
              <a:pathLst>
                <a:path w="2830" h="2971" extrusionOk="0">
                  <a:moveTo>
                    <a:pt x="1229" y="1"/>
                  </a:moveTo>
                  <a:cubicBezTo>
                    <a:pt x="1165" y="1"/>
                    <a:pt x="1120" y="64"/>
                    <a:pt x="1120" y="124"/>
                  </a:cubicBezTo>
                  <a:lnTo>
                    <a:pt x="1120" y="963"/>
                  </a:lnTo>
                  <a:lnTo>
                    <a:pt x="389" y="545"/>
                  </a:lnTo>
                  <a:cubicBezTo>
                    <a:pt x="368" y="534"/>
                    <a:pt x="346" y="529"/>
                    <a:pt x="324" y="529"/>
                  </a:cubicBezTo>
                  <a:cubicBezTo>
                    <a:pt x="280" y="529"/>
                    <a:pt x="240" y="550"/>
                    <a:pt x="217" y="590"/>
                  </a:cubicBezTo>
                  <a:lnTo>
                    <a:pt x="31" y="903"/>
                  </a:lnTo>
                  <a:cubicBezTo>
                    <a:pt x="1" y="963"/>
                    <a:pt x="31" y="1027"/>
                    <a:pt x="79" y="1071"/>
                  </a:cubicBezTo>
                  <a:lnTo>
                    <a:pt x="811" y="1493"/>
                  </a:lnTo>
                  <a:lnTo>
                    <a:pt x="79" y="1911"/>
                  </a:lnTo>
                  <a:cubicBezTo>
                    <a:pt x="31" y="1944"/>
                    <a:pt x="1" y="2023"/>
                    <a:pt x="31" y="2068"/>
                  </a:cubicBezTo>
                  <a:lnTo>
                    <a:pt x="217" y="2396"/>
                  </a:lnTo>
                  <a:cubicBezTo>
                    <a:pt x="239" y="2425"/>
                    <a:pt x="279" y="2448"/>
                    <a:pt x="321" y="2448"/>
                  </a:cubicBezTo>
                  <a:cubicBezTo>
                    <a:pt x="343" y="2448"/>
                    <a:pt x="367" y="2441"/>
                    <a:pt x="389" y="2426"/>
                  </a:cubicBezTo>
                  <a:lnTo>
                    <a:pt x="1120" y="2004"/>
                  </a:lnTo>
                  <a:lnTo>
                    <a:pt x="1120" y="2862"/>
                  </a:lnTo>
                  <a:cubicBezTo>
                    <a:pt x="1120" y="2922"/>
                    <a:pt x="1165" y="2971"/>
                    <a:pt x="1229" y="2971"/>
                  </a:cubicBezTo>
                  <a:lnTo>
                    <a:pt x="1602" y="2971"/>
                  </a:lnTo>
                  <a:cubicBezTo>
                    <a:pt x="1665" y="2971"/>
                    <a:pt x="1710" y="2922"/>
                    <a:pt x="1710" y="2862"/>
                  </a:cubicBezTo>
                  <a:lnTo>
                    <a:pt x="1710" y="2004"/>
                  </a:lnTo>
                  <a:lnTo>
                    <a:pt x="2441" y="2426"/>
                  </a:lnTo>
                  <a:cubicBezTo>
                    <a:pt x="2463" y="2441"/>
                    <a:pt x="2487" y="2448"/>
                    <a:pt x="2510" y="2448"/>
                  </a:cubicBezTo>
                  <a:cubicBezTo>
                    <a:pt x="2553" y="2448"/>
                    <a:pt x="2593" y="2425"/>
                    <a:pt x="2613" y="2396"/>
                  </a:cubicBezTo>
                  <a:lnTo>
                    <a:pt x="2799" y="2068"/>
                  </a:lnTo>
                  <a:cubicBezTo>
                    <a:pt x="2829" y="2023"/>
                    <a:pt x="2799" y="1944"/>
                    <a:pt x="2751" y="1911"/>
                  </a:cubicBezTo>
                  <a:lnTo>
                    <a:pt x="2023" y="1493"/>
                  </a:lnTo>
                  <a:lnTo>
                    <a:pt x="2751" y="1071"/>
                  </a:lnTo>
                  <a:cubicBezTo>
                    <a:pt x="2799" y="1027"/>
                    <a:pt x="2829" y="963"/>
                    <a:pt x="2799" y="903"/>
                  </a:cubicBezTo>
                  <a:lnTo>
                    <a:pt x="2613" y="590"/>
                  </a:lnTo>
                  <a:cubicBezTo>
                    <a:pt x="2593" y="550"/>
                    <a:pt x="2551" y="529"/>
                    <a:pt x="2507" y="529"/>
                  </a:cubicBezTo>
                  <a:cubicBezTo>
                    <a:pt x="2485" y="529"/>
                    <a:pt x="2462" y="534"/>
                    <a:pt x="2441" y="545"/>
                  </a:cubicBezTo>
                  <a:lnTo>
                    <a:pt x="1710" y="963"/>
                  </a:lnTo>
                  <a:lnTo>
                    <a:pt x="1710" y="124"/>
                  </a:lnTo>
                  <a:cubicBezTo>
                    <a:pt x="1710" y="64"/>
                    <a:pt x="1665" y="1"/>
                    <a:pt x="1602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49"/>
            <p:cNvSpPr/>
            <p:nvPr/>
          </p:nvSpPr>
          <p:spPr>
            <a:xfrm>
              <a:off x="5805375" y="3836150"/>
              <a:ext cx="177275" cy="49000"/>
            </a:xfrm>
            <a:custGeom>
              <a:avLst/>
              <a:gdLst/>
              <a:ahLst/>
              <a:cxnLst/>
              <a:rect l="l" t="t" r="r" b="b"/>
              <a:pathLst>
                <a:path w="7091" h="1960" extrusionOk="0">
                  <a:moveTo>
                    <a:pt x="590" y="0"/>
                  </a:moveTo>
                  <a:lnTo>
                    <a:pt x="247" y="325"/>
                  </a:lnTo>
                  <a:cubicBezTo>
                    <a:pt x="94" y="482"/>
                    <a:pt x="1" y="698"/>
                    <a:pt x="1" y="903"/>
                  </a:cubicBezTo>
                  <a:lnTo>
                    <a:pt x="1" y="1959"/>
                  </a:lnTo>
                  <a:lnTo>
                    <a:pt x="7090" y="1959"/>
                  </a:lnTo>
                  <a:lnTo>
                    <a:pt x="7090" y="0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49"/>
            <p:cNvSpPr/>
            <p:nvPr/>
          </p:nvSpPr>
          <p:spPr>
            <a:xfrm>
              <a:off x="5972925" y="3718325"/>
              <a:ext cx="9725" cy="202550"/>
            </a:xfrm>
            <a:custGeom>
              <a:avLst/>
              <a:gdLst/>
              <a:ahLst/>
              <a:cxnLst/>
              <a:rect l="l" t="t" r="r" b="b"/>
              <a:pathLst>
                <a:path w="389" h="8102" extrusionOk="0">
                  <a:moveTo>
                    <a:pt x="0" y="1"/>
                  </a:moveTo>
                  <a:lnTo>
                    <a:pt x="0" y="7153"/>
                  </a:lnTo>
                  <a:cubicBezTo>
                    <a:pt x="0" y="7683"/>
                    <a:pt x="15" y="8101"/>
                    <a:pt x="30" y="8101"/>
                  </a:cubicBezTo>
                  <a:lnTo>
                    <a:pt x="388" y="8101"/>
                  </a:lnTo>
                  <a:lnTo>
                    <a:pt x="388" y="1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49"/>
            <p:cNvSpPr/>
            <p:nvPr/>
          </p:nvSpPr>
          <p:spPr>
            <a:xfrm>
              <a:off x="5881500" y="3748650"/>
              <a:ext cx="82850" cy="80525"/>
            </a:xfrm>
            <a:custGeom>
              <a:avLst/>
              <a:gdLst/>
              <a:ahLst/>
              <a:cxnLst/>
              <a:rect l="l" t="t" r="r" b="b"/>
              <a:pathLst>
                <a:path w="3314" h="3221" extrusionOk="0">
                  <a:moveTo>
                    <a:pt x="2288" y="0"/>
                  </a:moveTo>
                  <a:cubicBezTo>
                    <a:pt x="2165" y="0"/>
                    <a:pt x="2053" y="49"/>
                    <a:pt x="1978" y="112"/>
                  </a:cubicBezTo>
                  <a:lnTo>
                    <a:pt x="0" y="1959"/>
                  </a:lnTo>
                  <a:lnTo>
                    <a:pt x="0" y="3220"/>
                  </a:lnTo>
                  <a:lnTo>
                    <a:pt x="3220" y="3220"/>
                  </a:lnTo>
                  <a:cubicBezTo>
                    <a:pt x="3265" y="3220"/>
                    <a:pt x="3314" y="3172"/>
                    <a:pt x="3314" y="3142"/>
                  </a:cubicBezTo>
                  <a:lnTo>
                    <a:pt x="3314" y="94"/>
                  </a:lnTo>
                  <a:cubicBezTo>
                    <a:pt x="3314" y="49"/>
                    <a:pt x="3265" y="0"/>
                    <a:pt x="32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49"/>
            <p:cNvSpPr/>
            <p:nvPr/>
          </p:nvSpPr>
          <p:spPr>
            <a:xfrm>
              <a:off x="5962000" y="3827200"/>
              <a:ext cx="2350" cy="1975"/>
            </a:xfrm>
            <a:custGeom>
              <a:avLst/>
              <a:gdLst/>
              <a:ahLst/>
              <a:cxnLst/>
              <a:rect l="l" t="t" r="r" b="b"/>
              <a:pathLst>
                <a:path w="94" h="79" extrusionOk="0">
                  <a:moveTo>
                    <a:pt x="94" y="0"/>
                  </a:moveTo>
                  <a:cubicBezTo>
                    <a:pt x="94" y="30"/>
                    <a:pt x="45" y="78"/>
                    <a:pt x="0" y="78"/>
                  </a:cubicBezTo>
                  <a:lnTo>
                    <a:pt x="64" y="78"/>
                  </a:lnTo>
                  <a:cubicBezTo>
                    <a:pt x="79" y="78"/>
                    <a:pt x="94" y="63"/>
                    <a:pt x="94" y="49"/>
                  </a:cubicBez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49"/>
            <p:cNvSpPr/>
            <p:nvPr/>
          </p:nvSpPr>
          <p:spPr>
            <a:xfrm>
              <a:off x="5934400" y="3799950"/>
              <a:ext cx="29950" cy="29225"/>
            </a:xfrm>
            <a:custGeom>
              <a:avLst/>
              <a:gdLst/>
              <a:ahLst/>
              <a:cxnLst/>
              <a:rect l="l" t="t" r="r" b="b"/>
              <a:pathLst>
                <a:path w="1198" h="1169" extrusionOk="0">
                  <a:moveTo>
                    <a:pt x="825" y="1"/>
                  </a:moveTo>
                  <a:cubicBezTo>
                    <a:pt x="776" y="1"/>
                    <a:pt x="746" y="19"/>
                    <a:pt x="716" y="34"/>
                  </a:cubicBezTo>
                  <a:lnTo>
                    <a:pt x="172" y="545"/>
                  </a:lnTo>
                  <a:cubicBezTo>
                    <a:pt x="63" y="639"/>
                    <a:pt x="0" y="795"/>
                    <a:pt x="0" y="952"/>
                  </a:cubicBezTo>
                  <a:lnTo>
                    <a:pt x="0" y="1168"/>
                  </a:lnTo>
                  <a:lnTo>
                    <a:pt x="1104" y="1168"/>
                  </a:lnTo>
                  <a:cubicBezTo>
                    <a:pt x="1149" y="1168"/>
                    <a:pt x="1198" y="1120"/>
                    <a:pt x="1198" y="1090"/>
                  </a:cubicBezTo>
                  <a:lnTo>
                    <a:pt x="1198" y="34"/>
                  </a:lnTo>
                  <a:cubicBezTo>
                    <a:pt x="1198" y="19"/>
                    <a:pt x="1183" y="1"/>
                    <a:pt x="1168" y="1"/>
                  </a:cubicBezTo>
                  <a:close/>
                </a:path>
              </a:pathLst>
            </a:custGeom>
            <a:solidFill>
              <a:srgbClr val="CCE9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49"/>
            <p:cNvSpPr/>
            <p:nvPr/>
          </p:nvSpPr>
          <p:spPr>
            <a:xfrm>
              <a:off x="5849700" y="3801900"/>
              <a:ext cx="27150" cy="27275"/>
            </a:xfrm>
            <a:custGeom>
              <a:avLst/>
              <a:gdLst/>
              <a:ahLst/>
              <a:cxnLst/>
              <a:rect l="l" t="t" r="r" b="b"/>
              <a:pathLst>
                <a:path w="1086" h="1091" extrusionOk="0">
                  <a:moveTo>
                    <a:pt x="1086" y="1"/>
                  </a:moveTo>
                  <a:lnTo>
                    <a:pt x="60" y="949"/>
                  </a:lnTo>
                  <a:cubicBezTo>
                    <a:pt x="0" y="997"/>
                    <a:pt x="45" y="1090"/>
                    <a:pt x="123" y="1090"/>
                  </a:cubicBezTo>
                  <a:lnTo>
                    <a:pt x="1086" y="1090"/>
                  </a:lnTo>
                  <a:lnTo>
                    <a:pt x="1086" y="1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49"/>
            <p:cNvSpPr/>
            <p:nvPr/>
          </p:nvSpPr>
          <p:spPr>
            <a:xfrm>
              <a:off x="5849325" y="3826825"/>
              <a:ext cx="2725" cy="1975"/>
            </a:xfrm>
            <a:custGeom>
              <a:avLst/>
              <a:gdLst/>
              <a:ahLst/>
              <a:cxnLst/>
              <a:rect l="l" t="t" r="r" b="b"/>
              <a:pathLst>
                <a:path w="109" h="79" extrusionOk="0">
                  <a:moveTo>
                    <a:pt x="45" y="0"/>
                  </a:moveTo>
                  <a:lnTo>
                    <a:pt x="15" y="30"/>
                  </a:lnTo>
                  <a:cubicBezTo>
                    <a:pt x="0" y="45"/>
                    <a:pt x="15" y="78"/>
                    <a:pt x="45" y="78"/>
                  </a:cubicBezTo>
                  <a:lnTo>
                    <a:pt x="108" y="78"/>
                  </a:lnTo>
                  <a:cubicBezTo>
                    <a:pt x="60" y="64"/>
                    <a:pt x="45" y="30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49"/>
            <p:cNvSpPr/>
            <p:nvPr/>
          </p:nvSpPr>
          <p:spPr>
            <a:xfrm>
              <a:off x="5850425" y="3817850"/>
              <a:ext cx="9725" cy="10950"/>
            </a:xfrm>
            <a:custGeom>
              <a:avLst/>
              <a:gdLst/>
              <a:ahLst/>
              <a:cxnLst/>
              <a:rect l="l" t="t" r="r" b="b"/>
              <a:pathLst>
                <a:path w="389" h="438" extrusionOk="0">
                  <a:moveTo>
                    <a:pt x="389" y="1"/>
                  </a:moveTo>
                  <a:lnTo>
                    <a:pt x="1" y="359"/>
                  </a:lnTo>
                  <a:cubicBezTo>
                    <a:pt x="1" y="389"/>
                    <a:pt x="16" y="423"/>
                    <a:pt x="64" y="437"/>
                  </a:cubicBezTo>
                  <a:lnTo>
                    <a:pt x="389" y="437"/>
                  </a:lnTo>
                  <a:lnTo>
                    <a:pt x="389" y="1"/>
                  </a:lnTo>
                  <a:close/>
                </a:path>
              </a:pathLst>
            </a:custGeom>
            <a:solidFill>
              <a:srgbClr val="CCE9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49"/>
            <p:cNvSpPr/>
            <p:nvPr/>
          </p:nvSpPr>
          <p:spPr>
            <a:xfrm>
              <a:off x="5802200" y="3862925"/>
              <a:ext cx="32675" cy="15975"/>
            </a:xfrm>
            <a:custGeom>
              <a:avLst/>
              <a:gdLst/>
              <a:ahLst/>
              <a:cxnLst/>
              <a:rect l="l" t="t" r="r" b="b"/>
              <a:pathLst>
                <a:path w="1307" h="639" extrusionOk="0">
                  <a:moveTo>
                    <a:pt x="423" y="0"/>
                  </a:moveTo>
                  <a:cubicBezTo>
                    <a:pt x="188" y="0"/>
                    <a:pt x="1" y="187"/>
                    <a:pt x="1" y="407"/>
                  </a:cubicBezTo>
                  <a:lnTo>
                    <a:pt x="1" y="638"/>
                  </a:lnTo>
                  <a:lnTo>
                    <a:pt x="1307" y="638"/>
                  </a:lnTo>
                  <a:lnTo>
                    <a:pt x="1307" y="265"/>
                  </a:lnTo>
                  <a:cubicBezTo>
                    <a:pt x="1307" y="127"/>
                    <a:pt x="1184" y="0"/>
                    <a:pt x="1027" y="0"/>
                  </a:cubicBezTo>
                  <a:close/>
                </a:path>
              </a:pathLst>
            </a:custGeom>
            <a:solidFill>
              <a:srgbClr val="EC6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49"/>
            <p:cNvSpPr/>
            <p:nvPr/>
          </p:nvSpPr>
          <p:spPr>
            <a:xfrm>
              <a:off x="5802200" y="3862925"/>
              <a:ext cx="17200" cy="15975"/>
            </a:xfrm>
            <a:custGeom>
              <a:avLst/>
              <a:gdLst/>
              <a:ahLst/>
              <a:cxnLst/>
              <a:rect l="l" t="t" r="r" b="b"/>
              <a:pathLst>
                <a:path w="688" h="639" extrusionOk="0">
                  <a:moveTo>
                    <a:pt x="423" y="0"/>
                  </a:moveTo>
                  <a:cubicBezTo>
                    <a:pt x="188" y="0"/>
                    <a:pt x="1" y="187"/>
                    <a:pt x="1" y="407"/>
                  </a:cubicBezTo>
                  <a:lnTo>
                    <a:pt x="1" y="638"/>
                  </a:lnTo>
                  <a:lnTo>
                    <a:pt x="687" y="638"/>
                  </a:lnTo>
                  <a:lnTo>
                    <a:pt x="687" y="265"/>
                  </a:lnTo>
                  <a:cubicBezTo>
                    <a:pt x="687" y="127"/>
                    <a:pt x="561" y="0"/>
                    <a:pt x="423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49"/>
            <p:cNvSpPr/>
            <p:nvPr/>
          </p:nvSpPr>
          <p:spPr>
            <a:xfrm>
              <a:off x="5983000" y="3670950"/>
              <a:ext cx="259975" cy="21000"/>
            </a:xfrm>
            <a:custGeom>
              <a:avLst/>
              <a:gdLst/>
              <a:ahLst/>
              <a:cxnLst/>
              <a:rect l="l" t="t" r="r" b="b"/>
              <a:pathLst>
                <a:path w="10399" h="840" extrusionOk="0">
                  <a:moveTo>
                    <a:pt x="884" y="0"/>
                  </a:moveTo>
                  <a:cubicBezTo>
                    <a:pt x="403" y="0"/>
                    <a:pt x="15" y="373"/>
                    <a:pt x="0" y="840"/>
                  </a:cubicBezTo>
                  <a:lnTo>
                    <a:pt x="10399" y="840"/>
                  </a:lnTo>
                  <a:cubicBezTo>
                    <a:pt x="10354" y="359"/>
                    <a:pt x="10026" y="0"/>
                    <a:pt x="963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49"/>
            <p:cNvSpPr/>
            <p:nvPr/>
          </p:nvSpPr>
          <p:spPr>
            <a:xfrm>
              <a:off x="5805375" y="3904150"/>
              <a:ext cx="437600" cy="16725"/>
            </a:xfrm>
            <a:custGeom>
              <a:avLst/>
              <a:gdLst/>
              <a:ahLst/>
              <a:cxnLst/>
              <a:rect l="l" t="t" r="r" b="b"/>
              <a:pathLst>
                <a:path w="17504" h="669" extrusionOk="0">
                  <a:moveTo>
                    <a:pt x="1" y="0"/>
                  </a:moveTo>
                  <a:lnTo>
                    <a:pt x="1" y="668"/>
                  </a:lnTo>
                  <a:lnTo>
                    <a:pt x="17504" y="668"/>
                  </a:lnTo>
                  <a:lnTo>
                    <a:pt x="17504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49"/>
            <p:cNvSpPr/>
            <p:nvPr/>
          </p:nvSpPr>
          <p:spPr>
            <a:xfrm>
              <a:off x="6096875" y="3882025"/>
              <a:ext cx="74275" cy="74650"/>
            </a:xfrm>
            <a:custGeom>
              <a:avLst/>
              <a:gdLst/>
              <a:ahLst/>
              <a:cxnLst/>
              <a:rect l="l" t="t" r="r" b="b"/>
              <a:pathLst>
                <a:path w="2971" h="2986" extrusionOk="0">
                  <a:moveTo>
                    <a:pt x="1493" y="1"/>
                  </a:moveTo>
                  <a:cubicBezTo>
                    <a:pt x="669" y="1"/>
                    <a:pt x="1" y="669"/>
                    <a:pt x="1" y="1493"/>
                  </a:cubicBezTo>
                  <a:cubicBezTo>
                    <a:pt x="1" y="2314"/>
                    <a:pt x="669" y="2986"/>
                    <a:pt x="1493" y="2986"/>
                  </a:cubicBezTo>
                  <a:cubicBezTo>
                    <a:pt x="2318" y="2986"/>
                    <a:pt x="2971" y="2314"/>
                    <a:pt x="2971" y="1493"/>
                  </a:cubicBezTo>
                  <a:cubicBezTo>
                    <a:pt x="2971" y="669"/>
                    <a:pt x="2318" y="1"/>
                    <a:pt x="1493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49"/>
            <p:cNvSpPr/>
            <p:nvPr/>
          </p:nvSpPr>
          <p:spPr>
            <a:xfrm>
              <a:off x="6112825" y="3899100"/>
              <a:ext cx="42375" cy="42000"/>
            </a:xfrm>
            <a:custGeom>
              <a:avLst/>
              <a:gdLst/>
              <a:ahLst/>
              <a:cxnLst/>
              <a:rect l="l" t="t" r="r" b="b"/>
              <a:pathLst>
                <a:path w="1695" h="1680" extrusionOk="0">
                  <a:moveTo>
                    <a:pt x="855" y="1"/>
                  </a:moveTo>
                  <a:cubicBezTo>
                    <a:pt x="389" y="1"/>
                    <a:pt x="1" y="374"/>
                    <a:pt x="1" y="840"/>
                  </a:cubicBezTo>
                  <a:cubicBezTo>
                    <a:pt x="1" y="1307"/>
                    <a:pt x="389" y="1680"/>
                    <a:pt x="855" y="1680"/>
                  </a:cubicBezTo>
                  <a:cubicBezTo>
                    <a:pt x="1322" y="1680"/>
                    <a:pt x="1695" y="1307"/>
                    <a:pt x="1695" y="840"/>
                  </a:cubicBezTo>
                  <a:cubicBezTo>
                    <a:pt x="1695" y="374"/>
                    <a:pt x="1322" y="1"/>
                    <a:pt x="8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49"/>
            <p:cNvSpPr/>
            <p:nvPr/>
          </p:nvSpPr>
          <p:spPr>
            <a:xfrm>
              <a:off x="6120575" y="3905350"/>
              <a:ext cx="27250" cy="27550"/>
            </a:xfrm>
            <a:custGeom>
              <a:avLst/>
              <a:gdLst/>
              <a:ahLst/>
              <a:cxnLst/>
              <a:rect l="l" t="t" r="r" b="b"/>
              <a:pathLst>
                <a:path w="1090" h="1102" extrusionOk="0">
                  <a:moveTo>
                    <a:pt x="545" y="1"/>
                  </a:moveTo>
                  <a:cubicBezTo>
                    <a:pt x="232" y="1"/>
                    <a:pt x="1" y="247"/>
                    <a:pt x="1" y="542"/>
                  </a:cubicBezTo>
                  <a:cubicBezTo>
                    <a:pt x="1" y="855"/>
                    <a:pt x="232" y="1101"/>
                    <a:pt x="545" y="1101"/>
                  </a:cubicBezTo>
                  <a:cubicBezTo>
                    <a:pt x="840" y="1101"/>
                    <a:pt x="1090" y="855"/>
                    <a:pt x="1090" y="542"/>
                  </a:cubicBezTo>
                  <a:cubicBezTo>
                    <a:pt x="1090" y="247"/>
                    <a:pt x="840" y="1"/>
                    <a:pt x="54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49"/>
            <p:cNvSpPr/>
            <p:nvPr/>
          </p:nvSpPr>
          <p:spPr>
            <a:xfrm>
              <a:off x="6196775" y="3894075"/>
              <a:ext cx="52825" cy="26800"/>
            </a:xfrm>
            <a:custGeom>
              <a:avLst/>
              <a:gdLst/>
              <a:ahLst/>
              <a:cxnLst/>
              <a:rect l="l" t="t" r="r" b="b"/>
              <a:pathLst>
                <a:path w="2113" h="1072" extrusionOk="0">
                  <a:moveTo>
                    <a:pt x="124" y="0"/>
                  </a:moveTo>
                  <a:cubicBezTo>
                    <a:pt x="46" y="0"/>
                    <a:pt x="1" y="60"/>
                    <a:pt x="1" y="138"/>
                  </a:cubicBezTo>
                  <a:lnTo>
                    <a:pt x="1" y="948"/>
                  </a:lnTo>
                  <a:cubicBezTo>
                    <a:pt x="1" y="1011"/>
                    <a:pt x="46" y="1071"/>
                    <a:pt x="124" y="1071"/>
                  </a:cubicBezTo>
                  <a:lnTo>
                    <a:pt x="1990" y="1071"/>
                  </a:lnTo>
                  <a:cubicBezTo>
                    <a:pt x="2068" y="1071"/>
                    <a:pt x="2113" y="1011"/>
                    <a:pt x="2113" y="948"/>
                  </a:cubicBezTo>
                  <a:lnTo>
                    <a:pt x="2113" y="138"/>
                  </a:lnTo>
                  <a:cubicBezTo>
                    <a:pt x="2113" y="60"/>
                    <a:pt x="2068" y="0"/>
                    <a:pt x="1990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49"/>
            <p:cNvSpPr/>
            <p:nvPr/>
          </p:nvSpPr>
          <p:spPr>
            <a:xfrm>
              <a:off x="5796800" y="3894075"/>
              <a:ext cx="41250" cy="26800"/>
            </a:xfrm>
            <a:custGeom>
              <a:avLst/>
              <a:gdLst/>
              <a:ahLst/>
              <a:cxnLst/>
              <a:rect l="l" t="t" r="r" b="b"/>
              <a:pathLst>
                <a:path w="1650" h="1072" extrusionOk="0">
                  <a:moveTo>
                    <a:pt x="124" y="0"/>
                  </a:moveTo>
                  <a:cubicBezTo>
                    <a:pt x="64" y="0"/>
                    <a:pt x="1" y="60"/>
                    <a:pt x="1" y="138"/>
                  </a:cubicBezTo>
                  <a:lnTo>
                    <a:pt x="1" y="948"/>
                  </a:lnTo>
                  <a:cubicBezTo>
                    <a:pt x="1" y="1011"/>
                    <a:pt x="64" y="1071"/>
                    <a:pt x="124" y="1071"/>
                  </a:cubicBezTo>
                  <a:lnTo>
                    <a:pt x="1508" y="1071"/>
                  </a:lnTo>
                  <a:cubicBezTo>
                    <a:pt x="1586" y="1071"/>
                    <a:pt x="1650" y="1011"/>
                    <a:pt x="1650" y="948"/>
                  </a:cubicBezTo>
                  <a:lnTo>
                    <a:pt x="1650" y="138"/>
                  </a:lnTo>
                  <a:cubicBezTo>
                    <a:pt x="1650" y="60"/>
                    <a:pt x="1586" y="0"/>
                    <a:pt x="1508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49"/>
            <p:cNvSpPr/>
            <p:nvPr/>
          </p:nvSpPr>
          <p:spPr>
            <a:xfrm>
              <a:off x="5852775" y="3882025"/>
              <a:ext cx="74650" cy="74650"/>
            </a:xfrm>
            <a:custGeom>
              <a:avLst/>
              <a:gdLst/>
              <a:ahLst/>
              <a:cxnLst/>
              <a:rect l="l" t="t" r="r" b="b"/>
              <a:pathLst>
                <a:path w="2986" h="2986" extrusionOk="0">
                  <a:moveTo>
                    <a:pt x="1493" y="1"/>
                  </a:moveTo>
                  <a:cubicBezTo>
                    <a:pt x="668" y="1"/>
                    <a:pt x="0" y="669"/>
                    <a:pt x="0" y="1493"/>
                  </a:cubicBezTo>
                  <a:cubicBezTo>
                    <a:pt x="0" y="2314"/>
                    <a:pt x="668" y="2986"/>
                    <a:pt x="1493" y="2986"/>
                  </a:cubicBezTo>
                  <a:cubicBezTo>
                    <a:pt x="2317" y="2986"/>
                    <a:pt x="2985" y="2314"/>
                    <a:pt x="2985" y="1493"/>
                  </a:cubicBezTo>
                  <a:cubicBezTo>
                    <a:pt x="2985" y="669"/>
                    <a:pt x="2317" y="1"/>
                    <a:pt x="1493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49"/>
            <p:cNvSpPr/>
            <p:nvPr/>
          </p:nvSpPr>
          <p:spPr>
            <a:xfrm>
              <a:off x="5869100" y="3899100"/>
              <a:ext cx="42000" cy="42000"/>
            </a:xfrm>
            <a:custGeom>
              <a:avLst/>
              <a:gdLst/>
              <a:ahLst/>
              <a:cxnLst/>
              <a:rect l="l" t="t" r="r" b="b"/>
              <a:pathLst>
                <a:path w="1680" h="1680" extrusionOk="0">
                  <a:moveTo>
                    <a:pt x="840" y="1"/>
                  </a:moveTo>
                  <a:cubicBezTo>
                    <a:pt x="373" y="1"/>
                    <a:pt x="0" y="374"/>
                    <a:pt x="0" y="840"/>
                  </a:cubicBezTo>
                  <a:cubicBezTo>
                    <a:pt x="0" y="1307"/>
                    <a:pt x="373" y="1680"/>
                    <a:pt x="840" y="1680"/>
                  </a:cubicBezTo>
                  <a:cubicBezTo>
                    <a:pt x="1306" y="1680"/>
                    <a:pt x="1679" y="1307"/>
                    <a:pt x="1679" y="840"/>
                  </a:cubicBezTo>
                  <a:cubicBezTo>
                    <a:pt x="1679" y="374"/>
                    <a:pt x="1306" y="1"/>
                    <a:pt x="8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49"/>
            <p:cNvSpPr/>
            <p:nvPr/>
          </p:nvSpPr>
          <p:spPr>
            <a:xfrm>
              <a:off x="5876450" y="3905350"/>
              <a:ext cx="27275" cy="27550"/>
            </a:xfrm>
            <a:custGeom>
              <a:avLst/>
              <a:gdLst/>
              <a:ahLst/>
              <a:cxnLst/>
              <a:rect l="l" t="t" r="r" b="b"/>
              <a:pathLst>
                <a:path w="1091" h="1102" extrusionOk="0">
                  <a:moveTo>
                    <a:pt x="546" y="1"/>
                  </a:moveTo>
                  <a:cubicBezTo>
                    <a:pt x="251" y="1"/>
                    <a:pt x="1" y="247"/>
                    <a:pt x="1" y="542"/>
                  </a:cubicBezTo>
                  <a:cubicBezTo>
                    <a:pt x="1" y="855"/>
                    <a:pt x="251" y="1101"/>
                    <a:pt x="546" y="1101"/>
                  </a:cubicBezTo>
                  <a:cubicBezTo>
                    <a:pt x="855" y="1101"/>
                    <a:pt x="1090" y="855"/>
                    <a:pt x="1090" y="542"/>
                  </a:cubicBezTo>
                  <a:cubicBezTo>
                    <a:pt x="1090" y="247"/>
                    <a:pt x="855" y="1"/>
                    <a:pt x="54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49"/>
            <p:cNvSpPr/>
            <p:nvPr/>
          </p:nvSpPr>
          <p:spPr>
            <a:xfrm>
              <a:off x="6220100" y="3872700"/>
              <a:ext cx="22875" cy="7025"/>
            </a:xfrm>
            <a:custGeom>
              <a:avLst/>
              <a:gdLst/>
              <a:ahLst/>
              <a:cxnLst/>
              <a:rect l="l" t="t" r="r" b="b"/>
              <a:pathLst>
                <a:path w="915" h="281" extrusionOk="0">
                  <a:moveTo>
                    <a:pt x="1" y="1"/>
                  </a:moveTo>
                  <a:lnTo>
                    <a:pt x="1" y="281"/>
                  </a:lnTo>
                  <a:lnTo>
                    <a:pt x="915" y="281"/>
                  </a:lnTo>
                  <a:lnTo>
                    <a:pt x="9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49"/>
            <p:cNvSpPr/>
            <p:nvPr/>
          </p:nvSpPr>
          <p:spPr>
            <a:xfrm>
              <a:off x="6220100" y="3877375"/>
              <a:ext cx="22875" cy="16725"/>
            </a:xfrm>
            <a:custGeom>
              <a:avLst/>
              <a:gdLst/>
              <a:ahLst/>
              <a:cxnLst/>
              <a:rect l="l" t="t" r="r" b="b"/>
              <a:pathLst>
                <a:path w="915" h="669" extrusionOk="0">
                  <a:moveTo>
                    <a:pt x="1" y="0"/>
                  </a:moveTo>
                  <a:lnTo>
                    <a:pt x="1" y="668"/>
                  </a:lnTo>
                  <a:lnTo>
                    <a:pt x="915" y="668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EC6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49"/>
            <p:cNvSpPr/>
            <p:nvPr/>
          </p:nvSpPr>
          <p:spPr>
            <a:xfrm>
              <a:off x="5823200" y="3674875"/>
              <a:ext cx="68875" cy="80925"/>
            </a:xfrm>
            <a:custGeom>
              <a:avLst/>
              <a:gdLst/>
              <a:ahLst/>
              <a:cxnLst/>
              <a:rect l="l" t="t" r="r" b="b"/>
              <a:pathLst>
                <a:path w="2755" h="3237" extrusionOk="0">
                  <a:moveTo>
                    <a:pt x="280" y="0"/>
                  </a:moveTo>
                  <a:cubicBezTo>
                    <a:pt x="127" y="0"/>
                    <a:pt x="0" y="123"/>
                    <a:pt x="0" y="265"/>
                  </a:cubicBezTo>
                  <a:lnTo>
                    <a:pt x="0" y="2485"/>
                  </a:lnTo>
                  <a:cubicBezTo>
                    <a:pt x="0" y="2627"/>
                    <a:pt x="127" y="2750"/>
                    <a:pt x="280" y="2750"/>
                  </a:cubicBezTo>
                  <a:lnTo>
                    <a:pt x="1836" y="2750"/>
                  </a:lnTo>
                  <a:lnTo>
                    <a:pt x="1836" y="2765"/>
                  </a:lnTo>
                  <a:lnTo>
                    <a:pt x="2239" y="3216"/>
                  </a:lnTo>
                  <a:cubicBezTo>
                    <a:pt x="2249" y="3230"/>
                    <a:pt x="2262" y="3236"/>
                    <a:pt x="2276" y="3236"/>
                  </a:cubicBezTo>
                  <a:cubicBezTo>
                    <a:pt x="2311" y="3236"/>
                    <a:pt x="2351" y="3199"/>
                    <a:pt x="2351" y="3157"/>
                  </a:cubicBezTo>
                  <a:lnTo>
                    <a:pt x="2351" y="2750"/>
                  </a:lnTo>
                  <a:lnTo>
                    <a:pt x="2489" y="2750"/>
                  </a:lnTo>
                  <a:cubicBezTo>
                    <a:pt x="2631" y="2750"/>
                    <a:pt x="2754" y="2642"/>
                    <a:pt x="2754" y="2485"/>
                  </a:cubicBezTo>
                  <a:lnTo>
                    <a:pt x="2754" y="280"/>
                  </a:lnTo>
                  <a:cubicBezTo>
                    <a:pt x="2754" y="123"/>
                    <a:pt x="2646" y="0"/>
                    <a:pt x="2489" y="0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49"/>
            <p:cNvSpPr/>
            <p:nvPr/>
          </p:nvSpPr>
          <p:spPr>
            <a:xfrm>
              <a:off x="5850075" y="3684950"/>
              <a:ext cx="13625" cy="44325"/>
            </a:xfrm>
            <a:custGeom>
              <a:avLst/>
              <a:gdLst/>
              <a:ahLst/>
              <a:cxnLst/>
              <a:rect l="l" t="t" r="r" b="b"/>
              <a:pathLst>
                <a:path w="545" h="1773" extrusionOk="0">
                  <a:moveTo>
                    <a:pt x="138" y="0"/>
                  </a:moveTo>
                  <a:cubicBezTo>
                    <a:pt x="63" y="0"/>
                    <a:pt x="0" y="63"/>
                    <a:pt x="0" y="142"/>
                  </a:cubicBezTo>
                  <a:lnTo>
                    <a:pt x="0" y="201"/>
                  </a:lnTo>
                  <a:lnTo>
                    <a:pt x="0" y="216"/>
                  </a:lnTo>
                  <a:lnTo>
                    <a:pt x="123" y="1075"/>
                  </a:lnTo>
                  <a:cubicBezTo>
                    <a:pt x="138" y="1134"/>
                    <a:pt x="202" y="1198"/>
                    <a:pt x="265" y="1198"/>
                  </a:cubicBezTo>
                  <a:cubicBezTo>
                    <a:pt x="343" y="1198"/>
                    <a:pt x="403" y="1134"/>
                    <a:pt x="418" y="1075"/>
                  </a:cubicBezTo>
                  <a:lnTo>
                    <a:pt x="545" y="216"/>
                  </a:lnTo>
                  <a:lnTo>
                    <a:pt x="545" y="201"/>
                  </a:lnTo>
                  <a:lnTo>
                    <a:pt x="545" y="142"/>
                  </a:lnTo>
                  <a:cubicBezTo>
                    <a:pt x="545" y="63"/>
                    <a:pt x="481" y="0"/>
                    <a:pt x="388" y="0"/>
                  </a:cubicBezTo>
                  <a:close/>
                  <a:moveTo>
                    <a:pt x="172" y="1336"/>
                  </a:moveTo>
                  <a:cubicBezTo>
                    <a:pt x="78" y="1336"/>
                    <a:pt x="15" y="1399"/>
                    <a:pt x="15" y="1492"/>
                  </a:cubicBezTo>
                  <a:lnTo>
                    <a:pt x="15" y="1616"/>
                  </a:lnTo>
                  <a:cubicBezTo>
                    <a:pt x="15" y="1709"/>
                    <a:pt x="78" y="1772"/>
                    <a:pt x="172" y="1772"/>
                  </a:cubicBezTo>
                  <a:lnTo>
                    <a:pt x="373" y="1772"/>
                  </a:lnTo>
                  <a:cubicBezTo>
                    <a:pt x="452" y="1772"/>
                    <a:pt x="511" y="1709"/>
                    <a:pt x="511" y="1616"/>
                  </a:cubicBezTo>
                  <a:lnTo>
                    <a:pt x="511" y="1492"/>
                  </a:lnTo>
                  <a:cubicBezTo>
                    <a:pt x="511" y="1399"/>
                    <a:pt x="452" y="1336"/>
                    <a:pt x="373" y="13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6" name="Google Shape;1786;p49"/>
          <p:cNvGrpSpPr/>
          <p:nvPr/>
        </p:nvGrpSpPr>
        <p:grpSpPr>
          <a:xfrm>
            <a:off x="4419600" y="4400550"/>
            <a:ext cx="449351" cy="134550"/>
            <a:chOff x="826998" y="3699099"/>
            <a:chExt cx="449351" cy="134550"/>
          </a:xfrm>
        </p:grpSpPr>
        <p:sp>
          <p:nvSpPr>
            <p:cNvPr id="1787" name="Google Shape;1787;p49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49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49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" name="Google Shape;1735;p49"/>
          <p:cNvSpPr txBox="1">
            <a:spLocks noGrp="1"/>
          </p:cNvSpPr>
          <p:nvPr>
            <p:ph type="title"/>
          </p:nvPr>
        </p:nvSpPr>
        <p:spPr>
          <a:xfrm>
            <a:off x="304800" y="361950"/>
            <a:ext cx="7704000" cy="84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 smtClean="0"/>
              <a:t>Indra</a:t>
            </a:r>
            <a:r>
              <a:rPr lang="en-US" sz="3200" dirty="0" smtClean="0"/>
              <a:t> PERASA</a:t>
            </a:r>
            <a:endParaRPr sz="3200"/>
          </a:p>
        </p:txBody>
      </p:sp>
      <p:sp>
        <p:nvSpPr>
          <p:cNvPr id="1736" name="Google Shape;1736;p49"/>
          <p:cNvSpPr txBox="1">
            <a:spLocks noGrp="1"/>
          </p:cNvSpPr>
          <p:nvPr>
            <p:ph type="body" idx="1"/>
          </p:nvPr>
        </p:nvSpPr>
        <p:spPr>
          <a:xfrm>
            <a:off x="533400" y="1200150"/>
            <a:ext cx="7704000" cy="27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 fontAlgn="base">
              <a:buNone/>
            </a:pPr>
            <a:r>
              <a:rPr lang="en-US" sz="1400" dirty="0" smtClean="0"/>
              <a:t>	</a:t>
            </a:r>
            <a:r>
              <a:rPr lang="en-US" sz="1200" dirty="0" smtClean="0"/>
              <a:t>1</a:t>
            </a:r>
            <a:r>
              <a:rPr lang="en-US" sz="800" dirty="0" smtClean="0"/>
              <a:t>.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Persepsi</a:t>
            </a:r>
            <a:r>
              <a:rPr lang="en-US" sz="1200" dirty="0" smtClean="0">
                <a:solidFill>
                  <a:schemeClr val="tx1"/>
                </a:solidFill>
              </a:rPr>
              <a:t> rasa phantom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err="1" smtClean="0">
                <a:solidFill>
                  <a:schemeClr val="tx1"/>
                </a:solidFill>
              </a:rPr>
              <a:t>Gangguan</a:t>
            </a:r>
            <a:r>
              <a:rPr lang="en-US" sz="1200" dirty="0" smtClean="0">
                <a:solidFill>
                  <a:schemeClr val="tx1"/>
                </a:solidFill>
              </a:rPr>
              <a:t> rasa yang paling </a:t>
            </a:r>
            <a:r>
              <a:rPr lang="en-US" sz="1200" dirty="0" err="1" smtClean="0">
                <a:solidFill>
                  <a:schemeClr val="tx1"/>
                </a:solidFill>
              </a:rPr>
              <a:t>umum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persepsi</a:t>
            </a:r>
            <a:r>
              <a:rPr lang="en-US" sz="1200" dirty="0" smtClean="0">
                <a:solidFill>
                  <a:schemeClr val="tx1"/>
                </a:solidFill>
              </a:rPr>
              <a:t> rasa phantom, </a:t>
            </a:r>
            <a:r>
              <a:rPr lang="en-US" sz="1200" dirty="0" err="1" smtClean="0">
                <a:solidFill>
                  <a:schemeClr val="tx1"/>
                </a:solidFill>
              </a:rPr>
              <a:t>yaitu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persepsi</a:t>
            </a:r>
            <a:r>
              <a:rPr lang="en-US" sz="1200" dirty="0" smtClean="0">
                <a:solidFill>
                  <a:schemeClr val="tx1"/>
                </a:solidFill>
              </a:rPr>
              <a:t> rasa yang </a:t>
            </a:r>
            <a:r>
              <a:rPr lang="en-US" sz="1200" dirty="0" err="1" smtClean="0">
                <a:solidFill>
                  <a:schemeClr val="tx1"/>
                </a:solidFill>
              </a:rPr>
              <a:t>seringkali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bertahan</a:t>
            </a:r>
            <a:r>
              <a:rPr lang="en-US" sz="1200" dirty="0" smtClean="0">
                <a:solidFill>
                  <a:schemeClr val="tx1"/>
                </a:solidFill>
              </a:rPr>
              <a:t> lama </a:t>
            </a:r>
            <a:r>
              <a:rPr lang="en-US" sz="1200" dirty="0" err="1" smtClean="0">
                <a:solidFill>
                  <a:schemeClr val="tx1"/>
                </a:solidFill>
              </a:rPr>
              <a:t>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lidah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meskipun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tidak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sedang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apapun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2. </a:t>
            </a:r>
            <a:r>
              <a:rPr lang="en-US" sz="1200" dirty="0" err="1" smtClean="0">
                <a:solidFill>
                  <a:schemeClr val="tx1"/>
                </a:solidFill>
              </a:rPr>
              <a:t>Hypogeusia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err="1" smtClean="0">
                <a:solidFill>
                  <a:schemeClr val="tx1"/>
                </a:solidFill>
              </a:rPr>
              <a:t>Anda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juga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dapat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mengalami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penurunan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kemampuan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untuk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mengidentifikasi</a:t>
            </a:r>
            <a:r>
              <a:rPr lang="en-US" sz="1200" dirty="0" smtClean="0">
                <a:solidFill>
                  <a:schemeClr val="tx1"/>
                </a:solidFill>
              </a:rPr>
              <a:t> rasa </a:t>
            </a:r>
            <a:r>
              <a:rPr lang="en-US" sz="1200" dirty="0" err="1" smtClean="0">
                <a:solidFill>
                  <a:schemeClr val="tx1"/>
                </a:solidFill>
              </a:rPr>
              <a:t>manis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asam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pahit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asin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umami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suatu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kondisi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disebut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hypogeusia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Beberapa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orang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mungkin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tidak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dapat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mendeteksi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setiap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selera</a:t>
            </a:r>
            <a:r>
              <a:rPr lang="en-US" sz="1200" dirty="0" smtClean="0">
                <a:solidFill>
                  <a:schemeClr val="tx1"/>
                </a:solidFill>
              </a:rPr>
              <a:t>, yang </a:t>
            </a:r>
            <a:r>
              <a:rPr lang="en-US" sz="1200" dirty="0" err="1" smtClean="0">
                <a:solidFill>
                  <a:schemeClr val="tx1"/>
                </a:solidFill>
              </a:rPr>
              <a:t>disebut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ageusia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dipicu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oleh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gangguan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saluran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khusus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antara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indra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perasa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penciuman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3. </a:t>
            </a:r>
            <a:r>
              <a:rPr lang="en-US" sz="1200" dirty="0" err="1" smtClean="0">
                <a:solidFill>
                  <a:schemeClr val="tx1"/>
                </a:solidFill>
              </a:rPr>
              <a:t>Dysgeusia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err="1" smtClean="0">
                <a:solidFill>
                  <a:schemeClr val="tx1"/>
                </a:solidFill>
              </a:rPr>
              <a:t>Dysgeusia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suatu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kondisi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mana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lidah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merasakan</a:t>
            </a:r>
            <a:r>
              <a:rPr lang="en-US" sz="1200" dirty="0" smtClean="0">
                <a:solidFill>
                  <a:schemeClr val="tx1"/>
                </a:solidFill>
              </a:rPr>
              <a:t> rasa </a:t>
            </a:r>
            <a:r>
              <a:rPr lang="en-US" sz="1200" dirty="0" err="1" smtClean="0">
                <a:solidFill>
                  <a:schemeClr val="tx1"/>
                </a:solidFill>
              </a:rPr>
              <a:t>busuk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asin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sensasi</a:t>
            </a:r>
            <a:r>
              <a:rPr lang="en-US" sz="1200" dirty="0" smtClean="0">
                <a:solidFill>
                  <a:schemeClr val="tx1"/>
                </a:solidFill>
              </a:rPr>
              <a:t> rasa </a:t>
            </a:r>
            <a:r>
              <a:rPr lang="en-US" sz="1200" dirty="0" err="1" smtClean="0">
                <a:solidFill>
                  <a:schemeClr val="tx1"/>
                </a:solidFill>
              </a:rPr>
              <a:t>tengik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atau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logam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bertahan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dalam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mulut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Dysgeusia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kadang-kadang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disertai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sindrom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mulut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terbakar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suatu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kondisi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mana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seseorang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mengalami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sensasi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terbakar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menyakitkan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mulut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800" dirty="0" smtClean="0">
                <a:solidFill>
                  <a:schemeClr val="tx1"/>
                </a:solidFill>
              </a:rPr>
              <a:t/>
            </a:r>
            <a:br>
              <a:rPr lang="en-US" sz="800" dirty="0" smtClean="0">
                <a:solidFill>
                  <a:schemeClr val="tx1"/>
                </a:solidFill>
              </a:rPr>
            </a:br>
            <a:r>
              <a:rPr lang="en-US" sz="800" dirty="0" smtClean="0"/>
              <a:t> 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grpSp>
        <p:nvGrpSpPr>
          <p:cNvPr id="2" name="Google Shape;1737;p49"/>
          <p:cNvGrpSpPr/>
          <p:nvPr/>
        </p:nvGrpSpPr>
        <p:grpSpPr>
          <a:xfrm>
            <a:off x="3810000" y="4400550"/>
            <a:ext cx="449351" cy="134550"/>
            <a:chOff x="826998" y="3699099"/>
            <a:chExt cx="449351" cy="134550"/>
          </a:xfrm>
        </p:grpSpPr>
        <p:sp>
          <p:nvSpPr>
            <p:cNvPr id="1738" name="Google Shape;1738;p49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49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49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1741;p49"/>
          <p:cNvGrpSpPr/>
          <p:nvPr/>
        </p:nvGrpSpPr>
        <p:grpSpPr>
          <a:xfrm>
            <a:off x="6934200" y="3714750"/>
            <a:ext cx="2064904" cy="1303220"/>
            <a:chOff x="5796800" y="3670950"/>
            <a:chExt cx="452800" cy="285725"/>
          </a:xfrm>
        </p:grpSpPr>
        <p:sp>
          <p:nvSpPr>
            <p:cNvPr id="1742" name="Google Shape;1742;p49"/>
            <p:cNvSpPr/>
            <p:nvPr/>
          </p:nvSpPr>
          <p:spPr>
            <a:xfrm>
              <a:off x="6026550" y="3907375"/>
              <a:ext cx="18225" cy="16125"/>
            </a:xfrm>
            <a:custGeom>
              <a:avLst/>
              <a:gdLst/>
              <a:ahLst/>
              <a:cxnLst/>
              <a:rect l="l" t="t" r="r" b="b"/>
              <a:pathLst>
                <a:path w="729" h="645" extrusionOk="0">
                  <a:moveTo>
                    <a:pt x="379" y="0"/>
                  </a:moveTo>
                  <a:cubicBezTo>
                    <a:pt x="333" y="0"/>
                    <a:pt x="288" y="9"/>
                    <a:pt x="247" y="28"/>
                  </a:cubicBezTo>
                  <a:cubicBezTo>
                    <a:pt x="109" y="106"/>
                    <a:pt x="0" y="293"/>
                    <a:pt x="187" y="416"/>
                  </a:cubicBezTo>
                  <a:cubicBezTo>
                    <a:pt x="307" y="484"/>
                    <a:pt x="415" y="645"/>
                    <a:pt x="535" y="645"/>
                  </a:cubicBezTo>
                  <a:cubicBezTo>
                    <a:pt x="553" y="645"/>
                    <a:pt x="571" y="641"/>
                    <a:pt x="590" y="632"/>
                  </a:cubicBezTo>
                  <a:cubicBezTo>
                    <a:pt x="728" y="554"/>
                    <a:pt x="728" y="274"/>
                    <a:pt x="653" y="151"/>
                  </a:cubicBezTo>
                  <a:cubicBezTo>
                    <a:pt x="598" y="53"/>
                    <a:pt x="488" y="0"/>
                    <a:pt x="379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9"/>
            <p:cNvSpPr/>
            <p:nvPr/>
          </p:nvSpPr>
          <p:spPr>
            <a:xfrm>
              <a:off x="6112825" y="3708000"/>
              <a:ext cx="9725" cy="7200"/>
            </a:xfrm>
            <a:custGeom>
              <a:avLst/>
              <a:gdLst/>
              <a:ahLst/>
              <a:cxnLst/>
              <a:rect l="l" t="t" r="r" b="b"/>
              <a:pathLst>
                <a:path w="389" h="288" extrusionOk="0">
                  <a:moveTo>
                    <a:pt x="175" y="1"/>
                  </a:moveTo>
                  <a:cubicBezTo>
                    <a:pt x="126" y="1"/>
                    <a:pt x="82" y="25"/>
                    <a:pt x="61" y="74"/>
                  </a:cubicBezTo>
                  <a:cubicBezTo>
                    <a:pt x="16" y="134"/>
                    <a:pt x="1" y="246"/>
                    <a:pt x="109" y="261"/>
                  </a:cubicBezTo>
                  <a:cubicBezTo>
                    <a:pt x="161" y="261"/>
                    <a:pt x="227" y="287"/>
                    <a:pt x="278" y="287"/>
                  </a:cubicBezTo>
                  <a:cubicBezTo>
                    <a:pt x="303" y="287"/>
                    <a:pt x="325" y="281"/>
                    <a:pt x="340" y="261"/>
                  </a:cubicBezTo>
                  <a:cubicBezTo>
                    <a:pt x="389" y="182"/>
                    <a:pt x="325" y="74"/>
                    <a:pt x="262" y="26"/>
                  </a:cubicBezTo>
                  <a:cubicBezTo>
                    <a:pt x="234" y="9"/>
                    <a:pt x="204" y="1"/>
                    <a:pt x="175" y="1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49"/>
            <p:cNvSpPr/>
            <p:nvPr/>
          </p:nvSpPr>
          <p:spPr>
            <a:xfrm>
              <a:off x="5875725" y="3679650"/>
              <a:ext cx="9725" cy="7200"/>
            </a:xfrm>
            <a:custGeom>
              <a:avLst/>
              <a:gdLst/>
              <a:ahLst/>
              <a:cxnLst/>
              <a:rect l="l" t="t" r="r" b="b"/>
              <a:pathLst>
                <a:path w="389" h="288" extrusionOk="0">
                  <a:moveTo>
                    <a:pt x="175" y="0"/>
                  </a:moveTo>
                  <a:cubicBezTo>
                    <a:pt x="124" y="0"/>
                    <a:pt x="75" y="25"/>
                    <a:pt x="45" y="74"/>
                  </a:cubicBezTo>
                  <a:cubicBezTo>
                    <a:pt x="0" y="134"/>
                    <a:pt x="0" y="242"/>
                    <a:pt x="108" y="261"/>
                  </a:cubicBezTo>
                  <a:cubicBezTo>
                    <a:pt x="161" y="261"/>
                    <a:pt x="226" y="287"/>
                    <a:pt x="278" y="287"/>
                  </a:cubicBezTo>
                  <a:cubicBezTo>
                    <a:pt x="304" y="287"/>
                    <a:pt x="327" y="280"/>
                    <a:pt x="343" y="261"/>
                  </a:cubicBezTo>
                  <a:cubicBezTo>
                    <a:pt x="388" y="197"/>
                    <a:pt x="325" y="74"/>
                    <a:pt x="265" y="25"/>
                  </a:cubicBezTo>
                  <a:cubicBezTo>
                    <a:pt x="236" y="9"/>
                    <a:pt x="205" y="0"/>
                    <a:pt x="175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49"/>
            <p:cNvSpPr/>
            <p:nvPr/>
          </p:nvSpPr>
          <p:spPr>
            <a:xfrm>
              <a:off x="6173000" y="3689225"/>
              <a:ext cx="3200" cy="3100"/>
            </a:xfrm>
            <a:custGeom>
              <a:avLst/>
              <a:gdLst/>
              <a:ahLst/>
              <a:cxnLst/>
              <a:rect l="l" t="t" r="r" b="b"/>
              <a:pathLst>
                <a:path w="128" h="124" extrusionOk="0">
                  <a:moveTo>
                    <a:pt x="64" y="1"/>
                  </a:moveTo>
                  <a:cubicBezTo>
                    <a:pt x="34" y="1"/>
                    <a:pt x="0" y="30"/>
                    <a:pt x="0" y="64"/>
                  </a:cubicBezTo>
                  <a:cubicBezTo>
                    <a:pt x="0" y="94"/>
                    <a:pt x="34" y="124"/>
                    <a:pt x="64" y="124"/>
                  </a:cubicBezTo>
                  <a:cubicBezTo>
                    <a:pt x="94" y="124"/>
                    <a:pt x="127" y="94"/>
                    <a:pt x="127" y="64"/>
                  </a:cubicBezTo>
                  <a:cubicBezTo>
                    <a:pt x="127" y="30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9"/>
            <p:cNvSpPr/>
            <p:nvPr/>
          </p:nvSpPr>
          <p:spPr>
            <a:xfrm>
              <a:off x="6124875" y="3871875"/>
              <a:ext cx="3100" cy="3200"/>
            </a:xfrm>
            <a:custGeom>
              <a:avLst/>
              <a:gdLst/>
              <a:ahLst/>
              <a:cxnLst/>
              <a:rect l="l" t="t" r="r" b="b"/>
              <a:pathLst>
                <a:path w="124" h="128" extrusionOk="0">
                  <a:moveTo>
                    <a:pt x="60" y="0"/>
                  </a:moveTo>
                  <a:cubicBezTo>
                    <a:pt x="30" y="0"/>
                    <a:pt x="0" y="34"/>
                    <a:pt x="0" y="64"/>
                  </a:cubicBezTo>
                  <a:cubicBezTo>
                    <a:pt x="0" y="94"/>
                    <a:pt x="30" y="127"/>
                    <a:pt x="60" y="127"/>
                  </a:cubicBezTo>
                  <a:cubicBezTo>
                    <a:pt x="93" y="127"/>
                    <a:pt x="123" y="94"/>
                    <a:pt x="123" y="64"/>
                  </a:cubicBezTo>
                  <a:cubicBezTo>
                    <a:pt x="123" y="34"/>
                    <a:pt x="93" y="0"/>
                    <a:pt x="60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49"/>
            <p:cNvSpPr/>
            <p:nvPr/>
          </p:nvSpPr>
          <p:spPr>
            <a:xfrm>
              <a:off x="5986900" y="38913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0" y="0"/>
                  </a:moveTo>
                  <a:cubicBezTo>
                    <a:pt x="31" y="0"/>
                    <a:pt x="1" y="30"/>
                    <a:pt x="1" y="60"/>
                  </a:cubicBezTo>
                  <a:cubicBezTo>
                    <a:pt x="1" y="93"/>
                    <a:pt x="31" y="123"/>
                    <a:pt x="60" y="123"/>
                  </a:cubicBezTo>
                  <a:cubicBezTo>
                    <a:pt x="94" y="123"/>
                    <a:pt x="124" y="93"/>
                    <a:pt x="124" y="60"/>
                  </a:cubicBezTo>
                  <a:cubicBezTo>
                    <a:pt x="124" y="30"/>
                    <a:pt x="94" y="0"/>
                    <a:pt x="60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49"/>
            <p:cNvSpPr/>
            <p:nvPr/>
          </p:nvSpPr>
          <p:spPr>
            <a:xfrm>
              <a:off x="5944100" y="3691925"/>
              <a:ext cx="36575" cy="62250"/>
            </a:xfrm>
            <a:custGeom>
              <a:avLst/>
              <a:gdLst/>
              <a:ahLst/>
              <a:cxnLst/>
              <a:rect l="l" t="t" r="r" b="b"/>
              <a:pathLst>
                <a:path w="1463" h="2490" extrusionOk="0">
                  <a:moveTo>
                    <a:pt x="731" y="1"/>
                  </a:moveTo>
                  <a:cubicBezTo>
                    <a:pt x="328" y="1"/>
                    <a:pt x="0" y="329"/>
                    <a:pt x="0" y="732"/>
                  </a:cubicBezTo>
                  <a:lnTo>
                    <a:pt x="0" y="1758"/>
                  </a:lnTo>
                  <a:cubicBezTo>
                    <a:pt x="0" y="2161"/>
                    <a:pt x="328" y="2490"/>
                    <a:pt x="731" y="2490"/>
                  </a:cubicBezTo>
                  <a:cubicBezTo>
                    <a:pt x="1134" y="2490"/>
                    <a:pt x="1463" y="2161"/>
                    <a:pt x="1463" y="1758"/>
                  </a:cubicBezTo>
                  <a:lnTo>
                    <a:pt x="1463" y="732"/>
                  </a:lnTo>
                  <a:cubicBezTo>
                    <a:pt x="1463" y="329"/>
                    <a:pt x="1134" y="1"/>
                    <a:pt x="731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49"/>
            <p:cNvSpPr/>
            <p:nvPr/>
          </p:nvSpPr>
          <p:spPr>
            <a:xfrm>
              <a:off x="5805375" y="3670950"/>
              <a:ext cx="437600" cy="249925"/>
            </a:xfrm>
            <a:custGeom>
              <a:avLst/>
              <a:gdLst/>
              <a:ahLst/>
              <a:cxnLst/>
              <a:rect l="l" t="t" r="r" b="b"/>
              <a:pathLst>
                <a:path w="17504" h="9997" extrusionOk="0">
                  <a:moveTo>
                    <a:pt x="7974" y="0"/>
                  </a:moveTo>
                  <a:cubicBezTo>
                    <a:pt x="7493" y="0"/>
                    <a:pt x="7090" y="388"/>
                    <a:pt x="7090" y="888"/>
                  </a:cubicBezTo>
                  <a:lnTo>
                    <a:pt x="7090" y="1896"/>
                  </a:lnTo>
                  <a:lnTo>
                    <a:pt x="6810" y="1896"/>
                  </a:lnTo>
                  <a:cubicBezTo>
                    <a:pt x="5922" y="1896"/>
                    <a:pt x="5068" y="2224"/>
                    <a:pt x="4478" y="2814"/>
                  </a:cubicBezTo>
                  <a:lnTo>
                    <a:pt x="247" y="6933"/>
                  </a:lnTo>
                  <a:cubicBezTo>
                    <a:pt x="94" y="7090"/>
                    <a:pt x="1" y="7306"/>
                    <a:pt x="1" y="7511"/>
                  </a:cubicBezTo>
                  <a:lnTo>
                    <a:pt x="1" y="9996"/>
                  </a:lnTo>
                  <a:lnTo>
                    <a:pt x="16743" y="9996"/>
                  </a:lnTo>
                  <a:cubicBezTo>
                    <a:pt x="17164" y="9996"/>
                    <a:pt x="17504" y="9578"/>
                    <a:pt x="17504" y="9048"/>
                  </a:cubicBezTo>
                  <a:lnTo>
                    <a:pt x="17504" y="948"/>
                  </a:lnTo>
                  <a:cubicBezTo>
                    <a:pt x="17504" y="422"/>
                    <a:pt x="17164" y="0"/>
                    <a:pt x="167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49"/>
            <p:cNvSpPr/>
            <p:nvPr/>
          </p:nvSpPr>
          <p:spPr>
            <a:xfrm>
              <a:off x="6002025" y="3715625"/>
              <a:ext cx="221175" cy="188550"/>
            </a:xfrm>
            <a:custGeom>
              <a:avLst/>
              <a:gdLst/>
              <a:ahLst/>
              <a:cxnLst/>
              <a:rect l="l" t="t" r="r" b="b"/>
              <a:pathLst>
                <a:path w="8847" h="7542" extrusionOk="0">
                  <a:moveTo>
                    <a:pt x="8537" y="49"/>
                  </a:moveTo>
                  <a:cubicBezTo>
                    <a:pt x="8690" y="49"/>
                    <a:pt x="8817" y="157"/>
                    <a:pt x="8817" y="314"/>
                  </a:cubicBezTo>
                  <a:lnTo>
                    <a:pt x="8817" y="7232"/>
                  </a:lnTo>
                  <a:cubicBezTo>
                    <a:pt x="8817" y="7385"/>
                    <a:pt x="8690" y="7511"/>
                    <a:pt x="8537" y="7511"/>
                  </a:cubicBezTo>
                  <a:lnTo>
                    <a:pt x="295" y="7511"/>
                  </a:lnTo>
                  <a:cubicBezTo>
                    <a:pt x="157" y="7511"/>
                    <a:pt x="30" y="7385"/>
                    <a:pt x="30" y="7232"/>
                  </a:cubicBezTo>
                  <a:lnTo>
                    <a:pt x="30" y="314"/>
                  </a:lnTo>
                  <a:cubicBezTo>
                    <a:pt x="30" y="157"/>
                    <a:pt x="157" y="49"/>
                    <a:pt x="295" y="49"/>
                  </a:cubicBezTo>
                  <a:close/>
                  <a:moveTo>
                    <a:pt x="295" y="1"/>
                  </a:moveTo>
                  <a:cubicBezTo>
                    <a:pt x="142" y="1"/>
                    <a:pt x="0" y="142"/>
                    <a:pt x="0" y="314"/>
                  </a:cubicBezTo>
                  <a:lnTo>
                    <a:pt x="0" y="7232"/>
                  </a:lnTo>
                  <a:cubicBezTo>
                    <a:pt x="0" y="7403"/>
                    <a:pt x="142" y="7541"/>
                    <a:pt x="295" y="7541"/>
                  </a:cubicBezTo>
                  <a:lnTo>
                    <a:pt x="8537" y="7541"/>
                  </a:lnTo>
                  <a:cubicBezTo>
                    <a:pt x="8705" y="7541"/>
                    <a:pt x="8847" y="7403"/>
                    <a:pt x="8847" y="7232"/>
                  </a:cubicBezTo>
                  <a:lnTo>
                    <a:pt x="8847" y="314"/>
                  </a:lnTo>
                  <a:cubicBezTo>
                    <a:pt x="8847" y="142"/>
                    <a:pt x="8705" y="1"/>
                    <a:pt x="8537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49"/>
            <p:cNvSpPr/>
            <p:nvPr/>
          </p:nvSpPr>
          <p:spPr>
            <a:xfrm>
              <a:off x="5982625" y="3814775"/>
              <a:ext cx="260350" cy="69625"/>
            </a:xfrm>
            <a:custGeom>
              <a:avLst/>
              <a:gdLst/>
              <a:ahLst/>
              <a:cxnLst/>
              <a:rect l="l" t="t" r="r" b="b"/>
              <a:pathLst>
                <a:path w="10414" h="2785" extrusionOk="0">
                  <a:moveTo>
                    <a:pt x="0" y="1"/>
                  </a:moveTo>
                  <a:lnTo>
                    <a:pt x="0" y="2784"/>
                  </a:lnTo>
                  <a:lnTo>
                    <a:pt x="10414" y="2784"/>
                  </a:lnTo>
                  <a:lnTo>
                    <a:pt x="10414" y="1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49"/>
            <p:cNvSpPr/>
            <p:nvPr/>
          </p:nvSpPr>
          <p:spPr>
            <a:xfrm>
              <a:off x="6019550" y="3836225"/>
              <a:ext cx="23825" cy="21875"/>
            </a:xfrm>
            <a:custGeom>
              <a:avLst/>
              <a:gdLst/>
              <a:ahLst/>
              <a:cxnLst/>
              <a:rect l="l" t="t" r="r" b="b"/>
              <a:pathLst>
                <a:path w="953" h="875" extrusionOk="0">
                  <a:moveTo>
                    <a:pt x="474" y="206"/>
                  </a:moveTo>
                  <a:lnTo>
                    <a:pt x="613" y="546"/>
                  </a:lnTo>
                  <a:lnTo>
                    <a:pt x="336" y="546"/>
                  </a:lnTo>
                  <a:lnTo>
                    <a:pt x="474" y="206"/>
                  </a:lnTo>
                  <a:close/>
                  <a:moveTo>
                    <a:pt x="377" y="1"/>
                  </a:moveTo>
                  <a:lnTo>
                    <a:pt x="1" y="874"/>
                  </a:lnTo>
                  <a:lnTo>
                    <a:pt x="202" y="874"/>
                  </a:lnTo>
                  <a:lnTo>
                    <a:pt x="273" y="706"/>
                  </a:lnTo>
                  <a:lnTo>
                    <a:pt x="676" y="706"/>
                  </a:lnTo>
                  <a:lnTo>
                    <a:pt x="743" y="874"/>
                  </a:lnTo>
                  <a:lnTo>
                    <a:pt x="952" y="874"/>
                  </a:lnTo>
                  <a:lnTo>
                    <a:pt x="5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49"/>
            <p:cNvSpPr/>
            <p:nvPr/>
          </p:nvSpPr>
          <p:spPr>
            <a:xfrm>
              <a:off x="6046600" y="3836225"/>
              <a:ext cx="24475" cy="21875"/>
            </a:xfrm>
            <a:custGeom>
              <a:avLst/>
              <a:gdLst/>
              <a:ahLst/>
              <a:cxnLst/>
              <a:rect l="l" t="t" r="r" b="b"/>
              <a:pathLst>
                <a:path w="979" h="875" extrusionOk="0">
                  <a:moveTo>
                    <a:pt x="1" y="1"/>
                  </a:moveTo>
                  <a:lnTo>
                    <a:pt x="1" y="874"/>
                  </a:lnTo>
                  <a:lnTo>
                    <a:pt x="176" y="874"/>
                  </a:lnTo>
                  <a:lnTo>
                    <a:pt x="176" y="285"/>
                  </a:lnTo>
                  <a:lnTo>
                    <a:pt x="426" y="785"/>
                  </a:lnTo>
                  <a:lnTo>
                    <a:pt x="553" y="785"/>
                  </a:lnTo>
                  <a:lnTo>
                    <a:pt x="799" y="285"/>
                  </a:lnTo>
                  <a:lnTo>
                    <a:pt x="799" y="874"/>
                  </a:lnTo>
                  <a:lnTo>
                    <a:pt x="978" y="874"/>
                  </a:lnTo>
                  <a:lnTo>
                    <a:pt x="978" y="1"/>
                  </a:lnTo>
                  <a:lnTo>
                    <a:pt x="758" y="1"/>
                  </a:lnTo>
                  <a:lnTo>
                    <a:pt x="489" y="538"/>
                  </a:lnTo>
                  <a:lnTo>
                    <a:pt x="2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49"/>
            <p:cNvSpPr/>
            <p:nvPr/>
          </p:nvSpPr>
          <p:spPr>
            <a:xfrm>
              <a:off x="6077575" y="3836225"/>
              <a:ext cx="18575" cy="21875"/>
            </a:xfrm>
            <a:custGeom>
              <a:avLst/>
              <a:gdLst/>
              <a:ahLst/>
              <a:cxnLst/>
              <a:rect l="l" t="t" r="r" b="b"/>
              <a:pathLst>
                <a:path w="743" h="875" extrusionOk="0">
                  <a:moveTo>
                    <a:pt x="388" y="161"/>
                  </a:moveTo>
                  <a:cubicBezTo>
                    <a:pt x="426" y="161"/>
                    <a:pt x="456" y="169"/>
                    <a:pt x="478" y="188"/>
                  </a:cubicBezTo>
                  <a:cubicBezTo>
                    <a:pt x="500" y="202"/>
                    <a:pt x="508" y="225"/>
                    <a:pt x="508" y="255"/>
                  </a:cubicBezTo>
                  <a:cubicBezTo>
                    <a:pt x="508" y="288"/>
                    <a:pt x="500" y="311"/>
                    <a:pt x="478" y="329"/>
                  </a:cubicBezTo>
                  <a:cubicBezTo>
                    <a:pt x="456" y="344"/>
                    <a:pt x="426" y="355"/>
                    <a:pt x="388" y="355"/>
                  </a:cubicBezTo>
                  <a:lnTo>
                    <a:pt x="194" y="355"/>
                  </a:lnTo>
                  <a:lnTo>
                    <a:pt x="194" y="161"/>
                  </a:lnTo>
                  <a:close/>
                  <a:moveTo>
                    <a:pt x="407" y="508"/>
                  </a:moveTo>
                  <a:cubicBezTo>
                    <a:pt x="446" y="508"/>
                    <a:pt x="478" y="518"/>
                    <a:pt x="500" y="535"/>
                  </a:cubicBezTo>
                  <a:cubicBezTo>
                    <a:pt x="527" y="549"/>
                    <a:pt x="538" y="576"/>
                    <a:pt x="538" y="609"/>
                  </a:cubicBezTo>
                  <a:cubicBezTo>
                    <a:pt x="538" y="639"/>
                    <a:pt x="527" y="665"/>
                    <a:pt x="500" y="688"/>
                  </a:cubicBezTo>
                  <a:cubicBezTo>
                    <a:pt x="474" y="702"/>
                    <a:pt x="437" y="714"/>
                    <a:pt x="388" y="714"/>
                  </a:cubicBezTo>
                  <a:lnTo>
                    <a:pt x="194" y="714"/>
                  </a:lnTo>
                  <a:lnTo>
                    <a:pt x="194" y="508"/>
                  </a:lnTo>
                  <a:lnTo>
                    <a:pt x="388" y="508"/>
                  </a:lnTo>
                  <a:cubicBezTo>
                    <a:pt x="395" y="508"/>
                    <a:pt x="401" y="508"/>
                    <a:pt x="407" y="508"/>
                  </a:cubicBezTo>
                  <a:close/>
                  <a:moveTo>
                    <a:pt x="0" y="1"/>
                  </a:moveTo>
                  <a:lnTo>
                    <a:pt x="0" y="874"/>
                  </a:lnTo>
                  <a:lnTo>
                    <a:pt x="415" y="874"/>
                  </a:lnTo>
                  <a:cubicBezTo>
                    <a:pt x="515" y="874"/>
                    <a:pt x="594" y="852"/>
                    <a:pt x="653" y="811"/>
                  </a:cubicBezTo>
                  <a:cubicBezTo>
                    <a:pt x="713" y="766"/>
                    <a:pt x="743" y="706"/>
                    <a:pt x="743" y="632"/>
                  </a:cubicBezTo>
                  <a:cubicBezTo>
                    <a:pt x="743" y="576"/>
                    <a:pt x="724" y="527"/>
                    <a:pt x="694" y="490"/>
                  </a:cubicBezTo>
                  <a:cubicBezTo>
                    <a:pt x="661" y="449"/>
                    <a:pt x="616" y="423"/>
                    <a:pt x="560" y="411"/>
                  </a:cubicBezTo>
                  <a:cubicBezTo>
                    <a:pt x="609" y="400"/>
                    <a:pt x="642" y="378"/>
                    <a:pt x="668" y="344"/>
                  </a:cubicBezTo>
                  <a:cubicBezTo>
                    <a:pt x="698" y="307"/>
                    <a:pt x="709" y="266"/>
                    <a:pt x="709" y="221"/>
                  </a:cubicBezTo>
                  <a:cubicBezTo>
                    <a:pt x="709" y="154"/>
                    <a:pt x="683" y="102"/>
                    <a:pt x="627" y="61"/>
                  </a:cubicBezTo>
                  <a:cubicBezTo>
                    <a:pt x="571" y="23"/>
                    <a:pt x="497" y="1"/>
                    <a:pt x="4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49"/>
            <p:cNvSpPr/>
            <p:nvPr/>
          </p:nvSpPr>
          <p:spPr>
            <a:xfrm>
              <a:off x="6102100" y="3836225"/>
              <a:ext cx="19350" cy="22225"/>
            </a:xfrm>
            <a:custGeom>
              <a:avLst/>
              <a:gdLst/>
              <a:ahLst/>
              <a:cxnLst/>
              <a:rect l="l" t="t" r="r" b="b"/>
              <a:pathLst>
                <a:path w="774" h="889" extrusionOk="0">
                  <a:moveTo>
                    <a:pt x="1" y="1"/>
                  </a:moveTo>
                  <a:lnTo>
                    <a:pt x="1" y="516"/>
                  </a:lnTo>
                  <a:cubicBezTo>
                    <a:pt x="1" y="590"/>
                    <a:pt x="16" y="658"/>
                    <a:pt x="46" y="714"/>
                  </a:cubicBezTo>
                  <a:cubicBezTo>
                    <a:pt x="79" y="770"/>
                    <a:pt x="124" y="811"/>
                    <a:pt x="184" y="844"/>
                  </a:cubicBezTo>
                  <a:cubicBezTo>
                    <a:pt x="240" y="874"/>
                    <a:pt x="310" y="889"/>
                    <a:pt x="389" y="889"/>
                  </a:cubicBezTo>
                  <a:cubicBezTo>
                    <a:pt x="467" y="889"/>
                    <a:pt x="538" y="874"/>
                    <a:pt x="594" y="844"/>
                  </a:cubicBezTo>
                  <a:cubicBezTo>
                    <a:pt x="654" y="811"/>
                    <a:pt x="698" y="770"/>
                    <a:pt x="728" y="714"/>
                  </a:cubicBezTo>
                  <a:cubicBezTo>
                    <a:pt x="758" y="658"/>
                    <a:pt x="773" y="590"/>
                    <a:pt x="773" y="516"/>
                  </a:cubicBezTo>
                  <a:lnTo>
                    <a:pt x="773" y="1"/>
                  </a:lnTo>
                  <a:lnTo>
                    <a:pt x="579" y="1"/>
                  </a:lnTo>
                  <a:lnTo>
                    <a:pt x="579" y="516"/>
                  </a:lnTo>
                  <a:cubicBezTo>
                    <a:pt x="579" y="576"/>
                    <a:pt x="560" y="628"/>
                    <a:pt x="527" y="661"/>
                  </a:cubicBezTo>
                  <a:cubicBezTo>
                    <a:pt x="493" y="699"/>
                    <a:pt x="448" y="717"/>
                    <a:pt x="389" y="717"/>
                  </a:cubicBezTo>
                  <a:cubicBezTo>
                    <a:pt x="333" y="717"/>
                    <a:pt x="284" y="699"/>
                    <a:pt x="247" y="661"/>
                  </a:cubicBezTo>
                  <a:cubicBezTo>
                    <a:pt x="213" y="624"/>
                    <a:pt x="195" y="576"/>
                    <a:pt x="195" y="516"/>
                  </a:cubicBezTo>
                  <a:lnTo>
                    <a:pt x="1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49"/>
            <p:cNvSpPr/>
            <p:nvPr/>
          </p:nvSpPr>
          <p:spPr>
            <a:xfrm>
              <a:off x="6128225" y="3836225"/>
              <a:ext cx="14300" cy="21875"/>
            </a:xfrm>
            <a:custGeom>
              <a:avLst/>
              <a:gdLst/>
              <a:ahLst/>
              <a:cxnLst/>
              <a:rect l="l" t="t" r="r" b="b"/>
              <a:pathLst>
                <a:path w="572" h="875" extrusionOk="0">
                  <a:moveTo>
                    <a:pt x="0" y="1"/>
                  </a:moveTo>
                  <a:lnTo>
                    <a:pt x="0" y="874"/>
                  </a:lnTo>
                  <a:lnTo>
                    <a:pt x="571" y="874"/>
                  </a:lnTo>
                  <a:lnTo>
                    <a:pt x="571" y="702"/>
                  </a:lnTo>
                  <a:lnTo>
                    <a:pt x="198" y="702"/>
                  </a:lnTo>
                  <a:lnTo>
                    <a:pt x="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49"/>
            <p:cNvSpPr/>
            <p:nvPr/>
          </p:nvSpPr>
          <p:spPr>
            <a:xfrm>
              <a:off x="6145750" y="3836225"/>
              <a:ext cx="23925" cy="21875"/>
            </a:xfrm>
            <a:custGeom>
              <a:avLst/>
              <a:gdLst/>
              <a:ahLst/>
              <a:cxnLst/>
              <a:rect l="l" t="t" r="r" b="b"/>
              <a:pathLst>
                <a:path w="957" h="875" extrusionOk="0">
                  <a:moveTo>
                    <a:pt x="475" y="206"/>
                  </a:moveTo>
                  <a:lnTo>
                    <a:pt x="613" y="546"/>
                  </a:lnTo>
                  <a:lnTo>
                    <a:pt x="337" y="546"/>
                  </a:lnTo>
                  <a:lnTo>
                    <a:pt x="475" y="206"/>
                  </a:lnTo>
                  <a:close/>
                  <a:moveTo>
                    <a:pt x="382" y="1"/>
                  </a:moveTo>
                  <a:lnTo>
                    <a:pt x="1" y="874"/>
                  </a:lnTo>
                  <a:lnTo>
                    <a:pt x="206" y="874"/>
                  </a:lnTo>
                  <a:lnTo>
                    <a:pt x="273" y="706"/>
                  </a:lnTo>
                  <a:lnTo>
                    <a:pt x="676" y="706"/>
                  </a:lnTo>
                  <a:lnTo>
                    <a:pt x="743" y="874"/>
                  </a:lnTo>
                  <a:lnTo>
                    <a:pt x="956" y="874"/>
                  </a:lnTo>
                  <a:lnTo>
                    <a:pt x="5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49"/>
            <p:cNvSpPr/>
            <p:nvPr/>
          </p:nvSpPr>
          <p:spPr>
            <a:xfrm>
              <a:off x="6171875" y="3836225"/>
              <a:ext cx="19800" cy="21875"/>
            </a:xfrm>
            <a:custGeom>
              <a:avLst/>
              <a:gdLst/>
              <a:ahLst/>
              <a:cxnLst/>
              <a:rect l="l" t="t" r="r" b="b"/>
              <a:pathLst>
                <a:path w="792" h="875" extrusionOk="0">
                  <a:moveTo>
                    <a:pt x="1" y="1"/>
                  </a:moveTo>
                  <a:lnTo>
                    <a:pt x="1" y="874"/>
                  </a:lnTo>
                  <a:lnTo>
                    <a:pt x="191" y="874"/>
                  </a:lnTo>
                  <a:lnTo>
                    <a:pt x="191" y="314"/>
                  </a:lnTo>
                  <a:lnTo>
                    <a:pt x="613" y="874"/>
                  </a:lnTo>
                  <a:lnTo>
                    <a:pt x="792" y="874"/>
                  </a:lnTo>
                  <a:lnTo>
                    <a:pt x="792" y="1"/>
                  </a:lnTo>
                  <a:lnTo>
                    <a:pt x="605" y="1"/>
                  </a:lnTo>
                  <a:lnTo>
                    <a:pt x="605" y="564"/>
                  </a:lnTo>
                  <a:lnTo>
                    <a:pt x="1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49"/>
            <p:cNvSpPr/>
            <p:nvPr/>
          </p:nvSpPr>
          <p:spPr>
            <a:xfrm>
              <a:off x="6194825" y="3835950"/>
              <a:ext cx="20275" cy="22500"/>
            </a:xfrm>
            <a:custGeom>
              <a:avLst/>
              <a:gdLst/>
              <a:ahLst/>
              <a:cxnLst/>
              <a:rect l="l" t="t" r="r" b="b"/>
              <a:pathLst>
                <a:path w="811" h="900" extrusionOk="0">
                  <a:moveTo>
                    <a:pt x="467" y="1"/>
                  </a:moveTo>
                  <a:cubicBezTo>
                    <a:pt x="381" y="1"/>
                    <a:pt x="299" y="19"/>
                    <a:pt x="228" y="57"/>
                  </a:cubicBezTo>
                  <a:cubicBezTo>
                    <a:pt x="157" y="98"/>
                    <a:pt x="105" y="150"/>
                    <a:pt x="64" y="217"/>
                  </a:cubicBezTo>
                  <a:cubicBezTo>
                    <a:pt x="23" y="288"/>
                    <a:pt x="1" y="363"/>
                    <a:pt x="1" y="449"/>
                  </a:cubicBezTo>
                  <a:cubicBezTo>
                    <a:pt x="1" y="531"/>
                    <a:pt x="23" y="609"/>
                    <a:pt x="60" y="676"/>
                  </a:cubicBezTo>
                  <a:cubicBezTo>
                    <a:pt x="101" y="747"/>
                    <a:pt x="157" y="799"/>
                    <a:pt x="224" y="840"/>
                  </a:cubicBezTo>
                  <a:cubicBezTo>
                    <a:pt x="295" y="878"/>
                    <a:pt x="374" y="900"/>
                    <a:pt x="459" y="900"/>
                  </a:cubicBezTo>
                  <a:cubicBezTo>
                    <a:pt x="523" y="900"/>
                    <a:pt x="583" y="885"/>
                    <a:pt x="646" y="855"/>
                  </a:cubicBezTo>
                  <a:cubicBezTo>
                    <a:pt x="709" y="829"/>
                    <a:pt x="765" y="788"/>
                    <a:pt x="810" y="743"/>
                  </a:cubicBezTo>
                  <a:lnTo>
                    <a:pt x="695" y="616"/>
                  </a:lnTo>
                  <a:cubicBezTo>
                    <a:pt x="665" y="646"/>
                    <a:pt x="627" y="672"/>
                    <a:pt x="586" y="691"/>
                  </a:cubicBezTo>
                  <a:cubicBezTo>
                    <a:pt x="545" y="710"/>
                    <a:pt x="508" y="721"/>
                    <a:pt x="467" y="721"/>
                  </a:cubicBezTo>
                  <a:cubicBezTo>
                    <a:pt x="418" y="721"/>
                    <a:pt x="374" y="706"/>
                    <a:pt x="333" y="684"/>
                  </a:cubicBezTo>
                  <a:cubicBezTo>
                    <a:pt x="292" y="657"/>
                    <a:pt x="262" y="624"/>
                    <a:pt x="239" y="583"/>
                  </a:cubicBezTo>
                  <a:cubicBezTo>
                    <a:pt x="213" y="542"/>
                    <a:pt x="202" y="493"/>
                    <a:pt x="202" y="445"/>
                  </a:cubicBezTo>
                  <a:cubicBezTo>
                    <a:pt x="202" y="393"/>
                    <a:pt x="213" y="348"/>
                    <a:pt x="239" y="307"/>
                  </a:cubicBezTo>
                  <a:cubicBezTo>
                    <a:pt x="262" y="266"/>
                    <a:pt x="292" y="232"/>
                    <a:pt x="333" y="206"/>
                  </a:cubicBezTo>
                  <a:cubicBezTo>
                    <a:pt x="374" y="184"/>
                    <a:pt x="418" y="172"/>
                    <a:pt x="467" y="172"/>
                  </a:cubicBezTo>
                  <a:cubicBezTo>
                    <a:pt x="508" y="172"/>
                    <a:pt x="549" y="184"/>
                    <a:pt x="590" y="202"/>
                  </a:cubicBezTo>
                  <a:cubicBezTo>
                    <a:pt x="631" y="221"/>
                    <a:pt x="665" y="251"/>
                    <a:pt x="695" y="284"/>
                  </a:cubicBezTo>
                  <a:lnTo>
                    <a:pt x="810" y="146"/>
                  </a:lnTo>
                  <a:cubicBezTo>
                    <a:pt x="765" y="102"/>
                    <a:pt x="713" y="64"/>
                    <a:pt x="654" y="38"/>
                  </a:cubicBezTo>
                  <a:cubicBezTo>
                    <a:pt x="590" y="12"/>
                    <a:pt x="530" y="1"/>
                    <a:pt x="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49"/>
            <p:cNvSpPr/>
            <p:nvPr/>
          </p:nvSpPr>
          <p:spPr>
            <a:xfrm>
              <a:off x="6223175" y="3836225"/>
              <a:ext cx="16925" cy="21875"/>
            </a:xfrm>
            <a:custGeom>
              <a:avLst/>
              <a:gdLst/>
              <a:ahLst/>
              <a:cxnLst/>
              <a:rect l="l" t="t" r="r" b="b"/>
              <a:pathLst>
                <a:path w="677" h="875" extrusionOk="0">
                  <a:moveTo>
                    <a:pt x="1" y="1"/>
                  </a:moveTo>
                  <a:lnTo>
                    <a:pt x="1" y="874"/>
                  </a:lnTo>
                  <a:lnTo>
                    <a:pt x="676" y="874"/>
                  </a:lnTo>
                  <a:lnTo>
                    <a:pt x="676" y="710"/>
                  </a:lnTo>
                  <a:lnTo>
                    <a:pt x="199" y="710"/>
                  </a:lnTo>
                  <a:lnTo>
                    <a:pt x="199" y="520"/>
                  </a:lnTo>
                  <a:lnTo>
                    <a:pt x="616" y="520"/>
                  </a:lnTo>
                  <a:lnTo>
                    <a:pt x="616" y="355"/>
                  </a:lnTo>
                  <a:lnTo>
                    <a:pt x="199" y="355"/>
                  </a:lnTo>
                  <a:lnTo>
                    <a:pt x="199" y="165"/>
                  </a:lnTo>
                  <a:lnTo>
                    <a:pt x="665" y="165"/>
                  </a:lnTo>
                  <a:lnTo>
                    <a:pt x="6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49"/>
            <p:cNvSpPr/>
            <p:nvPr/>
          </p:nvSpPr>
          <p:spPr>
            <a:xfrm>
              <a:off x="6099575" y="3721875"/>
              <a:ext cx="70750" cy="74275"/>
            </a:xfrm>
            <a:custGeom>
              <a:avLst/>
              <a:gdLst/>
              <a:ahLst/>
              <a:cxnLst/>
              <a:rect l="l" t="t" r="r" b="b"/>
              <a:pathLst>
                <a:path w="2830" h="2971" extrusionOk="0">
                  <a:moveTo>
                    <a:pt x="1229" y="1"/>
                  </a:moveTo>
                  <a:cubicBezTo>
                    <a:pt x="1165" y="1"/>
                    <a:pt x="1120" y="64"/>
                    <a:pt x="1120" y="124"/>
                  </a:cubicBezTo>
                  <a:lnTo>
                    <a:pt x="1120" y="963"/>
                  </a:lnTo>
                  <a:lnTo>
                    <a:pt x="389" y="545"/>
                  </a:lnTo>
                  <a:cubicBezTo>
                    <a:pt x="368" y="534"/>
                    <a:pt x="346" y="529"/>
                    <a:pt x="324" y="529"/>
                  </a:cubicBezTo>
                  <a:cubicBezTo>
                    <a:pt x="280" y="529"/>
                    <a:pt x="240" y="550"/>
                    <a:pt x="217" y="590"/>
                  </a:cubicBezTo>
                  <a:lnTo>
                    <a:pt x="31" y="903"/>
                  </a:lnTo>
                  <a:cubicBezTo>
                    <a:pt x="1" y="963"/>
                    <a:pt x="31" y="1027"/>
                    <a:pt x="79" y="1071"/>
                  </a:cubicBezTo>
                  <a:lnTo>
                    <a:pt x="811" y="1493"/>
                  </a:lnTo>
                  <a:lnTo>
                    <a:pt x="79" y="1911"/>
                  </a:lnTo>
                  <a:cubicBezTo>
                    <a:pt x="31" y="1944"/>
                    <a:pt x="1" y="2023"/>
                    <a:pt x="31" y="2068"/>
                  </a:cubicBezTo>
                  <a:lnTo>
                    <a:pt x="217" y="2396"/>
                  </a:lnTo>
                  <a:cubicBezTo>
                    <a:pt x="239" y="2425"/>
                    <a:pt x="279" y="2448"/>
                    <a:pt x="321" y="2448"/>
                  </a:cubicBezTo>
                  <a:cubicBezTo>
                    <a:pt x="343" y="2448"/>
                    <a:pt x="367" y="2441"/>
                    <a:pt x="389" y="2426"/>
                  </a:cubicBezTo>
                  <a:lnTo>
                    <a:pt x="1120" y="2004"/>
                  </a:lnTo>
                  <a:lnTo>
                    <a:pt x="1120" y="2862"/>
                  </a:lnTo>
                  <a:cubicBezTo>
                    <a:pt x="1120" y="2922"/>
                    <a:pt x="1165" y="2971"/>
                    <a:pt x="1229" y="2971"/>
                  </a:cubicBezTo>
                  <a:lnTo>
                    <a:pt x="1602" y="2971"/>
                  </a:lnTo>
                  <a:cubicBezTo>
                    <a:pt x="1665" y="2971"/>
                    <a:pt x="1710" y="2922"/>
                    <a:pt x="1710" y="2862"/>
                  </a:cubicBezTo>
                  <a:lnTo>
                    <a:pt x="1710" y="2004"/>
                  </a:lnTo>
                  <a:lnTo>
                    <a:pt x="2441" y="2426"/>
                  </a:lnTo>
                  <a:cubicBezTo>
                    <a:pt x="2463" y="2441"/>
                    <a:pt x="2487" y="2448"/>
                    <a:pt x="2510" y="2448"/>
                  </a:cubicBezTo>
                  <a:cubicBezTo>
                    <a:pt x="2553" y="2448"/>
                    <a:pt x="2593" y="2425"/>
                    <a:pt x="2613" y="2396"/>
                  </a:cubicBezTo>
                  <a:lnTo>
                    <a:pt x="2799" y="2068"/>
                  </a:lnTo>
                  <a:cubicBezTo>
                    <a:pt x="2829" y="2023"/>
                    <a:pt x="2799" y="1944"/>
                    <a:pt x="2751" y="1911"/>
                  </a:cubicBezTo>
                  <a:lnTo>
                    <a:pt x="2023" y="1493"/>
                  </a:lnTo>
                  <a:lnTo>
                    <a:pt x="2751" y="1071"/>
                  </a:lnTo>
                  <a:cubicBezTo>
                    <a:pt x="2799" y="1027"/>
                    <a:pt x="2829" y="963"/>
                    <a:pt x="2799" y="903"/>
                  </a:cubicBezTo>
                  <a:lnTo>
                    <a:pt x="2613" y="590"/>
                  </a:lnTo>
                  <a:cubicBezTo>
                    <a:pt x="2593" y="550"/>
                    <a:pt x="2551" y="529"/>
                    <a:pt x="2507" y="529"/>
                  </a:cubicBezTo>
                  <a:cubicBezTo>
                    <a:pt x="2485" y="529"/>
                    <a:pt x="2462" y="534"/>
                    <a:pt x="2441" y="545"/>
                  </a:cubicBezTo>
                  <a:lnTo>
                    <a:pt x="1710" y="963"/>
                  </a:lnTo>
                  <a:lnTo>
                    <a:pt x="1710" y="124"/>
                  </a:lnTo>
                  <a:cubicBezTo>
                    <a:pt x="1710" y="64"/>
                    <a:pt x="1665" y="1"/>
                    <a:pt x="1602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49"/>
            <p:cNvSpPr/>
            <p:nvPr/>
          </p:nvSpPr>
          <p:spPr>
            <a:xfrm>
              <a:off x="5805375" y="3836150"/>
              <a:ext cx="177275" cy="49000"/>
            </a:xfrm>
            <a:custGeom>
              <a:avLst/>
              <a:gdLst/>
              <a:ahLst/>
              <a:cxnLst/>
              <a:rect l="l" t="t" r="r" b="b"/>
              <a:pathLst>
                <a:path w="7091" h="1960" extrusionOk="0">
                  <a:moveTo>
                    <a:pt x="590" y="0"/>
                  </a:moveTo>
                  <a:lnTo>
                    <a:pt x="247" y="325"/>
                  </a:lnTo>
                  <a:cubicBezTo>
                    <a:pt x="94" y="482"/>
                    <a:pt x="1" y="698"/>
                    <a:pt x="1" y="903"/>
                  </a:cubicBezTo>
                  <a:lnTo>
                    <a:pt x="1" y="1959"/>
                  </a:lnTo>
                  <a:lnTo>
                    <a:pt x="7090" y="1959"/>
                  </a:lnTo>
                  <a:lnTo>
                    <a:pt x="7090" y="0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49"/>
            <p:cNvSpPr/>
            <p:nvPr/>
          </p:nvSpPr>
          <p:spPr>
            <a:xfrm>
              <a:off x="5972925" y="3718325"/>
              <a:ext cx="9725" cy="202550"/>
            </a:xfrm>
            <a:custGeom>
              <a:avLst/>
              <a:gdLst/>
              <a:ahLst/>
              <a:cxnLst/>
              <a:rect l="l" t="t" r="r" b="b"/>
              <a:pathLst>
                <a:path w="389" h="8102" extrusionOk="0">
                  <a:moveTo>
                    <a:pt x="0" y="1"/>
                  </a:moveTo>
                  <a:lnTo>
                    <a:pt x="0" y="7153"/>
                  </a:lnTo>
                  <a:cubicBezTo>
                    <a:pt x="0" y="7683"/>
                    <a:pt x="15" y="8101"/>
                    <a:pt x="30" y="8101"/>
                  </a:cubicBezTo>
                  <a:lnTo>
                    <a:pt x="388" y="8101"/>
                  </a:lnTo>
                  <a:lnTo>
                    <a:pt x="388" y="1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49"/>
            <p:cNvSpPr/>
            <p:nvPr/>
          </p:nvSpPr>
          <p:spPr>
            <a:xfrm>
              <a:off x="5881500" y="3748650"/>
              <a:ext cx="82850" cy="80525"/>
            </a:xfrm>
            <a:custGeom>
              <a:avLst/>
              <a:gdLst/>
              <a:ahLst/>
              <a:cxnLst/>
              <a:rect l="l" t="t" r="r" b="b"/>
              <a:pathLst>
                <a:path w="3314" h="3221" extrusionOk="0">
                  <a:moveTo>
                    <a:pt x="2288" y="0"/>
                  </a:moveTo>
                  <a:cubicBezTo>
                    <a:pt x="2165" y="0"/>
                    <a:pt x="2053" y="49"/>
                    <a:pt x="1978" y="112"/>
                  </a:cubicBezTo>
                  <a:lnTo>
                    <a:pt x="0" y="1959"/>
                  </a:lnTo>
                  <a:lnTo>
                    <a:pt x="0" y="3220"/>
                  </a:lnTo>
                  <a:lnTo>
                    <a:pt x="3220" y="3220"/>
                  </a:lnTo>
                  <a:cubicBezTo>
                    <a:pt x="3265" y="3220"/>
                    <a:pt x="3314" y="3172"/>
                    <a:pt x="3314" y="3142"/>
                  </a:cubicBezTo>
                  <a:lnTo>
                    <a:pt x="3314" y="94"/>
                  </a:lnTo>
                  <a:cubicBezTo>
                    <a:pt x="3314" y="49"/>
                    <a:pt x="3265" y="0"/>
                    <a:pt x="32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49"/>
            <p:cNvSpPr/>
            <p:nvPr/>
          </p:nvSpPr>
          <p:spPr>
            <a:xfrm>
              <a:off x="5962000" y="3827200"/>
              <a:ext cx="2350" cy="1975"/>
            </a:xfrm>
            <a:custGeom>
              <a:avLst/>
              <a:gdLst/>
              <a:ahLst/>
              <a:cxnLst/>
              <a:rect l="l" t="t" r="r" b="b"/>
              <a:pathLst>
                <a:path w="94" h="79" extrusionOk="0">
                  <a:moveTo>
                    <a:pt x="94" y="0"/>
                  </a:moveTo>
                  <a:cubicBezTo>
                    <a:pt x="94" y="30"/>
                    <a:pt x="45" y="78"/>
                    <a:pt x="0" y="78"/>
                  </a:cubicBezTo>
                  <a:lnTo>
                    <a:pt x="64" y="78"/>
                  </a:lnTo>
                  <a:cubicBezTo>
                    <a:pt x="79" y="78"/>
                    <a:pt x="94" y="63"/>
                    <a:pt x="94" y="49"/>
                  </a:cubicBez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49"/>
            <p:cNvSpPr/>
            <p:nvPr/>
          </p:nvSpPr>
          <p:spPr>
            <a:xfrm>
              <a:off x="5934400" y="3799950"/>
              <a:ext cx="29950" cy="29225"/>
            </a:xfrm>
            <a:custGeom>
              <a:avLst/>
              <a:gdLst/>
              <a:ahLst/>
              <a:cxnLst/>
              <a:rect l="l" t="t" r="r" b="b"/>
              <a:pathLst>
                <a:path w="1198" h="1169" extrusionOk="0">
                  <a:moveTo>
                    <a:pt x="825" y="1"/>
                  </a:moveTo>
                  <a:cubicBezTo>
                    <a:pt x="776" y="1"/>
                    <a:pt x="746" y="19"/>
                    <a:pt x="716" y="34"/>
                  </a:cubicBezTo>
                  <a:lnTo>
                    <a:pt x="172" y="545"/>
                  </a:lnTo>
                  <a:cubicBezTo>
                    <a:pt x="63" y="639"/>
                    <a:pt x="0" y="795"/>
                    <a:pt x="0" y="952"/>
                  </a:cubicBezTo>
                  <a:lnTo>
                    <a:pt x="0" y="1168"/>
                  </a:lnTo>
                  <a:lnTo>
                    <a:pt x="1104" y="1168"/>
                  </a:lnTo>
                  <a:cubicBezTo>
                    <a:pt x="1149" y="1168"/>
                    <a:pt x="1198" y="1120"/>
                    <a:pt x="1198" y="1090"/>
                  </a:cubicBezTo>
                  <a:lnTo>
                    <a:pt x="1198" y="34"/>
                  </a:lnTo>
                  <a:cubicBezTo>
                    <a:pt x="1198" y="19"/>
                    <a:pt x="1183" y="1"/>
                    <a:pt x="1168" y="1"/>
                  </a:cubicBezTo>
                  <a:close/>
                </a:path>
              </a:pathLst>
            </a:custGeom>
            <a:solidFill>
              <a:srgbClr val="CCE9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49"/>
            <p:cNvSpPr/>
            <p:nvPr/>
          </p:nvSpPr>
          <p:spPr>
            <a:xfrm>
              <a:off x="5849700" y="3801900"/>
              <a:ext cx="27150" cy="27275"/>
            </a:xfrm>
            <a:custGeom>
              <a:avLst/>
              <a:gdLst/>
              <a:ahLst/>
              <a:cxnLst/>
              <a:rect l="l" t="t" r="r" b="b"/>
              <a:pathLst>
                <a:path w="1086" h="1091" extrusionOk="0">
                  <a:moveTo>
                    <a:pt x="1086" y="1"/>
                  </a:moveTo>
                  <a:lnTo>
                    <a:pt x="60" y="949"/>
                  </a:lnTo>
                  <a:cubicBezTo>
                    <a:pt x="0" y="997"/>
                    <a:pt x="45" y="1090"/>
                    <a:pt x="123" y="1090"/>
                  </a:cubicBezTo>
                  <a:lnTo>
                    <a:pt x="1086" y="1090"/>
                  </a:lnTo>
                  <a:lnTo>
                    <a:pt x="1086" y="1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49"/>
            <p:cNvSpPr/>
            <p:nvPr/>
          </p:nvSpPr>
          <p:spPr>
            <a:xfrm>
              <a:off x="5849325" y="3826825"/>
              <a:ext cx="2725" cy="1975"/>
            </a:xfrm>
            <a:custGeom>
              <a:avLst/>
              <a:gdLst/>
              <a:ahLst/>
              <a:cxnLst/>
              <a:rect l="l" t="t" r="r" b="b"/>
              <a:pathLst>
                <a:path w="109" h="79" extrusionOk="0">
                  <a:moveTo>
                    <a:pt x="45" y="0"/>
                  </a:moveTo>
                  <a:lnTo>
                    <a:pt x="15" y="30"/>
                  </a:lnTo>
                  <a:cubicBezTo>
                    <a:pt x="0" y="45"/>
                    <a:pt x="15" y="78"/>
                    <a:pt x="45" y="78"/>
                  </a:cubicBezTo>
                  <a:lnTo>
                    <a:pt x="108" y="78"/>
                  </a:lnTo>
                  <a:cubicBezTo>
                    <a:pt x="60" y="64"/>
                    <a:pt x="45" y="30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49"/>
            <p:cNvSpPr/>
            <p:nvPr/>
          </p:nvSpPr>
          <p:spPr>
            <a:xfrm>
              <a:off x="5850425" y="3817850"/>
              <a:ext cx="9725" cy="10950"/>
            </a:xfrm>
            <a:custGeom>
              <a:avLst/>
              <a:gdLst/>
              <a:ahLst/>
              <a:cxnLst/>
              <a:rect l="l" t="t" r="r" b="b"/>
              <a:pathLst>
                <a:path w="389" h="438" extrusionOk="0">
                  <a:moveTo>
                    <a:pt x="389" y="1"/>
                  </a:moveTo>
                  <a:lnTo>
                    <a:pt x="1" y="359"/>
                  </a:lnTo>
                  <a:cubicBezTo>
                    <a:pt x="1" y="389"/>
                    <a:pt x="16" y="423"/>
                    <a:pt x="64" y="437"/>
                  </a:cubicBezTo>
                  <a:lnTo>
                    <a:pt x="389" y="437"/>
                  </a:lnTo>
                  <a:lnTo>
                    <a:pt x="389" y="1"/>
                  </a:lnTo>
                  <a:close/>
                </a:path>
              </a:pathLst>
            </a:custGeom>
            <a:solidFill>
              <a:srgbClr val="CCE9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49"/>
            <p:cNvSpPr/>
            <p:nvPr/>
          </p:nvSpPr>
          <p:spPr>
            <a:xfrm>
              <a:off x="5802200" y="3862925"/>
              <a:ext cx="32675" cy="15975"/>
            </a:xfrm>
            <a:custGeom>
              <a:avLst/>
              <a:gdLst/>
              <a:ahLst/>
              <a:cxnLst/>
              <a:rect l="l" t="t" r="r" b="b"/>
              <a:pathLst>
                <a:path w="1307" h="639" extrusionOk="0">
                  <a:moveTo>
                    <a:pt x="423" y="0"/>
                  </a:moveTo>
                  <a:cubicBezTo>
                    <a:pt x="188" y="0"/>
                    <a:pt x="1" y="187"/>
                    <a:pt x="1" y="407"/>
                  </a:cubicBezTo>
                  <a:lnTo>
                    <a:pt x="1" y="638"/>
                  </a:lnTo>
                  <a:lnTo>
                    <a:pt x="1307" y="638"/>
                  </a:lnTo>
                  <a:lnTo>
                    <a:pt x="1307" y="265"/>
                  </a:lnTo>
                  <a:cubicBezTo>
                    <a:pt x="1307" y="127"/>
                    <a:pt x="1184" y="0"/>
                    <a:pt x="1027" y="0"/>
                  </a:cubicBezTo>
                  <a:close/>
                </a:path>
              </a:pathLst>
            </a:custGeom>
            <a:solidFill>
              <a:srgbClr val="EC6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49"/>
            <p:cNvSpPr/>
            <p:nvPr/>
          </p:nvSpPr>
          <p:spPr>
            <a:xfrm>
              <a:off x="5802200" y="3862925"/>
              <a:ext cx="17200" cy="15975"/>
            </a:xfrm>
            <a:custGeom>
              <a:avLst/>
              <a:gdLst/>
              <a:ahLst/>
              <a:cxnLst/>
              <a:rect l="l" t="t" r="r" b="b"/>
              <a:pathLst>
                <a:path w="688" h="639" extrusionOk="0">
                  <a:moveTo>
                    <a:pt x="423" y="0"/>
                  </a:moveTo>
                  <a:cubicBezTo>
                    <a:pt x="188" y="0"/>
                    <a:pt x="1" y="187"/>
                    <a:pt x="1" y="407"/>
                  </a:cubicBezTo>
                  <a:lnTo>
                    <a:pt x="1" y="638"/>
                  </a:lnTo>
                  <a:lnTo>
                    <a:pt x="687" y="638"/>
                  </a:lnTo>
                  <a:lnTo>
                    <a:pt x="687" y="265"/>
                  </a:lnTo>
                  <a:cubicBezTo>
                    <a:pt x="687" y="127"/>
                    <a:pt x="561" y="0"/>
                    <a:pt x="423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49"/>
            <p:cNvSpPr/>
            <p:nvPr/>
          </p:nvSpPr>
          <p:spPr>
            <a:xfrm>
              <a:off x="5983000" y="3670950"/>
              <a:ext cx="259975" cy="21000"/>
            </a:xfrm>
            <a:custGeom>
              <a:avLst/>
              <a:gdLst/>
              <a:ahLst/>
              <a:cxnLst/>
              <a:rect l="l" t="t" r="r" b="b"/>
              <a:pathLst>
                <a:path w="10399" h="840" extrusionOk="0">
                  <a:moveTo>
                    <a:pt x="884" y="0"/>
                  </a:moveTo>
                  <a:cubicBezTo>
                    <a:pt x="403" y="0"/>
                    <a:pt x="15" y="373"/>
                    <a:pt x="0" y="840"/>
                  </a:cubicBezTo>
                  <a:lnTo>
                    <a:pt x="10399" y="840"/>
                  </a:lnTo>
                  <a:cubicBezTo>
                    <a:pt x="10354" y="359"/>
                    <a:pt x="10026" y="0"/>
                    <a:pt x="963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49"/>
            <p:cNvSpPr/>
            <p:nvPr/>
          </p:nvSpPr>
          <p:spPr>
            <a:xfrm>
              <a:off x="5805375" y="3904150"/>
              <a:ext cx="437600" cy="16725"/>
            </a:xfrm>
            <a:custGeom>
              <a:avLst/>
              <a:gdLst/>
              <a:ahLst/>
              <a:cxnLst/>
              <a:rect l="l" t="t" r="r" b="b"/>
              <a:pathLst>
                <a:path w="17504" h="669" extrusionOk="0">
                  <a:moveTo>
                    <a:pt x="1" y="0"/>
                  </a:moveTo>
                  <a:lnTo>
                    <a:pt x="1" y="668"/>
                  </a:lnTo>
                  <a:lnTo>
                    <a:pt x="17504" y="668"/>
                  </a:lnTo>
                  <a:lnTo>
                    <a:pt x="17504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49"/>
            <p:cNvSpPr/>
            <p:nvPr/>
          </p:nvSpPr>
          <p:spPr>
            <a:xfrm>
              <a:off x="6096875" y="3882025"/>
              <a:ext cx="74275" cy="74650"/>
            </a:xfrm>
            <a:custGeom>
              <a:avLst/>
              <a:gdLst/>
              <a:ahLst/>
              <a:cxnLst/>
              <a:rect l="l" t="t" r="r" b="b"/>
              <a:pathLst>
                <a:path w="2971" h="2986" extrusionOk="0">
                  <a:moveTo>
                    <a:pt x="1493" y="1"/>
                  </a:moveTo>
                  <a:cubicBezTo>
                    <a:pt x="669" y="1"/>
                    <a:pt x="1" y="669"/>
                    <a:pt x="1" y="1493"/>
                  </a:cubicBezTo>
                  <a:cubicBezTo>
                    <a:pt x="1" y="2314"/>
                    <a:pt x="669" y="2986"/>
                    <a:pt x="1493" y="2986"/>
                  </a:cubicBezTo>
                  <a:cubicBezTo>
                    <a:pt x="2318" y="2986"/>
                    <a:pt x="2971" y="2314"/>
                    <a:pt x="2971" y="1493"/>
                  </a:cubicBezTo>
                  <a:cubicBezTo>
                    <a:pt x="2971" y="669"/>
                    <a:pt x="2318" y="1"/>
                    <a:pt x="1493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49"/>
            <p:cNvSpPr/>
            <p:nvPr/>
          </p:nvSpPr>
          <p:spPr>
            <a:xfrm>
              <a:off x="6112825" y="3899100"/>
              <a:ext cx="42375" cy="42000"/>
            </a:xfrm>
            <a:custGeom>
              <a:avLst/>
              <a:gdLst/>
              <a:ahLst/>
              <a:cxnLst/>
              <a:rect l="l" t="t" r="r" b="b"/>
              <a:pathLst>
                <a:path w="1695" h="1680" extrusionOk="0">
                  <a:moveTo>
                    <a:pt x="855" y="1"/>
                  </a:moveTo>
                  <a:cubicBezTo>
                    <a:pt x="389" y="1"/>
                    <a:pt x="1" y="374"/>
                    <a:pt x="1" y="840"/>
                  </a:cubicBezTo>
                  <a:cubicBezTo>
                    <a:pt x="1" y="1307"/>
                    <a:pt x="389" y="1680"/>
                    <a:pt x="855" y="1680"/>
                  </a:cubicBezTo>
                  <a:cubicBezTo>
                    <a:pt x="1322" y="1680"/>
                    <a:pt x="1695" y="1307"/>
                    <a:pt x="1695" y="840"/>
                  </a:cubicBezTo>
                  <a:cubicBezTo>
                    <a:pt x="1695" y="374"/>
                    <a:pt x="1322" y="1"/>
                    <a:pt x="8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49"/>
            <p:cNvSpPr/>
            <p:nvPr/>
          </p:nvSpPr>
          <p:spPr>
            <a:xfrm>
              <a:off x="6120575" y="3905350"/>
              <a:ext cx="27250" cy="27550"/>
            </a:xfrm>
            <a:custGeom>
              <a:avLst/>
              <a:gdLst/>
              <a:ahLst/>
              <a:cxnLst/>
              <a:rect l="l" t="t" r="r" b="b"/>
              <a:pathLst>
                <a:path w="1090" h="1102" extrusionOk="0">
                  <a:moveTo>
                    <a:pt x="545" y="1"/>
                  </a:moveTo>
                  <a:cubicBezTo>
                    <a:pt x="232" y="1"/>
                    <a:pt x="1" y="247"/>
                    <a:pt x="1" y="542"/>
                  </a:cubicBezTo>
                  <a:cubicBezTo>
                    <a:pt x="1" y="855"/>
                    <a:pt x="232" y="1101"/>
                    <a:pt x="545" y="1101"/>
                  </a:cubicBezTo>
                  <a:cubicBezTo>
                    <a:pt x="840" y="1101"/>
                    <a:pt x="1090" y="855"/>
                    <a:pt x="1090" y="542"/>
                  </a:cubicBezTo>
                  <a:cubicBezTo>
                    <a:pt x="1090" y="247"/>
                    <a:pt x="840" y="1"/>
                    <a:pt x="54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49"/>
            <p:cNvSpPr/>
            <p:nvPr/>
          </p:nvSpPr>
          <p:spPr>
            <a:xfrm>
              <a:off x="6196775" y="3894075"/>
              <a:ext cx="52825" cy="26800"/>
            </a:xfrm>
            <a:custGeom>
              <a:avLst/>
              <a:gdLst/>
              <a:ahLst/>
              <a:cxnLst/>
              <a:rect l="l" t="t" r="r" b="b"/>
              <a:pathLst>
                <a:path w="2113" h="1072" extrusionOk="0">
                  <a:moveTo>
                    <a:pt x="124" y="0"/>
                  </a:moveTo>
                  <a:cubicBezTo>
                    <a:pt x="46" y="0"/>
                    <a:pt x="1" y="60"/>
                    <a:pt x="1" y="138"/>
                  </a:cubicBezTo>
                  <a:lnTo>
                    <a:pt x="1" y="948"/>
                  </a:lnTo>
                  <a:cubicBezTo>
                    <a:pt x="1" y="1011"/>
                    <a:pt x="46" y="1071"/>
                    <a:pt x="124" y="1071"/>
                  </a:cubicBezTo>
                  <a:lnTo>
                    <a:pt x="1990" y="1071"/>
                  </a:lnTo>
                  <a:cubicBezTo>
                    <a:pt x="2068" y="1071"/>
                    <a:pt x="2113" y="1011"/>
                    <a:pt x="2113" y="948"/>
                  </a:cubicBezTo>
                  <a:lnTo>
                    <a:pt x="2113" y="138"/>
                  </a:lnTo>
                  <a:cubicBezTo>
                    <a:pt x="2113" y="60"/>
                    <a:pt x="2068" y="0"/>
                    <a:pt x="1990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49"/>
            <p:cNvSpPr/>
            <p:nvPr/>
          </p:nvSpPr>
          <p:spPr>
            <a:xfrm>
              <a:off x="5796800" y="3894075"/>
              <a:ext cx="41250" cy="26800"/>
            </a:xfrm>
            <a:custGeom>
              <a:avLst/>
              <a:gdLst/>
              <a:ahLst/>
              <a:cxnLst/>
              <a:rect l="l" t="t" r="r" b="b"/>
              <a:pathLst>
                <a:path w="1650" h="1072" extrusionOk="0">
                  <a:moveTo>
                    <a:pt x="124" y="0"/>
                  </a:moveTo>
                  <a:cubicBezTo>
                    <a:pt x="64" y="0"/>
                    <a:pt x="1" y="60"/>
                    <a:pt x="1" y="138"/>
                  </a:cubicBezTo>
                  <a:lnTo>
                    <a:pt x="1" y="948"/>
                  </a:lnTo>
                  <a:cubicBezTo>
                    <a:pt x="1" y="1011"/>
                    <a:pt x="64" y="1071"/>
                    <a:pt x="124" y="1071"/>
                  </a:cubicBezTo>
                  <a:lnTo>
                    <a:pt x="1508" y="1071"/>
                  </a:lnTo>
                  <a:cubicBezTo>
                    <a:pt x="1586" y="1071"/>
                    <a:pt x="1650" y="1011"/>
                    <a:pt x="1650" y="948"/>
                  </a:cubicBezTo>
                  <a:lnTo>
                    <a:pt x="1650" y="138"/>
                  </a:lnTo>
                  <a:cubicBezTo>
                    <a:pt x="1650" y="60"/>
                    <a:pt x="1586" y="0"/>
                    <a:pt x="1508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49"/>
            <p:cNvSpPr/>
            <p:nvPr/>
          </p:nvSpPr>
          <p:spPr>
            <a:xfrm>
              <a:off x="5852775" y="3882025"/>
              <a:ext cx="74650" cy="74650"/>
            </a:xfrm>
            <a:custGeom>
              <a:avLst/>
              <a:gdLst/>
              <a:ahLst/>
              <a:cxnLst/>
              <a:rect l="l" t="t" r="r" b="b"/>
              <a:pathLst>
                <a:path w="2986" h="2986" extrusionOk="0">
                  <a:moveTo>
                    <a:pt x="1493" y="1"/>
                  </a:moveTo>
                  <a:cubicBezTo>
                    <a:pt x="668" y="1"/>
                    <a:pt x="0" y="669"/>
                    <a:pt x="0" y="1493"/>
                  </a:cubicBezTo>
                  <a:cubicBezTo>
                    <a:pt x="0" y="2314"/>
                    <a:pt x="668" y="2986"/>
                    <a:pt x="1493" y="2986"/>
                  </a:cubicBezTo>
                  <a:cubicBezTo>
                    <a:pt x="2317" y="2986"/>
                    <a:pt x="2985" y="2314"/>
                    <a:pt x="2985" y="1493"/>
                  </a:cubicBezTo>
                  <a:cubicBezTo>
                    <a:pt x="2985" y="669"/>
                    <a:pt x="2317" y="1"/>
                    <a:pt x="1493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49"/>
            <p:cNvSpPr/>
            <p:nvPr/>
          </p:nvSpPr>
          <p:spPr>
            <a:xfrm>
              <a:off x="5869100" y="3899100"/>
              <a:ext cx="42000" cy="42000"/>
            </a:xfrm>
            <a:custGeom>
              <a:avLst/>
              <a:gdLst/>
              <a:ahLst/>
              <a:cxnLst/>
              <a:rect l="l" t="t" r="r" b="b"/>
              <a:pathLst>
                <a:path w="1680" h="1680" extrusionOk="0">
                  <a:moveTo>
                    <a:pt x="840" y="1"/>
                  </a:moveTo>
                  <a:cubicBezTo>
                    <a:pt x="373" y="1"/>
                    <a:pt x="0" y="374"/>
                    <a:pt x="0" y="840"/>
                  </a:cubicBezTo>
                  <a:cubicBezTo>
                    <a:pt x="0" y="1307"/>
                    <a:pt x="373" y="1680"/>
                    <a:pt x="840" y="1680"/>
                  </a:cubicBezTo>
                  <a:cubicBezTo>
                    <a:pt x="1306" y="1680"/>
                    <a:pt x="1679" y="1307"/>
                    <a:pt x="1679" y="840"/>
                  </a:cubicBezTo>
                  <a:cubicBezTo>
                    <a:pt x="1679" y="374"/>
                    <a:pt x="1306" y="1"/>
                    <a:pt x="8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49"/>
            <p:cNvSpPr/>
            <p:nvPr/>
          </p:nvSpPr>
          <p:spPr>
            <a:xfrm>
              <a:off x="5876450" y="3905350"/>
              <a:ext cx="27275" cy="27550"/>
            </a:xfrm>
            <a:custGeom>
              <a:avLst/>
              <a:gdLst/>
              <a:ahLst/>
              <a:cxnLst/>
              <a:rect l="l" t="t" r="r" b="b"/>
              <a:pathLst>
                <a:path w="1091" h="1102" extrusionOk="0">
                  <a:moveTo>
                    <a:pt x="546" y="1"/>
                  </a:moveTo>
                  <a:cubicBezTo>
                    <a:pt x="251" y="1"/>
                    <a:pt x="1" y="247"/>
                    <a:pt x="1" y="542"/>
                  </a:cubicBezTo>
                  <a:cubicBezTo>
                    <a:pt x="1" y="855"/>
                    <a:pt x="251" y="1101"/>
                    <a:pt x="546" y="1101"/>
                  </a:cubicBezTo>
                  <a:cubicBezTo>
                    <a:pt x="855" y="1101"/>
                    <a:pt x="1090" y="855"/>
                    <a:pt x="1090" y="542"/>
                  </a:cubicBezTo>
                  <a:cubicBezTo>
                    <a:pt x="1090" y="247"/>
                    <a:pt x="855" y="1"/>
                    <a:pt x="54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49"/>
            <p:cNvSpPr/>
            <p:nvPr/>
          </p:nvSpPr>
          <p:spPr>
            <a:xfrm>
              <a:off x="6220100" y="3872700"/>
              <a:ext cx="22875" cy="7025"/>
            </a:xfrm>
            <a:custGeom>
              <a:avLst/>
              <a:gdLst/>
              <a:ahLst/>
              <a:cxnLst/>
              <a:rect l="l" t="t" r="r" b="b"/>
              <a:pathLst>
                <a:path w="915" h="281" extrusionOk="0">
                  <a:moveTo>
                    <a:pt x="1" y="1"/>
                  </a:moveTo>
                  <a:lnTo>
                    <a:pt x="1" y="281"/>
                  </a:lnTo>
                  <a:lnTo>
                    <a:pt x="915" y="281"/>
                  </a:lnTo>
                  <a:lnTo>
                    <a:pt x="9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49"/>
            <p:cNvSpPr/>
            <p:nvPr/>
          </p:nvSpPr>
          <p:spPr>
            <a:xfrm>
              <a:off x="6220100" y="3877375"/>
              <a:ext cx="22875" cy="16725"/>
            </a:xfrm>
            <a:custGeom>
              <a:avLst/>
              <a:gdLst/>
              <a:ahLst/>
              <a:cxnLst/>
              <a:rect l="l" t="t" r="r" b="b"/>
              <a:pathLst>
                <a:path w="915" h="669" extrusionOk="0">
                  <a:moveTo>
                    <a:pt x="1" y="0"/>
                  </a:moveTo>
                  <a:lnTo>
                    <a:pt x="1" y="668"/>
                  </a:lnTo>
                  <a:lnTo>
                    <a:pt x="915" y="668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EC6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49"/>
            <p:cNvSpPr/>
            <p:nvPr/>
          </p:nvSpPr>
          <p:spPr>
            <a:xfrm>
              <a:off x="5823200" y="3674875"/>
              <a:ext cx="68875" cy="80925"/>
            </a:xfrm>
            <a:custGeom>
              <a:avLst/>
              <a:gdLst/>
              <a:ahLst/>
              <a:cxnLst/>
              <a:rect l="l" t="t" r="r" b="b"/>
              <a:pathLst>
                <a:path w="2755" h="3237" extrusionOk="0">
                  <a:moveTo>
                    <a:pt x="280" y="0"/>
                  </a:moveTo>
                  <a:cubicBezTo>
                    <a:pt x="127" y="0"/>
                    <a:pt x="0" y="123"/>
                    <a:pt x="0" y="265"/>
                  </a:cubicBezTo>
                  <a:lnTo>
                    <a:pt x="0" y="2485"/>
                  </a:lnTo>
                  <a:cubicBezTo>
                    <a:pt x="0" y="2627"/>
                    <a:pt x="127" y="2750"/>
                    <a:pt x="280" y="2750"/>
                  </a:cubicBezTo>
                  <a:lnTo>
                    <a:pt x="1836" y="2750"/>
                  </a:lnTo>
                  <a:lnTo>
                    <a:pt x="1836" y="2765"/>
                  </a:lnTo>
                  <a:lnTo>
                    <a:pt x="2239" y="3216"/>
                  </a:lnTo>
                  <a:cubicBezTo>
                    <a:pt x="2249" y="3230"/>
                    <a:pt x="2262" y="3236"/>
                    <a:pt x="2276" y="3236"/>
                  </a:cubicBezTo>
                  <a:cubicBezTo>
                    <a:pt x="2311" y="3236"/>
                    <a:pt x="2351" y="3199"/>
                    <a:pt x="2351" y="3157"/>
                  </a:cubicBezTo>
                  <a:lnTo>
                    <a:pt x="2351" y="2750"/>
                  </a:lnTo>
                  <a:lnTo>
                    <a:pt x="2489" y="2750"/>
                  </a:lnTo>
                  <a:cubicBezTo>
                    <a:pt x="2631" y="2750"/>
                    <a:pt x="2754" y="2642"/>
                    <a:pt x="2754" y="2485"/>
                  </a:cubicBezTo>
                  <a:lnTo>
                    <a:pt x="2754" y="280"/>
                  </a:lnTo>
                  <a:cubicBezTo>
                    <a:pt x="2754" y="123"/>
                    <a:pt x="2646" y="0"/>
                    <a:pt x="2489" y="0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49"/>
            <p:cNvSpPr/>
            <p:nvPr/>
          </p:nvSpPr>
          <p:spPr>
            <a:xfrm>
              <a:off x="5850075" y="3684950"/>
              <a:ext cx="13625" cy="44325"/>
            </a:xfrm>
            <a:custGeom>
              <a:avLst/>
              <a:gdLst/>
              <a:ahLst/>
              <a:cxnLst/>
              <a:rect l="l" t="t" r="r" b="b"/>
              <a:pathLst>
                <a:path w="545" h="1773" extrusionOk="0">
                  <a:moveTo>
                    <a:pt x="138" y="0"/>
                  </a:moveTo>
                  <a:cubicBezTo>
                    <a:pt x="63" y="0"/>
                    <a:pt x="0" y="63"/>
                    <a:pt x="0" y="142"/>
                  </a:cubicBezTo>
                  <a:lnTo>
                    <a:pt x="0" y="201"/>
                  </a:lnTo>
                  <a:lnTo>
                    <a:pt x="0" y="216"/>
                  </a:lnTo>
                  <a:lnTo>
                    <a:pt x="123" y="1075"/>
                  </a:lnTo>
                  <a:cubicBezTo>
                    <a:pt x="138" y="1134"/>
                    <a:pt x="202" y="1198"/>
                    <a:pt x="265" y="1198"/>
                  </a:cubicBezTo>
                  <a:cubicBezTo>
                    <a:pt x="343" y="1198"/>
                    <a:pt x="403" y="1134"/>
                    <a:pt x="418" y="1075"/>
                  </a:cubicBezTo>
                  <a:lnTo>
                    <a:pt x="545" y="216"/>
                  </a:lnTo>
                  <a:lnTo>
                    <a:pt x="545" y="201"/>
                  </a:lnTo>
                  <a:lnTo>
                    <a:pt x="545" y="142"/>
                  </a:lnTo>
                  <a:cubicBezTo>
                    <a:pt x="545" y="63"/>
                    <a:pt x="481" y="0"/>
                    <a:pt x="388" y="0"/>
                  </a:cubicBezTo>
                  <a:close/>
                  <a:moveTo>
                    <a:pt x="172" y="1336"/>
                  </a:moveTo>
                  <a:cubicBezTo>
                    <a:pt x="78" y="1336"/>
                    <a:pt x="15" y="1399"/>
                    <a:pt x="15" y="1492"/>
                  </a:cubicBezTo>
                  <a:lnTo>
                    <a:pt x="15" y="1616"/>
                  </a:lnTo>
                  <a:cubicBezTo>
                    <a:pt x="15" y="1709"/>
                    <a:pt x="78" y="1772"/>
                    <a:pt x="172" y="1772"/>
                  </a:cubicBezTo>
                  <a:lnTo>
                    <a:pt x="373" y="1772"/>
                  </a:lnTo>
                  <a:cubicBezTo>
                    <a:pt x="452" y="1772"/>
                    <a:pt x="511" y="1709"/>
                    <a:pt x="511" y="1616"/>
                  </a:cubicBezTo>
                  <a:lnTo>
                    <a:pt x="511" y="1492"/>
                  </a:lnTo>
                  <a:cubicBezTo>
                    <a:pt x="511" y="1399"/>
                    <a:pt x="452" y="1336"/>
                    <a:pt x="373" y="13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oogle Shape;1786;p49"/>
          <p:cNvGrpSpPr/>
          <p:nvPr/>
        </p:nvGrpSpPr>
        <p:grpSpPr>
          <a:xfrm>
            <a:off x="4419600" y="4418400"/>
            <a:ext cx="449351" cy="134550"/>
            <a:chOff x="826998" y="3699099"/>
            <a:chExt cx="449351" cy="134550"/>
          </a:xfrm>
        </p:grpSpPr>
        <p:sp>
          <p:nvSpPr>
            <p:cNvPr id="1787" name="Google Shape;1787;p49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49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49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2366;p54"/>
          <p:cNvGrpSpPr/>
          <p:nvPr/>
        </p:nvGrpSpPr>
        <p:grpSpPr>
          <a:xfrm>
            <a:off x="228600" y="3867150"/>
            <a:ext cx="918055" cy="1010770"/>
            <a:chOff x="3523300" y="1885850"/>
            <a:chExt cx="345575" cy="380475"/>
          </a:xfrm>
        </p:grpSpPr>
        <p:sp>
          <p:nvSpPr>
            <p:cNvPr id="58" name="Google Shape;2367;p54"/>
            <p:cNvSpPr/>
            <p:nvPr/>
          </p:nvSpPr>
          <p:spPr>
            <a:xfrm>
              <a:off x="3568650" y="1885850"/>
              <a:ext cx="67800" cy="9825"/>
            </a:xfrm>
            <a:custGeom>
              <a:avLst/>
              <a:gdLst/>
              <a:ahLst/>
              <a:cxnLst/>
              <a:rect l="l" t="t" r="r" b="b"/>
              <a:pathLst>
                <a:path w="2712" h="393" extrusionOk="0">
                  <a:moveTo>
                    <a:pt x="0" y="0"/>
                  </a:moveTo>
                  <a:lnTo>
                    <a:pt x="0" y="392"/>
                  </a:lnTo>
                  <a:lnTo>
                    <a:pt x="2711" y="392"/>
                  </a:lnTo>
                  <a:lnTo>
                    <a:pt x="2711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368;p54"/>
            <p:cNvSpPr/>
            <p:nvPr/>
          </p:nvSpPr>
          <p:spPr>
            <a:xfrm>
              <a:off x="3631850" y="1885850"/>
              <a:ext cx="9325" cy="9825"/>
            </a:xfrm>
            <a:custGeom>
              <a:avLst/>
              <a:gdLst/>
              <a:ahLst/>
              <a:cxnLst/>
              <a:rect l="l" t="t" r="r" b="b"/>
              <a:pathLst>
                <a:path w="373" h="393" extrusionOk="0">
                  <a:moveTo>
                    <a:pt x="183" y="0"/>
                  </a:moveTo>
                  <a:cubicBezTo>
                    <a:pt x="82" y="0"/>
                    <a:pt x="0" y="108"/>
                    <a:pt x="0" y="183"/>
                  </a:cubicBezTo>
                  <a:cubicBezTo>
                    <a:pt x="0" y="291"/>
                    <a:pt x="82" y="392"/>
                    <a:pt x="183" y="392"/>
                  </a:cubicBezTo>
                  <a:cubicBezTo>
                    <a:pt x="291" y="392"/>
                    <a:pt x="373" y="291"/>
                    <a:pt x="373" y="183"/>
                  </a:cubicBezTo>
                  <a:cubicBezTo>
                    <a:pt x="373" y="108"/>
                    <a:pt x="291" y="0"/>
                    <a:pt x="18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369;p54"/>
            <p:cNvSpPr/>
            <p:nvPr/>
          </p:nvSpPr>
          <p:spPr>
            <a:xfrm>
              <a:off x="3564050" y="1885850"/>
              <a:ext cx="9200" cy="9825"/>
            </a:xfrm>
            <a:custGeom>
              <a:avLst/>
              <a:gdLst/>
              <a:ahLst/>
              <a:cxnLst/>
              <a:rect l="l" t="t" r="r" b="b"/>
              <a:pathLst>
                <a:path w="368" h="393" extrusionOk="0">
                  <a:moveTo>
                    <a:pt x="184" y="0"/>
                  </a:moveTo>
                  <a:cubicBezTo>
                    <a:pt x="83" y="0"/>
                    <a:pt x="1" y="108"/>
                    <a:pt x="1" y="183"/>
                  </a:cubicBezTo>
                  <a:cubicBezTo>
                    <a:pt x="1" y="291"/>
                    <a:pt x="83" y="392"/>
                    <a:pt x="184" y="392"/>
                  </a:cubicBezTo>
                  <a:cubicBezTo>
                    <a:pt x="292" y="392"/>
                    <a:pt x="367" y="291"/>
                    <a:pt x="367" y="183"/>
                  </a:cubicBezTo>
                  <a:cubicBezTo>
                    <a:pt x="367" y="108"/>
                    <a:pt x="292" y="0"/>
                    <a:pt x="18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370;p54"/>
            <p:cNvSpPr/>
            <p:nvPr/>
          </p:nvSpPr>
          <p:spPr>
            <a:xfrm>
              <a:off x="3568650" y="1890425"/>
              <a:ext cx="67800" cy="344300"/>
            </a:xfrm>
            <a:custGeom>
              <a:avLst/>
              <a:gdLst/>
              <a:ahLst/>
              <a:cxnLst/>
              <a:rect l="l" t="t" r="r" b="b"/>
              <a:pathLst>
                <a:path w="2712" h="13772" extrusionOk="0">
                  <a:moveTo>
                    <a:pt x="0" y="0"/>
                  </a:moveTo>
                  <a:lnTo>
                    <a:pt x="0" y="12249"/>
                  </a:lnTo>
                  <a:lnTo>
                    <a:pt x="0" y="12407"/>
                  </a:lnTo>
                  <a:cubicBezTo>
                    <a:pt x="0" y="13165"/>
                    <a:pt x="607" y="13772"/>
                    <a:pt x="1372" y="13772"/>
                  </a:cubicBezTo>
                  <a:cubicBezTo>
                    <a:pt x="2111" y="13772"/>
                    <a:pt x="2711" y="13165"/>
                    <a:pt x="2711" y="12407"/>
                  </a:cubicBezTo>
                  <a:lnTo>
                    <a:pt x="2711" y="12249"/>
                  </a:lnTo>
                  <a:lnTo>
                    <a:pt x="2711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371;p54"/>
            <p:cNvSpPr/>
            <p:nvPr/>
          </p:nvSpPr>
          <p:spPr>
            <a:xfrm>
              <a:off x="3573225" y="1977325"/>
              <a:ext cx="58650" cy="249500"/>
            </a:xfrm>
            <a:custGeom>
              <a:avLst/>
              <a:gdLst/>
              <a:ahLst/>
              <a:cxnLst/>
              <a:rect l="l" t="t" r="r" b="b"/>
              <a:pathLst>
                <a:path w="2346" h="9980" extrusionOk="0">
                  <a:moveTo>
                    <a:pt x="0" y="1"/>
                  </a:moveTo>
                  <a:lnTo>
                    <a:pt x="0" y="8691"/>
                  </a:lnTo>
                  <a:lnTo>
                    <a:pt x="0" y="8823"/>
                  </a:lnTo>
                  <a:cubicBezTo>
                    <a:pt x="0" y="9481"/>
                    <a:pt x="531" y="9980"/>
                    <a:pt x="1189" y="9980"/>
                  </a:cubicBezTo>
                  <a:cubicBezTo>
                    <a:pt x="1821" y="9980"/>
                    <a:pt x="2345" y="9481"/>
                    <a:pt x="2345" y="8823"/>
                  </a:cubicBezTo>
                  <a:lnTo>
                    <a:pt x="2345" y="8691"/>
                  </a:lnTo>
                  <a:lnTo>
                    <a:pt x="2345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372;p54"/>
            <p:cNvSpPr/>
            <p:nvPr/>
          </p:nvSpPr>
          <p:spPr>
            <a:xfrm>
              <a:off x="3568650" y="1895650"/>
              <a:ext cx="67800" cy="304175"/>
            </a:xfrm>
            <a:custGeom>
              <a:avLst/>
              <a:gdLst/>
              <a:ahLst/>
              <a:cxnLst/>
              <a:rect l="l" t="t" r="r" b="b"/>
              <a:pathLst>
                <a:path w="2712" h="12167" extrusionOk="0">
                  <a:moveTo>
                    <a:pt x="0" y="0"/>
                  </a:moveTo>
                  <a:lnTo>
                    <a:pt x="0" y="12166"/>
                  </a:lnTo>
                  <a:lnTo>
                    <a:pt x="183" y="10586"/>
                  </a:lnTo>
                  <a:lnTo>
                    <a:pt x="183" y="10428"/>
                  </a:lnTo>
                  <a:lnTo>
                    <a:pt x="183" y="3268"/>
                  </a:lnTo>
                  <a:lnTo>
                    <a:pt x="556" y="3268"/>
                  </a:lnTo>
                  <a:lnTo>
                    <a:pt x="556" y="3110"/>
                  </a:lnTo>
                  <a:lnTo>
                    <a:pt x="2528" y="2661"/>
                  </a:lnTo>
                  <a:lnTo>
                    <a:pt x="556" y="2661"/>
                  </a:lnTo>
                  <a:lnTo>
                    <a:pt x="689" y="348"/>
                  </a:lnTo>
                  <a:lnTo>
                    <a:pt x="2478" y="107"/>
                  </a:lnTo>
                  <a:lnTo>
                    <a:pt x="2711" y="948"/>
                  </a:lnTo>
                  <a:lnTo>
                    <a:pt x="2711" y="0"/>
                  </a:lnTo>
                  <a:close/>
                </a:path>
              </a:pathLst>
            </a:custGeom>
            <a:solidFill>
              <a:srgbClr val="DCD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373;p54"/>
            <p:cNvSpPr/>
            <p:nvPr/>
          </p:nvSpPr>
          <p:spPr>
            <a:xfrm>
              <a:off x="3573225" y="1977325"/>
              <a:ext cx="9350" cy="179050"/>
            </a:xfrm>
            <a:custGeom>
              <a:avLst/>
              <a:gdLst/>
              <a:ahLst/>
              <a:cxnLst/>
              <a:rect l="l" t="t" r="r" b="b"/>
              <a:pathLst>
                <a:path w="374" h="7162" extrusionOk="0">
                  <a:moveTo>
                    <a:pt x="0" y="1"/>
                  </a:moveTo>
                  <a:lnTo>
                    <a:pt x="0" y="7161"/>
                  </a:lnTo>
                  <a:lnTo>
                    <a:pt x="373" y="1"/>
                  </a:lnTo>
                  <a:close/>
                </a:path>
              </a:pathLst>
            </a:custGeom>
            <a:solidFill>
              <a:srgbClr val="E5A1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374;p54"/>
            <p:cNvSpPr/>
            <p:nvPr/>
          </p:nvSpPr>
          <p:spPr>
            <a:xfrm>
              <a:off x="3595650" y="1999125"/>
              <a:ext cx="13150" cy="182375"/>
            </a:xfrm>
            <a:custGeom>
              <a:avLst/>
              <a:gdLst/>
              <a:ahLst/>
              <a:cxnLst/>
              <a:rect l="l" t="t" r="r" b="b"/>
              <a:pathLst>
                <a:path w="526" h="7295" extrusionOk="0">
                  <a:moveTo>
                    <a:pt x="1" y="1"/>
                  </a:moveTo>
                  <a:lnTo>
                    <a:pt x="1" y="102"/>
                  </a:lnTo>
                  <a:lnTo>
                    <a:pt x="424" y="102"/>
                  </a:lnTo>
                  <a:lnTo>
                    <a:pt x="424" y="7187"/>
                  </a:lnTo>
                  <a:lnTo>
                    <a:pt x="1" y="7187"/>
                  </a:lnTo>
                  <a:lnTo>
                    <a:pt x="1" y="7294"/>
                  </a:lnTo>
                  <a:lnTo>
                    <a:pt x="525" y="7294"/>
                  </a:lnTo>
                  <a:lnTo>
                    <a:pt x="525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375;p54"/>
            <p:cNvSpPr/>
            <p:nvPr/>
          </p:nvSpPr>
          <p:spPr>
            <a:xfrm>
              <a:off x="3599600" y="2008300"/>
              <a:ext cx="7925" cy="2700"/>
            </a:xfrm>
            <a:custGeom>
              <a:avLst/>
              <a:gdLst/>
              <a:ahLst/>
              <a:cxnLst/>
              <a:rect l="l" t="t" r="r" b="b"/>
              <a:pathLst>
                <a:path w="317" h="108" extrusionOk="0">
                  <a:moveTo>
                    <a:pt x="1" y="0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376;p54"/>
            <p:cNvSpPr/>
            <p:nvPr/>
          </p:nvSpPr>
          <p:spPr>
            <a:xfrm>
              <a:off x="3599600" y="2016200"/>
              <a:ext cx="7925" cy="2700"/>
            </a:xfrm>
            <a:custGeom>
              <a:avLst/>
              <a:gdLst/>
              <a:ahLst/>
              <a:cxnLst/>
              <a:rect l="l" t="t" r="r" b="b"/>
              <a:pathLst>
                <a:path w="317" h="108" extrusionOk="0">
                  <a:moveTo>
                    <a:pt x="1" y="0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377;p54"/>
            <p:cNvSpPr/>
            <p:nvPr/>
          </p:nvSpPr>
          <p:spPr>
            <a:xfrm>
              <a:off x="3599600" y="2024725"/>
              <a:ext cx="7925" cy="2700"/>
            </a:xfrm>
            <a:custGeom>
              <a:avLst/>
              <a:gdLst/>
              <a:ahLst/>
              <a:cxnLst/>
              <a:rect l="l" t="t" r="r" b="b"/>
              <a:pathLst>
                <a:path w="317" h="108" extrusionOk="0">
                  <a:moveTo>
                    <a:pt x="1" y="1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378;p54"/>
            <p:cNvSpPr/>
            <p:nvPr/>
          </p:nvSpPr>
          <p:spPr>
            <a:xfrm>
              <a:off x="3595650" y="2032625"/>
              <a:ext cx="11875" cy="2700"/>
            </a:xfrm>
            <a:custGeom>
              <a:avLst/>
              <a:gdLst/>
              <a:ahLst/>
              <a:cxnLst/>
              <a:rect l="l" t="t" r="r" b="b"/>
              <a:pathLst>
                <a:path w="475" h="108" extrusionOk="0">
                  <a:moveTo>
                    <a:pt x="1" y="1"/>
                  </a:moveTo>
                  <a:lnTo>
                    <a:pt x="1" y="108"/>
                  </a:lnTo>
                  <a:lnTo>
                    <a:pt x="475" y="108"/>
                  </a:lnTo>
                  <a:lnTo>
                    <a:pt x="475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379;p54"/>
            <p:cNvSpPr/>
            <p:nvPr/>
          </p:nvSpPr>
          <p:spPr>
            <a:xfrm>
              <a:off x="3599600" y="2040525"/>
              <a:ext cx="7925" cy="2700"/>
            </a:xfrm>
            <a:custGeom>
              <a:avLst/>
              <a:gdLst/>
              <a:ahLst/>
              <a:cxnLst/>
              <a:rect l="l" t="t" r="r" b="b"/>
              <a:pathLst>
                <a:path w="317" h="108" extrusionOk="0">
                  <a:moveTo>
                    <a:pt x="1" y="1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380;p54"/>
            <p:cNvSpPr/>
            <p:nvPr/>
          </p:nvSpPr>
          <p:spPr>
            <a:xfrm>
              <a:off x="3599600" y="2049050"/>
              <a:ext cx="7925" cy="2725"/>
            </a:xfrm>
            <a:custGeom>
              <a:avLst/>
              <a:gdLst/>
              <a:ahLst/>
              <a:cxnLst/>
              <a:rect l="l" t="t" r="r" b="b"/>
              <a:pathLst>
                <a:path w="317" h="109" extrusionOk="0">
                  <a:moveTo>
                    <a:pt x="1" y="1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381;p54"/>
            <p:cNvSpPr/>
            <p:nvPr/>
          </p:nvSpPr>
          <p:spPr>
            <a:xfrm>
              <a:off x="3599600" y="2056950"/>
              <a:ext cx="7925" cy="2725"/>
            </a:xfrm>
            <a:custGeom>
              <a:avLst/>
              <a:gdLst/>
              <a:ahLst/>
              <a:cxnLst/>
              <a:rect l="l" t="t" r="r" b="b"/>
              <a:pathLst>
                <a:path w="317" h="109" extrusionOk="0">
                  <a:moveTo>
                    <a:pt x="1" y="1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382;p54"/>
            <p:cNvSpPr/>
            <p:nvPr/>
          </p:nvSpPr>
          <p:spPr>
            <a:xfrm>
              <a:off x="3595650" y="2064850"/>
              <a:ext cx="11875" cy="2725"/>
            </a:xfrm>
            <a:custGeom>
              <a:avLst/>
              <a:gdLst/>
              <a:ahLst/>
              <a:cxnLst/>
              <a:rect l="l" t="t" r="r" b="b"/>
              <a:pathLst>
                <a:path w="475" h="109" extrusionOk="0">
                  <a:moveTo>
                    <a:pt x="1" y="1"/>
                  </a:moveTo>
                  <a:lnTo>
                    <a:pt x="1" y="108"/>
                  </a:lnTo>
                  <a:lnTo>
                    <a:pt x="475" y="108"/>
                  </a:lnTo>
                  <a:lnTo>
                    <a:pt x="475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383;p54"/>
            <p:cNvSpPr/>
            <p:nvPr/>
          </p:nvSpPr>
          <p:spPr>
            <a:xfrm>
              <a:off x="3599600" y="2072750"/>
              <a:ext cx="7925" cy="2725"/>
            </a:xfrm>
            <a:custGeom>
              <a:avLst/>
              <a:gdLst/>
              <a:ahLst/>
              <a:cxnLst/>
              <a:rect l="l" t="t" r="r" b="b"/>
              <a:pathLst>
                <a:path w="317" h="109" extrusionOk="0">
                  <a:moveTo>
                    <a:pt x="1" y="1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384;p54"/>
            <p:cNvSpPr/>
            <p:nvPr/>
          </p:nvSpPr>
          <p:spPr>
            <a:xfrm>
              <a:off x="3599600" y="2081300"/>
              <a:ext cx="7925" cy="2700"/>
            </a:xfrm>
            <a:custGeom>
              <a:avLst/>
              <a:gdLst/>
              <a:ahLst/>
              <a:cxnLst/>
              <a:rect l="l" t="t" r="r" b="b"/>
              <a:pathLst>
                <a:path w="317" h="108" extrusionOk="0">
                  <a:moveTo>
                    <a:pt x="1" y="0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385;p54"/>
            <p:cNvSpPr/>
            <p:nvPr/>
          </p:nvSpPr>
          <p:spPr>
            <a:xfrm>
              <a:off x="3599600" y="2089200"/>
              <a:ext cx="7925" cy="2700"/>
            </a:xfrm>
            <a:custGeom>
              <a:avLst/>
              <a:gdLst/>
              <a:ahLst/>
              <a:cxnLst/>
              <a:rect l="l" t="t" r="r" b="b"/>
              <a:pathLst>
                <a:path w="317" h="108" extrusionOk="0">
                  <a:moveTo>
                    <a:pt x="1" y="0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386;p54"/>
            <p:cNvSpPr/>
            <p:nvPr/>
          </p:nvSpPr>
          <p:spPr>
            <a:xfrm>
              <a:off x="3595650" y="2097100"/>
              <a:ext cx="11875" cy="2700"/>
            </a:xfrm>
            <a:custGeom>
              <a:avLst/>
              <a:gdLst/>
              <a:ahLst/>
              <a:cxnLst/>
              <a:rect l="l" t="t" r="r" b="b"/>
              <a:pathLst>
                <a:path w="475" h="108" extrusionOk="0">
                  <a:moveTo>
                    <a:pt x="1" y="0"/>
                  </a:moveTo>
                  <a:lnTo>
                    <a:pt x="1" y="108"/>
                  </a:lnTo>
                  <a:lnTo>
                    <a:pt x="475" y="108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387;p54"/>
            <p:cNvSpPr/>
            <p:nvPr/>
          </p:nvSpPr>
          <p:spPr>
            <a:xfrm>
              <a:off x="3599600" y="2105775"/>
              <a:ext cx="7925" cy="2550"/>
            </a:xfrm>
            <a:custGeom>
              <a:avLst/>
              <a:gdLst/>
              <a:ahLst/>
              <a:cxnLst/>
              <a:rect l="l" t="t" r="r" b="b"/>
              <a:pathLst>
                <a:path w="317" h="102" extrusionOk="0">
                  <a:moveTo>
                    <a:pt x="1" y="1"/>
                  </a:moveTo>
                  <a:lnTo>
                    <a:pt x="1" y="102"/>
                  </a:lnTo>
                  <a:lnTo>
                    <a:pt x="317" y="102"/>
                  </a:lnTo>
                  <a:lnTo>
                    <a:pt x="317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388;p54"/>
            <p:cNvSpPr/>
            <p:nvPr/>
          </p:nvSpPr>
          <p:spPr>
            <a:xfrm>
              <a:off x="3599600" y="2113675"/>
              <a:ext cx="7925" cy="2550"/>
            </a:xfrm>
            <a:custGeom>
              <a:avLst/>
              <a:gdLst/>
              <a:ahLst/>
              <a:cxnLst/>
              <a:rect l="l" t="t" r="r" b="b"/>
              <a:pathLst>
                <a:path w="317" h="102" extrusionOk="0">
                  <a:moveTo>
                    <a:pt x="1" y="1"/>
                  </a:moveTo>
                  <a:lnTo>
                    <a:pt x="1" y="102"/>
                  </a:lnTo>
                  <a:lnTo>
                    <a:pt x="317" y="102"/>
                  </a:lnTo>
                  <a:lnTo>
                    <a:pt x="317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389;p54"/>
            <p:cNvSpPr/>
            <p:nvPr/>
          </p:nvSpPr>
          <p:spPr>
            <a:xfrm>
              <a:off x="3599600" y="2121575"/>
              <a:ext cx="7925" cy="2550"/>
            </a:xfrm>
            <a:custGeom>
              <a:avLst/>
              <a:gdLst/>
              <a:ahLst/>
              <a:cxnLst/>
              <a:rect l="l" t="t" r="r" b="b"/>
              <a:pathLst>
                <a:path w="317" h="102" extrusionOk="0">
                  <a:moveTo>
                    <a:pt x="1" y="1"/>
                  </a:moveTo>
                  <a:lnTo>
                    <a:pt x="1" y="102"/>
                  </a:lnTo>
                  <a:lnTo>
                    <a:pt x="317" y="102"/>
                  </a:lnTo>
                  <a:lnTo>
                    <a:pt x="317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390;p54"/>
            <p:cNvSpPr/>
            <p:nvPr/>
          </p:nvSpPr>
          <p:spPr>
            <a:xfrm>
              <a:off x="3595650" y="2130125"/>
              <a:ext cx="11875" cy="2550"/>
            </a:xfrm>
            <a:custGeom>
              <a:avLst/>
              <a:gdLst/>
              <a:ahLst/>
              <a:cxnLst/>
              <a:rect l="l" t="t" r="r" b="b"/>
              <a:pathLst>
                <a:path w="475" h="102" extrusionOk="0">
                  <a:moveTo>
                    <a:pt x="1" y="0"/>
                  </a:moveTo>
                  <a:lnTo>
                    <a:pt x="1" y="101"/>
                  </a:lnTo>
                  <a:lnTo>
                    <a:pt x="475" y="101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391;p54"/>
            <p:cNvSpPr/>
            <p:nvPr/>
          </p:nvSpPr>
          <p:spPr>
            <a:xfrm>
              <a:off x="3599600" y="2138025"/>
              <a:ext cx="7925" cy="2550"/>
            </a:xfrm>
            <a:custGeom>
              <a:avLst/>
              <a:gdLst/>
              <a:ahLst/>
              <a:cxnLst/>
              <a:rect l="l" t="t" r="r" b="b"/>
              <a:pathLst>
                <a:path w="317" h="102" extrusionOk="0">
                  <a:moveTo>
                    <a:pt x="1" y="0"/>
                  </a:moveTo>
                  <a:lnTo>
                    <a:pt x="1" y="101"/>
                  </a:lnTo>
                  <a:lnTo>
                    <a:pt x="317" y="101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392;p54"/>
            <p:cNvSpPr/>
            <p:nvPr/>
          </p:nvSpPr>
          <p:spPr>
            <a:xfrm>
              <a:off x="3599600" y="2145925"/>
              <a:ext cx="7925" cy="2550"/>
            </a:xfrm>
            <a:custGeom>
              <a:avLst/>
              <a:gdLst/>
              <a:ahLst/>
              <a:cxnLst/>
              <a:rect l="l" t="t" r="r" b="b"/>
              <a:pathLst>
                <a:path w="317" h="102" extrusionOk="0">
                  <a:moveTo>
                    <a:pt x="1" y="0"/>
                  </a:moveTo>
                  <a:lnTo>
                    <a:pt x="1" y="101"/>
                  </a:lnTo>
                  <a:lnTo>
                    <a:pt x="317" y="101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393;p54"/>
            <p:cNvSpPr/>
            <p:nvPr/>
          </p:nvSpPr>
          <p:spPr>
            <a:xfrm>
              <a:off x="3595650" y="2154450"/>
              <a:ext cx="11875" cy="2700"/>
            </a:xfrm>
            <a:custGeom>
              <a:avLst/>
              <a:gdLst/>
              <a:ahLst/>
              <a:cxnLst/>
              <a:rect l="l" t="t" r="r" b="b"/>
              <a:pathLst>
                <a:path w="475" h="108" extrusionOk="0">
                  <a:moveTo>
                    <a:pt x="1" y="0"/>
                  </a:moveTo>
                  <a:lnTo>
                    <a:pt x="1" y="108"/>
                  </a:lnTo>
                  <a:lnTo>
                    <a:pt x="475" y="108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394;p54"/>
            <p:cNvSpPr/>
            <p:nvPr/>
          </p:nvSpPr>
          <p:spPr>
            <a:xfrm>
              <a:off x="3599600" y="2162350"/>
              <a:ext cx="7925" cy="2700"/>
            </a:xfrm>
            <a:custGeom>
              <a:avLst/>
              <a:gdLst/>
              <a:ahLst/>
              <a:cxnLst/>
              <a:rect l="l" t="t" r="r" b="b"/>
              <a:pathLst>
                <a:path w="317" h="108" extrusionOk="0">
                  <a:moveTo>
                    <a:pt x="1" y="0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395;p54"/>
            <p:cNvSpPr/>
            <p:nvPr/>
          </p:nvSpPr>
          <p:spPr>
            <a:xfrm>
              <a:off x="3599600" y="2170250"/>
              <a:ext cx="7925" cy="2700"/>
            </a:xfrm>
            <a:custGeom>
              <a:avLst/>
              <a:gdLst/>
              <a:ahLst/>
              <a:cxnLst/>
              <a:rect l="l" t="t" r="r" b="b"/>
              <a:pathLst>
                <a:path w="317" h="108" extrusionOk="0">
                  <a:moveTo>
                    <a:pt x="1" y="0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396;p54"/>
            <p:cNvSpPr/>
            <p:nvPr/>
          </p:nvSpPr>
          <p:spPr>
            <a:xfrm>
              <a:off x="3599600" y="2178775"/>
              <a:ext cx="7925" cy="2725"/>
            </a:xfrm>
            <a:custGeom>
              <a:avLst/>
              <a:gdLst/>
              <a:ahLst/>
              <a:cxnLst/>
              <a:rect l="l" t="t" r="r" b="b"/>
              <a:pathLst>
                <a:path w="317" h="109" extrusionOk="0">
                  <a:moveTo>
                    <a:pt x="1" y="1"/>
                  </a:moveTo>
                  <a:lnTo>
                    <a:pt x="1" y="108"/>
                  </a:lnTo>
                  <a:lnTo>
                    <a:pt x="317" y="108"/>
                  </a:lnTo>
                  <a:lnTo>
                    <a:pt x="317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397;p54"/>
            <p:cNvSpPr/>
            <p:nvPr/>
          </p:nvSpPr>
          <p:spPr>
            <a:xfrm>
              <a:off x="3663450" y="1885850"/>
              <a:ext cx="67800" cy="9825"/>
            </a:xfrm>
            <a:custGeom>
              <a:avLst/>
              <a:gdLst/>
              <a:ahLst/>
              <a:cxnLst/>
              <a:rect l="l" t="t" r="r" b="b"/>
              <a:pathLst>
                <a:path w="2712" h="393" extrusionOk="0">
                  <a:moveTo>
                    <a:pt x="0" y="0"/>
                  </a:moveTo>
                  <a:lnTo>
                    <a:pt x="0" y="392"/>
                  </a:lnTo>
                  <a:lnTo>
                    <a:pt x="2711" y="392"/>
                  </a:lnTo>
                  <a:lnTo>
                    <a:pt x="2711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398;p54"/>
            <p:cNvSpPr/>
            <p:nvPr/>
          </p:nvSpPr>
          <p:spPr>
            <a:xfrm>
              <a:off x="3726650" y="18858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3" y="0"/>
                  </a:moveTo>
                  <a:cubicBezTo>
                    <a:pt x="82" y="0"/>
                    <a:pt x="0" y="108"/>
                    <a:pt x="0" y="183"/>
                  </a:cubicBezTo>
                  <a:cubicBezTo>
                    <a:pt x="0" y="291"/>
                    <a:pt x="82" y="392"/>
                    <a:pt x="183" y="392"/>
                  </a:cubicBezTo>
                  <a:cubicBezTo>
                    <a:pt x="291" y="392"/>
                    <a:pt x="373" y="291"/>
                    <a:pt x="373" y="183"/>
                  </a:cubicBezTo>
                  <a:cubicBezTo>
                    <a:pt x="373" y="108"/>
                    <a:pt x="291" y="0"/>
                    <a:pt x="18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399;p54"/>
            <p:cNvSpPr/>
            <p:nvPr/>
          </p:nvSpPr>
          <p:spPr>
            <a:xfrm>
              <a:off x="3658850" y="1885850"/>
              <a:ext cx="9200" cy="9825"/>
            </a:xfrm>
            <a:custGeom>
              <a:avLst/>
              <a:gdLst/>
              <a:ahLst/>
              <a:cxnLst/>
              <a:rect l="l" t="t" r="r" b="b"/>
              <a:pathLst>
                <a:path w="368" h="393" extrusionOk="0">
                  <a:moveTo>
                    <a:pt x="184" y="0"/>
                  </a:moveTo>
                  <a:cubicBezTo>
                    <a:pt x="83" y="0"/>
                    <a:pt x="1" y="108"/>
                    <a:pt x="1" y="183"/>
                  </a:cubicBezTo>
                  <a:cubicBezTo>
                    <a:pt x="1" y="291"/>
                    <a:pt x="83" y="392"/>
                    <a:pt x="184" y="392"/>
                  </a:cubicBezTo>
                  <a:cubicBezTo>
                    <a:pt x="292" y="392"/>
                    <a:pt x="367" y="291"/>
                    <a:pt x="367" y="183"/>
                  </a:cubicBezTo>
                  <a:cubicBezTo>
                    <a:pt x="367" y="108"/>
                    <a:pt x="292" y="0"/>
                    <a:pt x="18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400;p54"/>
            <p:cNvSpPr/>
            <p:nvPr/>
          </p:nvSpPr>
          <p:spPr>
            <a:xfrm>
              <a:off x="3663450" y="1890425"/>
              <a:ext cx="67800" cy="344300"/>
            </a:xfrm>
            <a:custGeom>
              <a:avLst/>
              <a:gdLst/>
              <a:ahLst/>
              <a:cxnLst/>
              <a:rect l="l" t="t" r="r" b="b"/>
              <a:pathLst>
                <a:path w="2712" h="13772" extrusionOk="0">
                  <a:moveTo>
                    <a:pt x="0" y="0"/>
                  </a:moveTo>
                  <a:lnTo>
                    <a:pt x="0" y="12249"/>
                  </a:lnTo>
                  <a:lnTo>
                    <a:pt x="0" y="12407"/>
                  </a:lnTo>
                  <a:cubicBezTo>
                    <a:pt x="0" y="13165"/>
                    <a:pt x="607" y="13772"/>
                    <a:pt x="1372" y="13772"/>
                  </a:cubicBezTo>
                  <a:cubicBezTo>
                    <a:pt x="2111" y="13772"/>
                    <a:pt x="2711" y="13165"/>
                    <a:pt x="2711" y="12407"/>
                  </a:cubicBezTo>
                  <a:lnTo>
                    <a:pt x="2711" y="12249"/>
                  </a:lnTo>
                  <a:lnTo>
                    <a:pt x="2711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401;p54"/>
            <p:cNvSpPr/>
            <p:nvPr/>
          </p:nvSpPr>
          <p:spPr>
            <a:xfrm>
              <a:off x="3668025" y="1977325"/>
              <a:ext cx="58650" cy="249500"/>
            </a:xfrm>
            <a:custGeom>
              <a:avLst/>
              <a:gdLst/>
              <a:ahLst/>
              <a:cxnLst/>
              <a:rect l="l" t="t" r="r" b="b"/>
              <a:pathLst>
                <a:path w="2346" h="9980" extrusionOk="0">
                  <a:moveTo>
                    <a:pt x="0" y="1"/>
                  </a:moveTo>
                  <a:lnTo>
                    <a:pt x="0" y="8691"/>
                  </a:lnTo>
                  <a:lnTo>
                    <a:pt x="0" y="8823"/>
                  </a:lnTo>
                  <a:cubicBezTo>
                    <a:pt x="0" y="9481"/>
                    <a:pt x="531" y="9980"/>
                    <a:pt x="1189" y="9980"/>
                  </a:cubicBezTo>
                  <a:cubicBezTo>
                    <a:pt x="1821" y="9980"/>
                    <a:pt x="2345" y="9481"/>
                    <a:pt x="2345" y="8823"/>
                  </a:cubicBezTo>
                  <a:lnTo>
                    <a:pt x="2345" y="8691"/>
                  </a:lnTo>
                  <a:lnTo>
                    <a:pt x="2345" y="1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402;p54"/>
            <p:cNvSpPr/>
            <p:nvPr/>
          </p:nvSpPr>
          <p:spPr>
            <a:xfrm>
              <a:off x="3663450" y="1895650"/>
              <a:ext cx="67800" cy="304175"/>
            </a:xfrm>
            <a:custGeom>
              <a:avLst/>
              <a:gdLst/>
              <a:ahLst/>
              <a:cxnLst/>
              <a:rect l="l" t="t" r="r" b="b"/>
              <a:pathLst>
                <a:path w="2712" h="12167" extrusionOk="0">
                  <a:moveTo>
                    <a:pt x="0" y="0"/>
                  </a:moveTo>
                  <a:lnTo>
                    <a:pt x="0" y="12166"/>
                  </a:lnTo>
                  <a:lnTo>
                    <a:pt x="183" y="10586"/>
                  </a:lnTo>
                  <a:lnTo>
                    <a:pt x="183" y="10428"/>
                  </a:lnTo>
                  <a:lnTo>
                    <a:pt x="183" y="3268"/>
                  </a:lnTo>
                  <a:lnTo>
                    <a:pt x="556" y="3268"/>
                  </a:lnTo>
                  <a:lnTo>
                    <a:pt x="556" y="3084"/>
                  </a:lnTo>
                  <a:lnTo>
                    <a:pt x="2294" y="2636"/>
                  </a:lnTo>
                  <a:lnTo>
                    <a:pt x="582" y="2661"/>
                  </a:lnTo>
                  <a:lnTo>
                    <a:pt x="689" y="348"/>
                  </a:lnTo>
                  <a:lnTo>
                    <a:pt x="2478" y="107"/>
                  </a:lnTo>
                  <a:lnTo>
                    <a:pt x="2711" y="948"/>
                  </a:lnTo>
                  <a:lnTo>
                    <a:pt x="2711" y="0"/>
                  </a:lnTo>
                  <a:close/>
                </a:path>
              </a:pathLst>
            </a:custGeom>
            <a:solidFill>
              <a:srgbClr val="DCD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403;p54"/>
            <p:cNvSpPr/>
            <p:nvPr/>
          </p:nvSpPr>
          <p:spPr>
            <a:xfrm>
              <a:off x="3668025" y="1977325"/>
              <a:ext cx="9350" cy="179050"/>
            </a:xfrm>
            <a:custGeom>
              <a:avLst/>
              <a:gdLst/>
              <a:ahLst/>
              <a:cxnLst/>
              <a:rect l="l" t="t" r="r" b="b"/>
              <a:pathLst>
                <a:path w="374" h="7162" extrusionOk="0">
                  <a:moveTo>
                    <a:pt x="0" y="1"/>
                  </a:moveTo>
                  <a:lnTo>
                    <a:pt x="0" y="7161"/>
                  </a:lnTo>
                  <a:lnTo>
                    <a:pt x="373" y="1"/>
                  </a:lnTo>
                  <a:close/>
                </a:path>
              </a:pathLst>
            </a:custGeom>
            <a:solidFill>
              <a:srgbClr val="DD7F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404;p54"/>
            <p:cNvSpPr/>
            <p:nvPr/>
          </p:nvSpPr>
          <p:spPr>
            <a:xfrm>
              <a:off x="3690450" y="1999125"/>
              <a:ext cx="12525" cy="182375"/>
            </a:xfrm>
            <a:custGeom>
              <a:avLst/>
              <a:gdLst/>
              <a:ahLst/>
              <a:cxnLst/>
              <a:rect l="l" t="t" r="r" b="b"/>
              <a:pathLst>
                <a:path w="501" h="7295" extrusionOk="0">
                  <a:moveTo>
                    <a:pt x="1" y="1"/>
                  </a:moveTo>
                  <a:lnTo>
                    <a:pt x="1" y="102"/>
                  </a:lnTo>
                  <a:lnTo>
                    <a:pt x="399" y="102"/>
                  </a:lnTo>
                  <a:lnTo>
                    <a:pt x="399" y="7187"/>
                  </a:lnTo>
                  <a:lnTo>
                    <a:pt x="1" y="7187"/>
                  </a:lnTo>
                  <a:lnTo>
                    <a:pt x="1" y="7294"/>
                  </a:lnTo>
                  <a:lnTo>
                    <a:pt x="500" y="7294"/>
                  </a:lnTo>
                  <a:lnTo>
                    <a:pt x="500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405;p54"/>
            <p:cNvSpPr/>
            <p:nvPr/>
          </p:nvSpPr>
          <p:spPr>
            <a:xfrm>
              <a:off x="3694400" y="200830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406;p54"/>
            <p:cNvSpPr/>
            <p:nvPr/>
          </p:nvSpPr>
          <p:spPr>
            <a:xfrm>
              <a:off x="3694400" y="201620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407;p54"/>
            <p:cNvSpPr/>
            <p:nvPr/>
          </p:nvSpPr>
          <p:spPr>
            <a:xfrm>
              <a:off x="3694400" y="2024725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408;p54"/>
            <p:cNvSpPr/>
            <p:nvPr/>
          </p:nvSpPr>
          <p:spPr>
            <a:xfrm>
              <a:off x="3690450" y="2032625"/>
              <a:ext cx="11250" cy="2700"/>
            </a:xfrm>
            <a:custGeom>
              <a:avLst/>
              <a:gdLst/>
              <a:ahLst/>
              <a:cxnLst/>
              <a:rect l="l" t="t" r="r" b="b"/>
              <a:pathLst>
                <a:path w="450" h="108" extrusionOk="0">
                  <a:moveTo>
                    <a:pt x="1" y="1"/>
                  </a:moveTo>
                  <a:lnTo>
                    <a:pt x="1" y="108"/>
                  </a:lnTo>
                  <a:lnTo>
                    <a:pt x="450" y="108"/>
                  </a:lnTo>
                  <a:lnTo>
                    <a:pt x="450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409;p54"/>
            <p:cNvSpPr/>
            <p:nvPr/>
          </p:nvSpPr>
          <p:spPr>
            <a:xfrm>
              <a:off x="3694400" y="2040525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410;p54"/>
            <p:cNvSpPr/>
            <p:nvPr/>
          </p:nvSpPr>
          <p:spPr>
            <a:xfrm>
              <a:off x="3694400" y="2049050"/>
              <a:ext cx="7300" cy="2725"/>
            </a:xfrm>
            <a:custGeom>
              <a:avLst/>
              <a:gdLst/>
              <a:ahLst/>
              <a:cxnLst/>
              <a:rect l="l" t="t" r="r" b="b"/>
              <a:pathLst>
                <a:path w="292" h="109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411;p54"/>
            <p:cNvSpPr/>
            <p:nvPr/>
          </p:nvSpPr>
          <p:spPr>
            <a:xfrm>
              <a:off x="3694400" y="2056950"/>
              <a:ext cx="7300" cy="2725"/>
            </a:xfrm>
            <a:custGeom>
              <a:avLst/>
              <a:gdLst/>
              <a:ahLst/>
              <a:cxnLst/>
              <a:rect l="l" t="t" r="r" b="b"/>
              <a:pathLst>
                <a:path w="292" h="109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412;p54"/>
            <p:cNvSpPr/>
            <p:nvPr/>
          </p:nvSpPr>
          <p:spPr>
            <a:xfrm>
              <a:off x="3690450" y="2064850"/>
              <a:ext cx="11250" cy="2725"/>
            </a:xfrm>
            <a:custGeom>
              <a:avLst/>
              <a:gdLst/>
              <a:ahLst/>
              <a:cxnLst/>
              <a:rect l="l" t="t" r="r" b="b"/>
              <a:pathLst>
                <a:path w="450" h="109" extrusionOk="0">
                  <a:moveTo>
                    <a:pt x="1" y="1"/>
                  </a:moveTo>
                  <a:lnTo>
                    <a:pt x="1" y="108"/>
                  </a:lnTo>
                  <a:lnTo>
                    <a:pt x="450" y="108"/>
                  </a:lnTo>
                  <a:lnTo>
                    <a:pt x="450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413;p54"/>
            <p:cNvSpPr/>
            <p:nvPr/>
          </p:nvSpPr>
          <p:spPr>
            <a:xfrm>
              <a:off x="3694400" y="2072750"/>
              <a:ext cx="7300" cy="2725"/>
            </a:xfrm>
            <a:custGeom>
              <a:avLst/>
              <a:gdLst/>
              <a:ahLst/>
              <a:cxnLst/>
              <a:rect l="l" t="t" r="r" b="b"/>
              <a:pathLst>
                <a:path w="292" h="109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414;p54"/>
            <p:cNvSpPr/>
            <p:nvPr/>
          </p:nvSpPr>
          <p:spPr>
            <a:xfrm>
              <a:off x="3694400" y="208130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415;p54"/>
            <p:cNvSpPr/>
            <p:nvPr/>
          </p:nvSpPr>
          <p:spPr>
            <a:xfrm>
              <a:off x="3694400" y="208920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416;p54"/>
            <p:cNvSpPr/>
            <p:nvPr/>
          </p:nvSpPr>
          <p:spPr>
            <a:xfrm>
              <a:off x="3690450" y="2097100"/>
              <a:ext cx="11250" cy="2700"/>
            </a:xfrm>
            <a:custGeom>
              <a:avLst/>
              <a:gdLst/>
              <a:ahLst/>
              <a:cxnLst/>
              <a:rect l="l" t="t" r="r" b="b"/>
              <a:pathLst>
                <a:path w="450" h="108" extrusionOk="0">
                  <a:moveTo>
                    <a:pt x="1" y="0"/>
                  </a:moveTo>
                  <a:lnTo>
                    <a:pt x="1" y="108"/>
                  </a:lnTo>
                  <a:lnTo>
                    <a:pt x="450" y="108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417;p54"/>
            <p:cNvSpPr/>
            <p:nvPr/>
          </p:nvSpPr>
          <p:spPr>
            <a:xfrm>
              <a:off x="3694400" y="2105775"/>
              <a:ext cx="7300" cy="2550"/>
            </a:xfrm>
            <a:custGeom>
              <a:avLst/>
              <a:gdLst/>
              <a:ahLst/>
              <a:cxnLst/>
              <a:rect l="l" t="t" r="r" b="b"/>
              <a:pathLst>
                <a:path w="292" h="102" extrusionOk="0">
                  <a:moveTo>
                    <a:pt x="1" y="1"/>
                  </a:moveTo>
                  <a:lnTo>
                    <a:pt x="1" y="102"/>
                  </a:lnTo>
                  <a:lnTo>
                    <a:pt x="292" y="102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418;p54"/>
            <p:cNvSpPr/>
            <p:nvPr/>
          </p:nvSpPr>
          <p:spPr>
            <a:xfrm>
              <a:off x="3694400" y="2113675"/>
              <a:ext cx="7300" cy="2550"/>
            </a:xfrm>
            <a:custGeom>
              <a:avLst/>
              <a:gdLst/>
              <a:ahLst/>
              <a:cxnLst/>
              <a:rect l="l" t="t" r="r" b="b"/>
              <a:pathLst>
                <a:path w="292" h="102" extrusionOk="0">
                  <a:moveTo>
                    <a:pt x="1" y="1"/>
                  </a:moveTo>
                  <a:lnTo>
                    <a:pt x="1" y="102"/>
                  </a:lnTo>
                  <a:lnTo>
                    <a:pt x="292" y="102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419;p54"/>
            <p:cNvSpPr/>
            <p:nvPr/>
          </p:nvSpPr>
          <p:spPr>
            <a:xfrm>
              <a:off x="3694400" y="2121575"/>
              <a:ext cx="7300" cy="2550"/>
            </a:xfrm>
            <a:custGeom>
              <a:avLst/>
              <a:gdLst/>
              <a:ahLst/>
              <a:cxnLst/>
              <a:rect l="l" t="t" r="r" b="b"/>
              <a:pathLst>
                <a:path w="292" h="102" extrusionOk="0">
                  <a:moveTo>
                    <a:pt x="1" y="1"/>
                  </a:moveTo>
                  <a:lnTo>
                    <a:pt x="1" y="102"/>
                  </a:lnTo>
                  <a:lnTo>
                    <a:pt x="292" y="102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420;p54"/>
            <p:cNvSpPr/>
            <p:nvPr/>
          </p:nvSpPr>
          <p:spPr>
            <a:xfrm>
              <a:off x="3690450" y="2130125"/>
              <a:ext cx="11250" cy="2550"/>
            </a:xfrm>
            <a:custGeom>
              <a:avLst/>
              <a:gdLst/>
              <a:ahLst/>
              <a:cxnLst/>
              <a:rect l="l" t="t" r="r" b="b"/>
              <a:pathLst>
                <a:path w="450" h="102" extrusionOk="0">
                  <a:moveTo>
                    <a:pt x="1" y="0"/>
                  </a:moveTo>
                  <a:lnTo>
                    <a:pt x="1" y="101"/>
                  </a:lnTo>
                  <a:lnTo>
                    <a:pt x="450" y="101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421;p54"/>
            <p:cNvSpPr/>
            <p:nvPr/>
          </p:nvSpPr>
          <p:spPr>
            <a:xfrm>
              <a:off x="3694400" y="2138025"/>
              <a:ext cx="7300" cy="2550"/>
            </a:xfrm>
            <a:custGeom>
              <a:avLst/>
              <a:gdLst/>
              <a:ahLst/>
              <a:cxnLst/>
              <a:rect l="l" t="t" r="r" b="b"/>
              <a:pathLst>
                <a:path w="292" h="102" extrusionOk="0">
                  <a:moveTo>
                    <a:pt x="1" y="0"/>
                  </a:moveTo>
                  <a:lnTo>
                    <a:pt x="1" y="101"/>
                  </a:lnTo>
                  <a:lnTo>
                    <a:pt x="292" y="10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422;p54"/>
            <p:cNvSpPr/>
            <p:nvPr/>
          </p:nvSpPr>
          <p:spPr>
            <a:xfrm>
              <a:off x="3694400" y="2145925"/>
              <a:ext cx="7300" cy="2550"/>
            </a:xfrm>
            <a:custGeom>
              <a:avLst/>
              <a:gdLst/>
              <a:ahLst/>
              <a:cxnLst/>
              <a:rect l="l" t="t" r="r" b="b"/>
              <a:pathLst>
                <a:path w="292" h="102" extrusionOk="0">
                  <a:moveTo>
                    <a:pt x="1" y="0"/>
                  </a:moveTo>
                  <a:lnTo>
                    <a:pt x="1" y="101"/>
                  </a:lnTo>
                  <a:lnTo>
                    <a:pt x="292" y="10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423;p54"/>
            <p:cNvSpPr/>
            <p:nvPr/>
          </p:nvSpPr>
          <p:spPr>
            <a:xfrm>
              <a:off x="3690450" y="2154450"/>
              <a:ext cx="11250" cy="2700"/>
            </a:xfrm>
            <a:custGeom>
              <a:avLst/>
              <a:gdLst/>
              <a:ahLst/>
              <a:cxnLst/>
              <a:rect l="l" t="t" r="r" b="b"/>
              <a:pathLst>
                <a:path w="450" h="108" extrusionOk="0">
                  <a:moveTo>
                    <a:pt x="1" y="0"/>
                  </a:moveTo>
                  <a:lnTo>
                    <a:pt x="1" y="108"/>
                  </a:lnTo>
                  <a:lnTo>
                    <a:pt x="450" y="108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424;p54"/>
            <p:cNvSpPr/>
            <p:nvPr/>
          </p:nvSpPr>
          <p:spPr>
            <a:xfrm>
              <a:off x="3694400" y="216235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425;p54"/>
            <p:cNvSpPr/>
            <p:nvPr/>
          </p:nvSpPr>
          <p:spPr>
            <a:xfrm>
              <a:off x="3694400" y="217025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426;p54"/>
            <p:cNvSpPr/>
            <p:nvPr/>
          </p:nvSpPr>
          <p:spPr>
            <a:xfrm>
              <a:off x="3694400" y="2178775"/>
              <a:ext cx="7300" cy="2725"/>
            </a:xfrm>
            <a:custGeom>
              <a:avLst/>
              <a:gdLst/>
              <a:ahLst/>
              <a:cxnLst/>
              <a:rect l="l" t="t" r="r" b="b"/>
              <a:pathLst>
                <a:path w="292" h="109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427;p54"/>
            <p:cNvSpPr/>
            <p:nvPr/>
          </p:nvSpPr>
          <p:spPr>
            <a:xfrm>
              <a:off x="3758250" y="1885850"/>
              <a:ext cx="67800" cy="9825"/>
            </a:xfrm>
            <a:custGeom>
              <a:avLst/>
              <a:gdLst/>
              <a:ahLst/>
              <a:cxnLst/>
              <a:rect l="l" t="t" r="r" b="b"/>
              <a:pathLst>
                <a:path w="2712" h="393" extrusionOk="0">
                  <a:moveTo>
                    <a:pt x="0" y="0"/>
                  </a:moveTo>
                  <a:lnTo>
                    <a:pt x="0" y="392"/>
                  </a:lnTo>
                  <a:lnTo>
                    <a:pt x="2711" y="392"/>
                  </a:lnTo>
                  <a:lnTo>
                    <a:pt x="2711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428;p54"/>
            <p:cNvSpPr/>
            <p:nvPr/>
          </p:nvSpPr>
          <p:spPr>
            <a:xfrm>
              <a:off x="3821450" y="18858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3" y="0"/>
                  </a:moveTo>
                  <a:cubicBezTo>
                    <a:pt x="82" y="0"/>
                    <a:pt x="0" y="108"/>
                    <a:pt x="0" y="183"/>
                  </a:cubicBezTo>
                  <a:cubicBezTo>
                    <a:pt x="0" y="291"/>
                    <a:pt x="82" y="392"/>
                    <a:pt x="183" y="392"/>
                  </a:cubicBezTo>
                  <a:cubicBezTo>
                    <a:pt x="291" y="392"/>
                    <a:pt x="373" y="291"/>
                    <a:pt x="373" y="183"/>
                  </a:cubicBezTo>
                  <a:cubicBezTo>
                    <a:pt x="373" y="108"/>
                    <a:pt x="291" y="0"/>
                    <a:pt x="18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429;p54"/>
            <p:cNvSpPr/>
            <p:nvPr/>
          </p:nvSpPr>
          <p:spPr>
            <a:xfrm>
              <a:off x="3753650" y="1885850"/>
              <a:ext cx="9200" cy="9825"/>
            </a:xfrm>
            <a:custGeom>
              <a:avLst/>
              <a:gdLst/>
              <a:ahLst/>
              <a:cxnLst/>
              <a:rect l="l" t="t" r="r" b="b"/>
              <a:pathLst>
                <a:path w="368" h="393" extrusionOk="0">
                  <a:moveTo>
                    <a:pt x="184" y="0"/>
                  </a:moveTo>
                  <a:cubicBezTo>
                    <a:pt x="83" y="0"/>
                    <a:pt x="1" y="108"/>
                    <a:pt x="1" y="183"/>
                  </a:cubicBezTo>
                  <a:cubicBezTo>
                    <a:pt x="1" y="291"/>
                    <a:pt x="83" y="392"/>
                    <a:pt x="184" y="392"/>
                  </a:cubicBezTo>
                  <a:cubicBezTo>
                    <a:pt x="292" y="392"/>
                    <a:pt x="367" y="291"/>
                    <a:pt x="367" y="183"/>
                  </a:cubicBezTo>
                  <a:cubicBezTo>
                    <a:pt x="367" y="108"/>
                    <a:pt x="292" y="0"/>
                    <a:pt x="18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430;p54"/>
            <p:cNvSpPr/>
            <p:nvPr/>
          </p:nvSpPr>
          <p:spPr>
            <a:xfrm>
              <a:off x="3758250" y="1890425"/>
              <a:ext cx="67800" cy="344300"/>
            </a:xfrm>
            <a:custGeom>
              <a:avLst/>
              <a:gdLst/>
              <a:ahLst/>
              <a:cxnLst/>
              <a:rect l="l" t="t" r="r" b="b"/>
              <a:pathLst>
                <a:path w="2712" h="13772" extrusionOk="0">
                  <a:moveTo>
                    <a:pt x="0" y="0"/>
                  </a:moveTo>
                  <a:lnTo>
                    <a:pt x="0" y="12249"/>
                  </a:lnTo>
                  <a:lnTo>
                    <a:pt x="0" y="12407"/>
                  </a:lnTo>
                  <a:cubicBezTo>
                    <a:pt x="0" y="13165"/>
                    <a:pt x="607" y="13772"/>
                    <a:pt x="1346" y="13772"/>
                  </a:cubicBezTo>
                  <a:cubicBezTo>
                    <a:pt x="2111" y="13772"/>
                    <a:pt x="2711" y="13165"/>
                    <a:pt x="2711" y="12407"/>
                  </a:cubicBezTo>
                  <a:lnTo>
                    <a:pt x="2711" y="12249"/>
                  </a:lnTo>
                  <a:lnTo>
                    <a:pt x="2711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431;p54"/>
            <p:cNvSpPr/>
            <p:nvPr/>
          </p:nvSpPr>
          <p:spPr>
            <a:xfrm>
              <a:off x="3762825" y="1977325"/>
              <a:ext cx="58650" cy="249500"/>
            </a:xfrm>
            <a:custGeom>
              <a:avLst/>
              <a:gdLst/>
              <a:ahLst/>
              <a:cxnLst/>
              <a:rect l="l" t="t" r="r" b="b"/>
              <a:pathLst>
                <a:path w="2346" h="9980" extrusionOk="0">
                  <a:moveTo>
                    <a:pt x="0" y="1"/>
                  </a:moveTo>
                  <a:lnTo>
                    <a:pt x="0" y="8691"/>
                  </a:lnTo>
                  <a:lnTo>
                    <a:pt x="0" y="8823"/>
                  </a:lnTo>
                  <a:cubicBezTo>
                    <a:pt x="0" y="9481"/>
                    <a:pt x="531" y="9980"/>
                    <a:pt x="1163" y="9980"/>
                  </a:cubicBezTo>
                  <a:cubicBezTo>
                    <a:pt x="1821" y="9980"/>
                    <a:pt x="2345" y="9481"/>
                    <a:pt x="2345" y="8823"/>
                  </a:cubicBezTo>
                  <a:lnTo>
                    <a:pt x="2345" y="8691"/>
                  </a:lnTo>
                  <a:lnTo>
                    <a:pt x="2345" y="1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432;p54"/>
            <p:cNvSpPr/>
            <p:nvPr/>
          </p:nvSpPr>
          <p:spPr>
            <a:xfrm>
              <a:off x="3758250" y="1895650"/>
              <a:ext cx="67800" cy="304175"/>
            </a:xfrm>
            <a:custGeom>
              <a:avLst/>
              <a:gdLst/>
              <a:ahLst/>
              <a:cxnLst/>
              <a:rect l="l" t="t" r="r" b="b"/>
              <a:pathLst>
                <a:path w="2712" h="12167" extrusionOk="0">
                  <a:moveTo>
                    <a:pt x="0" y="0"/>
                  </a:moveTo>
                  <a:lnTo>
                    <a:pt x="0" y="12166"/>
                  </a:lnTo>
                  <a:lnTo>
                    <a:pt x="183" y="10586"/>
                  </a:lnTo>
                  <a:lnTo>
                    <a:pt x="183" y="10428"/>
                  </a:lnTo>
                  <a:lnTo>
                    <a:pt x="183" y="3268"/>
                  </a:lnTo>
                  <a:lnTo>
                    <a:pt x="556" y="3268"/>
                  </a:lnTo>
                  <a:lnTo>
                    <a:pt x="556" y="3192"/>
                  </a:lnTo>
                  <a:lnTo>
                    <a:pt x="2269" y="2661"/>
                  </a:lnTo>
                  <a:lnTo>
                    <a:pt x="582" y="2661"/>
                  </a:lnTo>
                  <a:lnTo>
                    <a:pt x="689" y="348"/>
                  </a:lnTo>
                  <a:lnTo>
                    <a:pt x="2478" y="107"/>
                  </a:lnTo>
                  <a:lnTo>
                    <a:pt x="2711" y="948"/>
                  </a:lnTo>
                  <a:lnTo>
                    <a:pt x="2711" y="0"/>
                  </a:lnTo>
                  <a:close/>
                </a:path>
              </a:pathLst>
            </a:custGeom>
            <a:solidFill>
              <a:srgbClr val="DCD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433;p54"/>
            <p:cNvSpPr/>
            <p:nvPr/>
          </p:nvSpPr>
          <p:spPr>
            <a:xfrm>
              <a:off x="3762825" y="1977325"/>
              <a:ext cx="9350" cy="179050"/>
            </a:xfrm>
            <a:custGeom>
              <a:avLst/>
              <a:gdLst/>
              <a:ahLst/>
              <a:cxnLst/>
              <a:rect l="l" t="t" r="r" b="b"/>
              <a:pathLst>
                <a:path w="374" h="7162" extrusionOk="0">
                  <a:moveTo>
                    <a:pt x="0" y="1"/>
                  </a:moveTo>
                  <a:lnTo>
                    <a:pt x="0" y="7161"/>
                  </a:lnTo>
                  <a:lnTo>
                    <a:pt x="373" y="1"/>
                  </a:lnTo>
                  <a:close/>
                </a:path>
              </a:pathLst>
            </a:custGeom>
            <a:solidFill>
              <a:srgbClr val="DE62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434;p54"/>
            <p:cNvSpPr/>
            <p:nvPr/>
          </p:nvSpPr>
          <p:spPr>
            <a:xfrm>
              <a:off x="3785250" y="1999125"/>
              <a:ext cx="12525" cy="182375"/>
            </a:xfrm>
            <a:custGeom>
              <a:avLst/>
              <a:gdLst/>
              <a:ahLst/>
              <a:cxnLst/>
              <a:rect l="l" t="t" r="r" b="b"/>
              <a:pathLst>
                <a:path w="501" h="7295" extrusionOk="0">
                  <a:moveTo>
                    <a:pt x="1" y="1"/>
                  </a:moveTo>
                  <a:lnTo>
                    <a:pt x="1" y="102"/>
                  </a:lnTo>
                  <a:lnTo>
                    <a:pt x="399" y="102"/>
                  </a:lnTo>
                  <a:lnTo>
                    <a:pt x="399" y="7187"/>
                  </a:lnTo>
                  <a:lnTo>
                    <a:pt x="1" y="7187"/>
                  </a:lnTo>
                  <a:lnTo>
                    <a:pt x="1" y="7294"/>
                  </a:lnTo>
                  <a:lnTo>
                    <a:pt x="500" y="7294"/>
                  </a:lnTo>
                  <a:lnTo>
                    <a:pt x="500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435;p54"/>
            <p:cNvSpPr/>
            <p:nvPr/>
          </p:nvSpPr>
          <p:spPr>
            <a:xfrm>
              <a:off x="3789200" y="200830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436;p54"/>
            <p:cNvSpPr/>
            <p:nvPr/>
          </p:nvSpPr>
          <p:spPr>
            <a:xfrm>
              <a:off x="3789200" y="201620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437;p54"/>
            <p:cNvSpPr/>
            <p:nvPr/>
          </p:nvSpPr>
          <p:spPr>
            <a:xfrm>
              <a:off x="3789200" y="2024725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438;p54"/>
            <p:cNvSpPr/>
            <p:nvPr/>
          </p:nvSpPr>
          <p:spPr>
            <a:xfrm>
              <a:off x="3785250" y="2032625"/>
              <a:ext cx="11250" cy="2700"/>
            </a:xfrm>
            <a:custGeom>
              <a:avLst/>
              <a:gdLst/>
              <a:ahLst/>
              <a:cxnLst/>
              <a:rect l="l" t="t" r="r" b="b"/>
              <a:pathLst>
                <a:path w="450" h="108" extrusionOk="0">
                  <a:moveTo>
                    <a:pt x="1" y="1"/>
                  </a:moveTo>
                  <a:lnTo>
                    <a:pt x="1" y="108"/>
                  </a:lnTo>
                  <a:lnTo>
                    <a:pt x="450" y="108"/>
                  </a:lnTo>
                  <a:lnTo>
                    <a:pt x="450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439;p54"/>
            <p:cNvSpPr/>
            <p:nvPr/>
          </p:nvSpPr>
          <p:spPr>
            <a:xfrm>
              <a:off x="3789200" y="2040525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440;p54"/>
            <p:cNvSpPr/>
            <p:nvPr/>
          </p:nvSpPr>
          <p:spPr>
            <a:xfrm>
              <a:off x="3789200" y="2049050"/>
              <a:ext cx="7300" cy="2725"/>
            </a:xfrm>
            <a:custGeom>
              <a:avLst/>
              <a:gdLst/>
              <a:ahLst/>
              <a:cxnLst/>
              <a:rect l="l" t="t" r="r" b="b"/>
              <a:pathLst>
                <a:path w="292" h="109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441;p54"/>
            <p:cNvSpPr/>
            <p:nvPr/>
          </p:nvSpPr>
          <p:spPr>
            <a:xfrm>
              <a:off x="3789200" y="2056950"/>
              <a:ext cx="7300" cy="2725"/>
            </a:xfrm>
            <a:custGeom>
              <a:avLst/>
              <a:gdLst/>
              <a:ahLst/>
              <a:cxnLst/>
              <a:rect l="l" t="t" r="r" b="b"/>
              <a:pathLst>
                <a:path w="292" h="109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442;p54"/>
            <p:cNvSpPr/>
            <p:nvPr/>
          </p:nvSpPr>
          <p:spPr>
            <a:xfrm>
              <a:off x="3785250" y="2064850"/>
              <a:ext cx="11250" cy="2725"/>
            </a:xfrm>
            <a:custGeom>
              <a:avLst/>
              <a:gdLst/>
              <a:ahLst/>
              <a:cxnLst/>
              <a:rect l="l" t="t" r="r" b="b"/>
              <a:pathLst>
                <a:path w="450" h="109" extrusionOk="0">
                  <a:moveTo>
                    <a:pt x="1" y="1"/>
                  </a:moveTo>
                  <a:lnTo>
                    <a:pt x="1" y="108"/>
                  </a:lnTo>
                  <a:lnTo>
                    <a:pt x="450" y="108"/>
                  </a:lnTo>
                  <a:lnTo>
                    <a:pt x="450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443;p54"/>
            <p:cNvSpPr/>
            <p:nvPr/>
          </p:nvSpPr>
          <p:spPr>
            <a:xfrm>
              <a:off x="3789200" y="2072750"/>
              <a:ext cx="7300" cy="2725"/>
            </a:xfrm>
            <a:custGeom>
              <a:avLst/>
              <a:gdLst/>
              <a:ahLst/>
              <a:cxnLst/>
              <a:rect l="l" t="t" r="r" b="b"/>
              <a:pathLst>
                <a:path w="292" h="109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444;p54"/>
            <p:cNvSpPr/>
            <p:nvPr/>
          </p:nvSpPr>
          <p:spPr>
            <a:xfrm>
              <a:off x="3789200" y="208130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445;p54"/>
            <p:cNvSpPr/>
            <p:nvPr/>
          </p:nvSpPr>
          <p:spPr>
            <a:xfrm>
              <a:off x="3789200" y="208920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446;p54"/>
            <p:cNvSpPr/>
            <p:nvPr/>
          </p:nvSpPr>
          <p:spPr>
            <a:xfrm>
              <a:off x="3785250" y="2097100"/>
              <a:ext cx="11250" cy="2700"/>
            </a:xfrm>
            <a:custGeom>
              <a:avLst/>
              <a:gdLst/>
              <a:ahLst/>
              <a:cxnLst/>
              <a:rect l="l" t="t" r="r" b="b"/>
              <a:pathLst>
                <a:path w="450" h="108" extrusionOk="0">
                  <a:moveTo>
                    <a:pt x="1" y="0"/>
                  </a:moveTo>
                  <a:lnTo>
                    <a:pt x="1" y="108"/>
                  </a:lnTo>
                  <a:lnTo>
                    <a:pt x="450" y="108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447;p54"/>
            <p:cNvSpPr/>
            <p:nvPr/>
          </p:nvSpPr>
          <p:spPr>
            <a:xfrm>
              <a:off x="3789200" y="2105775"/>
              <a:ext cx="7300" cy="2550"/>
            </a:xfrm>
            <a:custGeom>
              <a:avLst/>
              <a:gdLst/>
              <a:ahLst/>
              <a:cxnLst/>
              <a:rect l="l" t="t" r="r" b="b"/>
              <a:pathLst>
                <a:path w="292" h="102" extrusionOk="0">
                  <a:moveTo>
                    <a:pt x="1" y="1"/>
                  </a:moveTo>
                  <a:lnTo>
                    <a:pt x="1" y="102"/>
                  </a:lnTo>
                  <a:lnTo>
                    <a:pt x="292" y="102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448;p54"/>
            <p:cNvSpPr/>
            <p:nvPr/>
          </p:nvSpPr>
          <p:spPr>
            <a:xfrm>
              <a:off x="3789200" y="2113675"/>
              <a:ext cx="7300" cy="2550"/>
            </a:xfrm>
            <a:custGeom>
              <a:avLst/>
              <a:gdLst/>
              <a:ahLst/>
              <a:cxnLst/>
              <a:rect l="l" t="t" r="r" b="b"/>
              <a:pathLst>
                <a:path w="292" h="102" extrusionOk="0">
                  <a:moveTo>
                    <a:pt x="1" y="1"/>
                  </a:moveTo>
                  <a:lnTo>
                    <a:pt x="1" y="102"/>
                  </a:lnTo>
                  <a:lnTo>
                    <a:pt x="292" y="102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2449;p54"/>
            <p:cNvSpPr/>
            <p:nvPr/>
          </p:nvSpPr>
          <p:spPr>
            <a:xfrm>
              <a:off x="3789200" y="2121575"/>
              <a:ext cx="7300" cy="2550"/>
            </a:xfrm>
            <a:custGeom>
              <a:avLst/>
              <a:gdLst/>
              <a:ahLst/>
              <a:cxnLst/>
              <a:rect l="l" t="t" r="r" b="b"/>
              <a:pathLst>
                <a:path w="292" h="102" extrusionOk="0">
                  <a:moveTo>
                    <a:pt x="1" y="1"/>
                  </a:moveTo>
                  <a:lnTo>
                    <a:pt x="1" y="102"/>
                  </a:lnTo>
                  <a:lnTo>
                    <a:pt x="292" y="102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2450;p54"/>
            <p:cNvSpPr/>
            <p:nvPr/>
          </p:nvSpPr>
          <p:spPr>
            <a:xfrm>
              <a:off x="3785250" y="2130125"/>
              <a:ext cx="11250" cy="2550"/>
            </a:xfrm>
            <a:custGeom>
              <a:avLst/>
              <a:gdLst/>
              <a:ahLst/>
              <a:cxnLst/>
              <a:rect l="l" t="t" r="r" b="b"/>
              <a:pathLst>
                <a:path w="450" h="102" extrusionOk="0">
                  <a:moveTo>
                    <a:pt x="1" y="0"/>
                  </a:moveTo>
                  <a:lnTo>
                    <a:pt x="1" y="101"/>
                  </a:lnTo>
                  <a:lnTo>
                    <a:pt x="450" y="101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451;p54"/>
            <p:cNvSpPr/>
            <p:nvPr/>
          </p:nvSpPr>
          <p:spPr>
            <a:xfrm>
              <a:off x="3789200" y="2138025"/>
              <a:ext cx="7300" cy="2550"/>
            </a:xfrm>
            <a:custGeom>
              <a:avLst/>
              <a:gdLst/>
              <a:ahLst/>
              <a:cxnLst/>
              <a:rect l="l" t="t" r="r" b="b"/>
              <a:pathLst>
                <a:path w="292" h="102" extrusionOk="0">
                  <a:moveTo>
                    <a:pt x="1" y="0"/>
                  </a:moveTo>
                  <a:lnTo>
                    <a:pt x="1" y="101"/>
                  </a:lnTo>
                  <a:lnTo>
                    <a:pt x="292" y="10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452;p54"/>
            <p:cNvSpPr/>
            <p:nvPr/>
          </p:nvSpPr>
          <p:spPr>
            <a:xfrm>
              <a:off x="3789200" y="2145925"/>
              <a:ext cx="7300" cy="2550"/>
            </a:xfrm>
            <a:custGeom>
              <a:avLst/>
              <a:gdLst/>
              <a:ahLst/>
              <a:cxnLst/>
              <a:rect l="l" t="t" r="r" b="b"/>
              <a:pathLst>
                <a:path w="292" h="102" extrusionOk="0">
                  <a:moveTo>
                    <a:pt x="1" y="0"/>
                  </a:moveTo>
                  <a:lnTo>
                    <a:pt x="1" y="101"/>
                  </a:lnTo>
                  <a:lnTo>
                    <a:pt x="292" y="10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453;p54"/>
            <p:cNvSpPr/>
            <p:nvPr/>
          </p:nvSpPr>
          <p:spPr>
            <a:xfrm>
              <a:off x="3785250" y="2154450"/>
              <a:ext cx="11250" cy="2700"/>
            </a:xfrm>
            <a:custGeom>
              <a:avLst/>
              <a:gdLst/>
              <a:ahLst/>
              <a:cxnLst/>
              <a:rect l="l" t="t" r="r" b="b"/>
              <a:pathLst>
                <a:path w="450" h="108" extrusionOk="0">
                  <a:moveTo>
                    <a:pt x="1" y="0"/>
                  </a:moveTo>
                  <a:lnTo>
                    <a:pt x="1" y="108"/>
                  </a:lnTo>
                  <a:lnTo>
                    <a:pt x="450" y="108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2454;p54"/>
            <p:cNvSpPr/>
            <p:nvPr/>
          </p:nvSpPr>
          <p:spPr>
            <a:xfrm>
              <a:off x="3789200" y="216235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2455;p54"/>
            <p:cNvSpPr/>
            <p:nvPr/>
          </p:nvSpPr>
          <p:spPr>
            <a:xfrm>
              <a:off x="3789200" y="2170250"/>
              <a:ext cx="7300" cy="2700"/>
            </a:xfrm>
            <a:custGeom>
              <a:avLst/>
              <a:gdLst/>
              <a:ahLst/>
              <a:cxnLst/>
              <a:rect l="l" t="t" r="r" b="b"/>
              <a:pathLst>
                <a:path w="292" h="108" extrusionOk="0">
                  <a:moveTo>
                    <a:pt x="1" y="0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456;p54"/>
            <p:cNvSpPr/>
            <p:nvPr/>
          </p:nvSpPr>
          <p:spPr>
            <a:xfrm>
              <a:off x="3789200" y="2178775"/>
              <a:ext cx="7300" cy="2725"/>
            </a:xfrm>
            <a:custGeom>
              <a:avLst/>
              <a:gdLst/>
              <a:ahLst/>
              <a:cxnLst/>
              <a:rect l="l" t="t" r="r" b="b"/>
              <a:pathLst>
                <a:path w="292" h="109" extrusionOk="0">
                  <a:moveTo>
                    <a:pt x="1" y="1"/>
                  </a:moveTo>
                  <a:lnTo>
                    <a:pt x="1" y="108"/>
                  </a:lnTo>
                  <a:lnTo>
                    <a:pt x="292" y="108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rgbClr val="1426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457;p54"/>
            <p:cNvSpPr/>
            <p:nvPr/>
          </p:nvSpPr>
          <p:spPr>
            <a:xfrm>
              <a:off x="3523300" y="1947000"/>
              <a:ext cx="345575" cy="319325"/>
            </a:xfrm>
            <a:custGeom>
              <a:avLst/>
              <a:gdLst/>
              <a:ahLst/>
              <a:cxnLst/>
              <a:rect l="l" t="t" r="r" b="b"/>
              <a:pathLst>
                <a:path w="13823" h="12773" extrusionOk="0">
                  <a:moveTo>
                    <a:pt x="13190" y="632"/>
                  </a:moveTo>
                  <a:lnTo>
                    <a:pt x="13190" y="12141"/>
                  </a:lnTo>
                  <a:lnTo>
                    <a:pt x="632" y="12141"/>
                  </a:lnTo>
                  <a:lnTo>
                    <a:pt x="632" y="632"/>
                  </a:lnTo>
                  <a:close/>
                  <a:moveTo>
                    <a:pt x="0" y="0"/>
                  </a:moveTo>
                  <a:lnTo>
                    <a:pt x="0" y="12773"/>
                  </a:lnTo>
                  <a:lnTo>
                    <a:pt x="13822" y="12773"/>
                  </a:lnTo>
                  <a:lnTo>
                    <a:pt x="13822" y="12457"/>
                  </a:lnTo>
                  <a:lnTo>
                    <a:pt x="13822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276350"/>
            <a:ext cx="4062600" cy="16428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2800350"/>
            <a:ext cx="2927400" cy="892200"/>
          </a:xfrm>
        </p:spPr>
        <p:txBody>
          <a:bodyPr/>
          <a:lstStyle/>
          <a:p>
            <a:r>
              <a:rPr lang="en-US" dirty="0" smtClean="0"/>
              <a:t>…………………………….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ie Breakthrough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E4776"/>
      </a:accent1>
      <a:accent2>
        <a:srgbClr val="02ACD0"/>
      </a:accent2>
      <a:accent3>
        <a:srgbClr val="AADBEE"/>
      </a:accent3>
      <a:accent4>
        <a:srgbClr val="F5AD9A"/>
      </a:accent4>
      <a:accent5>
        <a:srgbClr val="ED8984"/>
      </a:accent5>
      <a:accent6>
        <a:srgbClr val="EC686A"/>
      </a:accent6>
      <a:hlink>
        <a:srgbClr val="02ACD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228</Words>
  <PresentationFormat>On-screen Show (16:9)</PresentationFormat>
  <Paragraphs>46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Curie Breakthrough by Slidesgo</vt:lpstr>
      <vt:lpstr>Masalah atau Penyakit Mengenai Indra Penciuman dan Perasa</vt:lpstr>
      <vt:lpstr> Sebelumnya,Apa itu indra Penciuman????</vt:lpstr>
      <vt:lpstr>Slide 3</vt:lpstr>
      <vt:lpstr>Berikut jenis – jenis gangguannya</vt:lpstr>
      <vt:lpstr>Next</vt:lpstr>
      <vt:lpstr>5.Phantosmia</vt:lpstr>
      <vt:lpstr>Indra PERASA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PEMERIKSAAN  HIV</dc:title>
  <dc:creator>ASUS</dc:creator>
  <cp:lastModifiedBy>ASUS</cp:lastModifiedBy>
  <cp:revision>40</cp:revision>
  <dcterms:modified xsi:type="dcterms:W3CDTF">2022-01-22T01:00:19Z</dcterms:modified>
</cp:coreProperties>
</file>