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60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3542"/>
    <a:srgbClr val="9F446F"/>
    <a:srgbClr val="17A2AB"/>
    <a:srgbClr val="1EE2D9"/>
    <a:srgbClr val="1F2348"/>
    <a:srgbClr val="321547"/>
    <a:srgbClr val="001848"/>
    <a:srgbClr val="002060"/>
    <a:srgbClr val="FF66CC"/>
    <a:srgbClr val="7600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6EC6F-6BA8-44B4-8222-890B87198CED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BE3BB-1987-497E-A863-0977B29AA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4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ADE95-099F-4EF9-B637-F6FBD9D4E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6E47EF-2B43-4DD6-BC29-1ED5EC942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FC709-092C-454D-949D-90C72657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2672-4C00-418D-873F-49F27CB9370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69ADD-0E9E-4400-8F75-54B56B230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27FEC-869B-4878-91BF-4E982434A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B3AF-6E16-4858-8925-246FC4D8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6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D9D3B-F1AE-498B-B92B-9EAFC7885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1207B-5EB3-4572-8F9E-4F614873FE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BCB3B-01C3-40AB-A33E-6D41EE142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2672-4C00-418D-873F-49F27CB9370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DB966-FB05-466B-B637-9F7BF39C1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856E0-6097-4BA0-A382-33F5F1104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B3AF-6E16-4858-8925-246FC4D8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4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1DF342-94EC-46E3-9F68-C11E2C2DF1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2D37D3-D251-49AF-A6F0-F183DAD77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26B2B-BA4F-46EC-A79C-92A590083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2672-4C00-418D-873F-49F27CB9370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344DF-E512-4B20-813B-47AD16EC3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9494B-1A1A-41D2-A373-47009FAF0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B3AF-6E16-4858-8925-246FC4D8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4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AB8F4-CEA1-4FA6-801F-738568704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EADE8-FBD8-48AA-8086-3B9F13E79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76993-1E92-469D-9DD5-CE6E4FE34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2672-4C00-418D-873F-49F27CB9370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35C39-6E94-45CE-9AFE-29EB33249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6077C-7ED6-4E1C-A935-46A2E7E1F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B3AF-6E16-4858-8925-246FC4D8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8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D36AB-5375-4CD8-ACCD-65E73E6AE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CAB22-B99A-448C-A226-C23E272A4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50DD9-C604-4464-AA57-9E2011F2F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2672-4C00-418D-873F-49F27CB9370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7E9CC-28B0-40B4-ABFB-FAD0F0655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586EE-FE0F-4C4E-8D19-5EC7896F6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B3AF-6E16-4858-8925-246FC4D8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7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C3484-3F92-4165-AF69-A66655B27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A0C84-2AEA-4257-98CD-9452786137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92ACF-FE21-47DF-952F-52AD83725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D5617-CECC-4392-9104-6F19516D9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2672-4C00-418D-873F-49F27CB9370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8A5E90-F7D1-4CEB-95AF-156F55CD1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D4756-826B-441E-B3C3-7CE28A3C4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B3AF-6E16-4858-8925-246FC4D8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7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D6324-7098-43E4-B689-F6EB01F96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6E7B6-14DE-4175-9254-F30CE56D6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6FE04-64E4-439F-8067-88D5B89E2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B09237-0B55-4252-8413-1E19E93C7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BCFC57-982A-4170-B765-3E84015C9C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1D9257-55B0-4E37-946F-371291FA3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2672-4C00-418D-873F-49F27CB9370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6435A7-03B6-405D-92FD-4448F740C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19C628-6905-414D-8589-70EA1E7B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B3AF-6E16-4858-8925-246FC4D8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7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BFD93-317C-4412-9775-F3EB1452C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C0602E-C968-45C4-8E0E-399ABFE82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2672-4C00-418D-873F-49F27CB9370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079D88-D30D-48CA-B032-00BB48A55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361C01-4EE8-43E1-8DFE-BCAA22460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B3AF-6E16-4858-8925-246FC4D8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63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346D77-48D0-4589-945D-39308BADC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2672-4C00-418D-873F-49F27CB9370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2F61C5-FED8-43DE-B7B9-142519828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BB5882-4B25-49B5-9E78-8A2DF070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B3AF-6E16-4858-8925-246FC4D8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9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9E1F1-B667-4880-AC28-F7A5C8B7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CB045-F68D-4497-8D43-03D8C50AC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1BBB0B-5E56-4A03-8FF5-6B41F8EE2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2B738-1F7E-4416-999C-14217C7C6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2672-4C00-418D-873F-49F27CB9370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8E4EB7-CBF9-4829-B20A-EF5DBB49B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54579-354B-4687-9F40-642F998AB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B3AF-6E16-4858-8925-246FC4D8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4F92D-564E-49BB-A97E-0DC60FC5B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4768BB-388E-4A23-B6D8-1696FECB7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B50E48-A713-46D3-8356-323B07DC1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7100C-2273-48D7-A75B-A5FA06C94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2672-4C00-418D-873F-49F27CB9370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EC9DB-07CB-4555-9AED-86A2D478B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6A2B7-E615-499A-993E-503FECF6E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B3AF-6E16-4858-8925-246FC4D8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0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9FD32B-A2F0-4ED2-A1F6-E8C4933AC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1459C0-A79E-41E9-AD0F-B8FD414D2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67479-80B0-46BB-91EA-0CC467F2AC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82672-4C00-418D-873F-49F27CB9370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4842B-E04D-4C0C-A724-DD509EFF9F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0F4E2-2BA4-477A-A42E-C0DC5D5B2B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AB3AF-6E16-4858-8925-246FC4D8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3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slideLayout" Target="../slideLayouts/slideLayout1.xml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audio" Target="../media/media1.m4a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microsoft.com/office/2007/relationships/media" Target="../media/media1.m4a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>
            <a:extLst>
              <a:ext uri="{FF2B5EF4-FFF2-40B4-BE49-F238E27FC236}">
                <a16:creationId xmlns:a16="http://schemas.microsoft.com/office/drawing/2014/main" id="{5B0C3BC7-41CB-47C8-9B81-668825031994}"/>
              </a:ext>
            </a:extLst>
          </p:cNvPr>
          <p:cNvGrpSpPr/>
          <p:nvPr/>
        </p:nvGrpSpPr>
        <p:grpSpPr>
          <a:xfrm flipH="1">
            <a:off x="9435626" y="1785379"/>
            <a:ext cx="1381279" cy="866492"/>
            <a:chOff x="1596603" y="1725535"/>
            <a:chExt cx="1381279" cy="866492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CF384239-CE60-4E92-B025-9F28D8D10DBB}"/>
                </a:ext>
              </a:extLst>
            </p:cNvPr>
            <p:cNvGrpSpPr/>
            <p:nvPr/>
          </p:nvGrpSpPr>
          <p:grpSpPr>
            <a:xfrm>
              <a:off x="1611101" y="1752723"/>
              <a:ext cx="1366781" cy="839304"/>
              <a:chOff x="6184834" y="261800"/>
              <a:chExt cx="2087059" cy="1813952"/>
            </a:xfrm>
          </p:grpSpPr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181A03C7-7E88-4B6C-B7AF-F26D49AE9E59}"/>
                  </a:ext>
                </a:extLst>
              </p:cNvPr>
              <p:cNvSpPr/>
              <p:nvPr/>
            </p:nvSpPr>
            <p:spPr>
              <a:xfrm>
                <a:off x="6248985" y="339268"/>
                <a:ext cx="1922601" cy="1663046"/>
              </a:xfrm>
              <a:custGeom>
                <a:avLst/>
                <a:gdLst>
                  <a:gd name="connsiteX0" fmla="*/ 924993 w 1922601"/>
                  <a:gd name="connsiteY0" fmla="*/ 0 h 1663046"/>
                  <a:gd name="connsiteX1" fmla="*/ 1768303 w 1922601"/>
                  <a:gd name="connsiteY1" fmla="*/ 0 h 1663046"/>
                  <a:gd name="connsiteX2" fmla="*/ 1922601 w 1922601"/>
                  <a:gd name="connsiteY2" fmla="*/ 154298 h 1663046"/>
                  <a:gd name="connsiteX3" fmla="*/ 1922601 w 1922601"/>
                  <a:gd name="connsiteY3" fmla="*/ 771469 h 1663046"/>
                  <a:gd name="connsiteX4" fmla="*/ 1768303 w 1922601"/>
                  <a:gd name="connsiteY4" fmla="*/ 925767 h 1663046"/>
                  <a:gd name="connsiteX5" fmla="*/ 1151906 w 1922601"/>
                  <a:gd name="connsiteY5" fmla="*/ 925767 h 1663046"/>
                  <a:gd name="connsiteX6" fmla="*/ 1151906 w 1922601"/>
                  <a:gd name="connsiteY6" fmla="*/ 1508748 h 1663046"/>
                  <a:gd name="connsiteX7" fmla="*/ 997608 w 1922601"/>
                  <a:gd name="connsiteY7" fmla="*/ 1663046 h 1663046"/>
                  <a:gd name="connsiteX8" fmla="*/ 154298 w 1922601"/>
                  <a:gd name="connsiteY8" fmla="*/ 1663046 h 1663046"/>
                  <a:gd name="connsiteX9" fmla="*/ 0 w 1922601"/>
                  <a:gd name="connsiteY9" fmla="*/ 1508748 h 1663046"/>
                  <a:gd name="connsiteX10" fmla="*/ 0 w 1922601"/>
                  <a:gd name="connsiteY10" fmla="*/ 891577 h 1663046"/>
                  <a:gd name="connsiteX11" fmla="*/ 154298 w 1922601"/>
                  <a:gd name="connsiteY11" fmla="*/ 737279 h 1663046"/>
                  <a:gd name="connsiteX12" fmla="*/ 770695 w 1922601"/>
                  <a:gd name="connsiteY12" fmla="*/ 737279 h 1663046"/>
                  <a:gd name="connsiteX13" fmla="*/ 770695 w 1922601"/>
                  <a:gd name="connsiteY13" fmla="*/ 154298 h 1663046"/>
                  <a:gd name="connsiteX14" fmla="*/ 924993 w 1922601"/>
                  <a:gd name="connsiteY14" fmla="*/ 0 h 1663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22601" h="1663046">
                    <a:moveTo>
                      <a:pt x="924993" y="0"/>
                    </a:moveTo>
                    <a:lnTo>
                      <a:pt x="1768303" y="0"/>
                    </a:lnTo>
                    <a:cubicBezTo>
                      <a:pt x="1853519" y="0"/>
                      <a:pt x="1922601" y="69082"/>
                      <a:pt x="1922601" y="154298"/>
                    </a:cubicBezTo>
                    <a:lnTo>
                      <a:pt x="1922601" y="771469"/>
                    </a:lnTo>
                    <a:cubicBezTo>
                      <a:pt x="1922601" y="856685"/>
                      <a:pt x="1853519" y="925767"/>
                      <a:pt x="1768303" y="925767"/>
                    </a:cubicBezTo>
                    <a:lnTo>
                      <a:pt x="1151906" y="925767"/>
                    </a:lnTo>
                    <a:lnTo>
                      <a:pt x="1151906" y="1508748"/>
                    </a:lnTo>
                    <a:cubicBezTo>
                      <a:pt x="1151906" y="1593964"/>
                      <a:pt x="1082824" y="1663046"/>
                      <a:pt x="997608" y="1663046"/>
                    </a:cubicBezTo>
                    <a:lnTo>
                      <a:pt x="154298" y="1663046"/>
                    </a:lnTo>
                    <a:cubicBezTo>
                      <a:pt x="69082" y="1663046"/>
                      <a:pt x="0" y="1593964"/>
                      <a:pt x="0" y="1508748"/>
                    </a:cubicBezTo>
                    <a:lnTo>
                      <a:pt x="0" y="891577"/>
                    </a:lnTo>
                    <a:cubicBezTo>
                      <a:pt x="0" y="806361"/>
                      <a:pt x="69082" y="737279"/>
                      <a:pt x="154298" y="737279"/>
                    </a:cubicBezTo>
                    <a:lnTo>
                      <a:pt x="770695" y="737279"/>
                    </a:lnTo>
                    <a:lnTo>
                      <a:pt x="770695" y="154298"/>
                    </a:lnTo>
                    <a:cubicBezTo>
                      <a:pt x="770695" y="69082"/>
                      <a:pt x="839777" y="0"/>
                      <a:pt x="924993" y="0"/>
                    </a:cubicBez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1E7CD70E-980D-49E5-B03E-9197DC867CC1}"/>
                  </a:ext>
                </a:extLst>
              </p:cNvPr>
              <p:cNvSpPr/>
              <p:nvPr/>
            </p:nvSpPr>
            <p:spPr>
              <a:xfrm>
                <a:off x="7203847" y="484816"/>
                <a:ext cx="1031890" cy="1557100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66C21DCA-C895-4EBF-989C-B0F32190ACFE}"/>
                  </a:ext>
                </a:extLst>
              </p:cNvPr>
              <p:cNvSpPr/>
              <p:nvPr/>
            </p:nvSpPr>
            <p:spPr>
              <a:xfrm>
                <a:off x="7964600" y="261800"/>
                <a:ext cx="307293" cy="503893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11675A63-6C41-4496-913F-01F8D67F0AA0}"/>
                  </a:ext>
                </a:extLst>
              </p:cNvPr>
              <p:cNvSpPr/>
              <p:nvPr/>
            </p:nvSpPr>
            <p:spPr>
              <a:xfrm>
                <a:off x="6184834" y="1789314"/>
                <a:ext cx="1896795" cy="286438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93A4311A-BD85-46AF-B93C-DC6F4892D0A4}"/>
                </a:ext>
              </a:extLst>
            </p:cNvPr>
            <p:cNvSpPr/>
            <p:nvPr/>
          </p:nvSpPr>
          <p:spPr>
            <a:xfrm>
              <a:off x="2768787" y="1725535"/>
              <a:ext cx="122440" cy="122440"/>
            </a:xfrm>
            <a:prstGeom prst="ellipse">
              <a:avLst/>
            </a:prstGeom>
            <a:noFill/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F78C8123-237B-4519-82C1-C1103D12661F}"/>
                </a:ext>
              </a:extLst>
            </p:cNvPr>
            <p:cNvSpPr/>
            <p:nvPr/>
          </p:nvSpPr>
          <p:spPr>
            <a:xfrm>
              <a:off x="1596603" y="2451027"/>
              <a:ext cx="122440" cy="122440"/>
            </a:xfrm>
            <a:prstGeom prst="ellipse">
              <a:avLst/>
            </a:prstGeom>
            <a:noFill/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4036D9A5-23D6-40A2-9777-3FFB6DC7EEB6}"/>
                </a:ext>
              </a:extLst>
            </p:cNvPr>
            <p:cNvSpPr/>
            <p:nvPr/>
          </p:nvSpPr>
          <p:spPr>
            <a:xfrm>
              <a:off x="2090742" y="2060302"/>
              <a:ext cx="122440" cy="122440"/>
            </a:xfrm>
            <a:prstGeom prst="ellipse">
              <a:avLst/>
            </a:prstGeom>
            <a:solidFill>
              <a:srgbClr val="002060"/>
            </a:solidFill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D4EFE290-88A2-4975-A8DD-506D4064822F}"/>
              </a:ext>
            </a:extLst>
          </p:cNvPr>
          <p:cNvGrpSpPr/>
          <p:nvPr/>
        </p:nvGrpSpPr>
        <p:grpSpPr>
          <a:xfrm>
            <a:off x="1596603" y="1710213"/>
            <a:ext cx="1381279" cy="873347"/>
            <a:chOff x="1596603" y="1710213"/>
            <a:chExt cx="1381279" cy="873347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6DC142AA-DFC2-4F4B-A717-CB959FD760D5}"/>
                </a:ext>
              </a:extLst>
            </p:cNvPr>
            <p:cNvGrpSpPr/>
            <p:nvPr/>
          </p:nvGrpSpPr>
          <p:grpSpPr>
            <a:xfrm>
              <a:off x="1611101" y="1752723"/>
              <a:ext cx="1366781" cy="830837"/>
              <a:chOff x="6184834" y="261800"/>
              <a:chExt cx="2087059" cy="1795653"/>
            </a:xfrm>
          </p:grpSpPr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76D5DE06-2646-4B65-9AF3-C53156F85EDA}"/>
                  </a:ext>
                </a:extLst>
              </p:cNvPr>
              <p:cNvSpPr/>
              <p:nvPr/>
            </p:nvSpPr>
            <p:spPr>
              <a:xfrm>
                <a:off x="6248985" y="339268"/>
                <a:ext cx="1922601" cy="1663046"/>
              </a:xfrm>
              <a:custGeom>
                <a:avLst/>
                <a:gdLst>
                  <a:gd name="connsiteX0" fmla="*/ 924993 w 1922601"/>
                  <a:gd name="connsiteY0" fmla="*/ 0 h 1663046"/>
                  <a:gd name="connsiteX1" fmla="*/ 1768303 w 1922601"/>
                  <a:gd name="connsiteY1" fmla="*/ 0 h 1663046"/>
                  <a:gd name="connsiteX2" fmla="*/ 1922601 w 1922601"/>
                  <a:gd name="connsiteY2" fmla="*/ 154298 h 1663046"/>
                  <a:gd name="connsiteX3" fmla="*/ 1922601 w 1922601"/>
                  <a:gd name="connsiteY3" fmla="*/ 771469 h 1663046"/>
                  <a:gd name="connsiteX4" fmla="*/ 1768303 w 1922601"/>
                  <a:gd name="connsiteY4" fmla="*/ 925767 h 1663046"/>
                  <a:gd name="connsiteX5" fmla="*/ 1151906 w 1922601"/>
                  <a:gd name="connsiteY5" fmla="*/ 925767 h 1663046"/>
                  <a:gd name="connsiteX6" fmla="*/ 1151906 w 1922601"/>
                  <a:gd name="connsiteY6" fmla="*/ 1508748 h 1663046"/>
                  <a:gd name="connsiteX7" fmla="*/ 997608 w 1922601"/>
                  <a:gd name="connsiteY7" fmla="*/ 1663046 h 1663046"/>
                  <a:gd name="connsiteX8" fmla="*/ 154298 w 1922601"/>
                  <a:gd name="connsiteY8" fmla="*/ 1663046 h 1663046"/>
                  <a:gd name="connsiteX9" fmla="*/ 0 w 1922601"/>
                  <a:gd name="connsiteY9" fmla="*/ 1508748 h 1663046"/>
                  <a:gd name="connsiteX10" fmla="*/ 0 w 1922601"/>
                  <a:gd name="connsiteY10" fmla="*/ 891577 h 1663046"/>
                  <a:gd name="connsiteX11" fmla="*/ 154298 w 1922601"/>
                  <a:gd name="connsiteY11" fmla="*/ 737279 h 1663046"/>
                  <a:gd name="connsiteX12" fmla="*/ 770695 w 1922601"/>
                  <a:gd name="connsiteY12" fmla="*/ 737279 h 1663046"/>
                  <a:gd name="connsiteX13" fmla="*/ 770695 w 1922601"/>
                  <a:gd name="connsiteY13" fmla="*/ 154298 h 1663046"/>
                  <a:gd name="connsiteX14" fmla="*/ 924993 w 1922601"/>
                  <a:gd name="connsiteY14" fmla="*/ 0 h 1663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22601" h="1663046">
                    <a:moveTo>
                      <a:pt x="924993" y="0"/>
                    </a:moveTo>
                    <a:lnTo>
                      <a:pt x="1768303" y="0"/>
                    </a:lnTo>
                    <a:cubicBezTo>
                      <a:pt x="1853519" y="0"/>
                      <a:pt x="1922601" y="69082"/>
                      <a:pt x="1922601" y="154298"/>
                    </a:cubicBezTo>
                    <a:lnTo>
                      <a:pt x="1922601" y="771469"/>
                    </a:lnTo>
                    <a:cubicBezTo>
                      <a:pt x="1922601" y="856685"/>
                      <a:pt x="1853519" y="925767"/>
                      <a:pt x="1768303" y="925767"/>
                    </a:cubicBezTo>
                    <a:lnTo>
                      <a:pt x="1151906" y="925767"/>
                    </a:lnTo>
                    <a:lnTo>
                      <a:pt x="1151906" y="1508748"/>
                    </a:lnTo>
                    <a:cubicBezTo>
                      <a:pt x="1151906" y="1593964"/>
                      <a:pt x="1082824" y="1663046"/>
                      <a:pt x="997608" y="1663046"/>
                    </a:cubicBezTo>
                    <a:lnTo>
                      <a:pt x="154298" y="1663046"/>
                    </a:lnTo>
                    <a:cubicBezTo>
                      <a:pt x="69082" y="1663046"/>
                      <a:pt x="0" y="1593964"/>
                      <a:pt x="0" y="1508748"/>
                    </a:cubicBezTo>
                    <a:lnTo>
                      <a:pt x="0" y="891577"/>
                    </a:lnTo>
                    <a:cubicBezTo>
                      <a:pt x="0" y="806361"/>
                      <a:pt x="69082" y="737279"/>
                      <a:pt x="154298" y="737279"/>
                    </a:cubicBezTo>
                    <a:lnTo>
                      <a:pt x="770695" y="737279"/>
                    </a:lnTo>
                    <a:lnTo>
                      <a:pt x="770695" y="154298"/>
                    </a:lnTo>
                    <a:cubicBezTo>
                      <a:pt x="770695" y="69082"/>
                      <a:pt x="839777" y="0"/>
                      <a:pt x="924993" y="0"/>
                    </a:cubicBez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1B64E880-DE8B-4EE1-9DBE-45334D4D4893}"/>
                  </a:ext>
                </a:extLst>
              </p:cNvPr>
              <p:cNvSpPr/>
              <p:nvPr/>
            </p:nvSpPr>
            <p:spPr>
              <a:xfrm>
                <a:off x="7203847" y="484816"/>
                <a:ext cx="1031890" cy="1557100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2E1DA895-0D13-423A-BF71-ACF495000C8E}"/>
                  </a:ext>
                </a:extLst>
              </p:cNvPr>
              <p:cNvSpPr/>
              <p:nvPr/>
            </p:nvSpPr>
            <p:spPr>
              <a:xfrm>
                <a:off x="7964600" y="261800"/>
                <a:ext cx="307293" cy="503893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CF0DF381-0114-4ACA-8803-4466450F2CFA}"/>
                  </a:ext>
                </a:extLst>
              </p:cNvPr>
              <p:cNvSpPr/>
              <p:nvPr/>
            </p:nvSpPr>
            <p:spPr>
              <a:xfrm>
                <a:off x="6184834" y="1771015"/>
                <a:ext cx="1896794" cy="286438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50AB76C2-290E-43CB-B1A4-9C4EAB0228EB}"/>
                </a:ext>
              </a:extLst>
            </p:cNvPr>
            <p:cNvSpPr/>
            <p:nvPr/>
          </p:nvSpPr>
          <p:spPr>
            <a:xfrm>
              <a:off x="2761377" y="1710213"/>
              <a:ext cx="122440" cy="122440"/>
            </a:xfrm>
            <a:prstGeom prst="ellipse">
              <a:avLst/>
            </a:prstGeom>
            <a:noFill/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3B563256-CC1D-411E-89DC-734DE9A7581E}"/>
                </a:ext>
              </a:extLst>
            </p:cNvPr>
            <p:cNvSpPr/>
            <p:nvPr/>
          </p:nvSpPr>
          <p:spPr>
            <a:xfrm>
              <a:off x="1596603" y="2451027"/>
              <a:ext cx="122440" cy="122440"/>
            </a:xfrm>
            <a:prstGeom prst="ellipse">
              <a:avLst/>
            </a:prstGeom>
            <a:noFill/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12B96E2B-7721-4F93-9A44-3F00DE02AFF9}"/>
              </a:ext>
            </a:extLst>
          </p:cNvPr>
          <p:cNvSpPr txBox="1"/>
          <p:nvPr/>
        </p:nvSpPr>
        <p:spPr>
          <a:xfrm>
            <a:off x="2657378" y="2653277"/>
            <a:ext cx="68772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5400" b="1">
                <a:ln w="0">
                  <a:noFill/>
                </a:ln>
                <a:solidFill>
                  <a:srgbClr val="43BAE5"/>
                </a:solidFill>
                <a:latin typeface="Arial Black" panose="020B0A04020102020204" pitchFamily="34" charset="0"/>
              </a:rPr>
              <a:t>Shofiyatul azizah</a:t>
            </a:r>
          </a:p>
          <a:p>
            <a:pPr algn="ctr"/>
            <a:r>
              <a:rPr lang="id-ID" sz="5400" b="1">
                <a:ln w="0">
                  <a:noFill/>
                </a:ln>
                <a:solidFill>
                  <a:srgbClr val="43BAE5"/>
                </a:solidFill>
                <a:latin typeface="Arial Black" panose="020B0A04020102020204" pitchFamily="34" charset="0"/>
              </a:rPr>
              <a:t>2110101115</a:t>
            </a:r>
            <a:endParaRPr lang="en-US" sz="5400" b="1" dirty="0">
              <a:ln w="0">
                <a:noFill/>
              </a:ln>
              <a:solidFill>
                <a:srgbClr val="43BAE5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44D9437-A0F7-4A81-8F36-D661A066BF63}"/>
              </a:ext>
            </a:extLst>
          </p:cNvPr>
          <p:cNvSpPr/>
          <p:nvPr/>
        </p:nvSpPr>
        <p:spPr>
          <a:xfrm>
            <a:off x="2151962" y="2580702"/>
            <a:ext cx="7888077" cy="1696597"/>
          </a:xfrm>
          <a:prstGeom prst="roundRect">
            <a:avLst>
              <a:gd name="adj" fmla="val 2381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B64DB182-2E1B-4E37-A2E7-5A8BBD989A11}"/>
              </a:ext>
            </a:extLst>
          </p:cNvPr>
          <p:cNvSpPr/>
          <p:nvPr/>
        </p:nvSpPr>
        <p:spPr>
          <a:xfrm>
            <a:off x="1784733" y="2280493"/>
            <a:ext cx="8604173" cy="2302524"/>
          </a:xfrm>
          <a:prstGeom prst="roundRect">
            <a:avLst>
              <a:gd name="adj" fmla="val 23810"/>
            </a:avLst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B29D5D-43A8-4CE3-B81C-82DEBFB57668}"/>
              </a:ext>
            </a:extLst>
          </p:cNvPr>
          <p:cNvSpPr/>
          <p:nvPr/>
        </p:nvSpPr>
        <p:spPr>
          <a:xfrm>
            <a:off x="3844887" y="2148289"/>
            <a:ext cx="4924540" cy="28643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137AE52-6DA8-431E-8A5B-2374D042696A}"/>
              </a:ext>
            </a:extLst>
          </p:cNvPr>
          <p:cNvSpPr/>
          <p:nvPr/>
        </p:nvSpPr>
        <p:spPr>
          <a:xfrm>
            <a:off x="1679596" y="2830540"/>
            <a:ext cx="156549" cy="12016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526FE13-FF5D-46E0-BBAF-2F2C6AD679D9}"/>
              </a:ext>
            </a:extLst>
          </p:cNvPr>
          <p:cNvSpPr/>
          <p:nvPr/>
        </p:nvSpPr>
        <p:spPr>
          <a:xfrm>
            <a:off x="10308796" y="2967335"/>
            <a:ext cx="156549" cy="12016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CCD6607-2B9B-4F0C-BFF7-B30A5D184DDD}"/>
              </a:ext>
            </a:extLst>
          </p:cNvPr>
          <p:cNvSpPr/>
          <p:nvPr/>
        </p:nvSpPr>
        <p:spPr>
          <a:xfrm>
            <a:off x="2657379" y="4449436"/>
            <a:ext cx="482428" cy="21104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C63BCF6-E825-43D7-9E8C-8901BA56C4D6}"/>
              </a:ext>
            </a:extLst>
          </p:cNvPr>
          <p:cNvSpPr/>
          <p:nvPr/>
        </p:nvSpPr>
        <p:spPr>
          <a:xfrm>
            <a:off x="7922285" y="4432910"/>
            <a:ext cx="1694284" cy="26578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CC2F95-A487-452E-94FA-8D53DFE476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917" y="2851657"/>
            <a:ext cx="981125" cy="116528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DB2D0B-8EF4-4F66-B739-E921B80F3D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84123" flipV="1">
            <a:off x="1128177" y="2730216"/>
            <a:ext cx="882880" cy="11771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7A870F9-0912-4CAD-B9FE-39237A7FD1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253" y="1603892"/>
            <a:ext cx="1470446" cy="830836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EF63962C-93EA-425A-8C71-0BBC180CA1B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950" y="4459077"/>
            <a:ext cx="451671" cy="634849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5D47B99C-233C-49B4-BC38-55A0ECC0D44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247" y="4472513"/>
            <a:ext cx="894351" cy="898651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0E28F04C-57FD-4653-961D-B5A6D3261E5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4952">
            <a:off x="2508057" y="4475946"/>
            <a:ext cx="781071" cy="898651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968E54EA-5795-45A0-9DC7-BAB77B44780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163" y="1806510"/>
            <a:ext cx="265513" cy="267331"/>
          </a:xfrm>
          <a:prstGeom prst="rect">
            <a:avLst/>
          </a:prstGeom>
        </p:spPr>
      </p:pic>
      <p:grpSp>
        <p:nvGrpSpPr>
          <p:cNvPr id="81" name="Group 80">
            <a:extLst>
              <a:ext uri="{FF2B5EF4-FFF2-40B4-BE49-F238E27FC236}">
                <a16:creationId xmlns:a16="http://schemas.microsoft.com/office/drawing/2014/main" id="{2B1A67FF-87D2-46AF-B9E9-71D9BADCA955}"/>
              </a:ext>
            </a:extLst>
          </p:cNvPr>
          <p:cNvGrpSpPr/>
          <p:nvPr/>
        </p:nvGrpSpPr>
        <p:grpSpPr>
          <a:xfrm>
            <a:off x="5528211" y="2230288"/>
            <a:ext cx="3179891" cy="122440"/>
            <a:chOff x="5566536" y="2230288"/>
            <a:chExt cx="3179891" cy="122440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FD747563-541E-4033-84A4-F6079BAA146E}"/>
                </a:ext>
              </a:extLst>
            </p:cNvPr>
            <p:cNvSpPr/>
            <p:nvPr/>
          </p:nvSpPr>
          <p:spPr>
            <a:xfrm>
              <a:off x="8623987" y="2230288"/>
              <a:ext cx="122440" cy="122440"/>
            </a:xfrm>
            <a:prstGeom prst="ellipse">
              <a:avLst/>
            </a:prstGeom>
            <a:noFill/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DBC0E73D-0224-4268-AA22-2D1756510DF8}"/>
                </a:ext>
              </a:extLst>
            </p:cNvPr>
            <p:cNvSpPr/>
            <p:nvPr/>
          </p:nvSpPr>
          <p:spPr>
            <a:xfrm>
              <a:off x="5566536" y="2230288"/>
              <a:ext cx="122440" cy="122440"/>
            </a:xfrm>
            <a:prstGeom prst="ellipse">
              <a:avLst/>
            </a:prstGeom>
            <a:noFill/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0C7FDAC6-416E-4434-9902-FFC1D7C00918}"/>
                </a:ext>
              </a:extLst>
            </p:cNvPr>
            <p:cNvCxnSpPr>
              <a:stCxn id="95" idx="6"/>
            </p:cNvCxnSpPr>
            <p:nvPr/>
          </p:nvCxnSpPr>
          <p:spPr>
            <a:xfrm>
              <a:off x="5688976" y="2291508"/>
              <a:ext cx="2935011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2" name="Picture 91">
            <a:extLst>
              <a:ext uri="{FF2B5EF4-FFF2-40B4-BE49-F238E27FC236}">
                <a16:creationId xmlns:a16="http://schemas.microsoft.com/office/drawing/2014/main" id="{83F12EB5-3C8B-40AA-930F-A96111DDE72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1327">
            <a:off x="3623385" y="4726541"/>
            <a:ext cx="288929" cy="768492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3248AEAA-2A42-4C07-9C91-8345AD13FA1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622" y="5110787"/>
            <a:ext cx="265513" cy="267331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53B1AB84-F172-496E-A7CB-17B3A4062E0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840" y="5360424"/>
            <a:ext cx="203689" cy="205083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11A2334-9D14-4C21-A216-A408A90E95D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465" y="5093926"/>
            <a:ext cx="151321" cy="152357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5153F1B1-AD91-4DDB-BF98-EB80AD3D1D8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627" y="1668743"/>
            <a:ext cx="180048" cy="376220"/>
          </a:xfrm>
          <a:prstGeom prst="rect">
            <a:avLst/>
          </a:prstGeom>
        </p:spPr>
      </p:pic>
      <p:grpSp>
        <p:nvGrpSpPr>
          <p:cNvPr id="133" name="Group 132">
            <a:extLst>
              <a:ext uri="{FF2B5EF4-FFF2-40B4-BE49-F238E27FC236}">
                <a16:creationId xmlns:a16="http://schemas.microsoft.com/office/drawing/2014/main" id="{2149709B-80C7-41A5-90B1-40101A5EB7A7}"/>
              </a:ext>
            </a:extLst>
          </p:cNvPr>
          <p:cNvGrpSpPr/>
          <p:nvPr/>
        </p:nvGrpSpPr>
        <p:grpSpPr>
          <a:xfrm>
            <a:off x="2499836" y="1900837"/>
            <a:ext cx="144126" cy="144126"/>
            <a:chOff x="1535470" y="436418"/>
            <a:chExt cx="367146" cy="367146"/>
          </a:xfrm>
        </p:grpSpPr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2CBB4E45-B079-406A-92C4-24534067C448}"/>
                </a:ext>
              </a:extLst>
            </p:cNvPr>
            <p:cNvCxnSpPr/>
            <p:nvPr/>
          </p:nvCxnSpPr>
          <p:spPr>
            <a:xfrm>
              <a:off x="1719043" y="436418"/>
              <a:ext cx="0" cy="367146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048B6D51-0B14-44EE-804D-6865B8BCBBB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719043" y="439882"/>
              <a:ext cx="0" cy="367146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B8E25DCF-0463-41DD-A99C-FD01FF841C1D}"/>
              </a:ext>
            </a:extLst>
          </p:cNvPr>
          <p:cNvGrpSpPr/>
          <p:nvPr/>
        </p:nvGrpSpPr>
        <p:grpSpPr>
          <a:xfrm>
            <a:off x="1315690" y="2278235"/>
            <a:ext cx="144126" cy="144126"/>
            <a:chOff x="1535470" y="436418"/>
            <a:chExt cx="367146" cy="367146"/>
          </a:xfrm>
        </p:grpSpPr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D513A4D1-33B8-4340-BEF8-FD736674F937}"/>
                </a:ext>
              </a:extLst>
            </p:cNvPr>
            <p:cNvCxnSpPr/>
            <p:nvPr/>
          </p:nvCxnSpPr>
          <p:spPr>
            <a:xfrm>
              <a:off x="1719043" y="436418"/>
              <a:ext cx="0" cy="367146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02C3DC19-F13C-4D79-AD85-0E26BADA002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719043" y="439882"/>
              <a:ext cx="0" cy="367146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Oval 139">
            <a:extLst>
              <a:ext uri="{FF2B5EF4-FFF2-40B4-BE49-F238E27FC236}">
                <a16:creationId xmlns:a16="http://schemas.microsoft.com/office/drawing/2014/main" id="{3C98B416-B279-4EAC-B512-00AFF9388E66}"/>
              </a:ext>
            </a:extLst>
          </p:cNvPr>
          <p:cNvSpPr/>
          <p:nvPr/>
        </p:nvSpPr>
        <p:spPr>
          <a:xfrm>
            <a:off x="2292406" y="198881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6AFBB710-59F6-4DC8-A412-E370E5EB3D04}"/>
              </a:ext>
            </a:extLst>
          </p:cNvPr>
          <p:cNvSpPr/>
          <p:nvPr/>
        </p:nvSpPr>
        <p:spPr>
          <a:xfrm>
            <a:off x="1826200" y="23022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16426876-295B-4B58-BFC3-F4828DA00447}"/>
              </a:ext>
            </a:extLst>
          </p:cNvPr>
          <p:cNvSpPr/>
          <p:nvPr/>
        </p:nvSpPr>
        <p:spPr>
          <a:xfrm flipH="1" flipV="1">
            <a:off x="2776571" y="1908134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EB877C14-9ADD-4174-BE87-39E780DE3444}"/>
              </a:ext>
            </a:extLst>
          </p:cNvPr>
          <p:cNvSpPr/>
          <p:nvPr/>
        </p:nvSpPr>
        <p:spPr>
          <a:xfrm flipH="1" flipV="1">
            <a:off x="2643962" y="215880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5" name="Picture 144">
            <a:extLst>
              <a:ext uri="{FF2B5EF4-FFF2-40B4-BE49-F238E27FC236}">
                <a16:creationId xmlns:a16="http://schemas.microsoft.com/office/drawing/2014/main" id="{D03AC885-DD5D-4D69-9B9F-8CB028A744A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4649">
            <a:off x="1616331" y="1454479"/>
            <a:ext cx="444992" cy="479717"/>
          </a:xfrm>
          <a:prstGeom prst="rect">
            <a:avLst/>
          </a:prstGeom>
        </p:spPr>
      </p:pic>
      <p:pic>
        <p:nvPicPr>
          <p:cNvPr id="147" name="Picture 146">
            <a:extLst>
              <a:ext uri="{FF2B5EF4-FFF2-40B4-BE49-F238E27FC236}">
                <a16:creationId xmlns:a16="http://schemas.microsoft.com/office/drawing/2014/main" id="{48FDDD88-4E4F-4E81-B66E-21864260D7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636" y="1500010"/>
            <a:ext cx="487438" cy="685122"/>
          </a:xfrm>
          <a:prstGeom prst="rect">
            <a:avLst/>
          </a:prstGeom>
        </p:spPr>
      </p:pic>
      <p:pic>
        <p:nvPicPr>
          <p:cNvPr id="157" name="Picture 156">
            <a:extLst>
              <a:ext uri="{FF2B5EF4-FFF2-40B4-BE49-F238E27FC236}">
                <a16:creationId xmlns:a16="http://schemas.microsoft.com/office/drawing/2014/main" id="{DCB32C28-568E-4E72-90BA-94211BFC357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837" y="1655828"/>
            <a:ext cx="180048" cy="376220"/>
          </a:xfrm>
          <a:prstGeom prst="rect">
            <a:avLst/>
          </a:prstGeom>
        </p:spPr>
      </p:pic>
      <p:pic>
        <p:nvPicPr>
          <p:cNvPr id="159" name="Picture 158">
            <a:extLst>
              <a:ext uri="{FF2B5EF4-FFF2-40B4-BE49-F238E27FC236}">
                <a16:creationId xmlns:a16="http://schemas.microsoft.com/office/drawing/2014/main" id="{4E8EC3D4-DC11-4957-BC81-284A0EF5007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73225">
            <a:off x="4183951" y="4667456"/>
            <a:ext cx="487438" cy="786239"/>
          </a:xfrm>
          <a:prstGeom prst="rect">
            <a:avLst/>
          </a:prstGeom>
        </p:spPr>
      </p:pic>
      <p:pic>
        <p:nvPicPr>
          <p:cNvPr id="161" name="Picture 160">
            <a:extLst>
              <a:ext uri="{FF2B5EF4-FFF2-40B4-BE49-F238E27FC236}">
                <a16:creationId xmlns:a16="http://schemas.microsoft.com/office/drawing/2014/main" id="{D676A286-8F7A-4F74-BA24-8C0FEAB60BA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06169">
            <a:off x="9129579" y="1721770"/>
            <a:ext cx="518675" cy="400063"/>
          </a:xfrm>
          <a:prstGeom prst="rect">
            <a:avLst/>
          </a:prstGeom>
        </p:spPr>
      </p:pic>
      <p:pic>
        <p:nvPicPr>
          <p:cNvPr id="163" name="Picture 162">
            <a:extLst>
              <a:ext uri="{FF2B5EF4-FFF2-40B4-BE49-F238E27FC236}">
                <a16:creationId xmlns:a16="http://schemas.microsoft.com/office/drawing/2014/main" id="{E41CEC99-78D3-4AD9-908B-8E62DAC90F7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256" y="4700424"/>
            <a:ext cx="777946" cy="513354"/>
          </a:xfrm>
          <a:prstGeom prst="rect">
            <a:avLst/>
          </a:prstGeom>
        </p:spPr>
      </p:pic>
      <p:pic>
        <p:nvPicPr>
          <p:cNvPr id="164" name="Picture 163">
            <a:extLst>
              <a:ext uri="{FF2B5EF4-FFF2-40B4-BE49-F238E27FC236}">
                <a16:creationId xmlns:a16="http://schemas.microsoft.com/office/drawing/2014/main" id="{1A13E7E0-72E5-4233-951C-CDED4470BBF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209" y="4377692"/>
            <a:ext cx="180048" cy="376220"/>
          </a:xfrm>
          <a:prstGeom prst="rect">
            <a:avLst/>
          </a:prstGeom>
        </p:spPr>
      </p:pic>
      <p:pic>
        <p:nvPicPr>
          <p:cNvPr id="166" name="Picture 165">
            <a:extLst>
              <a:ext uri="{FF2B5EF4-FFF2-40B4-BE49-F238E27FC236}">
                <a16:creationId xmlns:a16="http://schemas.microsoft.com/office/drawing/2014/main" id="{3E4DA61C-32DF-47AF-9DDD-145124864E1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51" y="4002482"/>
            <a:ext cx="469924" cy="388958"/>
          </a:xfrm>
          <a:prstGeom prst="rect">
            <a:avLst/>
          </a:prstGeom>
        </p:spPr>
      </p:pic>
      <p:grpSp>
        <p:nvGrpSpPr>
          <p:cNvPr id="167" name="Group 166">
            <a:extLst>
              <a:ext uri="{FF2B5EF4-FFF2-40B4-BE49-F238E27FC236}">
                <a16:creationId xmlns:a16="http://schemas.microsoft.com/office/drawing/2014/main" id="{CF4B2490-CF0A-4419-A83B-25B1555551C2}"/>
              </a:ext>
            </a:extLst>
          </p:cNvPr>
          <p:cNvGrpSpPr/>
          <p:nvPr/>
        </p:nvGrpSpPr>
        <p:grpSpPr>
          <a:xfrm>
            <a:off x="5047823" y="4787366"/>
            <a:ext cx="2882885" cy="111004"/>
            <a:chOff x="5566536" y="2230288"/>
            <a:chExt cx="3179891" cy="122440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C3ADE7DE-FFD9-4AFE-B2F4-21A6E85AD86E}"/>
                </a:ext>
              </a:extLst>
            </p:cNvPr>
            <p:cNvSpPr/>
            <p:nvPr/>
          </p:nvSpPr>
          <p:spPr>
            <a:xfrm>
              <a:off x="8623987" y="2230288"/>
              <a:ext cx="122440" cy="122440"/>
            </a:xfrm>
            <a:prstGeom prst="ellipse">
              <a:avLst/>
            </a:prstGeom>
            <a:noFill/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BEDF2340-3E56-47BB-B213-0A4DD57AD0EB}"/>
                </a:ext>
              </a:extLst>
            </p:cNvPr>
            <p:cNvSpPr/>
            <p:nvPr/>
          </p:nvSpPr>
          <p:spPr>
            <a:xfrm>
              <a:off x="5566536" y="2230288"/>
              <a:ext cx="122440" cy="122440"/>
            </a:xfrm>
            <a:prstGeom prst="ellipse">
              <a:avLst/>
            </a:prstGeom>
            <a:noFill/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5DEA4813-59D8-4A8E-B2A7-2C1E7C9B6289}"/>
                </a:ext>
              </a:extLst>
            </p:cNvPr>
            <p:cNvCxnSpPr>
              <a:stCxn id="169" idx="6"/>
            </p:cNvCxnSpPr>
            <p:nvPr/>
          </p:nvCxnSpPr>
          <p:spPr>
            <a:xfrm>
              <a:off x="5688976" y="2291508"/>
              <a:ext cx="2935011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F472A543-2C28-44A4-BEAF-6629F296BC7D}"/>
              </a:ext>
            </a:extLst>
          </p:cNvPr>
          <p:cNvGrpSpPr/>
          <p:nvPr/>
        </p:nvGrpSpPr>
        <p:grpSpPr>
          <a:xfrm>
            <a:off x="1443913" y="4096905"/>
            <a:ext cx="144126" cy="144126"/>
            <a:chOff x="1535470" y="436418"/>
            <a:chExt cx="367146" cy="367146"/>
          </a:xfrm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92C38AD9-0468-48AB-A2D1-7F0B9C44872B}"/>
                </a:ext>
              </a:extLst>
            </p:cNvPr>
            <p:cNvCxnSpPr/>
            <p:nvPr/>
          </p:nvCxnSpPr>
          <p:spPr>
            <a:xfrm>
              <a:off x="1719043" y="436418"/>
              <a:ext cx="0" cy="367146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D0DAB358-43DC-4508-8120-6B8F3A31AA5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719043" y="439882"/>
              <a:ext cx="0" cy="367146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E44EF1E5-9C38-461F-A072-C1CA888B9E2F}"/>
              </a:ext>
            </a:extLst>
          </p:cNvPr>
          <p:cNvGrpSpPr/>
          <p:nvPr/>
        </p:nvGrpSpPr>
        <p:grpSpPr>
          <a:xfrm>
            <a:off x="8771162" y="1835756"/>
            <a:ext cx="144126" cy="144126"/>
            <a:chOff x="1535470" y="436418"/>
            <a:chExt cx="367146" cy="367146"/>
          </a:xfrm>
        </p:grpSpPr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4FC87E97-78FC-4860-8441-C8552BC34128}"/>
                </a:ext>
              </a:extLst>
            </p:cNvPr>
            <p:cNvCxnSpPr/>
            <p:nvPr/>
          </p:nvCxnSpPr>
          <p:spPr>
            <a:xfrm>
              <a:off x="1719043" y="436418"/>
              <a:ext cx="0" cy="367146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4C56F536-A799-42AD-99CB-E7E3853E2CE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719043" y="439882"/>
              <a:ext cx="0" cy="367146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F430C474-807B-4445-8656-27C91FB523D0}"/>
              </a:ext>
            </a:extLst>
          </p:cNvPr>
          <p:cNvGrpSpPr/>
          <p:nvPr/>
        </p:nvGrpSpPr>
        <p:grpSpPr>
          <a:xfrm>
            <a:off x="9122567" y="5242189"/>
            <a:ext cx="144126" cy="144126"/>
            <a:chOff x="1535470" y="436418"/>
            <a:chExt cx="367146" cy="367146"/>
          </a:xfrm>
        </p:grpSpPr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6B8E67ED-D151-4D10-853A-BB6B08C3AB71}"/>
                </a:ext>
              </a:extLst>
            </p:cNvPr>
            <p:cNvCxnSpPr/>
            <p:nvPr/>
          </p:nvCxnSpPr>
          <p:spPr>
            <a:xfrm>
              <a:off x="1719043" y="436418"/>
              <a:ext cx="0" cy="367146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FE6FF00-011B-43C5-BA19-909874F8EBB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719043" y="439882"/>
              <a:ext cx="0" cy="367146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8E28F9FA-C485-412C-9365-874DE9731044}"/>
              </a:ext>
            </a:extLst>
          </p:cNvPr>
          <p:cNvGrpSpPr/>
          <p:nvPr/>
        </p:nvGrpSpPr>
        <p:grpSpPr>
          <a:xfrm>
            <a:off x="10648086" y="4189544"/>
            <a:ext cx="144126" cy="144126"/>
            <a:chOff x="1535470" y="436418"/>
            <a:chExt cx="367146" cy="367146"/>
          </a:xfrm>
        </p:grpSpPr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2B3B30EF-5D35-4263-A6E6-2E3A306F957C}"/>
                </a:ext>
              </a:extLst>
            </p:cNvPr>
            <p:cNvCxnSpPr/>
            <p:nvPr/>
          </p:nvCxnSpPr>
          <p:spPr>
            <a:xfrm>
              <a:off x="1719043" y="436418"/>
              <a:ext cx="0" cy="367146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DCB89AB5-2650-483A-8298-157015F131C7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719043" y="439882"/>
              <a:ext cx="0" cy="367146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4" name="Picture 183">
            <a:extLst>
              <a:ext uri="{FF2B5EF4-FFF2-40B4-BE49-F238E27FC236}">
                <a16:creationId xmlns:a16="http://schemas.microsoft.com/office/drawing/2014/main" id="{78985BA5-D72E-4D9C-975B-009407855CD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9752">
            <a:off x="7815182" y="1501695"/>
            <a:ext cx="425761" cy="819722"/>
          </a:xfrm>
          <a:prstGeom prst="rect">
            <a:avLst/>
          </a:prstGeom>
        </p:spPr>
      </p:pic>
      <p:pic>
        <p:nvPicPr>
          <p:cNvPr id="186" name="Picture 185">
            <a:extLst>
              <a:ext uri="{FF2B5EF4-FFF2-40B4-BE49-F238E27FC236}">
                <a16:creationId xmlns:a16="http://schemas.microsoft.com/office/drawing/2014/main" id="{83A55AD6-2778-406F-A1E1-B6E8E5CB5B7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72736">
            <a:off x="1471300" y="4643197"/>
            <a:ext cx="557280" cy="557280"/>
          </a:xfrm>
          <a:prstGeom prst="rect">
            <a:avLst/>
          </a:prstGeom>
        </p:spPr>
      </p:pic>
      <p:pic>
        <p:nvPicPr>
          <p:cNvPr id="188" name="Picture 187">
            <a:extLst>
              <a:ext uri="{FF2B5EF4-FFF2-40B4-BE49-F238E27FC236}">
                <a16:creationId xmlns:a16="http://schemas.microsoft.com/office/drawing/2014/main" id="{08FDDC70-F1E8-4BD7-A035-7617989CCB8A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611" y="1861577"/>
            <a:ext cx="395308" cy="246075"/>
          </a:xfrm>
          <a:prstGeom prst="rect">
            <a:avLst/>
          </a:prstGeom>
        </p:spPr>
      </p:pic>
      <p:grpSp>
        <p:nvGrpSpPr>
          <p:cNvPr id="189" name="Group 188">
            <a:extLst>
              <a:ext uri="{FF2B5EF4-FFF2-40B4-BE49-F238E27FC236}">
                <a16:creationId xmlns:a16="http://schemas.microsoft.com/office/drawing/2014/main" id="{272C01E3-538E-497C-8DDC-24848EDDE250}"/>
              </a:ext>
            </a:extLst>
          </p:cNvPr>
          <p:cNvGrpSpPr/>
          <p:nvPr/>
        </p:nvGrpSpPr>
        <p:grpSpPr>
          <a:xfrm>
            <a:off x="6496334" y="1750999"/>
            <a:ext cx="144126" cy="144126"/>
            <a:chOff x="1535470" y="436418"/>
            <a:chExt cx="367146" cy="367146"/>
          </a:xfrm>
        </p:grpSpPr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AE2F1B91-5FB9-4894-BE6D-BB846BB29EFB}"/>
                </a:ext>
              </a:extLst>
            </p:cNvPr>
            <p:cNvCxnSpPr/>
            <p:nvPr/>
          </p:nvCxnSpPr>
          <p:spPr>
            <a:xfrm>
              <a:off x="1719043" y="436418"/>
              <a:ext cx="0" cy="367146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7F23E9CE-4ED2-430A-AA28-65E1EF7B8117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719043" y="439882"/>
              <a:ext cx="0" cy="367146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A871D48C-E3A6-4E96-BE0F-51A76479F684}"/>
              </a:ext>
            </a:extLst>
          </p:cNvPr>
          <p:cNvGrpSpPr/>
          <p:nvPr/>
        </p:nvGrpSpPr>
        <p:grpSpPr>
          <a:xfrm>
            <a:off x="7435259" y="1953245"/>
            <a:ext cx="144126" cy="144126"/>
            <a:chOff x="1535470" y="436418"/>
            <a:chExt cx="367146" cy="367146"/>
          </a:xfrm>
        </p:grpSpPr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52FF0BFA-1DCC-46CE-B90E-7D48FF91665E}"/>
                </a:ext>
              </a:extLst>
            </p:cNvPr>
            <p:cNvCxnSpPr/>
            <p:nvPr/>
          </p:nvCxnSpPr>
          <p:spPr>
            <a:xfrm>
              <a:off x="1719043" y="436418"/>
              <a:ext cx="0" cy="367146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9A596598-3A6D-4AC7-A7C4-577A9C76708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719043" y="439882"/>
              <a:ext cx="0" cy="367146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5" name="Oval 194">
            <a:extLst>
              <a:ext uri="{FF2B5EF4-FFF2-40B4-BE49-F238E27FC236}">
                <a16:creationId xmlns:a16="http://schemas.microsoft.com/office/drawing/2014/main" id="{3E7DE93F-4C0B-47D4-8A85-478C24809756}"/>
              </a:ext>
            </a:extLst>
          </p:cNvPr>
          <p:cNvSpPr/>
          <p:nvPr/>
        </p:nvSpPr>
        <p:spPr>
          <a:xfrm>
            <a:off x="6592748" y="208550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52E5F2E2-980F-46E3-A1A8-D28E64858D3A}"/>
              </a:ext>
            </a:extLst>
          </p:cNvPr>
          <p:cNvSpPr/>
          <p:nvPr/>
        </p:nvSpPr>
        <p:spPr>
          <a:xfrm>
            <a:off x="7516132" y="17013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ED64DFB1-0199-4A76-B6EB-9D3E7B1E672B}"/>
              </a:ext>
            </a:extLst>
          </p:cNvPr>
          <p:cNvSpPr/>
          <p:nvPr/>
        </p:nvSpPr>
        <p:spPr>
          <a:xfrm>
            <a:off x="9994320" y="206264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6229AC5D-3EE3-47CB-9D70-3EDF19C54551}"/>
              </a:ext>
            </a:extLst>
          </p:cNvPr>
          <p:cNvSpPr/>
          <p:nvPr/>
        </p:nvSpPr>
        <p:spPr>
          <a:xfrm>
            <a:off x="10549937" y="265373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2BB5CC5F-7841-4B25-9BB4-F534E0AF5956}"/>
              </a:ext>
            </a:extLst>
          </p:cNvPr>
          <p:cNvSpPr/>
          <p:nvPr/>
        </p:nvSpPr>
        <p:spPr>
          <a:xfrm>
            <a:off x="9597997" y="521932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6DD1BD38-B59F-4AFB-A7F0-9A1E3CBF7E62}"/>
              </a:ext>
            </a:extLst>
          </p:cNvPr>
          <p:cNvSpPr/>
          <p:nvPr/>
        </p:nvSpPr>
        <p:spPr>
          <a:xfrm>
            <a:off x="1384835" y="452069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1" name="Picture 200">
            <a:extLst>
              <a:ext uri="{FF2B5EF4-FFF2-40B4-BE49-F238E27FC236}">
                <a16:creationId xmlns:a16="http://schemas.microsoft.com/office/drawing/2014/main" id="{F140B83E-73B8-4245-B274-BD1FA36D7DA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623" y="2015833"/>
            <a:ext cx="151321" cy="152357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EE66C103-4D23-4DDA-9B0C-50F67264278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629737" y="6095672"/>
            <a:ext cx="409314" cy="40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53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006"/>
    </mc:Choice>
    <mc:Fallback xmlns="">
      <p:transition advTm="90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3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3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3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" dur="3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" dur="3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" dur="3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9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15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6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500000">
                                      <p:cBhvr>
                                        <p:cTn id="4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46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4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50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500000">
                                      <p:cBhvr>
                                        <p:cTn id="52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54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500000">
                                      <p:cBhvr>
                                        <p:cTn id="5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2000" fill="hold"/>
                                        <p:tgtEl>
                                          <p:spTgt spid="159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2000" fill="hold"/>
                                        <p:tgtEl>
                                          <p:spTgt spid="16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8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4" grpId="0"/>
      <p:bldP spid="141" grpId="0" animBg="1"/>
      <p:bldP spid="142" grpId="0" animBg="1"/>
      <p:bldP spid="143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</p:bldLst>
  </p:timing>
  <p:extLst>
    <p:ext uri="{E180D4A7-C9FB-4DFB-919C-405C955672EB}">
      <p14:showEvtLst xmlns:p14="http://schemas.microsoft.com/office/powerpoint/2010/main">
        <p14:playEvt time="3" objId="5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oup 124">
            <a:extLst>
              <a:ext uri="{FF2B5EF4-FFF2-40B4-BE49-F238E27FC236}">
                <a16:creationId xmlns:a16="http://schemas.microsoft.com/office/drawing/2014/main" id="{0D0D966C-1A33-4295-AE77-B96D93BC4DF4}"/>
              </a:ext>
            </a:extLst>
          </p:cNvPr>
          <p:cNvGrpSpPr/>
          <p:nvPr/>
        </p:nvGrpSpPr>
        <p:grpSpPr>
          <a:xfrm>
            <a:off x="-22889" y="-12700"/>
            <a:ext cx="12209382" cy="6870700"/>
            <a:chOff x="-27288" y="-12700"/>
            <a:chExt cx="12209382" cy="6870700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BC86D140-FB57-4368-86E1-4244FF56397B}"/>
                </a:ext>
              </a:extLst>
            </p:cNvPr>
            <p:cNvGrpSpPr/>
            <p:nvPr/>
          </p:nvGrpSpPr>
          <p:grpSpPr>
            <a:xfrm>
              <a:off x="266700" y="-12700"/>
              <a:ext cx="11607800" cy="6870700"/>
              <a:chOff x="355600" y="-12700"/>
              <a:chExt cx="14889287" cy="6870700"/>
            </a:xfrm>
          </p:grpSpPr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BD5BC859-0917-4F6B-AC13-0C499E002465}"/>
                  </a:ext>
                </a:extLst>
              </p:cNvPr>
              <p:cNvCxnSpPr/>
              <p:nvPr/>
            </p:nvCxnSpPr>
            <p:spPr>
              <a:xfrm>
                <a:off x="3556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8E3BF31C-BE55-456A-A1E3-F818946DC0AE}"/>
                  </a:ext>
                </a:extLst>
              </p:cNvPr>
              <p:cNvCxnSpPr/>
              <p:nvPr/>
            </p:nvCxnSpPr>
            <p:spPr>
              <a:xfrm>
                <a:off x="7620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205D8E16-D2E5-446C-97E7-18260067F65E}"/>
                  </a:ext>
                </a:extLst>
              </p:cNvPr>
              <p:cNvCxnSpPr/>
              <p:nvPr/>
            </p:nvCxnSpPr>
            <p:spPr>
              <a:xfrm>
                <a:off x="11684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038BCFB9-31E3-42FD-BB71-D9F305C819F9}"/>
                  </a:ext>
                </a:extLst>
              </p:cNvPr>
              <p:cNvCxnSpPr/>
              <p:nvPr/>
            </p:nvCxnSpPr>
            <p:spPr>
              <a:xfrm>
                <a:off x="15748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7AFCD2A5-78AF-449A-8063-D3F0B1124546}"/>
                  </a:ext>
                </a:extLst>
              </p:cNvPr>
              <p:cNvCxnSpPr/>
              <p:nvPr/>
            </p:nvCxnSpPr>
            <p:spPr>
              <a:xfrm>
                <a:off x="19558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8BCB8CC5-6376-49EF-A354-40671BE93A72}"/>
                  </a:ext>
                </a:extLst>
              </p:cNvPr>
              <p:cNvCxnSpPr/>
              <p:nvPr/>
            </p:nvCxnSpPr>
            <p:spPr>
              <a:xfrm>
                <a:off x="23622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607913BC-7732-4514-82F1-216A635D1F97}"/>
                  </a:ext>
                </a:extLst>
              </p:cNvPr>
              <p:cNvCxnSpPr/>
              <p:nvPr/>
            </p:nvCxnSpPr>
            <p:spPr>
              <a:xfrm>
                <a:off x="27686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771CFF27-E0DC-4236-A004-1150BE5F6149}"/>
                  </a:ext>
                </a:extLst>
              </p:cNvPr>
              <p:cNvCxnSpPr/>
              <p:nvPr/>
            </p:nvCxnSpPr>
            <p:spPr>
              <a:xfrm>
                <a:off x="31750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1609B259-048F-421D-8BEC-9E2EB069FB5F}"/>
                  </a:ext>
                </a:extLst>
              </p:cNvPr>
              <p:cNvCxnSpPr/>
              <p:nvPr/>
            </p:nvCxnSpPr>
            <p:spPr>
              <a:xfrm>
                <a:off x="35687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1EAE6D2C-57D2-4277-AB70-7391EDFEF7A3}"/>
                  </a:ext>
                </a:extLst>
              </p:cNvPr>
              <p:cNvCxnSpPr/>
              <p:nvPr/>
            </p:nvCxnSpPr>
            <p:spPr>
              <a:xfrm>
                <a:off x="39751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7C5BB923-C805-4068-AB1A-AE15C0F0D299}"/>
                  </a:ext>
                </a:extLst>
              </p:cNvPr>
              <p:cNvCxnSpPr/>
              <p:nvPr/>
            </p:nvCxnSpPr>
            <p:spPr>
              <a:xfrm>
                <a:off x="43815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93134067-EBA5-4339-9E64-553A0F9F49D2}"/>
                  </a:ext>
                </a:extLst>
              </p:cNvPr>
              <p:cNvCxnSpPr/>
              <p:nvPr/>
            </p:nvCxnSpPr>
            <p:spPr>
              <a:xfrm>
                <a:off x="47879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CD65000A-5921-4DEA-AB38-A5449710D4C7}"/>
                  </a:ext>
                </a:extLst>
              </p:cNvPr>
              <p:cNvCxnSpPr/>
              <p:nvPr/>
            </p:nvCxnSpPr>
            <p:spPr>
              <a:xfrm>
                <a:off x="51689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2FD355B7-E92C-4CEB-B061-DF6140FFA74B}"/>
                  </a:ext>
                </a:extLst>
              </p:cNvPr>
              <p:cNvCxnSpPr/>
              <p:nvPr/>
            </p:nvCxnSpPr>
            <p:spPr>
              <a:xfrm>
                <a:off x="55753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EE5DE331-ECB1-4B1C-8522-5752C46DBC79}"/>
                  </a:ext>
                </a:extLst>
              </p:cNvPr>
              <p:cNvCxnSpPr/>
              <p:nvPr/>
            </p:nvCxnSpPr>
            <p:spPr>
              <a:xfrm>
                <a:off x="59817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23F701D8-7236-46AB-A90E-D42CF3BF79D6}"/>
                  </a:ext>
                </a:extLst>
              </p:cNvPr>
              <p:cNvCxnSpPr/>
              <p:nvPr/>
            </p:nvCxnSpPr>
            <p:spPr>
              <a:xfrm>
                <a:off x="63881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0980E1F6-2B4A-49C4-A728-FF5B2545AB1A}"/>
                  </a:ext>
                </a:extLst>
              </p:cNvPr>
              <p:cNvCxnSpPr/>
              <p:nvPr/>
            </p:nvCxnSpPr>
            <p:spPr>
              <a:xfrm>
                <a:off x="67945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7736AA62-F3E9-4F1F-84E7-5CBE18831E68}"/>
                  </a:ext>
                </a:extLst>
              </p:cNvPr>
              <p:cNvCxnSpPr/>
              <p:nvPr/>
            </p:nvCxnSpPr>
            <p:spPr>
              <a:xfrm>
                <a:off x="72009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B843932F-658F-4281-91A0-A348DAFA3F2E}"/>
                  </a:ext>
                </a:extLst>
              </p:cNvPr>
              <p:cNvCxnSpPr/>
              <p:nvPr/>
            </p:nvCxnSpPr>
            <p:spPr>
              <a:xfrm>
                <a:off x="76073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4975EEEE-B455-46F4-882F-C2A7EE7BBE0D}"/>
                  </a:ext>
                </a:extLst>
              </p:cNvPr>
              <p:cNvCxnSpPr/>
              <p:nvPr/>
            </p:nvCxnSpPr>
            <p:spPr>
              <a:xfrm>
                <a:off x="80137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DD6F8C29-C067-4903-AFF8-D040166EA150}"/>
                  </a:ext>
                </a:extLst>
              </p:cNvPr>
              <p:cNvCxnSpPr/>
              <p:nvPr/>
            </p:nvCxnSpPr>
            <p:spPr>
              <a:xfrm>
                <a:off x="83947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C166CD83-D956-4013-96FF-ED08B686152B}"/>
                  </a:ext>
                </a:extLst>
              </p:cNvPr>
              <p:cNvCxnSpPr/>
              <p:nvPr/>
            </p:nvCxnSpPr>
            <p:spPr>
              <a:xfrm>
                <a:off x="88011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0A629F2F-E49E-4B6E-99EA-1434BC9B8121}"/>
                  </a:ext>
                </a:extLst>
              </p:cNvPr>
              <p:cNvCxnSpPr/>
              <p:nvPr/>
            </p:nvCxnSpPr>
            <p:spPr>
              <a:xfrm>
                <a:off x="92075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10CA256B-533E-49EB-B231-2F7BF3647706}"/>
                  </a:ext>
                </a:extLst>
              </p:cNvPr>
              <p:cNvCxnSpPr/>
              <p:nvPr/>
            </p:nvCxnSpPr>
            <p:spPr>
              <a:xfrm>
                <a:off x="96139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48F7A722-8239-4EF0-BE28-56317B6E237D}"/>
                  </a:ext>
                </a:extLst>
              </p:cNvPr>
              <p:cNvCxnSpPr/>
              <p:nvPr/>
            </p:nvCxnSpPr>
            <p:spPr>
              <a:xfrm>
                <a:off x="10007600" y="-1270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7859D7D9-88F5-42B5-8433-7AFAF571DF3C}"/>
                  </a:ext>
                </a:extLst>
              </p:cNvPr>
              <p:cNvCxnSpPr/>
              <p:nvPr/>
            </p:nvCxnSpPr>
            <p:spPr>
              <a:xfrm>
                <a:off x="10414000" y="-1270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CCA6F45E-7AC1-475D-A2D8-C90CD80ED6B8}"/>
                  </a:ext>
                </a:extLst>
              </p:cNvPr>
              <p:cNvCxnSpPr/>
              <p:nvPr/>
            </p:nvCxnSpPr>
            <p:spPr>
              <a:xfrm>
                <a:off x="10820400" y="-1270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931CD7D4-99AC-4D1C-AC46-083E7648CD91}"/>
                  </a:ext>
                </a:extLst>
              </p:cNvPr>
              <p:cNvCxnSpPr/>
              <p:nvPr/>
            </p:nvCxnSpPr>
            <p:spPr>
              <a:xfrm>
                <a:off x="11226800" y="-1270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E6764523-A5C2-4DA6-B5E2-034EA4E3AFFC}"/>
                  </a:ext>
                </a:extLst>
              </p:cNvPr>
              <p:cNvCxnSpPr/>
              <p:nvPr/>
            </p:nvCxnSpPr>
            <p:spPr>
              <a:xfrm>
                <a:off x="11607800" y="-1270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FE385DCE-2918-4017-B9C5-A1770CD49A9B}"/>
                  </a:ext>
                </a:extLst>
              </p:cNvPr>
              <p:cNvCxnSpPr/>
              <p:nvPr/>
            </p:nvCxnSpPr>
            <p:spPr>
              <a:xfrm>
                <a:off x="12014200" y="-1270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BCC92510-5A1C-4C5D-8552-581E0FDB25C8}"/>
                  </a:ext>
                </a:extLst>
              </p:cNvPr>
              <p:cNvCxnSpPr/>
              <p:nvPr/>
            </p:nvCxnSpPr>
            <p:spPr>
              <a:xfrm>
                <a:off x="12438185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37246DA4-FDF8-44A5-9416-D69F85F7A43D}"/>
                  </a:ext>
                </a:extLst>
              </p:cNvPr>
              <p:cNvCxnSpPr/>
              <p:nvPr/>
            </p:nvCxnSpPr>
            <p:spPr>
              <a:xfrm>
                <a:off x="12844587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7C5FBAAD-3ED5-4A3F-BF92-694C57E193CA}"/>
                  </a:ext>
                </a:extLst>
              </p:cNvPr>
              <p:cNvCxnSpPr/>
              <p:nvPr/>
            </p:nvCxnSpPr>
            <p:spPr>
              <a:xfrm>
                <a:off x="13238285" y="-1270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4B3076A0-BDCA-4ADE-AF6D-97497A07725D}"/>
                  </a:ext>
                </a:extLst>
              </p:cNvPr>
              <p:cNvCxnSpPr/>
              <p:nvPr/>
            </p:nvCxnSpPr>
            <p:spPr>
              <a:xfrm>
                <a:off x="13644687" y="-1270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97BF44B1-E7B7-4A0E-B7C5-5AA09527F181}"/>
                  </a:ext>
                </a:extLst>
              </p:cNvPr>
              <p:cNvCxnSpPr/>
              <p:nvPr/>
            </p:nvCxnSpPr>
            <p:spPr>
              <a:xfrm>
                <a:off x="14051085" y="-1270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CADF9CC9-C97B-4D26-B99F-265B7D140DEA}"/>
                  </a:ext>
                </a:extLst>
              </p:cNvPr>
              <p:cNvCxnSpPr/>
              <p:nvPr/>
            </p:nvCxnSpPr>
            <p:spPr>
              <a:xfrm>
                <a:off x="14457487" y="-1270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A3AC33A2-F180-48CD-98C8-CC334738F0BF}"/>
                  </a:ext>
                </a:extLst>
              </p:cNvPr>
              <p:cNvCxnSpPr/>
              <p:nvPr/>
            </p:nvCxnSpPr>
            <p:spPr>
              <a:xfrm>
                <a:off x="14838486" y="-1270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CFA7D613-3094-4744-8A92-48405F1DC37E}"/>
                  </a:ext>
                </a:extLst>
              </p:cNvPr>
              <p:cNvCxnSpPr/>
              <p:nvPr/>
            </p:nvCxnSpPr>
            <p:spPr>
              <a:xfrm>
                <a:off x="15244887" y="-1270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E0E163DA-2FD4-4ED3-AFBD-A2C7C6D37D41}"/>
                </a:ext>
              </a:extLst>
            </p:cNvPr>
            <p:cNvGrpSpPr/>
            <p:nvPr/>
          </p:nvGrpSpPr>
          <p:grpSpPr>
            <a:xfrm rot="5400000">
              <a:off x="2943731" y="-2659871"/>
              <a:ext cx="6267343" cy="12209382"/>
              <a:chOff x="355600" y="0"/>
              <a:chExt cx="8039100" cy="6858000"/>
            </a:xfrm>
          </p:grpSpPr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C568C233-E2A5-4A98-89E1-4BDCF1D069A6}"/>
                  </a:ext>
                </a:extLst>
              </p:cNvPr>
              <p:cNvCxnSpPr/>
              <p:nvPr/>
            </p:nvCxnSpPr>
            <p:spPr>
              <a:xfrm>
                <a:off x="3556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FD8306F8-F8B5-44F4-A93C-9C43CFDCFFFC}"/>
                  </a:ext>
                </a:extLst>
              </p:cNvPr>
              <p:cNvCxnSpPr/>
              <p:nvPr/>
            </p:nvCxnSpPr>
            <p:spPr>
              <a:xfrm>
                <a:off x="7620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F0310EBA-7180-4720-AB2A-7FB65505996C}"/>
                  </a:ext>
                </a:extLst>
              </p:cNvPr>
              <p:cNvCxnSpPr/>
              <p:nvPr/>
            </p:nvCxnSpPr>
            <p:spPr>
              <a:xfrm>
                <a:off x="11684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16B307A0-BB6C-439A-927F-7AF2A3704749}"/>
                  </a:ext>
                </a:extLst>
              </p:cNvPr>
              <p:cNvCxnSpPr/>
              <p:nvPr/>
            </p:nvCxnSpPr>
            <p:spPr>
              <a:xfrm>
                <a:off x="15748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207D2799-03F9-46F9-97D9-F2A6E087412D}"/>
                  </a:ext>
                </a:extLst>
              </p:cNvPr>
              <p:cNvCxnSpPr/>
              <p:nvPr/>
            </p:nvCxnSpPr>
            <p:spPr>
              <a:xfrm>
                <a:off x="19558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ACF0C754-8F73-47A8-B5EE-C4C8FAADA4FF}"/>
                  </a:ext>
                </a:extLst>
              </p:cNvPr>
              <p:cNvCxnSpPr/>
              <p:nvPr/>
            </p:nvCxnSpPr>
            <p:spPr>
              <a:xfrm>
                <a:off x="23622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32DE2A33-EEFC-4E43-8E08-8666A5B1E137}"/>
                  </a:ext>
                </a:extLst>
              </p:cNvPr>
              <p:cNvCxnSpPr/>
              <p:nvPr/>
            </p:nvCxnSpPr>
            <p:spPr>
              <a:xfrm>
                <a:off x="27686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28438ECA-23AD-404C-BE6C-7EC9DB8FD286}"/>
                  </a:ext>
                </a:extLst>
              </p:cNvPr>
              <p:cNvCxnSpPr/>
              <p:nvPr/>
            </p:nvCxnSpPr>
            <p:spPr>
              <a:xfrm>
                <a:off x="31750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CC73EBC7-E635-4C8B-ABC1-E8E219FECB75}"/>
                  </a:ext>
                </a:extLst>
              </p:cNvPr>
              <p:cNvCxnSpPr/>
              <p:nvPr/>
            </p:nvCxnSpPr>
            <p:spPr>
              <a:xfrm>
                <a:off x="35687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CDC4A096-85A1-42A0-BC4C-41A635D11A85}"/>
                  </a:ext>
                </a:extLst>
              </p:cNvPr>
              <p:cNvCxnSpPr/>
              <p:nvPr/>
            </p:nvCxnSpPr>
            <p:spPr>
              <a:xfrm>
                <a:off x="39751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FE64475D-2E8E-4CE3-B6C3-63BBAED6670F}"/>
                  </a:ext>
                </a:extLst>
              </p:cNvPr>
              <p:cNvCxnSpPr/>
              <p:nvPr/>
            </p:nvCxnSpPr>
            <p:spPr>
              <a:xfrm>
                <a:off x="43815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C96A3C28-BAA9-4286-9529-0B9DEC6248E7}"/>
                  </a:ext>
                </a:extLst>
              </p:cNvPr>
              <p:cNvCxnSpPr/>
              <p:nvPr/>
            </p:nvCxnSpPr>
            <p:spPr>
              <a:xfrm>
                <a:off x="47879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203A84DA-75F1-47BD-A74A-3CC8550495D0}"/>
                  </a:ext>
                </a:extLst>
              </p:cNvPr>
              <p:cNvCxnSpPr/>
              <p:nvPr/>
            </p:nvCxnSpPr>
            <p:spPr>
              <a:xfrm>
                <a:off x="51689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B6661F5D-AA5B-4172-809C-DADD63F350B6}"/>
                  </a:ext>
                </a:extLst>
              </p:cNvPr>
              <p:cNvCxnSpPr/>
              <p:nvPr/>
            </p:nvCxnSpPr>
            <p:spPr>
              <a:xfrm>
                <a:off x="55753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BAD2EF78-6E59-4C93-8F00-4465F3EF2A89}"/>
                  </a:ext>
                </a:extLst>
              </p:cNvPr>
              <p:cNvCxnSpPr/>
              <p:nvPr/>
            </p:nvCxnSpPr>
            <p:spPr>
              <a:xfrm>
                <a:off x="59817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F90A8B91-4156-44A3-955B-D84032688B87}"/>
                  </a:ext>
                </a:extLst>
              </p:cNvPr>
              <p:cNvCxnSpPr/>
              <p:nvPr/>
            </p:nvCxnSpPr>
            <p:spPr>
              <a:xfrm>
                <a:off x="63881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3E4731DC-E63F-4851-A072-54E3D47595BC}"/>
                  </a:ext>
                </a:extLst>
              </p:cNvPr>
              <p:cNvCxnSpPr/>
              <p:nvPr/>
            </p:nvCxnSpPr>
            <p:spPr>
              <a:xfrm>
                <a:off x="67945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CE6311A9-E382-4DD0-BF41-530B2E0755EE}"/>
                  </a:ext>
                </a:extLst>
              </p:cNvPr>
              <p:cNvCxnSpPr/>
              <p:nvPr/>
            </p:nvCxnSpPr>
            <p:spPr>
              <a:xfrm>
                <a:off x="72009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0C2C68E1-713E-4530-B0E7-918737DE52AD}"/>
                  </a:ext>
                </a:extLst>
              </p:cNvPr>
              <p:cNvCxnSpPr/>
              <p:nvPr/>
            </p:nvCxnSpPr>
            <p:spPr>
              <a:xfrm>
                <a:off x="76073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657F61D2-B10F-4910-B821-FAAECA877FB8}"/>
                  </a:ext>
                </a:extLst>
              </p:cNvPr>
              <p:cNvCxnSpPr/>
              <p:nvPr/>
            </p:nvCxnSpPr>
            <p:spPr>
              <a:xfrm>
                <a:off x="80137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D062EF6F-5ECC-40A4-8218-C28189D0231B}"/>
                  </a:ext>
                </a:extLst>
              </p:cNvPr>
              <p:cNvCxnSpPr/>
              <p:nvPr/>
            </p:nvCxnSpPr>
            <p:spPr>
              <a:xfrm>
                <a:off x="83947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A1678EE-1198-413A-A089-F480115E03A2}"/>
              </a:ext>
            </a:extLst>
          </p:cNvPr>
          <p:cNvSpPr txBox="1"/>
          <p:nvPr/>
        </p:nvSpPr>
        <p:spPr>
          <a:xfrm>
            <a:off x="1183882" y="797473"/>
            <a:ext cx="75289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>
                <a:solidFill>
                  <a:schemeClr val="bg1"/>
                </a:solidFill>
              </a:rPr>
              <a:t>Masalah indera penciuman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400">
                <a:solidFill>
                  <a:schemeClr val="bg1"/>
                </a:solidFill>
              </a:rPr>
              <a:t>Hyposmia adalah gangguan penciuman yang menyebabkan penurunan kemampuan hidung anda untuk mendeteksi bau.hal tersebut dapat disebabkan karena alergi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400">
                <a:solidFill>
                  <a:schemeClr val="bg1"/>
                </a:solidFill>
              </a:rPr>
              <a:t>Parosmia adalah sebuah keadaan ketika seseorang bisa mendeteksi bau,tetapi salah mengenalinya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400">
                <a:solidFill>
                  <a:schemeClr val="bg1"/>
                </a:solidFill>
              </a:rPr>
              <a:t>Phantosmia artinya halusinasi terhadap bau bau yang sebenarnya tidak 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400">
                <a:solidFill>
                  <a:schemeClr val="bg1"/>
                </a:solidFill>
              </a:rPr>
              <a:t>Anosmia artinya hidung penderita sama sekali tidak bisa mencium bau apapun</a:t>
            </a:r>
            <a:endParaRPr lang="en-ID" sz="240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588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457"/>
    </mc:Choice>
    <mc:Fallback xmlns="">
      <p:transition spd="slow" advTm="52457"/>
    </mc:Fallback>
  </mc:AlternateContent>
  <p:extLst>
    <p:ext uri="{E180D4A7-C9FB-4DFB-919C-405C955672EB}">
      <p14:showEvtLst xmlns:p14="http://schemas.microsoft.com/office/powerpoint/2010/main">
        <p14:playEvt time="1" objId="4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oup 124">
            <a:extLst>
              <a:ext uri="{FF2B5EF4-FFF2-40B4-BE49-F238E27FC236}">
                <a16:creationId xmlns:a16="http://schemas.microsoft.com/office/drawing/2014/main" id="{0D0D966C-1A33-4295-AE77-B96D93BC4DF4}"/>
              </a:ext>
            </a:extLst>
          </p:cNvPr>
          <p:cNvGrpSpPr/>
          <p:nvPr/>
        </p:nvGrpSpPr>
        <p:grpSpPr>
          <a:xfrm>
            <a:off x="-22889" y="-12700"/>
            <a:ext cx="12209382" cy="6870700"/>
            <a:chOff x="-27288" y="-12700"/>
            <a:chExt cx="12209382" cy="6870700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BC86D140-FB57-4368-86E1-4244FF56397B}"/>
                </a:ext>
              </a:extLst>
            </p:cNvPr>
            <p:cNvGrpSpPr/>
            <p:nvPr/>
          </p:nvGrpSpPr>
          <p:grpSpPr>
            <a:xfrm>
              <a:off x="266700" y="-12700"/>
              <a:ext cx="11607800" cy="6870700"/>
              <a:chOff x="355600" y="-12700"/>
              <a:chExt cx="14889287" cy="6870700"/>
            </a:xfrm>
          </p:grpSpPr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BD5BC859-0917-4F6B-AC13-0C499E002465}"/>
                  </a:ext>
                </a:extLst>
              </p:cNvPr>
              <p:cNvCxnSpPr/>
              <p:nvPr/>
            </p:nvCxnSpPr>
            <p:spPr>
              <a:xfrm>
                <a:off x="3556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8E3BF31C-BE55-456A-A1E3-F818946DC0AE}"/>
                  </a:ext>
                </a:extLst>
              </p:cNvPr>
              <p:cNvCxnSpPr/>
              <p:nvPr/>
            </p:nvCxnSpPr>
            <p:spPr>
              <a:xfrm>
                <a:off x="7620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205D8E16-D2E5-446C-97E7-18260067F65E}"/>
                  </a:ext>
                </a:extLst>
              </p:cNvPr>
              <p:cNvCxnSpPr/>
              <p:nvPr/>
            </p:nvCxnSpPr>
            <p:spPr>
              <a:xfrm>
                <a:off x="11684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038BCFB9-31E3-42FD-BB71-D9F305C819F9}"/>
                  </a:ext>
                </a:extLst>
              </p:cNvPr>
              <p:cNvCxnSpPr/>
              <p:nvPr/>
            </p:nvCxnSpPr>
            <p:spPr>
              <a:xfrm>
                <a:off x="15748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7AFCD2A5-78AF-449A-8063-D3F0B1124546}"/>
                  </a:ext>
                </a:extLst>
              </p:cNvPr>
              <p:cNvCxnSpPr/>
              <p:nvPr/>
            </p:nvCxnSpPr>
            <p:spPr>
              <a:xfrm>
                <a:off x="19558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8BCB8CC5-6376-49EF-A354-40671BE93A72}"/>
                  </a:ext>
                </a:extLst>
              </p:cNvPr>
              <p:cNvCxnSpPr/>
              <p:nvPr/>
            </p:nvCxnSpPr>
            <p:spPr>
              <a:xfrm>
                <a:off x="23622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607913BC-7732-4514-82F1-216A635D1F97}"/>
                  </a:ext>
                </a:extLst>
              </p:cNvPr>
              <p:cNvCxnSpPr/>
              <p:nvPr/>
            </p:nvCxnSpPr>
            <p:spPr>
              <a:xfrm>
                <a:off x="27686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771CFF27-E0DC-4236-A004-1150BE5F6149}"/>
                  </a:ext>
                </a:extLst>
              </p:cNvPr>
              <p:cNvCxnSpPr/>
              <p:nvPr/>
            </p:nvCxnSpPr>
            <p:spPr>
              <a:xfrm>
                <a:off x="31750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1609B259-048F-421D-8BEC-9E2EB069FB5F}"/>
                  </a:ext>
                </a:extLst>
              </p:cNvPr>
              <p:cNvCxnSpPr/>
              <p:nvPr/>
            </p:nvCxnSpPr>
            <p:spPr>
              <a:xfrm>
                <a:off x="35687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1EAE6D2C-57D2-4277-AB70-7391EDFEF7A3}"/>
                  </a:ext>
                </a:extLst>
              </p:cNvPr>
              <p:cNvCxnSpPr/>
              <p:nvPr/>
            </p:nvCxnSpPr>
            <p:spPr>
              <a:xfrm>
                <a:off x="39751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7C5BB923-C805-4068-AB1A-AE15C0F0D299}"/>
                  </a:ext>
                </a:extLst>
              </p:cNvPr>
              <p:cNvCxnSpPr/>
              <p:nvPr/>
            </p:nvCxnSpPr>
            <p:spPr>
              <a:xfrm>
                <a:off x="43815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93134067-EBA5-4339-9E64-553A0F9F49D2}"/>
                  </a:ext>
                </a:extLst>
              </p:cNvPr>
              <p:cNvCxnSpPr/>
              <p:nvPr/>
            </p:nvCxnSpPr>
            <p:spPr>
              <a:xfrm>
                <a:off x="47879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CD65000A-5921-4DEA-AB38-A5449710D4C7}"/>
                  </a:ext>
                </a:extLst>
              </p:cNvPr>
              <p:cNvCxnSpPr/>
              <p:nvPr/>
            </p:nvCxnSpPr>
            <p:spPr>
              <a:xfrm>
                <a:off x="51689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2FD355B7-E92C-4CEB-B061-DF6140FFA74B}"/>
                  </a:ext>
                </a:extLst>
              </p:cNvPr>
              <p:cNvCxnSpPr/>
              <p:nvPr/>
            </p:nvCxnSpPr>
            <p:spPr>
              <a:xfrm>
                <a:off x="55753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EE5DE331-ECB1-4B1C-8522-5752C46DBC79}"/>
                  </a:ext>
                </a:extLst>
              </p:cNvPr>
              <p:cNvCxnSpPr/>
              <p:nvPr/>
            </p:nvCxnSpPr>
            <p:spPr>
              <a:xfrm>
                <a:off x="59817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23F701D8-7236-46AB-A90E-D42CF3BF79D6}"/>
                  </a:ext>
                </a:extLst>
              </p:cNvPr>
              <p:cNvCxnSpPr/>
              <p:nvPr/>
            </p:nvCxnSpPr>
            <p:spPr>
              <a:xfrm>
                <a:off x="63881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0980E1F6-2B4A-49C4-A728-FF5B2545AB1A}"/>
                  </a:ext>
                </a:extLst>
              </p:cNvPr>
              <p:cNvCxnSpPr/>
              <p:nvPr/>
            </p:nvCxnSpPr>
            <p:spPr>
              <a:xfrm>
                <a:off x="67945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7736AA62-F3E9-4F1F-84E7-5CBE18831E68}"/>
                  </a:ext>
                </a:extLst>
              </p:cNvPr>
              <p:cNvCxnSpPr/>
              <p:nvPr/>
            </p:nvCxnSpPr>
            <p:spPr>
              <a:xfrm>
                <a:off x="72009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B843932F-658F-4281-91A0-A348DAFA3F2E}"/>
                  </a:ext>
                </a:extLst>
              </p:cNvPr>
              <p:cNvCxnSpPr/>
              <p:nvPr/>
            </p:nvCxnSpPr>
            <p:spPr>
              <a:xfrm>
                <a:off x="76073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4975EEEE-B455-46F4-882F-C2A7EE7BBE0D}"/>
                  </a:ext>
                </a:extLst>
              </p:cNvPr>
              <p:cNvCxnSpPr/>
              <p:nvPr/>
            </p:nvCxnSpPr>
            <p:spPr>
              <a:xfrm>
                <a:off x="80137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DD6F8C29-C067-4903-AFF8-D040166EA150}"/>
                  </a:ext>
                </a:extLst>
              </p:cNvPr>
              <p:cNvCxnSpPr/>
              <p:nvPr/>
            </p:nvCxnSpPr>
            <p:spPr>
              <a:xfrm>
                <a:off x="83947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C166CD83-D956-4013-96FF-ED08B686152B}"/>
                  </a:ext>
                </a:extLst>
              </p:cNvPr>
              <p:cNvCxnSpPr/>
              <p:nvPr/>
            </p:nvCxnSpPr>
            <p:spPr>
              <a:xfrm>
                <a:off x="88011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0A629F2F-E49E-4B6E-99EA-1434BC9B8121}"/>
                  </a:ext>
                </a:extLst>
              </p:cNvPr>
              <p:cNvCxnSpPr/>
              <p:nvPr/>
            </p:nvCxnSpPr>
            <p:spPr>
              <a:xfrm>
                <a:off x="92075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10CA256B-533E-49EB-B231-2F7BF3647706}"/>
                  </a:ext>
                </a:extLst>
              </p:cNvPr>
              <p:cNvCxnSpPr/>
              <p:nvPr/>
            </p:nvCxnSpPr>
            <p:spPr>
              <a:xfrm>
                <a:off x="96139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48F7A722-8239-4EF0-BE28-56317B6E237D}"/>
                  </a:ext>
                </a:extLst>
              </p:cNvPr>
              <p:cNvCxnSpPr/>
              <p:nvPr/>
            </p:nvCxnSpPr>
            <p:spPr>
              <a:xfrm>
                <a:off x="10007600" y="-1270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7859D7D9-88F5-42B5-8433-7AFAF571DF3C}"/>
                  </a:ext>
                </a:extLst>
              </p:cNvPr>
              <p:cNvCxnSpPr/>
              <p:nvPr/>
            </p:nvCxnSpPr>
            <p:spPr>
              <a:xfrm>
                <a:off x="10414000" y="-1270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CCA6F45E-7AC1-475D-A2D8-C90CD80ED6B8}"/>
                  </a:ext>
                </a:extLst>
              </p:cNvPr>
              <p:cNvCxnSpPr/>
              <p:nvPr/>
            </p:nvCxnSpPr>
            <p:spPr>
              <a:xfrm>
                <a:off x="10820400" y="-1270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931CD7D4-99AC-4D1C-AC46-083E7648CD91}"/>
                  </a:ext>
                </a:extLst>
              </p:cNvPr>
              <p:cNvCxnSpPr/>
              <p:nvPr/>
            </p:nvCxnSpPr>
            <p:spPr>
              <a:xfrm>
                <a:off x="11226800" y="-1270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E6764523-A5C2-4DA6-B5E2-034EA4E3AFFC}"/>
                  </a:ext>
                </a:extLst>
              </p:cNvPr>
              <p:cNvCxnSpPr/>
              <p:nvPr/>
            </p:nvCxnSpPr>
            <p:spPr>
              <a:xfrm>
                <a:off x="11607800" y="-1270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FE385DCE-2918-4017-B9C5-A1770CD49A9B}"/>
                  </a:ext>
                </a:extLst>
              </p:cNvPr>
              <p:cNvCxnSpPr/>
              <p:nvPr/>
            </p:nvCxnSpPr>
            <p:spPr>
              <a:xfrm>
                <a:off x="12014200" y="-1270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BCC92510-5A1C-4C5D-8552-581E0FDB25C8}"/>
                  </a:ext>
                </a:extLst>
              </p:cNvPr>
              <p:cNvCxnSpPr/>
              <p:nvPr/>
            </p:nvCxnSpPr>
            <p:spPr>
              <a:xfrm>
                <a:off x="12438185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37246DA4-FDF8-44A5-9416-D69F85F7A43D}"/>
                  </a:ext>
                </a:extLst>
              </p:cNvPr>
              <p:cNvCxnSpPr/>
              <p:nvPr/>
            </p:nvCxnSpPr>
            <p:spPr>
              <a:xfrm>
                <a:off x="12844587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7C5FBAAD-3ED5-4A3F-BF92-694C57E193CA}"/>
                  </a:ext>
                </a:extLst>
              </p:cNvPr>
              <p:cNvCxnSpPr/>
              <p:nvPr/>
            </p:nvCxnSpPr>
            <p:spPr>
              <a:xfrm>
                <a:off x="13238285" y="-1270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4B3076A0-BDCA-4ADE-AF6D-97497A07725D}"/>
                  </a:ext>
                </a:extLst>
              </p:cNvPr>
              <p:cNvCxnSpPr/>
              <p:nvPr/>
            </p:nvCxnSpPr>
            <p:spPr>
              <a:xfrm>
                <a:off x="13644687" y="-1270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97BF44B1-E7B7-4A0E-B7C5-5AA09527F181}"/>
                  </a:ext>
                </a:extLst>
              </p:cNvPr>
              <p:cNvCxnSpPr/>
              <p:nvPr/>
            </p:nvCxnSpPr>
            <p:spPr>
              <a:xfrm>
                <a:off x="14051085" y="-1270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CADF9CC9-C97B-4D26-B99F-265B7D140DEA}"/>
                  </a:ext>
                </a:extLst>
              </p:cNvPr>
              <p:cNvCxnSpPr/>
              <p:nvPr/>
            </p:nvCxnSpPr>
            <p:spPr>
              <a:xfrm>
                <a:off x="14457487" y="-1270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A3AC33A2-F180-48CD-98C8-CC334738F0BF}"/>
                  </a:ext>
                </a:extLst>
              </p:cNvPr>
              <p:cNvCxnSpPr/>
              <p:nvPr/>
            </p:nvCxnSpPr>
            <p:spPr>
              <a:xfrm>
                <a:off x="14838486" y="-1270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CFA7D613-3094-4744-8A92-48405F1DC37E}"/>
                  </a:ext>
                </a:extLst>
              </p:cNvPr>
              <p:cNvCxnSpPr/>
              <p:nvPr/>
            </p:nvCxnSpPr>
            <p:spPr>
              <a:xfrm>
                <a:off x="15244887" y="-1270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E0E163DA-2FD4-4ED3-AFBD-A2C7C6D37D41}"/>
                </a:ext>
              </a:extLst>
            </p:cNvPr>
            <p:cNvGrpSpPr/>
            <p:nvPr/>
          </p:nvGrpSpPr>
          <p:grpSpPr>
            <a:xfrm rot="5400000">
              <a:off x="2943731" y="-2659871"/>
              <a:ext cx="6267343" cy="12209382"/>
              <a:chOff x="355600" y="0"/>
              <a:chExt cx="8039100" cy="6858000"/>
            </a:xfrm>
          </p:grpSpPr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C568C233-E2A5-4A98-89E1-4BDCF1D069A6}"/>
                  </a:ext>
                </a:extLst>
              </p:cNvPr>
              <p:cNvCxnSpPr/>
              <p:nvPr/>
            </p:nvCxnSpPr>
            <p:spPr>
              <a:xfrm>
                <a:off x="3556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FD8306F8-F8B5-44F4-A93C-9C43CFDCFFFC}"/>
                  </a:ext>
                </a:extLst>
              </p:cNvPr>
              <p:cNvCxnSpPr/>
              <p:nvPr/>
            </p:nvCxnSpPr>
            <p:spPr>
              <a:xfrm>
                <a:off x="7620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F0310EBA-7180-4720-AB2A-7FB65505996C}"/>
                  </a:ext>
                </a:extLst>
              </p:cNvPr>
              <p:cNvCxnSpPr/>
              <p:nvPr/>
            </p:nvCxnSpPr>
            <p:spPr>
              <a:xfrm>
                <a:off x="11684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16B307A0-BB6C-439A-927F-7AF2A3704749}"/>
                  </a:ext>
                </a:extLst>
              </p:cNvPr>
              <p:cNvCxnSpPr/>
              <p:nvPr/>
            </p:nvCxnSpPr>
            <p:spPr>
              <a:xfrm>
                <a:off x="15748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207D2799-03F9-46F9-97D9-F2A6E087412D}"/>
                  </a:ext>
                </a:extLst>
              </p:cNvPr>
              <p:cNvCxnSpPr/>
              <p:nvPr/>
            </p:nvCxnSpPr>
            <p:spPr>
              <a:xfrm>
                <a:off x="19558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ACF0C754-8F73-47A8-B5EE-C4C8FAADA4FF}"/>
                  </a:ext>
                </a:extLst>
              </p:cNvPr>
              <p:cNvCxnSpPr/>
              <p:nvPr/>
            </p:nvCxnSpPr>
            <p:spPr>
              <a:xfrm>
                <a:off x="23622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32DE2A33-EEFC-4E43-8E08-8666A5B1E137}"/>
                  </a:ext>
                </a:extLst>
              </p:cNvPr>
              <p:cNvCxnSpPr/>
              <p:nvPr/>
            </p:nvCxnSpPr>
            <p:spPr>
              <a:xfrm>
                <a:off x="27686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28438ECA-23AD-404C-BE6C-7EC9DB8FD286}"/>
                  </a:ext>
                </a:extLst>
              </p:cNvPr>
              <p:cNvCxnSpPr/>
              <p:nvPr/>
            </p:nvCxnSpPr>
            <p:spPr>
              <a:xfrm>
                <a:off x="31750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CC73EBC7-E635-4C8B-ABC1-E8E219FECB75}"/>
                  </a:ext>
                </a:extLst>
              </p:cNvPr>
              <p:cNvCxnSpPr/>
              <p:nvPr/>
            </p:nvCxnSpPr>
            <p:spPr>
              <a:xfrm>
                <a:off x="35687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CDC4A096-85A1-42A0-BC4C-41A635D11A85}"/>
                  </a:ext>
                </a:extLst>
              </p:cNvPr>
              <p:cNvCxnSpPr/>
              <p:nvPr/>
            </p:nvCxnSpPr>
            <p:spPr>
              <a:xfrm>
                <a:off x="39751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FE64475D-2E8E-4CE3-B6C3-63BBAED6670F}"/>
                  </a:ext>
                </a:extLst>
              </p:cNvPr>
              <p:cNvCxnSpPr/>
              <p:nvPr/>
            </p:nvCxnSpPr>
            <p:spPr>
              <a:xfrm>
                <a:off x="43815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C96A3C28-BAA9-4286-9529-0B9DEC6248E7}"/>
                  </a:ext>
                </a:extLst>
              </p:cNvPr>
              <p:cNvCxnSpPr/>
              <p:nvPr/>
            </p:nvCxnSpPr>
            <p:spPr>
              <a:xfrm>
                <a:off x="47879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203A84DA-75F1-47BD-A74A-3CC8550495D0}"/>
                  </a:ext>
                </a:extLst>
              </p:cNvPr>
              <p:cNvCxnSpPr/>
              <p:nvPr/>
            </p:nvCxnSpPr>
            <p:spPr>
              <a:xfrm>
                <a:off x="51689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B6661F5D-AA5B-4172-809C-DADD63F350B6}"/>
                  </a:ext>
                </a:extLst>
              </p:cNvPr>
              <p:cNvCxnSpPr/>
              <p:nvPr/>
            </p:nvCxnSpPr>
            <p:spPr>
              <a:xfrm>
                <a:off x="55753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BAD2EF78-6E59-4C93-8F00-4465F3EF2A89}"/>
                  </a:ext>
                </a:extLst>
              </p:cNvPr>
              <p:cNvCxnSpPr/>
              <p:nvPr/>
            </p:nvCxnSpPr>
            <p:spPr>
              <a:xfrm>
                <a:off x="59817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F90A8B91-4156-44A3-955B-D84032688B87}"/>
                  </a:ext>
                </a:extLst>
              </p:cNvPr>
              <p:cNvCxnSpPr/>
              <p:nvPr/>
            </p:nvCxnSpPr>
            <p:spPr>
              <a:xfrm>
                <a:off x="63881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3E4731DC-E63F-4851-A072-54E3D47595BC}"/>
                  </a:ext>
                </a:extLst>
              </p:cNvPr>
              <p:cNvCxnSpPr/>
              <p:nvPr/>
            </p:nvCxnSpPr>
            <p:spPr>
              <a:xfrm>
                <a:off x="67945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CE6311A9-E382-4DD0-BF41-530B2E0755EE}"/>
                  </a:ext>
                </a:extLst>
              </p:cNvPr>
              <p:cNvCxnSpPr/>
              <p:nvPr/>
            </p:nvCxnSpPr>
            <p:spPr>
              <a:xfrm>
                <a:off x="72009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0C2C68E1-713E-4530-B0E7-918737DE52AD}"/>
                  </a:ext>
                </a:extLst>
              </p:cNvPr>
              <p:cNvCxnSpPr/>
              <p:nvPr/>
            </p:nvCxnSpPr>
            <p:spPr>
              <a:xfrm>
                <a:off x="76073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657F61D2-B10F-4910-B821-FAAECA877FB8}"/>
                  </a:ext>
                </a:extLst>
              </p:cNvPr>
              <p:cNvCxnSpPr/>
              <p:nvPr/>
            </p:nvCxnSpPr>
            <p:spPr>
              <a:xfrm>
                <a:off x="80137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D062EF6F-5ECC-40A4-8218-C28189D0231B}"/>
                  </a:ext>
                </a:extLst>
              </p:cNvPr>
              <p:cNvCxnSpPr/>
              <p:nvPr/>
            </p:nvCxnSpPr>
            <p:spPr>
              <a:xfrm>
                <a:off x="8394700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1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C7CE2A1-BE1B-47A9-8E47-6E5FE648BA1C}"/>
              </a:ext>
            </a:extLst>
          </p:cNvPr>
          <p:cNvSpPr txBox="1"/>
          <p:nvPr/>
        </p:nvSpPr>
        <p:spPr>
          <a:xfrm>
            <a:off x="1466924" y="1384944"/>
            <a:ext cx="94073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>
                <a:solidFill>
                  <a:schemeClr val="bg1"/>
                </a:solidFill>
              </a:rPr>
              <a:t>Permasalahan atau penyakit indra perasa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D" sz="2400">
                <a:solidFill>
                  <a:schemeClr val="bg1"/>
                </a:solidFill>
              </a:rPr>
              <a:t>Hipogeusia, penurunan kemampuan untuk merasakan berbagai rasa. Seseorang yang mengalami gangguan ini masih bisa merasakan rasa makanan, tapi kepekaannya berkurang.</a:t>
            </a:r>
            <a:endParaRPr lang="id-ID" sz="240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D" sz="2400">
                <a:solidFill>
                  <a:schemeClr val="bg1"/>
                </a:solidFill>
              </a:rPr>
              <a:t>Ageusia, kondisi di mana seseorang tidak bisa merasakan rasa apapun dari makanan yang dimakannya. Kondisi ini jarang terjadi.</a:t>
            </a:r>
            <a:endParaRPr lang="id-ID" sz="240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D" sz="2400">
                <a:solidFill>
                  <a:schemeClr val="bg1"/>
                </a:solidFill>
              </a:rPr>
              <a:t>Disgeusia, gangguan indra pengecapan yang menyebabkan persepsi rasa seseorang berubah. Misalnya semua makanan jadi terasa manis, asam, pahit, atau metalik.</a:t>
            </a:r>
            <a:endParaRPr lang="id-ID" sz="240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D" sz="2400">
                <a:solidFill>
                  <a:schemeClr val="bg1"/>
                </a:solidFill>
              </a:rPr>
              <a:t>Aliageusia, ketika makanan atau minuman yang biasanya terasa lezat</a:t>
            </a:r>
            <a:endParaRPr lang="id-ID" sz="240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D" sz="2400">
                <a:solidFill>
                  <a:schemeClr val="bg1"/>
                </a:solidFill>
              </a:rPr>
              <a:t>Phantogeusia, kondisi yang membuat seseorang berhalusinasi tentang rasa tertentu atau mencicipi sesuatu yang sebenarnya tidak ada.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040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457"/>
    </mc:Choice>
    <mc:Fallback xmlns="">
      <p:transition spd="slow" advTm="52457"/>
    </mc:Fallback>
  </mc:AlternateContent>
  <p:extLst>
    <p:ext uri="{E180D4A7-C9FB-4DFB-919C-405C955672EB}">
      <p14:showEvtLst xmlns:p14="http://schemas.microsoft.com/office/powerpoint/2010/main">
        <p14:playEvt time="1" objId="4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2|4.8|13|4.4|5.6|1.4|10|5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2|4.8|13|4.4|5.6|1.4|10|5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</TotalTime>
  <Words>164</Words>
  <Application>Microsoft Office PowerPoint</Application>
  <PresentationFormat>Widescreen</PresentationFormat>
  <Paragraphs>13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Tiara Anggraini Prasetyo</dc:creator>
  <cp:lastModifiedBy>Shofiyatul Azizah</cp:lastModifiedBy>
  <cp:revision>40</cp:revision>
  <dcterms:created xsi:type="dcterms:W3CDTF">2021-05-03T03:50:39Z</dcterms:created>
  <dcterms:modified xsi:type="dcterms:W3CDTF">2022-01-22T00:50:50Z</dcterms:modified>
</cp:coreProperties>
</file>