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embeddedFontLst>
    <p:embeddedFont>
      <p:font typeface="WKPAJH+BernardMT-Condensed"/>
      <p:regular r:id="rId16"/>
    </p:embeddedFont>
    <p:embeddedFont>
      <p:font typeface="IJPFOH+SegoeUI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font" Target="fonts/font1.fntdata" /><Relationship Id="rId17" Type="http://schemas.openxmlformats.org/officeDocument/2006/relationships/font" Target="fonts/font2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07556" y="2449162"/>
            <a:ext cx="5715406" cy="1104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PENYAKIT</a:t>
            </a: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INDRA</a:t>
            </a: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PENGELIHATAN</a:t>
            </a: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DAN</a:t>
            </a:r>
          </a:p>
          <a:p>
            <a:pPr marL="1703387" marR="0">
              <a:lnSpc>
                <a:spcPts val="3800"/>
              </a:lnSpc>
              <a:spcBef>
                <a:spcPts val="800"/>
              </a:spcBef>
              <a:spcAft>
                <a:spcPts val="0"/>
              </a:spcAft>
            </a:pPr>
            <a:r>
              <a:rPr dirty="0" sz="32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PENDENGARAN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74468" y="3876188"/>
            <a:ext cx="1786051" cy="2039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OLEH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: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REGITA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R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1100">
                <a:solidFill>
                  <a:srgbClr val="ffffff"/>
                </a:solidFill>
                <a:latin typeface="WKPAJH+BernardMT-Condensed"/>
                <a:cs typeface="WKPAJH+BernardMT-Condensed"/>
              </a:rPr>
              <a:t>RIFANINGTYAS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38" y="545183"/>
            <a:ext cx="3213812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5.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KOLESTEATOMA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61440" y="1149018"/>
            <a:ext cx="9242949" cy="1165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disebabkan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pertumbuhan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jaringan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kulit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normal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dekat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gendang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ruang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tengah.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Pertumbuhan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jaringan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kulit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mengakibatkan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jaringan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tulang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sekitar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tengah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mengalami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kerusakan,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sehingga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fungsi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terganggu.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61440" y="2520618"/>
            <a:ext cx="8973111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Kolesteatoma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menimbulkan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berbagai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gejala,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seperti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nyeri,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berbau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busuk,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keluar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cairan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terasa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penuh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tersumbat,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pendengaran,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melemahnya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otot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wajah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sisi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terkena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kolesteatoma.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39" y="3740421"/>
            <a:ext cx="3076003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6.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OTOSKLEROSIS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61440" y="4321011"/>
            <a:ext cx="10694696" cy="890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Ketika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menangkap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suara,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gendang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tulang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tengah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bergetar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untuk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menciptakan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impuls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rangsang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agar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dikirim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otak.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Ketika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rangsangan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tersebut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sampai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otak,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proses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61440" y="5418290"/>
            <a:ext cx="10519557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Namun,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kondisi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otosklerosis,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tulang-tulang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tengah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kaku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bergerak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baik.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membuat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penderitanya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sulit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mendengar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mengalami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berdenging.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8638" y="1079260"/>
            <a:ext cx="6477532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PENYAKIT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PADA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INDRA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PENGLIHATAN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20440" y="2327818"/>
            <a:ext cx="4534175" cy="2120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dialami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tiap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orang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tanpa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mengenal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batas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usia.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Meski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sebagian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pulih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dengan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sendirinya,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tapi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sebagian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lain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ada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juga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yang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membutuhkan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pengobatan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dokter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mata.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20440" y="4817018"/>
            <a:ext cx="4610054" cy="2120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boleh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dianggap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remeh.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Tanpa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penanganan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tepat,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membuat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Anda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kesulitan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menjalani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kegiatan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sehari-hari.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Beberapa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bahkan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dapat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menyebabkan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kebutaan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bila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ditangani.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36293" y="819371"/>
            <a:ext cx="2326333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1.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RABUN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JAUH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04460" y="1381238"/>
            <a:ext cx="5917418" cy="1439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jauh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miopia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kondisi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ketika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tampak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samar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melihat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benda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jarak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jauh.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jauh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umumnya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disebabkan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faktor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genetik.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Untuk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mengatasi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jauh,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diperlukan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penggunaan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kacamata,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lensa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kontak,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operasi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laser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(LASIK).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03670" y="3271482"/>
            <a:ext cx="2643123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2.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RABUN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200">
                <a:solidFill>
                  <a:srgbClr val="000000"/>
                </a:solidFill>
                <a:latin typeface="WKPAJH+BernardMT-Condensed"/>
                <a:cs typeface="WKPAJH+BernardMT-Condensed"/>
              </a:rPr>
              <a:t>DEKAT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04460" y="3826055"/>
            <a:ext cx="5904860" cy="1713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dekat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kebalikan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jauh,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yaitu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ketika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tampak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samar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melihat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objek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jarak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dekat.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Umumnya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disebabkan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faktor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genetik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orang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tua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menderita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dekat.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Penanganan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dekat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sama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jauh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yaitu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penggunaan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kacamata,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lensa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kontak,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operasi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laser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34440" y="709755"/>
            <a:ext cx="2768957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3.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RABUN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SENJA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42440" y="1548334"/>
            <a:ext cx="8216692" cy="61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senja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seseorang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melihat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tempat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pencahayaan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buruk,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tempat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gelap,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ataupun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hari.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42440" y="2371294"/>
            <a:ext cx="8215136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Beberapa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penyebab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senja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masih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diatasi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dokter,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termasuk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katarak,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kekurangan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vitamin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dekat.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Namun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hingga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belum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penyembuhan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untuk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kasus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rabun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senja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dialami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sejak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lahir.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4439" y="3816622"/>
            <a:ext cx="3052218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4.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ASTIGMATISME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42440" y="4633233"/>
            <a:ext cx="8687360" cy="61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Astigmatisme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disebabkan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kelengkungan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kornea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lensa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sempurna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rata.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42440" y="5456192"/>
            <a:ext cx="8408927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Kondisi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mengakibatkan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perubahan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letak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jatuhnya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cahaya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retina,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sehingga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menyebabkan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penglihatan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samar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berbayang.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seringkali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karena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faktor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keturunan.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82038" y="499800"/>
            <a:ext cx="2816506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5.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BUTA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WARNA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88440" y="1244733"/>
            <a:ext cx="8162066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Anda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dinyatakan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mengalami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buta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melihat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tertentu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mampu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membedakan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satu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lain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(biasanya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hijau).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88440" y="2342013"/>
            <a:ext cx="8141097" cy="11651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Kondisi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ketika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sel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kerucut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sel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bekerja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normal.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Umumnya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buta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warna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diderita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sejak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lahir,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tapi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juga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berkembang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usia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dewasa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akibat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pengaruh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konsumsi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obat-obatan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dampak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penyakit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tertentu.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82039" y="3722947"/>
            <a:ext cx="2816506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6.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BUTA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WARNA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88439" y="4392177"/>
            <a:ext cx="5778000" cy="1713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Glaukoma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penyakit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saraf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penglihatan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akibat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peningkatan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tekanan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bola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Peningkatan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tekanan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diduga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berkaitan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dengan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tekanan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tinggi,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sumbatan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saluran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air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penggunaan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golongan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kortikosteroid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secara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berlebihan.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38" y="597336"/>
            <a:ext cx="2433829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7.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GLAUKOMA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61440" y="1201171"/>
            <a:ext cx="7564708" cy="1439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Glaukoma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penyakit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saraf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penglihatan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akibat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peningkatan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tekanan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bola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Peningkatan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tekanan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diduga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berkaitan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tekanan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tinggi,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sumbatan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saluran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air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penggunaan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golongan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kortikosteroid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secara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berlebihan.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39" y="3156221"/>
            <a:ext cx="2210594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8.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KATARAK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61440" y="3980035"/>
            <a:ext cx="10049362" cy="1439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Katarak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akibat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penumpukan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protein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lensa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mata,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sehingga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menjadikan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penglihatan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samar.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Jenis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katarak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paling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katarak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nuklir.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Tumpukan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protein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akibat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proses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penuaan,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radiasi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sinar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ultraviolet,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diabetes,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obesitas,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cedera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juga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faktor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bawaan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lahir.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Operasi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katarak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pilihan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terapi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penderita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katarak.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61440" y="5625955"/>
            <a:ext cx="10304721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Kesehatan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perlu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dijaga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sebaik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mungkin,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agar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fungsinya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terganggu.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Apabila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Anda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merasakan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keluhan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kelainan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segera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lakukan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pemeriksaan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dokter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agar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diberikan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penanganan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sesuai.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8638" y="1079260"/>
            <a:ext cx="6586802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PENYAKIT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PADA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INDRA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WKPAJH+BernardMT-Condensed"/>
                <a:cs typeface="WKPAJH+BernardMT-Condensed"/>
              </a:rPr>
              <a:t>PENDENGARAN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20440" y="1713138"/>
            <a:ext cx="5163719" cy="342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dialami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semua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20440" y="2068738"/>
            <a:ext cx="5725623" cy="1764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orang,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baik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anak-anak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maupun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orang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dewasa.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Tidak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hanya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membuat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terasa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sakit,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kondisi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juga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menyebabkan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penderitanya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kehilangan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pendengaran.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Namun,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dengan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penanganan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tepat,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disembuhkan.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20440" y="4202338"/>
            <a:ext cx="5515994" cy="2120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terdiri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3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bagian,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yaitu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luar,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tengah,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dalam.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Ketiga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bagian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tersebut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memiliki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fungsi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masing-masing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dalam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menangkap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suara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menyalurkannya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otak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agar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Anda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mendengar.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Selain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itu,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juga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dapat</a:t>
            </a:r>
          </a:p>
          <a:p>
            <a:pPr marL="0" marR="0">
              <a:lnSpc>
                <a:spcPts val="2394"/>
              </a:lnSpc>
              <a:spcBef>
                <a:spcPts val="405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berfungsi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menjaga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keseimbangan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ffffff"/>
                </a:solidFill>
                <a:latin typeface="IJPFOH+SegoeUI"/>
                <a:cs typeface="IJPFOH+SegoeUI"/>
              </a:rPr>
              <a:t>tubuh.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38" y="597336"/>
            <a:ext cx="3439212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1.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0TITIS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EKSTERNA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61440" y="1339671"/>
            <a:ext cx="10848544" cy="61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eksterna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swimmer’s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ear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peradangan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luar.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jika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Anda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kemasukan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air,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misalnya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karena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berenang.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61440" y="2162631"/>
            <a:ext cx="10667977" cy="61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kemasukan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air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basah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lembap,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sehingga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memudahkan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bakteri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jamur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untuk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lebih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mudah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berkembang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liang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61440" y="2985591"/>
            <a:ext cx="10441727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Selain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karena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liang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basah,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eksterna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juga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disebabkan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hal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lain,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seperti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terlalu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terlalu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kuat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membersihkan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luka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cedera,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kemasukan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benda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asing,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masalah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kulit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misalnya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kulit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eksim.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39" y="4144439"/>
            <a:ext cx="3253399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2.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OTITIS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INTERNA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61440" y="4761978"/>
            <a:ext cx="9126987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interna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adalah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infeksi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mengendalikan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fungsi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menjaga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keseimbangan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tubuh.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akibat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media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tidak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diobati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infeksi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virus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bakteri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61440" y="5859258"/>
            <a:ext cx="9209024" cy="61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Gejala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infeksi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dalam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meliputi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vertigo,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pusing,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sulit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berdiri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duduk,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mual,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muntah,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berdenging,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sakit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kehilangan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38" y="545183"/>
            <a:ext cx="4892762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3.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GENDANG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TELINGA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PECAH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61440" y="1215882"/>
            <a:ext cx="8548756" cy="17679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Gendang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membran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timpani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selaput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tipis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memisahkan</a:t>
            </a:r>
          </a:p>
          <a:p>
            <a:pPr marL="1270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saluran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tengah.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Jika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terjadi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</a:p>
          <a:p>
            <a:pPr marL="1270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gendang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bisa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saja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pecah.</a:t>
            </a:r>
          </a:p>
          <a:p>
            <a:pPr marL="0" marR="0">
              <a:lnSpc>
                <a:spcPts val="2394"/>
              </a:lnSpc>
              <a:spcBef>
                <a:spcPts val="192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Gendang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pecah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dapat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menimbulkan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gejala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berupa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sakit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keluar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cairan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berdenging,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vertigo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pusing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berputar.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39" y="3156221"/>
            <a:ext cx="2886914" cy="581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4.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OTITIS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 </a:t>
            </a:r>
            <a:r>
              <a:rPr dirty="0" sz="3600">
                <a:solidFill>
                  <a:srgbClr val="000000"/>
                </a:solidFill>
                <a:latin typeface="WKPAJH+BernardMT-Condensed"/>
                <a:cs typeface="WKPAJH+BernardMT-Condensed"/>
              </a:rPr>
              <a:t>MEDIA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61440" y="3902955"/>
            <a:ext cx="8245508" cy="890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media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merupakan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pada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bagian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tengah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disebabkan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infeksi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virus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bakteri.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media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lebih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sering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dialami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anak-anak</a:t>
            </a:r>
          </a:p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dibandingkan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orang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dewasa.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61440" y="5000235"/>
            <a:ext cx="7846599" cy="8907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Gejala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ditimbulkan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oleh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otitis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media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antara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lain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sakit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gangguan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pendengaran,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demam,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serta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keluarnya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cairan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dari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telinga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yang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berwarna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kekuningan,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kehijauan,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atau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kecokelatan,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dan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berbau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 </a:t>
            </a:r>
            <a:r>
              <a:rPr dirty="0" sz="1800">
                <a:solidFill>
                  <a:srgbClr val="000000"/>
                </a:solidFill>
                <a:latin typeface="IJPFOH+SegoeUI"/>
                <a:cs typeface="IJPFOH+SegoeUI"/>
              </a:rPr>
              <a:t>busuk.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2022-01-21T18:56:14-06:00</dcterms:modified>
</cp:coreProperties>
</file>