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4" r:id="rId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929" autoAdjust="0"/>
    <p:restoredTop sz="94660"/>
  </p:normalViewPr>
  <p:slideViewPr>
    <p:cSldViewPr>
      <p:cViewPr varScale="1">
        <p:scale>
          <a:sx n="68" d="100"/>
          <a:sy n="68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5C693B2-D717-42AB-BC9F-16D50539776C}" type="datetimeFigureOut">
              <a:rPr lang="id-ID" smtClean="0"/>
              <a:t>22/01/2022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92D4224-C248-497C-9570-A5C65D6E87DB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93B2-D717-42AB-BC9F-16D50539776C}" type="datetimeFigureOut">
              <a:rPr lang="id-ID" smtClean="0"/>
              <a:t>22/01/2022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4224-C248-497C-9570-A5C65D6E87D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5C693B2-D717-42AB-BC9F-16D50539776C}" type="datetimeFigureOut">
              <a:rPr lang="id-ID" smtClean="0"/>
              <a:t>22/01/2022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92D4224-C248-497C-9570-A5C65D6E87DB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93B2-D717-42AB-BC9F-16D50539776C}" type="datetimeFigureOut">
              <a:rPr lang="id-ID" smtClean="0"/>
              <a:t>22/01/2022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92D4224-C248-497C-9570-A5C65D6E87DB}" type="slidenum">
              <a:rPr lang="id-ID" smtClean="0"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93B2-D717-42AB-BC9F-16D50539776C}" type="datetimeFigureOut">
              <a:rPr lang="id-ID" smtClean="0"/>
              <a:t>22/01/2022</a:t>
            </a:fld>
            <a:endParaRPr lang="id-ID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92D4224-C248-497C-9570-A5C65D6E87DB}" type="slidenum">
              <a:rPr lang="id-ID" smtClean="0"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5C693B2-D717-42AB-BC9F-16D50539776C}" type="datetimeFigureOut">
              <a:rPr lang="id-ID" smtClean="0"/>
              <a:t>22/01/2022</a:t>
            </a:fld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92D4224-C248-497C-9570-A5C65D6E87DB}" type="slidenum">
              <a:rPr lang="id-ID" smtClean="0"/>
              <a:t>‹#›</a:t>
            </a:fld>
            <a:endParaRPr lang="id-ID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5C693B2-D717-42AB-BC9F-16D50539776C}" type="datetimeFigureOut">
              <a:rPr lang="id-ID" smtClean="0"/>
              <a:t>22/01/2022</a:t>
            </a:fld>
            <a:endParaRPr lang="id-ID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92D4224-C248-497C-9570-A5C65D6E87DB}" type="slidenum">
              <a:rPr lang="id-ID" smtClean="0"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93B2-D717-42AB-BC9F-16D50539776C}" type="datetimeFigureOut">
              <a:rPr lang="id-ID" smtClean="0"/>
              <a:t>22/01/2022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92D4224-C248-497C-9570-A5C65D6E87D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93B2-D717-42AB-BC9F-16D50539776C}" type="datetimeFigureOut">
              <a:rPr lang="id-ID" smtClean="0"/>
              <a:t>22/01/2022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92D4224-C248-497C-9570-A5C65D6E87D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93B2-D717-42AB-BC9F-16D50539776C}" type="datetimeFigureOut">
              <a:rPr lang="id-ID" smtClean="0"/>
              <a:t>22/01/2022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92D4224-C248-497C-9570-A5C65D6E87DB}" type="slidenum">
              <a:rPr lang="id-ID" smtClean="0"/>
              <a:t>‹#›</a:t>
            </a:fld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5C693B2-D717-42AB-BC9F-16D50539776C}" type="datetimeFigureOut">
              <a:rPr lang="id-ID" smtClean="0"/>
              <a:t>22/01/2022</a:t>
            </a:fld>
            <a:endParaRPr lang="id-ID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92D4224-C248-497C-9570-A5C65D6E87DB}" type="slidenum">
              <a:rPr lang="id-ID" smtClean="0"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5C693B2-D717-42AB-BC9F-16D50539776C}" type="datetimeFigureOut">
              <a:rPr lang="id-ID" smtClean="0"/>
              <a:t>22/01/2022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92D4224-C248-497C-9570-A5C65D6E87DB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d-ID" sz="2400" dirty="0" smtClean="0"/>
              <a:t>Nama  : mariana ulfa</a:t>
            </a:r>
            <a:br>
              <a:rPr lang="id-ID" sz="2400" dirty="0" smtClean="0"/>
            </a:br>
            <a:r>
              <a:rPr lang="id-ID" sz="2400" dirty="0" smtClean="0"/>
              <a:t>nim      : 2110101111</a:t>
            </a:r>
            <a:endParaRPr lang="id-ID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7356" y="1357298"/>
            <a:ext cx="6172200" cy="1285884"/>
          </a:xfrm>
        </p:spPr>
        <p:txBody>
          <a:bodyPr>
            <a:normAutofit/>
          </a:bodyPr>
          <a:lstStyle/>
          <a:p>
            <a:pPr algn="ctr"/>
            <a:r>
              <a:rPr lang="id-ID" sz="2400" dirty="0" smtClean="0"/>
              <a:t>PENYAKIT ATAU GANGGUAN PADA SISTEM INDRA  PENCIUMAN DAN PERASA</a:t>
            </a:r>
            <a:endParaRPr lang="id-ID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d-ID" dirty="0" smtClean="0"/>
              <a:t>Pengertian gangguan indra penciuman dan indra perasa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id-ID" dirty="0" smtClean="0"/>
          </a:p>
          <a:p>
            <a:pPr algn="just">
              <a:buNone/>
            </a:pPr>
            <a:r>
              <a:rPr lang="id-ID" dirty="0" smtClean="0"/>
              <a:t>         - Gangguan indra pengecapan atau perasa adalah perubahan pada indra pengecapan yang mempengaruhi kemampuan untuk merasakan makanan.</a:t>
            </a:r>
          </a:p>
          <a:p>
            <a:pPr algn="just">
              <a:buNone/>
            </a:pPr>
            <a:endParaRPr lang="id-ID" dirty="0" smtClean="0"/>
          </a:p>
          <a:p>
            <a:pPr algn="just">
              <a:buNone/>
            </a:pPr>
            <a:r>
              <a:rPr lang="id-ID" dirty="0" smtClean="0"/>
              <a:t>        - Gangguan indra penciuman  adalah suatu kondisi dimana seseorang mengalami kehilangan kemampuan atau berkurangnya kemampuan indra penciuman.</a:t>
            </a:r>
            <a:endParaRPr 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d-ID" dirty="0" smtClean="0"/>
              <a:t>PENYAKIT PADA SISTEM INDRA PENCIUMAN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 algn="just">
              <a:buAutoNum type="arabicPeriod"/>
            </a:pPr>
            <a:r>
              <a:rPr lang="id-ID" dirty="0" smtClean="0"/>
              <a:t>Anosmia</a:t>
            </a:r>
            <a:r>
              <a:rPr lang="id-ID" dirty="0" smtClean="0"/>
              <a:t> </a:t>
            </a:r>
            <a:endParaRPr lang="id-ID" dirty="0" smtClean="0"/>
          </a:p>
          <a:p>
            <a:pPr marL="457200" indent="-457200" algn="just">
              <a:buNone/>
            </a:pPr>
            <a:r>
              <a:rPr lang="id-ID" dirty="0" smtClean="0"/>
              <a:t>         Anosmia </a:t>
            </a:r>
            <a:r>
              <a:rPr lang="id-ID" dirty="0" smtClean="0"/>
              <a:t>adalah hilangnya kemampuan mencium bau. </a:t>
            </a:r>
            <a:r>
              <a:rPr lang="id-ID" dirty="0" smtClean="0"/>
              <a:t>Saat </a:t>
            </a:r>
            <a:r>
              <a:rPr lang="id-ID" dirty="0" smtClean="0"/>
              <a:t>mengalami anosmia, </a:t>
            </a:r>
            <a:r>
              <a:rPr lang="id-ID" dirty="0" smtClean="0"/>
              <a:t>seseorang </a:t>
            </a:r>
            <a:r>
              <a:rPr lang="id-ID" dirty="0" smtClean="0"/>
              <a:t>tidak </a:t>
            </a:r>
            <a:r>
              <a:rPr lang="id-ID" dirty="0" smtClean="0"/>
              <a:t>menghirup </a:t>
            </a:r>
            <a:r>
              <a:rPr lang="id-ID" dirty="0" smtClean="0"/>
              <a:t>aroma apa pun. Artinya, </a:t>
            </a:r>
            <a:r>
              <a:rPr lang="id-ID" dirty="0" smtClean="0"/>
              <a:t>kehilangan </a:t>
            </a:r>
            <a:r>
              <a:rPr lang="id-ID" dirty="0" smtClean="0"/>
              <a:t>kemampuan mencium bau secara total</a:t>
            </a:r>
            <a:r>
              <a:rPr lang="id-ID" dirty="0" smtClean="0"/>
              <a:t>. </a:t>
            </a:r>
          </a:p>
          <a:p>
            <a:pPr marL="457200" indent="-457200" algn="just">
              <a:buNone/>
            </a:pPr>
            <a:r>
              <a:rPr lang="id-ID" dirty="0" smtClean="0"/>
              <a:t>2. </a:t>
            </a:r>
            <a:r>
              <a:rPr lang="id-ID" dirty="0" smtClean="0"/>
              <a:t>Hiposmia(hyposmia)</a:t>
            </a:r>
          </a:p>
          <a:p>
            <a:pPr marL="457200" indent="-457200" algn="just">
              <a:buNone/>
            </a:pPr>
            <a:r>
              <a:rPr lang="id-ID" dirty="0" smtClean="0"/>
              <a:t> </a:t>
            </a:r>
            <a:r>
              <a:rPr lang="id-ID" dirty="0" smtClean="0"/>
              <a:t>        Hiposmia </a:t>
            </a:r>
            <a:r>
              <a:rPr lang="id-ID" dirty="0" smtClean="0"/>
              <a:t>menyebabkan menurunnya kemampuan membaui sesuatu. Jika anosmia membuat </a:t>
            </a:r>
            <a:r>
              <a:rPr lang="id-ID" dirty="0" smtClean="0"/>
              <a:t>seseorang </a:t>
            </a:r>
            <a:r>
              <a:rPr lang="id-ID" dirty="0" smtClean="0"/>
              <a:t>tidak bisa mencium bau sama sekali, hiposmia membuat </a:t>
            </a:r>
            <a:r>
              <a:rPr lang="id-ID" dirty="0" smtClean="0"/>
              <a:t>seseorang </a:t>
            </a:r>
            <a:r>
              <a:rPr lang="id-ID" dirty="0" smtClean="0"/>
              <a:t>kehilangan kemampuan mencium secara sebagian (parsial).</a:t>
            </a:r>
            <a:endParaRPr lang="id-ID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/>
          <a:lstStyle/>
          <a:p>
            <a:r>
              <a:rPr lang="id-ID" dirty="0" smtClean="0"/>
              <a:t>Lanjutan................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id-ID" dirty="0" smtClean="0"/>
              <a:t>3. </a:t>
            </a:r>
            <a:r>
              <a:rPr lang="id-ID" dirty="0" smtClean="0"/>
              <a:t>Phantosmia</a:t>
            </a:r>
          </a:p>
          <a:p>
            <a:pPr algn="just">
              <a:buNone/>
            </a:pPr>
            <a:r>
              <a:rPr lang="id-ID" dirty="0" smtClean="0"/>
              <a:t>        Phantosmia adalah ketika memicu atau mencium bau yang tidak ada atau halusinasi terhadap bau yang sebenarnya tidak ada. Contohnya misalkan mencium bau masakan padahal sebenarnya tidak ada.</a:t>
            </a:r>
          </a:p>
          <a:p>
            <a:pPr algn="just">
              <a:buNone/>
            </a:pPr>
            <a:r>
              <a:rPr lang="id-ID" dirty="0" smtClean="0"/>
              <a:t>4</a:t>
            </a:r>
            <a:r>
              <a:rPr lang="id-ID" dirty="0" smtClean="0"/>
              <a:t>. Parosmia</a:t>
            </a:r>
          </a:p>
          <a:p>
            <a:pPr algn="just">
              <a:buNone/>
            </a:pPr>
            <a:r>
              <a:rPr lang="id-ID" dirty="0" smtClean="0"/>
              <a:t>         parosmia </a:t>
            </a:r>
            <a:r>
              <a:rPr lang="id-ID" dirty="0" smtClean="0"/>
              <a:t>adalah berubahnya kemampuan menerjemahkan bau yang biasa </a:t>
            </a:r>
            <a:r>
              <a:rPr lang="id-ID" dirty="0" smtClean="0"/>
              <a:t>dihirup atau salah mengenali bau.</a:t>
            </a:r>
            <a:r>
              <a:rPr lang="id-ID" dirty="0" smtClean="0"/>
              <a:t> Orang yang mengalami parosmia biasanya cenderung selalu mencium bau tidak sedap. Padahal, sumber bau di sekitarnya mungkin saja memiliki aroma yang berbeda dari yang diciumnya.</a:t>
            </a:r>
            <a:endParaRPr lang="id-ID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d-ID" dirty="0" smtClean="0"/>
              <a:t>Penyakit atau gangguan pada sistem inra perasa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457200" indent="-457200" algn="just">
              <a:buNone/>
            </a:pPr>
            <a:r>
              <a:rPr lang="id-ID" dirty="0" smtClean="0"/>
              <a:t>1. Hipogeusia,</a:t>
            </a:r>
          </a:p>
          <a:p>
            <a:pPr marL="457200" indent="-457200" algn="just">
              <a:buNone/>
            </a:pPr>
            <a:r>
              <a:rPr lang="id-ID" dirty="0" smtClean="0"/>
              <a:t> </a:t>
            </a:r>
            <a:r>
              <a:rPr lang="id-ID" dirty="0" smtClean="0"/>
              <a:t>          Hipogeusia adalah  </a:t>
            </a:r>
            <a:r>
              <a:rPr lang="id-ID" dirty="0" smtClean="0"/>
              <a:t>penurunan kemampuan untuk merasakan berbagai rasa. Seseorang yang mengalami gangguan ini masih bisa merasakan rasa makanan, tapi </a:t>
            </a:r>
            <a:r>
              <a:rPr lang="id-ID" dirty="0" smtClean="0"/>
              <a:t>tingkat kepekaannya terhadap rasa </a:t>
            </a:r>
            <a:r>
              <a:rPr lang="id-ID" dirty="0" smtClean="0"/>
              <a:t>berkurang</a:t>
            </a:r>
            <a:r>
              <a:rPr lang="id-ID" dirty="0" smtClean="0"/>
              <a:t>.</a:t>
            </a:r>
          </a:p>
          <a:p>
            <a:pPr marL="457200" indent="-457200" algn="just">
              <a:buNone/>
            </a:pPr>
            <a:r>
              <a:rPr lang="id-ID" dirty="0" smtClean="0"/>
              <a:t>2. </a:t>
            </a:r>
            <a:r>
              <a:rPr lang="id-ID" dirty="0" smtClean="0"/>
              <a:t>Ageusia</a:t>
            </a:r>
          </a:p>
          <a:p>
            <a:pPr marL="457200" indent="-457200" algn="just">
              <a:buNone/>
            </a:pPr>
            <a:r>
              <a:rPr lang="id-ID" dirty="0" smtClean="0"/>
              <a:t> </a:t>
            </a:r>
            <a:r>
              <a:rPr lang="id-ID" dirty="0" smtClean="0"/>
              <a:t>         Ageusia adalah kondisi </a:t>
            </a:r>
            <a:r>
              <a:rPr lang="id-ID" dirty="0" smtClean="0"/>
              <a:t>di mana seseorang tidak bisa merasakan rasa apapun dari makanan yang dimakannya</a:t>
            </a:r>
            <a:r>
              <a:rPr lang="id-ID" dirty="0" smtClean="0"/>
              <a:t>.</a:t>
            </a:r>
            <a:endParaRPr lang="id-ID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>
            <a:normAutofit/>
          </a:bodyPr>
          <a:lstStyle/>
          <a:p>
            <a:r>
              <a:rPr lang="id-ID" dirty="0" smtClean="0"/>
              <a:t>Lanjutan..........................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id-ID" dirty="0" smtClean="0"/>
              <a:t>3. </a:t>
            </a:r>
            <a:r>
              <a:rPr lang="id-ID" dirty="0" smtClean="0"/>
              <a:t>Disgeusia</a:t>
            </a:r>
          </a:p>
          <a:p>
            <a:pPr algn="just">
              <a:buNone/>
            </a:pPr>
            <a:r>
              <a:rPr lang="id-ID" dirty="0" smtClean="0"/>
              <a:t>          Disgeusia adalah </a:t>
            </a:r>
            <a:r>
              <a:rPr lang="id-ID" dirty="0" smtClean="0"/>
              <a:t>gangguan indra pengecapan yang menyebabkan persepsi rasa seseorang berubah. Misalnya semua makanan jadi terasa manis, asam, pahit, atau </a:t>
            </a:r>
            <a:r>
              <a:rPr lang="id-ID" dirty="0" smtClean="0"/>
              <a:t>metalik</a:t>
            </a:r>
          </a:p>
          <a:p>
            <a:pPr algn="just">
              <a:buNone/>
            </a:pPr>
            <a:r>
              <a:rPr lang="id-ID" dirty="0" smtClean="0"/>
              <a:t>4. </a:t>
            </a:r>
            <a:r>
              <a:rPr lang="id-ID" dirty="0" smtClean="0"/>
              <a:t>Phantogeusia</a:t>
            </a:r>
          </a:p>
          <a:p>
            <a:pPr algn="just">
              <a:buNone/>
            </a:pPr>
            <a:r>
              <a:rPr lang="id-ID" dirty="0" smtClean="0"/>
              <a:t>          Phantogeusia adalah kondisi </a:t>
            </a:r>
            <a:r>
              <a:rPr lang="id-ID" dirty="0" smtClean="0"/>
              <a:t>yang membuat seseorang berhalusinasi tentang rasa tertentu atau mencicipi sesuatu yang sebenarnya tidak ada.</a:t>
            </a:r>
            <a:endParaRPr lang="id-ID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Lanjutan.........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id-ID" dirty="0" smtClean="0"/>
              <a:t>5. </a:t>
            </a:r>
            <a:r>
              <a:rPr lang="id-ID" dirty="0" smtClean="0"/>
              <a:t>Aliageusia</a:t>
            </a:r>
          </a:p>
          <a:p>
            <a:pPr algn="just">
              <a:buNone/>
            </a:pPr>
            <a:r>
              <a:rPr lang="id-ID" dirty="0" smtClean="0"/>
              <a:t>        Aliageusia adalah kondisi ketika </a:t>
            </a:r>
            <a:r>
              <a:rPr lang="id-ID" dirty="0" smtClean="0"/>
              <a:t>makanan atau minuman yang biasanya terasa lezat mulai terasa tidak enak.</a:t>
            </a:r>
            <a:endParaRPr lang="id-ID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2714620"/>
            <a:ext cx="7467600" cy="1143000"/>
          </a:xfrm>
        </p:spPr>
        <p:txBody>
          <a:bodyPr/>
          <a:lstStyle/>
          <a:p>
            <a:pPr algn="ctr"/>
            <a:r>
              <a:rPr lang="id-ID" dirty="0" smtClean="0"/>
              <a:t>Terimakasih banyak</a:t>
            </a:r>
            <a:r>
              <a:rPr lang="id-ID" dirty="0" smtClean="0">
                <a:sym typeface="Wingdings" pitchFamily="2" charset="2"/>
              </a:rPr>
              <a:t></a:t>
            </a:r>
            <a:endParaRPr lang="id-ID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40</TotalTime>
  <Words>254</Words>
  <Application>Microsoft Office PowerPoint</Application>
  <PresentationFormat>On-screen Show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Median</vt:lpstr>
      <vt:lpstr>Nama  : mariana ulfa nim      : 2110101111</vt:lpstr>
      <vt:lpstr>Pengertian gangguan indra penciuman dan indra perasa</vt:lpstr>
      <vt:lpstr>PENYAKIT PADA SISTEM INDRA PENCIUMAN </vt:lpstr>
      <vt:lpstr>Lanjutan................</vt:lpstr>
      <vt:lpstr>Penyakit atau gangguan pada sistem inra perasa</vt:lpstr>
      <vt:lpstr>Lanjutan..........................</vt:lpstr>
      <vt:lpstr>Lanjutan.........</vt:lpstr>
      <vt:lpstr>Terimakasih banyak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Nama  : mariana ulfa nim      : 2110101111</dc:title>
  <dc:creator>ASUS</dc:creator>
  <cp:lastModifiedBy>ASUS</cp:lastModifiedBy>
  <cp:revision>5</cp:revision>
  <dcterms:created xsi:type="dcterms:W3CDTF">2022-01-22T00:14:05Z</dcterms:created>
  <dcterms:modified xsi:type="dcterms:W3CDTF">2022-01-22T00:54:21Z</dcterms:modified>
</cp:coreProperties>
</file>