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66BF9-6BBE-41AF-B64B-0767BC3FB24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5660A-13A4-4456-AF02-F73C84D533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66BF9-6BBE-41AF-B64B-0767BC3FB24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5660A-13A4-4456-AF02-F73C84D533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66BF9-6BBE-41AF-B64B-0767BC3FB24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5660A-13A4-4456-AF02-F73C84D533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66BF9-6BBE-41AF-B64B-0767BC3FB24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5660A-13A4-4456-AF02-F73C84D533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66BF9-6BBE-41AF-B64B-0767BC3FB24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5660A-13A4-4456-AF02-F73C84D533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66BF9-6BBE-41AF-B64B-0767BC3FB24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5660A-13A4-4456-AF02-F73C84D533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66BF9-6BBE-41AF-B64B-0767BC3FB24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5660A-13A4-4456-AF02-F73C84D533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66BF9-6BBE-41AF-B64B-0767BC3FB24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5660A-13A4-4456-AF02-F73C84D533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66BF9-6BBE-41AF-B64B-0767BC3FB24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5660A-13A4-4456-AF02-F73C84D533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66BF9-6BBE-41AF-B64B-0767BC3FB24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5660A-13A4-4456-AF02-F73C84D533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66BF9-6BBE-41AF-B64B-0767BC3FB24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5660A-13A4-4456-AF02-F73C84D5339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9C66BF9-6BBE-41AF-B64B-0767BC3FB24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6E5660A-13A4-4456-AF02-F73C84D533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1196752"/>
            <a:ext cx="7772400" cy="1728192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indera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perasa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768304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Nama</a:t>
            </a:r>
            <a:r>
              <a:rPr lang="en-US" dirty="0" smtClean="0"/>
              <a:t> : </a:t>
            </a:r>
            <a:r>
              <a:rPr lang="en-US" dirty="0" err="1" smtClean="0"/>
              <a:t>anjeli</a:t>
            </a:r>
            <a:r>
              <a:rPr lang="en-US" dirty="0" smtClean="0"/>
              <a:t> </a:t>
            </a:r>
            <a:r>
              <a:rPr lang="en-US" dirty="0" err="1" smtClean="0"/>
              <a:t>sauri</a:t>
            </a:r>
            <a:endParaRPr lang="en-US" dirty="0" smtClean="0"/>
          </a:p>
          <a:p>
            <a:pPr algn="l"/>
            <a:r>
              <a:rPr lang="en-US" dirty="0" err="1" smtClean="0"/>
              <a:t>Nim</a:t>
            </a:r>
            <a:r>
              <a:rPr lang="en-US" dirty="0" smtClean="0"/>
              <a:t> : 2110101073</a:t>
            </a:r>
          </a:p>
          <a:p>
            <a:pPr algn="l"/>
            <a:r>
              <a:rPr lang="en-US" dirty="0" err="1" smtClean="0"/>
              <a:t>Kelas</a:t>
            </a:r>
            <a:r>
              <a:rPr lang="en-US" dirty="0" smtClean="0"/>
              <a:t> : B </a:t>
            </a:r>
          </a:p>
          <a:p>
            <a:pPr algn="l"/>
            <a:r>
              <a:rPr lang="en-US" dirty="0" smtClean="0"/>
              <a:t>Prodi : S1 </a:t>
            </a:r>
            <a:r>
              <a:rPr lang="en-US" dirty="0" err="1" smtClean="0"/>
              <a:t>Kebidanan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056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6989112" cy="792162"/>
          </a:xfrm>
        </p:spPr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indera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4285456"/>
          </a:xfrm>
        </p:spPr>
        <p:txBody>
          <a:bodyPr/>
          <a:lstStyle/>
          <a:p>
            <a:r>
              <a:rPr lang="en-US" dirty="0" smtClean="0"/>
              <a:t>Anosmia</a:t>
            </a:r>
          </a:p>
          <a:p>
            <a:pPr marL="0" indent="0">
              <a:buNone/>
            </a:pPr>
            <a:r>
              <a:rPr lang="en-US" dirty="0" smtClean="0"/>
              <a:t>Anosmia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hilangnya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mendeteksi</a:t>
            </a:r>
            <a:r>
              <a:rPr lang="en-US" dirty="0" smtClean="0"/>
              <a:t> </a:t>
            </a:r>
            <a:r>
              <a:rPr lang="en-US" dirty="0" err="1" smtClean="0"/>
              <a:t>bau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penderita</a:t>
            </a:r>
            <a:r>
              <a:rPr lang="en-US" dirty="0" smtClean="0"/>
              <a:t> anosmia, </a:t>
            </a:r>
            <a:r>
              <a:rPr lang="en-US" dirty="0" err="1" smtClean="0"/>
              <a:t>hidung</a:t>
            </a:r>
            <a:r>
              <a:rPr lang="en-US" dirty="0" smtClean="0"/>
              <a:t> </a:t>
            </a:r>
            <a:r>
              <a:rPr lang="en-US" dirty="0" err="1" smtClean="0"/>
              <a:t>penderita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mencium</a:t>
            </a:r>
            <a:r>
              <a:rPr lang="en-US" dirty="0" smtClean="0"/>
              <a:t> </a:t>
            </a:r>
            <a:r>
              <a:rPr lang="en-US" dirty="0" err="1" smtClean="0"/>
              <a:t>bau</a:t>
            </a:r>
            <a:r>
              <a:rPr lang="en-US" dirty="0" smtClean="0"/>
              <a:t> </a:t>
            </a:r>
            <a:r>
              <a:rPr lang="en-US" dirty="0" err="1" smtClean="0"/>
              <a:t>apapun</a:t>
            </a:r>
            <a:r>
              <a:rPr lang="en-US" dirty="0" smtClean="0"/>
              <a:t>.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cedera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hidung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4213448"/>
          </a:xfrm>
        </p:spPr>
        <p:txBody>
          <a:bodyPr/>
          <a:lstStyle/>
          <a:p>
            <a:r>
              <a:rPr lang="en-US" dirty="0" err="1" smtClean="0"/>
              <a:t>Phantosmia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halusinasi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bau-bau</a:t>
            </a:r>
            <a:r>
              <a:rPr lang="en-US" dirty="0" smtClean="0"/>
              <a:t> yang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. </a:t>
            </a:r>
            <a:r>
              <a:rPr lang="en-US" dirty="0" err="1" smtClean="0"/>
              <a:t>Penyebanya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cedera</a:t>
            </a:r>
            <a:r>
              <a:rPr lang="en-US" dirty="0" smtClean="0"/>
              <a:t> </a:t>
            </a:r>
            <a:r>
              <a:rPr lang="en-US" dirty="0" err="1" smtClean="0"/>
              <a:t>paa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, flu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syaraf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542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607224" y="692696"/>
            <a:ext cx="7061120" cy="4245064"/>
          </a:xfrm>
        </p:spPr>
        <p:txBody>
          <a:bodyPr/>
          <a:lstStyle/>
          <a:p>
            <a:r>
              <a:rPr lang="en-US" dirty="0" err="1" smtClean="0"/>
              <a:t>Parosmia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sesorang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mendeteksi</a:t>
            </a:r>
            <a:r>
              <a:rPr lang="en-US" dirty="0" smtClean="0"/>
              <a:t> </a:t>
            </a:r>
            <a:r>
              <a:rPr lang="en-US" dirty="0" err="1" smtClean="0"/>
              <a:t>bau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mengenalinya</a:t>
            </a:r>
            <a:r>
              <a:rPr lang="en-US" dirty="0" smtClean="0"/>
              <a:t>. </a:t>
            </a:r>
            <a:r>
              <a:rPr lang="en-US" dirty="0" err="1" smtClean="0"/>
              <a:t>Penyebabnya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neuron, </a:t>
            </a:r>
            <a:r>
              <a:rPr lang="en-US" dirty="0" err="1" smtClean="0"/>
              <a:t>cedera</a:t>
            </a:r>
            <a:r>
              <a:rPr lang="en-US" dirty="0" smtClean="0"/>
              <a:t> di </a:t>
            </a:r>
            <a:r>
              <a:rPr lang="en-US" dirty="0" err="1" smtClean="0"/>
              <a:t>kepala</a:t>
            </a:r>
            <a:r>
              <a:rPr lang="en-US" dirty="0" smtClean="0"/>
              <a:t>, flu, </a:t>
            </a:r>
            <a:r>
              <a:rPr lang="en-US" dirty="0" err="1" smtClean="0"/>
              <a:t>terpapar</a:t>
            </a:r>
            <a:r>
              <a:rPr lang="en-US" dirty="0" smtClean="0"/>
              <a:t> </a:t>
            </a:r>
            <a:r>
              <a:rPr lang="en-US" dirty="0" err="1" smtClean="0"/>
              <a:t>racun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syaraf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975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7709192" cy="792162"/>
          </a:xfrm>
        </p:spPr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indera</a:t>
            </a:r>
            <a:r>
              <a:rPr lang="en-US" dirty="0" smtClean="0"/>
              <a:t> </a:t>
            </a:r>
            <a:r>
              <a:rPr lang="en-US" dirty="0" err="1" smtClean="0"/>
              <a:t>perasa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err="1" smtClean="0"/>
              <a:t>Hypogeusa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rasa.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Ageusa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rasa </a:t>
            </a:r>
            <a:r>
              <a:rPr lang="en-US" dirty="0" err="1" smtClean="0"/>
              <a:t>apapun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yang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7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908720"/>
            <a:ext cx="3931920" cy="4029040"/>
          </a:xfrm>
        </p:spPr>
        <p:txBody>
          <a:bodyPr/>
          <a:lstStyle/>
          <a:p>
            <a:r>
              <a:rPr lang="en-US" dirty="0" err="1" smtClean="0"/>
              <a:t>Disgeusa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indera</a:t>
            </a:r>
            <a:r>
              <a:rPr lang="en-US" dirty="0" smtClean="0"/>
              <a:t> </a:t>
            </a:r>
            <a:r>
              <a:rPr lang="en-US" dirty="0" err="1" smtClean="0"/>
              <a:t>pengecap</a:t>
            </a:r>
            <a:r>
              <a:rPr lang="en-US" dirty="0" smtClean="0"/>
              <a:t> </a:t>
            </a:r>
            <a:r>
              <a:rPr lang="en-US" dirty="0" err="1" smtClean="0"/>
              <a:t>yyang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rasa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908720"/>
            <a:ext cx="3931920" cy="4029040"/>
          </a:xfrm>
        </p:spPr>
        <p:txBody>
          <a:bodyPr/>
          <a:lstStyle/>
          <a:p>
            <a:r>
              <a:rPr lang="en-US" dirty="0" err="1" smtClean="0"/>
              <a:t>Aligeusa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minuman</a:t>
            </a:r>
            <a:r>
              <a:rPr lang="en-US" dirty="0" smtClean="0"/>
              <a:t> yang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terasa</a:t>
            </a:r>
            <a:r>
              <a:rPr lang="en-US" dirty="0" smtClean="0"/>
              <a:t> </a:t>
            </a:r>
            <a:r>
              <a:rPr lang="en-US" dirty="0" err="1" smtClean="0"/>
              <a:t>lezat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terasa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enak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689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2420888"/>
            <a:ext cx="6239664" cy="1051560"/>
          </a:xfrm>
        </p:spPr>
        <p:txBody>
          <a:bodyPr/>
          <a:lstStyle/>
          <a:p>
            <a:r>
              <a:rPr lang="en-US" dirty="0" err="1" smtClean="0"/>
              <a:t>Terimakasih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59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</TotalTime>
  <Words>171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Penyakit dari indera penciuman dan perasa</vt:lpstr>
      <vt:lpstr>PowerPoint Presentation</vt:lpstr>
      <vt:lpstr>PowerPoint Presentation</vt:lpstr>
      <vt:lpstr>PowerPoint Presentation</vt:lpstr>
      <vt:lpstr>PowerPoint Presentation</vt:lpstr>
      <vt:lpstr>Terimakasih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Penyakit dari indera penciuman dan perasa</dc:title>
  <dc:creator>User</dc:creator>
  <cp:lastModifiedBy>User</cp:lastModifiedBy>
  <cp:revision>2</cp:revision>
  <dcterms:created xsi:type="dcterms:W3CDTF">2022-01-22T00:28:14Z</dcterms:created>
  <dcterms:modified xsi:type="dcterms:W3CDTF">2022-01-22T00:42:13Z</dcterms:modified>
</cp:coreProperties>
</file>