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C66BF9-6BBE-41AF-B64B-0767BC3FB24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E5660A-13A4-4456-AF02-F73C84D533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172819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dirty="0" err="1" smtClean="0"/>
              <a:t>anjeli</a:t>
            </a:r>
            <a:r>
              <a:rPr lang="en-US" dirty="0" smtClean="0"/>
              <a:t> </a:t>
            </a:r>
            <a:r>
              <a:rPr lang="en-US" dirty="0" err="1" smtClean="0"/>
              <a:t>sauri</a:t>
            </a:r>
            <a:endParaRPr lang="en-US" dirty="0" smtClean="0"/>
          </a:p>
          <a:p>
            <a:pPr algn="l"/>
            <a:r>
              <a:rPr lang="en-US" dirty="0" err="1" smtClean="0"/>
              <a:t>Nim</a:t>
            </a:r>
            <a:r>
              <a:rPr lang="en-US" dirty="0" smtClean="0"/>
              <a:t> : 2110101073</a:t>
            </a:r>
          </a:p>
          <a:p>
            <a:pPr algn="l"/>
            <a:r>
              <a:rPr lang="en-US" dirty="0" err="1" smtClean="0"/>
              <a:t>Kelas</a:t>
            </a:r>
            <a:r>
              <a:rPr lang="en-US" dirty="0" smtClean="0"/>
              <a:t> : B </a:t>
            </a:r>
          </a:p>
          <a:p>
            <a:pPr algn="l"/>
            <a:r>
              <a:rPr lang="en-US" dirty="0" smtClean="0"/>
              <a:t>Prodi : S1 </a:t>
            </a:r>
            <a:r>
              <a:rPr lang="en-US" dirty="0" err="1" smtClean="0"/>
              <a:t>Kebidanan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5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6989112" cy="792162"/>
          </a:xfrm>
        </p:spPr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285456"/>
          </a:xfrm>
        </p:spPr>
        <p:txBody>
          <a:bodyPr/>
          <a:lstStyle/>
          <a:p>
            <a:r>
              <a:rPr lang="en-US" dirty="0" smtClean="0"/>
              <a:t>Anosmia</a:t>
            </a:r>
          </a:p>
          <a:p>
            <a:pPr marL="0" indent="0">
              <a:buNone/>
            </a:pPr>
            <a:r>
              <a:rPr lang="en-US" dirty="0" smtClean="0"/>
              <a:t>Anosmia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anosmia,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mencium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213448"/>
          </a:xfrm>
        </p:spPr>
        <p:txBody>
          <a:bodyPr/>
          <a:lstStyle/>
          <a:p>
            <a:r>
              <a:rPr lang="en-US" dirty="0" err="1" smtClean="0"/>
              <a:t>Phantosmia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halusinasi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bau-bau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Penyebanya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paa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flu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4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7224" y="692696"/>
            <a:ext cx="7061120" cy="4245064"/>
          </a:xfrm>
        </p:spPr>
        <p:txBody>
          <a:bodyPr/>
          <a:lstStyle/>
          <a:p>
            <a:r>
              <a:rPr lang="en-US" dirty="0" err="1" smtClean="0"/>
              <a:t>Parosmia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sesorang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mengenalinya</a:t>
            </a:r>
            <a:r>
              <a:rPr lang="en-US" dirty="0" smtClean="0"/>
              <a:t>.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neuron, </a:t>
            </a:r>
            <a:r>
              <a:rPr lang="en-US" dirty="0" err="1" smtClean="0"/>
              <a:t>cedera</a:t>
            </a:r>
            <a:r>
              <a:rPr lang="en-US" dirty="0" smtClean="0"/>
              <a:t> di </a:t>
            </a:r>
            <a:r>
              <a:rPr lang="en-US" dirty="0" err="1" smtClean="0"/>
              <a:t>kepala</a:t>
            </a:r>
            <a:r>
              <a:rPr lang="en-US" dirty="0" smtClean="0"/>
              <a:t>, flu, </a:t>
            </a: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7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709192" cy="792162"/>
          </a:xfrm>
        </p:spPr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Hypogeusa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rasa.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Ageusa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rasa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908720"/>
            <a:ext cx="3931920" cy="4029040"/>
          </a:xfrm>
        </p:spPr>
        <p:txBody>
          <a:bodyPr/>
          <a:lstStyle/>
          <a:p>
            <a:r>
              <a:rPr lang="en-US" dirty="0" err="1" smtClean="0"/>
              <a:t>Disgeusa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pengecap</a:t>
            </a:r>
            <a:r>
              <a:rPr lang="en-US" dirty="0" smtClean="0"/>
              <a:t> </a:t>
            </a:r>
            <a:r>
              <a:rPr lang="en-US" dirty="0" err="1" smtClean="0"/>
              <a:t>yyang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rasa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908720"/>
            <a:ext cx="3931920" cy="4029040"/>
          </a:xfrm>
        </p:spPr>
        <p:txBody>
          <a:bodyPr/>
          <a:lstStyle/>
          <a:p>
            <a:r>
              <a:rPr lang="en-US" dirty="0" err="1" smtClean="0"/>
              <a:t>Aligeusa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lezat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8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420888"/>
            <a:ext cx="6239664" cy="105156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9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171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Penyakit dari indera penciuman dan perasa</vt:lpstr>
      <vt:lpstr>PowerPoint Presentation</vt:lpstr>
      <vt:lpstr>PowerPoint Presentation</vt:lpstr>
      <vt:lpstr>PowerPoint Presentation</vt:lpstr>
      <vt:lpstr>PowerPoint Presentation</vt:lpstr>
      <vt:lpstr>Terimakasih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dari indera penciuman dan perasa</dc:title>
  <dc:creator>User</dc:creator>
  <cp:lastModifiedBy>User</cp:lastModifiedBy>
  <cp:revision>2</cp:revision>
  <dcterms:created xsi:type="dcterms:W3CDTF">2022-01-22T00:28:14Z</dcterms:created>
  <dcterms:modified xsi:type="dcterms:W3CDTF">2022-01-22T00:42:13Z</dcterms:modified>
</cp:coreProperties>
</file>