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C183E9-3EE6-4EA8-AA59-94EB27422F6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868DE4B-1833-437F-9833-9DB22A15F0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penglihatan</a:t>
            </a:r>
            <a:endParaRPr lang="en-US" dirty="0" smtClean="0"/>
          </a:p>
          <a:p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Mata</a:t>
            </a:r>
          </a:p>
          <a:p>
            <a:r>
              <a:rPr lang="en-US" dirty="0"/>
              <a:t>Mari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cermati</a:t>
            </a:r>
            <a:r>
              <a:rPr lang="en-US" dirty="0"/>
              <a:t> </a:t>
            </a:r>
            <a:r>
              <a:rPr lang="en-US" dirty="0" err="1"/>
              <a:t>delapan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1. Rabun </a:t>
            </a:r>
            <a:r>
              <a:rPr lang="en-US" dirty="0" err="1"/>
              <a:t>jauh</a:t>
            </a:r>
            <a:endParaRPr lang="en-US" dirty="0"/>
          </a:p>
          <a:p>
            <a:endParaRPr lang="en-US" dirty="0"/>
          </a:p>
          <a:p>
            <a:r>
              <a:rPr lang="en-US" dirty="0"/>
              <a:t>Rabun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miopia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. Rabun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,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kacamata</a:t>
            </a:r>
            <a:r>
              <a:rPr lang="en-US" dirty="0"/>
              <a:t>, </a:t>
            </a:r>
            <a:r>
              <a:rPr lang="en-US" dirty="0" err="1"/>
              <a:t>lensa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laser </a:t>
            </a:r>
            <a:r>
              <a:rPr lang="en-US" dirty="0" err="1"/>
              <a:t>mata</a:t>
            </a:r>
            <a:r>
              <a:rPr lang="en-US" dirty="0"/>
              <a:t> (LASIK).</a:t>
            </a:r>
          </a:p>
          <a:p>
            <a:endParaRPr lang="en-US" dirty="0"/>
          </a:p>
          <a:p>
            <a:r>
              <a:rPr lang="en-US" dirty="0"/>
              <a:t>2. Rabun </a:t>
            </a:r>
            <a:r>
              <a:rPr lang="en-US" dirty="0" err="1"/>
              <a:t>dekat</a:t>
            </a:r>
            <a:endParaRPr lang="en-US" dirty="0"/>
          </a:p>
          <a:p>
            <a:endParaRPr lang="en-US" dirty="0"/>
          </a:p>
          <a:p>
            <a:r>
              <a:rPr lang="en-US" dirty="0"/>
              <a:t>Rabun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.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.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kacamata</a:t>
            </a:r>
            <a:r>
              <a:rPr lang="en-US" dirty="0"/>
              <a:t>, </a:t>
            </a:r>
            <a:r>
              <a:rPr lang="en-US" dirty="0" err="1"/>
              <a:t>lensa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laser </a:t>
            </a:r>
            <a:r>
              <a:rPr lang="en-US" dirty="0" err="1"/>
              <a:t>mata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3. Rabun </a:t>
            </a:r>
            <a:r>
              <a:rPr lang="en-US" dirty="0" err="1"/>
              <a:t>senja</a:t>
            </a:r>
            <a:endParaRPr lang="en-US" dirty="0"/>
          </a:p>
          <a:p>
            <a:endParaRPr lang="en-US" dirty="0"/>
          </a:p>
          <a:p>
            <a:r>
              <a:rPr lang="en-US" dirty="0"/>
              <a:t>Rabun </a:t>
            </a:r>
            <a:r>
              <a:rPr lang="en-US" dirty="0" err="1"/>
              <a:t>senja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pencahayaan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gelap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di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senja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katarak</a:t>
            </a:r>
            <a:r>
              <a:rPr lang="en-US" dirty="0"/>
              <a:t>, </a:t>
            </a:r>
            <a:r>
              <a:rPr lang="en-US" dirty="0" err="1"/>
              <a:t>kekurangan</a:t>
            </a:r>
            <a:r>
              <a:rPr lang="en-US" dirty="0"/>
              <a:t> vitamin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penyembuhan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rabun</a:t>
            </a:r>
            <a:r>
              <a:rPr lang="en-US" dirty="0"/>
              <a:t> </a:t>
            </a:r>
            <a:r>
              <a:rPr lang="en-US" dirty="0" err="1"/>
              <a:t>senja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228600" y="838200"/>
            <a:ext cx="8839200" cy="320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MENGKAJI TENTANG PERMASALAHAN ATAU PENYAKIT TENTANG INDRA PENGLIHATAN DAN PENDENGARAN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304800"/>
            <a:ext cx="8128000" cy="6400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6. </a:t>
            </a:r>
            <a:r>
              <a:rPr lang="en-US" dirty="0" err="1"/>
              <a:t>Kolesteatoma</a:t>
            </a:r>
            <a:endParaRPr lang="en-US" dirty="0"/>
          </a:p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normal di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.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Kolesteatoma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 err="1"/>
              <a:t>busuk</a:t>
            </a:r>
            <a:r>
              <a:rPr lang="en-US" dirty="0"/>
              <a:t>,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tersumbat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melemahnya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kolesteatoma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Otosklerosis</a:t>
            </a:r>
            <a:endParaRPr lang="en-US" dirty="0"/>
          </a:p>
          <a:p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bergetar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rangsang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, </a:t>
            </a:r>
            <a:r>
              <a:rPr lang="en-US" dirty="0" err="1"/>
              <a:t>terjadilah</a:t>
            </a:r>
            <a:r>
              <a:rPr lang="en-US" dirty="0"/>
              <a:t> proses </a:t>
            </a:r>
            <a:r>
              <a:rPr lang="en-US" dirty="0" err="1"/>
              <a:t>pendengaran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otosklerosis</a:t>
            </a:r>
            <a:r>
              <a:rPr lang="en-US" dirty="0"/>
              <a:t>, </a:t>
            </a:r>
            <a:r>
              <a:rPr lang="en-US" dirty="0" err="1"/>
              <a:t>tulang-tulang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penderitanya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neuroma </a:t>
            </a:r>
            <a:r>
              <a:rPr lang="en-US" dirty="0" err="1"/>
              <a:t>akustik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tumor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prebiakusis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penuaan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1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spesialis</a:t>
            </a:r>
            <a:r>
              <a:rPr lang="en-US" dirty="0"/>
              <a:t> THT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diagnosis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mendiagnosis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penyebabnya</a:t>
            </a:r>
            <a:r>
              <a:rPr lang="en-US" dirty="0"/>
              <a:t>,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otoskop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lain,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timpanometri</a:t>
            </a:r>
            <a:r>
              <a:rPr lang="en-US" dirty="0"/>
              <a:t>,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CT scan </a:t>
            </a:r>
            <a:r>
              <a:rPr lang="en-US" dirty="0" err="1"/>
              <a:t>atau</a:t>
            </a:r>
            <a:r>
              <a:rPr lang="en-US" dirty="0"/>
              <a:t> MRI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1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990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TERIMAKASIH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6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228600"/>
            <a:ext cx="7747000" cy="6477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4. </a:t>
            </a:r>
            <a:r>
              <a:rPr lang="en-US" dirty="0" err="1"/>
              <a:t>Astigmatisme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Astigmatisme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kelengkungan</a:t>
            </a:r>
            <a:r>
              <a:rPr lang="en-US" dirty="0"/>
              <a:t> </a:t>
            </a:r>
            <a:r>
              <a:rPr lang="en-US" dirty="0" err="1"/>
              <a:t>kornea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lensa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rata.</a:t>
            </a:r>
          </a:p>
          <a:p>
            <a:endParaRPr lang="en-US" dirty="0"/>
          </a:p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jatuhnya</a:t>
            </a:r>
            <a:r>
              <a:rPr lang="en-US" dirty="0"/>
              <a:t> </a:t>
            </a:r>
            <a:r>
              <a:rPr lang="en-US" dirty="0" err="1"/>
              <a:t>cahaya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retina,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berbayang</a:t>
            </a:r>
            <a:r>
              <a:rPr lang="en-US" dirty="0"/>
              <a:t>.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warna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yang lain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kerucut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normal.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buta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diderita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di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obat-obatan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Glaukoma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Glaukoma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bola </a:t>
            </a:r>
            <a:r>
              <a:rPr lang="en-US" dirty="0" err="1"/>
              <a:t>mata</a:t>
            </a:r>
            <a:r>
              <a:rPr lang="en-US" dirty="0"/>
              <a:t>.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sumbatan</a:t>
            </a:r>
            <a:r>
              <a:rPr lang="en-US" dirty="0"/>
              <a:t> di </a:t>
            </a:r>
            <a:r>
              <a:rPr lang="en-US" dirty="0" err="1"/>
              <a:t>saluran</a:t>
            </a:r>
            <a:r>
              <a:rPr lang="en-US" dirty="0"/>
              <a:t> air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kortikosteroid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berlebihan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8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1" y="304800"/>
            <a:ext cx="7747000" cy="5821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7. </a:t>
            </a:r>
            <a:r>
              <a:rPr lang="en-US" dirty="0" err="1"/>
              <a:t>Konjungtivitis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Konjungtivitis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pink-eye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peradangan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konjungtiva</a:t>
            </a:r>
            <a:r>
              <a:rPr lang="en-US" dirty="0"/>
              <a:t> (</a:t>
            </a:r>
            <a:r>
              <a:rPr lang="en-US" dirty="0" err="1"/>
              <a:t>selaput</a:t>
            </a:r>
            <a:r>
              <a:rPr lang="en-US" dirty="0"/>
              <a:t> tipis yang </a:t>
            </a:r>
            <a:r>
              <a:rPr lang="en-US" dirty="0" err="1"/>
              <a:t>melapisi</a:t>
            </a:r>
            <a:r>
              <a:rPr lang="en-US" dirty="0"/>
              <a:t> bola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kelopak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, virus, </a:t>
            </a:r>
            <a:r>
              <a:rPr lang="en-US" dirty="0" err="1"/>
              <a:t>alergi</a:t>
            </a:r>
            <a:r>
              <a:rPr lang="en-US" dirty="0"/>
              <a:t>,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asap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, </a:t>
            </a:r>
            <a:r>
              <a:rPr lang="en-US" dirty="0" err="1"/>
              <a:t>debu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kosmetik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biasakan</a:t>
            </a:r>
            <a:r>
              <a:rPr lang="en-US" dirty="0"/>
              <a:t> </a:t>
            </a:r>
            <a:r>
              <a:rPr lang="en-US" dirty="0" err="1"/>
              <a:t>mencuci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8. </a:t>
            </a:r>
            <a:r>
              <a:rPr lang="en-US" dirty="0" err="1"/>
              <a:t>Katarak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Katarak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penumpukan</a:t>
            </a:r>
            <a:r>
              <a:rPr lang="en-US" dirty="0"/>
              <a:t> protein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lensa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samar</a:t>
            </a:r>
            <a:r>
              <a:rPr lang="en-US" dirty="0"/>
              <a:t>.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katarak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katarak</a:t>
            </a:r>
            <a:r>
              <a:rPr lang="en-US" dirty="0"/>
              <a:t> </a:t>
            </a:r>
            <a:r>
              <a:rPr lang="en-US" dirty="0" err="1"/>
              <a:t>nuklir</a:t>
            </a:r>
            <a:r>
              <a:rPr lang="en-US" dirty="0"/>
              <a:t>. </a:t>
            </a:r>
            <a:r>
              <a:rPr lang="en-US" dirty="0" err="1"/>
              <a:t>Tumpukan</a:t>
            </a:r>
            <a:r>
              <a:rPr lang="en-US" dirty="0"/>
              <a:t> protein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proses </a:t>
            </a:r>
            <a:r>
              <a:rPr lang="en-US" dirty="0" err="1"/>
              <a:t>penuaan</a:t>
            </a:r>
            <a:r>
              <a:rPr lang="en-US" dirty="0"/>
              <a:t>, </a:t>
            </a:r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sinar</a:t>
            </a:r>
            <a:r>
              <a:rPr lang="en-US" dirty="0"/>
              <a:t> ultraviolet, diabetes, </a:t>
            </a:r>
            <a:r>
              <a:rPr lang="en-US" dirty="0" err="1"/>
              <a:t>obesitas</a:t>
            </a:r>
            <a:r>
              <a:rPr lang="en-US" dirty="0"/>
              <a:t>, </a:t>
            </a:r>
            <a:r>
              <a:rPr lang="en-US" dirty="0" err="1"/>
              <a:t>cedera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bawaan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.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katarak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penderita</a:t>
            </a:r>
            <a:r>
              <a:rPr lang="en-US" dirty="0"/>
              <a:t> </a:t>
            </a:r>
            <a:r>
              <a:rPr lang="en-US" dirty="0" err="1"/>
              <a:t>katarak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8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609600"/>
            <a:ext cx="7408333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Mata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panca</a:t>
            </a:r>
            <a:r>
              <a:rPr lang="en-US" dirty="0"/>
              <a:t> </a:t>
            </a:r>
            <a:r>
              <a:rPr lang="en-US" dirty="0" err="1"/>
              <a:t>indra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fatal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mestinya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ilmu-ilmu</a:t>
            </a:r>
            <a:r>
              <a:rPr lang="en-US" dirty="0"/>
              <a:t> artificial intelligence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program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terkomputerisasi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menirukan</a:t>
            </a:r>
            <a:r>
              <a:rPr lang="en-US" dirty="0"/>
              <a:t> proses </a:t>
            </a:r>
            <a:r>
              <a:rPr lang="en-US" dirty="0" err="1"/>
              <a:t>penalaran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ahlinya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duplikat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database.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Mata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forward chaining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menelusuri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mendiagnosa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dekstop</a:t>
            </a:r>
            <a:r>
              <a:rPr lang="en-US" dirty="0"/>
              <a:t> management system.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mengenali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pertanyaan-pertanyaan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yang di </a:t>
            </a:r>
            <a:r>
              <a:rPr lang="en-US" dirty="0" err="1"/>
              <a:t>derita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Data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rules (</a:t>
            </a:r>
            <a:r>
              <a:rPr lang="en-US" dirty="0" err="1"/>
              <a:t>aturan</a:t>
            </a:r>
            <a:r>
              <a:rPr lang="en-US" dirty="0"/>
              <a:t>)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mencocokkan</a:t>
            </a:r>
            <a:r>
              <a:rPr lang="en-US" dirty="0"/>
              <a:t> </a:t>
            </a:r>
            <a:r>
              <a:rPr lang="en-US" dirty="0" err="1"/>
              <a:t>gejala-gejala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agar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4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304800"/>
            <a:ext cx="7823200" cy="58213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.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parah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dibuatlah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.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Mata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16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10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Mata.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Fuzzy Logic </a:t>
            </a:r>
            <a:r>
              <a:rPr lang="en-US" dirty="0" err="1"/>
              <a:t>dan</a:t>
            </a:r>
            <a:r>
              <a:rPr lang="en-US" dirty="0"/>
              <a:t> Naïve Bayes. Fuzzy Logic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Naïve Bayes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diderita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12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dikomparasi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Spesialis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Mata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kemiripan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pakar</a:t>
            </a:r>
            <a:r>
              <a:rPr lang="en-US" dirty="0"/>
              <a:t> </a:t>
            </a:r>
            <a:r>
              <a:rPr lang="en-US" dirty="0" err="1"/>
              <a:t>aslinya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81%.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3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orang,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penderitanya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disembuhkan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bagian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.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menyalurkannya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agar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Pendengaran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534399" cy="685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di </a:t>
            </a:r>
            <a:r>
              <a:rPr lang="en-US" dirty="0" err="1"/>
              <a:t>antaranya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1. Otitis </a:t>
            </a:r>
            <a:r>
              <a:rPr lang="en-US" dirty="0" err="1"/>
              <a:t>eksterna</a:t>
            </a:r>
            <a:endParaRPr lang="en-US" dirty="0"/>
          </a:p>
          <a:p>
            <a:r>
              <a:rPr lang="en-US" dirty="0"/>
              <a:t>Otitis </a:t>
            </a:r>
            <a:r>
              <a:rPr lang="en-US" dirty="0" err="1"/>
              <a:t>eksterna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swimmer’s ear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peradangan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kemasukan</a:t>
            </a:r>
            <a:r>
              <a:rPr lang="en-US" dirty="0"/>
              <a:t> air,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berenang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kemasukan</a:t>
            </a:r>
            <a:r>
              <a:rPr lang="en-US" dirty="0"/>
              <a:t> air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lembap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jamur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biak</a:t>
            </a:r>
            <a:r>
              <a:rPr lang="en-US" dirty="0"/>
              <a:t> di </a:t>
            </a:r>
            <a:r>
              <a:rPr lang="en-US" dirty="0" err="1"/>
              <a:t>liang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liang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, otitis </a:t>
            </a:r>
            <a:r>
              <a:rPr lang="en-US" dirty="0" err="1"/>
              <a:t>eksterna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lain,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membersihkan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, </a:t>
            </a:r>
            <a:r>
              <a:rPr lang="en-US" dirty="0" err="1"/>
              <a:t>kemasukan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eksim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Otitis </a:t>
            </a:r>
            <a:r>
              <a:rPr lang="en-US" dirty="0" err="1"/>
              <a:t>eksterna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Gatal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disentuh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ditarik</a:t>
            </a:r>
            <a:endParaRPr lang="en-US" dirty="0"/>
          </a:p>
          <a:p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kemerahan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bengkak</a:t>
            </a:r>
            <a:endParaRPr lang="en-US" dirty="0"/>
          </a:p>
          <a:p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endParaRPr lang="en-US" dirty="0"/>
          </a:p>
          <a:p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tersumbat</a:t>
            </a:r>
            <a:endParaRPr lang="en-US" dirty="0"/>
          </a:p>
          <a:p>
            <a:r>
              <a:rPr lang="en-US" dirty="0" err="1"/>
              <a:t>Demam</a:t>
            </a:r>
            <a:endParaRPr lang="en-US" dirty="0"/>
          </a:p>
          <a:p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benjolan</a:t>
            </a:r>
            <a:r>
              <a:rPr lang="en-US" dirty="0"/>
              <a:t> di </a:t>
            </a:r>
            <a:r>
              <a:rPr lang="en-US" dirty="0" err="1"/>
              <a:t>leher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pembengkakan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</a:t>
            </a:r>
            <a:r>
              <a:rPr lang="en-US" dirty="0" err="1"/>
              <a:t>getah</a:t>
            </a:r>
            <a:r>
              <a:rPr lang="en-US" dirty="0"/>
              <a:t> </a:t>
            </a:r>
            <a:r>
              <a:rPr lang="en-US" dirty="0" err="1"/>
              <a:t>bening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8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304800"/>
            <a:ext cx="7823200" cy="58213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2. Otitis media</a:t>
            </a:r>
          </a:p>
          <a:p>
            <a:r>
              <a:rPr lang="en-US" dirty="0"/>
              <a:t>Otitis media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virus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. Otitis media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Gejala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otitis media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demam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kekuningan</a:t>
            </a:r>
            <a:r>
              <a:rPr lang="en-US" dirty="0"/>
              <a:t>, </a:t>
            </a:r>
            <a:r>
              <a:rPr lang="en-US" dirty="0" err="1"/>
              <a:t>kehijauan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kecokelatan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berbau</a:t>
            </a:r>
            <a:r>
              <a:rPr lang="en-US" dirty="0"/>
              <a:t> </a:t>
            </a:r>
            <a:r>
              <a:rPr lang="en-US" dirty="0" err="1"/>
              <a:t>busuk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3. Otitis </a:t>
            </a:r>
            <a:r>
              <a:rPr lang="en-US" dirty="0" err="1"/>
              <a:t>interna</a:t>
            </a:r>
            <a:endParaRPr lang="en-US" dirty="0"/>
          </a:p>
          <a:p>
            <a:r>
              <a:rPr lang="en-US" dirty="0"/>
              <a:t>Otitis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yang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otitis media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diobati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virus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di </a:t>
            </a:r>
            <a:r>
              <a:rPr lang="en-US" dirty="0" err="1"/>
              <a:t>telinga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vertigo, </a:t>
            </a:r>
            <a:r>
              <a:rPr lang="en-US" dirty="0" err="1"/>
              <a:t>pusing</a:t>
            </a:r>
            <a:r>
              <a:rPr lang="en-US" dirty="0"/>
              <a:t>,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, </a:t>
            </a:r>
            <a:r>
              <a:rPr lang="en-US" dirty="0" err="1"/>
              <a:t>mual</a:t>
            </a:r>
            <a:r>
              <a:rPr lang="en-US" dirty="0"/>
              <a:t>, </a:t>
            </a:r>
            <a:r>
              <a:rPr lang="en-US" dirty="0" err="1"/>
              <a:t>muntah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,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304800"/>
            <a:ext cx="7408333" cy="6553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4. </a:t>
            </a:r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pecah</a:t>
            </a:r>
            <a:endParaRPr lang="en-US" dirty="0"/>
          </a:p>
          <a:p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timpani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tipis yang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, di </a:t>
            </a:r>
            <a:r>
              <a:rPr lang="en-US" dirty="0" err="1"/>
              <a:t>antaranya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otitis media </a:t>
            </a:r>
            <a:r>
              <a:rPr lang="en-US" dirty="0" err="1"/>
              <a:t>parah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diobati</a:t>
            </a:r>
            <a:endParaRPr lang="en-US" dirty="0"/>
          </a:p>
          <a:p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kemasukan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asing</a:t>
            </a:r>
            <a:endParaRPr lang="en-US" dirty="0"/>
          </a:p>
          <a:p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mengorek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cotton bud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tusuk</a:t>
            </a:r>
            <a:r>
              <a:rPr lang="en-US" dirty="0"/>
              <a:t> </a:t>
            </a:r>
            <a:r>
              <a:rPr lang="en-US" dirty="0" err="1"/>
              <a:t>gigi</a:t>
            </a:r>
            <a:endParaRPr lang="en-US" dirty="0"/>
          </a:p>
          <a:p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ledakan</a:t>
            </a:r>
            <a:endParaRPr lang="en-US" dirty="0"/>
          </a:p>
          <a:p>
            <a:r>
              <a:rPr lang="en-US" dirty="0" err="1"/>
              <a:t>Benturan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cedera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/>
              <a:t>Barotrauma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menyelam</a:t>
            </a:r>
            <a:endParaRPr lang="en-US" dirty="0"/>
          </a:p>
          <a:p>
            <a:r>
              <a:rPr lang="en-US" dirty="0" err="1"/>
              <a:t>Gendang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pecah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vertigo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pusing</a:t>
            </a:r>
            <a:r>
              <a:rPr lang="en-US" dirty="0"/>
              <a:t> </a:t>
            </a:r>
            <a:r>
              <a:rPr lang="en-US" dirty="0" err="1"/>
              <a:t>berputar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berdenging</a:t>
            </a:r>
            <a:endParaRPr lang="en-US" dirty="0"/>
          </a:p>
          <a:p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tinnitus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sensasi</a:t>
            </a:r>
            <a:r>
              <a:rPr lang="en-US" dirty="0"/>
              <a:t> </a:t>
            </a:r>
            <a:r>
              <a:rPr lang="en-US" dirty="0" err="1"/>
              <a:t>berdenging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singkat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lama.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endParaRPr lang="en-US" dirty="0"/>
          </a:p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 err="1"/>
              <a:t>Penuaan</a:t>
            </a:r>
            <a:endParaRPr lang="en-US" dirty="0"/>
          </a:p>
          <a:p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volume </a:t>
            </a:r>
            <a:r>
              <a:rPr lang="en-US" dirty="0" err="1"/>
              <a:t>kencang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sebentar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lama</a:t>
            </a:r>
          </a:p>
          <a:p>
            <a:r>
              <a:rPr lang="en-US" dirty="0" err="1"/>
              <a:t>Penyumbatan</a:t>
            </a:r>
            <a:r>
              <a:rPr lang="en-US" dirty="0"/>
              <a:t> </a:t>
            </a:r>
            <a:r>
              <a:rPr lang="en-US" dirty="0" err="1"/>
              <a:t>kotoran</a:t>
            </a:r>
            <a:r>
              <a:rPr lang="en-US" dirty="0"/>
              <a:t> </a:t>
            </a:r>
            <a:r>
              <a:rPr lang="en-US" dirty="0" err="1"/>
              <a:t>telinga</a:t>
            </a:r>
            <a:endParaRPr lang="en-US" dirty="0"/>
          </a:p>
          <a:p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telinga</a:t>
            </a:r>
            <a:r>
              <a:rPr lang="en-US" dirty="0"/>
              <a:t> </a:t>
            </a:r>
            <a:r>
              <a:rPr lang="en-US" dirty="0" err="1"/>
              <a:t>mengeras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81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1715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MENGKAJI TENTANG PERMASALAHAN ATAU PENYAKIT TENTANG INDRA PENGLIHATAN DAN PENDENGARAN</vt:lpstr>
      <vt:lpstr>PowerPoint Presentation</vt:lpstr>
      <vt:lpstr>PowerPoint Presentation</vt:lpstr>
      <vt:lpstr>PowerPoint Presentation</vt:lpstr>
      <vt:lpstr>PowerPoint Presentation</vt:lpstr>
      <vt:lpstr>Gangguan Panca indra Pendengaran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MENGKAJI TENTANG PERMASALAHAN ATAU PENYAKIT TENTANG INDRA PENGLIHATAN DAN PENDENGARAN</dc:title>
  <dc:creator>ASUS</dc:creator>
  <cp:lastModifiedBy>ASUS</cp:lastModifiedBy>
  <cp:revision>3</cp:revision>
  <dcterms:created xsi:type="dcterms:W3CDTF">2022-01-22T00:22:00Z</dcterms:created>
  <dcterms:modified xsi:type="dcterms:W3CDTF">2022-01-22T00:44:58Z</dcterms:modified>
</cp:coreProperties>
</file>