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11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183E9-3EE6-4EA8-AA59-94EB27422F6B}" type="datetimeFigureOut">
              <a:rPr lang="en-US" smtClean="0"/>
              <a:t>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8DE4B-1833-437F-9833-9DB22A15F0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183E9-3EE6-4EA8-AA59-94EB27422F6B}" type="datetimeFigureOut">
              <a:rPr lang="en-US" smtClean="0"/>
              <a:t>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8DE4B-1833-437F-9833-9DB22A15F0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183E9-3EE6-4EA8-AA59-94EB27422F6B}" type="datetimeFigureOut">
              <a:rPr lang="en-US" smtClean="0"/>
              <a:t>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8DE4B-1833-437F-9833-9DB22A15F0CB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183E9-3EE6-4EA8-AA59-94EB27422F6B}" type="datetimeFigureOut">
              <a:rPr lang="en-US" smtClean="0"/>
              <a:t>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8DE4B-1833-437F-9833-9DB22A15F0C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183E9-3EE6-4EA8-AA59-94EB27422F6B}" type="datetimeFigureOut">
              <a:rPr lang="en-US" smtClean="0"/>
              <a:t>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8DE4B-1833-437F-9833-9DB22A15F0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183E9-3EE6-4EA8-AA59-94EB27422F6B}" type="datetimeFigureOut">
              <a:rPr lang="en-US" smtClean="0"/>
              <a:t>1/22/2022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8DE4B-1833-437F-9833-9DB22A15F0C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183E9-3EE6-4EA8-AA59-94EB27422F6B}" type="datetimeFigureOut">
              <a:rPr lang="en-US" smtClean="0"/>
              <a:t>1/22/2022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8DE4B-1833-437F-9833-9DB22A15F0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183E9-3EE6-4EA8-AA59-94EB27422F6B}" type="datetimeFigureOut">
              <a:rPr lang="en-US" smtClean="0"/>
              <a:t>1/22/2022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8DE4B-1833-437F-9833-9DB22A15F0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183E9-3EE6-4EA8-AA59-94EB27422F6B}" type="datetimeFigureOut">
              <a:rPr lang="en-US" smtClean="0"/>
              <a:t>1/22/2022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8DE4B-1833-437F-9833-9DB22A15F0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183E9-3EE6-4EA8-AA59-94EB27422F6B}" type="datetimeFigureOut">
              <a:rPr lang="en-US" smtClean="0"/>
              <a:t>1/22/2022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8DE4B-1833-437F-9833-9DB22A15F0CB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183E9-3EE6-4EA8-AA59-94EB27422F6B}" type="datetimeFigureOut">
              <a:rPr lang="en-US" smtClean="0"/>
              <a:t>1/22/2022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8DE4B-1833-437F-9833-9DB22A15F0C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AC183E9-3EE6-4EA8-AA59-94EB27422F6B}" type="datetimeFigureOut">
              <a:rPr lang="en-US" smtClean="0"/>
              <a:t>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868DE4B-1833-437F-9833-9DB22A15F0C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n-US" dirty="0" err="1" smtClean="0"/>
              <a:t>Gangguan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indra</a:t>
            </a:r>
            <a:r>
              <a:rPr lang="en-US" dirty="0" smtClean="0"/>
              <a:t> </a:t>
            </a:r>
            <a:r>
              <a:rPr lang="en-US" dirty="0" err="1" smtClean="0"/>
              <a:t>penglihatan</a:t>
            </a:r>
            <a:endParaRPr lang="en-US" dirty="0" smtClean="0"/>
          </a:p>
          <a:p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Kelainan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Mata</a:t>
            </a:r>
          </a:p>
          <a:p>
            <a:r>
              <a:rPr lang="en-US" dirty="0"/>
              <a:t>Mari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cermati</a:t>
            </a:r>
            <a:r>
              <a:rPr lang="en-US" dirty="0"/>
              <a:t> </a:t>
            </a:r>
            <a:r>
              <a:rPr lang="en-US" dirty="0" err="1"/>
              <a:t>delapan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kelainan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 yang paling </a:t>
            </a:r>
            <a:r>
              <a:rPr lang="en-US" dirty="0" err="1"/>
              <a:t>sering</a:t>
            </a:r>
            <a:r>
              <a:rPr lang="en-US" dirty="0"/>
              <a:t> </a:t>
            </a:r>
            <a:r>
              <a:rPr lang="en-US" dirty="0" err="1"/>
              <a:t>dijumpai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:</a:t>
            </a:r>
          </a:p>
          <a:p>
            <a:endParaRPr lang="en-US" dirty="0"/>
          </a:p>
          <a:p>
            <a:r>
              <a:rPr lang="en-US" dirty="0"/>
              <a:t>1. Rabun </a:t>
            </a:r>
            <a:r>
              <a:rPr lang="en-US" dirty="0" err="1"/>
              <a:t>jauh</a:t>
            </a:r>
            <a:endParaRPr lang="en-US" dirty="0"/>
          </a:p>
          <a:p>
            <a:endParaRPr lang="en-US" dirty="0"/>
          </a:p>
          <a:p>
            <a:r>
              <a:rPr lang="en-US" dirty="0"/>
              <a:t>Rabun </a:t>
            </a:r>
            <a:r>
              <a:rPr lang="en-US" dirty="0" err="1"/>
              <a:t>jauh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miopia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kondisi</a:t>
            </a:r>
            <a:r>
              <a:rPr lang="en-US" dirty="0"/>
              <a:t> </a:t>
            </a:r>
            <a:r>
              <a:rPr lang="en-US" dirty="0" err="1"/>
              <a:t>ketika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 </a:t>
            </a:r>
            <a:r>
              <a:rPr lang="en-US" dirty="0" err="1"/>
              <a:t>tampak</a:t>
            </a:r>
            <a:r>
              <a:rPr lang="en-US" dirty="0"/>
              <a:t> </a:t>
            </a:r>
            <a:r>
              <a:rPr lang="en-US" dirty="0" err="1"/>
              <a:t>samar</a:t>
            </a:r>
            <a:r>
              <a:rPr lang="en-US" dirty="0"/>
              <a:t> </a:t>
            </a:r>
            <a:r>
              <a:rPr lang="en-US" dirty="0" err="1"/>
              <a:t>melihat</a:t>
            </a:r>
            <a:r>
              <a:rPr lang="en-US" dirty="0"/>
              <a:t> </a:t>
            </a:r>
            <a:r>
              <a:rPr lang="en-US" dirty="0" err="1"/>
              <a:t>benda</a:t>
            </a:r>
            <a:r>
              <a:rPr lang="en-US" dirty="0"/>
              <a:t> </a:t>
            </a:r>
            <a:r>
              <a:rPr lang="en-US" dirty="0" err="1"/>
              <a:t>jarak</a:t>
            </a:r>
            <a:r>
              <a:rPr lang="en-US" dirty="0"/>
              <a:t> </a:t>
            </a:r>
            <a:r>
              <a:rPr lang="en-US" dirty="0" err="1"/>
              <a:t>jauh</a:t>
            </a:r>
            <a:r>
              <a:rPr lang="en-US" dirty="0"/>
              <a:t>. Rabun </a:t>
            </a:r>
            <a:r>
              <a:rPr lang="en-US" dirty="0" err="1"/>
              <a:t>jauh</a:t>
            </a:r>
            <a:r>
              <a:rPr lang="en-US" dirty="0"/>
              <a:t> </a:t>
            </a:r>
            <a:r>
              <a:rPr lang="en-US" dirty="0" err="1"/>
              <a:t>umumnya</a:t>
            </a:r>
            <a:r>
              <a:rPr lang="en-US" dirty="0"/>
              <a:t> </a:t>
            </a:r>
            <a:r>
              <a:rPr lang="en-US" dirty="0" err="1"/>
              <a:t>disebabkan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genetik</a:t>
            </a:r>
            <a:r>
              <a:rPr lang="en-US" dirty="0"/>
              <a:t>.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mengatasi</a:t>
            </a:r>
            <a:r>
              <a:rPr lang="en-US" dirty="0"/>
              <a:t> </a:t>
            </a:r>
            <a:r>
              <a:rPr lang="en-US" dirty="0" err="1"/>
              <a:t>rabun</a:t>
            </a:r>
            <a:r>
              <a:rPr lang="en-US" dirty="0"/>
              <a:t> </a:t>
            </a:r>
            <a:r>
              <a:rPr lang="en-US" dirty="0" err="1"/>
              <a:t>jauh</a:t>
            </a:r>
            <a:r>
              <a:rPr lang="en-US" dirty="0"/>
              <a:t>, </a:t>
            </a:r>
            <a:r>
              <a:rPr lang="en-US" dirty="0" err="1"/>
              <a:t>diperlukan</a:t>
            </a:r>
            <a:r>
              <a:rPr lang="en-US" dirty="0"/>
              <a:t> </a:t>
            </a:r>
            <a:r>
              <a:rPr lang="en-US" dirty="0" err="1"/>
              <a:t>penggunaan</a:t>
            </a:r>
            <a:r>
              <a:rPr lang="en-US" dirty="0"/>
              <a:t> </a:t>
            </a:r>
            <a:r>
              <a:rPr lang="en-US" dirty="0" err="1"/>
              <a:t>kacamata</a:t>
            </a:r>
            <a:r>
              <a:rPr lang="en-US" dirty="0"/>
              <a:t>, </a:t>
            </a:r>
            <a:r>
              <a:rPr lang="en-US" dirty="0" err="1"/>
              <a:t>lensa</a:t>
            </a:r>
            <a:r>
              <a:rPr lang="en-US" dirty="0"/>
              <a:t> </a:t>
            </a:r>
            <a:r>
              <a:rPr lang="en-US" dirty="0" err="1"/>
              <a:t>kontak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 laser </a:t>
            </a:r>
            <a:r>
              <a:rPr lang="en-US" dirty="0" err="1"/>
              <a:t>mata</a:t>
            </a:r>
            <a:r>
              <a:rPr lang="en-US" dirty="0"/>
              <a:t> (LASIK).</a:t>
            </a:r>
          </a:p>
          <a:p>
            <a:endParaRPr lang="en-US" dirty="0"/>
          </a:p>
          <a:p>
            <a:r>
              <a:rPr lang="en-US" dirty="0"/>
              <a:t>2. Rabun </a:t>
            </a:r>
            <a:r>
              <a:rPr lang="en-US" dirty="0" err="1"/>
              <a:t>dekat</a:t>
            </a:r>
            <a:endParaRPr lang="en-US" dirty="0"/>
          </a:p>
          <a:p>
            <a:endParaRPr lang="en-US" dirty="0"/>
          </a:p>
          <a:p>
            <a:r>
              <a:rPr lang="en-US" dirty="0"/>
              <a:t>Rabun </a:t>
            </a:r>
            <a:r>
              <a:rPr lang="en-US" dirty="0" err="1"/>
              <a:t>dekat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kebalikan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rabun</a:t>
            </a:r>
            <a:r>
              <a:rPr lang="en-US" dirty="0"/>
              <a:t> </a:t>
            </a:r>
            <a:r>
              <a:rPr lang="en-US" dirty="0" err="1"/>
              <a:t>jauh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ketika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 </a:t>
            </a:r>
            <a:r>
              <a:rPr lang="en-US" dirty="0" err="1"/>
              <a:t>tampak</a:t>
            </a:r>
            <a:r>
              <a:rPr lang="en-US" dirty="0"/>
              <a:t> </a:t>
            </a:r>
            <a:r>
              <a:rPr lang="en-US" dirty="0" err="1"/>
              <a:t>samar</a:t>
            </a:r>
            <a:r>
              <a:rPr lang="en-US" dirty="0"/>
              <a:t> </a:t>
            </a:r>
            <a:r>
              <a:rPr lang="en-US" dirty="0" err="1"/>
              <a:t>melihat</a:t>
            </a:r>
            <a:r>
              <a:rPr lang="en-US" dirty="0"/>
              <a:t> </a:t>
            </a:r>
            <a:r>
              <a:rPr lang="en-US" dirty="0" err="1"/>
              <a:t>objek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jarak</a:t>
            </a:r>
            <a:r>
              <a:rPr lang="en-US" dirty="0"/>
              <a:t> </a:t>
            </a:r>
            <a:r>
              <a:rPr lang="en-US" dirty="0" err="1"/>
              <a:t>dekat</a:t>
            </a:r>
            <a:r>
              <a:rPr lang="en-US" dirty="0"/>
              <a:t>. </a:t>
            </a:r>
            <a:r>
              <a:rPr lang="en-US" dirty="0" err="1"/>
              <a:t>Umumnya</a:t>
            </a:r>
            <a:r>
              <a:rPr lang="en-US" dirty="0"/>
              <a:t> </a:t>
            </a:r>
            <a:r>
              <a:rPr lang="en-US" dirty="0" err="1"/>
              <a:t>disebabkan</a:t>
            </a:r>
            <a:r>
              <a:rPr lang="en-US" dirty="0"/>
              <a:t> </a:t>
            </a:r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genetik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orang </a:t>
            </a:r>
            <a:r>
              <a:rPr lang="en-US" dirty="0" err="1"/>
              <a:t>tua</a:t>
            </a:r>
            <a:r>
              <a:rPr lang="en-US" dirty="0"/>
              <a:t> yang </a:t>
            </a:r>
            <a:r>
              <a:rPr lang="en-US" dirty="0" err="1"/>
              <a:t>menderita</a:t>
            </a:r>
            <a:r>
              <a:rPr lang="en-US" dirty="0"/>
              <a:t> </a:t>
            </a:r>
            <a:r>
              <a:rPr lang="en-US" dirty="0" err="1"/>
              <a:t>rabun</a:t>
            </a:r>
            <a:r>
              <a:rPr lang="en-US" dirty="0"/>
              <a:t> </a:t>
            </a:r>
            <a:r>
              <a:rPr lang="en-US" dirty="0" err="1"/>
              <a:t>dekat</a:t>
            </a:r>
            <a:r>
              <a:rPr lang="en-US" dirty="0"/>
              <a:t>. </a:t>
            </a:r>
            <a:r>
              <a:rPr lang="en-US" dirty="0" err="1"/>
              <a:t>Penanganan</a:t>
            </a:r>
            <a:r>
              <a:rPr lang="en-US" dirty="0"/>
              <a:t> </a:t>
            </a:r>
            <a:r>
              <a:rPr lang="en-US" dirty="0" err="1"/>
              <a:t>rabun</a:t>
            </a:r>
            <a:r>
              <a:rPr lang="en-US" dirty="0"/>
              <a:t> </a:t>
            </a:r>
            <a:r>
              <a:rPr lang="en-US" dirty="0" err="1"/>
              <a:t>dekat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rabun</a:t>
            </a:r>
            <a:r>
              <a:rPr lang="en-US" dirty="0"/>
              <a:t> </a:t>
            </a:r>
            <a:r>
              <a:rPr lang="en-US" dirty="0" err="1"/>
              <a:t>jauh</a:t>
            </a:r>
            <a:r>
              <a:rPr lang="en-US" dirty="0"/>
              <a:t>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penggunaan</a:t>
            </a:r>
            <a:r>
              <a:rPr lang="en-US" dirty="0"/>
              <a:t> </a:t>
            </a:r>
            <a:r>
              <a:rPr lang="en-US" dirty="0" err="1"/>
              <a:t>kacamata</a:t>
            </a:r>
            <a:r>
              <a:rPr lang="en-US" dirty="0"/>
              <a:t>, </a:t>
            </a:r>
            <a:r>
              <a:rPr lang="en-US" dirty="0" err="1"/>
              <a:t>lensa</a:t>
            </a:r>
            <a:r>
              <a:rPr lang="en-US" dirty="0"/>
              <a:t> </a:t>
            </a:r>
            <a:r>
              <a:rPr lang="en-US" dirty="0" err="1"/>
              <a:t>kontak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 laser </a:t>
            </a:r>
            <a:r>
              <a:rPr lang="en-US" dirty="0" err="1"/>
              <a:t>mata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3. Rabun </a:t>
            </a:r>
            <a:r>
              <a:rPr lang="en-US" dirty="0" err="1"/>
              <a:t>senja</a:t>
            </a:r>
            <a:endParaRPr lang="en-US" dirty="0"/>
          </a:p>
          <a:p>
            <a:endParaRPr lang="en-US" dirty="0"/>
          </a:p>
          <a:p>
            <a:r>
              <a:rPr lang="en-US" dirty="0"/>
              <a:t>Rabun </a:t>
            </a:r>
            <a:r>
              <a:rPr lang="en-US" dirty="0" err="1"/>
              <a:t>senja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kelainan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 yang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seseorang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melihat</a:t>
            </a:r>
            <a:r>
              <a:rPr lang="en-US" dirty="0"/>
              <a:t> di </a:t>
            </a:r>
            <a:r>
              <a:rPr lang="en-US" dirty="0" err="1"/>
              <a:t>tempat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pencahayaan</a:t>
            </a:r>
            <a:r>
              <a:rPr lang="en-US" dirty="0"/>
              <a:t> </a:t>
            </a:r>
            <a:r>
              <a:rPr lang="en-US" dirty="0" err="1"/>
              <a:t>buruk</a:t>
            </a:r>
            <a:r>
              <a:rPr lang="en-US" dirty="0"/>
              <a:t>, </a:t>
            </a:r>
            <a:r>
              <a:rPr lang="en-US" dirty="0" err="1"/>
              <a:t>tempat</a:t>
            </a:r>
            <a:r>
              <a:rPr lang="en-US" dirty="0"/>
              <a:t> </a:t>
            </a:r>
            <a:r>
              <a:rPr lang="en-US" dirty="0" err="1"/>
              <a:t>gelap</a:t>
            </a:r>
            <a:r>
              <a:rPr lang="en-US" dirty="0"/>
              <a:t>, </a:t>
            </a:r>
            <a:r>
              <a:rPr lang="en-US" dirty="0" err="1"/>
              <a:t>ataupun</a:t>
            </a:r>
            <a:r>
              <a:rPr lang="en-US" dirty="0"/>
              <a:t> di </a:t>
            </a:r>
            <a:r>
              <a:rPr lang="en-US" dirty="0" err="1"/>
              <a:t>malam</a:t>
            </a:r>
            <a:r>
              <a:rPr lang="en-US" dirty="0"/>
              <a:t> </a:t>
            </a:r>
            <a:r>
              <a:rPr lang="en-US" dirty="0" err="1"/>
              <a:t>hari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penyebab</a:t>
            </a:r>
            <a:r>
              <a:rPr lang="en-US" dirty="0"/>
              <a:t> </a:t>
            </a:r>
            <a:r>
              <a:rPr lang="en-US" dirty="0" err="1"/>
              <a:t>rabun</a:t>
            </a:r>
            <a:r>
              <a:rPr lang="en-US" dirty="0"/>
              <a:t> </a:t>
            </a:r>
            <a:r>
              <a:rPr lang="en-US" dirty="0" err="1"/>
              <a:t>senja</a:t>
            </a:r>
            <a:r>
              <a:rPr lang="en-US" dirty="0"/>
              <a:t> yang </a:t>
            </a:r>
            <a:r>
              <a:rPr lang="en-US" dirty="0" err="1"/>
              <a:t>masih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diatasi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dokter</a:t>
            </a:r>
            <a:r>
              <a:rPr lang="en-US" dirty="0"/>
              <a:t>, </a:t>
            </a:r>
            <a:r>
              <a:rPr lang="en-US" dirty="0" err="1"/>
              <a:t>termasuk</a:t>
            </a:r>
            <a:r>
              <a:rPr lang="en-US" dirty="0"/>
              <a:t> </a:t>
            </a:r>
            <a:r>
              <a:rPr lang="en-US" dirty="0" err="1"/>
              <a:t>katarak</a:t>
            </a:r>
            <a:r>
              <a:rPr lang="en-US" dirty="0"/>
              <a:t>, </a:t>
            </a:r>
            <a:r>
              <a:rPr lang="en-US" dirty="0" err="1"/>
              <a:t>kekurangan</a:t>
            </a:r>
            <a:r>
              <a:rPr lang="en-US" dirty="0"/>
              <a:t> vitamin A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rabun</a:t>
            </a:r>
            <a:r>
              <a:rPr lang="en-US" dirty="0"/>
              <a:t> </a:t>
            </a:r>
            <a:r>
              <a:rPr lang="en-US" dirty="0" err="1"/>
              <a:t>dekat</a:t>
            </a:r>
            <a:r>
              <a:rPr lang="en-US" dirty="0"/>
              <a:t>. </a:t>
            </a:r>
            <a:r>
              <a:rPr lang="en-US" dirty="0" err="1"/>
              <a:t>Namun</a:t>
            </a:r>
            <a:r>
              <a:rPr lang="en-US" dirty="0"/>
              <a:t> </a:t>
            </a:r>
            <a:r>
              <a:rPr lang="en-US" dirty="0" err="1"/>
              <a:t>hingga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, </a:t>
            </a:r>
            <a:r>
              <a:rPr lang="en-US" dirty="0" err="1"/>
              <a:t>belum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penyembuhan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kasus</a:t>
            </a:r>
            <a:r>
              <a:rPr lang="en-US" dirty="0"/>
              <a:t> </a:t>
            </a:r>
            <a:r>
              <a:rPr lang="en-US" dirty="0" err="1"/>
              <a:t>rabun</a:t>
            </a:r>
            <a:r>
              <a:rPr lang="en-US" dirty="0"/>
              <a:t> </a:t>
            </a:r>
            <a:r>
              <a:rPr lang="en-US" dirty="0" err="1"/>
              <a:t>senja</a:t>
            </a:r>
            <a:r>
              <a:rPr lang="en-US" dirty="0"/>
              <a:t> yang </a:t>
            </a:r>
            <a:r>
              <a:rPr lang="en-US" dirty="0" err="1"/>
              <a:t>dialami</a:t>
            </a:r>
            <a:r>
              <a:rPr lang="en-US" dirty="0"/>
              <a:t> </a:t>
            </a:r>
            <a:r>
              <a:rPr lang="en-US" dirty="0" err="1"/>
              <a:t>sejak</a:t>
            </a:r>
            <a:r>
              <a:rPr lang="en-US" dirty="0"/>
              <a:t> </a:t>
            </a:r>
            <a:r>
              <a:rPr lang="en-US" dirty="0" err="1"/>
              <a:t>lahir</a:t>
            </a:r>
            <a:r>
              <a:rPr lang="en-US" dirty="0"/>
              <a:t>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0800000" flipV="1">
            <a:off x="228600" y="838200"/>
            <a:ext cx="8839200" cy="3200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MENGKAJI TENTANG PERMASALAHAN ATAU PENYAKIT TENTANG INDRA PENGLIHATAN DAN PENDENGARAN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3329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1" y="304800"/>
            <a:ext cx="8128000" cy="640080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6. </a:t>
            </a:r>
            <a:r>
              <a:rPr lang="en-US" dirty="0" err="1"/>
              <a:t>Kolesteatoma</a:t>
            </a:r>
            <a:endParaRPr lang="en-US" dirty="0"/>
          </a:p>
          <a:p>
            <a:r>
              <a:rPr lang="en-US" dirty="0" err="1"/>
              <a:t>Gangguan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telinga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disebabkan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pertumbuhan</a:t>
            </a:r>
            <a:r>
              <a:rPr lang="en-US" dirty="0"/>
              <a:t> </a:t>
            </a:r>
            <a:r>
              <a:rPr lang="en-US" dirty="0" err="1"/>
              <a:t>jaringan</a:t>
            </a:r>
            <a:r>
              <a:rPr lang="en-US" dirty="0"/>
              <a:t> </a:t>
            </a:r>
            <a:r>
              <a:rPr lang="en-US" dirty="0" err="1"/>
              <a:t>kulit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normal di </a:t>
            </a:r>
            <a:r>
              <a:rPr lang="en-US" dirty="0" err="1"/>
              <a:t>dekat</a:t>
            </a:r>
            <a:r>
              <a:rPr lang="en-US" dirty="0"/>
              <a:t> </a:t>
            </a:r>
            <a:r>
              <a:rPr lang="en-US" dirty="0" err="1"/>
              <a:t>gendang</a:t>
            </a:r>
            <a:r>
              <a:rPr lang="en-US" dirty="0"/>
              <a:t> </a:t>
            </a:r>
            <a:r>
              <a:rPr lang="en-US" dirty="0" err="1"/>
              <a:t>telinga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telinga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tengah</a:t>
            </a:r>
            <a:r>
              <a:rPr lang="en-US" dirty="0"/>
              <a:t>. </a:t>
            </a:r>
            <a:r>
              <a:rPr lang="en-US" dirty="0" err="1"/>
              <a:t>Pertumbuhan</a:t>
            </a:r>
            <a:r>
              <a:rPr lang="en-US" dirty="0"/>
              <a:t> </a:t>
            </a:r>
            <a:r>
              <a:rPr lang="en-US" dirty="0" err="1"/>
              <a:t>jaringan</a:t>
            </a:r>
            <a:r>
              <a:rPr lang="en-US" dirty="0"/>
              <a:t> </a:t>
            </a:r>
            <a:r>
              <a:rPr lang="en-US" dirty="0" err="1"/>
              <a:t>kulit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mengakibatkan</a:t>
            </a:r>
            <a:r>
              <a:rPr lang="en-US" dirty="0"/>
              <a:t> </a:t>
            </a:r>
            <a:r>
              <a:rPr lang="en-US" dirty="0" err="1"/>
              <a:t>jaringan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tulang</a:t>
            </a:r>
            <a:r>
              <a:rPr lang="en-US" dirty="0"/>
              <a:t> di </a:t>
            </a:r>
            <a:r>
              <a:rPr lang="en-US" dirty="0" err="1"/>
              <a:t>sekitar</a:t>
            </a:r>
            <a:r>
              <a:rPr lang="en-US" dirty="0"/>
              <a:t> </a:t>
            </a:r>
            <a:r>
              <a:rPr lang="en-US" dirty="0" err="1"/>
              <a:t>telinga</a:t>
            </a:r>
            <a:r>
              <a:rPr lang="en-US" dirty="0"/>
              <a:t> </a:t>
            </a:r>
            <a:r>
              <a:rPr lang="en-US" dirty="0" err="1"/>
              <a:t>tengah</a:t>
            </a:r>
            <a:r>
              <a:rPr lang="en-US" dirty="0"/>
              <a:t> </a:t>
            </a:r>
            <a:r>
              <a:rPr lang="en-US" dirty="0" err="1"/>
              <a:t>mengalami</a:t>
            </a:r>
            <a:r>
              <a:rPr lang="en-US" dirty="0"/>
              <a:t> </a:t>
            </a:r>
            <a:r>
              <a:rPr lang="en-US" dirty="0" err="1"/>
              <a:t>kerusakan</a:t>
            </a:r>
            <a:r>
              <a:rPr lang="en-US" dirty="0"/>
              <a:t>,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telinga</a:t>
            </a:r>
            <a:r>
              <a:rPr lang="en-US" dirty="0"/>
              <a:t> </a:t>
            </a:r>
            <a:r>
              <a:rPr lang="en-US" dirty="0" err="1"/>
              <a:t>terganggu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 err="1"/>
              <a:t>Kolesteatoma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menimbulkan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gejala</a:t>
            </a:r>
            <a:r>
              <a:rPr lang="en-US" dirty="0"/>
              <a:t>,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nyeri</a:t>
            </a:r>
            <a:r>
              <a:rPr lang="en-US" dirty="0"/>
              <a:t>, </a:t>
            </a:r>
            <a:r>
              <a:rPr lang="en-US" dirty="0" err="1"/>
              <a:t>telinga</a:t>
            </a:r>
            <a:r>
              <a:rPr lang="en-US" dirty="0"/>
              <a:t> </a:t>
            </a:r>
            <a:r>
              <a:rPr lang="en-US" dirty="0" err="1"/>
              <a:t>berbau</a:t>
            </a:r>
            <a:r>
              <a:rPr lang="en-US" dirty="0"/>
              <a:t> </a:t>
            </a:r>
            <a:r>
              <a:rPr lang="en-US" dirty="0" err="1"/>
              <a:t>busuk</a:t>
            </a:r>
            <a:r>
              <a:rPr lang="en-US" dirty="0"/>
              <a:t>, </a:t>
            </a:r>
            <a:r>
              <a:rPr lang="en-US" dirty="0" err="1"/>
              <a:t>keluar</a:t>
            </a:r>
            <a:r>
              <a:rPr lang="en-US" dirty="0"/>
              <a:t> </a:t>
            </a:r>
            <a:r>
              <a:rPr lang="en-US" dirty="0" err="1"/>
              <a:t>cairan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telinga</a:t>
            </a:r>
            <a:r>
              <a:rPr lang="en-US" dirty="0"/>
              <a:t>, </a:t>
            </a:r>
            <a:r>
              <a:rPr lang="en-US" dirty="0" err="1"/>
              <a:t>telinga</a:t>
            </a:r>
            <a:r>
              <a:rPr lang="en-US" dirty="0"/>
              <a:t> </a:t>
            </a:r>
            <a:r>
              <a:rPr lang="en-US" dirty="0" err="1"/>
              <a:t>terasa</a:t>
            </a:r>
            <a:r>
              <a:rPr lang="en-US" dirty="0"/>
              <a:t> </a:t>
            </a:r>
            <a:r>
              <a:rPr lang="en-US" dirty="0" err="1"/>
              <a:t>penuh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tersumbat</a:t>
            </a:r>
            <a:r>
              <a:rPr lang="en-US" dirty="0"/>
              <a:t>, </a:t>
            </a:r>
            <a:r>
              <a:rPr lang="en-US" dirty="0" err="1"/>
              <a:t>gangguan</a:t>
            </a:r>
            <a:r>
              <a:rPr lang="en-US" dirty="0"/>
              <a:t> </a:t>
            </a:r>
            <a:r>
              <a:rPr lang="en-US" dirty="0" err="1"/>
              <a:t>pendengaran</a:t>
            </a:r>
            <a:r>
              <a:rPr lang="en-US" dirty="0"/>
              <a:t>,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melemahnya</a:t>
            </a:r>
            <a:r>
              <a:rPr lang="en-US" dirty="0"/>
              <a:t> </a:t>
            </a:r>
            <a:r>
              <a:rPr lang="en-US" dirty="0" err="1"/>
              <a:t>otot</a:t>
            </a:r>
            <a:r>
              <a:rPr lang="en-US" dirty="0"/>
              <a:t> </a:t>
            </a:r>
            <a:r>
              <a:rPr lang="en-US" dirty="0" err="1"/>
              <a:t>wajah</a:t>
            </a:r>
            <a:r>
              <a:rPr lang="en-US" dirty="0"/>
              <a:t> di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sisi</a:t>
            </a:r>
            <a:r>
              <a:rPr lang="en-US" dirty="0"/>
              <a:t> </a:t>
            </a:r>
            <a:r>
              <a:rPr lang="en-US" dirty="0" err="1"/>
              <a:t>telinga</a:t>
            </a:r>
            <a:r>
              <a:rPr lang="en-US" dirty="0"/>
              <a:t> yang </a:t>
            </a:r>
            <a:r>
              <a:rPr lang="en-US" dirty="0" err="1"/>
              <a:t>terkena</a:t>
            </a:r>
            <a:r>
              <a:rPr lang="en-US" dirty="0"/>
              <a:t> </a:t>
            </a:r>
            <a:r>
              <a:rPr lang="en-US" dirty="0" err="1"/>
              <a:t>kolesteatoma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7. </a:t>
            </a:r>
            <a:r>
              <a:rPr lang="en-US" dirty="0" err="1"/>
              <a:t>Otosklerosis</a:t>
            </a:r>
            <a:endParaRPr lang="en-US" dirty="0"/>
          </a:p>
          <a:p>
            <a:r>
              <a:rPr lang="en-US" dirty="0" err="1"/>
              <a:t>Ketika</a:t>
            </a:r>
            <a:r>
              <a:rPr lang="en-US" dirty="0"/>
              <a:t> </a:t>
            </a:r>
            <a:r>
              <a:rPr lang="en-US" dirty="0" err="1"/>
              <a:t>telinga</a:t>
            </a:r>
            <a:r>
              <a:rPr lang="en-US" dirty="0"/>
              <a:t> </a:t>
            </a:r>
            <a:r>
              <a:rPr lang="en-US" dirty="0" err="1"/>
              <a:t>menangkap</a:t>
            </a:r>
            <a:r>
              <a:rPr lang="en-US" dirty="0"/>
              <a:t> </a:t>
            </a:r>
            <a:r>
              <a:rPr lang="en-US" dirty="0" err="1"/>
              <a:t>suara</a:t>
            </a:r>
            <a:r>
              <a:rPr lang="en-US" dirty="0"/>
              <a:t>, </a:t>
            </a:r>
            <a:r>
              <a:rPr lang="en-US" dirty="0" err="1"/>
              <a:t>gendang</a:t>
            </a:r>
            <a:r>
              <a:rPr lang="en-US" dirty="0"/>
              <a:t> </a:t>
            </a:r>
            <a:r>
              <a:rPr lang="en-US" dirty="0" err="1"/>
              <a:t>telinga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tulang</a:t>
            </a:r>
            <a:r>
              <a:rPr lang="en-US" dirty="0"/>
              <a:t> </a:t>
            </a:r>
            <a:r>
              <a:rPr lang="en-US" dirty="0" err="1"/>
              <a:t>pendengaran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telinga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tengah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bergetar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menciptakan</a:t>
            </a:r>
            <a:r>
              <a:rPr lang="en-US" dirty="0"/>
              <a:t> </a:t>
            </a:r>
            <a:r>
              <a:rPr lang="en-US" dirty="0" err="1"/>
              <a:t>impuls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rangsang</a:t>
            </a:r>
            <a:r>
              <a:rPr lang="en-US" dirty="0"/>
              <a:t> </a:t>
            </a:r>
            <a:r>
              <a:rPr lang="en-US" dirty="0" err="1"/>
              <a:t>pendengaran</a:t>
            </a:r>
            <a:r>
              <a:rPr lang="en-US" dirty="0"/>
              <a:t> agar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dikirim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otak</a:t>
            </a:r>
            <a:r>
              <a:rPr lang="en-US" dirty="0"/>
              <a:t>. </a:t>
            </a:r>
            <a:r>
              <a:rPr lang="en-US" dirty="0" err="1"/>
              <a:t>Ketika</a:t>
            </a:r>
            <a:r>
              <a:rPr lang="en-US" dirty="0"/>
              <a:t> </a:t>
            </a:r>
            <a:r>
              <a:rPr lang="en-US" dirty="0" err="1"/>
              <a:t>rangsangan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sampai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otak</a:t>
            </a:r>
            <a:r>
              <a:rPr lang="en-US" dirty="0"/>
              <a:t>, </a:t>
            </a:r>
            <a:r>
              <a:rPr lang="en-US" dirty="0" err="1"/>
              <a:t>terjadilah</a:t>
            </a:r>
            <a:r>
              <a:rPr lang="en-US" dirty="0"/>
              <a:t> proses </a:t>
            </a:r>
            <a:r>
              <a:rPr lang="en-US" dirty="0" err="1"/>
              <a:t>pendengaran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 err="1"/>
              <a:t>Namun</a:t>
            </a:r>
            <a:r>
              <a:rPr lang="en-US" dirty="0"/>
              <a:t>,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kondisi</a:t>
            </a:r>
            <a:r>
              <a:rPr lang="en-US" dirty="0"/>
              <a:t> </a:t>
            </a:r>
            <a:r>
              <a:rPr lang="en-US" dirty="0" err="1"/>
              <a:t>otosklerosis</a:t>
            </a:r>
            <a:r>
              <a:rPr lang="en-US" dirty="0"/>
              <a:t>, </a:t>
            </a:r>
            <a:r>
              <a:rPr lang="en-US" dirty="0" err="1"/>
              <a:t>tulang-tulang</a:t>
            </a:r>
            <a:r>
              <a:rPr lang="en-US" dirty="0"/>
              <a:t> </a:t>
            </a:r>
            <a:r>
              <a:rPr lang="en-US" dirty="0" err="1"/>
              <a:t>pendengaran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telinga</a:t>
            </a:r>
            <a:r>
              <a:rPr lang="en-US" dirty="0"/>
              <a:t> </a:t>
            </a:r>
            <a:r>
              <a:rPr lang="en-US" dirty="0" err="1"/>
              <a:t>tengah</a:t>
            </a:r>
            <a:r>
              <a:rPr lang="en-US" dirty="0"/>
              <a:t> </a:t>
            </a:r>
            <a:r>
              <a:rPr lang="en-US" dirty="0" err="1"/>
              <a:t>kaku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bergerak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. </a:t>
            </a:r>
            <a:r>
              <a:rPr lang="en-US" dirty="0" err="1"/>
              <a:t>Gangguan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telinga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penderitanya</a:t>
            </a:r>
            <a:r>
              <a:rPr lang="en-US" dirty="0"/>
              <a:t> </a:t>
            </a:r>
            <a:r>
              <a:rPr lang="en-US" dirty="0" err="1"/>
              <a:t>sulit</a:t>
            </a:r>
            <a:r>
              <a:rPr lang="en-US" dirty="0"/>
              <a:t> </a:t>
            </a:r>
            <a:r>
              <a:rPr lang="en-US" dirty="0" err="1"/>
              <a:t>mendengar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sering</a:t>
            </a:r>
            <a:r>
              <a:rPr lang="en-US" dirty="0"/>
              <a:t> </a:t>
            </a:r>
            <a:r>
              <a:rPr lang="en-US" dirty="0" err="1"/>
              <a:t>mengalami</a:t>
            </a:r>
            <a:r>
              <a:rPr lang="en-US" dirty="0"/>
              <a:t> </a:t>
            </a:r>
            <a:r>
              <a:rPr lang="en-US" dirty="0" err="1"/>
              <a:t>telinga</a:t>
            </a:r>
            <a:r>
              <a:rPr lang="en-US" dirty="0"/>
              <a:t> </a:t>
            </a:r>
            <a:r>
              <a:rPr lang="en-US" dirty="0" err="1"/>
              <a:t>berdenging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 err="1"/>
              <a:t>Selain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kondisi</a:t>
            </a:r>
            <a:r>
              <a:rPr lang="en-US" dirty="0"/>
              <a:t> di </a:t>
            </a:r>
            <a:r>
              <a:rPr lang="en-US" dirty="0" err="1"/>
              <a:t>atas</a:t>
            </a:r>
            <a:r>
              <a:rPr lang="en-US" dirty="0"/>
              <a:t>, </a:t>
            </a:r>
            <a:r>
              <a:rPr lang="en-US" dirty="0" err="1"/>
              <a:t>masih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macam</a:t>
            </a:r>
            <a:r>
              <a:rPr lang="en-US" dirty="0"/>
              <a:t> </a:t>
            </a:r>
            <a:r>
              <a:rPr lang="en-US" dirty="0" err="1"/>
              <a:t>gangguan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telinga</a:t>
            </a:r>
            <a:r>
              <a:rPr lang="en-US" dirty="0"/>
              <a:t> </a:t>
            </a:r>
            <a:r>
              <a:rPr lang="en-US" dirty="0" err="1"/>
              <a:t>lainnya</a:t>
            </a:r>
            <a:r>
              <a:rPr lang="en-US" dirty="0"/>
              <a:t>, </a:t>
            </a:r>
            <a:r>
              <a:rPr lang="en-US" dirty="0" err="1"/>
              <a:t>misalnya</a:t>
            </a:r>
            <a:r>
              <a:rPr lang="en-US" dirty="0"/>
              <a:t> neuroma </a:t>
            </a:r>
            <a:r>
              <a:rPr lang="en-US" dirty="0" err="1"/>
              <a:t>akustik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tumor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saraf</a:t>
            </a:r>
            <a:r>
              <a:rPr lang="en-US" dirty="0"/>
              <a:t> </a:t>
            </a:r>
            <a:r>
              <a:rPr lang="en-US" dirty="0" err="1"/>
              <a:t>telinga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prebiakusis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kondisi</a:t>
            </a:r>
            <a:r>
              <a:rPr lang="en-US" dirty="0"/>
              <a:t> </a:t>
            </a:r>
            <a:r>
              <a:rPr lang="en-US" dirty="0" err="1"/>
              <a:t>menurunnya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pendengaran</a:t>
            </a:r>
            <a:r>
              <a:rPr lang="en-US" dirty="0"/>
              <a:t> </a:t>
            </a:r>
            <a:r>
              <a:rPr lang="en-US" dirty="0" err="1"/>
              <a:t>akibat</a:t>
            </a:r>
            <a:r>
              <a:rPr lang="en-US" dirty="0"/>
              <a:t> </a:t>
            </a:r>
            <a:r>
              <a:rPr lang="en-US" dirty="0" err="1"/>
              <a:t>penuaan</a:t>
            </a:r>
            <a:r>
              <a:rPr lang="en-US" dirty="0"/>
              <a:t>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2194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Penanganan</a:t>
            </a:r>
            <a:r>
              <a:rPr lang="en-US" dirty="0"/>
              <a:t> </a:t>
            </a:r>
            <a:r>
              <a:rPr lang="en-US" dirty="0" err="1"/>
              <a:t>Gangguan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Telinga</a:t>
            </a:r>
            <a:endParaRPr lang="en-US" dirty="0"/>
          </a:p>
          <a:p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mengalami</a:t>
            </a:r>
            <a:r>
              <a:rPr lang="en-US" dirty="0"/>
              <a:t> </a:t>
            </a:r>
            <a:r>
              <a:rPr lang="en-US" dirty="0" err="1"/>
              <a:t>gejala</a:t>
            </a:r>
            <a:r>
              <a:rPr lang="en-US" dirty="0"/>
              <a:t> </a:t>
            </a:r>
            <a:r>
              <a:rPr lang="en-US" dirty="0" err="1"/>
              <a:t>gangguan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telinga</a:t>
            </a:r>
            <a:r>
              <a:rPr lang="en-US" dirty="0"/>
              <a:t>, </a:t>
            </a:r>
            <a:r>
              <a:rPr lang="en-US" dirty="0" err="1"/>
              <a:t>segera</a:t>
            </a:r>
            <a:r>
              <a:rPr lang="en-US" dirty="0"/>
              <a:t> </a:t>
            </a:r>
            <a:r>
              <a:rPr lang="en-US" dirty="0" err="1"/>
              <a:t>pergi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dokter</a:t>
            </a:r>
            <a:r>
              <a:rPr lang="en-US" dirty="0"/>
              <a:t> </a:t>
            </a:r>
            <a:r>
              <a:rPr lang="en-US" dirty="0" err="1"/>
              <a:t>spesialis</a:t>
            </a:r>
            <a:r>
              <a:rPr lang="en-US" dirty="0"/>
              <a:t> THT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mendapatkan</a:t>
            </a:r>
            <a:r>
              <a:rPr lang="en-US" dirty="0"/>
              <a:t> diagnosis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pengobatan</a:t>
            </a:r>
            <a:r>
              <a:rPr lang="en-US" dirty="0"/>
              <a:t> yang </a:t>
            </a:r>
            <a:r>
              <a:rPr lang="en-US" dirty="0" err="1"/>
              <a:t>tepat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mendiagnosis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gangguan</a:t>
            </a:r>
            <a:r>
              <a:rPr lang="en-US" dirty="0"/>
              <a:t> </a:t>
            </a:r>
            <a:r>
              <a:rPr lang="en-US" dirty="0" err="1"/>
              <a:t>telinga</a:t>
            </a:r>
            <a:r>
              <a:rPr lang="en-US" dirty="0"/>
              <a:t> yang </a:t>
            </a:r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alami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menentukan</a:t>
            </a:r>
            <a:r>
              <a:rPr lang="en-US" dirty="0"/>
              <a:t> </a:t>
            </a:r>
            <a:r>
              <a:rPr lang="en-US" dirty="0" err="1"/>
              <a:t>apa</a:t>
            </a:r>
            <a:r>
              <a:rPr lang="en-US" dirty="0"/>
              <a:t> </a:t>
            </a:r>
            <a:r>
              <a:rPr lang="en-US" dirty="0" err="1"/>
              <a:t>penyebabnya</a:t>
            </a:r>
            <a:r>
              <a:rPr lang="en-US" dirty="0"/>
              <a:t>, </a:t>
            </a:r>
            <a:r>
              <a:rPr lang="en-US" dirty="0" err="1"/>
              <a:t>dokter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pemeriksaan</a:t>
            </a:r>
            <a:r>
              <a:rPr lang="en-US" dirty="0"/>
              <a:t> </a:t>
            </a:r>
            <a:r>
              <a:rPr lang="en-US" dirty="0" err="1"/>
              <a:t>fisik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telinga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otoskop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pemeriksaan</a:t>
            </a:r>
            <a:r>
              <a:rPr lang="en-US" dirty="0"/>
              <a:t> </a:t>
            </a:r>
            <a:r>
              <a:rPr lang="en-US" dirty="0" err="1"/>
              <a:t>penunjang</a:t>
            </a:r>
            <a:r>
              <a:rPr lang="en-US" dirty="0"/>
              <a:t> lain,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timpanometri</a:t>
            </a:r>
            <a:r>
              <a:rPr lang="en-US" dirty="0"/>
              <a:t>, </a:t>
            </a:r>
            <a:r>
              <a:rPr lang="en-US" dirty="0" err="1"/>
              <a:t>tes</a:t>
            </a:r>
            <a:r>
              <a:rPr lang="en-US" dirty="0"/>
              <a:t> </a:t>
            </a:r>
            <a:r>
              <a:rPr lang="en-US" dirty="0" err="1"/>
              <a:t>pendengaran</a:t>
            </a:r>
            <a:r>
              <a:rPr lang="en-US" dirty="0"/>
              <a:t>, </a:t>
            </a:r>
            <a:r>
              <a:rPr lang="en-US" dirty="0" err="1"/>
              <a:t>serta</a:t>
            </a:r>
            <a:r>
              <a:rPr lang="en-US" dirty="0"/>
              <a:t> CT scan </a:t>
            </a:r>
            <a:r>
              <a:rPr lang="en-US" dirty="0" err="1"/>
              <a:t>atau</a:t>
            </a:r>
            <a:r>
              <a:rPr lang="en-US" dirty="0"/>
              <a:t> MRI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kepala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telinga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9123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-990600"/>
            <a:ext cx="8229600" cy="5334000"/>
          </a:xfrm>
        </p:spPr>
        <p:txBody>
          <a:bodyPr>
            <a:normAutofit/>
          </a:bodyPr>
          <a:lstStyle/>
          <a:p>
            <a:r>
              <a:rPr lang="en-US" dirty="0" smtClean="0"/>
              <a:t>TERIMAKASIH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368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1" y="228600"/>
            <a:ext cx="7747000" cy="647700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4. </a:t>
            </a:r>
            <a:r>
              <a:rPr lang="en-US" dirty="0" err="1"/>
              <a:t>Astigmatisme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Astigmatisme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kelainan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 yang </a:t>
            </a:r>
            <a:r>
              <a:rPr lang="en-US" dirty="0" err="1"/>
              <a:t>disebabkan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kelengkungan</a:t>
            </a:r>
            <a:r>
              <a:rPr lang="en-US" dirty="0"/>
              <a:t> </a:t>
            </a:r>
            <a:r>
              <a:rPr lang="en-US" dirty="0" err="1"/>
              <a:t>kornea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lensa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sempurna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rata.</a:t>
            </a:r>
          </a:p>
          <a:p>
            <a:endParaRPr lang="en-US" dirty="0"/>
          </a:p>
          <a:p>
            <a:r>
              <a:rPr lang="en-US" dirty="0" err="1"/>
              <a:t>Kondisi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mengakibatkan</a:t>
            </a:r>
            <a:r>
              <a:rPr lang="en-US" dirty="0"/>
              <a:t> </a:t>
            </a:r>
            <a:r>
              <a:rPr lang="en-US" dirty="0" err="1"/>
              <a:t>perubahan</a:t>
            </a:r>
            <a:r>
              <a:rPr lang="en-US" dirty="0"/>
              <a:t> </a:t>
            </a:r>
            <a:r>
              <a:rPr lang="en-US" dirty="0" err="1"/>
              <a:t>letak</a:t>
            </a:r>
            <a:r>
              <a:rPr lang="en-US" dirty="0"/>
              <a:t> </a:t>
            </a:r>
            <a:r>
              <a:rPr lang="en-US" dirty="0" err="1"/>
              <a:t>jatuhnya</a:t>
            </a:r>
            <a:r>
              <a:rPr lang="en-US" dirty="0"/>
              <a:t> </a:t>
            </a:r>
            <a:r>
              <a:rPr lang="en-US" dirty="0" err="1"/>
              <a:t>cahaya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retina,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menyebabkan</a:t>
            </a:r>
            <a:r>
              <a:rPr lang="en-US" dirty="0"/>
              <a:t> </a:t>
            </a:r>
            <a:r>
              <a:rPr lang="en-US" dirty="0" err="1"/>
              <a:t>penglihatan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samar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berbayang</a:t>
            </a:r>
            <a:r>
              <a:rPr lang="en-US" dirty="0"/>
              <a:t>. </a:t>
            </a:r>
            <a:r>
              <a:rPr lang="en-US" dirty="0" err="1"/>
              <a:t>Kelainan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seringkali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keturunan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5. </a:t>
            </a:r>
            <a:r>
              <a:rPr lang="en-US" dirty="0" err="1"/>
              <a:t>Buta</a:t>
            </a:r>
            <a:r>
              <a:rPr lang="en-US" dirty="0"/>
              <a:t> </a:t>
            </a:r>
            <a:r>
              <a:rPr lang="en-US" dirty="0" err="1"/>
              <a:t>warna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dinyatakan</a:t>
            </a:r>
            <a:r>
              <a:rPr lang="en-US" dirty="0"/>
              <a:t> </a:t>
            </a:r>
            <a:r>
              <a:rPr lang="en-US" dirty="0" err="1"/>
              <a:t>mengalami</a:t>
            </a:r>
            <a:r>
              <a:rPr lang="en-US" dirty="0"/>
              <a:t> </a:t>
            </a:r>
            <a:r>
              <a:rPr lang="en-US" dirty="0" err="1"/>
              <a:t>buta</a:t>
            </a:r>
            <a:r>
              <a:rPr lang="en-US" dirty="0"/>
              <a:t> </a:t>
            </a:r>
            <a:r>
              <a:rPr lang="en-US" dirty="0" err="1"/>
              <a:t>warna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melihat</a:t>
            </a:r>
            <a:r>
              <a:rPr lang="en-US" dirty="0"/>
              <a:t> </a:t>
            </a:r>
            <a:r>
              <a:rPr lang="en-US" dirty="0" err="1"/>
              <a:t>warna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mampu</a:t>
            </a:r>
            <a:r>
              <a:rPr lang="en-US" dirty="0"/>
              <a:t> </a:t>
            </a:r>
            <a:r>
              <a:rPr lang="en-US" dirty="0" err="1"/>
              <a:t>membedakan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warna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warna</a:t>
            </a:r>
            <a:r>
              <a:rPr lang="en-US" dirty="0"/>
              <a:t> yang lain (</a:t>
            </a:r>
            <a:r>
              <a:rPr lang="en-US" dirty="0" err="1"/>
              <a:t>biasanya</a:t>
            </a:r>
            <a:r>
              <a:rPr lang="en-US" dirty="0"/>
              <a:t> </a:t>
            </a:r>
            <a:r>
              <a:rPr lang="en-US" dirty="0" err="1"/>
              <a:t>merah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hijau</a:t>
            </a:r>
            <a:r>
              <a:rPr lang="en-US" dirty="0"/>
              <a:t>).</a:t>
            </a:r>
          </a:p>
          <a:p>
            <a:endParaRPr lang="en-US" dirty="0"/>
          </a:p>
          <a:p>
            <a:r>
              <a:rPr lang="en-US" dirty="0" err="1"/>
              <a:t>Kondisi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ketika</a:t>
            </a:r>
            <a:r>
              <a:rPr lang="en-US" dirty="0"/>
              <a:t> </a:t>
            </a:r>
            <a:r>
              <a:rPr lang="en-US" dirty="0" err="1"/>
              <a:t>sel</a:t>
            </a:r>
            <a:r>
              <a:rPr lang="en-US" dirty="0"/>
              <a:t> </a:t>
            </a:r>
            <a:r>
              <a:rPr lang="en-US" dirty="0" err="1"/>
              <a:t>kerucut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sel</a:t>
            </a:r>
            <a:r>
              <a:rPr lang="en-US" dirty="0"/>
              <a:t> </a:t>
            </a:r>
            <a:r>
              <a:rPr lang="en-US" dirty="0" err="1"/>
              <a:t>warna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bekerja</a:t>
            </a:r>
            <a:r>
              <a:rPr lang="en-US" dirty="0"/>
              <a:t> normal. </a:t>
            </a:r>
            <a:r>
              <a:rPr lang="en-US" dirty="0" err="1"/>
              <a:t>Umumnya</a:t>
            </a:r>
            <a:r>
              <a:rPr lang="en-US" dirty="0"/>
              <a:t> </a:t>
            </a:r>
            <a:r>
              <a:rPr lang="en-US" dirty="0" err="1"/>
              <a:t>buta</a:t>
            </a:r>
            <a:r>
              <a:rPr lang="en-US" dirty="0"/>
              <a:t> </a:t>
            </a:r>
            <a:r>
              <a:rPr lang="en-US" dirty="0" err="1"/>
              <a:t>warna</a:t>
            </a:r>
            <a:r>
              <a:rPr lang="en-US" dirty="0"/>
              <a:t> </a:t>
            </a:r>
            <a:r>
              <a:rPr lang="en-US" dirty="0" err="1"/>
              <a:t>diderita</a:t>
            </a:r>
            <a:r>
              <a:rPr lang="en-US" dirty="0"/>
              <a:t> </a:t>
            </a:r>
            <a:r>
              <a:rPr lang="en-US" dirty="0" err="1"/>
              <a:t>sejak</a:t>
            </a:r>
            <a:r>
              <a:rPr lang="en-US" dirty="0"/>
              <a:t> </a:t>
            </a:r>
            <a:r>
              <a:rPr lang="en-US" dirty="0" err="1"/>
              <a:t>lahir</a:t>
            </a:r>
            <a:r>
              <a:rPr lang="en-US" dirty="0"/>
              <a:t>, </a:t>
            </a:r>
            <a:r>
              <a:rPr lang="en-US" dirty="0" err="1"/>
              <a:t>tapi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berkembang</a:t>
            </a:r>
            <a:r>
              <a:rPr lang="en-US" dirty="0"/>
              <a:t> di </a:t>
            </a:r>
            <a:r>
              <a:rPr lang="en-US" dirty="0" err="1"/>
              <a:t>usia</a:t>
            </a:r>
            <a:r>
              <a:rPr lang="en-US" dirty="0"/>
              <a:t> </a:t>
            </a:r>
            <a:r>
              <a:rPr lang="en-US" dirty="0" err="1"/>
              <a:t>dewasa</a:t>
            </a:r>
            <a:r>
              <a:rPr lang="en-US" dirty="0"/>
              <a:t> </a:t>
            </a:r>
            <a:r>
              <a:rPr lang="en-US" dirty="0" err="1"/>
              <a:t>akibat</a:t>
            </a:r>
            <a:r>
              <a:rPr lang="en-US" dirty="0"/>
              <a:t> </a:t>
            </a:r>
            <a:r>
              <a:rPr lang="en-US" dirty="0" err="1"/>
              <a:t>pengaruh</a:t>
            </a:r>
            <a:r>
              <a:rPr lang="en-US" dirty="0"/>
              <a:t> </a:t>
            </a:r>
            <a:r>
              <a:rPr lang="en-US" dirty="0" err="1"/>
              <a:t>konsumsi</a:t>
            </a:r>
            <a:r>
              <a:rPr lang="en-US" dirty="0"/>
              <a:t> </a:t>
            </a:r>
            <a:r>
              <a:rPr lang="en-US" dirty="0" err="1"/>
              <a:t>obat-obatan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dampak</a:t>
            </a:r>
            <a:r>
              <a:rPr lang="en-US" dirty="0"/>
              <a:t> </a:t>
            </a:r>
            <a:r>
              <a:rPr lang="en-US" dirty="0" err="1"/>
              <a:t>penyakit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6. </a:t>
            </a:r>
            <a:r>
              <a:rPr lang="en-US" dirty="0" err="1"/>
              <a:t>Glaukoma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Glaukoma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penyakit</a:t>
            </a:r>
            <a:r>
              <a:rPr lang="en-US" dirty="0"/>
              <a:t> </a:t>
            </a:r>
            <a:r>
              <a:rPr lang="en-US" dirty="0" err="1"/>
              <a:t>gangguan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saraf</a:t>
            </a:r>
            <a:r>
              <a:rPr lang="en-US" dirty="0"/>
              <a:t> </a:t>
            </a:r>
            <a:r>
              <a:rPr lang="en-US" dirty="0" err="1"/>
              <a:t>penglihatan</a:t>
            </a:r>
            <a:r>
              <a:rPr lang="en-US" dirty="0"/>
              <a:t> </a:t>
            </a:r>
            <a:r>
              <a:rPr lang="en-US" dirty="0" err="1"/>
              <a:t>akibat</a:t>
            </a:r>
            <a:r>
              <a:rPr lang="en-US" dirty="0"/>
              <a:t> </a:t>
            </a:r>
            <a:r>
              <a:rPr lang="en-US" dirty="0" err="1"/>
              <a:t>peningkatan</a:t>
            </a:r>
            <a:r>
              <a:rPr lang="en-US" dirty="0"/>
              <a:t> </a:t>
            </a:r>
            <a:r>
              <a:rPr lang="en-US" dirty="0" err="1"/>
              <a:t>tekanan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bola </a:t>
            </a:r>
            <a:r>
              <a:rPr lang="en-US" dirty="0" err="1"/>
              <a:t>mata</a:t>
            </a:r>
            <a:r>
              <a:rPr lang="en-US" dirty="0"/>
              <a:t>. </a:t>
            </a:r>
            <a:r>
              <a:rPr lang="en-US" dirty="0" err="1"/>
              <a:t>Peningkatan</a:t>
            </a:r>
            <a:r>
              <a:rPr lang="en-US" dirty="0"/>
              <a:t> </a:t>
            </a:r>
            <a:r>
              <a:rPr lang="en-US" dirty="0" err="1"/>
              <a:t>tekanan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diduga</a:t>
            </a:r>
            <a:r>
              <a:rPr lang="en-US" dirty="0"/>
              <a:t> </a:t>
            </a:r>
            <a:r>
              <a:rPr lang="en-US" dirty="0" err="1"/>
              <a:t>berkaitan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tekanan</a:t>
            </a:r>
            <a:r>
              <a:rPr lang="en-US" dirty="0"/>
              <a:t> </a:t>
            </a:r>
            <a:r>
              <a:rPr lang="en-US" dirty="0" err="1"/>
              <a:t>darah</a:t>
            </a:r>
            <a:r>
              <a:rPr lang="en-US" dirty="0"/>
              <a:t> </a:t>
            </a:r>
            <a:r>
              <a:rPr lang="en-US" dirty="0" err="1"/>
              <a:t>tinggi</a:t>
            </a:r>
            <a:r>
              <a:rPr lang="en-US" dirty="0"/>
              <a:t>,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sumbatan</a:t>
            </a:r>
            <a:r>
              <a:rPr lang="en-US" dirty="0"/>
              <a:t> di </a:t>
            </a:r>
            <a:r>
              <a:rPr lang="en-US" dirty="0" err="1"/>
              <a:t>saluran</a:t>
            </a:r>
            <a:r>
              <a:rPr lang="en-US" dirty="0"/>
              <a:t> air </a:t>
            </a:r>
            <a:r>
              <a:rPr lang="en-US" dirty="0" err="1"/>
              <a:t>mata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penggunaan</a:t>
            </a:r>
            <a:r>
              <a:rPr lang="en-US" dirty="0"/>
              <a:t> </a:t>
            </a:r>
            <a:r>
              <a:rPr lang="en-US" dirty="0" err="1"/>
              <a:t>obat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 </a:t>
            </a:r>
            <a:r>
              <a:rPr lang="en-US" dirty="0" err="1"/>
              <a:t>golongan</a:t>
            </a:r>
            <a:r>
              <a:rPr lang="en-US" dirty="0"/>
              <a:t> </a:t>
            </a:r>
            <a:r>
              <a:rPr lang="en-US" dirty="0" err="1"/>
              <a:t>kortikosteroid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berlebihan</a:t>
            </a:r>
            <a:r>
              <a:rPr lang="en-US" dirty="0"/>
              <a:t>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93834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1" y="304800"/>
            <a:ext cx="7747000" cy="5821363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7. </a:t>
            </a:r>
            <a:r>
              <a:rPr lang="en-US" dirty="0" err="1"/>
              <a:t>Konjungtivitis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Konjungtivitis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sering</a:t>
            </a:r>
            <a:r>
              <a:rPr lang="en-US" dirty="0"/>
              <a:t> </a:t>
            </a:r>
            <a:r>
              <a:rPr lang="en-US" dirty="0" err="1"/>
              <a:t>disebut</a:t>
            </a:r>
            <a:r>
              <a:rPr lang="en-US" dirty="0"/>
              <a:t> pink-eye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kelainan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 yang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peradangan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konjungtiva</a:t>
            </a:r>
            <a:r>
              <a:rPr lang="en-US" dirty="0"/>
              <a:t> (</a:t>
            </a:r>
            <a:r>
              <a:rPr lang="en-US" dirty="0" err="1"/>
              <a:t>selaput</a:t>
            </a:r>
            <a:r>
              <a:rPr lang="en-US" dirty="0"/>
              <a:t> tipis yang </a:t>
            </a:r>
            <a:r>
              <a:rPr lang="en-US" dirty="0" err="1"/>
              <a:t>melapisi</a:t>
            </a:r>
            <a:r>
              <a:rPr lang="en-US" dirty="0"/>
              <a:t> bola </a:t>
            </a:r>
            <a:r>
              <a:rPr lang="en-US" dirty="0" err="1"/>
              <a:t>mata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kelopak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).</a:t>
            </a:r>
          </a:p>
          <a:p>
            <a:endParaRPr lang="en-US" dirty="0"/>
          </a:p>
          <a:p>
            <a:r>
              <a:rPr lang="en-US" dirty="0" err="1"/>
              <a:t>Kondisi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biasanya</a:t>
            </a:r>
            <a:r>
              <a:rPr lang="en-US" dirty="0"/>
              <a:t> </a:t>
            </a:r>
            <a:r>
              <a:rPr lang="en-US" dirty="0" err="1"/>
              <a:t>disebabkan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bakteri</a:t>
            </a:r>
            <a:r>
              <a:rPr lang="en-US" dirty="0"/>
              <a:t>, virus, </a:t>
            </a:r>
            <a:r>
              <a:rPr lang="en-US" dirty="0" err="1"/>
              <a:t>alergi</a:t>
            </a:r>
            <a:r>
              <a:rPr lang="en-US" dirty="0"/>
              <a:t>, </a:t>
            </a:r>
            <a:r>
              <a:rPr lang="en-US" dirty="0" err="1"/>
              <a:t>hingga</a:t>
            </a:r>
            <a:r>
              <a:rPr lang="en-US" dirty="0"/>
              <a:t> </a:t>
            </a:r>
            <a:r>
              <a:rPr lang="en-US" dirty="0" err="1"/>
              <a:t>paparan</a:t>
            </a:r>
            <a:r>
              <a:rPr lang="en-US" dirty="0"/>
              <a:t> </a:t>
            </a:r>
            <a:r>
              <a:rPr lang="en-US" dirty="0" err="1"/>
              <a:t>asap</a:t>
            </a:r>
            <a:r>
              <a:rPr lang="en-US" dirty="0"/>
              <a:t> </a:t>
            </a:r>
            <a:r>
              <a:rPr lang="en-US" dirty="0" err="1"/>
              <a:t>rokok</a:t>
            </a:r>
            <a:r>
              <a:rPr lang="en-US" dirty="0"/>
              <a:t>, </a:t>
            </a:r>
            <a:r>
              <a:rPr lang="en-US" dirty="0" err="1"/>
              <a:t>debu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 </a:t>
            </a:r>
            <a:r>
              <a:rPr lang="en-US" dirty="0" err="1"/>
              <a:t>kosmetik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.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, </a:t>
            </a:r>
            <a:r>
              <a:rPr lang="en-US" dirty="0" err="1"/>
              <a:t>biasakan</a:t>
            </a:r>
            <a:r>
              <a:rPr lang="en-US" dirty="0"/>
              <a:t> </a:t>
            </a:r>
            <a:r>
              <a:rPr lang="en-US" dirty="0" err="1"/>
              <a:t>mencuci</a:t>
            </a:r>
            <a:r>
              <a:rPr lang="en-US" dirty="0"/>
              <a:t> </a:t>
            </a:r>
            <a:r>
              <a:rPr lang="en-US" dirty="0" err="1"/>
              <a:t>tangan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salah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pencegahan</a:t>
            </a:r>
            <a:r>
              <a:rPr lang="en-US" dirty="0"/>
              <a:t> </a:t>
            </a:r>
            <a:r>
              <a:rPr lang="en-US" dirty="0" err="1"/>
              <a:t>kelainan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8. </a:t>
            </a:r>
            <a:r>
              <a:rPr lang="en-US" dirty="0" err="1"/>
              <a:t>Katarak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Katarak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kelainan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 yang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akibat</a:t>
            </a:r>
            <a:r>
              <a:rPr lang="en-US" dirty="0"/>
              <a:t> </a:t>
            </a:r>
            <a:r>
              <a:rPr lang="en-US" dirty="0" err="1"/>
              <a:t>penumpukan</a:t>
            </a:r>
            <a:r>
              <a:rPr lang="en-US" dirty="0"/>
              <a:t> protein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lensa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,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menjadikan</a:t>
            </a:r>
            <a:r>
              <a:rPr lang="en-US" dirty="0"/>
              <a:t> </a:t>
            </a:r>
            <a:r>
              <a:rPr lang="en-US" dirty="0" err="1"/>
              <a:t>penglihatan</a:t>
            </a:r>
            <a:r>
              <a:rPr lang="en-US" dirty="0"/>
              <a:t> </a:t>
            </a:r>
            <a:r>
              <a:rPr lang="en-US" dirty="0" err="1"/>
              <a:t>samar</a:t>
            </a:r>
            <a:r>
              <a:rPr lang="en-US" dirty="0"/>
              <a:t>.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katarak</a:t>
            </a:r>
            <a:r>
              <a:rPr lang="en-US" dirty="0"/>
              <a:t> yang paling </a:t>
            </a:r>
            <a:r>
              <a:rPr lang="en-US" dirty="0" err="1"/>
              <a:t>sering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katarak</a:t>
            </a:r>
            <a:r>
              <a:rPr lang="en-US" dirty="0"/>
              <a:t> </a:t>
            </a:r>
            <a:r>
              <a:rPr lang="en-US" dirty="0" err="1"/>
              <a:t>nuklir</a:t>
            </a:r>
            <a:r>
              <a:rPr lang="en-US" dirty="0"/>
              <a:t>. </a:t>
            </a:r>
            <a:r>
              <a:rPr lang="en-US" dirty="0" err="1"/>
              <a:t>Tumpukan</a:t>
            </a:r>
            <a:r>
              <a:rPr lang="en-US" dirty="0"/>
              <a:t> protein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akibat</a:t>
            </a:r>
            <a:r>
              <a:rPr lang="en-US" dirty="0"/>
              <a:t> proses </a:t>
            </a:r>
            <a:r>
              <a:rPr lang="en-US" dirty="0" err="1"/>
              <a:t>penuaan</a:t>
            </a:r>
            <a:r>
              <a:rPr lang="en-US" dirty="0"/>
              <a:t>, </a:t>
            </a:r>
            <a:r>
              <a:rPr lang="en-US" dirty="0" err="1"/>
              <a:t>radiasi</a:t>
            </a:r>
            <a:r>
              <a:rPr lang="en-US" dirty="0"/>
              <a:t> </a:t>
            </a:r>
            <a:r>
              <a:rPr lang="en-US" dirty="0" err="1"/>
              <a:t>sinar</a:t>
            </a:r>
            <a:r>
              <a:rPr lang="en-US" dirty="0"/>
              <a:t> ultraviolet, diabetes, </a:t>
            </a:r>
            <a:r>
              <a:rPr lang="en-US" dirty="0" err="1"/>
              <a:t>obesitas</a:t>
            </a:r>
            <a:r>
              <a:rPr lang="en-US" dirty="0"/>
              <a:t>, </a:t>
            </a:r>
            <a:r>
              <a:rPr lang="en-US" dirty="0" err="1"/>
              <a:t>cedera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bawaan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lahir</a:t>
            </a:r>
            <a:r>
              <a:rPr lang="en-US" dirty="0"/>
              <a:t>. </a:t>
            </a: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katarak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pilihan</a:t>
            </a:r>
            <a:r>
              <a:rPr lang="en-US" dirty="0"/>
              <a:t> </a:t>
            </a:r>
            <a:r>
              <a:rPr lang="en-US" dirty="0" err="1"/>
              <a:t>terapi</a:t>
            </a:r>
            <a:r>
              <a:rPr lang="en-US" dirty="0"/>
              <a:t> yang </a:t>
            </a:r>
            <a:r>
              <a:rPr lang="en-US" dirty="0" err="1"/>
              <a:t>tepat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penderita</a:t>
            </a:r>
            <a:r>
              <a:rPr lang="en-US" dirty="0"/>
              <a:t> </a:t>
            </a:r>
            <a:r>
              <a:rPr lang="en-US" dirty="0" err="1"/>
              <a:t>katarak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1824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609600"/>
            <a:ext cx="7408333" cy="60960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Mata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panca</a:t>
            </a:r>
            <a:r>
              <a:rPr lang="en-US" dirty="0"/>
              <a:t> </a:t>
            </a:r>
            <a:r>
              <a:rPr lang="en-US" dirty="0" err="1"/>
              <a:t>indra</a:t>
            </a:r>
            <a:r>
              <a:rPr lang="en-US" dirty="0"/>
              <a:t> yang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penting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kehidupan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melihat</a:t>
            </a:r>
            <a:r>
              <a:rPr lang="en-US" dirty="0"/>
              <a:t>.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 </a:t>
            </a:r>
            <a:r>
              <a:rPr lang="en-US" dirty="0" err="1"/>
              <a:t>mengalami</a:t>
            </a:r>
            <a:r>
              <a:rPr lang="en-US" dirty="0"/>
              <a:t> </a:t>
            </a:r>
            <a:r>
              <a:rPr lang="en-US" dirty="0" err="1"/>
              <a:t>gangguan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penyakit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berakibat</a:t>
            </a:r>
            <a:r>
              <a:rPr lang="en-US" dirty="0"/>
              <a:t> </a:t>
            </a:r>
            <a:r>
              <a:rPr lang="en-US" dirty="0" err="1"/>
              <a:t>sangat</a:t>
            </a:r>
            <a:r>
              <a:rPr lang="en-US" dirty="0"/>
              <a:t> fatal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kehidupan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. </a:t>
            </a:r>
            <a:r>
              <a:rPr lang="en-US" dirty="0" err="1"/>
              <a:t>Jadi</a:t>
            </a:r>
            <a:r>
              <a:rPr lang="en-US" dirty="0"/>
              <a:t>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mestinya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anggota</a:t>
            </a:r>
            <a:r>
              <a:rPr lang="en-US" dirty="0"/>
              <a:t> </a:t>
            </a:r>
            <a:r>
              <a:rPr lang="en-US" dirty="0" err="1"/>
              <a:t>tubuh</a:t>
            </a:r>
            <a:r>
              <a:rPr lang="en-US" dirty="0"/>
              <a:t> yang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dijaga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</a:t>
            </a:r>
            <a:r>
              <a:rPr lang="en-US" dirty="0" err="1"/>
              <a:t>sehari-hari</a:t>
            </a:r>
            <a:r>
              <a:rPr lang="en-US" dirty="0"/>
              <a:t>.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pakar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ilmu-ilmu</a:t>
            </a:r>
            <a:r>
              <a:rPr lang="en-US" dirty="0"/>
              <a:t> artificial intelligence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dibuat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program </a:t>
            </a:r>
            <a:r>
              <a:rPr lang="en-US" dirty="0" err="1"/>
              <a:t>aplikasi</a:t>
            </a:r>
            <a:r>
              <a:rPr lang="en-US" dirty="0"/>
              <a:t> </a:t>
            </a:r>
            <a:r>
              <a:rPr lang="en-US" dirty="0" err="1"/>
              <a:t>diagnosa</a:t>
            </a:r>
            <a:r>
              <a:rPr lang="en-US" dirty="0"/>
              <a:t> </a:t>
            </a:r>
            <a:r>
              <a:rPr lang="en-US" dirty="0" err="1"/>
              <a:t>penyakit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yang </a:t>
            </a:r>
            <a:r>
              <a:rPr lang="en-US" dirty="0" err="1"/>
              <a:t>terkomputerisasi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berusaha</a:t>
            </a:r>
            <a:r>
              <a:rPr lang="en-US" dirty="0"/>
              <a:t> </a:t>
            </a:r>
            <a:r>
              <a:rPr lang="en-US" dirty="0" err="1"/>
              <a:t>menggantikan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menirukan</a:t>
            </a:r>
            <a:r>
              <a:rPr lang="en-US" dirty="0"/>
              <a:t> proses </a:t>
            </a:r>
            <a:r>
              <a:rPr lang="en-US" dirty="0" err="1"/>
              <a:t>penalaran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seorang</a:t>
            </a:r>
            <a:r>
              <a:rPr lang="en-US" dirty="0"/>
              <a:t> </a:t>
            </a:r>
            <a:r>
              <a:rPr lang="en-US" dirty="0" err="1"/>
              <a:t>ahlinya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pakar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memecahkan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spesifikasi</a:t>
            </a:r>
            <a:r>
              <a:rPr lang="en-US" dirty="0"/>
              <a:t>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dikatakan</a:t>
            </a:r>
            <a:r>
              <a:rPr lang="en-US" dirty="0"/>
              <a:t> </a:t>
            </a:r>
            <a:r>
              <a:rPr lang="en-US" dirty="0" err="1"/>
              <a:t>duplikat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seorang</a:t>
            </a:r>
            <a:r>
              <a:rPr lang="en-US" dirty="0"/>
              <a:t> </a:t>
            </a:r>
            <a:r>
              <a:rPr lang="en-US" dirty="0" err="1"/>
              <a:t>pakar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pengetahuan</a:t>
            </a:r>
            <a:r>
              <a:rPr lang="en-US" dirty="0"/>
              <a:t> </a:t>
            </a:r>
            <a:r>
              <a:rPr lang="en-US" dirty="0" err="1"/>
              <a:t>ilmu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tersimpan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database.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Pakar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Diagnosa</a:t>
            </a:r>
            <a:r>
              <a:rPr lang="en-US" dirty="0"/>
              <a:t> </a:t>
            </a:r>
            <a:r>
              <a:rPr lang="en-US" dirty="0" err="1"/>
              <a:t>Penyakit</a:t>
            </a:r>
            <a:r>
              <a:rPr lang="en-US" dirty="0"/>
              <a:t> Mata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forward chaining </a:t>
            </a:r>
            <a:r>
              <a:rPr lang="en-US" dirty="0" err="1"/>
              <a:t>bertujuan</a:t>
            </a:r>
            <a:r>
              <a:rPr lang="en-US" dirty="0"/>
              <a:t> </a:t>
            </a:r>
            <a:r>
              <a:rPr lang="en-US" dirty="0" err="1"/>
              <a:t>menelusuri</a:t>
            </a:r>
            <a:r>
              <a:rPr lang="en-US" dirty="0"/>
              <a:t> </a:t>
            </a:r>
            <a:r>
              <a:rPr lang="en-US" dirty="0" err="1"/>
              <a:t>gejala</a:t>
            </a:r>
            <a:r>
              <a:rPr lang="en-US" dirty="0"/>
              <a:t> yang </a:t>
            </a:r>
            <a:r>
              <a:rPr lang="en-US" dirty="0" err="1"/>
              <a:t>ditampilkan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pertanyaan-pertanyaan</a:t>
            </a:r>
            <a:r>
              <a:rPr lang="en-US" dirty="0"/>
              <a:t> agar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mendiagnosa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penyakit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perangkat</a:t>
            </a:r>
            <a:r>
              <a:rPr lang="en-US" dirty="0"/>
              <a:t> </a:t>
            </a:r>
            <a:r>
              <a:rPr lang="en-US" dirty="0" err="1"/>
              <a:t>lunak</a:t>
            </a:r>
            <a:r>
              <a:rPr lang="en-US" dirty="0"/>
              <a:t> </a:t>
            </a:r>
            <a:r>
              <a:rPr lang="en-US" dirty="0" err="1"/>
              <a:t>berbasis</a:t>
            </a:r>
            <a:r>
              <a:rPr lang="en-US" dirty="0"/>
              <a:t> </a:t>
            </a:r>
            <a:r>
              <a:rPr lang="en-US" dirty="0" err="1"/>
              <a:t>dekstop</a:t>
            </a:r>
            <a:r>
              <a:rPr lang="en-US" dirty="0"/>
              <a:t> management system. </a:t>
            </a:r>
            <a:r>
              <a:rPr lang="en-US" dirty="0" err="1"/>
              <a:t>Perangkat</a:t>
            </a:r>
            <a:r>
              <a:rPr lang="en-US" dirty="0"/>
              <a:t> </a:t>
            </a:r>
            <a:r>
              <a:rPr lang="en-US" dirty="0" err="1"/>
              <a:t>lunak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pakar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mengenali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penyakit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konsultasi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menjawab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pertanyaan-pertanyaan</a:t>
            </a:r>
            <a:r>
              <a:rPr lang="en-US" dirty="0"/>
              <a:t> yang </a:t>
            </a:r>
            <a:r>
              <a:rPr lang="en-US" dirty="0" err="1"/>
              <a:t>ditampilkan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aplikasi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pakar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menyimpulkan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penyakit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 yang di </a:t>
            </a:r>
            <a:r>
              <a:rPr lang="en-US" dirty="0" err="1"/>
              <a:t>derita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. Data </a:t>
            </a:r>
            <a:r>
              <a:rPr lang="en-US" dirty="0" err="1"/>
              <a:t>penyakit</a:t>
            </a:r>
            <a:r>
              <a:rPr lang="en-US" dirty="0"/>
              <a:t> yang </a:t>
            </a:r>
            <a:r>
              <a:rPr lang="en-US" dirty="0" err="1"/>
              <a:t>dikenali</a:t>
            </a:r>
            <a:r>
              <a:rPr lang="en-US" dirty="0"/>
              <a:t> </a:t>
            </a:r>
            <a:r>
              <a:rPr lang="en-US" dirty="0" err="1"/>
              <a:t>menyesuaikan</a:t>
            </a:r>
            <a:r>
              <a:rPr lang="en-US" dirty="0"/>
              <a:t> rules (</a:t>
            </a:r>
            <a:r>
              <a:rPr lang="en-US" dirty="0" err="1"/>
              <a:t>aturan</a:t>
            </a:r>
            <a:r>
              <a:rPr lang="en-US" dirty="0"/>
              <a:t>) yang </a:t>
            </a:r>
            <a:r>
              <a:rPr lang="en-US" dirty="0" err="1"/>
              <a:t>dibuat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mencocokkan</a:t>
            </a:r>
            <a:r>
              <a:rPr lang="en-US" dirty="0"/>
              <a:t> </a:t>
            </a:r>
            <a:r>
              <a:rPr lang="en-US" dirty="0" err="1"/>
              <a:t>gejala-gejala</a:t>
            </a:r>
            <a:r>
              <a:rPr lang="en-US" dirty="0"/>
              <a:t> </a:t>
            </a:r>
            <a:r>
              <a:rPr lang="en-US" dirty="0" err="1"/>
              <a:t>penyakit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memberi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persentase</a:t>
            </a:r>
            <a:r>
              <a:rPr lang="en-US" dirty="0"/>
              <a:t> agar </a:t>
            </a:r>
            <a:r>
              <a:rPr lang="en-US" dirty="0" err="1"/>
              <a:t>mengetahui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pendekatan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penyakit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1418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1" y="304800"/>
            <a:ext cx="7823200" cy="5821363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/>
              <a:t>Penyakit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penyakit</a:t>
            </a:r>
            <a:r>
              <a:rPr lang="en-US" dirty="0"/>
              <a:t> yang </a:t>
            </a:r>
            <a:r>
              <a:rPr lang="en-US" dirty="0" err="1"/>
              <a:t>mengganggu</a:t>
            </a:r>
            <a:r>
              <a:rPr lang="en-US" dirty="0"/>
              <a:t> </a:t>
            </a:r>
            <a:r>
              <a:rPr lang="en-US" dirty="0" err="1"/>
              <a:t>penglihatan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. </a:t>
            </a:r>
            <a:r>
              <a:rPr lang="en-US" dirty="0" err="1"/>
              <a:t>Penyakit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menyerang</a:t>
            </a:r>
            <a:r>
              <a:rPr lang="en-US" dirty="0"/>
              <a:t> </a:t>
            </a:r>
            <a:r>
              <a:rPr lang="en-US" dirty="0" err="1"/>
              <a:t>siapa</a:t>
            </a:r>
            <a:r>
              <a:rPr lang="en-US" dirty="0"/>
              <a:t> </a:t>
            </a:r>
            <a:r>
              <a:rPr lang="en-US" dirty="0" err="1"/>
              <a:t>saja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orang </a:t>
            </a:r>
            <a:r>
              <a:rPr lang="en-US" dirty="0" err="1"/>
              <a:t>tua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anak-anak</a:t>
            </a:r>
            <a:r>
              <a:rPr lang="en-US" dirty="0"/>
              <a:t>. </a:t>
            </a:r>
            <a:r>
              <a:rPr lang="en-US" dirty="0" err="1"/>
              <a:t>Penyakit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ditangani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dini</a:t>
            </a:r>
            <a:r>
              <a:rPr lang="en-US" dirty="0"/>
              <a:t>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semakin</a:t>
            </a:r>
            <a:r>
              <a:rPr lang="en-US" dirty="0"/>
              <a:t> </a:t>
            </a:r>
            <a:r>
              <a:rPr lang="en-US" dirty="0" err="1"/>
              <a:t>kecil</a:t>
            </a:r>
            <a:r>
              <a:rPr lang="en-US" dirty="0"/>
              <a:t> </a:t>
            </a:r>
            <a:r>
              <a:rPr lang="en-US" dirty="0" err="1"/>
              <a:t>kemungkinan</a:t>
            </a:r>
            <a:r>
              <a:rPr lang="en-US" dirty="0"/>
              <a:t> </a:t>
            </a:r>
            <a:r>
              <a:rPr lang="en-US" dirty="0" err="1"/>
              <a:t>penyakit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parah</a:t>
            </a:r>
            <a:r>
              <a:rPr lang="en-US" dirty="0"/>
              <a:t>,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dibuatlah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pakar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yang </a:t>
            </a:r>
            <a:r>
              <a:rPr lang="en-US" dirty="0" err="1"/>
              <a:t>bertujuan</a:t>
            </a:r>
            <a:r>
              <a:rPr lang="en-US" dirty="0"/>
              <a:t> </a:t>
            </a:r>
            <a:r>
              <a:rPr lang="en-US" dirty="0" err="1"/>
              <a:t>mempermudah</a:t>
            </a:r>
            <a:r>
              <a:rPr lang="en-US" dirty="0"/>
              <a:t> </a:t>
            </a:r>
            <a:r>
              <a:rPr lang="en-US" dirty="0" err="1"/>
              <a:t>deteksi</a:t>
            </a:r>
            <a:r>
              <a:rPr lang="en-US" dirty="0"/>
              <a:t> </a:t>
            </a:r>
            <a:r>
              <a:rPr lang="en-US" dirty="0" err="1"/>
              <a:t>dini</a:t>
            </a:r>
            <a:r>
              <a:rPr lang="en-US" dirty="0"/>
              <a:t> </a:t>
            </a:r>
            <a:r>
              <a:rPr lang="en-US" dirty="0" err="1"/>
              <a:t>penyakit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.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Pakar</a:t>
            </a:r>
            <a:r>
              <a:rPr lang="en-US" dirty="0"/>
              <a:t> </a:t>
            </a:r>
            <a:r>
              <a:rPr lang="en-US" dirty="0" err="1"/>
              <a:t>Diagnosa</a:t>
            </a:r>
            <a:r>
              <a:rPr lang="en-US" dirty="0"/>
              <a:t> </a:t>
            </a:r>
            <a:r>
              <a:rPr lang="en-US" dirty="0" err="1"/>
              <a:t>Penyakit</a:t>
            </a:r>
            <a:r>
              <a:rPr lang="en-US" dirty="0"/>
              <a:t> Mata </a:t>
            </a:r>
            <a:r>
              <a:rPr lang="en-US" dirty="0" err="1"/>
              <a:t>dikembangkan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16 </a:t>
            </a:r>
            <a:r>
              <a:rPr lang="en-US" dirty="0" err="1"/>
              <a:t>gejala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menentukan</a:t>
            </a:r>
            <a:r>
              <a:rPr lang="en-US" dirty="0"/>
              <a:t> 10 </a:t>
            </a:r>
            <a:r>
              <a:rPr lang="en-US" dirty="0" err="1"/>
              <a:t>penyakit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Mata. </a:t>
            </a:r>
            <a:r>
              <a:rPr lang="en-US" dirty="0" err="1"/>
              <a:t>Metode</a:t>
            </a:r>
            <a:r>
              <a:rPr lang="en-US" dirty="0"/>
              <a:t> yang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Fuzzy Logic </a:t>
            </a:r>
            <a:r>
              <a:rPr lang="en-US" dirty="0" err="1"/>
              <a:t>dan</a:t>
            </a:r>
            <a:r>
              <a:rPr lang="en-US" dirty="0"/>
              <a:t> Naïve Bayes. Fuzzy Logic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mengubah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pasti</a:t>
            </a:r>
            <a:r>
              <a:rPr lang="en-US" dirty="0"/>
              <a:t> yang </a:t>
            </a:r>
            <a:r>
              <a:rPr lang="en-US" dirty="0" err="1"/>
              <a:t>diberikan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pasti</a:t>
            </a:r>
            <a:r>
              <a:rPr lang="en-US" dirty="0"/>
              <a:t> </a:t>
            </a:r>
            <a:r>
              <a:rPr lang="en-US" dirty="0" err="1"/>
              <a:t>selanjutnya</a:t>
            </a:r>
            <a:r>
              <a:rPr lang="en-US" dirty="0"/>
              <a:t> </a:t>
            </a:r>
            <a:r>
              <a:rPr lang="en-US" dirty="0" err="1"/>
              <a:t>diproses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Naïve Bayes yang </a:t>
            </a:r>
            <a:r>
              <a:rPr lang="en-US" dirty="0" err="1"/>
              <a:t>berfungsi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menghitung</a:t>
            </a:r>
            <a:r>
              <a:rPr lang="en-US" dirty="0"/>
              <a:t> </a:t>
            </a:r>
            <a:r>
              <a:rPr lang="en-US" dirty="0" err="1"/>
              <a:t>bobot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jawaban</a:t>
            </a:r>
            <a:r>
              <a:rPr lang="en-US" dirty="0"/>
              <a:t> yang </a:t>
            </a:r>
            <a:r>
              <a:rPr lang="en-US" dirty="0" err="1"/>
              <a:t>diberikan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.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tertinggi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perhitungan</a:t>
            </a:r>
            <a:r>
              <a:rPr lang="en-US" dirty="0"/>
              <a:t> </a:t>
            </a:r>
            <a:r>
              <a:rPr lang="en-US" dirty="0" err="1"/>
              <a:t>menunjukkan</a:t>
            </a:r>
            <a:r>
              <a:rPr lang="en-US" dirty="0"/>
              <a:t> </a:t>
            </a:r>
            <a:r>
              <a:rPr lang="en-US" dirty="0" err="1"/>
              <a:t>penyakit</a:t>
            </a:r>
            <a:r>
              <a:rPr lang="en-US" dirty="0"/>
              <a:t> yang </a:t>
            </a:r>
            <a:r>
              <a:rPr lang="en-US" dirty="0" err="1"/>
              <a:t>diderita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. </a:t>
            </a:r>
            <a:r>
              <a:rPr lang="en-US" dirty="0" err="1"/>
              <a:t>Uji</a:t>
            </a:r>
            <a:r>
              <a:rPr lang="en-US" dirty="0"/>
              <a:t> </a:t>
            </a:r>
            <a:r>
              <a:rPr lang="en-US" dirty="0" err="1"/>
              <a:t>coba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pakar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12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penyakit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.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uji</a:t>
            </a:r>
            <a:r>
              <a:rPr lang="en-US" dirty="0"/>
              <a:t> </a:t>
            </a:r>
            <a:r>
              <a:rPr lang="en-US" dirty="0" err="1"/>
              <a:t>coba</a:t>
            </a:r>
            <a:r>
              <a:rPr lang="en-US" dirty="0"/>
              <a:t> </a:t>
            </a:r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dirty="0" err="1"/>
              <a:t>dikomparasi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diberikan</a:t>
            </a:r>
            <a:r>
              <a:rPr lang="en-US" dirty="0"/>
              <a:t> </a:t>
            </a:r>
            <a:r>
              <a:rPr lang="en-US" dirty="0" err="1"/>
              <a:t>bobot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Dokter</a:t>
            </a:r>
            <a:r>
              <a:rPr lang="en-US" dirty="0"/>
              <a:t> </a:t>
            </a:r>
            <a:r>
              <a:rPr lang="en-US" dirty="0" err="1"/>
              <a:t>Spesialis</a:t>
            </a:r>
            <a:r>
              <a:rPr lang="en-US" dirty="0"/>
              <a:t> </a:t>
            </a:r>
            <a:r>
              <a:rPr lang="en-US" dirty="0" err="1"/>
              <a:t>Penyakit</a:t>
            </a:r>
            <a:r>
              <a:rPr lang="en-US" dirty="0"/>
              <a:t> Mata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menghasilkan</a:t>
            </a:r>
            <a:r>
              <a:rPr lang="en-US" dirty="0"/>
              <a:t>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kemiripan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pakar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pakar</a:t>
            </a:r>
            <a:r>
              <a:rPr lang="en-US" dirty="0"/>
              <a:t> </a:t>
            </a:r>
            <a:r>
              <a:rPr lang="en-US" dirty="0" err="1"/>
              <a:t>aslinya</a:t>
            </a:r>
            <a:r>
              <a:rPr lang="en-US" dirty="0"/>
              <a:t> </a:t>
            </a:r>
            <a:r>
              <a:rPr lang="en-US" dirty="0" err="1"/>
              <a:t>sebesar</a:t>
            </a:r>
            <a:r>
              <a:rPr lang="en-US" dirty="0"/>
              <a:t> 81%.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3364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/>
              <a:t>Gangguan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telinga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dialami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orang,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anak-anak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orang </a:t>
            </a:r>
            <a:r>
              <a:rPr lang="en-US" dirty="0" err="1"/>
              <a:t>dewasa</a:t>
            </a:r>
            <a:r>
              <a:rPr lang="en-US" dirty="0"/>
              <a:t>.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telinga</a:t>
            </a:r>
            <a:r>
              <a:rPr lang="en-US" dirty="0"/>
              <a:t> </a:t>
            </a:r>
            <a:r>
              <a:rPr lang="en-US" dirty="0" err="1"/>
              <a:t>terasa</a:t>
            </a:r>
            <a:r>
              <a:rPr lang="en-US" dirty="0"/>
              <a:t> </a:t>
            </a:r>
            <a:r>
              <a:rPr lang="en-US" dirty="0" err="1"/>
              <a:t>sakit</a:t>
            </a:r>
            <a:r>
              <a:rPr lang="en-US" dirty="0"/>
              <a:t>, </a:t>
            </a:r>
            <a:r>
              <a:rPr lang="en-US" dirty="0" err="1"/>
              <a:t>kondisi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menyebabkan</a:t>
            </a:r>
            <a:r>
              <a:rPr lang="en-US" dirty="0"/>
              <a:t> </a:t>
            </a:r>
            <a:r>
              <a:rPr lang="en-US" dirty="0" err="1"/>
              <a:t>penderitanya</a:t>
            </a:r>
            <a:r>
              <a:rPr lang="en-US" dirty="0"/>
              <a:t> </a:t>
            </a:r>
            <a:r>
              <a:rPr lang="en-US" dirty="0" err="1"/>
              <a:t>kehilangan</a:t>
            </a:r>
            <a:r>
              <a:rPr lang="en-US" dirty="0"/>
              <a:t> </a:t>
            </a:r>
            <a:r>
              <a:rPr lang="en-US" dirty="0" err="1"/>
              <a:t>pendengaran</a:t>
            </a:r>
            <a:r>
              <a:rPr lang="en-US" dirty="0"/>
              <a:t>. </a:t>
            </a:r>
            <a:r>
              <a:rPr lang="en-US" dirty="0" err="1"/>
              <a:t>Namun</a:t>
            </a:r>
            <a:r>
              <a:rPr lang="en-US" dirty="0"/>
              <a:t>,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penanganan</a:t>
            </a:r>
            <a:r>
              <a:rPr lang="en-US" dirty="0"/>
              <a:t> yang </a:t>
            </a:r>
            <a:r>
              <a:rPr lang="en-US" dirty="0" err="1"/>
              <a:t>tepat</a:t>
            </a:r>
            <a:r>
              <a:rPr lang="en-US" dirty="0"/>
              <a:t>, </a:t>
            </a:r>
            <a:r>
              <a:rPr lang="en-US" dirty="0" err="1"/>
              <a:t>gangguan</a:t>
            </a:r>
            <a:r>
              <a:rPr lang="en-US" dirty="0"/>
              <a:t> </a:t>
            </a:r>
            <a:r>
              <a:rPr lang="en-US" dirty="0" err="1"/>
              <a:t>telinga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disembuhkan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 err="1"/>
              <a:t>Telinga</a:t>
            </a:r>
            <a:r>
              <a:rPr lang="en-US" dirty="0"/>
              <a:t> </a:t>
            </a:r>
            <a:r>
              <a:rPr lang="en-US" dirty="0" err="1"/>
              <a:t>terdiri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3 </a:t>
            </a:r>
            <a:r>
              <a:rPr lang="en-US" dirty="0" err="1"/>
              <a:t>bagian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telinga</a:t>
            </a:r>
            <a:r>
              <a:rPr lang="en-US" dirty="0"/>
              <a:t> </a:t>
            </a:r>
            <a:r>
              <a:rPr lang="en-US" dirty="0" err="1"/>
              <a:t>luar</a:t>
            </a:r>
            <a:r>
              <a:rPr lang="en-US" dirty="0"/>
              <a:t>, </a:t>
            </a:r>
            <a:r>
              <a:rPr lang="en-US" dirty="0" err="1"/>
              <a:t>telinga</a:t>
            </a:r>
            <a:r>
              <a:rPr lang="en-US" dirty="0"/>
              <a:t> </a:t>
            </a:r>
            <a:r>
              <a:rPr lang="en-US" dirty="0" err="1"/>
              <a:t>tengah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telinga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. </a:t>
            </a:r>
            <a:r>
              <a:rPr lang="en-US" dirty="0" err="1"/>
              <a:t>Ketiga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telinga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masing-masing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menangkap</a:t>
            </a:r>
            <a:r>
              <a:rPr lang="en-US" dirty="0"/>
              <a:t> </a:t>
            </a:r>
            <a:r>
              <a:rPr lang="en-US" dirty="0" err="1"/>
              <a:t>suara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menyalurkannya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otak</a:t>
            </a:r>
            <a:r>
              <a:rPr lang="en-US" dirty="0"/>
              <a:t> agar </a:t>
            </a:r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mendengar</a:t>
            </a:r>
            <a:r>
              <a:rPr lang="en-US" dirty="0"/>
              <a:t>. </a:t>
            </a:r>
            <a:r>
              <a:rPr lang="en-US" dirty="0" err="1"/>
              <a:t>Selain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, </a:t>
            </a:r>
            <a:r>
              <a:rPr lang="en-US" dirty="0" err="1"/>
              <a:t>telinga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berfungsi</a:t>
            </a:r>
            <a:r>
              <a:rPr lang="en-US" dirty="0"/>
              <a:t> </a:t>
            </a:r>
            <a:r>
              <a:rPr lang="en-US" dirty="0" err="1"/>
              <a:t>menjaga</a:t>
            </a:r>
            <a:r>
              <a:rPr lang="en-US" dirty="0"/>
              <a:t> </a:t>
            </a:r>
            <a:r>
              <a:rPr lang="en-US" dirty="0" err="1"/>
              <a:t>keseimbangan</a:t>
            </a:r>
            <a:r>
              <a:rPr lang="en-US" dirty="0"/>
              <a:t> </a:t>
            </a:r>
            <a:r>
              <a:rPr lang="en-US" dirty="0" err="1"/>
              <a:t>tubuh</a:t>
            </a:r>
            <a:r>
              <a:rPr lang="en-US" dirty="0"/>
              <a:t>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Gangguan</a:t>
            </a:r>
            <a:r>
              <a:rPr lang="en-US" dirty="0" smtClean="0"/>
              <a:t> </a:t>
            </a:r>
            <a:r>
              <a:rPr lang="en-US" dirty="0" err="1" smtClean="0"/>
              <a:t>Panca</a:t>
            </a:r>
            <a:r>
              <a:rPr lang="en-US" dirty="0" smtClean="0"/>
              <a:t> </a:t>
            </a:r>
            <a:r>
              <a:rPr lang="en-US" dirty="0" err="1" smtClean="0"/>
              <a:t>indra</a:t>
            </a:r>
            <a:r>
              <a:rPr lang="en-US" dirty="0" smtClean="0"/>
              <a:t> </a:t>
            </a:r>
            <a:r>
              <a:rPr lang="en-US" dirty="0" err="1" smtClean="0"/>
              <a:t>Pendengaran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15418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04800"/>
            <a:ext cx="8534399" cy="6858000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Macam</a:t>
            </a:r>
            <a:r>
              <a:rPr lang="en-US" dirty="0"/>
              <a:t> </a:t>
            </a:r>
            <a:r>
              <a:rPr lang="en-US" dirty="0" err="1"/>
              <a:t>Gangguan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Telinga</a:t>
            </a:r>
            <a:endParaRPr lang="en-US" dirty="0"/>
          </a:p>
          <a:p>
            <a:r>
              <a:rPr lang="en-US" dirty="0"/>
              <a:t>Ada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penyakit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gangguan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telinga</a:t>
            </a:r>
            <a:r>
              <a:rPr lang="en-US" dirty="0"/>
              <a:t>, di </a:t>
            </a:r>
            <a:r>
              <a:rPr lang="en-US" dirty="0" err="1"/>
              <a:t>antaranya</a:t>
            </a:r>
            <a:r>
              <a:rPr lang="en-US" dirty="0"/>
              <a:t>:</a:t>
            </a:r>
          </a:p>
          <a:p>
            <a:endParaRPr lang="en-US" dirty="0"/>
          </a:p>
          <a:p>
            <a:r>
              <a:rPr lang="en-US" dirty="0"/>
              <a:t>1. Otitis </a:t>
            </a:r>
            <a:r>
              <a:rPr lang="en-US" dirty="0" err="1"/>
              <a:t>eksterna</a:t>
            </a:r>
            <a:endParaRPr lang="en-US" dirty="0"/>
          </a:p>
          <a:p>
            <a:r>
              <a:rPr lang="en-US" dirty="0"/>
              <a:t>Otitis </a:t>
            </a:r>
            <a:r>
              <a:rPr lang="en-US" dirty="0" err="1"/>
              <a:t>eksterna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swimmer’s ear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peradangan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telinga</a:t>
            </a:r>
            <a:r>
              <a:rPr lang="en-US" dirty="0"/>
              <a:t> </a:t>
            </a:r>
            <a:r>
              <a:rPr lang="en-US" dirty="0" err="1"/>
              <a:t>luar</a:t>
            </a:r>
            <a:r>
              <a:rPr lang="en-US" dirty="0"/>
              <a:t>. </a:t>
            </a:r>
            <a:r>
              <a:rPr lang="en-US" dirty="0" err="1"/>
              <a:t>Gangguan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telinga</a:t>
            </a:r>
            <a:r>
              <a:rPr lang="en-US" dirty="0"/>
              <a:t> </a:t>
            </a:r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sering</a:t>
            </a:r>
            <a:r>
              <a:rPr lang="en-US" dirty="0"/>
              <a:t> </a:t>
            </a:r>
            <a:r>
              <a:rPr lang="en-US" dirty="0" err="1"/>
              <a:t>kemasukan</a:t>
            </a:r>
            <a:r>
              <a:rPr lang="en-US" dirty="0"/>
              <a:t> air, </a:t>
            </a:r>
            <a:r>
              <a:rPr lang="en-US" dirty="0" err="1"/>
              <a:t>misalnya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berenang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 err="1"/>
              <a:t>Telinga</a:t>
            </a:r>
            <a:r>
              <a:rPr lang="en-US" dirty="0"/>
              <a:t> yang </a:t>
            </a:r>
            <a:r>
              <a:rPr lang="en-US" dirty="0" err="1"/>
              <a:t>sering</a:t>
            </a:r>
            <a:r>
              <a:rPr lang="en-US" dirty="0"/>
              <a:t> </a:t>
            </a:r>
            <a:r>
              <a:rPr lang="en-US" dirty="0" err="1"/>
              <a:t>kemasukan</a:t>
            </a:r>
            <a:r>
              <a:rPr lang="en-US" dirty="0"/>
              <a:t> air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basah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lembap</a:t>
            </a:r>
            <a:r>
              <a:rPr lang="en-US" dirty="0"/>
              <a:t>,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memudahkan</a:t>
            </a:r>
            <a:r>
              <a:rPr lang="en-US" dirty="0"/>
              <a:t> </a:t>
            </a:r>
            <a:r>
              <a:rPr lang="en-US" dirty="0" err="1"/>
              <a:t>bakteri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jamur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mudah</a:t>
            </a:r>
            <a:r>
              <a:rPr lang="en-US" dirty="0"/>
              <a:t> </a:t>
            </a:r>
            <a:r>
              <a:rPr lang="en-US" dirty="0" err="1"/>
              <a:t>berkembang</a:t>
            </a:r>
            <a:r>
              <a:rPr lang="en-US" dirty="0"/>
              <a:t> </a:t>
            </a:r>
            <a:r>
              <a:rPr lang="en-US" dirty="0" err="1"/>
              <a:t>biak</a:t>
            </a:r>
            <a:r>
              <a:rPr lang="en-US" dirty="0"/>
              <a:t> di </a:t>
            </a:r>
            <a:r>
              <a:rPr lang="en-US" dirty="0" err="1"/>
              <a:t>liang</a:t>
            </a:r>
            <a:r>
              <a:rPr lang="en-US" dirty="0"/>
              <a:t> </a:t>
            </a:r>
            <a:r>
              <a:rPr lang="en-US" dirty="0" err="1"/>
              <a:t>telinga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 err="1"/>
              <a:t>Selain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liang</a:t>
            </a:r>
            <a:r>
              <a:rPr lang="en-US" dirty="0"/>
              <a:t> </a:t>
            </a:r>
            <a:r>
              <a:rPr lang="en-US" dirty="0" err="1"/>
              <a:t>telinga</a:t>
            </a:r>
            <a:r>
              <a:rPr lang="en-US" dirty="0"/>
              <a:t> yang </a:t>
            </a:r>
            <a:r>
              <a:rPr lang="en-US" dirty="0" err="1"/>
              <a:t>sering</a:t>
            </a:r>
            <a:r>
              <a:rPr lang="en-US" dirty="0"/>
              <a:t> </a:t>
            </a:r>
            <a:r>
              <a:rPr lang="en-US" dirty="0" err="1"/>
              <a:t>basah</a:t>
            </a:r>
            <a:r>
              <a:rPr lang="en-US" dirty="0"/>
              <a:t>, otitis </a:t>
            </a:r>
            <a:r>
              <a:rPr lang="en-US" dirty="0" err="1"/>
              <a:t>eksterna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disebabkan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lain,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terlalu</a:t>
            </a:r>
            <a:r>
              <a:rPr lang="en-US" dirty="0"/>
              <a:t> </a:t>
            </a:r>
            <a:r>
              <a:rPr lang="en-US" dirty="0" err="1"/>
              <a:t>sering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terlalu</a:t>
            </a:r>
            <a:r>
              <a:rPr lang="en-US" dirty="0"/>
              <a:t> </a:t>
            </a:r>
            <a:r>
              <a:rPr lang="en-US" dirty="0" err="1"/>
              <a:t>kuat</a:t>
            </a:r>
            <a:r>
              <a:rPr lang="en-US" dirty="0"/>
              <a:t> </a:t>
            </a:r>
            <a:r>
              <a:rPr lang="en-US" dirty="0" err="1"/>
              <a:t>membersihkan</a:t>
            </a:r>
            <a:r>
              <a:rPr lang="en-US" dirty="0"/>
              <a:t> </a:t>
            </a:r>
            <a:r>
              <a:rPr lang="en-US" dirty="0" err="1"/>
              <a:t>telinga</a:t>
            </a:r>
            <a:r>
              <a:rPr lang="en-US" dirty="0"/>
              <a:t>, </a:t>
            </a:r>
            <a:r>
              <a:rPr lang="en-US" dirty="0" err="1"/>
              <a:t>luka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cedera</a:t>
            </a:r>
            <a:r>
              <a:rPr lang="en-US" dirty="0"/>
              <a:t>, </a:t>
            </a:r>
            <a:r>
              <a:rPr lang="en-US" dirty="0" err="1"/>
              <a:t>kemasukan</a:t>
            </a:r>
            <a:r>
              <a:rPr lang="en-US" dirty="0"/>
              <a:t> </a:t>
            </a:r>
            <a:r>
              <a:rPr lang="en-US" dirty="0" err="1"/>
              <a:t>benda</a:t>
            </a:r>
            <a:r>
              <a:rPr lang="en-US" dirty="0"/>
              <a:t> </a:t>
            </a:r>
            <a:r>
              <a:rPr lang="en-US" dirty="0" err="1"/>
              <a:t>asing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kulit</a:t>
            </a:r>
            <a:r>
              <a:rPr lang="en-US" dirty="0"/>
              <a:t> </a:t>
            </a:r>
            <a:r>
              <a:rPr lang="en-US" dirty="0" err="1"/>
              <a:t>telinga</a:t>
            </a:r>
            <a:r>
              <a:rPr lang="en-US" dirty="0"/>
              <a:t>, </a:t>
            </a:r>
            <a:r>
              <a:rPr lang="en-US" dirty="0" err="1"/>
              <a:t>misalnya</a:t>
            </a:r>
            <a:r>
              <a:rPr lang="en-US" dirty="0"/>
              <a:t> </a:t>
            </a:r>
            <a:r>
              <a:rPr lang="en-US" dirty="0" err="1"/>
              <a:t>kulit</a:t>
            </a:r>
            <a:r>
              <a:rPr lang="en-US" dirty="0"/>
              <a:t> </a:t>
            </a:r>
            <a:r>
              <a:rPr lang="en-US" dirty="0" err="1"/>
              <a:t>kering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eksim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Otitis </a:t>
            </a:r>
            <a:r>
              <a:rPr lang="en-US" dirty="0" err="1"/>
              <a:t>eksterna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menimbulkan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gejala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:</a:t>
            </a:r>
          </a:p>
          <a:p>
            <a:endParaRPr lang="en-US" dirty="0"/>
          </a:p>
          <a:p>
            <a:r>
              <a:rPr lang="en-US" dirty="0" err="1"/>
              <a:t>Gatal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telinga</a:t>
            </a:r>
            <a:endParaRPr lang="en-US" dirty="0"/>
          </a:p>
          <a:p>
            <a:r>
              <a:rPr lang="en-US" dirty="0" err="1"/>
              <a:t>Sakit</a:t>
            </a:r>
            <a:r>
              <a:rPr lang="en-US" dirty="0"/>
              <a:t>, </a:t>
            </a:r>
            <a:r>
              <a:rPr lang="en-US" dirty="0" err="1"/>
              <a:t>terutama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telinga</a:t>
            </a:r>
            <a:r>
              <a:rPr lang="en-US" dirty="0"/>
              <a:t> </a:t>
            </a:r>
            <a:r>
              <a:rPr lang="en-US" dirty="0" err="1"/>
              <a:t>disentuh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ditarik</a:t>
            </a:r>
            <a:endParaRPr lang="en-US" dirty="0"/>
          </a:p>
          <a:p>
            <a:r>
              <a:rPr lang="en-US" dirty="0" err="1"/>
              <a:t>Telinga</a:t>
            </a:r>
            <a:r>
              <a:rPr lang="en-US" dirty="0"/>
              <a:t> </a:t>
            </a:r>
            <a:r>
              <a:rPr lang="en-US" dirty="0" err="1"/>
              <a:t>tampak</a:t>
            </a:r>
            <a:r>
              <a:rPr lang="en-US" dirty="0"/>
              <a:t> </a:t>
            </a:r>
            <a:r>
              <a:rPr lang="en-US" dirty="0" err="1"/>
              <a:t>kemerahan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bengkak</a:t>
            </a:r>
            <a:endParaRPr lang="en-US" dirty="0"/>
          </a:p>
          <a:p>
            <a:r>
              <a:rPr lang="en-US" dirty="0" err="1"/>
              <a:t>Keluar</a:t>
            </a:r>
            <a:r>
              <a:rPr lang="en-US" dirty="0"/>
              <a:t> </a:t>
            </a:r>
            <a:r>
              <a:rPr lang="en-US" dirty="0" err="1"/>
              <a:t>cairan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telinga</a:t>
            </a:r>
            <a:endParaRPr lang="en-US" dirty="0"/>
          </a:p>
          <a:p>
            <a:r>
              <a:rPr lang="en-US" dirty="0" err="1"/>
              <a:t>Gangguan</a:t>
            </a:r>
            <a:r>
              <a:rPr lang="en-US" dirty="0"/>
              <a:t> </a:t>
            </a:r>
            <a:r>
              <a:rPr lang="en-US" dirty="0" err="1"/>
              <a:t>pendengaran</a:t>
            </a:r>
            <a:endParaRPr lang="en-US" dirty="0"/>
          </a:p>
          <a:p>
            <a:r>
              <a:rPr lang="en-US" dirty="0" err="1"/>
              <a:t>Telinga</a:t>
            </a:r>
            <a:r>
              <a:rPr lang="en-US" dirty="0"/>
              <a:t> </a:t>
            </a:r>
            <a:r>
              <a:rPr lang="en-US" dirty="0" err="1"/>
              <a:t>terasa</a:t>
            </a:r>
            <a:r>
              <a:rPr lang="en-US" dirty="0"/>
              <a:t> </a:t>
            </a:r>
            <a:r>
              <a:rPr lang="en-US" dirty="0" err="1"/>
              <a:t>penuh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tersumbat</a:t>
            </a:r>
            <a:endParaRPr lang="en-US" dirty="0"/>
          </a:p>
          <a:p>
            <a:r>
              <a:rPr lang="en-US" dirty="0" err="1"/>
              <a:t>Demam</a:t>
            </a:r>
            <a:endParaRPr lang="en-US" dirty="0"/>
          </a:p>
          <a:p>
            <a:r>
              <a:rPr lang="en-US" dirty="0" err="1"/>
              <a:t>Muncul</a:t>
            </a:r>
            <a:r>
              <a:rPr lang="en-US" dirty="0"/>
              <a:t> </a:t>
            </a:r>
            <a:r>
              <a:rPr lang="en-US" dirty="0" err="1"/>
              <a:t>benjolan</a:t>
            </a:r>
            <a:r>
              <a:rPr lang="en-US" dirty="0"/>
              <a:t> di </a:t>
            </a:r>
            <a:r>
              <a:rPr lang="en-US" dirty="0" err="1"/>
              <a:t>leher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sekitar</a:t>
            </a:r>
            <a:r>
              <a:rPr lang="en-US" dirty="0"/>
              <a:t> </a:t>
            </a:r>
            <a:r>
              <a:rPr lang="en-US" dirty="0" err="1"/>
              <a:t>telinga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pembengkakan</a:t>
            </a:r>
            <a:r>
              <a:rPr lang="en-US" dirty="0"/>
              <a:t> </a:t>
            </a:r>
            <a:r>
              <a:rPr lang="en-US" dirty="0" err="1"/>
              <a:t>kelenjar</a:t>
            </a:r>
            <a:r>
              <a:rPr lang="en-US" dirty="0"/>
              <a:t> </a:t>
            </a:r>
            <a:r>
              <a:rPr lang="en-US" dirty="0" err="1"/>
              <a:t>getah</a:t>
            </a:r>
            <a:r>
              <a:rPr lang="en-US" dirty="0"/>
              <a:t> </a:t>
            </a:r>
            <a:r>
              <a:rPr lang="en-US" dirty="0" err="1"/>
              <a:t>bening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1826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1" y="304800"/>
            <a:ext cx="7823200" cy="5821363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2. Otitis media</a:t>
            </a:r>
          </a:p>
          <a:p>
            <a:r>
              <a:rPr lang="en-US" dirty="0"/>
              <a:t>Otitis media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gangguan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telinga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tengah</a:t>
            </a:r>
            <a:r>
              <a:rPr lang="en-US" dirty="0"/>
              <a:t> yang </a:t>
            </a:r>
            <a:r>
              <a:rPr lang="en-US" dirty="0" err="1"/>
              <a:t>disebabkan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infeksi</a:t>
            </a:r>
            <a:r>
              <a:rPr lang="en-US" dirty="0"/>
              <a:t> virus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bakteri</a:t>
            </a:r>
            <a:r>
              <a:rPr lang="en-US" dirty="0"/>
              <a:t>. Otitis media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sering</a:t>
            </a:r>
            <a:r>
              <a:rPr lang="en-US" dirty="0"/>
              <a:t> </a:t>
            </a:r>
            <a:r>
              <a:rPr lang="en-US" dirty="0" err="1"/>
              <a:t>dialami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anak-anak</a:t>
            </a:r>
            <a:r>
              <a:rPr lang="en-US" dirty="0"/>
              <a:t> </a:t>
            </a:r>
            <a:r>
              <a:rPr lang="en-US" dirty="0" err="1"/>
              <a:t>dibandingkan</a:t>
            </a:r>
            <a:r>
              <a:rPr lang="en-US" dirty="0"/>
              <a:t> orang </a:t>
            </a:r>
            <a:r>
              <a:rPr lang="en-US" dirty="0" err="1"/>
              <a:t>dewasa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 err="1"/>
              <a:t>Gejala</a:t>
            </a:r>
            <a:r>
              <a:rPr lang="en-US" dirty="0"/>
              <a:t> yang </a:t>
            </a:r>
            <a:r>
              <a:rPr lang="en-US" dirty="0" err="1"/>
              <a:t>ditimbulkan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otitis media </a:t>
            </a:r>
            <a:r>
              <a:rPr lang="en-US" dirty="0" err="1"/>
              <a:t>antara</a:t>
            </a:r>
            <a:r>
              <a:rPr lang="en-US" dirty="0"/>
              <a:t> lain </a:t>
            </a:r>
            <a:r>
              <a:rPr lang="en-US" dirty="0" err="1"/>
              <a:t>sakit</a:t>
            </a:r>
            <a:r>
              <a:rPr lang="en-US" dirty="0"/>
              <a:t> </a:t>
            </a:r>
            <a:r>
              <a:rPr lang="en-US" dirty="0" err="1"/>
              <a:t>telinga</a:t>
            </a:r>
            <a:r>
              <a:rPr lang="en-US" dirty="0"/>
              <a:t>, </a:t>
            </a:r>
            <a:r>
              <a:rPr lang="en-US" dirty="0" err="1"/>
              <a:t>gangguan</a:t>
            </a:r>
            <a:r>
              <a:rPr lang="en-US" dirty="0"/>
              <a:t> </a:t>
            </a:r>
            <a:r>
              <a:rPr lang="en-US" dirty="0" err="1"/>
              <a:t>pendengaran</a:t>
            </a:r>
            <a:r>
              <a:rPr lang="en-US" dirty="0"/>
              <a:t>, </a:t>
            </a:r>
            <a:r>
              <a:rPr lang="en-US" dirty="0" err="1"/>
              <a:t>demam</a:t>
            </a:r>
            <a:r>
              <a:rPr lang="en-US" dirty="0"/>
              <a:t>,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keluarnya</a:t>
            </a:r>
            <a:r>
              <a:rPr lang="en-US" dirty="0"/>
              <a:t> </a:t>
            </a:r>
            <a:r>
              <a:rPr lang="en-US" dirty="0" err="1"/>
              <a:t>cairan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telinga</a:t>
            </a:r>
            <a:r>
              <a:rPr lang="en-US" dirty="0"/>
              <a:t> yang </a:t>
            </a:r>
            <a:r>
              <a:rPr lang="en-US" dirty="0" err="1"/>
              <a:t>berwarna</a:t>
            </a:r>
            <a:r>
              <a:rPr lang="en-US" dirty="0"/>
              <a:t> </a:t>
            </a:r>
            <a:r>
              <a:rPr lang="en-US" dirty="0" err="1"/>
              <a:t>kekuningan</a:t>
            </a:r>
            <a:r>
              <a:rPr lang="en-US" dirty="0"/>
              <a:t>, </a:t>
            </a:r>
            <a:r>
              <a:rPr lang="en-US" dirty="0" err="1"/>
              <a:t>kehijauan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kecokelatan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berbau</a:t>
            </a:r>
            <a:r>
              <a:rPr lang="en-US" dirty="0"/>
              <a:t> </a:t>
            </a:r>
            <a:r>
              <a:rPr lang="en-US" dirty="0" err="1"/>
              <a:t>busuk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3. Otitis </a:t>
            </a:r>
            <a:r>
              <a:rPr lang="en-US" dirty="0" err="1"/>
              <a:t>interna</a:t>
            </a:r>
            <a:endParaRPr lang="en-US" dirty="0"/>
          </a:p>
          <a:p>
            <a:r>
              <a:rPr lang="en-US" dirty="0"/>
              <a:t>Otitis </a:t>
            </a:r>
            <a:r>
              <a:rPr lang="en-US" dirty="0" err="1"/>
              <a:t>interna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infeksi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telinga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yang </a:t>
            </a:r>
            <a:r>
              <a:rPr lang="en-US" dirty="0" err="1"/>
              <a:t>mengendalikan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pendengaran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menjaga</a:t>
            </a:r>
            <a:r>
              <a:rPr lang="en-US" dirty="0"/>
              <a:t> </a:t>
            </a:r>
            <a:r>
              <a:rPr lang="en-US" dirty="0" err="1"/>
              <a:t>keseimbangan</a:t>
            </a:r>
            <a:r>
              <a:rPr lang="en-US" dirty="0"/>
              <a:t> </a:t>
            </a:r>
            <a:r>
              <a:rPr lang="en-US" dirty="0" err="1"/>
              <a:t>tubuh</a:t>
            </a:r>
            <a:r>
              <a:rPr lang="en-US" dirty="0"/>
              <a:t>. </a:t>
            </a:r>
            <a:r>
              <a:rPr lang="en-US" dirty="0" err="1"/>
              <a:t>Gangguan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telinga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akibat</a:t>
            </a:r>
            <a:r>
              <a:rPr lang="en-US" dirty="0"/>
              <a:t> otitis media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diobati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infeksi</a:t>
            </a:r>
            <a:r>
              <a:rPr lang="en-US" dirty="0"/>
              <a:t> virus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bakteri</a:t>
            </a:r>
            <a:r>
              <a:rPr lang="en-US" dirty="0"/>
              <a:t> di </a:t>
            </a:r>
            <a:r>
              <a:rPr lang="en-US" dirty="0" err="1"/>
              <a:t>telinga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 err="1"/>
              <a:t>Gejala</a:t>
            </a:r>
            <a:r>
              <a:rPr lang="en-US" dirty="0"/>
              <a:t> </a:t>
            </a:r>
            <a:r>
              <a:rPr lang="en-US" dirty="0" err="1"/>
              <a:t>infeksi</a:t>
            </a:r>
            <a:r>
              <a:rPr lang="en-US" dirty="0"/>
              <a:t> </a:t>
            </a:r>
            <a:r>
              <a:rPr lang="en-US" dirty="0" err="1"/>
              <a:t>telinga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meliputi</a:t>
            </a:r>
            <a:r>
              <a:rPr lang="en-US" dirty="0"/>
              <a:t> vertigo, </a:t>
            </a:r>
            <a:r>
              <a:rPr lang="en-US" dirty="0" err="1"/>
              <a:t>pusing</a:t>
            </a:r>
            <a:r>
              <a:rPr lang="en-US" dirty="0"/>
              <a:t>, </a:t>
            </a:r>
            <a:r>
              <a:rPr lang="en-US" dirty="0" err="1"/>
              <a:t>sulit</a:t>
            </a:r>
            <a:r>
              <a:rPr lang="en-US" dirty="0"/>
              <a:t> </a:t>
            </a:r>
            <a:r>
              <a:rPr lang="en-US" dirty="0" err="1"/>
              <a:t>berdiri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duduk</a:t>
            </a:r>
            <a:r>
              <a:rPr lang="en-US" dirty="0"/>
              <a:t>, </a:t>
            </a:r>
            <a:r>
              <a:rPr lang="en-US" dirty="0" err="1"/>
              <a:t>mual</a:t>
            </a:r>
            <a:r>
              <a:rPr lang="en-US" dirty="0"/>
              <a:t>, </a:t>
            </a:r>
            <a:r>
              <a:rPr lang="en-US" dirty="0" err="1"/>
              <a:t>muntah</a:t>
            </a:r>
            <a:r>
              <a:rPr lang="en-US" dirty="0"/>
              <a:t>, </a:t>
            </a:r>
            <a:r>
              <a:rPr lang="en-US" dirty="0" err="1"/>
              <a:t>telinga</a:t>
            </a:r>
            <a:r>
              <a:rPr lang="en-US" dirty="0"/>
              <a:t> </a:t>
            </a:r>
            <a:r>
              <a:rPr lang="en-US" dirty="0" err="1"/>
              <a:t>berdenging</a:t>
            </a:r>
            <a:r>
              <a:rPr lang="en-US" dirty="0"/>
              <a:t>, </a:t>
            </a:r>
            <a:r>
              <a:rPr lang="en-US" dirty="0" err="1"/>
              <a:t>sakit</a:t>
            </a:r>
            <a:r>
              <a:rPr lang="en-US" dirty="0"/>
              <a:t> </a:t>
            </a:r>
            <a:r>
              <a:rPr lang="en-US" dirty="0" err="1"/>
              <a:t>telinga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kehilangan</a:t>
            </a:r>
            <a:r>
              <a:rPr lang="en-US" dirty="0"/>
              <a:t> </a:t>
            </a:r>
            <a:r>
              <a:rPr lang="en-US" dirty="0" err="1"/>
              <a:t>pendengaran</a:t>
            </a:r>
            <a:r>
              <a:rPr lang="en-US" dirty="0"/>
              <a:t>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1447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304800"/>
            <a:ext cx="7408333" cy="6553200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4. </a:t>
            </a:r>
            <a:r>
              <a:rPr lang="en-US" dirty="0" err="1"/>
              <a:t>Gendang</a:t>
            </a:r>
            <a:r>
              <a:rPr lang="en-US" dirty="0"/>
              <a:t> </a:t>
            </a:r>
            <a:r>
              <a:rPr lang="en-US" dirty="0" err="1"/>
              <a:t>telinga</a:t>
            </a:r>
            <a:r>
              <a:rPr lang="en-US" dirty="0"/>
              <a:t> </a:t>
            </a:r>
            <a:r>
              <a:rPr lang="en-US" dirty="0" err="1"/>
              <a:t>pecah</a:t>
            </a:r>
            <a:endParaRPr lang="en-US" dirty="0"/>
          </a:p>
          <a:p>
            <a:r>
              <a:rPr lang="en-US" dirty="0" err="1"/>
              <a:t>Gendang</a:t>
            </a:r>
            <a:r>
              <a:rPr lang="en-US" dirty="0"/>
              <a:t> </a:t>
            </a:r>
            <a:r>
              <a:rPr lang="en-US" dirty="0" err="1"/>
              <a:t>telinga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membran</a:t>
            </a:r>
            <a:r>
              <a:rPr lang="en-US" dirty="0"/>
              <a:t> timpani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selaput</a:t>
            </a:r>
            <a:r>
              <a:rPr lang="en-US" dirty="0"/>
              <a:t> tipis yang </a:t>
            </a:r>
            <a:r>
              <a:rPr lang="en-US" dirty="0" err="1"/>
              <a:t>memisahkan</a:t>
            </a:r>
            <a:r>
              <a:rPr lang="en-US" dirty="0"/>
              <a:t> </a:t>
            </a:r>
            <a:r>
              <a:rPr lang="en-US" dirty="0" err="1"/>
              <a:t>saluran</a:t>
            </a:r>
            <a:r>
              <a:rPr lang="en-US" dirty="0"/>
              <a:t> </a:t>
            </a:r>
            <a:r>
              <a:rPr lang="en-US" dirty="0" err="1"/>
              <a:t>telinga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telinga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tengah</a:t>
            </a:r>
            <a:r>
              <a:rPr lang="en-US" dirty="0"/>
              <a:t>.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gangguan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telinga</a:t>
            </a:r>
            <a:r>
              <a:rPr lang="en-US" dirty="0"/>
              <a:t>, </a:t>
            </a:r>
            <a:r>
              <a:rPr lang="en-US" dirty="0" err="1"/>
              <a:t>gendang</a:t>
            </a:r>
            <a:r>
              <a:rPr lang="en-US" dirty="0"/>
              <a:t> </a:t>
            </a:r>
            <a:r>
              <a:rPr lang="en-US" dirty="0" err="1"/>
              <a:t>telinga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saja</a:t>
            </a:r>
            <a:r>
              <a:rPr lang="en-US" dirty="0"/>
              <a:t> </a:t>
            </a:r>
            <a:r>
              <a:rPr lang="en-US" dirty="0" err="1"/>
              <a:t>pecah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Ada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menyebabkan</a:t>
            </a:r>
            <a:r>
              <a:rPr lang="en-US" dirty="0"/>
              <a:t> </a:t>
            </a:r>
            <a:r>
              <a:rPr lang="en-US" dirty="0" err="1"/>
              <a:t>gendang</a:t>
            </a:r>
            <a:r>
              <a:rPr lang="en-US" dirty="0"/>
              <a:t> </a:t>
            </a:r>
            <a:r>
              <a:rPr lang="en-US" dirty="0" err="1"/>
              <a:t>telinga</a:t>
            </a:r>
            <a:r>
              <a:rPr lang="en-US" dirty="0"/>
              <a:t> </a:t>
            </a:r>
            <a:r>
              <a:rPr lang="en-US" dirty="0" err="1"/>
              <a:t>pecah</a:t>
            </a:r>
            <a:r>
              <a:rPr lang="en-US" dirty="0"/>
              <a:t>, di </a:t>
            </a:r>
            <a:r>
              <a:rPr lang="en-US" dirty="0" err="1"/>
              <a:t>antaranya</a:t>
            </a:r>
            <a:r>
              <a:rPr lang="en-US" dirty="0"/>
              <a:t>:</a:t>
            </a:r>
          </a:p>
          <a:p>
            <a:endParaRPr lang="en-US" dirty="0"/>
          </a:p>
          <a:p>
            <a:r>
              <a:rPr lang="en-US" dirty="0" err="1"/>
              <a:t>Infeksi</a:t>
            </a:r>
            <a:r>
              <a:rPr lang="en-US" dirty="0"/>
              <a:t> </a:t>
            </a:r>
            <a:r>
              <a:rPr lang="en-US" dirty="0" err="1"/>
              <a:t>telinga</a:t>
            </a:r>
            <a:r>
              <a:rPr lang="en-US" dirty="0"/>
              <a:t> </a:t>
            </a:r>
            <a:r>
              <a:rPr lang="en-US" dirty="0" err="1"/>
              <a:t>tengah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otitis media </a:t>
            </a:r>
            <a:r>
              <a:rPr lang="en-US" dirty="0" err="1"/>
              <a:t>parah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diobati</a:t>
            </a:r>
            <a:endParaRPr lang="en-US" dirty="0"/>
          </a:p>
          <a:p>
            <a:r>
              <a:rPr lang="en-US" dirty="0" err="1"/>
              <a:t>Telinga</a:t>
            </a:r>
            <a:r>
              <a:rPr lang="en-US" dirty="0"/>
              <a:t> </a:t>
            </a:r>
            <a:r>
              <a:rPr lang="en-US" dirty="0" err="1"/>
              <a:t>kemasukan</a:t>
            </a:r>
            <a:r>
              <a:rPr lang="en-US" dirty="0"/>
              <a:t> </a:t>
            </a:r>
            <a:r>
              <a:rPr lang="en-US" dirty="0" err="1"/>
              <a:t>benda</a:t>
            </a:r>
            <a:r>
              <a:rPr lang="en-US" dirty="0"/>
              <a:t> </a:t>
            </a:r>
            <a:r>
              <a:rPr lang="en-US" dirty="0" err="1"/>
              <a:t>asing</a:t>
            </a:r>
            <a:endParaRPr lang="en-US" dirty="0"/>
          </a:p>
          <a:p>
            <a:r>
              <a:rPr lang="en-US" dirty="0" err="1"/>
              <a:t>Kebiasaan</a:t>
            </a:r>
            <a:r>
              <a:rPr lang="en-US" dirty="0"/>
              <a:t> </a:t>
            </a:r>
            <a:r>
              <a:rPr lang="en-US" dirty="0" err="1"/>
              <a:t>mengorek</a:t>
            </a:r>
            <a:r>
              <a:rPr lang="en-US" dirty="0"/>
              <a:t> </a:t>
            </a:r>
            <a:r>
              <a:rPr lang="en-US" dirty="0" err="1"/>
              <a:t>telinga</a:t>
            </a:r>
            <a:r>
              <a:rPr lang="en-US" dirty="0"/>
              <a:t> </a:t>
            </a:r>
            <a:r>
              <a:rPr lang="en-US" dirty="0" err="1"/>
              <a:t>terlalu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benda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, </a:t>
            </a:r>
            <a:r>
              <a:rPr lang="en-US" dirty="0" err="1"/>
              <a:t>seperti</a:t>
            </a:r>
            <a:r>
              <a:rPr lang="en-US" dirty="0"/>
              <a:t> cotton bud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tusuk</a:t>
            </a:r>
            <a:r>
              <a:rPr lang="en-US" dirty="0"/>
              <a:t> </a:t>
            </a:r>
            <a:r>
              <a:rPr lang="en-US" dirty="0" err="1"/>
              <a:t>gigi</a:t>
            </a:r>
            <a:endParaRPr lang="en-US" dirty="0"/>
          </a:p>
          <a:p>
            <a:r>
              <a:rPr lang="en-US" dirty="0" err="1"/>
              <a:t>Suara</a:t>
            </a:r>
            <a:r>
              <a:rPr lang="en-US" dirty="0"/>
              <a:t> yang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keras</a:t>
            </a:r>
            <a:r>
              <a:rPr lang="en-US" dirty="0"/>
              <a:t>,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ledakan</a:t>
            </a:r>
            <a:endParaRPr lang="en-US" dirty="0"/>
          </a:p>
          <a:p>
            <a:r>
              <a:rPr lang="en-US" dirty="0" err="1"/>
              <a:t>Benturan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cedera</a:t>
            </a:r>
            <a:r>
              <a:rPr lang="en-US" dirty="0"/>
              <a:t> di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kepala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telinga</a:t>
            </a:r>
            <a:endParaRPr lang="en-US" dirty="0"/>
          </a:p>
          <a:p>
            <a:r>
              <a:rPr lang="en-US" dirty="0"/>
              <a:t>Barotrauma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perubahan</a:t>
            </a:r>
            <a:r>
              <a:rPr lang="en-US" dirty="0"/>
              <a:t> </a:t>
            </a:r>
            <a:r>
              <a:rPr lang="en-US" dirty="0" err="1"/>
              <a:t>tekanan</a:t>
            </a:r>
            <a:r>
              <a:rPr lang="en-US" dirty="0"/>
              <a:t> </a:t>
            </a:r>
            <a:r>
              <a:rPr lang="en-US" dirty="0" err="1"/>
              <a:t>udara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mendadak</a:t>
            </a:r>
            <a:r>
              <a:rPr lang="en-US" dirty="0"/>
              <a:t>, </a:t>
            </a:r>
            <a:r>
              <a:rPr lang="en-US" dirty="0" err="1"/>
              <a:t>misalnya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pesawat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menyelam</a:t>
            </a:r>
            <a:endParaRPr lang="en-US" dirty="0"/>
          </a:p>
          <a:p>
            <a:r>
              <a:rPr lang="en-US" dirty="0" err="1"/>
              <a:t>Gendang</a:t>
            </a:r>
            <a:r>
              <a:rPr lang="en-US" dirty="0"/>
              <a:t> </a:t>
            </a:r>
            <a:r>
              <a:rPr lang="en-US" dirty="0" err="1"/>
              <a:t>telinga</a:t>
            </a:r>
            <a:r>
              <a:rPr lang="en-US" dirty="0"/>
              <a:t> </a:t>
            </a:r>
            <a:r>
              <a:rPr lang="en-US" dirty="0" err="1"/>
              <a:t>pecah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menimbulkan</a:t>
            </a:r>
            <a:r>
              <a:rPr lang="en-US" dirty="0"/>
              <a:t> </a:t>
            </a:r>
            <a:r>
              <a:rPr lang="en-US" dirty="0" err="1"/>
              <a:t>gejala</a:t>
            </a:r>
            <a:r>
              <a:rPr lang="en-US" dirty="0"/>
              <a:t> </a:t>
            </a:r>
            <a:r>
              <a:rPr lang="en-US" dirty="0" err="1"/>
              <a:t>berupa</a:t>
            </a:r>
            <a:r>
              <a:rPr lang="en-US" dirty="0"/>
              <a:t> </a:t>
            </a:r>
            <a:r>
              <a:rPr lang="en-US" dirty="0" err="1"/>
              <a:t>sakit</a:t>
            </a:r>
            <a:r>
              <a:rPr lang="en-US" dirty="0"/>
              <a:t> </a:t>
            </a:r>
            <a:r>
              <a:rPr lang="en-US" dirty="0" err="1"/>
              <a:t>telinga</a:t>
            </a:r>
            <a:r>
              <a:rPr lang="en-US" dirty="0"/>
              <a:t>, </a:t>
            </a:r>
            <a:r>
              <a:rPr lang="en-US" dirty="0" err="1"/>
              <a:t>keluar</a:t>
            </a:r>
            <a:r>
              <a:rPr lang="en-US" dirty="0"/>
              <a:t> </a:t>
            </a:r>
            <a:r>
              <a:rPr lang="en-US" dirty="0" err="1"/>
              <a:t>cairan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telinga</a:t>
            </a:r>
            <a:r>
              <a:rPr lang="en-US" dirty="0"/>
              <a:t>, </a:t>
            </a:r>
            <a:r>
              <a:rPr lang="en-US" dirty="0" err="1"/>
              <a:t>gangguan</a:t>
            </a:r>
            <a:r>
              <a:rPr lang="en-US" dirty="0"/>
              <a:t> </a:t>
            </a:r>
            <a:r>
              <a:rPr lang="en-US" dirty="0" err="1"/>
              <a:t>pendengaran</a:t>
            </a:r>
            <a:r>
              <a:rPr lang="en-US" dirty="0"/>
              <a:t>, </a:t>
            </a:r>
            <a:r>
              <a:rPr lang="en-US" dirty="0" err="1"/>
              <a:t>telinga</a:t>
            </a:r>
            <a:r>
              <a:rPr lang="en-US" dirty="0"/>
              <a:t> </a:t>
            </a:r>
            <a:r>
              <a:rPr lang="en-US" dirty="0" err="1"/>
              <a:t>berdenging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vertigo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pusing</a:t>
            </a:r>
            <a:r>
              <a:rPr lang="en-US" dirty="0"/>
              <a:t> </a:t>
            </a:r>
            <a:r>
              <a:rPr lang="en-US" dirty="0" err="1"/>
              <a:t>berputar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5. </a:t>
            </a:r>
            <a:r>
              <a:rPr lang="en-US" dirty="0" err="1"/>
              <a:t>Telinga</a:t>
            </a:r>
            <a:r>
              <a:rPr lang="en-US" dirty="0"/>
              <a:t> </a:t>
            </a:r>
            <a:r>
              <a:rPr lang="en-US" dirty="0" err="1"/>
              <a:t>berdenging</a:t>
            </a:r>
            <a:endParaRPr lang="en-US" dirty="0"/>
          </a:p>
          <a:p>
            <a:r>
              <a:rPr lang="en-US" dirty="0" err="1"/>
              <a:t>Telinga</a:t>
            </a:r>
            <a:r>
              <a:rPr lang="en-US" dirty="0"/>
              <a:t> </a:t>
            </a:r>
            <a:r>
              <a:rPr lang="en-US" dirty="0" err="1"/>
              <a:t>berdenging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tinnitus </a:t>
            </a:r>
            <a:r>
              <a:rPr lang="en-US" dirty="0" err="1"/>
              <a:t>ditandai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sensasi</a:t>
            </a:r>
            <a:r>
              <a:rPr lang="en-US" dirty="0"/>
              <a:t> </a:t>
            </a:r>
            <a:r>
              <a:rPr lang="en-US" dirty="0" err="1"/>
              <a:t>berdenging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telinga</a:t>
            </a:r>
            <a:r>
              <a:rPr lang="en-US" dirty="0"/>
              <a:t>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berlangsung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singkat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lama. </a:t>
            </a:r>
            <a:r>
              <a:rPr lang="en-US" dirty="0" err="1"/>
              <a:t>Gangguan</a:t>
            </a:r>
            <a:r>
              <a:rPr lang="en-US" dirty="0"/>
              <a:t> </a:t>
            </a:r>
            <a:r>
              <a:rPr lang="en-US" dirty="0" err="1"/>
              <a:t>telinga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disebabkan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, </a:t>
            </a:r>
            <a:r>
              <a:rPr lang="en-US" dirty="0" err="1"/>
              <a:t>antara</a:t>
            </a:r>
            <a:r>
              <a:rPr lang="en-US" dirty="0"/>
              <a:t> lain:</a:t>
            </a:r>
          </a:p>
          <a:p>
            <a:endParaRPr lang="en-US" dirty="0"/>
          </a:p>
          <a:p>
            <a:r>
              <a:rPr lang="en-US" dirty="0" err="1"/>
              <a:t>Gangguan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sel</a:t>
            </a:r>
            <a:r>
              <a:rPr lang="en-US" dirty="0"/>
              <a:t> </a:t>
            </a:r>
            <a:r>
              <a:rPr lang="en-US" dirty="0" err="1"/>
              <a:t>saraf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telinga</a:t>
            </a:r>
            <a:endParaRPr lang="en-US" dirty="0"/>
          </a:p>
          <a:p>
            <a:r>
              <a:rPr lang="en-US" dirty="0" err="1"/>
              <a:t>Penuaan</a:t>
            </a:r>
            <a:endParaRPr lang="en-US" dirty="0"/>
          </a:p>
          <a:p>
            <a:r>
              <a:rPr lang="en-US" dirty="0" err="1"/>
              <a:t>Kebiasaan</a:t>
            </a:r>
            <a:r>
              <a:rPr lang="en-US" dirty="0"/>
              <a:t> </a:t>
            </a:r>
            <a:r>
              <a:rPr lang="en-US" dirty="0" err="1"/>
              <a:t>mendengar</a:t>
            </a:r>
            <a:r>
              <a:rPr lang="en-US" dirty="0"/>
              <a:t> </a:t>
            </a:r>
            <a:r>
              <a:rPr lang="en-US" dirty="0" err="1"/>
              <a:t>suara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volume </a:t>
            </a:r>
            <a:r>
              <a:rPr lang="en-US" dirty="0" err="1"/>
              <a:t>kencang</a:t>
            </a:r>
            <a:r>
              <a:rPr lang="en-US" dirty="0"/>
              <a:t>,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jangka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sebentar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lama</a:t>
            </a:r>
          </a:p>
          <a:p>
            <a:r>
              <a:rPr lang="en-US" dirty="0" err="1"/>
              <a:t>Penyumbatan</a:t>
            </a:r>
            <a:r>
              <a:rPr lang="en-US" dirty="0"/>
              <a:t> </a:t>
            </a:r>
            <a:r>
              <a:rPr lang="en-US" dirty="0" err="1"/>
              <a:t>kotoran</a:t>
            </a:r>
            <a:r>
              <a:rPr lang="en-US" dirty="0"/>
              <a:t> </a:t>
            </a:r>
            <a:r>
              <a:rPr lang="en-US" dirty="0" err="1"/>
              <a:t>telinga</a:t>
            </a:r>
            <a:endParaRPr lang="en-US" dirty="0"/>
          </a:p>
          <a:p>
            <a:r>
              <a:rPr lang="en-US" dirty="0" err="1"/>
              <a:t>Tulang</a:t>
            </a:r>
            <a:r>
              <a:rPr lang="en-US" dirty="0"/>
              <a:t> </a:t>
            </a:r>
            <a:r>
              <a:rPr lang="en-US" dirty="0" err="1"/>
              <a:t>telinga</a:t>
            </a:r>
            <a:r>
              <a:rPr lang="en-US" dirty="0"/>
              <a:t> </a:t>
            </a:r>
            <a:r>
              <a:rPr lang="en-US" dirty="0" err="1"/>
              <a:t>mengeras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8811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22</TotalTime>
  <Words>1715</Words>
  <Application>Microsoft Office PowerPoint</Application>
  <PresentationFormat>On-screen Show (4:3)</PresentationFormat>
  <Paragraphs>114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Waveform</vt:lpstr>
      <vt:lpstr>MENGKAJI TENTANG PERMASALAHAN ATAU PENYAKIT TENTANG INDRA PENGLIHATAN DAN PENDENGARAN</vt:lpstr>
      <vt:lpstr>PowerPoint Presentation</vt:lpstr>
      <vt:lpstr>PowerPoint Presentation</vt:lpstr>
      <vt:lpstr>PowerPoint Presentation</vt:lpstr>
      <vt:lpstr>PowerPoint Presentation</vt:lpstr>
      <vt:lpstr>Gangguan Panca indra Pendengaran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TERIMAKASIH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MENGKAJI TENTANG PERMASALAHAN ATAU PENYAKIT TENTANG INDRA PENGLIHATAN DAN PENDENGARAN</dc:title>
  <dc:creator>ASUS</dc:creator>
  <cp:lastModifiedBy>ASUS</cp:lastModifiedBy>
  <cp:revision>3</cp:revision>
  <dcterms:created xsi:type="dcterms:W3CDTF">2022-01-22T00:22:00Z</dcterms:created>
  <dcterms:modified xsi:type="dcterms:W3CDTF">2022-01-22T00:44:58Z</dcterms:modified>
</cp:coreProperties>
</file>