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0" autoAdjust="0"/>
    <p:restoredTop sz="94660"/>
  </p:normalViewPr>
  <p:slideViewPr>
    <p:cSldViewPr snapToGrid="0">
      <p:cViewPr varScale="1">
        <p:scale>
          <a:sx n="69" d="100"/>
          <a:sy n="69" d="100"/>
        </p:scale>
        <p:origin x="84"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1/22/2022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18704" y="2140526"/>
            <a:ext cx="8915399" cy="2262781"/>
          </a:xfrm>
        </p:spPr>
        <p:txBody>
          <a:bodyPr>
            <a:normAutofit/>
          </a:bodyPr>
          <a:lstStyle/>
          <a:p>
            <a:r>
              <a:rPr lang="en-US" sz="3800" b="1" dirty="0" smtClean="0"/>
              <a:t>PERMASALAHAN/PENYAKIT INDRA PENGLIHATAN DAN PENDENGARAN</a:t>
            </a:r>
            <a:endParaRPr lang="en-US" sz="3800" b="1" dirty="0"/>
          </a:p>
        </p:txBody>
      </p:sp>
      <p:sp>
        <p:nvSpPr>
          <p:cNvPr id="3" name="Subtitle 2"/>
          <p:cNvSpPr>
            <a:spLocks noGrp="1"/>
          </p:cNvSpPr>
          <p:nvPr>
            <p:ph type="subTitle" idx="1"/>
          </p:nvPr>
        </p:nvSpPr>
        <p:spPr>
          <a:xfrm>
            <a:off x="8186450" y="5731717"/>
            <a:ext cx="4005550" cy="1126283"/>
          </a:xfrm>
        </p:spPr>
        <p:txBody>
          <a:bodyPr/>
          <a:lstStyle/>
          <a:p>
            <a:r>
              <a:rPr lang="en-US" dirty="0" smtClean="0"/>
              <a:t>NAMA	: SABILLA RATU CETRIN</a:t>
            </a:r>
          </a:p>
          <a:p>
            <a:r>
              <a:rPr lang="en-US" dirty="0" smtClean="0"/>
              <a:t>NIM		: 2110101078</a:t>
            </a:r>
            <a:endParaRPr lang="en-US" dirty="0"/>
          </a:p>
        </p:txBody>
      </p:sp>
    </p:spTree>
    <p:extLst>
      <p:ext uri="{BB962C8B-B14F-4D97-AF65-F5344CB8AC3E}">
        <p14:creationId xmlns:p14="http://schemas.microsoft.com/office/powerpoint/2010/main" val="14806663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589212" y="263236"/>
            <a:ext cx="9422679" cy="6331528"/>
          </a:xfrm>
        </p:spPr>
        <p:txBody>
          <a:bodyPr/>
          <a:lstStyle/>
          <a:p>
            <a:r>
              <a:rPr lang="en-US" b="1" dirty="0"/>
              <a:t>2. Otitis media</a:t>
            </a:r>
          </a:p>
          <a:p>
            <a:r>
              <a:rPr lang="en-US" dirty="0" smtClean="0"/>
              <a:t>	Otitis </a:t>
            </a:r>
            <a:r>
              <a:rPr lang="en-US" dirty="0"/>
              <a:t>media </a:t>
            </a:r>
            <a:r>
              <a:rPr lang="en-US" dirty="0" err="1"/>
              <a:t>merupakan</a:t>
            </a:r>
            <a:r>
              <a:rPr lang="en-US" dirty="0"/>
              <a:t> </a:t>
            </a:r>
            <a:r>
              <a:rPr lang="en-US" dirty="0" err="1"/>
              <a:t>gangguan</a:t>
            </a:r>
            <a:r>
              <a:rPr lang="en-US" dirty="0"/>
              <a:t> </a:t>
            </a:r>
            <a:r>
              <a:rPr lang="en-US" dirty="0" err="1"/>
              <a:t>pada</a:t>
            </a:r>
            <a:r>
              <a:rPr lang="en-US" dirty="0"/>
              <a:t> </a:t>
            </a:r>
            <a:r>
              <a:rPr lang="en-US" dirty="0" err="1"/>
              <a:t>telinga</a:t>
            </a:r>
            <a:r>
              <a:rPr lang="en-US" dirty="0"/>
              <a:t> </a:t>
            </a:r>
            <a:r>
              <a:rPr lang="en-US" dirty="0" err="1"/>
              <a:t>bagian</a:t>
            </a:r>
            <a:r>
              <a:rPr lang="en-US" dirty="0"/>
              <a:t> </a:t>
            </a:r>
            <a:r>
              <a:rPr lang="en-US" dirty="0" err="1"/>
              <a:t>tengah</a:t>
            </a:r>
            <a:r>
              <a:rPr lang="en-US" dirty="0"/>
              <a:t> yang </a:t>
            </a:r>
            <a:r>
              <a:rPr lang="en-US" dirty="0" err="1"/>
              <a:t>disebabkan</a:t>
            </a:r>
            <a:r>
              <a:rPr lang="en-US" dirty="0"/>
              <a:t> </a:t>
            </a:r>
            <a:r>
              <a:rPr lang="en-US" dirty="0" err="1"/>
              <a:t>oleh</a:t>
            </a:r>
            <a:r>
              <a:rPr lang="en-US" dirty="0"/>
              <a:t> </a:t>
            </a:r>
            <a:r>
              <a:rPr lang="en-US" dirty="0" err="1"/>
              <a:t>infeksi</a:t>
            </a:r>
            <a:r>
              <a:rPr lang="en-US" dirty="0"/>
              <a:t> virus </a:t>
            </a:r>
            <a:r>
              <a:rPr lang="en-US" dirty="0" err="1"/>
              <a:t>atau</a:t>
            </a:r>
            <a:r>
              <a:rPr lang="en-US" dirty="0"/>
              <a:t> </a:t>
            </a:r>
            <a:r>
              <a:rPr lang="en-US" dirty="0" err="1"/>
              <a:t>bakteri</a:t>
            </a:r>
            <a:r>
              <a:rPr lang="en-US" dirty="0"/>
              <a:t>. Otitis media </a:t>
            </a:r>
            <a:r>
              <a:rPr lang="en-US" dirty="0" err="1"/>
              <a:t>lebih</a:t>
            </a:r>
            <a:r>
              <a:rPr lang="en-US" dirty="0"/>
              <a:t> </a:t>
            </a:r>
            <a:r>
              <a:rPr lang="en-US" dirty="0" err="1"/>
              <a:t>sering</a:t>
            </a:r>
            <a:r>
              <a:rPr lang="en-US" dirty="0"/>
              <a:t> </a:t>
            </a:r>
            <a:r>
              <a:rPr lang="en-US" dirty="0" err="1"/>
              <a:t>dialami</a:t>
            </a:r>
            <a:r>
              <a:rPr lang="en-US" dirty="0"/>
              <a:t> </a:t>
            </a:r>
            <a:r>
              <a:rPr lang="en-US" dirty="0" err="1"/>
              <a:t>oleh</a:t>
            </a:r>
            <a:r>
              <a:rPr lang="en-US" dirty="0"/>
              <a:t> </a:t>
            </a:r>
            <a:r>
              <a:rPr lang="en-US" dirty="0" err="1"/>
              <a:t>anak-anak</a:t>
            </a:r>
            <a:r>
              <a:rPr lang="en-US" dirty="0"/>
              <a:t> </a:t>
            </a:r>
            <a:r>
              <a:rPr lang="en-US" dirty="0" err="1"/>
              <a:t>dibandingkan</a:t>
            </a:r>
            <a:r>
              <a:rPr lang="en-US" dirty="0"/>
              <a:t> orang </a:t>
            </a:r>
            <a:r>
              <a:rPr lang="en-US" dirty="0" err="1"/>
              <a:t>dewasa</a:t>
            </a:r>
            <a:r>
              <a:rPr lang="en-US" dirty="0"/>
              <a:t>.</a:t>
            </a:r>
          </a:p>
          <a:p>
            <a:r>
              <a:rPr lang="en-US" dirty="0" smtClean="0"/>
              <a:t>	</a:t>
            </a:r>
            <a:r>
              <a:rPr lang="en-US" dirty="0" err="1" smtClean="0"/>
              <a:t>Gejala</a:t>
            </a:r>
            <a:r>
              <a:rPr lang="en-US" dirty="0" smtClean="0"/>
              <a:t> </a:t>
            </a:r>
            <a:r>
              <a:rPr lang="en-US" dirty="0"/>
              <a:t>yang </a:t>
            </a:r>
            <a:r>
              <a:rPr lang="en-US" dirty="0" err="1"/>
              <a:t>ditimbulkan</a:t>
            </a:r>
            <a:r>
              <a:rPr lang="en-US" dirty="0"/>
              <a:t> </a:t>
            </a:r>
            <a:r>
              <a:rPr lang="en-US" dirty="0" err="1"/>
              <a:t>oleh</a:t>
            </a:r>
            <a:r>
              <a:rPr lang="en-US" dirty="0"/>
              <a:t> otitis media </a:t>
            </a:r>
            <a:r>
              <a:rPr lang="en-US" dirty="0" err="1"/>
              <a:t>antara</a:t>
            </a:r>
            <a:r>
              <a:rPr lang="en-US" dirty="0"/>
              <a:t> lain </a:t>
            </a:r>
            <a:r>
              <a:rPr lang="en-US" dirty="0" err="1"/>
              <a:t>sakit</a:t>
            </a:r>
            <a:r>
              <a:rPr lang="en-US" dirty="0"/>
              <a:t> </a:t>
            </a:r>
            <a:r>
              <a:rPr lang="en-US" dirty="0" err="1"/>
              <a:t>telinga</a:t>
            </a:r>
            <a:r>
              <a:rPr lang="en-US" dirty="0"/>
              <a:t>, </a:t>
            </a:r>
            <a:r>
              <a:rPr lang="en-US" dirty="0" err="1"/>
              <a:t>gangguan</a:t>
            </a:r>
            <a:r>
              <a:rPr lang="en-US" dirty="0"/>
              <a:t> </a:t>
            </a:r>
            <a:r>
              <a:rPr lang="en-US" dirty="0" err="1"/>
              <a:t>pendengaran</a:t>
            </a:r>
            <a:r>
              <a:rPr lang="en-US" dirty="0"/>
              <a:t>, </a:t>
            </a:r>
            <a:r>
              <a:rPr lang="en-US" dirty="0" err="1"/>
              <a:t>demam</a:t>
            </a:r>
            <a:r>
              <a:rPr lang="en-US" dirty="0"/>
              <a:t>, </a:t>
            </a:r>
            <a:r>
              <a:rPr lang="en-US" dirty="0" err="1"/>
              <a:t>serta</a:t>
            </a:r>
            <a:r>
              <a:rPr lang="en-US" dirty="0"/>
              <a:t> </a:t>
            </a:r>
            <a:r>
              <a:rPr lang="en-US" dirty="0" err="1"/>
              <a:t>keluarnya</a:t>
            </a:r>
            <a:r>
              <a:rPr lang="en-US" dirty="0"/>
              <a:t> </a:t>
            </a:r>
            <a:r>
              <a:rPr lang="en-US" dirty="0" err="1"/>
              <a:t>cairan</a:t>
            </a:r>
            <a:r>
              <a:rPr lang="en-US" dirty="0"/>
              <a:t> </a:t>
            </a:r>
            <a:r>
              <a:rPr lang="en-US" dirty="0" err="1"/>
              <a:t>dari</a:t>
            </a:r>
            <a:r>
              <a:rPr lang="en-US" dirty="0"/>
              <a:t> </a:t>
            </a:r>
            <a:r>
              <a:rPr lang="en-US" dirty="0" err="1"/>
              <a:t>telinga</a:t>
            </a:r>
            <a:r>
              <a:rPr lang="en-US" dirty="0"/>
              <a:t> yang </a:t>
            </a:r>
            <a:r>
              <a:rPr lang="en-US" dirty="0" err="1"/>
              <a:t>berwarna</a:t>
            </a:r>
            <a:r>
              <a:rPr lang="en-US" dirty="0"/>
              <a:t> </a:t>
            </a:r>
            <a:r>
              <a:rPr lang="en-US" dirty="0" err="1"/>
              <a:t>kekuningan</a:t>
            </a:r>
            <a:r>
              <a:rPr lang="en-US" dirty="0"/>
              <a:t>, </a:t>
            </a:r>
            <a:r>
              <a:rPr lang="en-US" dirty="0" err="1"/>
              <a:t>kehijauan</a:t>
            </a:r>
            <a:r>
              <a:rPr lang="en-US" dirty="0"/>
              <a:t>, </a:t>
            </a:r>
            <a:r>
              <a:rPr lang="en-US" dirty="0" err="1"/>
              <a:t>atau</a:t>
            </a:r>
            <a:r>
              <a:rPr lang="en-US" dirty="0"/>
              <a:t> </a:t>
            </a:r>
            <a:r>
              <a:rPr lang="en-US" dirty="0" err="1"/>
              <a:t>kecokelatan</a:t>
            </a:r>
            <a:r>
              <a:rPr lang="en-US" dirty="0"/>
              <a:t>, </a:t>
            </a:r>
            <a:r>
              <a:rPr lang="en-US" dirty="0" err="1"/>
              <a:t>dan</a:t>
            </a:r>
            <a:r>
              <a:rPr lang="en-US" dirty="0"/>
              <a:t> </a:t>
            </a:r>
            <a:r>
              <a:rPr lang="en-US" dirty="0" err="1"/>
              <a:t>berbau</a:t>
            </a:r>
            <a:r>
              <a:rPr lang="en-US" dirty="0"/>
              <a:t> </a:t>
            </a:r>
            <a:r>
              <a:rPr lang="en-US" dirty="0" err="1"/>
              <a:t>busuk</a:t>
            </a:r>
            <a:r>
              <a:rPr lang="en-US" dirty="0"/>
              <a:t>.</a:t>
            </a:r>
          </a:p>
          <a:p>
            <a:r>
              <a:rPr lang="en-US" b="1" dirty="0"/>
              <a:t>3. Otitis </a:t>
            </a:r>
            <a:r>
              <a:rPr lang="en-US" b="1" dirty="0" err="1"/>
              <a:t>interna</a:t>
            </a:r>
            <a:endParaRPr lang="en-US" b="1" dirty="0"/>
          </a:p>
          <a:p>
            <a:r>
              <a:rPr lang="en-US" dirty="0" smtClean="0"/>
              <a:t>	Otitis </a:t>
            </a:r>
            <a:r>
              <a:rPr lang="en-US" dirty="0" err="1"/>
              <a:t>interna</a:t>
            </a:r>
            <a:r>
              <a:rPr lang="en-US" dirty="0"/>
              <a:t> </a:t>
            </a:r>
            <a:r>
              <a:rPr lang="en-US" dirty="0" err="1"/>
              <a:t>adalah</a:t>
            </a:r>
            <a:r>
              <a:rPr lang="en-US" dirty="0"/>
              <a:t> </a:t>
            </a:r>
            <a:r>
              <a:rPr lang="en-US" dirty="0" err="1"/>
              <a:t>infeksi</a:t>
            </a:r>
            <a:r>
              <a:rPr lang="en-US" dirty="0"/>
              <a:t> </a:t>
            </a:r>
            <a:r>
              <a:rPr lang="en-US" dirty="0" err="1"/>
              <a:t>pada</a:t>
            </a:r>
            <a:r>
              <a:rPr lang="en-US" dirty="0"/>
              <a:t> </a:t>
            </a:r>
            <a:r>
              <a:rPr lang="en-US" dirty="0" err="1"/>
              <a:t>telinga</a:t>
            </a:r>
            <a:r>
              <a:rPr lang="en-US" dirty="0"/>
              <a:t> </a:t>
            </a:r>
            <a:r>
              <a:rPr lang="en-US" dirty="0" err="1" smtClean="0"/>
              <a:t>dalam</a:t>
            </a:r>
            <a:r>
              <a:rPr lang="en-US" dirty="0"/>
              <a:t> yang </a:t>
            </a:r>
            <a:r>
              <a:rPr lang="en-US" dirty="0" err="1"/>
              <a:t>mengendalikan</a:t>
            </a:r>
            <a:r>
              <a:rPr lang="en-US" dirty="0"/>
              <a:t> </a:t>
            </a:r>
            <a:r>
              <a:rPr lang="en-US" dirty="0" err="1"/>
              <a:t>fungsi</a:t>
            </a:r>
            <a:r>
              <a:rPr lang="en-US" dirty="0"/>
              <a:t> </a:t>
            </a:r>
            <a:r>
              <a:rPr lang="en-US" dirty="0" err="1"/>
              <a:t>pendengaran</a:t>
            </a:r>
            <a:r>
              <a:rPr lang="en-US" dirty="0"/>
              <a:t> </a:t>
            </a:r>
            <a:r>
              <a:rPr lang="en-US" dirty="0" err="1"/>
              <a:t>dan</a:t>
            </a:r>
            <a:r>
              <a:rPr lang="en-US" dirty="0"/>
              <a:t> </a:t>
            </a:r>
            <a:r>
              <a:rPr lang="en-US" dirty="0" err="1"/>
              <a:t>menjaga</a:t>
            </a:r>
            <a:r>
              <a:rPr lang="en-US" dirty="0"/>
              <a:t> </a:t>
            </a:r>
            <a:r>
              <a:rPr lang="en-US" dirty="0" err="1"/>
              <a:t>keseimbangan</a:t>
            </a:r>
            <a:r>
              <a:rPr lang="en-US" dirty="0"/>
              <a:t> </a:t>
            </a:r>
            <a:r>
              <a:rPr lang="en-US" dirty="0" err="1"/>
              <a:t>tubuh</a:t>
            </a:r>
            <a:r>
              <a:rPr lang="en-US" dirty="0"/>
              <a:t>. </a:t>
            </a:r>
            <a:r>
              <a:rPr lang="en-US" dirty="0" err="1"/>
              <a:t>Gangguan</a:t>
            </a:r>
            <a:r>
              <a:rPr lang="en-US" dirty="0"/>
              <a:t> </a:t>
            </a:r>
            <a:r>
              <a:rPr lang="en-US" dirty="0" err="1"/>
              <a:t>pada</a:t>
            </a:r>
            <a:r>
              <a:rPr lang="en-US" dirty="0"/>
              <a:t> </a:t>
            </a:r>
            <a:r>
              <a:rPr lang="en-US" dirty="0" err="1"/>
              <a:t>telinga</a:t>
            </a:r>
            <a:r>
              <a:rPr lang="en-US" dirty="0"/>
              <a:t> </a:t>
            </a:r>
            <a:r>
              <a:rPr lang="en-US" dirty="0" err="1"/>
              <a:t>ini</a:t>
            </a:r>
            <a:r>
              <a:rPr lang="en-US" dirty="0"/>
              <a:t> </a:t>
            </a:r>
            <a:r>
              <a:rPr lang="en-US" dirty="0" err="1"/>
              <a:t>dapat</a:t>
            </a:r>
            <a:r>
              <a:rPr lang="en-US" dirty="0"/>
              <a:t> </a:t>
            </a:r>
            <a:r>
              <a:rPr lang="en-US" dirty="0" err="1"/>
              <a:t>terjadi</a:t>
            </a:r>
            <a:r>
              <a:rPr lang="en-US" dirty="0"/>
              <a:t> </a:t>
            </a:r>
            <a:r>
              <a:rPr lang="en-US" dirty="0" err="1"/>
              <a:t>akibat</a:t>
            </a:r>
            <a:r>
              <a:rPr lang="en-US" dirty="0"/>
              <a:t> otitis media yang </a:t>
            </a:r>
            <a:r>
              <a:rPr lang="en-US" dirty="0" err="1"/>
              <a:t>tidak</a:t>
            </a:r>
            <a:r>
              <a:rPr lang="en-US" dirty="0"/>
              <a:t> </a:t>
            </a:r>
            <a:r>
              <a:rPr lang="en-US" dirty="0" err="1"/>
              <a:t>diobati</a:t>
            </a:r>
            <a:r>
              <a:rPr lang="en-US" dirty="0"/>
              <a:t> </a:t>
            </a:r>
            <a:r>
              <a:rPr lang="en-US" dirty="0" err="1"/>
              <a:t>dan</a:t>
            </a:r>
            <a:r>
              <a:rPr lang="en-US" dirty="0"/>
              <a:t> </a:t>
            </a:r>
            <a:r>
              <a:rPr lang="en-US" dirty="0" err="1"/>
              <a:t>infeksi</a:t>
            </a:r>
            <a:r>
              <a:rPr lang="en-US" dirty="0"/>
              <a:t> virus </a:t>
            </a:r>
            <a:r>
              <a:rPr lang="en-US" dirty="0" err="1"/>
              <a:t>atau</a:t>
            </a:r>
            <a:r>
              <a:rPr lang="en-US" dirty="0"/>
              <a:t> </a:t>
            </a:r>
            <a:r>
              <a:rPr lang="en-US" dirty="0" err="1"/>
              <a:t>bakteri</a:t>
            </a:r>
            <a:r>
              <a:rPr lang="en-US" dirty="0"/>
              <a:t> di </a:t>
            </a:r>
            <a:r>
              <a:rPr lang="en-US" dirty="0" err="1"/>
              <a:t>telinga</a:t>
            </a:r>
            <a:r>
              <a:rPr lang="en-US" dirty="0"/>
              <a:t>.</a:t>
            </a:r>
          </a:p>
          <a:p>
            <a:r>
              <a:rPr lang="en-US" dirty="0" smtClean="0"/>
              <a:t>	</a:t>
            </a:r>
            <a:r>
              <a:rPr lang="en-US" dirty="0" err="1" smtClean="0"/>
              <a:t>Gejala</a:t>
            </a:r>
            <a:r>
              <a:rPr lang="en-US" dirty="0" smtClean="0"/>
              <a:t> </a:t>
            </a:r>
            <a:r>
              <a:rPr lang="en-US" dirty="0" err="1"/>
              <a:t>infeksi</a:t>
            </a:r>
            <a:r>
              <a:rPr lang="en-US" dirty="0"/>
              <a:t> </a:t>
            </a:r>
            <a:r>
              <a:rPr lang="en-US" dirty="0" err="1"/>
              <a:t>telinga</a:t>
            </a:r>
            <a:r>
              <a:rPr lang="en-US" dirty="0"/>
              <a:t> </a:t>
            </a:r>
            <a:r>
              <a:rPr lang="en-US" dirty="0" err="1"/>
              <a:t>bagian</a:t>
            </a:r>
            <a:r>
              <a:rPr lang="en-US" dirty="0"/>
              <a:t> </a:t>
            </a:r>
            <a:r>
              <a:rPr lang="en-US" dirty="0" err="1"/>
              <a:t>dalam</a:t>
            </a:r>
            <a:r>
              <a:rPr lang="en-US" dirty="0"/>
              <a:t> </a:t>
            </a:r>
            <a:r>
              <a:rPr lang="en-US" dirty="0" err="1"/>
              <a:t>meliputi</a:t>
            </a:r>
            <a:r>
              <a:rPr lang="en-US" dirty="0"/>
              <a:t> vertigo, </a:t>
            </a:r>
            <a:r>
              <a:rPr lang="en-US" dirty="0" err="1"/>
              <a:t>pusing</a:t>
            </a:r>
            <a:r>
              <a:rPr lang="en-US" dirty="0"/>
              <a:t>, </a:t>
            </a:r>
            <a:r>
              <a:rPr lang="en-US" dirty="0" err="1"/>
              <a:t>sulit</a:t>
            </a:r>
            <a:r>
              <a:rPr lang="en-US" dirty="0"/>
              <a:t> </a:t>
            </a:r>
            <a:r>
              <a:rPr lang="en-US" dirty="0" err="1"/>
              <a:t>berdiri</a:t>
            </a:r>
            <a:r>
              <a:rPr lang="en-US" dirty="0"/>
              <a:t> </a:t>
            </a:r>
            <a:r>
              <a:rPr lang="en-US" dirty="0" err="1"/>
              <a:t>atau</a:t>
            </a:r>
            <a:r>
              <a:rPr lang="en-US" dirty="0"/>
              <a:t> duduk, </a:t>
            </a:r>
            <a:r>
              <a:rPr lang="en-US" dirty="0" err="1"/>
              <a:t>mual</a:t>
            </a:r>
            <a:r>
              <a:rPr lang="en-US" dirty="0"/>
              <a:t>, </a:t>
            </a:r>
            <a:r>
              <a:rPr lang="en-US" dirty="0" err="1"/>
              <a:t>muntah</a:t>
            </a:r>
            <a:r>
              <a:rPr lang="en-US" dirty="0"/>
              <a:t>, </a:t>
            </a:r>
            <a:r>
              <a:rPr lang="en-US" dirty="0" err="1"/>
              <a:t>telinga</a:t>
            </a:r>
            <a:r>
              <a:rPr lang="en-US" dirty="0"/>
              <a:t> </a:t>
            </a:r>
            <a:r>
              <a:rPr lang="en-US" dirty="0" err="1"/>
              <a:t>berdenging</a:t>
            </a:r>
            <a:r>
              <a:rPr lang="en-US" dirty="0"/>
              <a:t>, </a:t>
            </a:r>
            <a:r>
              <a:rPr lang="en-US" dirty="0" err="1"/>
              <a:t>sakit</a:t>
            </a:r>
            <a:r>
              <a:rPr lang="en-US" dirty="0"/>
              <a:t> </a:t>
            </a:r>
            <a:r>
              <a:rPr lang="en-US" dirty="0" err="1"/>
              <a:t>telinga</a:t>
            </a:r>
            <a:r>
              <a:rPr lang="en-US" dirty="0"/>
              <a:t>, </a:t>
            </a:r>
            <a:r>
              <a:rPr lang="en-US" dirty="0" err="1"/>
              <a:t>dan</a:t>
            </a:r>
            <a:r>
              <a:rPr lang="en-US" dirty="0"/>
              <a:t> </a:t>
            </a:r>
            <a:r>
              <a:rPr lang="en-US" dirty="0" err="1"/>
              <a:t>kehilangan</a:t>
            </a:r>
            <a:r>
              <a:rPr lang="en-US" dirty="0"/>
              <a:t> </a:t>
            </a:r>
            <a:r>
              <a:rPr lang="en-US" dirty="0" err="1"/>
              <a:t>pendengaran</a:t>
            </a:r>
            <a:r>
              <a:rPr lang="en-US" dirty="0"/>
              <a:t>.</a:t>
            </a:r>
          </a:p>
        </p:txBody>
      </p:sp>
    </p:spTree>
    <p:extLst>
      <p:ext uri="{BB962C8B-B14F-4D97-AF65-F5344CB8AC3E}">
        <p14:creationId xmlns:p14="http://schemas.microsoft.com/office/powerpoint/2010/main" val="32637076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4" y="429491"/>
            <a:ext cx="9474385" cy="6248400"/>
          </a:xfrm>
        </p:spPr>
        <p:txBody>
          <a:bodyPr>
            <a:noAutofit/>
          </a:bodyPr>
          <a:lstStyle/>
          <a:p>
            <a:r>
              <a:rPr lang="en-US" sz="1500" b="1" dirty="0">
                <a:solidFill>
                  <a:schemeClr val="tx1"/>
                </a:solidFill>
              </a:rPr>
              <a:t>4. </a:t>
            </a:r>
            <a:r>
              <a:rPr lang="en-US" sz="1500" b="1" dirty="0" err="1">
                <a:solidFill>
                  <a:schemeClr val="tx1"/>
                </a:solidFill>
              </a:rPr>
              <a:t>Gendang</a:t>
            </a:r>
            <a:r>
              <a:rPr lang="en-US" sz="1500" b="1" dirty="0">
                <a:solidFill>
                  <a:schemeClr val="tx1"/>
                </a:solidFill>
              </a:rPr>
              <a:t> </a:t>
            </a:r>
            <a:r>
              <a:rPr lang="en-US" sz="1500" b="1" dirty="0" err="1">
                <a:solidFill>
                  <a:schemeClr val="tx1"/>
                </a:solidFill>
              </a:rPr>
              <a:t>telinga</a:t>
            </a:r>
            <a:r>
              <a:rPr lang="en-US" sz="1500" b="1" dirty="0">
                <a:solidFill>
                  <a:schemeClr val="tx1"/>
                </a:solidFill>
              </a:rPr>
              <a:t> </a:t>
            </a:r>
            <a:r>
              <a:rPr lang="en-US" sz="1500" b="1" dirty="0" err="1">
                <a:solidFill>
                  <a:schemeClr val="tx1"/>
                </a:solidFill>
              </a:rPr>
              <a:t>pecah</a:t>
            </a:r>
            <a:r>
              <a:rPr lang="en-US" sz="1500" b="1" dirty="0">
                <a:solidFill>
                  <a:schemeClr val="tx1"/>
                </a:solidFill>
              </a:rPr>
              <a:t/>
            </a:r>
            <a:br>
              <a:rPr lang="en-US" sz="1500" b="1" dirty="0">
                <a:solidFill>
                  <a:schemeClr val="tx1"/>
                </a:solidFill>
              </a:rPr>
            </a:br>
            <a:r>
              <a:rPr lang="en-US" sz="1500" b="1" dirty="0" smtClean="0">
                <a:solidFill>
                  <a:schemeClr val="tx1"/>
                </a:solidFill>
              </a:rPr>
              <a:t>	</a:t>
            </a:r>
            <a:r>
              <a:rPr lang="en-US" sz="1500" dirty="0" err="1" smtClean="0">
                <a:solidFill>
                  <a:schemeClr val="tx1"/>
                </a:solidFill>
              </a:rPr>
              <a:t>Gendang</a:t>
            </a:r>
            <a:r>
              <a:rPr lang="en-US" sz="1500" dirty="0" smtClean="0">
                <a:solidFill>
                  <a:schemeClr val="tx1"/>
                </a:solidFill>
              </a:rPr>
              <a:t> </a:t>
            </a:r>
            <a:r>
              <a:rPr lang="en-US" sz="1500" dirty="0" err="1">
                <a:solidFill>
                  <a:schemeClr val="tx1"/>
                </a:solidFill>
              </a:rPr>
              <a:t>telinga</a:t>
            </a:r>
            <a:r>
              <a:rPr lang="en-US" sz="1500" dirty="0">
                <a:solidFill>
                  <a:schemeClr val="tx1"/>
                </a:solidFill>
              </a:rPr>
              <a:t> </a:t>
            </a:r>
            <a:r>
              <a:rPr lang="en-US" sz="1500" dirty="0" err="1">
                <a:solidFill>
                  <a:schemeClr val="tx1"/>
                </a:solidFill>
              </a:rPr>
              <a:t>atau</a:t>
            </a:r>
            <a:r>
              <a:rPr lang="en-US" sz="1500" dirty="0">
                <a:solidFill>
                  <a:schemeClr val="tx1"/>
                </a:solidFill>
              </a:rPr>
              <a:t> </a:t>
            </a:r>
            <a:r>
              <a:rPr lang="en-US" sz="1500" dirty="0" err="1">
                <a:solidFill>
                  <a:schemeClr val="tx1"/>
                </a:solidFill>
              </a:rPr>
              <a:t>membran</a:t>
            </a:r>
            <a:r>
              <a:rPr lang="en-US" sz="1500" dirty="0">
                <a:solidFill>
                  <a:schemeClr val="tx1"/>
                </a:solidFill>
              </a:rPr>
              <a:t> timpani </a:t>
            </a:r>
            <a:r>
              <a:rPr lang="en-US" sz="1500" dirty="0" err="1">
                <a:solidFill>
                  <a:schemeClr val="tx1"/>
                </a:solidFill>
              </a:rPr>
              <a:t>merupakan</a:t>
            </a:r>
            <a:r>
              <a:rPr lang="en-US" sz="1500" dirty="0">
                <a:solidFill>
                  <a:schemeClr val="tx1"/>
                </a:solidFill>
              </a:rPr>
              <a:t> </a:t>
            </a:r>
            <a:r>
              <a:rPr lang="en-US" sz="1500" dirty="0" err="1">
                <a:solidFill>
                  <a:schemeClr val="tx1"/>
                </a:solidFill>
              </a:rPr>
              <a:t>selaput</a:t>
            </a:r>
            <a:r>
              <a:rPr lang="en-US" sz="1500" dirty="0">
                <a:solidFill>
                  <a:schemeClr val="tx1"/>
                </a:solidFill>
              </a:rPr>
              <a:t> tipis yang </a:t>
            </a:r>
            <a:r>
              <a:rPr lang="en-US" sz="1500" dirty="0" err="1">
                <a:solidFill>
                  <a:schemeClr val="tx1"/>
                </a:solidFill>
              </a:rPr>
              <a:t>memisahkan</a:t>
            </a:r>
            <a:r>
              <a:rPr lang="en-US" sz="1500" dirty="0">
                <a:solidFill>
                  <a:schemeClr val="tx1"/>
                </a:solidFill>
              </a:rPr>
              <a:t> </a:t>
            </a:r>
            <a:r>
              <a:rPr lang="en-US" sz="1500" dirty="0" err="1">
                <a:solidFill>
                  <a:schemeClr val="tx1"/>
                </a:solidFill>
              </a:rPr>
              <a:t>saluran</a:t>
            </a:r>
            <a:r>
              <a:rPr lang="en-US" sz="1500" dirty="0">
                <a:solidFill>
                  <a:schemeClr val="tx1"/>
                </a:solidFill>
              </a:rPr>
              <a:t> </a:t>
            </a:r>
            <a:r>
              <a:rPr lang="en-US" sz="1500" dirty="0" err="1">
                <a:solidFill>
                  <a:schemeClr val="tx1"/>
                </a:solidFill>
              </a:rPr>
              <a:t>telinga</a:t>
            </a:r>
            <a:r>
              <a:rPr lang="en-US" sz="1500" dirty="0">
                <a:solidFill>
                  <a:schemeClr val="tx1"/>
                </a:solidFill>
              </a:rPr>
              <a:t> </a:t>
            </a:r>
            <a:r>
              <a:rPr lang="en-US" sz="1500" dirty="0" err="1">
                <a:solidFill>
                  <a:schemeClr val="tx1"/>
                </a:solidFill>
              </a:rPr>
              <a:t>dan</a:t>
            </a:r>
            <a:r>
              <a:rPr lang="en-US" sz="1500" dirty="0">
                <a:solidFill>
                  <a:schemeClr val="tx1"/>
                </a:solidFill>
              </a:rPr>
              <a:t> </a:t>
            </a:r>
            <a:r>
              <a:rPr lang="en-US" sz="1500" dirty="0" err="1">
                <a:solidFill>
                  <a:schemeClr val="tx1"/>
                </a:solidFill>
              </a:rPr>
              <a:t>telinga</a:t>
            </a:r>
            <a:r>
              <a:rPr lang="en-US" sz="1500" dirty="0">
                <a:solidFill>
                  <a:schemeClr val="tx1"/>
                </a:solidFill>
              </a:rPr>
              <a:t> </a:t>
            </a:r>
            <a:r>
              <a:rPr lang="en-US" sz="1500" dirty="0" err="1">
                <a:solidFill>
                  <a:schemeClr val="tx1"/>
                </a:solidFill>
              </a:rPr>
              <a:t>bagian</a:t>
            </a:r>
            <a:r>
              <a:rPr lang="en-US" sz="1500" dirty="0">
                <a:solidFill>
                  <a:schemeClr val="tx1"/>
                </a:solidFill>
              </a:rPr>
              <a:t> </a:t>
            </a:r>
            <a:r>
              <a:rPr lang="en-US" sz="1500" dirty="0" err="1">
                <a:solidFill>
                  <a:schemeClr val="tx1"/>
                </a:solidFill>
              </a:rPr>
              <a:t>tengah</a:t>
            </a:r>
            <a:r>
              <a:rPr lang="en-US" sz="1500" dirty="0">
                <a:solidFill>
                  <a:schemeClr val="tx1"/>
                </a:solidFill>
              </a:rPr>
              <a:t>. </a:t>
            </a:r>
            <a:r>
              <a:rPr lang="en-US" sz="1500" dirty="0" err="1">
                <a:solidFill>
                  <a:schemeClr val="tx1"/>
                </a:solidFill>
              </a:rPr>
              <a:t>Jika</a:t>
            </a:r>
            <a:r>
              <a:rPr lang="en-US" sz="1500" dirty="0">
                <a:solidFill>
                  <a:schemeClr val="tx1"/>
                </a:solidFill>
              </a:rPr>
              <a:t> </a:t>
            </a:r>
            <a:r>
              <a:rPr lang="en-US" sz="1500" dirty="0" err="1">
                <a:solidFill>
                  <a:schemeClr val="tx1"/>
                </a:solidFill>
              </a:rPr>
              <a:t>terjadi</a:t>
            </a:r>
            <a:r>
              <a:rPr lang="en-US" sz="1500" dirty="0">
                <a:solidFill>
                  <a:schemeClr val="tx1"/>
                </a:solidFill>
              </a:rPr>
              <a:t> </a:t>
            </a:r>
            <a:r>
              <a:rPr lang="en-US" sz="1500" dirty="0" err="1">
                <a:solidFill>
                  <a:schemeClr val="tx1"/>
                </a:solidFill>
              </a:rPr>
              <a:t>gangguan</a:t>
            </a:r>
            <a:r>
              <a:rPr lang="en-US" sz="1500" dirty="0">
                <a:solidFill>
                  <a:schemeClr val="tx1"/>
                </a:solidFill>
              </a:rPr>
              <a:t> </a:t>
            </a:r>
            <a:r>
              <a:rPr lang="en-US" sz="1500" dirty="0" err="1">
                <a:solidFill>
                  <a:schemeClr val="tx1"/>
                </a:solidFill>
              </a:rPr>
              <a:t>pada</a:t>
            </a:r>
            <a:r>
              <a:rPr lang="en-US" sz="1500" dirty="0">
                <a:solidFill>
                  <a:schemeClr val="tx1"/>
                </a:solidFill>
              </a:rPr>
              <a:t> </a:t>
            </a:r>
            <a:r>
              <a:rPr lang="en-US" sz="1500" dirty="0" err="1">
                <a:solidFill>
                  <a:schemeClr val="tx1"/>
                </a:solidFill>
              </a:rPr>
              <a:t>telinga</a:t>
            </a:r>
            <a:r>
              <a:rPr lang="en-US" sz="1500" dirty="0">
                <a:solidFill>
                  <a:schemeClr val="tx1"/>
                </a:solidFill>
              </a:rPr>
              <a:t>, </a:t>
            </a:r>
            <a:r>
              <a:rPr lang="en-US" sz="1500" dirty="0" err="1">
                <a:solidFill>
                  <a:schemeClr val="tx1"/>
                </a:solidFill>
              </a:rPr>
              <a:t>gendang</a:t>
            </a:r>
            <a:r>
              <a:rPr lang="en-US" sz="1500" dirty="0">
                <a:solidFill>
                  <a:schemeClr val="tx1"/>
                </a:solidFill>
              </a:rPr>
              <a:t> </a:t>
            </a:r>
            <a:r>
              <a:rPr lang="en-US" sz="1500" dirty="0" err="1">
                <a:solidFill>
                  <a:schemeClr val="tx1"/>
                </a:solidFill>
              </a:rPr>
              <a:t>telinga</a:t>
            </a:r>
            <a:r>
              <a:rPr lang="en-US" sz="1500" dirty="0">
                <a:solidFill>
                  <a:schemeClr val="tx1"/>
                </a:solidFill>
              </a:rPr>
              <a:t> </a:t>
            </a:r>
            <a:r>
              <a:rPr lang="en-US" sz="1500" dirty="0" err="1">
                <a:solidFill>
                  <a:schemeClr val="tx1"/>
                </a:solidFill>
              </a:rPr>
              <a:t>bisa</a:t>
            </a:r>
            <a:r>
              <a:rPr lang="en-US" sz="1500" dirty="0">
                <a:solidFill>
                  <a:schemeClr val="tx1"/>
                </a:solidFill>
              </a:rPr>
              <a:t> </a:t>
            </a:r>
            <a:r>
              <a:rPr lang="en-US" sz="1500" dirty="0" err="1">
                <a:solidFill>
                  <a:schemeClr val="tx1"/>
                </a:solidFill>
              </a:rPr>
              <a:t>saja</a:t>
            </a:r>
            <a:r>
              <a:rPr lang="en-US" sz="1500" dirty="0">
                <a:solidFill>
                  <a:schemeClr val="tx1"/>
                </a:solidFill>
              </a:rPr>
              <a:t> </a:t>
            </a:r>
            <a:r>
              <a:rPr lang="en-US" sz="1500" dirty="0" err="1">
                <a:solidFill>
                  <a:schemeClr val="tx1"/>
                </a:solidFill>
              </a:rPr>
              <a:t>pecah</a:t>
            </a:r>
            <a:r>
              <a:rPr lang="en-US" sz="1500" dirty="0">
                <a:solidFill>
                  <a:schemeClr val="tx1"/>
                </a:solidFill>
              </a:rPr>
              <a:t>.</a:t>
            </a:r>
            <a:br>
              <a:rPr lang="en-US" sz="1500" dirty="0">
                <a:solidFill>
                  <a:schemeClr val="tx1"/>
                </a:solidFill>
              </a:rPr>
            </a:br>
            <a:r>
              <a:rPr lang="en-US" sz="1500" dirty="0" smtClean="0">
                <a:solidFill>
                  <a:schemeClr val="tx1"/>
                </a:solidFill>
              </a:rPr>
              <a:t>	Ada </a:t>
            </a:r>
            <a:r>
              <a:rPr lang="en-US" sz="1500" dirty="0" err="1">
                <a:solidFill>
                  <a:schemeClr val="tx1"/>
                </a:solidFill>
              </a:rPr>
              <a:t>beberapa</a:t>
            </a:r>
            <a:r>
              <a:rPr lang="en-US" sz="1500" dirty="0">
                <a:solidFill>
                  <a:schemeClr val="tx1"/>
                </a:solidFill>
              </a:rPr>
              <a:t> </a:t>
            </a:r>
            <a:r>
              <a:rPr lang="en-US" sz="1500" dirty="0" err="1">
                <a:solidFill>
                  <a:schemeClr val="tx1"/>
                </a:solidFill>
              </a:rPr>
              <a:t>hal</a:t>
            </a:r>
            <a:r>
              <a:rPr lang="en-US" sz="1500" dirty="0">
                <a:solidFill>
                  <a:schemeClr val="tx1"/>
                </a:solidFill>
              </a:rPr>
              <a:t> yang </a:t>
            </a:r>
            <a:r>
              <a:rPr lang="en-US" sz="1500" dirty="0" err="1">
                <a:solidFill>
                  <a:schemeClr val="tx1"/>
                </a:solidFill>
              </a:rPr>
              <a:t>dapat</a:t>
            </a:r>
            <a:r>
              <a:rPr lang="en-US" sz="1500" dirty="0">
                <a:solidFill>
                  <a:schemeClr val="tx1"/>
                </a:solidFill>
              </a:rPr>
              <a:t> </a:t>
            </a:r>
            <a:r>
              <a:rPr lang="en-US" sz="1500" dirty="0" err="1">
                <a:solidFill>
                  <a:schemeClr val="tx1"/>
                </a:solidFill>
              </a:rPr>
              <a:t>menyebabkan</a:t>
            </a:r>
            <a:r>
              <a:rPr lang="en-US" sz="1500" dirty="0">
                <a:solidFill>
                  <a:schemeClr val="tx1"/>
                </a:solidFill>
              </a:rPr>
              <a:t> </a:t>
            </a:r>
            <a:r>
              <a:rPr lang="en-US" sz="1500" dirty="0" err="1">
                <a:solidFill>
                  <a:schemeClr val="tx1"/>
                </a:solidFill>
              </a:rPr>
              <a:t>gendang</a:t>
            </a:r>
            <a:r>
              <a:rPr lang="en-US" sz="1500" dirty="0">
                <a:solidFill>
                  <a:schemeClr val="tx1"/>
                </a:solidFill>
              </a:rPr>
              <a:t> </a:t>
            </a:r>
            <a:r>
              <a:rPr lang="en-US" sz="1500" dirty="0" err="1">
                <a:solidFill>
                  <a:schemeClr val="tx1"/>
                </a:solidFill>
              </a:rPr>
              <a:t>telinga</a:t>
            </a:r>
            <a:r>
              <a:rPr lang="en-US" sz="1500" dirty="0">
                <a:solidFill>
                  <a:schemeClr val="tx1"/>
                </a:solidFill>
              </a:rPr>
              <a:t> </a:t>
            </a:r>
            <a:r>
              <a:rPr lang="en-US" sz="1500" dirty="0" err="1" smtClean="0">
                <a:solidFill>
                  <a:schemeClr val="tx1"/>
                </a:solidFill>
              </a:rPr>
              <a:t>pecah</a:t>
            </a:r>
            <a:r>
              <a:rPr lang="en-US" sz="1500" dirty="0" smtClean="0">
                <a:solidFill>
                  <a:schemeClr val="tx1"/>
                </a:solidFill>
              </a:rPr>
              <a:t>, </a:t>
            </a:r>
            <a:r>
              <a:rPr lang="en-US" sz="1500" dirty="0">
                <a:solidFill>
                  <a:schemeClr val="tx1"/>
                </a:solidFill>
              </a:rPr>
              <a:t>di </a:t>
            </a:r>
            <a:r>
              <a:rPr lang="en-US" sz="1500" dirty="0" err="1" smtClean="0">
                <a:solidFill>
                  <a:schemeClr val="tx1"/>
                </a:solidFill>
              </a:rPr>
              <a:t>antaranya</a:t>
            </a:r>
            <a:r>
              <a:rPr lang="en-US" sz="1500" dirty="0" smtClean="0">
                <a:solidFill>
                  <a:schemeClr val="tx1"/>
                </a:solidFill>
              </a:rPr>
              <a:t>:</a:t>
            </a:r>
            <a:br>
              <a:rPr lang="en-US" sz="1500" dirty="0" smtClean="0">
                <a:solidFill>
                  <a:schemeClr val="tx1"/>
                </a:solidFill>
              </a:rPr>
            </a:br>
            <a:r>
              <a:rPr lang="en-US" sz="1500" dirty="0" smtClean="0">
                <a:solidFill>
                  <a:schemeClr val="tx1"/>
                </a:solidFill>
              </a:rPr>
              <a:t>-</a:t>
            </a:r>
            <a:r>
              <a:rPr lang="en-US" sz="1500" dirty="0" err="1" smtClean="0">
                <a:solidFill>
                  <a:schemeClr val="tx1"/>
                </a:solidFill>
              </a:rPr>
              <a:t>Infeksi</a:t>
            </a:r>
            <a:r>
              <a:rPr lang="en-US" sz="1500" dirty="0" smtClean="0">
                <a:solidFill>
                  <a:schemeClr val="tx1"/>
                </a:solidFill>
              </a:rPr>
              <a:t> </a:t>
            </a:r>
            <a:r>
              <a:rPr lang="en-US" sz="1500" dirty="0" err="1">
                <a:solidFill>
                  <a:schemeClr val="tx1"/>
                </a:solidFill>
              </a:rPr>
              <a:t>telinga</a:t>
            </a:r>
            <a:r>
              <a:rPr lang="en-US" sz="1500" dirty="0">
                <a:solidFill>
                  <a:schemeClr val="tx1"/>
                </a:solidFill>
              </a:rPr>
              <a:t> </a:t>
            </a:r>
            <a:r>
              <a:rPr lang="en-US" sz="1500" dirty="0" err="1">
                <a:solidFill>
                  <a:schemeClr val="tx1"/>
                </a:solidFill>
              </a:rPr>
              <a:t>tengah</a:t>
            </a:r>
            <a:r>
              <a:rPr lang="en-US" sz="1500" dirty="0">
                <a:solidFill>
                  <a:schemeClr val="tx1"/>
                </a:solidFill>
              </a:rPr>
              <a:t> </a:t>
            </a:r>
            <a:r>
              <a:rPr lang="en-US" sz="1500" dirty="0" err="1">
                <a:solidFill>
                  <a:schemeClr val="tx1"/>
                </a:solidFill>
              </a:rPr>
              <a:t>atau</a:t>
            </a:r>
            <a:r>
              <a:rPr lang="en-US" sz="1500" dirty="0">
                <a:solidFill>
                  <a:schemeClr val="tx1"/>
                </a:solidFill>
              </a:rPr>
              <a:t> otitis media </a:t>
            </a:r>
            <a:r>
              <a:rPr lang="en-US" sz="1500" dirty="0" err="1">
                <a:solidFill>
                  <a:schemeClr val="tx1"/>
                </a:solidFill>
              </a:rPr>
              <a:t>parah</a:t>
            </a:r>
            <a:r>
              <a:rPr lang="en-US" sz="1500" dirty="0">
                <a:solidFill>
                  <a:schemeClr val="tx1"/>
                </a:solidFill>
              </a:rPr>
              <a:t> yang </a:t>
            </a:r>
            <a:r>
              <a:rPr lang="en-US" sz="1500" dirty="0" err="1">
                <a:solidFill>
                  <a:schemeClr val="tx1"/>
                </a:solidFill>
              </a:rPr>
              <a:t>tidak</a:t>
            </a:r>
            <a:r>
              <a:rPr lang="en-US" sz="1500" dirty="0">
                <a:solidFill>
                  <a:schemeClr val="tx1"/>
                </a:solidFill>
              </a:rPr>
              <a:t> </a:t>
            </a:r>
            <a:r>
              <a:rPr lang="en-US" sz="1500" dirty="0" err="1">
                <a:solidFill>
                  <a:schemeClr val="tx1"/>
                </a:solidFill>
              </a:rPr>
              <a:t>diobati</a:t>
            </a:r>
            <a:r>
              <a:rPr lang="en-US" sz="1500" dirty="0">
                <a:solidFill>
                  <a:schemeClr val="tx1"/>
                </a:solidFill>
              </a:rPr>
              <a:t/>
            </a:r>
            <a:br>
              <a:rPr lang="en-US" sz="1500" dirty="0">
                <a:solidFill>
                  <a:schemeClr val="tx1"/>
                </a:solidFill>
              </a:rPr>
            </a:br>
            <a:r>
              <a:rPr lang="en-US" sz="1500" dirty="0" smtClean="0">
                <a:solidFill>
                  <a:schemeClr val="tx1"/>
                </a:solidFill>
              </a:rPr>
              <a:t>-</a:t>
            </a:r>
            <a:r>
              <a:rPr lang="en-US" sz="1500" dirty="0" err="1" smtClean="0">
                <a:solidFill>
                  <a:schemeClr val="tx1"/>
                </a:solidFill>
              </a:rPr>
              <a:t>Telinga</a:t>
            </a:r>
            <a:r>
              <a:rPr lang="en-US" sz="1500" dirty="0" smtClean="0">
                <a:solidFill>
                  <a:schemeClr val="tx1"/>
                </a:solidFill>
              </a:rPr>
              <a:t> </a:t>
            </a:r>
            <a:r>
              <a:rPr lang="en-US" sz="1500" dirty="0" err="1">
                <a:solidFill>
                  <a:schemeClr val="tx1"/>
                </a:solidFill>
              </a:rPr>
              <a:t>kemasukan</a:t>
            </a:r>
            <a:r>
              <a:rPr lang="en-US" sz="1500" dirty="0">
                <a:solidFill>
                  <a:schemeClr val="tx1"/>
                </a:solidFill>
              </a:rPr>
              <a:t> </a:t>
            </a:r>
            <a:r>
              <a:rPr lang="en-US" sz="1500" dirty="0" err="1">
                <a:solidFill>
                  <a:schemeClr val="tx1"/>
                </a:solidFill>
              </a:rPr>
              <a:t>benda</a:t>
            </a:r>
            <a:r>
              <a:rPr lang="en-US" sz="1500" dirty="0">
                <a:solidFill>
                  <a:schemeClr val="tx1"/>
                </a:solidFill>
              </a:rPr>
              <a:t> </a:t>
            </a:r>
            <a:r>
              <a:rPr lang="en-US" sz="1500" dirty="0" err="1">
                <a:solidFill>
                  <a:schemeClr val="tx1"/>
                </a:solidFill>
              </a:rPr>
              <a:t>asing</a:t>
            </a:r>
            <a:r>
              <a:rPr lang="en-US" sz="1500" dirty="0">
                <a:solidFill>
                  <a:schemeClr val="tx1"/>
                </a:solidFill>
              </a:rPr>
              <a:t/>
            </a:r>
            <a:br>
              <a:rPr lang="en-US" sz="1500" dirty="0">
                <a:solidFill>
                  <a:schemeClr val="tx1"/>
                </a:solidFill>
              </a:rPr>
            </a:br>
            <a:r>
              <a:rPr lang="en-US" sz="1500" dirty="0" smtClean="0">
                <a:solidFill>
                  <a:schemeClr val="tx1"/>
                </a:solidFill>
              </a:rPr>
              <a:t>-</a:t>
            </a:r>
            <a:r>
              <a:rPr lang="en-US" sz="1500" dirty="0" err="1" smtClean="0">
                <a:solidFill>
                  <a:schemeClr val="tx1"/>
                </a:solidFill>
              </a:rPr>
              <a:t>Kebiasaan</a:t>
            </a:r>
            <a:r>
              <a:rPr lang="en-US" sz="1500" dirty="0" smtClean="0">
                <a:solidFill>
                  <a:schemeClr val="tx1"/>
                </a:solidFill>
              </a:rPr>
              <a:t> </a:t>
            </a:r>
            <a:r>
              <a:rPr lang="en-US" sz="1500" dirty="0" err="1">
                <a:solidFill>
                  <a:schemeClr val="tx1"/>
                </a:solidFill>
              </a:rPr>
              <a:t>mengorek</a:t>
            </a:r>
            <a:r>
              <a:rPr lang="en-US" sz="1500" dirty="0">
                <a:solidFill>
                  <a:schemeClr val="tx1"/>
                </a:solidFill>
              </a:rPr>
              <a:t> </a:t>
            </a:r>
            <a:r>
              <a:rPr lang="en-US" sz="1500" dirty="0" err="1">
                <a:solidFill>
                  <a:schemeClr val="tx1"/>
                </a:solidFill>
              </a:rPr>
              <a:t>telinga</a:t>
            </a:r>
            <a:r>
              <a:rPr lang="en-US" sz="1500" dirty="0">
                <a:solidFill>
                  <a:schemeClr val="tx1"/>
                </a:solidFill>
              </a:rPr>
              <a:t> </a:t>
            </a:r>
            <a:r>
              <a:rPr lang="en-US" sz="1500" dirty="0" err="1">
                <a:solidFill>
                  <a:schemeClr val="tx1"/>
                </a:solidFill>
              </a:rPr>
              <a:t>terlalu</a:t>
            </a:r>
            <a:r>
              <a:rPr lang="en-US" sz="1500" dirty="0">
                <a:solidFill>
                  <a:schemeClr val="tx1"/>
                </a:solidFill>
              </a:rPr>
              <a:t> </a:t>
            </a:r>
            <a:r>
              <a:rPr lang="en-US" sz="1500" dirty="0" err="1">
                <a:solidFill>
                  <a:schemeClr val="tx1"/>
                </a:solidFill>
              </a:rPr>
              <a:t>dalam</a:t>
            </a:r>
            <a:r>
              <a:rPr lang="en-US" sz="1500" dirty="0">
                <a:solidFill>
                  <a:schemeClr val="tx1"/>
                </a:solidFill>
              </a:rPr>
              <a:t> </a:t>
            </a:r>
            <a:r>
              <a:rPr lang="en-US" sz="1500" dirty="0" err="1">
                <a:solidFill>
                  <a:schemeClr val="tx1"/>
                </a:solidFill>
              </a:rPr>
              <a:t>menggunakan</a:t>
            </a:r>
            <a:r>
              <a:rPr lang="en-US" sz="1500" dirty="0">
                <a:solidFill>
                  <a:schemeClr val="tx1"/>
                </a:solidFill>
              </a:rPr>
              <a:t> </a:t>
            </a:r>
            <a:r>
              <a:rPr lang="en-US" sz="1500" dirty="0" err="1">
                <a:solidFill>
                  <a:schemeClr val="tx1"/>
                </a:solidFill>
              </a:rPr>
              <a:t>benda</a:t>
            </a:r>
            <a:r>
              <a:rPr lang="en-US" sz="1500" dirty="0">
                <a:solidFill>
                  <a:schemeClr val="tx1"/>
                </a:solidFill>
              </a:rPr>
              <a:t> </a:t>
            </a:r>
            <a:r>
              <a:rPr lang="en-US" sz="1500" dirty="0" err="1">
                <a:solidFill>
                  <a:schemeClr val="tx1"/>
                </a:solidFill>
              </a:rPr>
              <a:t>tertentu</a:t>
            </a:r>
            <a:r>
              <a:rPr lang="en-US" sz="1500" dirty="0">
                <a:solidFill>
                  <a:schemeClr val="tx1"/>
                </a:solidFill>
              </a:rPr>
              <a:t>, </a:t>
            </a:r>
            <a:r>
              <a:rPr lang="en-US" sz="1500" dirty="0" err="1">
                <a:solidFill>
                  <a:schemeClr val="tx1"/>
                </a:solidFill>
              </a:rPr>
              <a:t>seperti</a:t>
            </a:r>
            <a:r>
              <a:rPr lang="en-US" sz="1500" dirty="0">
                <a:solidFill>
                  <a:schemeClr val="tx1"/>
                </a:solidFill>
              </a:rPr>
              <a:t> </a:t>
            </a:r>
            <a:r>
              <a:rPr lang="en-US" sz="1500" i="1" dirty="0">
                <a:solidFill>
                  <a:schemeClr val="tx1"/>
                </a:solidFill>
              </a:rPr>
              <a:t>cotton bud</a:t>
            </a:r>
            <a:r>
              <a:rPr lang="en-US" sz="1500" dirty="0">
                <a:solidFill>
                  <a:schemeClr val="tx1"/>
                </a:solidFill>
              </a:rPr>
              <a:t> </a:t>
            </a:r>
            <a:r>
              <a:rPr lang="en-US" sz="1500" dirty="0" err="1">
                <a:solidFill>
                  <a:schemeClr val="tx1"/>
                </a:solidFill>
              </a:rPr>
              <a:t>atau</a:t>
            </a:r>
            <a:r>
              <a:rPr lang="en-US" sz="1500" dirty="0">
                <a:solidFill>
                  <a:schemeClr val="tx1"/>
                </a:solidFill>
              </a:rPr>
              <a:t> </a:t>
            </a:r>
            <a:r>
              <a:rPr lang="en-US" sz="1500" dirty="0" smtClean="0">
                <a:solidFill>
                  <a:schemeClr val="tx1"/>
                </a:solidFill>
              </a:rPr>
              <a:t>   </a:t>
            </a:r>
            <a:r>
              <a:rPr lang="en-US" sz="1500" dirty="0" err="1" smtClean="0">
                <a:solidFill>
                  <a:schemeClr val="tx1"/>
                </a:solidFill>
              </a:rPr>
              <a:t>tusuk</a:t>
            </a:r>
            <a:r>
              <a:rPr lang="en-US" sz="1500" dirty="0" smtClean="0">
                <a:solidFill>
                  <a:schemeClr val="tx1"/>
                </a:solidFill>
              </a:rPr>
              <a:t> </a:t>
            </a:r>
            <a:r>
              <a:rPr lang="en-US" sz="1500" dirty="0" err="1">
                <a:solidFill>
                  <a:schemeClr val="tx1"/>
                </a:solidFill>
              </a:rPr>
              <a:t>gigi</a:t>
            </a:r>
            <a:r>
              <a:rPr lang="en-US" sz="1500" dirty="0">
                <a:solidFill>
                  <a:schemeClr val="tx1"/>
                </a:solidFill>
              </a:rPr>
              <a:t/>
            </a:r>
            <a:br>
              <a:rPr lang="en-US" sz="1500" dirty="0">
                <a:solidFill>
                  <a:schemeClr val="tx1"/>
                </a:solidFill>
              </a:rPr>
            </a:br>
            <a:r>
              <a:rPr lang="en-US" sz="1500" dirty="0" smtClean="0">
                <a:solidFill>
                  <a:schemeClr val="tx1"/>
                </a:solidFill>
              </a:rPr>
              <a:t>-</a:t>
            </a:r>
            <a:r>
              <a:rPr lang="en-US" sz="1500" dirty="0" err="1" smtClean="0">
                <a:solidFill>
                  <a:schemeClr val="tx1"/>
                </a:solidFill>
              </a:rPr>
              <a:t>Suara</a:t>
            </a:r>
            <a:r>
              <a:rPr lang="en-US" sz="1500" dirty="0" smtClean="0">
                <a:solidFill>
                  <a:schemeClr val="tx1"/>
                </a:solidFill>
              </a:rPr>
              <a:t> </a:t>
            </a:r>
            <a:r>
              <a:rPr lang="en-US" sz="1500" dirty="0">
                <a:solidFill>
                  <a:schemeClr val="tx1"/>
                </a:solidFill>
              </a:rPr>
              <a:t>yang </a:t>
            </a:r>
            <a:r>
              <a:rPr lang="en-US" sz="1500" dirty="0" err="1">
                <a:solidFill>
                  <a:schemeClr val="tx1"/>
                </a:solidFill>
              </a:rPr>
              <a:t>sangat</a:t>
            </a:r>
            <a:r>
              <a:rPr lang="en-US" sz="1500" dirty="0">
                <a:solidFill>
                  <a:schemeClr val="tx1"/>
                </a:solidFill>
              </a:rPr>
              <a:t> </a:t>
            </a:r>
            <a:r>
              <a:rPr lang="en-US" sz="1500" dirty="0" err="1">
                <a:solidFill>
                  <a:schemeClr val="tx1"/>
                </a:solidFill>
              </a:rPr>
              <a:t>keras</a:t>
            </a:r>
            <a:r>
              <a:rPr lang="en-US" sz="1500" dirty="0">
                <a:solidFill>
                  <a:schemeClr val="tx1"/>
                </a:solidFill>
              </a:rPr>
              <a:t>, </a:t>
            </a:r>
            <a:r>
              <a:rPr lang="en-US" sz="1500" dirty="0" err="1">
                <a:solidFill>
                  <a:schemeClr val="tx1"/>
                </a:solidFill>
              </a:rPr>
              <a:t>seperti</a:t>
            </a:r>
            <a:r>
              <a:rPr lang="en-US" sz="1500" dirty="0">
                <a:solidFill>
                  <a:schemeClr val="tx1"/>
                </a:solidFill>
              </a:rPr>
              <a:t> </a:t>
            </a:r>
            <a:r>
              <a:rPr lang="en-US" sz="1500" dirty="0" err="1">
                <a:solidFill>
                  <a:schemeClr val="tx1"/>
                </a:solidFill>
              </a:rPr>
              <a:t>ledakan</a:t>
            </a:r>
            <a:r>
              <a:rPr lang="en-US" sz="1500" dirty="0">
                <a:solidFill>
                  <a:schemeClr val="tx1"/>
                </a:solidFill>
              </a:rPr>
              <a:t/>
            </a:r>
            <a:br>
              <a:rPr lang="en-US" sz="1500" dirty="0">
                <a:solidFill>
                  <a:schemeClr val="tx1"/>
                </a:solidFill>
              </a:rPr>
            </a:br>
            <a:r>
              <a:rPr lang="en-US" sz="1500" dirty="0">
                <a:solidFill>
                  <a:schemeClr val="tx1"/>
                </a:solidFill>
              </a:rPr>
              <a:t>-</a:t>
            </a:r>
            <a:r>
              <a:rPr lang="en-US" sz="1500" dirty="0" err="1" smtClean="0">
                <a:solidFill>
                  <a:schemeClr val="tx1"/>
                </a:solidFill>
              </a:rPr>
              <a:t>Benturan</a:t>
            </a:r>
            <a:r>
              <a:rPr lang="en-US" sz="1500" dirty="0" smtClean="0">
                <a:solidFill>
                  <a:schemeClr val="tx1"/>
                </a:solidFill>
              </a:rPr>
              <a:t> </a:t>
            </a:r>
            <a:r>
              <a:rPr lang="en-US" sz="1500" dirty="0" err="1">
                <a:solidFill>
                  <a:schemeClr val="tx1"/>
                </a:solidFill>
              </a:rPr>
              <a:t>atau</a:t>
            </a:r>
            <a:r>
              <a:rPr lang="en-US" sz="1500" dirty="0">
                <a:solidFill>
                  <a:schemeClr val="tx1"/>
                </a:solidFill>
              </a:rPr>
              <a:t> </a:t>
            </a:r>
            <a:r>
              <a:rPr lang="en-US" sz="1500" dirty="0" err="1">
                <a:solidFill>
                  <a:schemeClr val="tx1"/>
                </a:solidFill>
              </a:rPr>
              <a:t>cedera</a:t>
            </a:r>
            <a:r>
              <a:rPr lang="en-US" sz="1500" dirty="0">
                <a:solidFill>
                  <a:schemeClr val="tx1"/>
                </a:solidFill>
              </a:rPr>
              <a:t> di </a:t>
            </a:r>
            <a:r>
              <a:rPr lang="en-US" sz="1500" dirty="0" err="1">
                <a:solidFill>
                  <a:schemeClr val="tx1"/>
                </a:solidFill>
              </a:rPr>
              <a:t>bagian</a:t>
            </a:r>
            <a:r>
              <a:rPr lang="en-US" sz="1500" dirty="0">
                <a:solidFill>
                  <a:schemeClr val="tx1"/>
                </a:solidFill>
              </a:rPr>
              <a:t> </a:t>
            </a:r>
            <a:r>
              <a:rPr lang="en-US" sz="1500" dirty="0" err="1">
                <a:solidFill>
                  <a:schemeClr val="tx1"/>
                </a:solidFill>
              </a:rPr>
              <a:t>kepala</a:t>
            </a:r>
            <a:r>
              <a:rPr lang="en-US" sz="1500" dirty="0">
                <a:solidFill>
                  <a:schemeClr val="tx1"/>
                </a:solidFill>
              </a:rPr>
              <a:t> </a:t>
            </a:r>
            <a:r>
              <a:rPr lang="en-US" sz="1500" dirty="0" err="1">
                <a:solidFill>
                  <a:schemeClr val="tx1"/>
                </a:solidFill>
              </a:rPr>
              <a:t>atau</a:t>
            </a:r>
            <a:r>
              <a:rPr lang="en-US" sz="1500" dirty="0">
                <a:solidFill>
                  <a:schemeClr val="tx1"/>
                </a:solidFill>
              </a:rPr>
              <a:t> </a:t>
            </a:r>
            <a:r>
              <a:rPr lang="en-US" sz="1500" dirty="0" err="1">
                <a:solidFill>
                  <a:schemeClr val="tx1"/>
                </a:solidFill>
              </a:rPr>
              <a:t>telinga</a:t>
            </a:r>
            <a:r>
              <a:rPr lang="en-US" sz="1500" dirty="0">
                <a:solidFill>
                  <a:schemeClr val="tx1"/>
                </a:solidFill>
              </a:rPr>
              <a:t/>
            </a:r>
            <a:br>
              <a:rPr lang="en-US" sz="1500" dirty="0">
                <a:solidFill>
                  <a:schemeClr val="tx1"/>
                </a:solidFill>
              </a:rPr>
            </a:br>
            <a:r>
              <a:rPr lang="en-US" sz="1500" dirty="0" smtClean="0">
                <a:solidFill>
                  <a:schemeClr val="tx1"/>
                </a:solidFill>
              </a:rPr>
              <a:t>-Barotrauma</a:t>
            </a:r>
            <a:r>
              <a:rPr lang="en-US" sz="1500" dirty="0">
                <a:solidFill>
                  <a:schemeClr val="tx1"/>
                </a:solidFill>
              </a:rPr>
              <a:t> </a:t>
            </a:r>
            <a:r>
              <a:rPr lang="en-US" sz="1500" dirty="0" err="1">
                <a:solidFill>
                  <a:schemeClr val="tx1"/>
                </a:solidFill>
              </a:rPr>
              <a:t>atau</a:t>
            </a:r>
            <a:r>
              <a:rPr lang="en-US" sz="1500" dirty="0">
                <a:solidFill>
                  <a:schemeClr val="tx1"/>
                </a:solidFill>
              </a:rPr>
              <a:t> </a:t>
            </a:r>
            <a:r>
              <a:rPr lang="en-US" sz="1500" dirty="0" err="1">
                <a:solidFill>
                  <a:schemeClr val="tx1"/>
                </a:solidFill>
              </a:rPr>
              <a:t>perubahan</a:t>
            </a:r>
            <a:r>
              <a:rPr lang="en-US" sz="1500" dirty="0">
                <a:solidFill>
                  <a:schemeClr val="tx1"/>
                </a:solidFill>
              </a:rPr>
              <a:t> </a:t>
            </a:r>
            <a:r>
              <a:rPr lang="en-US" sz="1500" dirty="0" err="1">
                <a:solidFill>
                  <a:schemeClr val="tx1"/>
                </a:solidFill>
              </a:rPr>
              <a:t>tekanan</a:t>
            </a:r>
            <a:r>
              <a:rPr lang="en-US" sz="1500" dirty="0">
                <a:solidFill>
                  <a:schemeClr val="tx1"/>
                </a:solidFill>
              </a:rPr>
              <a:t> </a:t>
            </a:r>
            <a:r>
              <a:rPr lang="en-US" sz="1500" dirty="0" err="1">
                <a:solidFill>
                  <a:schemeClr val="tx1"/>
                </a:solidFill>
              </a:rPr>
              <a:t>udara</a:t>
            </a:r>
            <a:r>
              <a:rPr lang="en-US" sz="1500" dirty="0">
                <a:solidFill>
                  <a:schemeClr val="tx1"/>
                </a:solidFill>
              </a:rPr>
              <a:t> </a:t>
            </a:r>
            <a:r>
              <a:rPr lang="en-US" sz="1500" dirty="0" err="1">
                <a:solidFill>
                  <a:schemeClr val="tx1"/>
                </a:solidFill>
              </a:rPr>
              <a:t>secara</a:t>
            </a:r>
            <a:r>
              <a:rPr lang="en-US" sz="1500" dirty="0">
                <a:solidFill>
                  <a:schemeClr val="tx1"/>
                </a:solidFill>
              </a:rPr>
              <a:t> </a:t>
            </a:r>
            <a:r>
              <a:rPr lang="en-US" sz="1500" dirty="0" err="1">
                <a:solidFill>
                  <a:schemeClr val="tx1"/>
                </a:solidFill>
              </a:rPr>
              <a:t>mendadak</a:t>
            </a:r>
            <a:r>
              <a:rPr lang="en-US" sz="1500" dirty="0">
                <a:solidFill>
                  <a:schemeClr val="tx1"/>
                </a:solidFill>
              </a:rPr>
              <a:t>, </a:t>
            </a:r>
            <a:r>
              <a:rPr lang="en-US" sz="1500" dirty="0" err="1">
                <a:solidFill>
                  <a:schemeClr val="tx1"/>
                </a:solidFill>
              </a:rPr>
              <a:t>misalnya</a:t>
            </a:r>
            <a:r>
              <a:rPr lang="en-US" sz="1500" dirty="0">
                <a:solidFill>
                  <a:schemeClr val="tx1"/>
                </a:solidFill>
              </a:rPr>
              <a:t> </a:t>
            </a:r>
            <a:r>
              <a:rPr lang="en-US" sz="1500" dirty="0" err="1">
                <a:solidFill>
                  <a:schemeClr val="tx1"/>
                </a:solidFill>
              </a:rPr>
              <a:t>saat</a:t>
            </a:r>
            <a:r>
              <a:rPr lang="en-US" sz="1500" dirty="0">
                <a:solidFill>
                  <a:schemeClr val="tx1"/>
                </a:solidFill>
              </a:rPr>
              <a:t> di </a:t>
            </a:r>
            <a:r>
              <a:rPr lang="en-US" sz="1500" dirty="0" err="1">
                <a:solidFill>
                  <a:schemeClr val="tx1"/>
                </a:solidFill>
              </a:rPr>
              <a:t>dalam</a:t>
            </a:r>
            <a:r>
              <a:rPr lang="en-US" sz="1500" dirty="0">
                <a:solidFill>
                  <a:schemeClr val="tx1"/>
                </a:solidFill>
              </a:rPr>
              <a:t> </a:t>
            </a:r>
            <a:r>
              <a:rPr lang="en-US" sz="1500" dirty="0" err="1">
                <a:solidFill>
                  <a:schemeClr val="tx1"/>
                </a:solidFill>
              </a:rPr>
              <a:t>pesawat</a:t>
            </a:r>
            <a:r>
              <a:rPr lang="en-US" sz="1500" dirty="0">
                <a:solidFill>
                  <a:schemeClr val="tx1"/>
                </a:solidFill>
              </a:rPr>
              <a:t> </a:t>
            </a:r>
            <a:r>
              <a:rPr lang="en-US" sz="1500" dirty="0" err="1">
                <a:solidFill>
                  <a:schemeClr val="tx1"/>
                </a:solidFill>
              </a:rPr>
              <a:t>atau</a:t>
            </a:r>
            <a:r>
              <a:rPr lang="en-US" sz="1500" dirty="0">
                <a:solidFill>
                  <a:schemeClr val="tx1"/>
                </a:solidFill>
              </a:rPr>
              <a:t> </a:t>
            </a:r>
            <a:r>
              <a:rPr lang="en-US" sz="1500" dirty="0" err="1">
                <a:solidFill>
                  <a:schemeClr val="tx1"/>
                </a:solidFill>
              </a:rPr>
              <a:t>menyelam</a:t>
            </a:r>
            <a:r>
              <a:rPr lang="en-US" sz="1500" dirty="0">
                <a:solidFill>
                  <a:schemeClr val="tx1"/>
                </a:solidFill>
              </a:rPr>
              <a:t/>
            </a:r>
            <a:br>
              <a:rPr lang="en-US" sz="1500" dirty="0">
                <a:solidFill>
                  <a:schemeClr val="tx1"/>
                </a:solidFill>
              </a:rPr>
            </a:br>
            <a:r>
              <a:rPr lang="en-US" sz="1500" dirty="0" smtClean="0">
                <a:solidFill>
                  <a:schemeClr val="tx1"/>
                </a:solidFill>
              </a:rPr>
              <a:t>	</a:t>
            </a:r>
            <a:r>
              <a:rPr lang="en-US" sz="1500" dirty="0" err="1" smtClean="0">
                <a:solidFill>
                  <a:schemeClr val="tx1"/>
                </a:solidFill>
              </a:rPr>
              <a:t>Gendang</a:t>
            </a:r>
            <a:r>
              <a:rPr lang="en-US" sz="1500" dirty="0" smtClean="0">
                <a:solidFill>
                  <a:schemeClr val="tx1"/>
                </a:solidFill>
              </a:rPr>
              <a:t> </a:t>
            </a:r>
            <a:r>
              <a:rPr lang="en-US" sz="1500" dirty="0" err="1">
                <a:solidFill>
                  <a:schemeClr val="tx1"/>
                </a:solidFill>
              </a:rPr>
              <a:t>telinga</a:t>
            </a:r>
            <a:r>
              <a:rPr lang="en-US" sz="1500" dirty="0">
                <a:solidFill>
                  <a:schemeClr val="tx1"/>
                </a:solidFill>
              </a:rPr>
              <a:t> </a:t>
            </a:r>
            <a:r>
              <a:rPr lang="en-US" sz="1500" dirty="0" err="1">
                <a:solidFill>
                  <a:schemeClr val="tx1"/>
                </a:solidFill>
              </a:rPr>
              <a:t>pecah</a:t>
            </a:r>
            <a:r>
              <a:rPr lang="en-US" sz="1500" dirty="0">
                <a:solidFill>
                  <a:schemeClr val="tx1"/>
                </a:solidFill>
              </a:rPr>
              <a:t> </a:t>
            </a:r>
            <a:r>
              <a:rPr lang="en-US" sz="1500" dirty="0" err="1">
                <a:solidFill>
                  <a:schemeClr val="tx1"/>
                </a:solidFill>
              </a:rPr>
              <a:t>dapat</a:t>
            </a:r>
            <a:r>
              <a:rPr lang="en-US" sz="1500" dirty="0">
                <a:solidFill>
                  <a:schemeClr val="tx1"/>
                </a:solidFill>
              </a:rPr>
              <a:t> </a:t>
            </a:r>
            <a:r>
              <a:rPr lang="en-US" sz="1500" dirty="0" err="1">
                <a:solidFill>
                  <a:schemeClr val="tx1"/>
                </a:solidFill>
              </a:rPr>
              <a:t>menimbulkan</a:t>
            </a:r>
            <a:r>
              <a:rPr lang="en-US" sz="1500" dirty="0">
                <a:solidFill>
                  <a:schemeClr val="tx1"/>
                </a:solidFill>
              </a:rPr>
              <a:t> </a:t>
            </a:r>
            <a:r>
              <a:rPr lang="en-US" sz="1500" dirty="0" err="1">
                <a:solidFill>
                  <a:schemeClr val="tx1"/>
                </a:solidFill>
              </a:rPr>
              <a:t>gejala</a:t>
            </a:r>
            <a:r>
              <a:rPr lang="en-US" sz="1500" dirty="0">
                <a:solidFill>
                  <a:schemeClr val="tx1"/>
                </a:solidFill>
              </a:rPr>
              <a:t> </a:t>
            </a:r>
            <a:r>
              <a:rPr lang="en-US" sz="1500" dirty="0" err="1">
                <a:solidFill>
                  <a:schemeClr val="tx1"/>
                </a:solidFill>
              </a:rPr>
              <a:t>berupa</a:t>
            </a:r>
            <a:r>
              <a:rPr lang="en-US" sz="1500" dirty="0">
                <a:solidFill>
                  <a:schemeClr val="tx1"/>
                </a:solidFill>
              </a:rPr>
              <a:t> </a:t>
            </a:r>
            <a:r>
              <a:rPr lang="en-US" sz="1500" dirty="0" err="1">
                <a:solidFill>
                  <a:schemeClr val="tx1"/>
                </a:solidFill>
              </a:rPr>
              <a:t>sakit</a:t>
            </a:r>
            <a:r>
              <a:rPr lang="en-US" sz="1500" dirty="0">
                <a:solidFill>
                  <a:schemeClr val="tx1"/>
                </a:solidFill>
              </a:rPr>
              <a:t> </a:t>
            </a:r>
            <a:r>
              <a:rPr lang="en-US" sz="1500" dirty="0" err="1">
                <a:solidFill>
                  <a:schemeClr val="tx1"/>
                </a:solidFill>
              </a:rPr>
              <a:t>telinga</a:t>
            </a:r>
            <a:r>
              <a:rPr lang="en-US" sz="1500" dirty="0">
                <a:solidFill>
                  <a:schemeClr val="tx1"/>
                </a:solidFill>
              </a:rPr>
              <a:t>, </a:t>
            </a:r>
            <a:r>
              <a:rPr lang="en-US" sz="1500" dirty="0" err="1">
                <a:solidFill>
                  <a:schemeClr val="tx1"/>
                </a:solidFill>
              </a:rPr>
              <a:t>keluar</a:t>
            </a:r>
            <a:r>
              <a:rPr lang="en-US" sz="1500" dirty="0">
                <a:solidFill>
                  <a:schemeClr val="tx1"/>
                </a:solidFill>
              </a:rPr>
              <a:t> </a:t>
            </a:r>
            <a:r>
              <a:rPr lang="en-US" sz="1500" dirty="0" err="1">
                <a:solidFill>
                  <a:schemeClr val="tx1"/>
                </a:solidFill>
              </a:rPr>
              <a:t>cairan</a:t>
            </a:r>
            <a:r>
              <a:rPr lang="en-US" sz="1500" dirty="0">
                <a:solidFill>
                  <a:schemeClr val="tx1"/>
                </a:solidFill>
              </a:rPr>
              <a:t> </a:t>
            </a:r>
            <a:r>
              <a:rPr lang="en-US" sz="1500" dirty="0" err="1">
                <a:solidFill>
                  <a:schemeClr val="tx1"/>
                </a:solidFill>
              </a:rPr>
              <a:t>dari</a:t>
            </a:r>
            <a:r>
              <a:rPr lang="en-US" sz="1500" dirty="0">
                <a:solidFill>
                  <a:schemeClr val="tx1"/>
                </a:solidFill>
              </a:rPr>
              <a:t> </a:t>
            </a:r>
            <a:r>
              <a:rPr lang="en-US" sz="1500" dirty="0" err="1">
                <a:solidFill>
                  <a:schemeClr val="tx1"/>
                </a:solidFill>
              </a:rPr>
              <a:t>telinga</a:t>
            </a:r>
            <a:r>
              <a:rPr lang="en-US" sz="1500" dirty="0">
                <a:solidFill>
                  <a:schemeClr val="tx1"/>
                </a:solidFill>
              </a:rPr>
              <a:t>, </a:t>
            </a:r>
            <a:r>
              <a:rPr lang="en-US" sz="1500" dirty="0" err="1">
                <a:solidFill>
                  <a:schemeClr val="tx1"/>
                </a:solidFill>
              </a:rPr>
              <a:t>gangguan</a:t>
            </a:r>
            <a:r>
              <a:rPr lang="en-US" sz="1500" dirty="0">
                <a:solidFill>
                  <a:schemeClr val="tx1"/>
                </a:solidFill>
              </a:rPr>
              <a:t> </a:t>
            </a:r>
            <a:r>
              <a:rPr lang="en-US" sz="1500" dirty="0" err="1">
                <a:solidFill>
                  <a:schemeClr val="tx1"/>
                </a:solidFill>
              </a:rPr>
              <a:t>pendengaran</a:t>
            </a:r>
            <a:r>
              <a:rPr lang="en-US" sz="1500" dirty="0">
                <a:solidFill>
                  <a:schemeClr val="tx1"/>
                </a:solidFill>
              </a:rPr>
              <a:t>, </a:t>
            </a:r>
            <a:r>
              <a:rPr lang="en-US" sz="1500" dirty="0" err="1">
                <a:solidFill>
                  <a:schemeClr val="tx1"/>
                </a:solidFill>
              </a:rPr>
              <a:t>telinga</a:t>
            </a:r>
            <a:r>
              <a:rPr lang="en-US" sz="1500" dirty="0">
                <a:solidFill>
                  <a:schemeClr val="tx1"/>
                </a:solidFill>
              </a:rPr>
              <a:t> </a:t>
            </a:r>
            <a:r>
              <a:rPr lang="en-US" sz="1500" dirty="0" err="1">
                <a:solidFill>
                  <a:schemeClr val="tx1"/>
                </a:solidFill>
              </a:rPr>
              <a:t>berdenging</a:t>
            </a:r>
            <a:r>
              <a:rPr lang="en-US" sz="1500" dirty="0">
                <a:solidFill>
                  <a:schemeClr val="tx1"/>
                </a:solidFill>
              </a:rPr>
              <a:t>, </a:t>
            </a:r>
            <a:r>
              <a:rPr lang="en-US" sz="1500" dirty="0" err="1">
                <a:solidFill>
                  <a:schemeClr val="tx1"/>
                </a:solidFill>
              </a:rPr>
              <a:t>dan</a:t>
            </a:r>
            <a:r>
              <a:rPr lang="en-US" sz="1500" dirty="0">
                <a:solidFill>
                  <a:schemeClr val="tx1"/>
                </a:solidFill>
              </a:rPr>
              <a:t> vertigo </a:t>
            </a:r>
            <a:r>
              <a:rPr lang="en-US" sz="1500" dirty="0" err="1">
                <a:solidFill>
                  <a:schemeClr val="tx1"/>
                </a:solidFill>
              </a:rPr>
              <a:t>atau</a:t>
            </a:r>
            <a:r>
              <a:rPr lang="en-US" sz="1500" dirty="0">
                <a:solidFill>
                  <a:schemeClr val="tx1"/>
                </a:solidFill>
              </a:rPr>
              <a:t> </a:t>
            </a:r>
            <a:r>
              <a:rPr lang="en-US" sz="1500" dirty="0" err="1">
                <a:solidFill>
                  <a:schemeClr val="tx1"/>
                </a:solidFill>
              </a:rPr>
              <a:t>pusing</a:t>
            </a:r>
            <a:r>
              <a:rPr lang="en-US" sz="1500" dirty="0">
                <a:solidFill>
                  <a:schemeClr val="tx1"/>
                </a:solidFill>
              </a:rPr>
              <a:t> </a:t>
            </a:r>
            <a:r>
              <a:rPr lang="en-US" sz="1500" dirty="0" err="1">
                <a:solidFill>
                  <a:schemeClr val="tx1"/>
                </a:solidFill>
              </a:rPr>
              <a:t>berputar</a:t>
            </a:r>
            <a:r>
              <a:rPr lang="en-US" sz="1500" dirty="0">
                <a:solidFill>
                  <a:schemeClr val="tx1"/>
                </a:solidFill>
              </a:rPr>
              <a:t>.</a:t>
            </a:r>
            <a:br>
              <a:rPr lang="en-US" sz="1500" dirty="0">
                <a:solidFill>
                  <a:schemeClr val="tx1"/>
                </a:solidFill>
              </a:rPr>
            </a:br>
            <a:r>
              <a:rPr lang="en-US" sz="1500" dirty="0" smtClean="0">
                <a:solidFill>
                  <a:schemeClr val="tx1"/>
                </a:solidFill>
              </a:rPr>
              <a:t/>
            </a:r>
            <a:br>
              <a:rPr lang="en-US" sz="1500" dirty="0" smtClean="0">
                <a:solidFill>
                  <a:schemeClr val="tx1"/>
                </a:solidFill>
              </a:rPr>
            </a:br>
            <a:r>
              <a:rPr lang="en-US" sz="1500" b="1" dirty="0" smtClean="0">
                <a:solidFill>
                  <a:schemeClr val="tx1"/>
                </a:solidFill>
              </a:rPr>
              <a:t>5</a:t>
            </a:r>
            <a:r>
              <a:rPr lang="en-US" sz="1500" b="1" dirty="0">
                <a:solidFill>
                  <a:schemeClr val="tx1"/>
                </a:solidFill>
              </a:rPr>
              <a:t>. </a:t>
            </a:r>
            <a:r>
              <a:rPr lang="en-US" sz="1500" b="1" dirty="0" err="1">
                <a:solidFill>
                  <a:schemeClr val="tx1"/>
                </a:solidFill>
              </a:rPr>
              <a:t>Telinga</a:t>
            </a:r>
            <a:r>
              <a:rPr lang="en-US" sz="1500" b="1" dirty="0">
                <a:solidFill>
                  <a:schemeClr val="tx1"/>
                </a:solidFill>
              </a:rPr>
              <a:t> </a:t>
            </a:r>
            <a:r>
              <a:rPr lang="en-US" sz="1500" b="1" dirty="0" err="1">
                <a:solidFill>
                  <a:schemeClr val="tx1"/>
                </a:solidFill>
              </a:rPr>
              <a:t>berdenging</a:t>
            </a:r>
            <a:r>
              <a:rPr lang="en-US" sz="1500" b="1" dirty="0">
                <a:solidFill>
                  <a:schemeClr val="tx1"/>
                </a:solidFill>
              </a:rPr>
              <a:t/>
            </a:r>
            <a:br>
              <a:rPr lang="en-US" sz="1500" b="1" dirty="0">
                <a:solidFill>
                  <a:schemeClr val="tx1"/>
                </a:solidFill>
              </a:rPr>
            </a:br>
            <a:r>
              <a:rPr lang="en-US" sz="1500" b="1" dirty="0" smtClean="0">
                <a:solidFill>
                  <a:schemeClr val="tx1"/>
                </a:solidFill>
              </a:rPr>
              <a:t>	</a:t>
            </a:r>
            <a:r>
              <a:rPr lang="en-US" sz="1500" dirty="0" err="1" smtClean="0">
                <a:solidFill>
                  <a:schemeClr val="tx1"/>
                </a:solidFill>
              </a:rPr>
              <a:t>Telinga</a:t>
            </a:r>
            <a:r>
              <a:rPr lang="en-US" sz="1500" dirty="0" smtClean="0">
                <a:solidFill>
                  <a:schemeClr val="tx1"/>
                </a:solidFill>
              </a:rPr>
              <a:t> </a:t>
            </a:r>
            <a:r>
              <a:rPr lang="en-US" sz="1500" dirty="0" err="1">
                <a:solidFill>
                  <a:schemeClr val="tx1"/>
                </a:solidFill>
              </a:rPr>
              <a:t>berdenging</a:t>
            </a:r>
            <a:r>
              <a:rPr lang="en-US" sz="1500" dirty="0">
                <a:solidFill>
                  <a:schemeClr val="tx1"/>
                </a:solidFill>
              </a:rPr>
              <a:t> </a:t>
            </a:r>
            <a:r>
              <a:rPr lang="en-US" sz="1500" dirty="0" err="1">
                <a:solidFill>
                  <a:schemeClr val="tx1"/>
                </a:solidFill>
              </a:rPr>
              <a:t>atau</a:t>
            </a:r>
            <a:r>
              <a:rPr lang="en-US" sz="1500" dirty="0">
                <a:solidFill>
                  <a:schemeClr val="tx1"/>
                </a:solidFill>
              </a:rPr>
              <a:t> tinnitus </a:t>
            </a:r>
            <a:r>
              <a:rPr lang="en-US" sz="1500" dirty="0" err="1">
                <a:solidFill>
                  <a:schemeClr val="tx1"/>
                </a:solidFill>
              </a:rPr>
              <a:t>ditandai</a:t>
            </a:r>
            <a:r>
              <a:rPr lang="en-US" sz="1500" dirty="0">
                <a:solidFill>
                  <a:schemeClr val="tx1"/>
                </a:solidFill>
              </a:rPr>
              <a:t> </a:t>
            </a:r>
            <a:r>
              <a:rPr lang="en-US" sz="1500" dirty="0" err="1">
                <a:solidFill>
                  <a:schemeClr val="tx1"/>
                </a:solidFill>
              </a:rPr>
              <a:t>dengan</a:t>
            </a:r>
            <a:r>
              <a:rPr lang="en-US" sz="1500" dirty="0">
                <a:solidFill>
                  <a:schemeClr val="tx1"/>
                </a:solidFill>
              </a:rPr>
              <a:t> </a:t>
            </a:r>
            <a:r>
              <a:rPr lang="en-US" sz="1500" dirty="0" err="1">
                <a:solidFill>
                  <a:schemeClr val="tx1"/>
                </a:solidFill>
              </a:rPr>
              <a:t>sensasi</a:t>
            </a:r>
            <a:r>
              <a:rPr lang="en-US" sz="1500" dirty="0">
                <a:solidFill>
                  <a:schemeClr val="tx1"/>
                </a:solidFill>
              </a:rPr>
              <a:t> </a:t>
            </a:r>
            <a:r>
              <a:rPr lang="en-US" sz="1500" dirty="0" err="1">
                <a:solidFill>
                  <a:schemeClr val="tx1"/>
                </a:solidFill>
              </a:rPr>
              <a:t>berdenging</a:t>
            </a:r>
            <a:r>
              <a:rPr lang="en-US" sz="1500" dirty="0">
                <a:solidFill>
                  <a:schemeClr val="tx1"/>
                </a:solidFill>
              </a:rPr>
              <a:t> </a:t>
            </a:r>
            <a:r>
              <a:rPr lang="en-US" sz="1500" dirty="0" err="1">
                <a:solidFill>
                  <a:schemeClr val="tx1"/>
                </a:solidFill>
              </a:rPr>
              <a:t>pada</a:t>
            </a:r>
            <a:r>
              <a:rPr lang="en-US" sz="1500" dirty="0">
                <a:solidFill>
                  <a:schemeClr val="tx1"/>
                </a:solidFill>
              </a:rPr>
              <a:t> </a:t>
            </a:r>
            <a:r>
              <a:rPr lang="en-US" sz="1500" dirty="0" err="1">
                <a:solidFill>
                  <a:schemeClr val="tx1"/>
                </a:solidFill>
              </a:rPr>
              <a:t>telinga</a:t>
            </a:r>
            <a:r>
              <a:rPr lang="en-US" sz="1500" dirty="0">
                <a:solidFill>
                  <a:schemeClr val="tx1"/>
                </a:solidFill>
              </a:rPr>
              <a:t> yang </a:t>
            </a:r>
            <a:r>
              <a:rPr lang="en-US" sz="1500" dirty="0" err="1">
                <a:solidFill>
                  <a:schemeClr val="tx1"/>
                </a:solidFill>
              </a:rPr>
              <a:t>dapat</a:t>
            </a:r>
            <a:r>
              <a:rPr lang="en-US" sz="1500" dirty="0">
                <a:solidFill>
                  <a:schemeClr val="tx1"/>
                </a:solidFill>
              </a:rPr>
              <a:t> </a:t>
            </a:r>
            <a:r>
              <a:rPr lang="en-US" sz="1500" dirty="0" err="1">
                <a:solidFill>
                  <a:schemeClr val="tx1"/>
                </a:solidFill>
              </a:rPr>
              <a:t>berlangsung</a:t>
            </a:r>
            <a:r>
              <a:rPr lang="en-US" sz="1500" dirty="0">
                <a:solidFill>
                  <a:schemeClr val="tx1"/>
                </a:solidFill>
              </a:rPr>
              <a:t> </a:t>
            </a:r>
            <a:r>
              <a:rPr lang="en-US" sz="1500" dirty="0" err="1">
                <a:solidFill>
                  <a:schemeClr val="tx1"/>
                </a:solidFill>
              </a:rPr>
              <a:t>dalam</a:t>
            </a:r>
            <a:r>
              <a:rPr lang="en-US" sz="1500" dirty="0">
                <a:solidFill>
                  <a:schemeClr val="tx1"/>
                </a:solidFill>
              </a:rPr>
              <a:t> </a:t>
            </a:r>
            <a:r>
              <a:rPr lang="en-US" sz="1500" dirty="0" err="1">
                <a:solidFill>
                  <a:schemeClr val="tx1"/>
                </a:solidFill>
              </a:rPr>
              <a:t>waktu</a:t>
            </a:r>
            <a:r>
              <a:rPr lang="en-US" sz="1500" dirty="0">
                <a:solidFill>
                  <a:schemeClr val="tx1"/>
                </a:solidFill>
              </a:rPr>
              <a:t> </a:t>
            </a:r>
            <a:r>
              <a:rPr lang="en-US" sz="1500" dirty="0" err="1">
                <a:solidFill>
                  <a:schemeClr val="tx1"/>
                </a:solidFill>
              </a:rPr>
              <a:t>singkat</a:t>
            </a:r>
            <a:r>
              <a:rPr lang="en-US" sz="1500" dirty="0">
                <a:solidFill>
                  <a:schemeClr val="tx1"/>
                </a:solidFill>
              </a:rPr>
              <a:t> </a:t>
            </a:r>
            <a:r>
              <a:rPr lang="en-US" sz="1500" dirty="0" err="1">
                <a:solidFill>
                  <a:schemeClr val="tx1"/>
                </a:solidFill>
              </a:rPr>
              <a:t>atau</a:t>
            </a:r>
            <a:r>
              <a:rPr lang="en-US" sz="1500" dirty="0">
                <a:solidFill>
                  <a:schemeClr val="tx1"/>
                </a:solidFill>
              </a:rPr>
              <a:t> lama. </a:t>
            </a:r>
            <a:r>
              <a:rPr lang="en-US" sz="1500" dirty="0" err="1">
                <a:solidFill>
                  <a:schemeClr val="tx1"/>
                </a:solidFill>
              </a:rPr>
              <a:t>Gangguan</a:t>
            </a:r>
            <a:r>
              <a:rPr lang="en-US" sz="1500" dirty="0">
                <a:solidFill>
                  <a:schemeClr val="tx1"/>
                </a:solidFill>
              </a:rPr>
              <a:t> </a:t>
            </a:r>
            <a:r>
              <a:rPr lang="en-US" sz="1500" dirty="0" err="1">
                <a:solidFill>
                  <a:schemeClr val="tx1"/>
                </a:solidFill>
              </a:rPr>
              <a:t>telinga</a:t>
            </a:r>
            <a:r>
              <a:rPr lang="en-US" sz="1500" dirty="0">
                <a:solidFill>
                  <a:schemeClr val="tx1"/>
                </a:solidFill>
              </a:rPr>
              <a:t> </a:t>
            </a:r>
            <a:r>
              <a:rPr lang="en-US" sz="1500" dirty="0" err="1">
                <a:solidFill>
                  <a:schemeClr val="tx1"/>
                </a:solidFill>
              </a:rPr>
              <a:t>ini</a:t>
            </a:r>
            <a:r>
              <a:rPr lang="en-US" sz="1500" dirty="0">
                <a:solidFill>
                  <a:schemeClr val="tx1"/>
                </a:solidFill>
              </a:rPr>
              <a:t> </a:t>
            </a:r>
            <a:r>
              <a:rPr lang="en-US" sz="1500" dirty="0" err="1">
                <a:solidFill>
                  <a:schemeClr val="tx1"/>
                </a:solidFill>
              </a:rPr>
              <a:t>bisa</a:t>
            </a:r>
            <a:r>
              <a:rPr lang="en-US" sz="1500" dirty="0">
                <a:solidFill>
                  <a:schemeClr val="tx1"/>
                </a:solidFill>
              </a:rPr>
              <a:t> </a:t>
            </a:r>
            <a:r>
              <a:rPr lang="en-US" sz="1500" dirty="0" err="1">
                <a:solidFill>
                  <a:schemeClr val="tx1"/>
                </a:solidFill>
              </a:rPr>
              <a:t>disebabkan</a:t>
            </a:r>
            <a:r>
              <a:rPr lang="en-US" sz="1500" dirty="0">
                <a:solidFill>
                  <a:schemeClr val="tx1"/>
                </a:solidFill>
              </a:rPr>
              <a:t> </a:t>
            </a:r>
            <a:r>
              <a:rPr lang="en-US" sz="1500" dirty="0" err="1">
                <a:solidFill>
                  <a:schemeClr val="tx1"/>
                </a:solidFill>
              </a:rPr>
              <a:t>oleh</a:t>
            </a:r>
            <a:r>
              <a:rPr lang="en-US" sz="1500" dirty="0">
                <a:solidFill>
                  <a:schemeClr val="tx1"/>
                </a:solidFill>
              </a:rPr>
              <a:t> </a:t>
            </a:r>
            <a:r>
              <a:rPr lang="en-US" sz="1500" dirty="0" err="1">
                <a:solidFill>
                  <a:schemeClr val="tx1"/>
                </a:solidFill>
              </a:rPr>
              <a:t>banyak</a:t>
            </a:r>
            <a:r>
              <a:rPr lang="en-US" sz="1500" dirty="0">
                <a:solidFill>
                  <a:schemeClr val="tx1"/>
                </a:solidFill>
              </a:rPr>
              <a:t> </a:t>
            </a:r>
            <a:r>
              <a:rPr lang="en-US" sz="1500" dirty="0" err="1">
                <a:solidFill>
                  <a:schemeClr val="tx1"/>
                </a:solidFill>
              </a:rPr>
              <a:t>hal</a:t>
            </a:r>
            <a:r>
              <a:rPr lang="en-US" sz="1500" dirty="0">
                <a:solidFill>
                  <a:schemeClr val="tx1"/>
                </a:solidFill>
              </a:rPr>
              <a:t>, </a:t>
            </a:r>
            <a:r>
              <a:rPr lang="en-US" sz="1500" dirty="0" err="1">
                <a:solidFill>
                  <a:schemeClr val="tx1"/>
                </a:solidFill>
              </a:rPr>
              <a:t>antara</a:t>
            </a:r>
            <a:r>
              <a:rPr lang="en-US" sz="1500" dirty="0">
                <a:solidFill>
                  <a:schemeClr val="tx1"/>
                </a:solidFill>
              </a:rPr>
              <a:t> lain:</a:t>
            </a:r>
            <a:br>
              <a:rPr lang="en-US" sz="1500" dirty="0">
                <a:solidFill>
                  <a:schemeClr val="tx1"/>
                </a:solidFill>
              </a:rPr>
            </a:br>
            <a:r>
              <a:rPr lang="en-US" sz="1500" dirty="0" smtClean="0">
                <a:solidFill>
                  <a:schemeClr val="tx1"/>
                </a:solidFill>
              </a:rPr>
              <a:t>-</a:t>
            </a:r>
            <a:r>
              <a:rPr lang="en-US" sz="1500" dirty="0" err="1" smtClean="0">
                <a:solidFill>
                  <a:schemeClr val="tx1"/>
                </a:solidFill>
              </a:rPr>
              <a:t>Gangguan</a:t>
            </a:r>
            <a:r>
              <a:rPr lang="en-US" sz="1500" dirty="0" smtClean="0">
                <a:solidFill>
                  <a:schemeClr val="tx1"/>
                </a:solidFill>
              </a:rPr>
              <a:t> </a:t>
            </a:r>
            <a:r>
              <a:rPr lang="en-US" sz="1500" dirty="0" err="1">
                <a:solidFill>
                  <a:schemeClr val="tx1"/>
                </a:solidFill>
              </a:rPr>
              <a:t>pada</a:t>
            </a:r>
            <a:r>
              <a:rPr lang="en-US" sz="1500" dirty="0">
                <a:solidFill>
                  <a:schemeClr val="tx1"/>
                </a:solidFill>
              </a:rPr>
              <a:t> </a:t>
            </a:r>
            <a:r>
              <a:rPr lang="en-US" sz="1500" dirty="0" err="1">
                <a:solidFill>
                  <a:schemeClr val="tx1"/>
                </a:solidFill>
              </a:rPr>
              <a:t>sel</a:t>
            </a:r>
            <a:r>
              <a:rPr lang="en-US" sz="1500" dirty="0">
                <a:solidFill>
                  <a:schemeClr val="tx1"/>
                </a:solidFill>
              </a:rPr>
              <a:t> </a:t>
            </a:r>
            <a:r>
              <a:rPr lang="en-US" sz="1500" dirty="0" err="1">
                <a:solidFill>
                  <a:schemeClr val="tx1"/>
                </a:solidFill>
              </a:rPr>
              <a:t>saraf</a:t>
            </a:r>
            <a:r>
              <a:rPr lang="en-US" sz="1500" dirty="0">
                <a:solidFill>
                  <a:schemeClr val="tx1"/>
                </a:solidFill>
              </a:rPr>
              <a:t> di </a:t>
            </a:r>
            <a:r>
              <a:rPr lang="en-US" sz="1500" dirty="0" err="1">
                <a:solidFill>
                  <a:schemeClr val="tx1"/>
                </a:solidFill>
              </a:rPr>
              <a:t>dalam</a:t>
            </a:r>
            <a:r>
              <a:rPr lang="en-US" sz="1500" dirty="0">
                <a:solidFill>
                  <a:schemeClr val="tx1"/>
                </a:solidFill>
              </a:rPr>
              <a:t> </a:t>
            </a:r>
            <a:r>
              <a:rPr lang="en-US" sz="1500" dirty="0" err="1">
                <a:solidFill>
                  <a:schemeClr val="tx1"/>
                </a:solidFill>
              </a:rPr>
              <a:t>telinga</a:t>
            </a:r>
            <a:r>
              <a:rPr lang="en-US" sz="1500" dirty="0">
                <a:solidFill>
                  <a:schemeClr val="tx1"/>
                </a:solidFill>
              </a:rPr>
              <a:t/>
            </a:r>
            <a:br>
              <a:rPr lang="en-US" sz="1500" dirty="0">
                <a:solidFill>
                  <a:schemeClr val="tx1"/>
                </a:solidFill>
              </a:rPr>
            </a:br>
            <a:r>
              <a:rPr lang="en-US" sz="1500" dirty="0" smtClean="0">
                <a:solidFill>
                  <a:schemeClr val="tx1"/>
                </a:solidFill>
              </a:rPr>
              <a:t>-</a:t>
            </a:r>
            <a:r>
              <a:rPr lang="en-US" sz="1500" dirty="0" err="1" smtClean="0">
                <a:solidFill>
                  <a:schemeClr val="tx1"/>
                </a:solidFill>
              </a:rPr>
              <a:t>Penuaan</a:t>
            </a:r>
            <a:r>
              <a:rPr lang="en-US" sz="1500" dirty="0">
                <a:solidFill>
                  <a:schemeClr val="tx1"/>
                </a:solidFill>
              </a:rPr>
              <a:t/>
            </a:r>
            <a:br>
              <a:rPr lang="en-US" sz="1500" dirty="0">
                <a:solidFill>
                  <a:schemeClr val="tx1"/>
                </a:solidFill>
              </a:rPr>
            </a:br>
            <a:r>
              <a:rPr lang="en-US" sz="1500" dirty="0" smtClean="0">
                <a:solidFill>
                  <a:schemeClr val="tx1"/>
                </a:solidFill>
              </a:rPr>
              <a:t>-</a:t>
            </a:r>
            <a:r>
              <a:rPr lang="en-US" sz="1500" dirty="0" err="1" smtClean="0">
                <a:solidFill>
                  <a:schemeClr val="tx1"/>
                </a:solidFill>
              </a:rPr>
              <a:t>Kebiasaan</a:t>
            </a:r>
            <a:r>
              <a:rPr lang="en-US" sz="1500" dirty="0" smtClean="0">
                <a:solidFill>
                  <a:schemeClr val="tx1"/>
                </a:solidFill>
              </a:rPr>
              <a:t> </a:t>
            </a:r>
            <a:r>
              <a:rPr lang="en-US" sz="1500" dirty="0" err="1">
                <a:solidFill>
                  <a:schemeClr val="tx1"/>
                </a:solidFill>
              </a:rPr>
              <a:t>mendengar</a:t>
            </a:r>
            <a:r>
              <a:rPr lang="en-US" sz="1500" dirty="0">
                <a:solidFill>
                  <a:schemeClr val="tx1"/>
                </a:solidFill>
              </a:rPr>
              <a:t> </a:t>
            </a:r>
            <a:r>
              <a:rPr lang="en-US" sz="1500" dirty="0" err="1">
                <a:solidFill>
                  <a:schemeClr val="tx1"/>
                </a:solidFill>
              </a:rPr>
              <a:t>suara</a:t>
            </a:r>
            <a:r>
              <a:rPr lang="en-US" sz="1500" dirty="0">
                <a:solidFill>
                  <a:schemeClr val="tx1"/>
                </a:solidFill>
              </a:rPr>
              <a:t> </a:t>
            </a:r>
            <a:r>
              <a:rPr lang="en-US" sz="1500" dirty="0" err="1">
                <a:solidFill>
                  <a:schemeClr val="tx1"/>
                </a:solidFill>
              </a:rPr>
              <a:t>dengan</a:t>
            </a:r>
            <a:r>
              <a:rPr lang="en-US" sz="1500" dirty="0">
                <a:solidFill>
                  <a:schemeClr val="tx1"/>
                </a:solidFill>
              </a:rPr>
              <a:t> volume </a:t>
            </a:r>
            <a:r>
              <a:rPr lang="en-US" sz="1500" dirty="0" err="1">
                <a:solidFill>
                  <a:schemeClr val="tx1"/>
                </a:solidFill>
              </a:rPr>
              <a:t>kencang</a:t>
            </a:r>
            <a:r>
              <a:rPr lang="en-US" sz="1500" dirty="0">
                <a:solidFill>
                  <a:schemeClr val="tx1"/>
                </a:solidFill>
              </a:rPr>
              <a:t>, </a:t>
            </a:r>
            <a:r>
              <a:rPr lang="en-US" sz="1500" dirty="0" err="1">
                <a:solidFill>
                  <a:schemeClr val="tx1"/>
                </a:solidFill>
              </a:rPr>
              <a:t>baik</a:t>
            </a:r>
            <a:r>
              <a:rPr lang="en-US" sz="1500" dirty="0">
                <a:solidFill>
                  <a:schemeClr val="tx1"/>
                </a:solidFill>
              </a:rPr>
              <a:t> </a:t>
            </a:r>
            <a:r>
              <a:rPr lang="en-US" sz="1500" dirty="0" err="1">
                <a:solidFill>
                  <a:schemeClr val="tx1"/>
                </a:solidFill>
              </a:rPr>
              <a:t>dalam</a:t>
            </a:r>
            <a:r>
              <a:rPr lang="en-US" sz="1500" dirty="0">
                <a:solidFill>
                  <a:schemeClr val="tx1"/>
                </a:solidFill>
              </a:rPr>
              <a:t> </a:t>
            </a:r>
            <a:r>
              <a:rPr lang="en-US" sz="1500" dirty="0" err="1">
                <a:solidFill>
                  <a:schemeClr val="tx1"/>
                </a:solidFill>
              </a:rPr>
              <a:t>jangka</a:t>
            </a:r>
            <a:r>
              <a:rPr lang="en-US" sz="1500" dirty="0">
                <a:solidFill>
                  <a:schemeClr val="tx1"/>
                </a:solidFill>
              </a:rPr>
              <a:t> </a:t>
            </a:r>
            <a:r>
              <a:rPr lang="en-US" sz="1500" dirty="0" err="1">
                <a:solidFill>
                  <a:schemeClr val="tx1"/>
                </a:solidFill>
              </a:rPr>
              <a:t>waktu</a:t>
            </a:r>
            <a:r>
              <a:rPr lang="en-US" sz="1500" dirty="0">
                <a:solidFill>
                  <a:schemeClr val="tx1"/>
                </a:solidFill>
              </a:rPr>
              <a:t> </a:t>
            </a:r>
            <a:r>
              <a:rPr lang="en-US" sz="1500" dirty="0" err="1">
                <a:solidFill>
                  <a:schemeClr val="tx1"/>
                </a:solidFill>
              </a:rPr>
              <a:t>sebentar</a:t>
            </a:r>
            <a:r>
              <a:rPr lang="en-US" sz="1500" dirty="0">
                <a:solidFill>
                  <a:schemeClr val="tx1"/>
                </a:solidFill>
              </a:rPr>
              <a:t> </a:t>
            </a:r>
            <a:r>
              <a:rPr lang="en-US" sz="1500" dirty="0" err="1">
                <a:solidFill>
                  <a:schemeClr val="tx1"/>
                </a:solidFill>
              </a:rPr>
              <a:t>atau</a:t>
            </a:r>
            <a:r>
              <a:rPr lang="en-US" sz="1500" dirty="0">
                <a:solidFill>
                  <a:schemeClr val="tx1"/>
                </a:solidFill>
              </a:rPr>
              <a:t> lama</a:t>
            </a:r>
            <a:br>
              <a:rPr lang="en-US" sz="1500" dirty="0">
                <a:solidFill>
                  <a:schemeClr val="tx1"/>
                </a:solidFill>
              </a:rPr>
            </a:br>
            <a:r>
              <a:rPr lang="en-US" sz="1500" dirty="0" smtClean="0">
                <a:solidFill>
                  <a:schemeClr val="tx1"/>
                </a:solidFill>
              </a:rPr>
              <a:t>-</a:t>
            </a:r>
            <a:r>
              <a:rPr lang="en-US" sz="1500" dirty="0" err="1" smtClean="0">
                <a:solidFill>
                  <a:schemeClr val="tx1"/>
                </a:solidFill>
              </a:rPr>
              <a:t>Penyumbatan</a:t>
            </a:r>
            <a:r>
              <a:rPr lang="en-US" sz="1500" dirty="0" smtClean="0">
                <a:solidFill>
                  <a:schemeClr val="tx1"/>
                </a:solidFill>
              </a:rPr>
              <a:t> </a:t>
            </a:r>
            <a:r>
              <a:rPr lang="en-US" sz="1500" dirty="0" err="1">
                <a:solidFill>
                  <a:schemeClr val="tx1"/>
                </a:solidFill>
              </a:rPr>
              <a:t>kotoran</a:t>
            </a:r>
            <a:r>
              <a:rPr lang="en-US" sz="1500" dirty="0">
                <a:solidFill>
                  <a:schemeClr val="tx1"/>
                </a:solidFill>
              </a:rPr>
              <a:t> </a:t>
            </a:r>
            <a:r>
              <a:rPr lang="en-US" sz="1500" dirty="0" err="1">
                <a:solidFill>
                  <a:schemeClr val="tx1"/>
                </a:solidFill>
              </a:rPr>
              <a:t>telinga</a:t>
            </a:r>
            <a:r>
              <a:rPr lang="en-US" sz="1500" dirty="0">
                <a:solidFill>
                  <a:schemeClr val="tx1"/>
                </a:solidFill>
              </a:rPr>
              <a:t/>
            </a:r>
            <a:br>
              <a:rPr lang="en-US" sz="1500" dirty="0">
                <a:solidFill>
                  <a:schemeClr val="tx1"/>
                </a:solidFill>
              </a:rPr>
            </a:br>
            <a:r>
              <a:rPr lang="en-US" sz="1500" dirty="0" smtClean="0">
                <a:solidFill>
                  <a:schemeClr val="tx1"/>
                </a:solidFill>
              </a:rPr>
              <a:t>-</a:t>
            </a:r>
            <a:r>
              <a:rPr lang="en-US" sz="1500" dirty="0" err="1" smtClean="0">
                <a:solidFill>
                  <a:schemeClr val="tx1"/>
                </a:solidFill>
              </a:rPr>
              <a:t>Tulang</a:t>
            </a:r>
            <a:r>
              <a:rPr lang="en-US" sz="1500" dirty="0" smtClean="0">
                <a:solidFill>
                  <a:schemeClr val="tx1"/>
                </a:solidFill>
              </a:rPr>
              <a:t> </a:t>
            </a:r>
            <a:r>
              <a:rPr lang="en-US" sz="1500" dirty="0" err="1">
                <a:solidFill>
                  <a:schemeClr val="tx1"/>
                </a:solidFill>
              </a:rPr>
              <a:t>telinga</a:t>
            </a:r>
            <a:r>
              <a:rPr lang="en-US" sz="1500" dirty="0">
                <a:solidFill>
                  <a:schemeClr val="tx1"/>
                </a:solidFill>
              </a:rPr>
              <a:t> </a:t>
            </a:r>
            <a:r>
              <a:rPr lang="en-US" sz="1500" dirty="0" err="1">
                <a:solidFill>
                  <a:schemeClr val="tx1"/>
                </a:solidFill>
              </a:rPr>
              <a:t>mengeras</a:t>
            </a:r>
            <a:endParaRPr lang="en-US" sz="1500" dirty="0">
              <a:solidFill>
                <a:schemeClr val="tx1"/>
              </a:solidFill>
            </a:endParaRPr>
          </a:p>
        </p:txBody>
      </p:sp>
    </p:spTree>
    <p:extLst>
      <p:ext uri="{BB962C8B-B14F-4D97-AF65-F5344CB8AC3E}">
        <p14:creationId xmlns:p14="http://schemas.microsoft.com/office/powerpoint/2010/main" val="20928254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1" y="221673"/>
            <a:ext cx="9367261" cy="6373091"/>
          </a:xfrm>
        </p:spPr>
        <p:txBody>
          <a:bodyPr>
            <a:normAutofit fontScale="92500" lnSpcReduction="10000"/>
          </a:bodyPr>
          <a:lstStyle/>
          <a:p>
            <a:pPr marL="0" indent="0">
              <a:buNone/>
            </a:pPr>
            <a:r>
              <a:rPr lang="en-US" b="1" dirty="0"/>
              <a:t>6. </a:t>
            </a:r>
            <a:r>
              <a:rPr lang="en-US" b="1" dirty="0" err="1"/>
              <a:t>Kolesteatoma</a:t>
            </a:r>
            <a:endParaRPr lang="en-US" b="1" dirty="0"/>
          </a:p>
          <a:p>
            <a:pPr marL="0" indent="0">
              <a:buNone/>
            </a:pPr>
            <a:r>
              <a:rPr lang="en-US" dirty="0" smtClean="0"/>
              <a:t>	</a:t>
            </a:r>
            <a:r>
              <a:rPr lang="en-US" dirty="0" err="1" smtClean="0"/>
              <a:t>Gangguan</a:t>
            </a:r>
            <a:r>
              <a:rPr lang="en-US" dirty="0" smtClean="0"/>
              <a:t> </a:t>
            </a:r>
            <a:r>
              <a:rPr lang="en-US" dirty="0" err="1"/>
              <a:t>pada</a:t>
            </a:r>
            <a:r>
              <a:rPr lang="en-US" dirty="0"/>
              <a:t> </a:t>
            </a:r>
            <a:r>
              <a:rPr lang="en-US" dirty="0" err="1"/>
              <a:t>telinga</a:t>
            </a:r>
            <a:r>
              <a:rPr lang="en-US" dirty="0"/>
              <a:t> </a:t>
            </a:r>
            <a:r>
              <a:rPr lang="en-US" dirty="0" err="1"/>
              <a:t>ini</a:t>
            </a:r>
            <a:r>
              <a:rPr lang="en-US" dirty="0"/>
              <a:t> </a:t>
            </a:r>
            <a:r>
              <a:rPr lang="en-US" dirty="0" err="1"/>
              <a:t>disebabkan</a:t>
            </a:r>
            <a:r>
              <a:rPr lang="en-US" dirty="0"/>
              <a:t> </a:t>
            </a:r>
            <a:r>
              <a:rPr lang="en-US" dirty="0" err="1"/>
              <a:t>oleh</a:t>
            </a:r>
            <a:r>
              <a:rPr lang="en-US" dirty="0"/>
              <a:t> </a:t>
            </a:r>
            <a:r>
              <a:rPr lang="en-US" dirty="0" err="1"/>
              <a:t>pertumbuhan</a:t>
            </a:r>
            <a:r>
              <a:rPr lang="en-US" dirty="0"/>
              <a:t> </a:t>
            </a:r>
            <a:r>
              <a:rPr lang="en-US" dirty="0" err="1"/>
              <a:t>jaringan</a:t>
            </a:r>
            <a:r>
              <a:rPr lang="en-US" dirty="0"/>
              <a:t> </a:t>
            </a:r>
            <a:r>
              <a:rPr lang="en-US" dirty="0" err="1"/>
              <a:t>kulit</a:t>
            </a:r>
            <a:r>
              <a:rPr lang="en-US" dirty="0"/>
              <a:t> yang </a:t>
            </a:r>
            <a:r>
              <a:rPr lang="en-US" dirty="0" err="1"/>
              <a:t>tidak</a:t>
            </a:r>
            <a:r>
              <a:rPr lang="en-US" dirty="0"/>
              <a:t> normal di </a:t>
            </a:r>
            <a:r>
              <a:rPr lang="en-US" dirty="0" err="1"/>
              <a:t>dekat</a:t>
            </a:r>
            <a:r>
              <a:rPr lang="en-US" dirty="0"/>
              <a:t> </a:t>
            </a:r>
            <a:r>
              <a:rPr lang="en-US" dirty="0" err="1"/>
              <a:t>gendang</a:t>
            </a:r>
            <a:r>
              <a:rPr lang="en-US" dirty="0"/>
              <a:t> </a:t>
            </a:r>
            <a:r>
              <a:rPr lang="en-US" dirty="0" err="1"/>
              <a:t>telinga</a:t>
            </a:r>
            <a:r>
              <a:rPr lang="en-US" dirty="0"/>
              <a:t> </a:t>
            </a:r>
            <a:r>
              <a:rPr lang="en-US" dirty="0" err="1"/>
              <a:t>atau</a:t>
            </a:r>
            <a:r>
              <a:rPr lang="en-US" dirty="0"/>
              <a:t> </a:t>
            </a:r>
            <a:r>
              <a:rPr lang="en-US" dirty="0" err="1"/>
              <a:t>ruang</a:t>
            </a:r>
            <a:r>
              <a:rPr lang="en-US" dirty="0"/>
              <a:t> </a:t>
            </a:r>
            <a:r>
              <a:rPr lang="en-US" dirty="0" err="1"/>
              <a:t>telinga</a:t>
            </a:r>
            <a:r>
              <a:rPr lang="en-US" dirty="0"/>
              <a:t> </a:t>
            </a:r>
            <a:r>
              <a:rPr lang="en-US" dirty="0" err="1"/>
              <a:t>bagian</a:t>
            </a:r>
            <a:r>
              <a:rPr lang="en-US" dirty="0"/>
              <a:t> </a:t>
            </a:r>
            <a:r>
              <a:rPr lang="en-US" dirty="0" err="1"/>
              <a:t>tengah</a:t>
            </a:r>
            <a:r>
              <a:rPr lang="en-US" dirty="0"/>
              <a:t>. </a:t>
            </a:r>
            <a:r>
              <a:rPr lang="en-US" dirty="0" err="1"/>
              <a:t>Pertumbuhan</a:t>
            </a:r>
            <a:r>
              <a:rPr lang="en-US" dirty="0"/>
              <a:t> </a:t>
            </a:r>
            <a:r>
              <a:rPr lang="en-US" dirty="0" err="1"/>
              <a:t>jaringan</a:t>
            </a:r>
            <a:r>
              <a:rPr lang="en-US" dirty="0"/>
              <a:t> </a:t>
            </a:r>
            <a:r>
              <a:rPr lang="en-US" dirty="0" err="1"/>
              <a:t>kulit</a:t>
            </a:r>
            <a:r>
              <a:rPr lang="en-US" dirty="0"/>
              <a:t> </a:t>
            </a:r>
            <a:r>
              <a:rPr lang="en-US" dirty="0" err="1"/>
              <a:t>ini</a:t>
            </a:r>
            <a:r>
              <a:rPr lang="en-US" dirty="0"/>
              <a:t> </a:t>
            </a:r>
            <a:r>
              <a:rPr lang="en-US" dirty="0" err="1"/>
              <a:t>dapat</a:t>
            </a:r>
            <a:r>
              <a:rPr lang="en-US" dirty="0"/>
              <a:t> </a:t>
            </a:r>
            <a:r>
              <a:rPr lang="en-US" dirty="0" err="1"/>
              <a:t>mengakibatkan</a:t>
            </a:r>
            <a:r>
              <a:rPr lang="en-US" dirty="0"/>
              <a:t> </a:t>
            </a:r>
            <a:r>
              <a:rPr lang="en-US" dirty="0" err="1"/>
              <a:t>jaringan</a:t>
            </a:r>
            <a:r>
              <a:rPr lang="en-US" dirty="0"/>
              <a:t> </a:t>
            </a:r>
            <a:r>
              <a:rPr lang="en-US" dirty="0" err="1"/>
              <a:t>dan</a:t>
            </a:r>
            <a:r>
              <a:rPr lang="en-US" dirty="0"/>
              <a:t> </a:t>
            </a:r>
            <a:r>
              <a:rPr lang="en-US" dirty="0" err="1"/>
              <a:t>tulang</a:t>
            </a:r>
            <a:r>
              <a:rPr lang="en-US" dirty="0"/>
              <a:t> di </a:t>
            </a:r>
            <a:r>
              <a:rPr lang="en-US" dirty="0" err="1"/>
              <a:t>sekitar</a:t>
            </a:r>
            <a:r>
              <a:rPr lang="en-US" dirty="0"/>
              <a:t> </a:t>
            </a:r>
            <a:r>
              <a:rPr lang="en-US" dirty="0" err="1"/>
              <a:t>telinga</a:t>
            </a:r>
            <a:r>
              <a:rPr lang="en-US" dirty="0"/>
              <a:t> </a:t>
            </a:r>
            <a:r>
              <a:rPr lang="en-US" dirty="0" err="1"/>
              <a:t>tengah</a:t>
            </a:r>
            <a:r>
              <a:rPr lang="en-US" dirty="0"/>
              <a:t> </a:t>
            </a:r>
            <a:r>
              <a:rPr lang="en-US" dirty="0" err="1"/>
              <a:t>mengalami</a:t>
            </a:r>
            <a:r>
              <a:rPr lang="en-US" dirty="0"/>
              <a:t> </a:t>
            </a:r>
            <a:r>
              <a:rPr lang="en-US" dirty="0" err="1"/>
              <a:t>kerusakan</a:t>
            </a:r>
            <a:r>
              <a:rPr lang="en-US" dirty="0"/>
              <a:t>, </a:t>
            </a:r>
            <a:r>
              <a:rPr lang="en-US" dirty="0" err="1"/>
              <a:t>sehingga</a:t>
            </a:r>
            <a:r>
              <a:rPr lang="en-US" dirty="0"/>
              <a:t> </a:t>
            </a:r>
            <a:r>
              <a:rPr lang="en-US" dirty="0" err="1"/>
              <a:t>fungsi</a:t>
            </a:r>
            <a:r>
              <a:rPr lang="en-US" dirty="0"/>
              <a:t> </a:t>
            </a:r>
            <a:r>
              <a:rPr lang="en-US" dirty="0" err="1"/>
              <a:t>telinga</a:t>
            </a:r>
            <a:r>
              <a:rPr lang="en-US" dirty="0"/>
              <a:t> </a:t>
            </a:r>
            <a:r>
              <a:rPr lang="en-US" dirty="0" err="1"/>
              <a:t>terganggu</a:t>
            </a:r>
            <a:r>
              <a:rPr lang="en-US" dirty="0"/>
              <a:t>.</a:t>
            </a:r>
          </a:p>
          <a:p>
            <a:pPr marL="0" indent="0">
              <a:buNone/>
            </a:pPr>
            <a:r>
              <a:rPr lang="en-US" dirty="0" smtClean="0"/>
              <a:t>	</a:t>
            </a:r>
            <a:r>
              <a:rPr lang="en-US" dirty="0" err="1" smtClean="0"/>
              <a:t>Kolesteatoma</a:t>
            </a:r>
            <a:r>
              <a:rPr lang="en-US" dirty="0"/>
              <a:t> </a:t>
            </a:r>
            <a:r>
              <a:rPr lang="en-US" dirty="0" err="1"/>
              <a:t>dapat</a:t>
            </a:r>
            <a:r>
              <a:rPr lang="en-US" dirty="0"/>
              <a:t> </a:t>
            </a:r>
            <a:r>
              <a:rPr lang="en-US" dirty="0" err="1"/>
              <a:t>menimbulkan</a:t>
            </a:r>
            <a:r>
              <a:rPr lang="en-US" dirty="0"/>
              <a:t> </a:t>
            </a:r>
            <a:r>
              <a:rPr lang="en-US" dirty="0" err="1"/>
              <a:t>berbagai</a:t>
            </a:r>
            <a:r>
              <a:rPr lang="en-US" dirty="0"/>
              <a:t> </a:t>
            </a:r>
            <a:r>
              <a:rPr lang="en-US" dirty="0" err="1"/>
              <a:t>gejala</a:t>
            </a:r>
            <a:r>
              <a:rPr lang="en-US" dirty="0"/>
              <a:t>, </a:t>
            </a:r>
            <a:r>
              <a:rPr lang="en-US" dirty="0" err="1"/>
              <a:t>seperti</a:t>
            </a:r>
            <a:r>
              <a:rPr lang="en-US" dirty="0"/>
              <a:t> </a:t>
            </a:r>
            <a:r>
              <a:rPr lang="en-US" dirty="0" err="1"/>
              <a:t>nyeri</a:t>
            </a:r>
            <a:r>
              <a:rPr lang="en-US" dirty="0"/>
              <a:t>, </a:t>
            </a:r>
            <a:r>
              <a:rPr lang="en-US" dirty="0" err="1"/>
              <a:t>telinga</a:t>
            </a:r>
            <a:r>
              <a:rPr lang="en-US" dirty="0"/>
              <a:t> </a:t>
            </a:r>
            <a:r>
              <a:rPr lang="en-US" dirty="0" err="1"/>
              <a:t>berbau</a:t>
            </a:r>
            <a:r>
              <a:rPr lang="en-US" dirty="0"/>
              <a:t> </a:t>
            </a:r>
            <a:r>
              <a:rPr lang="en-US" dirty="0" err="1"/>
              <a:t>busuk</a:t>
            </a:r>
            <a:r>
              <a:rPr lang="en-US" dirty="0"/>
              <a:t>, </a:t>
            </a:r>
            <a:r>
              <a:rPr lang="en-US" dirty="0" err="1"/>
              <a:t>keluar</a:t>
            </a:r>
            <a:r>
              <a:rPr lang="en-US" dirty="0"/>
              <a:t> </a:t>
            </a:r>
            <a:r>
              <a:rPr lang="en-US" dirty="0" err="1"/>
              <a:t>cairan</a:t>
            </a:r>
            <a:r>
              <a:rPr lang="en-US" dirty="0"/>
              <a:t> </a:t>
            </a:r>
            <a:r>
              <a:rPr lang="en-US" dirty="0" err="1"/>
              <a:t>dari</a:t>
            </a:r>
            <a:r>
              <a:rPr lang="en-US" dirty="0"/>
              <a:t> </a:t>
            </a:r>
            <a:r>
              <a:rPr lang="en-US" dirty="0" err="1"/>
              <a:t>telinga</a:t>
            </a:r>
            <a:r>
              <a:rPr lang="en-US" dirty="0"/>
              <a:t>, </a:t>
            </a:r>
            <a:r>
              <a:rPr lang="en-US" dirty="0" err="1"/>
              <a:t>telinga</a:t>
            </a:r>
            <a:r>
              <a:rPr lang="en-US" dirty="0"/>
              <a:t> </a:t>
            </a:r>
            <a:r>
              <a:rPr lang="en-US" dirty="0" err="1"/>
              <a:t>terasa</a:t>
            </a:r>
            <a:r>
              <a:rPr lang="en-US" dirty="0"/>
              <a:t> </a:t>
            </a:r>
            <a:r>
              <a:rPr lang="en-US" dirty="0" err="1"/>
              <a:t>penuh</a:t>
            </a:r>
            <a:r>
              <a:rPr lang="en-US" dirty="0"/>
              <a:t> </a:t>
            </a:r>
            <a:r>
              <a:rPr lang="en-US" dirty="0" err="1"/>
              <a:t>atau</a:t>
            </a:r>
            <a:r>
              <a:rPr lang="en-US" dirty="0"/>
              <a:t> </a:t>
            </a:r>
            <a:r>
              <a:rPr lang="en-US" dirty="0" err="1"/>
              <a:t>tersumbat</a:t>
            </a:r>
            <a:r>
              <a:rPr lang="en-US" dirty="0"/>
              <a:t>, </a:t>
            </a:r>
            <a:r>
              <a:rPr lang="en-US" dirty="0" err="1"/>
              <a:t>gangguan</a:t>
            </a:r>
            <a:r>
              <a:rPr lang="en-US" dirty="0"/>
              <a:t> </a:t>
            </a:r>
            <a:r>
              <a:rPr lang="en-US" dirty="0" err="1"/>
              <a:t>pendengaran</a:t>
            </a:r>
            <a:r>
              <a:rPr lang="en-US" dirty="0"/>
              <a:t>, </a:t>
            </a:r>
            <a:r>
              <a:rPr lang="en-US" dirty="0" err="1"/>
              <a:t>serta</a:t>
            </a:r>
            <a:r>
              <a:rPr lang="en-US" dirty="0"/>
              <a:t> </a:t>
            </a:r>
            <a:r>
              <a:rPr lang="en-US" dirty="0" err="1"/>
              <a:t>melemahnya</a:t>
            </a:r>
            <a:r>
              <a:rPr lang="en-US" dirty="0"/>
              <a:t> </a:t>
            </a:r>
            <a:r>
              <a:rPr lang="en-US" dirty="0" err="1"/>
              <a:t>otot</a:t>
            </a:r>
            <a:r>
              <a:rPr lang="en-US" dirty="0"/>
              <a:t> </a:t>
            </a:r>
            <a:r>
              <a:rPr lang="en-US" dirty="0" err="1"/>
              <a:t>wajah</a:t>
            </a:r>
            <a:r>
              <a:rPr lang="en-US" dirty="0"/>
              <a:t> di </a:t>
            </a:r>
            <a:r>
              <a:rPr lang="en-US" dirty="0" err="1"/>
              <a:t>bagian</a:t>
            </a:r>
            <a:r>
              <a:rPr lang="en-US" dirty="0"/>
              <a:t> </a:t>
            </a:r>
            <a:r>
              <a:rPr lang="en-US" dirty="0" err="1"/>
              <a:t>sisi</a:t>
            </a:r>
            <a:r>
              <a:rPr lang="en-US" dirty="0"/>
              <a:t> </a:t>
            </a:r>
            <a:r>
              <a:rPr lang="en-US" dirty="0" err="1"/>
              <a:t>telinga</a:t>
            </a:r>
            <a:r>
              <a:rPr lang="en-US" dirty="0"/>
              <a:t> yang </a:t>
            </a:r>
            <a:r>
              <a:rPr lang="en-US" dirty="0" err="1"/>
              <a:t>terkena</a:t>
            </a:r>
            <a:r>
              <a:rPr lang="en-US" dirty="0"/>
              <a:t> </a:t>
            </a:r>
            <a:r>
              <a:rPr lang="en-US" dirty="0" err="1"/>
              <a:t>kolesteatoma</a:t>
            </a:r>
            <a:r>
              <a:rPr lang="en-US" dirty="0" smtClean="0"/>
              <a:t>.</a:t>
            </a:r>
          </a:p>
          <a:p>
            <a:pPr marL="0" indent="0">
              <a:buNone/>
            </a:pPr>
            <a:endParaRPr lang="en-US" dirty="0"/>
          </a:p>
          <a:p>
            <a:pPr marL="0" indent="0">
              <a:buNone/>
            </a:pPr>
            <a:r>
              <a:rPr lang="en-US" b="1" dirty="0"/>
              <a:t>7. </a:t>
            </a:r>
            <a:r>
              <a:rPr lang="en-US" b="1" dirty="0" err="1"/>
              <a:t>Otosklerosis</a:t>
            </a:r>
            <a:endParaRPr lang="en-US" b="1" dirty="0"/>
          </a:p>
          <a:p>
            <a:pPr marL="0" indent="0">
              <a:buNone/>
            </a:pPr>
            <a:r>
              <a:rPr lang="en-US" dirty="0" smtClean="0"/>
              <a:t>	</a:t>
            </a:r>
            <a:r>
              <a:rPr lang="en-US" dirty="0" err="1" smtClean="0"/>
              <a:t>Ketika</a:t>
            </a:r>
            <a:r>
              <a:rPr lang="en-US" dirty="0" smtClean="0"/>
              <a:t> </a:t>
            </a:r>
            <a:r>
              <a:rPr lang="en-US" dirty="0" err="1"/>
              <a:t>telinga</a:t>
            </a:r>
            <a:r>
              <a:rPr lang="en-US" dirty="0"/>
              <a:t> </a:t>
            </a:r>
            <a:r>
              <a:rPr lang="en-US" dirty="0" err="1"/>
              <a:t>menangkap</a:t>
            </a:r>
            <a:r>
              <a:rPr lang="en-US" dirty="0"/>
              <a:t> </a:t>
            </a:r>
            <a:r>
              <a:rPr lang="en-US" dirty="0" err="1"/>
              <a:t>suara</a:t>
            </a:r>
            <a:r>
              <a:rPr lang="en-US" dirty="0"/>
              <a:t>, </a:t>
            </a:r>
            <a:r>
              <a:rPr lang="en-US" dirty="0" err="1"/>
              <a:t>gendang</a:t>
            </a:r>
            <a:r>
              <a:rPr lang="en-US" dirty="0"/>
              <a:t> </a:t>
            </a:r>
            <a:r>
              <a:rPr lang="en-US" dirty="0" err="1"/>
              <a:t>telinga</a:t>
            </a:r>
            <a:r>
              <a:rPr lang="en-US" dirty="0"/>
              <a:t> </a:t>
            </a:r>
            <a:r>
              <a:rPr lang="en-US" dirty="0" err="1"/>
              <a:t>dan</a:t>
            </a:r>
            <a:r>
              <a:rPr lang="en-US" dirty="0"/>
              <a:t> </a:t>
            </a:r>
            <a:r>
              <a:rPr lang="en-US" dirty="0" err="1"/>
              <a:t>tulang</a:t>
            </a:r>
            <a:r>
              <a:rPr lang="en-US" dirty="0"/>
              <a:t> </a:t>
            </a:r>
            <a:r>
              <a:rPr lang="en-US" dirty="0" err="1"/>
              <a:t>pendengaran</a:t>
            </a:r>
            <a:r>
              <a:rPr lang="en-US" dirty="0"/>
              <a:t> di </a:t>
            </a:r>
            <a:r>
              <a:rPr lang="en-US" dirty="0" err="1"/>
              <a:t>dalam</a:t>
            </a:r>
            <a:r>
              <a:rPr lang="en-US" dirty="0"/>
              <a:t> </a:t>
            </a:r>
            <a:r>
              <a:rPr lang="en-US" dirty="0" err="1"/>
              <a:t>telinga</a:t>
            </a:r>
            <a:r>
              <a:rPr lang="en-US" dirty="0"/>
              <a:t> </a:t>
            </a:r>
            <a:r>
              <a:rPr lang="en-US" dirty="0" err="1"/>
              <a:t>bagian</a:t>
            </a:r>
            <a:r>
              <a:rPr lang="en-US" dirty="0"/>
              <a:t> </a:t>
            </a:r>
            <a:r>
              <a:rPr lang="en-US" dirty="0" err="1"/>
              <a:t>tengah</a:t>
            </a:r>
            <a:r>
              <a:rPr lang="en-US" dirty="0"/>
              <a:t> </a:t>
            </a:r>
            <a:r>
              <a:rPr lang="en-US" dirty="0" err="1"/>
              <a:t>akan</a:t>
            </a:r>
            <a:r>
              <a:rPr lang="en-US" dirty="0"/>
              <a:t> </a:t>
            </a:r>
            <a:r>
              <a:rPr lang="en-US" dirty="0" err="1"/>
              <a:t>bergetar</a:t>
            </a:r>
            <a:r>
              <a:rPr lang="en-US" dirty="0"/>
              <a:t> </a:t>
            </a:r>
            <a:r>
              <a:rPr lang="en-US" dirty="0" err="1"/>
              <a:t>untuk</a:t>
            </a:r>
            <a:r>
              <a:rPr lang="en-US" dirty="0"/>
              <a:t> </a:t>
            </a:r>
            <a:r>
              <a:rPr lang="en-US" dirty="0" err="1"/>
              <a:t>menciptakan</a:t>
            </a:r>
            <a:r>
              <a:rPr lang="en-US" dirty="0"/>
              <a:t> </a:t>
            </a:r>
            <a:r>
              <a:rPr lang="en-US" dirty="0" err="1"/>
              <a:t>impuls</a:t>
            </a:r>
            <a:r>
              <a:rPr lang="en-US" dirty="0"/>
              <a:t> </a:t>
            </a:r>
            <a:r>
              <a:rPr lang="en-US" dirty="0" err="1"/>
              <a:t>atau</a:t>
            </a:r>
            <a:r>
              <a:rPr lang="en-US" dirty="0"/>
              <a:t> </a:t>
            </a:r>
            <a:r>
              <a:rPr lang="en-US" dirty="0" err="1"/>
              <a:t>rangsang</a:t>
            </a:r>
            <a:r>
              <a:rPr lang="en-US" dirty="0"/>
              <a:t> </a:t>
            </a:r>
            <a:r>
              <a:rPr lang="en-US" dirty="0" err="1"/>
              <a:t>pendengaran</a:t>
            </a:r>
            <a:r>
              <a:rPr lang="en-US" dirty="0"/>
              <a:t> agar </a:t>
            </a:r>
            <a:r>
              <a:rPr lang="en-US" dirty="0" err="1"/>
              <a:t>dapat</a:t>
            </a:r>
            <a:r>
              <a:rPr lang="en-US" dirty="0"/>
              <a:t> </a:t>
            </a:r>
            <a:r>
              <a:rPr lang="en-US" dirty="0" err="1"/>
              <a:t>dikirim</a:t>
            </a:r>
            <a:r>
              <a:rPr lang="en-US" dirty="0"/>
              <a:t> </a:t>
            </a:r>
            <a:r>
              <a:rPr lang="en-US" dirty="0" err="1"/>
              <a:t>ke</a:t>
            </a:r>
            <a:r>
              <a:rPr lang="en-US" dirty="0"/>
              <a:t> </a:t>
            </a:r>
            <a:r>
              <a:rPr lang="en-US" dirty="0" err="1"/>
              <a:t>otak</a:t>
            </a:r>
            <a:r>
              <a:rPr lang="en-US" dirty="0"/>
              <a:t>. </a:t>
            </a:r>
            <a:r>
              <a:rPr lang="en-US" dirty="0" err="1"/>
              <a:t>Ketika</a:t>
            </a:r>
            <a:r>
              <a:rPr lang="en-US" dirty="0"/>
              <a:t> </a:t>
            </a:r>
            <a:r>
              <a:rPr lang="en-US" dirty="0" err="1"/>
              <a:t>rangsangan</a:t>
            </a:r>
            <a:r>
              <a:rPr lang="en-US" dirty="0"/>
              <a:t> </a:t>
            </a:r>
            <a:r>
              <a:rPr lang="en-US" dirty="0" err="1"/>
              <a:t>tersebut</a:t>
            </a:r>
            <a:r>
              <a:rPr lang="en-US" dirty="0"/>
              <a:t> </a:t>
            </a:r>
            <a:r>
              <a:rPr lang="en-US" dirty="0" err="1"/>
              <a:t>sampai</a:t>
            </a:r>
            <a:r>
              <a:rPr lang="en-US" dirty="0"/>
              <a:t> </a:t>
            </a:r>
            <a:r>
              <a:rPr lang="en-US" dirty="0" err="1"/>
              <a:t>ke</a:t>
            </a:r>
            <a:r>
              <a:rPr lang="en-US" dirty="0"/>
              <a:t> </a:t>
            </a:r>
            <a:r>
              <a:rPr lang="en-US" dirty="0" err="1"/>
              <a:t>otak</a:t>
            </a:r>
            <a:r>
              <a:rPr lang="en-US" dirty="0"/>
              <a:t>, </a:t>
            </a:r>
            <a:r>
              <a:rPr lang="en-US" dirty="0" err="1"/>
              <a:t>terjadilah</a:t>
            </a:r>
            <a:r>
              <a:rPr lang="en-US" dirty="0"/>
              <a:t> proses </a:t>
            </a:r>
            <a:r>
              <a:rPr lang="en-US" dirty="0" err="1"/>
              <a:t>pendengaran</a:t>
            </a:r>
            <a:r>
              <a:rPr lang="en-US" dirty="0"/>
              <a:t>.</a:t>
            </a:r>
          </a:p>
          <a:p>
            <a:pPr marL="0" indent="0">
              <a:buNone/>
            </a:pPr>
            <a:r>
              <a:rPr lang="en-US" dirty="0" smtClean="0"/>
              <a:t>	</a:t>
            </a:r>
            <a:r>
              <a:rPr lang="en-US" dirty="0" err="1" smtClean="0"/>
              <a:t>Namun</a:t>
            </a:r>
            <a:r>
              <a:rPr lang="en-US" dirty="0"/>
              <a:t>, </a:t>
            </a:r>
            <a:r>
              <a:rPr lang="en-US" dirty="0" err="1"/>
              <a:t>pada</a:t>
            </a:r>
            <a:r>
              <a:rPr lang="en-US" dirty="0"/>
              <a:t> </a:t>
            </a:r>
            <a:r>
              <a:rPr lang="en-US" dirty="0" err="1"/>
              <a:t>kondisi</a:t>
            </a:r>
            <a:r>
              <a:rPr lang="en-US" dirty="0"/>
              <a:t> </a:t>
            </a:r>
            <a:r>
              <a:rPr lang="en-US" dirty="0" err="1"/>
              <a:t>otosklerosis</a:t>
            </a:r>
            <a:r>
              <a:rPr lang="en-US" dirty="0"/>
              <a:t>, </a:t>
            </a:r>
            <a:r>
              <a:rPr lang="en-US" dirty="0" err="1"/>
              <a:t>tulang-tulang</a:t>
            </a:r>
            <a:r>
              <a:rPr lang="en-US" dirty="0"/>
              <a:t> </a:t>
            </a:r>
            <a:r>
              <a:rPr lang="en-US" dirty="0" err="1"/>
              <a:t>pendengaran</a:t>
            </a:r>
            <a:r>
              <a:rPr lang="en-US" dirty="0"/>
              <a:t> di </a:t>
            </a:r>
            <a:r>
              <a:rPr lang="en-US" dirty="0" err="1"/>
              <a:t>dalam</a:t>
            </a:r>
            <a:r>
              <a:rPr lang="en-US" dirty="0"/>
              <a:t> </a:t>
            </a:r>
            <a:r>
              <a:rPr lang="en-US" dirty="0" err="1"/>
              <a:t>telinga</a:t>
            </a:r>
            <a:r>
              <a:rPr lang="en-US" dirty="0"/>
              <a:t> </a:t>
            </a:r>
            <a:r>
              <a:rPr lang="en-US" dirty="0" err="1"/>
              <a:t>tengah</a:t>
            </a:r>
            <a:r>
              <a:rPr lang="en-US" dirty="0"/>
              <a:t> </a:t>
            </a:r>
            <a:r>
              <a:rPr lang="en-US" dirty="0" err="1"/>
              <a:t>kaku</a:t>
            </a:r>
            <a:r>
              <a:rPr lang="en-US" dirty="0"/>
              <a:t> </a:t>
            </a:r>
            <a:r>
              <a:rPr lang="en-US" dirty="0" err="1"/>
              <a:t>dan</a:t>
            </a:r>
            <a:r>
              <a:rPr lang="en-US" dirty="0"/>
              <a:t> </a:t>
            </a:r>
            <a:r>
              <a:rPr lang="en-US" dirty="0" err="1"/>
              <a:t>tidak</a:t>
            </a:r>
            <a:r>
              <a:rPr lang="en-US" dirty="0"/>
              <a:t> </a:t>
            </a:r>
            <a:r>
              <a:rPr lang="en-US" dirty="0" err="1"/>
              <a:t>dapat</a:t>
            </a:r>
            <a:r>
              <a:rPr lang="en-US" dirty="0"/>
              <a:t> </a:t>
            </a:r>
            <a:r>
              <a:rPr lang="en-US" dirty="0" err="1"/>
              <a:t>bergerak</a:t>
            </a:r>
            <a:r>
              <a:rPr lang="en-US" dirty="0"/>
              <a:t> </a:t>
            </a:r>
            <a:r>
              <a:rPr lang="en-US" dirty="0" err="1"/>
              <a:t>dengan</a:t>
            </a:r>
            <a:r>
              <a:rPr lang="en-US" dirty="0"/>
              <a:t> </a:t>
            </a:r>
            <a:r>
              <a:rPr lang="en-US" dirty="0" err="1"/>
              <a:t>baik</a:t>
            </a:r>
            <a:r>
              <a:rPr lang="en-US" dirty="0"/>
              <a:t>. </a:t>
            </a:r>
            <a:r>
              <a:rPr lang="en-US" dirty="0" err="1"/>
              <a:t>Gangguan</a:t>
            </a:r>
            <a:r>
              <a:rPr lang="en-US" dirty="0"/>
              <a:t> </a:t>
            </a:r>
            <a:r>
              <a:rPr lang="en-US" dirty="0" err="1"/>
              <a:t>pada</a:t>
            </a:r>
            <a:r>
              <a:rPr lang="en-US" dirty="0"/>
              <a:t> </a:t>
            </a:r>
            <a:r>
              <a:rPr lang="en-US" dirty="0" err="1"/>
              <a:t>telinga</a:t>
            </a:r>
            <a:r>
              <a:rPr lang="en-US" dirty="0"/>
              <a:t> </a:t>
            </a:r>
            <a:r>
              <a:rPr lang="en-US" dirty="0" err="1"/>
              <a:t>ini</a:t>
            </a:r>
            <a:r>
              <a:rPr lang="en-US" dirty="0"/>
              <a:t> </a:t>
            </a:r>
            <a:r>
              <a:rPr lang="en-US" dirty="0" err="1"/>
              <a:t>dapat</a:t>
            </a:r>
            <a:r>
              <a:rPr lang="en-US" dirty="0"/>
              <a:t> </a:t>
            </a:r>
            <a:r>
              <a:rPr lang="en-US" dirty="0" err="1"/>
              <a:t>membuat</a:t>
            </a:r>
            <a:r>
              <a:rPr lang="en-US" dirty="0"/>
              <a:t> </a:t>
            </a:r>
            <a:r>
              <a:rPr lang="en-US" dirty="0" err="1"/>
              <a:t>penderitanya</a:t>
            </a:r>
            <a:r>
              <a:rPr lang="en-US" dirty="0"/>
              <a:t> </a:t>
            </a:r>
            <a:r>
              <a:rPr lang="en-US" dirty="0" err="1"/>
              <a:t>sulit</a:t>
            </a:r>
            <a:r>
              <a:rPr lang="en-US" dirty="0"/>
              <a:t> </a:t>
            </a:r>
            <a:r>
              <a:rPr lang="en-US" dirty="0" err="1"/>
              <a:t>mendengar</a:t>
            </a:r>
            <a:r>
              <a:rPr lang="en-US" dirty="0"/>
              <a:t> </a:t>
            </a:r>
            <a:r>
              <a:rPr lang="en-US" dirty="0" err="1"/>
              <a:t>dan</a:t>
            </a:r>
            <a:r>
              <a:rPr lang="en-US" dirty="0"/>
              <a:t> </a:t>
            </a:r>
            <a:r>
              <a:rPr lang="en-US" dirty="0" err="1"/>
              <a:t>sering</a:t>
            </a:r>
            <a:r>
              <a:rPr lang="en-US" dirty="0"/>
              <a:t> </a:t>
            </a:r>
            <a:r>
              <a:rPr lang="en-US" dirty="0" err="1"/>
              <a:t>mengalami</a:t>
            </a:r>
            <a:r>
              <a:rPr lang="en-US" dirty="0"/>
              <a:t> </a:t>
            </a:r>
            <a:r>
              <a:rPr lang="en-US" dirty="0" err="1"/>
              <a:t>telinga</a:t>
            </a:r>
            <a:r>
              <a:rPr lang="en-US" dirty="0"/>
              <a:t> </a:t>
            </a:r>
            <a:r>
              <a:rPr lang="en-US" dirty="0" err="1"/>
              <a:t>berdenging</a:t>
            </a:r>
            <a:r>
              <a:rPr lang="en-US" dirty="0"/>
              <a:t>.</a:t>
            </a:r>
          </a:p>
          <a:p>
            <a:pPr marL="0" indent="0">
              <a:buNone/>
            </a:pPr>
            <a:r>
              <a:rPr lang="en-US" dirty="0" smtClean="0"/>
              <a:t>	</a:t>
            </a:r>
            <a:r>
              <a:rPr lang="en-US" dirty="0" err="1" smtClean="0"/>
              <a:t>Selain</a:t>
            </a:r>
            <a:r>
              <a:rPr lang="en-US" dirty="0" smtClean="0"/>
              <a:t> </a:t>
            </a:r>
            <a:r>
              <a:rPr lang="en-US" dirty="0" err="1"/>
              <a:t>beberapa</a:t>
            </a:r>
            <a:r>
              <a:rPr lang="en-US" dirty="0"/>
              <a:t> </a:t>
            </a:r>
            <a:r>
              <a:rPr lang="en-US" dirty="0" err="1"/>
              <a:t>kondisi</a:t>
            </a:r>
            <a:r>
              <a:rPr lang="en-US" dirty="0"/>
              <a:t> di </a:t>
            </a:r>
            <a:r>
              <a:rPr lang="en-US" dirty="0" err="1"/>
              <a:t>atas</a:t>
            </a:r>
            <a:r>
              <a:rPr lang="en-US" dirty="0"/>
              <a:t>, </a:t>
            </a:r>
            <a:r>
              <a:rPr lang="en-US" dirty="0" err="1"/>
              <a:t>masih</a:t>
            </a:r>
            <a:r>
              <a:rPr lang="en-US" dirty="0"/>
              <a:t> </a:t>
            </a:r>
            <a:r>
              <a:rPr lang="en-US" dirty="0" err="1"/>
              <a:t>ada</a:t>
            </a:r>
            <a:r>
              <a:rPr lang="en-US" dirty="0"/>
              <a:t> </a:t>
            </a:r>
            <a:r>
              <a:rPr lang="en-US" dirty="0" err="1"/>
              <a:t>beberapa</a:t>
            </a:r>
            <a:r>
              <a:rPr lang="en-US" dirty="0"/>
              <a:t> </a:t>
            </a:r>
            <a:r>
              <a:rPr lang="en-US" dirty="0" err="1"/>
              <a:t>macam</a:t>
            </a:r>
            <a:r>
              <a:rPr lang="en-US" dirty="0"/>
              <a:t> </a:t>
            </a:r>
            <a:r>
              <a:rPr lang="en-US" dirty="0" err="1"/>
              <a:t>gangguan</a:t>
            </a:r>
            <a:r>
              <a:rPr lang="en-US" dirty="0"/>
              <a:t> </a:t>
            </a:r>
            <a:r>
              <a:rPr lang="en-US" dirty="0" err="1"/>
              <a:t>pada</a:t>
            </a:r>
            <a:r>
              <a:rPr lang="en-US" dirty="0"/>
              <a:t> </a:t>
            </a:r>
            <a:r>
              <a:rPr lang="en-US" dirty="0" err="1"/>
              <a:t>telinga</a:t>
            </a:r>
            <a:r>
              <a:rPr lang="en-US" dirty="0"/>
              <a:t> </a:t>
            </a:r>
            <a:r>
              <a:rPr lang="en-US" dirty="0" err="1"/>
              <a:t>lainnya</a:t>
            </a:r>
            <a:r>
              <a:rPr lang="en-US" dirty="0"/>
              <a:t>, </a:t>
            </a:r>
            <a:r>
              <a:rPr lang="en-US" dirty="0" err="1"/>
              <a:t>misalnya</a:t>
            </a:r>
            <a:r>
              <a:rPr lang="en-US" dirty="0"/>
              <a:t> neuroma </a:t>
            </a:r>
            <a:r>
              <a:rPr lang="en-US" dirty="0" err="1"/>
              <a:t>akustik</a:t>
            </a:r>
            <a:r>
              <a:rPr lang="en-US" dirty="0"/>
              <a:t> </a:t>
            </a:r>
            <a:r>
              <a:rPr lang="en-US" dirty="0" err="1"/>
              <a:t>atau</a:t>
            </a:r>
            <a:r>
              <a:rPr lang="en-US" dirty="0"/>
              <a:t> tumor </a:t>
            </a:r>
            <a:r>
              <a:rPr lang="en-US" dirty="0" err="1"/>
              <a:t>pada</a:t>
            </a:r>
            <a:r>
              <a:rPr lang="en-US" dirty="0"/>
              <a:t> </a:t>
            </a:r>
            <a:r>
              <a:rPr lang="en-US" dirty="0" err="1"/>
              <a:t>saraf</a:t>
            </a:r>
            <a:r>
              <a:rPr lang="en-US" dirty="0"/>
              <a:t> </a:t>
            </a:r>
            <a:r>
              <a:rPr lang="en-US" dirty="0" err="1"/>
              <a:t>telinga</a:t>
            </a:r>
            <a:r>
              <a:rPr lang="en-US" dirty="0"/>
              <a:t> </a:t>
            </a:r>
            <a:r>
              <a:rPr lang="en-US" dirty="0" err="1"/>
              <a:t>dan</a:t>
            </a:r>
            <a:r>
              <a:rPr lang="en-US" dirty="0"/>
              <a:t> </a:t>
            </a:r>
            <a:r>
              <a:rPr lang="en-US" dirty="0" err="1"/>
              <a:t>prebiakusis</a:t>
            </a:r>
            <a:r>
              <a:rPr lang="en-US" dirty="0"/>
              <a:t>, </a:t>
            </a:r>
            <a:r>
              <a:rPr lang="en-US" dirty="0" err="1"/>
              <a:t>yaitu</a:t>
            </a:r>
            <a:r>
              <a:rPr lang="en-US" dirty="0"/>
              <a:t> </a:t>
            </a:r>
            <a:r>
              <a:rPr lang="en-US" dirty="0" err="1"/>
              <a:t>kondisi</a:t>
            </a:r>
            <a:r>
              <a:rPr lang="en-US" dirty="0"/>
              <a:t> </a:t>
            </a:r>
            <a:r>
              <a:rPr lang="en-US" dirty="0" err="1"/>
              <a:t>menurunnya</a:t>
            </a:r>
            <a:r>
              <a:rPr lang="en-US" dirty="0"/>
              <a:t> </a:t>
            </a:r>
            <a:r>
              <a:rPr lang="en-US" dirty="0" err="1"/>
              <a:t>fungsi</a:t>
            </a:r>
            <a:r>
              <a:rPr lang="en-US" dirty="0"/>
              <a:t> </a:t>
            </a:r>
            <a:r>
              <a:rPr lang="en-US" dirty="0" err="1"/>
              <a:t>pendengaran</a:t>
            </a:r>
            <a:r>
              <a:rPr lang="en-US" dirty="0"/>
              <a:t> </a:t>
            </a:r>
            <a:r>
              <a:rPr lang="en-US" dirty="0" err="1"/>
              <a:t>akibat</a:t>
            </a:r>
            <a:r>
              <a:rPr lang="en-US" dirty="0"/>
              <a:t> </a:t>
            </a:r>
            <a:r>
              <a:rPr lang="en-US" dirty="0" err="1"/>
              <a:t>penuaan</a:t>
            </a:r>
            <a:r>
              <a:rPr lang="en-US" dirty="0"/>
              <a:t>.</a:t>
            </a:r>
          </a:p>
          <a:p>
            <a:pPr marL="0" indent="0">
              <a:buNone/>
            </a:pPr>
            <a:endParaRPr lang="en-US" dirty="0"/>
          </a:p>
        </p:txBody>
      </p:sp>
    </p:spTree>
    <p:extLst>
      <p:ext uri="{BB962C8B-B14F-4D97-AF65-F5344CB8AC3E}">
        <p14:creationId xmlns:p14="http://schemas.microsoft.com/office/powerpoint/2010/main" val="4647956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4378" y="2591456"/>
            <a:ext cx="8911687" cy="1280890"/>
          </a:xfrm>
        </p:spPr>
        <p:txBody>
          <a:bodyPr>
            <a:normAutofit/>
          </a:bodyPr>
          <a:lstStyle/>
          <a:p>
            <a:pPr algn="ctr"/>
            <a:r>
              <a:rPr lang="en-US" sz="6000" b="1" dirty="0" smtClean="0"/>
              <a:t>TERIMAKASIH</a:t>
            </a:r>
            <a:r>
              <a:rPr lang="en-US" sz="6000" b="1" dirty="0" smtClean="0">
                <a:sym typeface="Wingdings" panose="05000000000000000000" pitchFamily="2" charset="2"/>
              </a:rPr>
              <a:t></a:t>
            </a:r>
            <a:endParaRPr lang="en-US" sz="6000" b="1" dirty="0"/>
          </a:p>
        </p:txBody>
      </p:sp>
    </p:spTree>
    <p:extLst>
      <p:ext uri="{BB962C8B-B14F-4D97-AF65-F5344CB8AC3E}">
        <p14:creationId xmlns:p14="http://schemas.microsoft.com/office/powerpoint/2010/main" val="1299444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582546"/>
            <a:ext cx="8866908" cy="1280890"/>
          </a:xfrm>
        </p:spPr>
        <p:txBody>
          <a:bodyPr>
            <a:normAutofit/>
          </a:bodyPr>
          <a:lstStyle/>
          <a:p>
            <a:r>
              <a:rPr lang="en-US" sz="2800" dirty="0" err="1" smtClean="0"/>
              <a:t>Permasalaha</a:t>
            </a:r>
            <a:r>
              <a:rPr lang="en-US" sz="2800" dirty="0" smtClean="0"/>
              <a:t> </a:t>
            </a:r>
            <a:r>
              <a:rPr lang="en-US" sz="2800" dirty="0" err="1" smtClean="0"/>
              <a:t>Atau</a:t>
            </a:r>
            <a:r>
              <a:rPr lang="en-US" sz="2800" dirty="0" smtClean="0"/>
              <a:t> </a:t>
            </a:r>
            <a:r>
              <a:rPr lang="en-US" sz="2800" dirty="0" err="1" smtClean="0"/>
              <a:t>Penyakit</a:t>
            </a:r>
            <a:r>
              <a:rPr lang="en-US" sz="2800" dirty="0" smtClean="0"/>
              <a:t> </a:t>
            </a:r>
            <a:r>
              <a:rPr lang="en-US" sz="2800" dirty="0" err="1"/>
              <a:t>T</a:t>
            </a:r>
            <a:r>
              <a:rPr lang="en-US" sz="2800" dirty="0" err="1" smtClean="0"/>
              <a:t>entang</a:t>
            </a:r>
            <a:r>
              <a:rPr lang="en-US" sz="2800" dirty="0" smtClean="0"/>
              <a:t> </a:t>
            </a:r>
            <a:r>
              <a:rPr lang="en-US" sz="2800" dirty="0" err="1" smtClean="0"/>
              <a:t>Indra</a:t>
            </a:r>
            <a:r>
              <a:rPr lang="en-US" sz="2800" dirty="0" smtClean="0"/>
              <a:t> </a:t>
            </a:r>
            <a:r>
              <a:rPr lang="en-US" sz="2800" dirty="0" err="1" smtClean="0"/>
              <a:t>Penglihatan</a:t>
            </a:r>
            <a:endParaRPr lang="en-US" sz="2800" dirty="0"/>
          </a:p>
        </p:txBody>
      </p:sp>
      <p:sp>
        <p:nvSpPr>
          <p:cNvPr id="3" name="Content Placeholder 2"/>
          <p:cNvSpPr>
            <a:spLocks noGrp="1"/>
          </p:cNvSpPr>
          <p:nvPr>
            <p:ph idx="1"/>
          </p:nvPr>
        </p:nvSpPr>
        <p:spPr/>
        <p:txBody>
          <a:bodyPr>
            <a:normAutofit/>
          </a:bodyPr>
          <a:lstStyle/>
          <a:p>
            <a:pPr marL="0" indent="0">
              <a:buNone/>
            </a:pPr>
            <a:r>
              <a:rPr lang="en-US" sz="2000" dirty="0" smtClean="0"/>
              <a:t>	</a:t>
            </a:r>
            <a:r>
              <a:rPr lang="en-US" sz="2000" dirty="0" err="1" smtClean="0"/>
              <a:t>Kelainan</a:t>
            </a:r>
            <a:r>
              <a:rPr lang="en-US" sz="2000" dirty="0" smtClean="0"/>
              <a:t> </a:t>
            </a:r>
            <a:r>
              <a:rPr lang="en-US" sz="2000" dirty="0" err="1"/>
              <a:t>pada</a:t>
            </a:r>
            <a:r>
              <a:rPr lang="en-US" sz="2000" dirty="0"/>
              <a:t> </a:t>
            </a:r>
            <a:r>
              <a:rPr lang="en-US" sz="2000" dirty="0" err="1"/>
              <a:t>mata</a:t>
            </a:r>
            <a:r>
              <a:rPr lang="en-US" sz="2000" dirty="0"/>
              <a:t> </a:t>
            </a:r>
            <a:r>
              <a:rPr lang="en-US" sz="2000" dirty="0" err="1"/>
              <a:t>bisa</a:t>
            </a:r>
            <a:r>
              <a:rPr lang="en-US" sz="2000" dirty="0"/>
              <a:t> </a:t>
            </a:r>
            <a:r>
              <a:rPr lang="en-US" sz="2000" dirty="0" err="1"/>
              <a:t>dialami</a:t>
            </a:r>
            <a:r>
              <a:rPr lang="en-US" sz="2000" dirty="0"/>
              <a:t> </a:t>
            </a:r>
            <a:r>
              <a:rPr lang="en-US" sz="2000" dirty="0" err="1"/>
              <a:t>oleh</a:t>
            </a:r>
            <a:r>
              <a:rPr lang="en-US" sz="2000" dirty="0"/>
              <a:t> </a:t>
            </a:r>
            <a:r>
              <a:rPr lang="en-US" sz="2000" dirty="0" err="1"/>
              <a:t>tiap</a:t>
            </a:r>
            <a:r>
              <a:rPr lang="en-US" sz="2000" dirty="0"/>
              <a:t> orang </a:t>
            </a:r>
            <a:r>
              <a:rPr lang="en-US" sz="2000" dirty="0" err="1"/>
              <a:t>tanpa</a:t>
            </a:r>
            <a:r>
              <a:rPr lang="en-US" sz="2000" dirty="0"/>
              <a:t> </a:t>
            </a:r>
            <a:r>
              <a:rPr lang="en-US" sz="2000" dirty="0" err="1"/>
              <a:t>mengenal</a:t>
            </a:r>
            <a:r>
              <a:rPr lang="en-US" sz="2000" dirty="0"/>
              <a:t> </a:t>
            </a:r>
            <a:r>
              <a:rPr lang="en-US" sz="2000" dirty="0" err="1"/>
              <a:t>batas</a:t>
            </a:r>
            <a:r>
              <a:rPr lang="en-US" sz="2000" dirty="0"/>
              <a:t> </a:t>
            </a:r>
            <a:r>
              <a:rPr lang="en-US" sz="2000" dirty="0" err="1"/>
              <a:t>usia</a:t>
            </a:r>
            <a:r>
              <a:rPr lang="en-US" sz="2000" dirty="0"/>
              <a:t>. </a:t>
            </a:r>
            <a:r>
              <a:rPr lang="en-US" sz="2000" dirty="0" err="1"/>
              <a:t>Meski</a:t>
            </a:r>
            <a:r>
              <a:rPr lang="en-US" sz="2000" dirty="0"/>
              <a:t> </a:t>
            </a:r>
            <a:r>
              <a:rPr lang="en-US" sz="2000" dirty="0" err="1"/>
              <a:t>sebagian</a:t>
            </a:r>
            <a:r>
              <a:rPr lang="en-US" sz="2000" dirty="0"/>
              <a:t> </a:t>
            </a:r>
            <a:r>
              <a:rPr lang="en-US" sz="2000" dirty="0" err="1"/>
              <a:t>kelainan</a:t>
            </a:r>
            <a:r>
              <a:rPr lang="en-US" sz="2000" dirty="0"/>
              <a:t> </a:t>
            </a:r>
            <a:r>
              <a:rPr lang="en-US" sz="2000" dirty="0" err="1"/>
              <a:t>mata</a:t>
            </a:r>
            <a:r>
              <a:rPr lang="en-US" sz="2000" dirty="0"/>
              <a:t> </a:t>
            </a:r>
            <a:r>
              <a:rPr lang="en-US" sz="2000" dirty="0" err="1"/>
              <a:t>bisa</a:t>
            </a:r>
            <a:r>
              <a:rPr lang="en-US" sz="2000" dirty="0"/>
              <a:t> </a:t>
            </a:r>
            <a:r>
              <a:rPr lang="en-US" sz="2000" dirty="0" err="1"/>
              <a:t>pulih</a:t>
            </a:r>
            <a:r>
              <a:rPr lang="en-US" sz="2000" dirty="0"/>
              <a:t> </a:t>
            </a:r>
            <a:r>
              <a:rPr lang="en-US" sz="2000" dirty="0" err="1"/>
              <a:t>dengan</a:t>
            </a:r>
            <a:r>
              <a:rPr lang="en-US" sz="2000" dirty="0"/>
              <a:t> </a:t>
            </a:r>
            <a:r>
              <a:rPr lang="en-US" sz="2000" dirty="0" err="1"/>
              <a:t>sendirinya</a:t>
            </a:r>
            <a:r>
              <a:rPr lang="en-US" sz="2000" dirty="0"/>
              <a:t>, </a:t>
            </a:r>
            <a:r>
              <a:rPr lang="en-US" sz="2000" dirty="0" err="1"/>
              <a:t>tapi</a:t>
            </a:r>
            <a:r>
              <a:rPr lang="en-US" sz="2000" dirty="0"/>
              <a:t> </a:t>
            </a:r>
            <a:r>
              <a:rPr lang="en-US" sz="2000" dirty="0" err="1"/>
              <a:t>sebagian</a:t>
            </a:r>
            <a:r>
              <a:rPr lang="en-US" sz="2000" dirty="0"/>
              <a:t> lain </a:t>
            </a:r>
            <a:r>
              <a:rPr lang="en-US" sz="2000" dirty="0" err="1"/>
              <a:t>ada</a:t>
            </a:r>
            <a:r>
              <a:rPr lang="en-US" sz="2000" dirty="0"/>
              <a:t> </a:t>
            </a:r>
            <a:r>
              <a:rPr lang="en-US" sz="2000" dirty="0" err="1"/>
              <a:t>juga</a:t>
            </a:r>
            <a:r>
              <a:rPr lang="en-US" sz="2000" dirty="0"/>
              <a:t> yang </a:t>
            </a:r>
            <a:r>
              <a:rPr lang="en-US" sz="2000" dirty="0" err="1"/>
              <a:t>membutuhkan</a:t>
            </a:r>
            <a:r>
              <a:rPr lang="en-US" sz="2000" dirty="0"/>
              <a:t> </a:t>
            </a:r>
            <a:r>
              <a:rPr lang="en-US" sz="2000" dirty="0" err="1" smtClean="0"/>
              <a:t>pengobatan</a:t>
            </a:r>
            <a:r>
              <a:rPr lang="en-US" sz="2000" dirty="0" smtClean="0"/>
              <a:t>.</a:t>
            </a:r>
          </a:p>
          <a:p>
            <a:pPr marL="0" indent="0">
              <a:buNone/>
            </a:pPr>
            <a:r>
              <a:rPr lang="en-US" dirty="0" err="1" smtClean="0"/>
              <a:t>Terdapat</a:t>
            </a:r>
            <a:r>
              <a:rPr lang="en-US" dirty="0" smtClean="0"/>
              <a:t> </a:t>
            </a:r>
            <a:r>
              <a:rPr lang="en-US" dirty="0" err="1"/>
              <a:t>beberapa</a:t>
            </a:r>
            <a:r>
              <a:rPr lang="en-US" dirty="0"/>
              <a:t> </a:t>
            </a:r>
            <a:r>
              <a:rPr lang="en-US" dirty="0" err="1"/>
              <a:t>kondisi</a:t>
            </a:r>
            <a:r>
              <a:rPr lang="en-US" dirty="0"/>
              <a:t> yang </a:t>
            </a:r>
            <a:r>
              <a:rPr lang="en-US" dirty="0" err="1"/>
              <a:t>menyebabkan</a:t>
            </a:r>
            <a:r>
              <a:rPr lang="en-US" dirty="0"/>
              <a:t> </a:t>
            </a:r>
            <a:r>
              <a:rPr lang="en-US" dirty="0" err="1"/>
              <a:t>penglihatan</a:t>
            </a:r>
            <a:r>
              <a:rPr lang="en-US" dirty="0"/>
              <a:t> </a:t>
            </a:r>
            <a:r>
              <a:rPr lang="en-US" dirty="0" err="1"/>
              <a:t>terganggu</a:t>
            </a:r>
            <a:r>
              <a:rPr lang="en-US" dirty="0"/>
              <a:t> </a:t>
            </a:r>
            <a:r>
              <a:rPr lang="en-US" dirty="0" err="1" smtClean="0"/>
              <a:t>yaitu</a:t>
            </a:r>
            <a:r>
              <a:rPr lang="en-US" dirty="0" smtClean="0"/>
              <a:t>:</a:t>
            </a:r>
            <a:endParaRPr lang="en-US" dirty="0"/>
          </a:p>
          <a:p>
            <a:r>
              <a:rPr lang="en-US" dirty="0"/>
              <a:t>Rabun </a:t>
            </a:r>
            <a:r>
              <a:rPr lang="en-US" dirty="0" err="1"/>
              <a:t>dekat</a:t>
            </a:r>
            <a:r>
              <a:rPr lang="en-US" dirty="0"/>
              <a:t> </a:t>
            </a:r>
            <a:r>
              <a:rPr lang="en-US" dirty="0" err="1"/>
              <a:t>atau</a:t>
            </a:r>
            <a:r>
              <a:rPr lang="en-US" dirty="0"/>
              <a:t> </a:t>
            </a:r>
            <a:r>
              <a:rPr lang="en-US" dirty="0" err="1"/>
              <a:t>dalam</a:t>
            </a:r>
            <a:r>
              <a:rPr lang="en-US" dirty="0"/>
              <a:t> </a:t>
            </a:r>
            <a:r>
              <a:rPr lang="en-US" dirty="0" err="1"/>
              <a:t>bahasa</a:t>
            </a:r>
            <a:r>
              <a:rPr lang="en-US" dirty="0"/>
              <a:t> </a:t>
            </a:r>
            <a:r>
              <a:rPr lang="en-US" dirty="0" err="1"/>
              <a:t>medis</a:t>
            </a:r>
            <a:r>
              <a:rPr lang="en-US" dirty="0"/>
              <a:t> </a:t>
            </a:r>
            <a:r>
              <a:rPr lang="en-US" i="1" dirty="0"/>
              <a:t>hyperopia</a:t>
            </a:r>
            <a:r>
              <a:rPr lang="en-US" dirty="0"/>
              <a:t>.</a:t>
            </a:r>
          </a:p>
          <a:p>
            <a:r>
              <a:rPr lang="en-US" dirty="0"/>
              <a:t>Rabun </a:t>
            </a:r>
            <a:r>
              <a:rPr lang="en-US" dirty="0" err="1"/>
              <a:t>jauh</a:t>
            </a:r>
            <a:r>
              <a:rPr lang="en-US" dirty="0"/>
              <a:t> </a:t>
            </a:r>
            <a:r>
              <a:rPr lang="en-US" dirty="0" err="1"/>
              <a:t>atau</a:t>
            </a:r>
            <a:r>
              <a:rPr lang="en-US" dirty="0"/>
              <a:t> </a:t>
            </a:r>
            <a:r>
              <a:rPr lang="en-US" dirty="0" err="1"/>
              <a:t>dalam</a:t>
            </a:r>
            <a:r>
              <a:rPr lang="en-US" dirty="0"/>
              <a:t> </a:t>
            </a:r>
            <a:r>
              <a:rPr lang="en-US" dirty="0" err="1"/>
              <a:t>bahasa</a:t>
            </a:r>
            <a:r>
              <a:rPr lang="en-US" dirty="0"/>
              <a:t> </a:t>
            </a:r>
            <a:r>
              <a:rPr lang="en-US" dirty="0" err="1"/>
              <a:t>medis</a:t>
            </a:r>
            <a:r>
              <a:rPr lang="en-US" dirty="0"/>
              <a:t> </a:t>
            </a:r>
            <a:r>
              <a:rPr lang="en-US" i="1" dirty="0"/>
              <a:t>myopia</a:t>
            </a:r>
            <a:r>
              <a:rPr lang="en-US" dirty="0"/>
              <a:t>.</a:t>
            </a:r>
          </a:p>
          <a:p>
            <a:r>
              <a:rPr lang="en-US" dirty="0"/>
              <a:t>Rabun </a:t>
            </a:r>
            <a:r>
              <a:rPr lang="en-US" dirty="0" err="1"/>
              <a:t>senja</a:t>
            </a:r>
            <a:r>
              <a:rPr lang="en-US" dirty="0"/>
              <a:t> </a:t>
            </a:r>
            <a:r>
              <a:rPr lang="en-US" dirty="0" err="1"/>
              <a:t>atau</a:t>
            </a:r>
            <a:r>
              <a:rPr lang="en-US" dirty="0"/>
              <a:t> </a:t>
            </a:r>
            <a:r>
              <a:rPr lang="en-US" dirty="0" err="1"/>
              <a:t>dalam</a:t>
            </a:r>
            <a:r>
              <a:rPr lang="en-US" dirty="0"/>
              <a:t> </a:t>
            </a:r>
            <a:r>
              <a:rPr lang="en-US" dirty="0" err="1"/>
              <a:t>bahasa</a:t>
            </a:r>
            <a:r>
              <a:rPr lang="en-US" dirty="0"/>
              <a:t> </a:t>
            </a:r>
            <a:r>
              <a:rPr lang="en-US" dirty="0" err="1"/>
              <a:t>medis</a:t>
            </a:r>
            <a:r>
              <a:rPr lang="en-US" dirty="0"/>
              <a:t> </a:t>
            </a:r>
            <a:r>
              <a:rPr lang="en-US" i="1" dirty="0" err="1"/>
              <a:t>nyctalopia</a:t>
            </a:r>
            <a:r>
              <a:rPr lang="en-US" dirty="0"/>
              <a:t>.</a:t>
            </a:r>
          </a:p>
          <a:p>
            <a:pPr marL="0" indent="0">
              <a:buNone/>
            </a:pPr>
            <a:endParaRPr lang="en-US" sz="2000" dirty="0"/>
          </a:p>
        </p:txBody>
      </p:sp>
    </p:spTree>
    <p:extLst>
      <p:ext uri="{BB962C8B-B14F-4D97-AF65-F5344CB8AC3E}">
        <p14:creationId xmlns:p14="http://schemas.microsoft.com/office/powerpoint/2010/main" val="3299487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4" y="624109"/>
            <a:ext cx="8911687" cy="6233891"/>
          </a:xfrm>
        </p:spPr>
        <p:txBody>
          <a:bodyPr>
            <a:noAutofit/>
          </a:bodyPr>
          <a:lstStyle/>
          <a:p>
            <a:r>
              <a:rPr lang="en-US" sz="1800" b="1" dirty="0"/>
              <a:t>RABUN DEKAT (</a:t>
            </a:r>
            <a:r>
              <a:rPr lang="en-US" sz="1800" b="1" i="1" dirty="0"/>
              <a:t>Hyperopia).</a:t>
            </a:r>
            <a:r>
              <a:rPr lang="en-US" sz="1500" dirty="0"/>
              <a:t/>
            </a:r>
            <a:br>
              <a:rPr lang="en-US" sz="1500" dirty="0"/>
            </a:br>
            <a:r>
              <a:rPr lang="en-US" sz="1500" dirty="0" smtClean="0"/>
              <a:t>	Rabun </a:t>
            </a:r>
            <a:r>
              <a:rPr lang="en-US" sz="1500" dirty="0" err="1"/>
              <a:t>dekat</a:t>
            </a:r>
            <a:r>
              <a:rPr lang="en-US" sz="1500" dirty="0"/>
              <a:t> </a:t>
            </a:r>
            <a:r>
              <a:rPr lang="en-US" sz="1500" dirty="0" err="1"/>
              <a:t>adalah</a:t>
            </a:r>
            <a:r>
              <a:rPr lang="en-US" sz="1500" dirty="0"/>
              <a:t> </a:t>
            </a:r>
            <a:r>
              <a:rPr lang="en-US" sz="1500" dirty="0" err="1"/>
              <a:t>kondisi</a:t>
            </a:r>
            <a:r>
              <a:rPr lang="en-US" sz="1500" dirty="0"/>
              <a:t> </a:t>
            </a:r>
            <a:r>
              <a:rPr lang="en-US" sz="1500" dirty="0" err="1"/>
              <a:t>penglihatan</a:t>
            </a:r>
            <a:r>
              <a:rPr lang="en-US" sz="1500" dirty="0"/>
              <a:t> </a:t>
            </a:r>
            <a:r>
              <a:rPr lang="en-US" sz="1500" dirty="0" err="1"/>
              <a:t>dimana</a:t>
            </a:r>
            <a:r>
              <a:rPr lang="en-US" sz="1500" dirty="0"/>
              <a:t> </a:t>
            </a:r>
            <a:r>
              <a:rPr lang="en-US" sz="1500" dirty="0" err="1"/>
              <a:t>seseorang</a:t>
            </a:r>
            <a:r>
              <a:rPr lang="en-US" sz="1500" dirty="0"/>
              <a:t> </a:t>
            </a:r>
            <a:r>
              <a:rPr lang="en-US" sz="1500" dirty="0" err="1"/>
              <a:t>mengalami</a:t>
            </a:r>
            <a:r>
              <a:rPr lang="en-US" sz="1500" dirty="0"/>
              <a:t> </a:t>
            </a:r>
            <a:r>
              <a:rPr lang="en-US" sz="1500" dirty="0" err="1"/>
              <a:t>kesulitan</a:t>
            </a:r>
            <a:r>
              <a:rPr lang="en-US" sz="1500" dirty="0"/>
              <a:t> </a:t>
            </a:r>
            <a:r>
              <a:rPr lang="en-US" sz="1500" dirty="0" err="1"/>
              <a:t>untuk</a:t>
            </a:r>
            <a:r>
              <a:rPr lang="en-US" sz="1500" dirty="0"/>
              <a:t> </a:t>
            </a:r>
            <a:r>
              <a:rPr lang="en-US" sz="1500" dirty="0" err="1"/>
              <a:t>melihat</a:t>
            </a:r>
            <a:r>
              <a:rPr lang="en-US" sz="1500" dirty="0"/>
              <a:t> </a:t>
            </a:r>
            <a:r>
              <a:rPr lang="en-US" sz="1500" dirty="0" err="1"/>
              <a:t>objek</a:t>
            </a:r>
            <a:r>
              <a:rPr lang="en-US" sz="1500" dirty="0"/>
              <a:t> yang </a:t>
            </a:r>
            <a:r>
              <a:rPr lang="en-US" sz="1500" dirty="0" err="1"/>
              <a:t>dekat</a:t>
            </a:r>
            <a:r>
              <a:rPr lang="en-US" sz="1500" dirty="0"/>
              <a:t> </a:t>
            </a:r>
            <a:r>
              <a:rPr lang="en-US" sz="1500" dirty="0" err="1"/>
              <a:t>secara</a:t>
            </a:r>
            <a:r>
              <a:rPr lang="en-US" sz="1500" dirty="0"/>
              <a:t> </a:t>
            </a:r>
            <a:r>
              <a:rPr lang="en-US" sz="1500" dirty="0" err="1"/>
              <a:t>jelas</a:t>
            </a:r>
            <a:r>
              <a:rPr lang="en-US" sz="1500" dirty="0"/>
              <a:t> </a:t>
            </a:r>
            <a:r>
              <a:rPr lang="en-US" sz="1500" dirty="0" err="1"/>
              <a:t>namun</a:t>
            </a:r>
            <a:r>
              <a:rPr lang="en-US" sz="1500" dirty="0"/>
              <a:t> </a:t>
            </a:r>
            <a:r>
              <a:rPr lang="en-US" sz="1500" dirty="0" err="1"/>
              <a:t>dapat</a:t>
            </a:r>
            <a:r>
              <a:rPr lang="en-US" sz="1500" dirty="0"/>
              <a:t> </a:t>
            </a:r>
            <a:r>
              <a:rPr lang="en-US" sz="1500" dirty="0" err="1"/>
              <a:t>melihat</a:t>
            </a:r>
            <a:r>
              <a:rPr lang="en-US" sz="1500" dirty="0"/>
              <a:t> </a:t>
            </a:r>
            <a:r>
              <a:rPr lang="en-US" sz="1500" dirty="0" err="1"/>
              <a:t>jelas</a:t>
            </a:r>
            <a:r>
              <a:rPr lang="en-US" sz="1500" dirty="0"/>
              <a:t> </a:t>
            </a:r>
            <a:r>
              <a:rPr lang="en-US" sz="1500" dirty="0" err="1"/>
              <a:t>ketika</a:t>
            </a:r>
            <a:r>
              <a:rPr lang="en-US" sz="1500" dirty="0"/>
              <a:t> </a:t>
            </a:r>
            <a:r>
              <a:rPr lang="en-US" sz="1500" dirty="0" err="1"/>
              <a:t>objek</a:t>
            </a:r>
            <a:r>
              <a:rPr lang="en-US" sz="1500" dirty="0"/>
              <a:t> </a:t>
            </a:r>
            <a:r>
              <a:rPr lang="en-US" sz="1500" dirty="0" err="1"/>
              <a:t>berada</a:t>
            </a:r>
            <a:r>
              <a:rPr lang="en-US" sz="1500" dirty="0"/>
              <a:t> </a:t>
            </a:r>
            <a:r>
              <a:rPr lang="en-US" sz="1500" dirty="0" err="1"/>
              <a:t>dalam</a:t>
            </a:r>
            <a:r>
              <a:rPr lang="en-US" sz="1500" dirty="0"/>
              <a:t> </a:t>
            </a:r>
            <a:r>
              <a:rPr lang="en-US" sz="1500" dirty="0" err="1"/>
              <a:t>jarak</a:t>
            </a:r>
            <a:r>
              <a:rPr lang="en-US" sz="1500" dirty="0"/>
              <a:t> yang </a:t>
            </a:r>
            <a:r>
              <a:rPr lang="en-US" sz="1500" dirty="0" err="1"/>
              <a:t>jauh</a:t>
            </a:r>
            <a:r>
              <a:rPr lang="en-US" sz="1500" dirty="0"/>
              <a:t>. Rabun </a:t>
            </a:r>
            <a:r>
              <a:rPr lang="en-US" sz="1500" dirty="0" err="1"/>
              <a:t>dekat</a:t>
            </a:r>
            <a:r>
              <a:rPr lang="en-US" sz="1500" dirty="0"/>
              <a:t> </a:t>
            </a:r>
            <a:r>
              <a:rPr lang="en-US" sz="1500" dirty="0" err="1"/>
              <a:t>terjadi</a:t>
            </a:r>
            <a:r>
              <a:rPr lang="en-US" sz="1500" dirty="0"/>
              <a:t> </a:t>
            </a:r>
            <a:r>
              <a:rPr lang="en-US" sz="1500" dirty="0" err="1"/>
              <a:t>ketika</a:t>
            </a:r>
            <a:r>
              <a:rPr lang="en-US" sz="1500" dirty="0"/>
              <a:t> </a:t>
            </a:r>
            <a:r>
              <a:rPr lang="en-US" sz="1500" dirty="0" err="1"/>
              <a:t>kornea</a:t>
            </a:r>
            <a:r>
              <a:rPr lang="en-US" sz="1500" dirty="0"/>
              <a:t> </a:t>
            </a:r>
            <a:r>
              <a:rPr lang="en-US" sz="1500" dirty="0" err="1"/>
              <a:t>melengkung</a:t>
            </a:r>
            <a:r>
              <a:rPr lang="en-US" sz="1500" dirty="0"/>
              <a:t> </a:t>
            </a:r>
            <a:r>
              <a:rPr lang="en-US" sz="1500" dirty="0" err="1"/>
              <a:t>sedikit</a:t>
            </a:r>
            <a:r>
              <a:rPr lang="en-US" sz="1500" dirty="0"/>
              <a:t> </a:t>
            </a:r>
            <a:r>
              <a:rPr lang="en-US" sz="1500" dirty="0" err="1"/>
              <a:t>atau</a:t>
            </a:r>
            <a:r>
              <a:rPr lang="en-US" sz="1500" dirty="0"/>
              <a:t> </a:t>
            </a:r>
            <a:r>
              <a:rPr lang="en-US" sz="1500" dirty="0" err="1"/>
              <a:t>penglihatan</a:t>
            </a:r>
            <a:r>
              <a:rPr lang="en-US" sz="1500" dirty="0"/>
              <a:t> </a:t>
            </a:r>
            <a:r>
              <a:rPr lang="en-US" sz="1500" dirty="0" err="1"/>
              <a:t>menjadi</a:t>
            </a:r>
            <a:r>
              <a:rPr lang="en-US" sz="1500" dirty="0"/>
              <a:t> </a:t>
            </a:r>
            <a:r>
              <a:rPr lang="en-US" sz="1500" dirty="0" err="1"/>
              <a:t>lebih</a:t>
            </a:r>
            <a:r>
              <a:rPr lang="en-US" sz="1500" dirty="0"/>
              <a:t> </a:t>
            </a:r>
            <a:r>
              <a:rPr lang="en-US" sz="1500" dirty="0" err="1"/>
              <a:t>pendek</a:t>
            </a:r>
            <a:r>
              <a:rPr lang="en-US" sz="1500" dirty="0"/>
              <a:t> </a:t>
            </a:r>
            <a:r>
              <a:rPr lang="en-US" sz="1500" dirty="0" err="1"/>
              <a:t>dari</a:t>
            </a:r>
            <a:r>
              <a:rPr lang="en-US" sz="1500" dirty="0"/>
              <a:t> </a:t>
            </a:r>
            <a:r>
              <a:rPr lang="en-US" sz="1500" dirty="0" err="1"/>
              <a:t>biasanya</a:t>
            </a:r>
            <a:r>
              <a:rPr lang="en-US" sz="1500" dirty="0"/>
              <a:t>. Hal </a:t>
            </a:r>
            <a:r>
              <a:rPr lang="en-US" sz="1500" dirty="0" err="1"/>
              <a:t>ini</a:t>
            </a:r>
            <a:r>
              <a:rPr lang="en-US" sz="1500" dirty="0"/>
              <a:t> </a:t>
            </a:r>
            <a:r>
              <a:rPr lang="en-US" sz="1500" dirty="0" err="1"/>
              <a:t>menyebabkan</a:t>
            </a:r>
            <a:r>
              <a:rPr lang="en-US" sz="1500" dirty="0"/>
              <a:t> </a:t>
            </a:r>
            <a:r>
              <a:rPr lang="en-US" sz="1500" dirty="0" err="1"/>
              <a:t>cahaya</a:t>
            </a:r>
            <a:r>
              <a:rPr lang="en-US" sz="1500" dirty="0"/>
              <a:t> </a:t>
            </a:r>
            <a:r>
              <a:rPr lang="en-US" sz="1500" dirty="0" err="1"/>
              <a:t>terfokus</a:t>
            </a:r>
            <a:r>
              <a:rPr lang="en-US" sz="1500" dirty="0"/>
              <a:t> </a:t>
            </a:r>
            <a:r>
              <a:rPr lang="en-US" sz="1500" dirty="0" err="1"/>
              <a:t>ke</a:t>
            </a:r>
            <a:r>
              <a:rPr lang="en-US" sz="1500" dirty="0"/>
              <a:t> area </a:t>
            </a:r>
            <a:r>
              <a:rPr lang="en-US" sz="1500" dirty="0" err="1"/>
              <a:t>belakang</a:t>
            </a:r>
            <a:r>
              <a:rPr lang="en-US" sz="1500" dirty="0"/>
              <a:t> retina </a:t>
            </a:r>
            <a:r>
              <a:rPr lang="en-US" sz="1500" dirty="0" err="1"/>
              <a:t>sehingga</a:t>
            </a:r>
            <a:r>
              <a:rPr lang="en-US" sz="1500" dirty="0"/>
              <a:t> </a:t>
            </a:r>
            <a:r>
              <a:rPr lang="en-US" sz="1500" dirty="0" err="1"/>
              <a:t>penglihatan</a:t>
            </a:r>
            <a:r>
              <a:rPr lang="en-US" sz="1500" dirty="0"/>
              <a:t> </a:t>
            </a:r>
            <a:r>
              <a:rPr lang="en-US" sz="1500" dirty="0" err="1"/>
              <a:t>akan</a:t>
            </a:r>
            <a:r>
              <a:rPr lang="en-US" sz="1500" dirty="0"/>
              <a:t> </a:t>
            </a:r>
            <a:r>
              <a:rPr lang="en-US" sz="1500" dirty="0" err="1"/>
              <a:t>objek</a:t>
            </a:r>
            <a:r>
              <a:rPr lang="en-US" sz="1500" dirty="0"/>
              <a:t> yang </a:t>
            </a:r>
            <a:r>
              <a:rPr lang="en-US" sz="1500" dirty="0" err="1"/>
              <a:t>dekat</a:t>
            </a:r>
            <a:r>
              <a:rPr lang="en-US" sz="1500" dirty="0"/>
              <a:t> </a:t>
            </a:r>
            <a:r>
              <a:rPr lang="en-US" sz="1500" dirty="0" err="1"/>
              <a:t>akan</a:t>
            </a:r>
            <a:r>
              <a:rPr lang="en-US" sz="1500" dirty="0"/>
              <a:t> </a:t>
            </a:r>
            <a:r>
              <a:rPr lang="en-US" sz="1500" dirty="0" err="1"/>
              <a:t>kabur</a:t>
            </a:r>
            <a:r>
              <a:rPr lang="en-US" sz="1500" dirty="0"/>
              <a:t>. Tingkat </a:t>
            </a:r>
            <a:r>
              <a:rPr lang="en-US" sz="1500" dirty="0" err="1"/>
              <a:t>rabun</a:t>
            </a:r>
            <a:r>
              <a:rPr lang="en-US" sz="1500" dirty="0"/>
              <a:t> </a:t>
            </a:r>
            <a:r>
              <a:rPr lang="en-US" sz="1500" dirty="0" err="1"/>
              <a:t>mempengaruhi</a:t>
            </a:r>
            <a:r>
              <a:rPr lang="en-US" sz="1500" dirty="0"/>
              <a:t> </a:t>
            </a:r>
            <a:r>
              <a:rPr lang="en-US" sz="1500" dirty="0" err="1"/>
              <a:t>fokus</a:t>
            </a:r>
            <a:r>
              <a:rPr lang="en-US" sz="1500" dirty="0"/>
              <a:t> </a:t>
            </a:r>
            <a:r>
              <a:rPr lang="en-US" sz="1500" dirty="0" err="1"/>
              <a:t>penglihatan</a:t>
            </a:r>
            <a:r>
              <a:rPr lang="en-US" sz="1500" dirty="0" smtClean="0"/>
              <a:t>.</a:t>
            </a:r>
            <a:br>
              <a:rPr lang="en-US" sz="1500" dirty="0" smtClean="0"/>
            </a:br>
            <a:r>
              <a:rPr lang="en-US" sz="1500" dirty="0"/>
              <a:t/>
            </a:r>
            <a:br>
              <a:rPr lang="en-US" sz="1500" dirty="0"/>
            </a:br>
            <a:r>
              <a:rPr lang="en-US" sz="1500" b="1" i="1" dirty="0" err="1"/>
              <a:t>Gejala</a:t>
            </a:r>
            <a:r>
              <a:rPr lang="en-US" sz="1500" b="1" i="1" dirty="0"/>
              <a:t> Rabun </a:t>
            </a:r>
            <a:r>
              <a:rPr lang="en-US" sz="1500" b="1" i="1" dirty="0" err="1" smtClean="0"/>
              <a:t>Dekat</a:t>
            </a:r>
            <a:r>
              <a:rPr lang="en-US" sz="1500" b="1" i="1" dirty="0" smtClean="0"/>
              <a:t>:</a:t>
            </a:r>
            <a:br>
              <a:rPr lang="en-US" sz="1500" b="1" i="1" dirty="0" smtClean="0"/>
            </a:br>
            <a:r>
              <a:rPr lang="en-US" sz="1500" dirty="0"/>
              <a:t/>
            </a:r>
            <a:br>
              <a:rPr lang="en-US" sz="1500" dirty="0"/>
            </a:br>
            <a:r>
              <a:rPr lang="en-US" sz="1500" dirty="0"/>
              <a:t>-</a:t>
            </a:r>
            <a:r>
              <a:rPr lang="en-US" sz="1500" dirty="0" err="1" smtClean="0"/>
              <a:t>Penglihatan</a:t>
            </a:r>
            <a:r>
              <a:rPr lang="en-US" sz="1500" dirty="0" smtClean="0"/>
              <a:t> </a:t>
            </a:r>
            <a:r>
              <a:rPr lang="en-US" sz="1500" dirty="0" err="1"/>
              <a:t>kabur</a:t>
            </a:r>
            <a:r>
              <a:rPr lang="en-US" sz="1500" dirty="0"/>
              <a:t> </a:t>
            </a:r>
            <a:r>
              <a:rPr lang="en-US" sz="1500" dirty="0" err="1"/>
              <a:t>ketika</a:t>
            </a:r>
            <a:r>
              <a:rPr lang="en-US" sz="1500" dirty="0"/>
              <a:t> </a:t>
            </a:r>
            <a:r>
              <a:rPr lang="en-US" sz="1500" dirty="0" err="1"/>
              <a:t>melihat</a:t>
            </a:r>
            <a:r>
              <a:rPr lang="en-US" sz="1500" dirty="0"/>
              <a:t> </a:t>
            </a:r>
            <a:r>
              <a:rPr lang="en-US" sz="1500" dirty="0" err="1"/>
              <a:t>objek</a:t>
            </a:r>
            <a:r>
              <a:rPr lang="en-US" sz="1500" dirty="0"/>
              <a:t> yang </a:t>
            </a:r>
            <a:r>
              <a:rPr lang="en-US" sz="1500" dirty="0" err="1"/>
              <a:t>dekat</a:t>
            </a:r>
            <a:r>
              <a:rPr lang="en-US" sz="1500" dirty="0"/>
              <a:t>.</a:t>
            </a:r>
            <a:br>
              <a:rPr lang="en-US" sz="1500" dirty="0"/>
            </a:br>
            <a:r>
              <a:rPr lang="en-US" sz="1500" dirty="0" smtClean="0"/>
              <a:t>-</a:t>
            </a:r>
            <a:r>
              <a:rPr lang="en-US" sz="1500" dirty="0" err="1" smtClean="0"/>
              <a:t>Perlu</a:t>
            </a:r>
            <a:r>
              <a:rPr lang="en-US" sz="1500" dirty="0" smtClean="0"/>
              <a:t> </a:t>
            </a:r>
            <a:r>
              <a:rPr lang="en-US" sz="1500" dirty="0" err="1"/>
              <a:t>menyipitkan</a:t>
            </a:r>
            <a:r>
              <a:rPr lang="en-US" sz="1500" dirty="0"/>
              <a:t> </a:t>
            </a:r>
            <a:r>
              <a:rPr lang="en-US" sz="1500" dirty="0" err="1"/>
              <a:t>mata</a:t>
            </a:r>
            <a:r>
              <a:rPr lang="en-US" sz="1500" dirty="0"/>
              <a:t> </a:t>
            </a:r>
            <a:r>
              <a:rPr lang="en-US" sz="1500" dirty="0" err="1"/>
              <a:t>untuk</a:t>
            </a:r>
            <a:r>
              <a:rPr lang="en-US" sz="1500" dirty="0"/>
              <a:t> </a:t>
            </a:r>
            <a:r>
              <a:rPr lang="en-US" sz="1500" dirty="0" err="1"/>
              <a:t>melihat</a:t>
            </a:r>
            <a:r>
              <a:rPr lang="en-US" sz="1500" dirty="0"/>
              <a:t> </a:t>
            </a:r>
            <a:r>
              <a:rPr lang="en-US" sz="1500" dirty="0" err="1"/>
              <a:t>dengan</a:t>
            </a:r>
            <a:r>
              <a:rPr lang="en-US" sz="1500" dirty="0"/>
              <a:t> </a:t>
            </a:r>
            <a:r>
              <a:rPr lang="en-US" sz="1500" dirty="0" err="1"/>
              <a:t>jelas</a:t>
            </a:r>
            <a:r>
              <a:rPr lang="en-US" sz="1500" dirty="0"/>
              <a:t>.</a:t>
            </a:r>
            <a:br>
              <a:rPr lang="en-US" sz="1500" dirty="0"/>
            </a:br>
            <a:r>
              <a:rPr lang="en-US" sz="1500" dirty="0" smtClean="0"/>
              <a:t>-Mata </a:t>
            </a:r>
            <a:r>
              <a:rPr lang="en-US" sz="1500" dirty="0" err="1"/>
              <a:t>terasa</a:t>
            </a:r>
            <a:r>
              <a:rPr lang="en-US" sz="1500" dirty="0"/>
              <a:t> </a:t>
            </a:r>
            <a:r>
              <a:rPr lang="en-US" sz="1500" dirty="0" err="1"/>
              <a:t>lelah</a:t>
            </a:r>
            <a:r>
              <a:rPr lang="en-US" sz="1500" dirty="0"/>
              <a:t>, </a:t>
            </a:r>
            <a:r>
              <a:rPr lang="en-US" sz="1500" dirty="0" err="1"/>
              <a:t>seperti</a:t>
            </a:r>
            <a:r>
              <a:rPr lang="en-US" sz="1500" dirty="0"/>
              <a:t> </a:t>
            </a:r>
            <a:r>
              <a:rPr lang="en-US" sz="1500" dirty="0" err="1"/>
              <a:t>terbakar</a:t>
            </a:r>
            <a:r>
              <a:rPr lang="en-US" sz="1500" dirty="0"/>
              <a:t>, </a:t>
            </a:r>
            <a:r>
              <a:rPr lang="en-US" sz="1500" dirty="0" err="1"/>
              <a:t>dan</a:t>
            </a:r>
            <a:r>
              <a:rPr lang="en-US" sz="1500" dirty="0"/>
              <a:t> </a:t>
            </a:r>
            <a:r>
              <a:rPr lang="en-US" sz="1500" dirty="0" err="1"/>
              <a:t>terasa</a:t>
            </a:r>
            <a:r>
              <a:rPr lang="en-US" sz="1500" dirty="0"/>
              <a:t> </a:t>
            </a:r>
            <a:r>
              <a:rPr lang="en-US" sz="1500" dirty="0" err="1"/>
              <a:t>sakit</a:t>
            </a:r>
            <a:r>
              <a:rPr lang="en-US" sz="1500" dirty="0"/>
              <a:t> </a:t>
            </a:r>
            <a:r>
              <a:rPr lang="en-US" sz="1500" dirty="0" err="1"/>
              <a:t>dimata</a:t>
            </a:r>
            <a:r>
              <a:rPr lang="en-US" sz="1500" dirty="0"/>
              <a:t> </a:t>
            </a:r>
            <a:r>
              <a:rPr lang="en-US" sz="1500" dirty="0" err="1"/>
              <a:t>atau</a:t>
            </a:r>
            <a:r>
              <a:rPr lang="en-US" sz="1500" dirty="0"/>
              <a:t> </a:t>
            </a:r>
            <a:r>
              <a:rPr lang="en-US" sz="1500" dirty="0" err="1"/>
              <a:t>sekitar</a:t>
            </a:r>
            <a:r>
              <a:rPr lang="en-US" sz="1500" dirty="0"/>
              <a:t> </a:t>
            </a:r>
            <a:r>
              <a:rPr lang="en-US" sz="1500" dirty="0" err="1"/>
              <a:t>mata</a:t>
            </a:r>
            <a:r>
              <a:rPr lang="en-US" sz="1500" dirty="0"/>
              <a:t>.</a:t>
            </a:r>
            <a:br>
              <a:rPr lang="en-US" sz="1500" dirty="0"/>
            </a:br>
            <a:r>
              <a:rPr lang="en-US" sz="1500" dirty="0" smtClean="0"/>
              <a:t>-Mata </a:t>
            </a:r>
            <a:r>
              <a:rPr lang="en-US" sz="1500" dirty="0" err="1"/>
              <a:t>terasa</a:t>
            </a:r>
            <a:r>
              <a:rPr lang="en-US" sz="1500" dirty="0"/>
              <a:t> </a:t>
            </a:r>
            <a:r>
              <a:rPr lang="en-US" sz="1500" dirty="0" err="1"/>
              <a:t>tidak</a:t>
            </a:r>
            <a:r>
              <a:rPr lang="en-US" sz="1500" dirty="0"/>
              <a:t> </a:t>
            </a:r>
            <a:r>
              <a:rPr lang="en-US" sz="1500" dirty="0" err="1"/>
              <a:t>nyaman</a:t>
            </a:r>
            <a:r>
              <a:rPr lang="en-US" sz="1500" dirty="0"/>
              <a:t> </a:t>
            </a:r>
            <a:r>
              <a:rPr lang="en-US" sz="1500" dirty="0" err="1"/>
              <a:t>atau</a:t>
            </a:r>
            <a:r>
              <a:rPr lang="en-US" sz="1500" dirty="0"/>
              <a:t> </a:t>
            </a:r>
            <a:r>
              <a:rPr lang="en-US" sz="1500" dirty="0" err="1"/>
              <a:t>sakit</a:t>
            </a:r>
            <a:r>
              <a:rPr lang="en-US" sz="1500" dirty="0"/>
              <a:t> </a:t>
            </a:r>
            <a:r>
              <a:rPr lang="en-US" sz="1500" dirty="0" err="1"/>
              <a:t>kepala</a:t>
            </a:r>
            <a:r>
              <a:rPr lang="en-US" sz="1500" dirty="0"/>
              <a:t> </a:t>
            </a:r>
            <a:r>
              <a:rPr lang="en-US" sz="1500" dirty="0" err="1"/>
              <a:t>setelah</a:t>
            </a:r>
            <a:r>
              <a:rPr lang="en-US" sz="1500" dirty="0"/>
              <a:t> </a:t>
            </a:r>
            <a:r>
              <a:rPr lang="en-US" sz="1500" dirty="0" err="1"/>
              <a:t>membaca</a:t>
            </a:r>
            <a:r>
              <a:rPr lang="en-US" sz="1500" dirty="0"/>
              <a:t> </a:t>
            </a:r>
            <a:r>
              <a:rPr lang="en-US" sz="1500" dirty="0" err="1"/>
              <a:t>atau</a:t>
            </a:r>
            <a:r>
              <a:rPr lang="en-US" sz="1500" dirty="0"/>
              <a:t> </a:t>
            </a:r>
            <a:r>
              <a:rPr lang="en-US" sz="1500" dirty="0" err="1"/>
              <a:t>melihat</a:t>
            </a:r>
            <a:r>
              <a:rPr lang="en-US" sz="1500" dirty="0"/>
              <a:t> </a:t>
            </a:r>
            <a:r>
              <a:rPr lang="en-US" sz="1500" dirty="0" err="1"/>
              <a:t>objek</a:t>
            </a:r>
            <a:r>
              <a:rPr lang="en-US" sz="1500" dirty="0"/>
              <a:t> </a:t>
            </a:r>
            <a:r>
              <a:rPr lang="en-US" sz="1500" dirty="0" err="1"/>
              <a:t>dekat</a:t>
            </a:r>
            <a:r>
              <a:rPr lang="en-US" sz="1500" dirty="0"/>
              <a:t> </a:t>
            </a:r>
            <a:r>
              <a:rPr lang="en-US" sz="1500" dirty="0" err="1"/>
              <a:t>dalam</a:t>
            </a:r>
            <a:r>
              <a:rPr lang="en-US" sz="1500" dirty="0"/>
              <a:t> </a:t>
            </a:r>
            <a:r>
              <a:rPr lang="en-US" sz="1500" dirty="0" err="1"/>
              <a:t>durasi</a:t>
            </a:r>
            <a:r>
              <a:rPr lang="en-US" sz="1500" dirty="0"/>
              <a:t> </a:t>
            </a:r>
            <a:r>
              <a:rPr lang="en-US" sz="1500" dirty="0" err="1"/>
              <a:t>waktu</a:t>
            </a:r>
            <a:r>
              <a:rPr lang="en-US" sz="1500" dirty="0"/>
              <a:t> yang lama</a:t>
            </a:r>
            <a:r>
              <a:rPr lang="en-US" sz="1500" dirty="0" smtClean="0"/>
              <a:t>.</a:t>
            </a:r>
            <a:br>
              <a:rPr lang="en-US" sz="1500" dirty="0" smtClean="0"/>
            </a:br>
            <a:r>
              <a:rPr lang="en-US" sz="1500" dirty="0"/>
              <a:t/>
            </a:r>
            <a:br>
              <a:rPr lang="en-US" sz="1500" dirty="0"/>
            </a:br>
            <a:r>
              <a:rPr lang="en-US" sz="1500" b="1" i="1" dirty="0" err="1"/>
              <a:t>Penyebab</a:t>
            </a:r>
            <a:r>
              <a:rPr lang="en-US" sz="1500" b="1" i="1" dirty="0"/>
              <a:t> Rabun </a:t>
            </a:r>
            <a:r>
              <a:rPr lang="en-US" sz="1500" b="1" i="1" dirty="0" err="1" smtClean="0"/>
              <a:t>Dekat</a:t>
            </a:r>
            <a:r>
              <a:rPr lang="en-US" sz="1500" b="1" i="1" dirty="0"/>
              <a:t>:</a:t>
            </a:r>
            <a:r>
              <a:rPr lang="en-US" sz="1500" dirty="0"/>
              <a:t/>
            </a:r>
            <a:br>
              <a:rPr lang="en-US" sz="1500" dirty="0"/>
            </a:br>
            <a:r>
              <a:rPr lang="en-US" sz="1500" dirty="0"/>
              <a:t>Mata </a:t>
            </a:r>
            <a:r>
              <a:rPr lang="en-US" sz="1500" dirty="0" err="1"/>
              <a:t>memiliki</a:t>
            </a:r>
            <a:r>
              <a:rPr lang="en-US" sz="1500" dirty="0"/>
              <a:t> 2 </a:t>
            </a:r>
            <a:r>
              <a:rPr lang="en-US" sz="1500" dirty="0" err="1"/>
              <a:t>bagian</a:t>
            </a:r>
            <a:r>
              <a:rPr lang="en-US" sz="1500" dirty="0"/>
              <a:t> yang </a:t>
            </a:r>
            <a:r>
              <a:rPr lang="en-US" sz="1500" dirty="0" err="1"/>
              <a:t>memiliki</a:t>
            </a:r>
            <a:r>
              <a:rPr lang="en-US" sz="1500" dirty="0"/>
              <a:t> </a:t>
            </a:r>
            <a:r>
              <a:rPr lang="en-US" sz="1500" dirty="0" err="1"/>
              <a:t>fungsi</a:t>
            </a:r>
            <a:r>
              <a:rPr lang="en-US" sz="1500" dirty="0"/>
              <a:t> </a:t>
            </a:r>
            <a:r>
              <a:rPr lang="en-US" sz="1500" dirty="0" err="1"/>
              <a:t>untuk</a:t>
            </a:r>
            <a:r>
              <a:rPr lang="en-US" sz="1500" dirty="0"/>
              <a:t> </a:t>
            </a:r>
            <a:r>
              <a:rPr lang="en-US" sz="1500" dirty="0" err="1"/>
              <a:t>memfokuskan</a:t>
            </a:r>
            <a:r>
              <a:rPr lang="en-US" sz="1500" dirty="0"/>
              <a:t> </a:t>
            </a:r>
            <a:r>
              <a:rPr lang="en-US" sz="1500" dirty="0" err="1"/>
              <a:t>penglihatan</a:t>
            </a:r>
            <a:r>
              <a:rPr lang="en-US" sz="1500" dirty="0"/>
              <a:t>, </a:t>
            </a:r>
            <a:r>
              <a:rPr lang="en-US" sz="1500" dirty="0" err="1"/>
              <a:t>yaitu</a:t>
            </a:r>
            <a:r>
              <a:rPr lang="en-US" sz="1500" dirty="0"/>
              <a:t> :</a:t>
            </a:r>
            <a:br>
              <a:rPr lang="en-US" sz="1500" dirty="0"/>
            </a:br>
            <a:r>
              <a:rPr lang="en-US" sz="1500" dirty="0" smtClean="0"/>
              <a:t>-</a:t>
            </a:r>
            <a:r>
              <a:rPr lang="en-US" sz="1500" dirty="0" err="1" smtClean="0"/>
              <a:t>Kornea</a:t>
            </a:r>
            <a:r>
              <a:rPr lang="en-US" sz="1500" dirty="0" smtClean="0"/>
              <a:t> </a:t>
            </a:r>
            <a:r>
              <a:rPr lang="en-US" sz="1500" dirty="0" err="1"/>
              <a:t>mata</a:t>
            </a:r>
            <a:r>
              <a:rPr lang="en-US" sz="1500" dirty="0"/>
              <a:t> </a:t>
            </a:r>
            <a:r>
              <a:rPr lang="en-US" sz="1500" dirty="0" err="1"/>
              <a:t>adalah</a:t>
            </a:r>
            <a:r>
              <a:rPr lang="en-US" sz="1500" dirty="0"/>
              <a:t> </a:t>
            </a:r>
            <a:r>
              <a:rPr lang="en-US" sz="1500" dirty="0" err="1"/>
              <a:t>bagian</a:t>
            </a:r>
            <a:r>
              <a:rPr lang="en-US" sz="1500" dirty="0"/>
              <a:t> </a:t>
            </a:r>
            <a:r>
              <a:rPr lang="en-US" sz="1500" dirty="0" err="1"/>
              <a:t>jernih</a:t>
            </a:r>
            <a:r>
              <a:rPr lang="en-US" sz="1500" dirty="0"/>
              <a:t> di </a:t>
            </a:r>
            <a:r>
              <a:rPr lang="en-US" sz="1500" dirty="0" err="1"/>
              <a:t>permukaan</a:t>
            </a:r>
            <a:r>
              <a:rPr lang="en-US" sz="1500" dirty="0"/>
              <a:t> </a:t>
            </a:r>
            <a:r>
              <a:rPr lang="en-US" sz="1500" dirty="0" err="1"/>
              <a:t>mata</a:t>
            </a:r>
            <a:r>
              <a:rPr lang="en-US" sz="1500" dirty="0"/>
              <a:t> yang </a:t>
            </a:r>
            <a:r>
              <a:rPr lang="en-US" sz="1500" dirty="0" err="1"/>
              <a:t>menerima</a:t>
            </a:r>
            <a:r>
              <a:rPr lang="en-US" sz="1500" dirty="0"/>
              <a:t> </a:t>
            </a:r>
            <a:r>
              <a:rPr lang="en-US" sz="1500" dirty="0" err="1"/>
              <a:t>cahaya</a:t>
            </a:r>
            <a:r>
              <a:rPr lang="en-US" sz="1500" dirty="0"/>
              <a:t>.</a:t>
            </a:r>
            <a:br>
              <a:rPr lang="en-US" sz="1500" dirty="0"/>
            </a:br>
            <a:r>
              <a:rPr lang="en-US" sz="1500" dirty="0" smtClean="0"/>
              <a:t>-</a:t>
            </a:r>
            <a:r>
              <a:rPr lang="en-US" sz="1500" dirty="0" err="1" smtClean="0"/>
              <a:t>Lensa</a:t>
            </a:r>
            <a:r>
              <a:rPr lang="en-US" sz="1500" dirty="0" smtClean="0"/>
              <a:t> </a:t>
            </a:r>
            <a:r>
              <a:rPr lang="en-US" sz="1500" dirty="0" err="1"/>
              <a:t>mata</a:t>
            </a:r>
            <a:r>
              <a:rPr lang="en-US" sz="1500" dirty="0"/>
              <a:t> </a:t>
            </a:r>
            <a:r>
              <a:rPr lang="en-US" sz="1500" dirty="0" err="1"/>
              <a:t>adalah</a:t>
            </a:r>
            <a:r>
              <a:rPr lang="en-US" sz="1500" dirty="0"/>
              <a:t> </a:t>
            </a:r>
            <a:r>
              <a:rPr lang="en-US" sz="1500" dirty="0" err="1"/>
              <a:t>bagian</a:t>
            </a:r>
            <a:r>
              <a:rPr lang="en-US" sz="1500" dirty="0"/>
              <a:t> </a:t>
            </a:r>
            <a:r>
              <a:rPr lang="en-US" sz="1500" dirty="0" err="1"/>
              <a:t>jernih</a:t>
            </a:r>
            <a:r>
              <a:rPr lang="en-US" sz="1500" dirty="0"/>
              <a:t> di </a:t>
            </a:r>
            <a:r>
              <a:rPr lang="en-US" sz="1500" dirty="0" err="1"/>
              <a:t>dalam</a:t>
            </a:r>
            <a:r>
              <a:rPr lang="en-US" sz="1500" dirty="0"/>
              <a:t> </a:t>
            </a:r>
            <a:r>
              <a:rPr lang="en-US" sz="1500" dirty="0" err="1"/>
              <a:t>mata</a:t>
            </a:r>
            <a:r>
              <a:rPr lang="en-US" sz="1500" dirty="0"/>
              <a:t> yang </a:t>
            </a:r>
            <a:r>
              <a:rPr lang="en-US" sz="1500" dirty="0" err="1"/>
              <a:t>membantu</a:t>
            </a:r>
            <a:r>
              <a:rPr lang="en-US" sz="1500" dirty="0"/>
              <a:t> </a:t>
            </a:r>
            <a:r>
              <a:rPr lang="en-US" sz="1500" dirty="0" err="1"/>
              <a:t>memfokuskan</a:t>
            </a:r>
            <a:r>
              <a:rPr lang="en-US" sz="1500" dirty="0"/>
              <a:t> </a:t>
            </a:r>
            <a:r>
              <a:rPr lang="en-US" sz="1500" dirty="0" err="1"/>
              <a:t>objek</a:t>
            </a:r>
            <a:r>
              <a:rPr lang="en-US" sz="1500" dirty="0"/>
              <a:t>.</a:t>
            </a:r>
            <a:br>
              <a:rPr lang="en-US" sz="1500" dirty="0"/>
            </a:br>
            <a:r>
              <a:rPr lang="en-US" sz="1500" dirty="0" smtClean="0"/>
              <a:t>	</a:t>
            </a:r>
            <a:r>
              <a:rPr lang="en-US" sz="1500" dirty="0" err="1" smtClean="0"/>
              <a:t>Pada</a:t>
            </a:r>
            <a:r>
              <a:rPr lang="en-US" sz="1500" dirty="0" smtClean="0"/>
              <a:t> </a:t>
            </a:r>
            <a:r>
              <a:rPr lang="en-US" sz="1500" dirty="0" err="1"/>
              <a:t>kondisi</a:t>
            </a:r>
            <a:r>
              <a:rPr lang="en-US" sz="1500" dirty="0"/>
              <a:t> </a:t>
            </a:r>
            <a:r>
              <a:rPr lang="en-US" sz="1500" dirty="0" err="1"/>
              <a:t>mata</a:t>
            </a:r>
            <a:r>
              <a:rPr lang="en-US" sz="1500" dirty="0"/>
              <a:t> yang </a:t>
            </a:r>
            <a:r>
              <a:rPr lang="en-US" sz="1500" dirty="0" err="1"/>
              <a:t>sehat</a:t>
            </a:r>
            <a:r>
              <a:rPr lang="en-US" sz="1500" dirty="0"/>
              <a:t> </a:t>
            </a:r>
            <a:r>
              <a:rPr lang="en-US" sz="1500" dirty="0" err="1"/>
              <a:t>kornea</a:t>
            </a:r>
            <a:r>
              <a:rPr lang="en-US" sz="1500" dirty="0"/>
              <a:t> </a:t>
            </a:r>
            <a:r>
              <a:rPr lang="en-US" sz="1500" dirty="0" err="1"/>
              <a:t>dan</a:t>
            </a:r>
            <a:r>
              <a:rPr lang="en-US" sz="1500" dirty="0"/>
              <a:t> </a:t>
            </a:r>
            <a:r>
              <a:rPr lang="en-US" sz="1500" dirty="0" err="1"/>
              <a:t>lensa</a:t>
            </a:r>
            <a:r>
              <a:rPr lang="en-US" sz="1500" dirty="0"/>
              <a:t> </a:t>
            </a:r>
            <a:r>
              <a:rPr lang="en-US" sz="1500" dirty="0" err="1"/>
              <a:t>mata</a:t>
            </a:r>
            <a:r>
              <a:rPr lang="en-US" sz="1500" dirty="0"/>
              <a:t> </a:t>
            </a:r>
            <a:r>
              <a:rPr lang="en-US" sz="1500" dirty="0" err="1"/>
              <a:t>dapat</a:t>
            </a:r>
            <a:r>
              <a:rPr lang="en-US" sz="1500" dirty="0"/>
              <a:t> </a:t>
            </a:r>
            <a:r>
              <a:rPr lang="en-US" sz="1500" dirty="0" err="1"/>
              <a:t>memfokuskan</a:t>
            </a:r>
            <a:r>
              <a:rPr lang="en-US" sz="1500" dirty="0"/>
              <a:t> </a:t>
            </a:r>
            <a:r>
              <a:rPr lang="en-US" sz="1500" dirty="0" err="1"/>
              <a:t>objek</a:t>
            </a:r>
            <a:r>
              <a:rPr lang="en-US" sz="1500" dirty="0"/>
              <a:t> </a:t>
            </a:r>
            <a:r>
              <a:rPr lang="en-US" sz="1500" dirty="0" err="1"/>
              <a:t>langsung</a:t>
            </a:r>
            <a:r>
              <a:rPr lang="en-US" sz="1500" dirty="0"/>
              <a:t> </a:t>
            </a:r>
            <a:r>
              <a:rPr lang="en-US" sz="1500" dirty="0" err="1"/>
              <a:t>pada</a:t>
            </a:r>
            <a:r>
              <a:rPr lang="en-US" sz="1500" dirty="0"/>
              <a:t> retina agar </a:t>
            </a:r>
            <a:r>
              <a:rPr lang="en-US" sz="1500" dirty="0" err="1"/>
              <a:t>objek</a:t>
            </a:r>
            <a:r>
              <a:rPr lang="en-US" sz="1500" dirty="0"/>
              <a:t> </a:t>
            </a:r>
            <a:r>
              <a:rPr lang="en-US" sz="1500" dirty="0" err="1"/>
              <a:t>terlihat</a:t>
            </a:r>
            <a:r>
              <a:rPr lang="en-US" sz="1500" dirty="0"/>
              <a:t> </a:t>
            </a:r>
            <a:r>
              <a:rPr lang="en-US" sz="1500" dirty="0" err="1"/>
              <a:t>secara</a:t>
            </a:r>
            <a:r>
              <a:rPr lang="en-US" sz="1500" dirty="0"/>
              <a:t> </a:t>
            </a:r>
            <a:r>
              <a:rPr lang="en-US" sz="1500" dirty="0" err="1"/>
              <a:t>jelas</a:t>
            </a:r>
            <a:r>
              <a:rPr lang="en-US" sz="1500" dirty="0"/>
              <a:t>. </a:t>
            </a:r>
            <a:r>
              <a:rPr lang="en-US" sz="1500" dirty="0" err="1"/>
              <a:t>Penyebab</a:t>
            </a:r>
            <a:r>
              <a:rPr lang="en-US" sz="1500" dirty="0"/>
              <a:t> </a:t>
            </a:r>
            <a:r>
              <a:rPr lang="en-US" sz="1500" dirty="0" err="1"/>
              <a:t>utama</a:t>
            </a:r>
            <a:r>
              <a:rPr lang="en-US" sz="1500" dirty="0"/>
              <a:t> </a:t>
            </a:r>
            <a:r>
              <a:rPr lang="en-US" sz="1500" dirty="0" err="1"/>
              <a:t>rabun</a:t>
            </a:r>
            <a:r>
              <a:rPr lang="en-US" sz="1500" dirty="0"/>
              <a:t> </a:t>
            </a:r>
            <a:r>
              <a:rPr lang="en-US" sz="1500" dirty="0" err="1"/>
              <a:t>dekat</a:t>
            </a:r>
            <a:r>
              <a:rPr lang="en-US" sz="1500" dirty="0"/>
              <a:t> </a:t>
            </a:r>
            <a:r>
              <a:rPr lang="en-US" sz="1500" dirty="0" err="1"/>
              <a:t>adalah</a:t>
            </a:r>
            <a:r>
              <a:rPr lang="en-US" sz="1500" dirty="0"/>
              <a:t> </a:t>
            </a:r>
            <a:r>
              <a:rPr lang="en-US" sz="1500" i="1" dirty="0"/>
              <a:t>refractive error. </a:t>
            </a:r>
            <a:r>
              <a:rPr lang="en-US" sz="1500" dirty="0" err="1"/>
              <a:t>Pada</a:t>
            </a:r>
            <a:r>
              <a:rPr lang="en-US" sz="1500" dirty="0"/>
              <a:t> </a:t>
            </a:r>
            <a:r>
              <a:rPr lang="en-US" sz="1500" dirty="0" err="1"/>
              <a:t>kondisi</a:t>
            </a:r>
            <a:r>
              <a:rPr lang="en-US" sz="1500" dirty="0"/>
              <a:t> </a:t>
            </a:r>
            <a:r>
              <a:rPr lang="en-US" sz="1500" dirty="0" err="1"/>
              <a:t>ini</a:t>
            </a:r>
            <a:r>
              <a:rPr lang="en-US" sz="1500" dirty="0"/>
              <a:t> </a:t>
            </a:r>
            <a:r>
              <a:rPr lang="en-US" sz="1500" dirty="0" err="1"/>
              <a:t>cahaya</a:t>
            </a:r>
            <a:r>
              <a:rPr lang="en-US" sz="1500" dirty="0"/>
              <a:t> </a:t>
            </a:r>
            <a:r>
              <a:rPr lang="en-US" sz="1500" dirty="0" err="1"/>
              <a:t>tidak</a:t>
            </a:r>
            <a:r>
              <a:rPr lang="en-US" sz="1500" dirty="0"/>
              <a:t> </a:t>
            </a:r>
            <a:r>
              <a:rPr lang="en-US" sz="1500" dirty="0" err="1"/>
              <a:t>terbiaskan</a:t>
            </a:r>
            <a:r>
              <a:rPr lang="en-US" sz="1500" dirty="0"/>
              <a:t> </a:t>
            </a:r>
            <a:r>
              <a:rPr lang="en-US" sz="1500" dirty="0" err="1"/>
              <a:t>dengan</a:t>
            </a:r>
            <a:r>
              <a:rPr lang="en-US" sz="1500" dirty="0"/>
              <a:t> </a:t>
            </a:r>
            <a:r>
              <a:rPr lang="en-US" sz="1500" dirty="0" err="1"/>
              <a:t>benar</a:t>
            </a:r>
            <a:r>
              <a:rPr lang="en-US" sz="1500" dirty="0"/>
              <a:t> </a:t>
            </a:r>
            <a:r>
              <a:rPr lang="en-US" sz="1500" dirty="0" err="1"/>
              <a:t>dan</a:t>
            </a:r>
            <a:r>
              <a:rPr lang="en-US" sz="1500" dirty="0"/>
              <a:t> </a:t>
            </a:r>
            <a:r>
              <a:rPr lang="en-US" sz="1500" dirty="0" err="1"/>
              <a:t>akan</a:t>
            </a:r>
            <a:r>
              <a:rPr lang="en-US" sz="1500" dirty="0"/>
              <a:t> </a:t>
            </a:r>
            <a:r>
              <a:rPr lang="en-US" sz="1500" dirty="0" err="1"/>
              <a:t>berakibat</a:t>
            </a:r>
            <a:r>
              <a:rPr lang="en-US" sz="1500" dirty="0"/>
              <a:t> </a:t>
            </a:r>
            <a:r>
              <a:rPr lang="en-US" sz="1500" dirty="0" err="1"/>
              <a:t>memiliki</a:t>
            </a:r>
            <a:r>
              <a:rPr lang="en-US" sz="1500" dirty="0"/>
              <a:t> </a:t>
            </a:r>
            <a:r>
              <a:rPr lang="en-US" sz="1500" dirty="0" err="1"/>
              <a:t>kesalahan</a:t>
            </a:r>
            <a:r>
              <a:rPr lang="en-US" sz="1500" dirty="0"/>
              <a:t> </a:t>
            </a:r>
            <a:r>
              <a:rPr lang="en-US" sz="1500" dirty="0" err="1"/>
              <a:t>bias.Faktor</a:t>
            </a:r>
            <a:r>
              <a:rPr lang="en-US" sz="1500" dirty="0"/>
              <a:t> yang paling </a:t>
            </a:r>
            <a:r>
              <a:rPr lang="en-US" sz="1500" dirty="0" err="1"/>
              <a:t>umum</a:t>
            </a:r>
            <a:r>
              <a:rPr lang="en-US" sz="1500" dirty="0"/>
              <a:t> </a:t>
            </a:r>
            <a:r>
              <a:rPr lang="en-US" sz="1500" dirty="0" err="1"/>
              <a:t>penyebab</a:t>
            </a:r>
            <a:r>
              <a:rPr lang="en-US" sz="1500" dirty="0"/>
              <a:t> </a:t>
            </a:r>
            <a:r>
              <a:rPr lang="en-US" sz="1500" dirty="0" err="1"/>
              <a:t>rabun</a:t>
            </a:r>
            <a:r>
              <a:rPr lang="en-US" sz="1500" dirty="0"/>
              <a:t> </a:t>
            </a:r>
            <a:r>
              <a:rPr lang="en-US" sz="1500" dirty="0" err="1"/>
              <a:t>jauh</a:t>
            </a:r>
            <a:r>
              <a:rPr lang="en-US" sz="1500" dirty="0"/>
              <a:t> </a:t>
            </a:r>
            <a:r>
              <a:rPr lang="en-US" sz="1500" dirty="0" err="1"/>
              <a:t>adalah</a:t>
            </a:r>
            <a:r>
              <a:rPr lang="en-US" sz="1500" dirty="0"/>
              <a:t> </a:t>
            </a:r>
            <a:r>
              <a:rPr lang="en-US" sz="1500" dirty="0" err="1"/>
              <a:t>faktor</a:t>
            </a:r>
            <a:r>
              <a:rPr lang="en-US" sz="1500" dirty="0"/>
              <a:t> </a:t>
            </a:r>
            <a:r>
              <a:rPr lang="en-US" sz="1500" dirty="0" err="1"/>
              <a:t>genetik</a:t>
            </a:r>
            <a:r>
              <a:rPr lang="en-US" sz="1500" dirty="0"/>
              <a:t>.</a:t>
            </a:r>
            <a:br>
              <a:rPr lang="en-US" sz="1500" dirty="0"/>
            </a:br>
            <a:r>
              <a:rPr lang="en-US" sz="1500" dirty="0"/>
              <a:t> </a:t>
            </a:r>
          </a:p>
        </p:txBody>
      </p:sp>
    </p:spTree>
    <p:extLst>
      <p:ext uri="{BB962C8B-B14F-4D97-AF65-F5344CB8AC3E}">
        <p14:creationId xmlns:p14="http://schemas.microsoft.com/office/powerpoint/2010/main" val="118575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7674" y="678872"/>
            <a:ext cx="9365672" cy="6456217"/>
          </a:xfrm>
        </p:spPr>
        <p:txBody>
          <a:bodyPr>
            <a:normAutofit/>
          </a:bodyPr>
          <a:lstStyle/>
          <a:p>
            <a:r>
              <a:rPr lang="en-US" sz="1800" b="1" dirty="0"/>
              <a:t>RABUN JAUH</a:t>
            </a:r>
            <a:r>
              <a:rPr lang="en-US" sz="1800" dirty="0"/>
              <a:t> </a:t>
            </a:r>
            <a:r>
              <a:rPr lang="en-US" sz="1800" b="1" i="1" dirty="0"/>
              <a:t>(Myopia).</a:t>
            </a:r>
            <a:r>
              <a:rPr lang="en-US" sz="1500" dirty="0"/>
              <a:t/>
            </a:r>
            <a:br>
              <a:rPr lang="en-US" sz="1500" dirty="0"/>
            </a:br>
            <a:r>
              <a:rPr lang="en-US" sz="1500" dirty="0" smtClean="0"/>
              <a:t>	</a:t>
            </a:r>
            <a:r>
              <a:rPr lang="en-US" sz="1500" dirty="0" err="1" smtClean="0"/>
              <a:t>Kebalikan</a:t>
            </a:r>
            <a:r>
              <a:rPr lang="en-US" sz="1500" dirty="0" smtClean="0"/>
              <a:t> </a:t>
            </a:r>
            <a:r>
              <a:rPr lang="en-US" sz="1500" dirty="0" err="1"/>
              <a:t>dengan</a:t>
            </a:r>
            <a:r>
              <a:rPr lang="en-US" sz="1500" dirty="0"/>
              <a:t> </a:t>
            </a:r>
            <a:r>
              <a:rPr lang="en-US" sz="1500" dirty="0" err="1"/>
              <a:t>rabun</a:t>
            </a:r>
            <a:r>
              <a:rPr lang="en-US" sz="1500" dirty="0"/>
              <a:t> </a:t>
            </a:r>
            <a:r>
              <a:rPr lang="en-US" sz="1500" dirty="0" err="1"/>
              <a:t>dekat</a:t>
            </a:r>
            <a:r>
              <a:rPr lang="en-US" sz="1500" dirty="0"/>
              <a:t>, </a:t>
            </a:r>
            <a:r>
              <a:rPr lang="en-US" sz="1500" dirty="0" err="1"/>
              <a:t>rabun</a:t>
            </a:r>
            <a:r>
              <a:rPr lang="en-US" sz="1500" dirty="0"/>
              <a:t> </a:t>
            </a:r>
            <a:r>
              <a:rPr lang="en-US" sz="1500" dirty="0" err="1"/>
              <a:t>jauh</a:t>
            </a:r>
            <a:r>
              <a:rPr lang="en-US" sz="1500" dirty="0"/>
              <a:t> </a:t>
            </a:r>
            <a:r>
              <a:rPr lang="en-US" sz="1500" dirty="0" err="1"/>
              <a:t>merupakan</a:t>
            </a:r>
            <a:r>
              <a:rPr lang="en-US" sz="1500" dirty="0"/>
              <a:t> </a:t>
            </a:r>
            <a:r>
              <a:rPr lang="en-US" sz="1500" dirty="0" err="1"/>
              <a:t>kondisi</a:t>
            </a:r>
            <a:r>
              <a:rPr lang="en-US" sz="1500" dirty="0"/>
              <a:t> </a:t>
            </a:r>
            <a:r>
              <a:rPr lang="en-US" sz="1500" dirty="0" err="1"/>
              <a:t>dimana</a:t>
            </a:r>
            <a:r>
              <a:rPr lang="en-US" sz="1500" dirty="0"/>
              <a:t> </a:t>
            </a:r>
            <a:r>
              <a:rPr lang="en-US" sz="1500" dirty="0" err="1"/>
              <a:t>seseorang</a:t>
            </a:r>
            <a:r>
              <a:rPr lang="en-US" sz="1500" dirty="0"/>
              <a:t> </a:t>
            </a:r>
            <a:r>
              <a:rPr lang="en-US" sz="1500" dirty="0" err="1"/>
              <a:t>penglihatannya</a:t>
            </a:r>
            <a:r>
              <a:rPr lang="en-US" sz="1500" dirty="0"/>
              <a:t> </a:t>
            </a:r>
            <a:r>
              <a:rPr lang="en-US" sz="1500" dirty="0" err="1"/>
              <a:t>kabur</a:t>
            </a:r>
            <a:r>
              <a:rPr lang="en-US" sz="1500" dirty="0"/>
              <a:t> </a:t>
            </a:r>
            <a:r>
              <a:rPr lang="en-US" sz="1500" dirty="0" err="1"/>
              <a:t>ketika</a:t>
            </a:r>
            <a:r>
              <a:rPr lang="en-US" sz="1500" dirty="0"/>
              <a:t> </a:t>
            </a:r>
            <a:r>
              <a:rPr lang="en-US" sz="1500" dirty="0" err="1"/>
              <a:t>melihat</a:t>
            </a:r>
            <a:r>
              <a:rPr lang="en-US" sz="1500" dirty="0"/>
              <a:t> </a:t>
            </a:r>
            <a:r>
              <a:rPr lang="en-US" sz="1500" dirty="0" err="1"/>
              <a:t>objek</a:t>
            </a:r>
            <a:r>
              <a:rPr lang="en-US" sz="1500" dirty="0"/>
              <a:t> yang </a:t>
            </a:r>
            <a:r>
              <a:rPr lang="en-US" sz="1500" dirty="0" err="1"/>
              <a:t>letaknya</a:t>
            </a:r>
            <a:r>
              <a:rPr lang="en-US" sz="1500" dirty="0"/>
              <a:t> </a:t>
            </a:r>
            <a:r>
              <a:rPr lang="en-US" sz="1500" dirty="0" err="1"/>
              <a:t>jauh</a:t>
            </a:r>
            <a:r>
              <a:rPr lang="en-US" sz="1500" dirty="0"/>
              <a:t>. Rabun </a:t>
            </a:r>
            <a:r>
              <a:rPr lang="en-US" sz="1500" dirty="0" err="1"/>
              <a:t>jauh</a:t>
            </a:r>
            <a:r>
              <a:rPr lang="en-US" sz="1500" dirty="0"/>
              <a:t> </a:t>
            </a:r>
            <a:r>
              <a:rPr lang="en-US" sz="1500" dirty="0" err="1"/>
              <a:t>terjadi</a:t>
            </a:r>
            <a:r>
              <a:rPr lang="en-US" sz="1500" dirty="0"/>
              <a:t> </a:t>
            </a:r>
            <a:r>
              <a:rPr lang="en-US" sz="1500" dirty="0" err="1"/>
              <a:t>ketika</a:t>
            </a:r>
            <a:r>
              <a:rPr lang="en-US" sz="1500" dirty="0"/>
              <a:t> </a:t>
            </a:r>
            <a:r>
              <a:rPr lang="en-US" sz="1500" dirty="0" err="1"/>
              <a:t>kornea</a:t>
            </a:r>
            <a:r>
              <a:rPr lang="en-US" sz="1500" dirty="0"/>
              <a:t> </a:t>
            </a:r>
            <a:r>
              <a:rPr lang="en-US" sz="1500" dirty="0" err="1"/>
              <a:t>melengkung</a:t>
            </a:r>
            <a:r>
              <a:rPr lang="en-US" sz="1500" dirty="0"/>
              <a:t> </a:t>
            </a:r>
            <a:r>
              <a:rPr lang="en-US" sz="1500" dirty="0" err="1"/>
              <a:t>terlalu</a:t>
            </a:r>
            <a:r>
              <a:rPr lang="en-US" sz="1500" dirty="0"/>
              <a:t> </a:t>
            </a:r>
            <a:r>
              <a:rPr lang="en-US" sz="1500" dirty="0" err="1"/>
              <a:t>tajam</a:t>
            </a:r>
            <a:r>
              <a:rPr lang="en-US" sz="1500" dirty="0"/>
              <a:t>. Hal </a:t>
            </a:r>
            <a:r>
              <a:rPr lang="en-US" sz="1500" dirty="0" err="1"/>
              <a:t>ini</a:t>
            </a:r>
            <a:r>
              <a:rPr lang="en-US" sz="1500" dirty="0"/>
              <a:t> </a:t>
            </a:r>
            <a:r>
              <a:rPr lang="en-US" sz="1500" dirty="0" err="1"/>
              <a:t>menyebabkan</a:t>
            </a:r>
            <a:r>
              <a:rPr lang="en-US" sz="1500" dirty="0"/>
              <a:t> </a:t>
            </a:r>
            <a:r>
              <a:rPr lang="en-US" sz="1500" dirty="0" err="1"/>
              <a:t>cahaya</a:t>
            </a:r>
            <a:r>
              <a:rPr lang="en-US" sz="1500" dirty="0"/>
              <a:t> yang </a:t>
            </a:r>
            <a:r>
              <a:rPr lang="en-US" sz="1500" dirty="0" err="1"/>
              <a:t>masuk</a:t>
            </a:r>
            <a:r>
              <a:rPr lang="en-US" sz="1500" dirty="0"/>
              <a:t> </a:t>
            </a:r>
            <a:r>
              <a:rPr lang="en-US" sz="1500" dirty="0" err="1"/>
              <a:t>mata</a:t>
            </a:r>
            <a:r>
              <a:rPr lang="en-US" sz="1500" dirty="0"/>
              <a:t> </a:t>
            </a:r>
            <a:r>
              <a:rPr lang="en-US" sz="1500" dirty="0" err="1"/>
              <a:t>untuk</a:t>
            </a:r>
            <a:r>
              <a:rPr lang="en-US" sz="1500" dirty="0"/>
              <a:t> </a:t>
            </a:r>
            <a:r>
              <a:rPr lang="en-US" sz="1500" dirty="0" err="1"/>
              <a:t>fokus</a:t>
            </a:r>
            <a:r>
              <a:rPr lang="en-US" sz="1500" dirty="0"/>
              <a:t> </a:t>
            </a:r>
            <a:r>
              <a:rPr lang="en-US" sz="1500" dirty="0" err="1"/>
              <a:t>didepan</a:t>
            </a:r>
            <a:r>
              <a:rPr lang="en-US" sz="1500" dirty="0"/>
              <a:t> retina. Rabun </a:t>
            </a:r>
            <a:r>
              <a:rPr lang="en-US" sz="1500" dirty="0" err="1"/>
              <a:t>jauh</a:t>
            </a:r>
            <a:r>
              <a:rPr lang="en-US" sz="1500" dirty="0"/>
              <a:t> </a:t>
            </a:r>
            <a:r>
              <a:rPr lang="en-US" sz="1500" dirty="0" err="1"/>
              <a:t>dapat</a:t>
            </a:r>
            <a:r>
              <a:rPr lang="en-US" sz="1500" dirty="0"/>
              <a:t> </a:t>
            </a:r>
            <a:r>
              <a:rPr lang="en-US" sz="1500" dirty="0" err="1"/>
              <a:t>menjadi</a:t>
            </a:r>
            <a:r>
              <a:rPr lang="en-US" sz="1500" dirty="0"/>
              <a:t> </a:t>
            </a:r>
            <a:r>
              <a:rPr lang="en-US" sz="1500" dirty="0" err="1"/>
              <a:t>parah</a:t>
            </a:r>
            <a:r>
              <a:rPr lang="en-US" sz="1500" dirty="0"/>
              <a:t> </a:t>
            </a:r>
            <a:r>
              <a:rPr lang="en-US" sz="1500" dirty="0" err="1"/>
              <a:t>dengan</a:t>
            </a:r>
            <a:r>
              <a:rPr lang="en-US" sz="1500" dirty="0"/>
              <a:t> </a:t>
            </a:r>
            <a:r>
              <a:rPr lang="en-US" sz="1500" dirty="0" err="1"/>
              <a:t>secara</a:t>
            </a:r>
            <a:r>
              <a:rPr lang="en-US" sz="1500" dirty="0"/>
              <a:t> </a:t>
            </a:r>
            <a:r>
              <a:rPr lang="en-US" sz="1500" dirty="0" err="1"/>
              <a:t>cepat</a:t>
            </a:r>
            <a:r>
              <a:rPr lang="en-US" sz="1500" dirty="0"/>
              <a:t> </a:t>
            </a:r>
            <a:r>
              <a:rPr lang="en-US" sz="1500" dirty="0" err="1"/>
              <a:t>atau</a:t>
            </a:r>
            <a:r>
              <a:rPr lang="en-US" sz="1500" dirty="0"/>
              <a:t> </a:t>
            </a:r>
            <a:r>
              <a:rPr lang="en-US" sz="1500" dirty="0" err="1"/>
              <a:t>perlahan</a:t>
            </a:r>
            <a:r>
              <a:rPr lang="en-US" sz="1500" dirty="0"/>
              <a:t>. Rabun </a:t>
            </a:r>
            <a:r>
              <a:rPr lang="en-US" sz="1500" dirty="0" err="1"/>
              <a:t>jauh</a:t>
            </a:r>
            <a:r>
              <a:rPr lang="en-US" sz="1500" dirty="0"/>
              <a:t> </a:t>
            </a:r>
            <a:r>
              <a:rPr lang="en-US" sz="1500" dirty="0" err="1"/>
              <a:t>menyerang</a:t>
            </a:r>
            <a:r>
              <a:rPr lang="en-US" sz="1500" dirty="0"/>
              <a:t> </a:t>
            </a:r>
            <a:r>
              <a:rPr lang="en-US" sz="1500" dirty="0" err="1"/>
              <a:t>ketika</a:t>
            </a:r>
            <a:r>
              <a:rPr lang="en-US" sz="1500" dirty="0"/>
              <a:t> </a:t>
            </a:r>
            <a:r>
              <a:rPr lang="en-US" sz="1500" dirty="0" err="1"/>
              <a:t>usia</a:t>
            </a:r>
            <a:r>
              <a:rPr lang="en-US" sz="1500" dirty="0"/>
              <a:t> </a:t>
            </a:r>
            <a:r>
              <a:rPr lang="en-US" sz="1500" dirty="0" err="1"/>
              <a:t>anak-anak</a:t>
            </a:r>
            <a:r>
              <a:rPr lang="en-US" sz="1500" dirty="0"/>
              <a:t> </a:t>
            </a:r>
            <a:r>
              <a:rPr lang="en-US" sz="1500" dirty="0" err="1"/>
              <a:t>dan</a:t>
            </a:r>
            <a:r>
              <a:rPr lang="en-US" sz="1500" dirty="0"/>
              <a:t> </a:t>
            </a:r>
            <a:r>
              <a:rPr lang="en-US" sz="1500" dirty="0" err="1"/>
              <a:t>remaja</a:t>
            </a:r>
            <a:r>
              <a:rPr lang="en-US" sz="1500" dirty="0"/>
              <a:t>. Rabun </a:t>
            </a:r>
            <a:r>
              <a:rPr lang="en-US" sz="1500" dirty="0" err="1"/>
              <a:t>jauh</a:t>
            </a:r>
            <a:r>
              <a:rPr lang="en-US" sz="1500" dirty="0"/>
              <a:t> </a:t>
            </a:r>
            <a:r>
              <a:rPr lang="en-US" sz="1500" dirty="0" err="1"/>
              <a:t>cenderung</a:t>
            </a:r>
            <a:r>
              <a:rPr lang="en-US" sz="1500" dirty="0"/>
              <a:t> </a:t>
            </a:r>
            <a:r>
              <a:rPr lang="en-US" sz="1500" dirty="0" err="1"/>
              <a:t>disebabkan</a:t>
            </a:r>
            <a:r>
              <a:rPr lang="en-US" sz="1500" dirty="0"/>
              <a:t> </a:t>
            </a:r>
            <a:r>
              <a:rPr lang="en-US" sz="1500" dirty="0" err="1"/>
              <a:t>karena</a:t>
            </a:r>
            <a:r>
              <a:rPr lang="en-US" sz="1500" dirty="0"/>
              <a:t> </a:t>
            </a:r>
            <a:r>
              <a:rPr lang="en-US" sz="1500" dirty="0" err="1"/>
              <a:t>faktor</a:t>
            </a:r>
            <a:r>
              <a:rPr lang="en-US" sz="1500" dirty="0"/>
              <a:t> </a:t>
            </a:r>
            <a:r>
              <a:rPr lang="en-US" sz="1500" dirty="0" err="1"/>
              <a:t>keturunan</a:t>
            </a:r>
            <a:r>
              <a:rPr lang="en-US" sz="1500" dirty="0"/>
              <a:t>. </a:t>
            </a:r>
            <a:r>
              <a:rPr lang="en-US" sz="1500" dirty="0" err="1"/>
              <a:t>Tes</a:t>
            </a:r>
            <a:r>
              <a:rPr lang="en-US" sz="1500" dirty="0"/>
              <a:t> </a:t>
            </a:r>
            <a:r>
              <a:rPr lang="en-US" sz="1500" dirty="0" err="1"/>
              <a:t>mata</a:t>
            </a:r>
            <a:r>
              <a:rPr lang="en-US" sz="1500" dirty="0"/>
              <a:t> </a:t>
            </a:r>
            <a:r>
              <a:rPr lang="en-US" sz="1500" dirty="0" err="1"/>
              <a:t>sederhana</a:t>
            </a:r>
            <a:r>
              <a:rPr lang="en-US" sz="1500" dirty="0"/>
              <a:t> </a:t>
            </a:r>
            <a:r>
              <a:rPr lang="en-US" sz="1500" dirty="0" err="1"/>
              <a:t>dapat</a:t>
            </a:r>
            <a:r>
              <a:rPr lang="en-US" sz="1500" dirty="0"/>
              <a:t> </a:t>
            </a:r>
            <a:r>
              <a:rPr lang="en-US" sz="1500" dirty="0" err="1"/>
              <a:t>menentukan</a:t>
            </a:r>
            <a:r>
              <a:rPr lang="en-US" sz="1500" dirty="0"/>
              <a:t> </a:t>
            </a:r>
            <a:r>
              <a:rPr lang="en-US" sz="1500" dirty="0" err="1"/>
              <a:t>terjadinya</a:t>
            </a:r>
            <a:r>
              <a:rPr lang="en-US" sz="1500" dirty="0"/>
              <a:t> </a:t>
            </a:r>
            <a:r>
              <a:rPr lang="en-US" sz="1500" dirty="0" err="1"/>
              <a:t>rabun</a:t>
            </a:r>
            <a:r>
              <a:rPr lang="en-US" sz="1500" dirty="0"/>
              <a:t> </a:t>
            </a:r>
            <a:r>
              <a:rPr lang="en-US" sz="1500" dirty="0" err="1"/>
              <a:t>jauh</a:t>
            </a:r>
            <a:r>
              <a:rPr lang="en-US" sz="1500" dirty="0"/>
              <a:t>. Rabun </a:t>
            </a:r>
            <a:r>
              <a:rPr lang="en-US" sz="1500" dirty="0" err="1"/>
              <a:t>jauh</a:t>
            </a:r>
            <a:r>
              <a:rPr lang="en-US" sz="1500" dirty="0"/>
              <a:t> </a:t>
            </a:r>
            <a:r>
              <a:rPr lang="en-US" sz="1500" dirty="0" err="1"/>
              <a:t>dapat</a:t>
            </a:r>
            <a:r>
              <a:rPr lang="en-US" sz="1500" dirty="0"/>
              <a:t> </a:t>
            </a:r>
            <a:r>
              <a:rPr lang="en-US" sz="1500" dirty="0" err="1"/>
              <a:t>diterapi</a:t>
            </a:r>
            <a:r>
              <a:rPr lang="en-US" sz="1500" dirty="0"/>
              <a:t> </a:t>
            </a:r>
            <a:r>
              <a:rPr lang="en-US" sz="1500" dirty="0" err="1"/>
              <a:t>dengan</a:t>
            </a:r>
            <a:r>
              <a:rPr lang="en-US" sz="1500" dirty="0"/>
              <a:t> </a:t>
            </a:r>
            <a:r>
              <a:rPr lang="en-US" sz="1500" dirty="0" err="1"/>
              <a:t>menggunakan</a:t>
            </a:r>
            <a:r>
              <a:rPr lang="en-US" sz="1500" dirty="0"/>
              <a:t> </a:t>
            </a:r>
            <a:r>
              <a:rPr lang="en-US" sz="1500" dirty="0" err="1"/>
              <a:t>kaca</a:t>
            </a:r>
            <a:r>
              <a:rPr lang="en-US" sz="1500" dirty="0"/>
              <a:t> </a:t>
            </a:r>
            <a:r>
              <a:rPr lang="en-US" sz="1500" dirty="0" err="1"/>
              <a:t>mata</a:t>
            </a:r>
            <a:r>
              <a:rPr lang="en-US" sz="1500" dirty="0"/>
              <a:t> </a:t>
            </a:r>
            <a:r>
              <a:rPr lang="en-US" sz="1500" dirty="0" err="1"/>
              <a:t>dan</a:t>
            </a:r>
            <a:r>
              <a:rPr lang="en-US" sz="1500" dirty="0"/>
              <a:t> </a:t>
            </a:r>
            <a:r>
              <a:rPr lang="en-US" sz="1500" dirty="0" err="1"/>
              <a:t>lensa</a:t>
            </a:r>
            <a:r>
              <a:rPr lang="en-US" sz="1500" dirty="0"/>
              <a:t> </a:t>
            </a:r>
            <a:r>
              <a:rPr lang="en-US" sz="1500" dirty="0" err="1"/>
              <a:t>kontak</a:t>
            </a:r>
            <a:r>
              <a:rPr lang="en-US" sz="1500" dirty="0"/>
              <a:t> </a:t>
            </a:r>
            <a:r>
              <a:rPr lang="en-US" sz="1500" dirty="0" err="1"/>
              <a:t>atau</a:t>
            </a:r>
            <a:r>
              <a:rPr lang="en-US" sz="1500" dirty="0"/>
              <a:t> </a:t>
            </a:r>
            <a:r>
              <a:rPr lang="en-US" sz="1500" dirty="0" err="1"/>
              <a:t>dengan</a:t>
            </a:r>
            <a:r>
              <a:rPr lang="en-US" sz="1500" dirty="0"/>
              <a:t> </a:t>
            </a:r>
            <a:r>
              <a:rPr lang="en-US" sz="1500" dirty="0" err="1"/>
              <a:t>operasi</a:t>
            </a:r>
            <a:r>
              <a:rPr lang="en-US" sz="1500" dirty="0"/>
              <a:t>.</a:t>
            </a:r>
            <a:br>
              <a:rPr lang="en-US" sz="1500" dirty="0"/>
            </a:br>
            <a:r>
              <a:rPr lang="en-US" sz="1500" dirty="0" smtClean="0"/>
              <a:t/>
            </a:r>
            <a:br>
              <a:rPr lang="en-US" sz="1500" dirty="0" smtClean="0"/>
            </a:br>
            <a:r>
              <a:rPr lang="en-US" sz="1500" b="1" i="1" dirty="0" err="1" smtClean="0"/>
              <a:t>Gejala</a:t>
            </a:r>
            <a:r>
              <a:rPr lang="en-US" sz="1500" b="1" i="1" dirty="0" smtClean="0"/>
              <a:t> </a:t>
            </a:r>
            <a:r>
              <a:rPr lang="en-US" sz="1500" b="1" i="1" dirty="0"/>
              <a:t>Rabun </a:t>
            </a:r>
            <a:r>
              <a:rPr lang="en-US" sz="1500" b="1" i="1" dirty="0" err="1"/>
              <a:t>Jauh</a:t>
            </a:r>
            <a:r>
              <a:rPr lang="en-US" sz="1500" dirty="0"/>
              <a:t/>
            </a:r>
            <a:br>
              <a:rPr lang="en-US" sz="1500" dirty="0"/>
            </a:br>
            <a:r>
              <a:rPr lang="en-US" sz="1500" dirty="0" smtClean="0"/>
              <a:t>-</a:t>
            </a:r>
            <a:r>
              <a:rPr lang="en-US" sz="1500" dirty="0" err="1" smtClean="0"/>
              <a:t>Penglihatan</a:t>
            </a:r>
            <a:r>
              <a:rPr lang="en-US" sz="1500" dirty="0" smtClean="0"/>
              <a:t> </a:t>
            </a:r>
            <a:r>
              <a:rPr lang="en-US" sz="1500" dirty="0" err="1"/>
              <a:t>menjadi</a:t>
            </a:r>
            <a:r>
              <a:rPr lang="en-US" sz="1500" dirty="0"/>
              <a:t> </a:t>
            </a:r>
            <a:r>
              <a:rPr lang="en-US" sz="1500" dirty="0" err="1"/>
              <a:t>kabur</a:t>
            </a:r>
            <a:r>
              <a:rPr lang="en-US" sz="1500" dirty="0"/>
              <a:t> </a:t>
            </a:r>
            <a:r>
              <a:rPr lang="en-US" sz="1500" dirty="0" err="1"/>
              <a:t>ketika</a:t>
            </a:r>
            <a:r>
              <a:rPr lang="en-US" sz="1500" dirty="0"/>
              <a:t> </a:t>
            </a:r>
            <a:r>
              <a:rPr lang="en-US" sz="1500" dirty="0" err="1"/>
              <a:t>melihat</a:t>
            </a:r>
            <a:r>
              <a:rPr lang="en-US" sz="1500" dirty="0"/>
              <a:t> </a:t>
            </a:r>
            <a:r>
              <a:rPr lang="en-US" sz="1500" dirty="0" err="1"/>
              <a:t>objek</a:t>
            </a:r>
            <a:r>
              <a:rPr lang="en-US" sz="1500" dirty="0"/>
              <a:t> yang </a:t>
            </a:r>
            <a:r>
              <a:rPr lang="en-US" sz="1500" dirty="0" err="1"/>
              <a:t>jauh</a:t>
            </a:r>
            <a:r>
              <a:rPr lang="en-US" sz="1500" dirty="0"/>
              <a:t>.</a:t>
            </a:r>
            <a:br>
              <a:rPr lang="en-US" sz="1500" dirty="0"/>
            </a:br>
            <a:r>
              <a:rPr lang="en-US" sz="1500" dirty="0" smtClean="0"/>
              <a:t>-</a:t>
            </a:r>
            <a:r>
              <a:rPr lang="en-US" sz="1500" dirty="0" err="1" smtClean="0"/>
              <a:t>Menyipitkan</a:t>
            </a:r>
            <a:r>
              <a:rPr lang="en-US" sz="1500" dirty="0" smtClean="0"/>
              <a:t> </a:t>
            </a:r>
            <a:r>
              <a:rPr lang="en-US" sz="1500" dirty="0" err="1"/>
              <a:t>mata</a:t>
            </a:r>
            <a:r>
              <a:rPr lang="en-US" sz="1500" dirty="0"/>
              <a:t> </a:t>
            </a:r>
            <a:r>
              <a:rPr lang="en-US" sz="1500" dirty="0" err="1"/>
              <a:t>ketika</a:t>
            </a:r>
            <a:r>
              <a:rPr lang="en-US" sz="1500" dirty="0"/>
              <a:t> </a:t>
            </a:r>
            <a:r>
              <a:rPr lang="en-US" sz="1500" dirty="0" err="1"/>
              <a:t>melihat</a:t>
            </a:r>
            <a:r>
              <a:rPr lang="en-US" sz="1500" dirty="0"/>
              <a:t> </a:t>
            </a:r>
            <a:r>
              <a:rPr lang="en-US" sz="1500" dirty="0" err="1"/>
              <a:t>objek</a:t>
            </a:r>
            <a:r>
              <a:rPr lang="en-US" sz="1500" dirty="0"/>
              <a:t> yang </a:t>
            </a:r>
            <a:r>
              <a:rPr lang="en-US" sz="1500" dirty="0" err="1"/>
              <a:t>jauh</a:t>
            </a:r>
            <a:r>
              <a:rPr lang="en-US" sz="1500" dirty="0"/>
              <a:t>.</a:t>
            </a:r>
            <a:br>
              <a:rPr lang="en-US" sz="1500" dirty="0"/>
            </a:br>
            <a:r>
              <a:rPr lang="en-US" sz="1500" dirty="0" smtClean="0"/>
              <a:t>-</a:t>
            </a:r>
            <a:r>
              <a:rPr lang="en-US" sz="1500" dirty="0" err="1" smtClean="0"/>
              <a:t>Mengalami</a:t>
            </a:r>
            <a:r>
              <a:rPr lang="en-US" sz="1500" dirty="0" smtClean="0"/>
              <a:t> </a:t>
            </a:r>
            <a:r>
              <a:rPr lang="en-US" sz="1500" dirty="0" err="1"/>
              <a:t>nyeri</a:t>
            </a:r>
            <a:r>
              <a:rPr lang="en-US" sz="1500" dirty="0"/>
              <a:t> </a:t>
            </a:r>
            <a:r>
              <a:rPr lang="en-US" sz="1500" dirty="0" err="1"/>
              <a:t>kepala</a:t>
            </a:r>
            <a:r>
              <a:rPr lang="en-US" sz="1500" dirty="0"/>
              <a:t> </a:t>
            </a:r>
            <a:r>
              <a:rPr lang="en-US" sz="1500" dirty="0" err="1"/>
              <a:t>karena</a:t>
            </a:r>
            <a:r>
              <a:rPr lang="en-US" sz="1500" dirty="0"/>
              <a:t> </a:t>
            </a:r>
            <a:r>
              <a:rPr lang="en-US" sz="1500" dirty="0" err="1"/>
              <a:t>kelelahan</a:t>
            </a:r>
            <a:r>
              <a:rPr lang="en-US" sz="1500" dirty="0"/>
              <a:t> </a:t>
            </a:r>
            <a:r>
              <a:rPr lang="en-US" sz="1500" dirty="0" err="1"/>
              <a:t>mata</a:t>
            </a:r>
            <a:r>
              <a:rPr lang="en-US" sz="1500" dirty="0"/>
              <a:t>.</a:t>
            </a:r>
            <a:br>
              <a:rPr lang="en-US" sz="1500" dirty="0"/>
            </a:br>
            <a:r>
              <a:rPr lang="en-US" sz="1500" dirty="0" smtClean="0"/>
              <a:t>-</a:t>
            </a:r>
            <a:r>
              <a:rPr lang="en-US" sz="1500" dirty="0" err="1" smtClean="0"/>
              <a:t>Mengalami</a:t>
            </a:r>
            <a:r>
              <a:rPr lang="en-US" sz="1500" dirty="0" smtClean="0"/>
              <a:t> </a:t>
            </a:r>
            <a:r>
              <a:rPr lang="en-US" sz="1500" dirty="0" err="1"/>
              <a:t>kesulitan</a:t>
            </a:r>
            <a:r>
              <a:rPr lang="en-US" sz="1500" dirty="0"/>
              <a:t> </a:t>
            </a:r>
            <a:r>
              <a:rPr lang="en-US" sz="1500" dirty="0" err="1"/>
              <a:t>melihat</a:t>
            </a:r>
            <a:r>
              <a:rPr lang="en-US" sz="1500" dirty="0"/>
              <a:t> </a:t>
            </a:r>
            <a:r>
              <a:rPr lang="en-US" sz="1500" dirty="0" err="1"/>
              <a:t>saat</a:t>
            </a:r>
            <a:r>
              <a:rPr lang="en-US" sz="1500" dirty="0"/>
              <a:t> </a:t>
            </a:r>
            <a:r>
              <a:rPr lang="en-US" sz="1500" dirty="0" err="1"/>
              <a:t>mengemudi</a:t>
            </a:r>
            <a:r>
              <a:rPr lang="en-US" sz="1500" dirty="0"/>
              <a:t> </a:t>
            </a:r>
            <a:r>
              <a:rPr lang="en-US" sz="1500" dirty="0" err="1"/>
              <a:t>kendaraan</a:t>
            </a:r>
            <a:r>
              <a:rPr lang="en-US" sz="1500" dirty="0"/>
              <a:t>, </a:t>
            </a:r>
            <a:r>
              <a:rPr lang="en-US" sz="1500" dirty="0" err="1"/>
              <a:t>terutama</a:t>
            </a:r>
            <a:r>
              <a:rPr lang="en-US" sz="1500" dirty="0"/>
              <a:t> </a:t>
            </a:r>
            <a:r>
              <a:rPr lang="en-US" sz="1500" dirty="0" err="1"/>
              <a:t>pada</a:t>
            </a:r>
            <a:r>
              <a:rPr lang="en-US" sz="1500" dirty="0"/>
              <a:t> </a:t>
            </a:r>
            <a:r>
              <a:rPr lang="en-US" sz="1500" dirty="0" err="1"/>
              <a:t>malam</a:t>
            </a:r>
            <a:r>
              <a:rPr lang="en-US" sz="1500" dirty="0"/>
              <a:t> </a:t>
            </a:r>
            <a:r>
              <a:rPr lang="en-US" sz="1500" dirty="0" err="1"/>
              <a:t>hari</a:t>
            </a:r>
            <a:r>
              <a:rPr lang="en-US" sz="1500" dirty="0"/>
              <a:t>.</a:t>
            </a:r>
            <a:br>
              <a:rPr lang="en-US" sz="1500" dirty="0"/>
            </a:br>
            <a:r>
              <a:rPr lang="en-US" sz="1500" dirty="0" smtClean="0"/>
              <a:t/>
            </a:r>
            <a:br>
              <a:rPr lang="en-US" sz="1500" dirty="0" smtClean="0"/>
            </a:br>
            <a:r>
              <a:rPr lang="en-US" sz="1500" dirty="0"/>
              <a:t>	</a:t>
            </a:r>
            <a:r>
              <a:rPr lang="en-US" sz="1500" dirty="0" smtClean="0"/>
              <a:t>Rabun </a:t>
            </a:r>
            <a:r>
              <a:rPr lang="en-US" sz="1500" dirty="0" err="1"/>
              <a:t>jauh</a:t>
            </a:r>
            <a:r>
              <a:rPr lang="en-US" sz="1500" dirty="0"/>
              <a:t> </a:t>
            </a:r>
            <a:r>
              <a:rPr lang="en-US" sz="1500" dirty="0" err="1"/>
              <a:t>pada</a:t>
            </a:r>
            <a:r>
              <a:rPr lang="en-US" sz="1500" dirty="0"/>
              <a:t> </a:t>
            </a:r>
            <a:r>
              <a:rPr lang="en-US" sz="1500" dirty="0" err="1"/>
              <a:t>umumnya</a:t>
            </a:r>
            <a:r>
              <a:rPr lang="en-US" sz="1500" dirty="0"/>
              <a:t> </a:t>
            </a:r>
            <a:r>
              <a:rPr lang="en-US" sz="1500" dirty="0" err="1"/>
              <a:t>terdeteksi</a:t>
            </a:r>
            <a:r>
              <a:rPr lang="en-US" sz="1500" dirty="0"/>
              <a:t> </a:t>
            </a:r>
            <a:r>
              <a:rPr lang="en-US" sz="1500" dirty="0" err="1"/>
              <a:t>ketika</a:t>
            </a:r>
            <a:r>
              <a:rPr lang="en-US" sz="1500" dirty="0"/>
              <a:t> </a:t>
            </a:r>
            <a:r>
              <a:rPr lang="en-US" sz="1500" dirty="0" err="1"/>
              <a:t>berada</a:t>
            </a:r>
            <a:r>
              <a:rPr lang="en-US" sz="1500" dirty="0"/>
              <a:t> di </a:t>
            </a:r>
            <a:r>
              <a:rPr lang="en-US" sz="1500" dirty="0" err="1"/>
              <a:t>usia</a:t>
            </a:r>
            <a:r>
              <a:rPr lang="en-US" sz="1500" dirty="0"/>
              <a:t> </a:t>
            </a:r>
            <a:r>
              <a:rPr lang="en-US" sz="1500" dirty="0" err="1"/>
              <a:t>sekolah</a:t>
            </a:r>
            <a:r>
              <a:rPr lang="en-US" sz="1500" dirty="0"/>
              <a:t> </a:t>
            </a:r>
            <a:r>
              <a:rPr lang="en-US" sz="1500" dirty="0" err="1"/>
              <a:t>dasar</a:t>
            </a:r>
            <a:r>
              <a:rPr lang="en-US" sz="1500" dirty="0"/>
              <a:t> </a:t>
            </a:r>
            <a:r>
              <a:rPr lang="en-US" sz="1500" dirty="0" err="1"/>
              <a:t>dan</a:t>
            </a:r>
            <a:r>
              <a:rPr lang="en-US" sz="1500" dirty="0"/>
              <a:t> </a:t>
            </a:r>
            <a:r>
              <a:rPr lang="en-US" sz="1500" dirty="0" err="1"/>
              <a:t>ketika</a:t>
            </a:r>
            <a:r>
              <a:rPr lang="en-US" sz="1500" dirty="0"/>
              <a:t> </a:t>
            </a:r>
            <a:r>
              <a:rPr lang="en-US" sz="1500" dirty="0" err="1"/>
              <a:t>menginjak</a:t>
            </a:r>
            <a:r>
              <a:rPr lang="en-US" sz="1500" dirty="0"/>
              <a:t> </a:t>
            </a:r>
            <a:r>
              <a:rPr lang="en-US" sz="1500" dirty="0" err="1"/>
              <a:t>usia</a:t>
            </a:r>
            <a:r>
              <a:rPr lang="en-US" sz="1500" dirty="0"/>
              <a:t> </a:t>
            </a:r>
            <a:r>
              <a:rPr lang="en-US" sz="1500" dirty="0" err="1"/>
              <a:t>remaja</a:t>
            </a:r>
            <a:r>
              <a:rPr lang="en-US" sz="1500" dirty="0"/>
              <a:t>. </a:t>
            </a:r>
            <a:r>
              <a:rPr lang="en-US" sz="1500" dirty="0" err="1"/>
              <a:t>Anak-anak</a:t>
            </a:r>
            <a:r>
              <a:rPr lang="en-US" sz="1500" dirty="0"/>
              <a:t> yang </a:t>
            </a:r>
            <a:r>
              <a:rPr lang="en-US" sz="1500" dirty="0" err="1"/>
              <a:t>mengalami</a:t>
            </a:r>
            <a:r>
              <a:rPr lang="en-US" sz="1500" dirty="0"/>
              <a:t> </a:t>
            </a:r>
            <a:r>
              <a:rPr lang="en-US" sz="1500" dirty="0" err="1"/>
              <a:t>rabun</a:t>
            </a:r>
            <a:r>
              <a:rPr lang="en-US" sz="1500" dirty="0"/>
              <a:t> </a:t>
            </a:r>
            <a:r>
              <a:rPr lang="en-US" sz="1500" dirty="0" err="1"/>
              <a:t>jauh</a:t>
            </a:r>
            <a:r>
              <a:rPr lang="en-US" sz="1500" dirty="0"/>
              <a:t> </a:t>
            </a:r>
            <a:r>
              <a:rPr lang="en-US" sz="1500" dirty="0" err="1"/>
              <a:t>memiliki</a:t>
            </a:r>
            <a:r>
              <a:rPr lang="en-US" sz="1500" dirty="0"/>
              <a:t> </a:t>
            </a:r>
            <a:r>
              <a:rPr lang="en-US" sz="1500" dirty="0" err="1"/>
              <a:t>gejala</a:t>
            </a:r>
            <a:r>
              <a:rPr lang="en-US" sz="1500" dirty="0"/>
              <a:t> </a:t>
            </a:r>
            <a:r>
              <a:rPr lang="en-US" sz="1500" dirty="0" err="1"/>
              <a:t>seperti</a:t>
            </a:r>
            <a:r>
              <a:rPr lang="en-US" sz="1500" dirty="0"/>
              <a:t> :</a:t>
            </a:r>
            <a:br>
              <a:rPr lang="en-US" sz="1500" dirty="0"/>
            </a:br>
            <a:r>
              <a:rPr lang="en-US" sz="1500" dirty="0" smtClean="0"/>
              <a:t>-</a:t>
            </a:r>
            <a:r>
              <a:rPr lang="en-US" sz="1500" dirty="0" err="1" smtClean="0"/>
              <a:t>Mengalami</a:t>
            </a:r>
            <a:r>
              <a:rPr lang="en-US" sz="1500" dirty="0" smtClean="0"/>
              <a:t> </a:t>
            </a:r>
            <a:r>
              <a:rPr lang="en-US" sz="1500" dirty="0" err="1"/>
              <a:t>juling</a:t>
            </a:r>
            <a:r>
              <a:rPr lang="en-US" sz="1500" dirty="0"/>
              <a:t>.</a:t>
            </a:r>
            <a:br>
              <a:rPr lang="en-US" sz="1500" dirty="0"/>
            </a:br>
            <a:r>
              <a:rPr lang="en-US" sz="1500" dirty="0" smtClean="0"/>
              <a:t>-Duduk </a:t>
            </a:r>
            <a:r>
              <a:rPr lang="en-US" sz="1500" dirty="0" err="1"/>
              <a:t>lebih</a:t>
            </a:r>
            <a:r>
              <a:rPr lang="en-US" sz="1500" dirty="0"/>
              <a:t> </a:t>
            </a:r>
            <a:r>
              <a:rPr lang="en-US" sz="1500" dirty="0" err="1"/>
              <a:t>dekat</a:t>
            </a:r>
            <a:r>
              <a:rPr lang="en-US" sz="1500" dirty="0"/>
              <a:t> </a:t>
            </a:r>
            <a:r>
              <a:rPr lang="en-US" sz="1500" dirty="0" err="1"/>
              <a:t>ke</a:t>
            </a:r>
            <a:r>
              <a:rPr lang="en-US" sz="1500" dirty="0"/>
              <a:t> </a:t>
            </a:r>
            <a:r>
              <a:rPr lang="en-US" sz="1500" dirty="0" err="1"/>
              <a:t>televisi</a:t>
            </a:r>
            <a:r>
              <a:rPr lang="en-US" sz="1500" dirty="0"/>
              <a:t>, </a:t>
            </a:r>
            <a:r>
              <a:rPr lang="en-US" sz="1500" dirty="0" err="1"/>
              <a:t>layar</a:t>
            </a:r>
            <a:r>
              <a:rPr lang="en-US" sz="1500" dirty="0"/>
              <a:t> film, </a:t>
            </a:r>
            <a:r>
              <a:rPr lang="en-US" sz="1500" dirty="0" err="1"/>
              <a:t>atau</a:t>
            </a:r>
            <a:r>
              <a:rPr lang="en-US" sz="1500" dirty="0"/>
              <a:t> </a:t>
            </a:r>
            <a:r>
              <a:rPr lang="en-US" sz="1500" dirty="0" err="1"/>
              <a:t>membaca</a:t>
            </a:r>
            <a:r>
              <a:rPr lang="en-US" sz="1500" dirty="0"/>
              <a:t> </a:t>
            </a:r>
            <a:r>
              <a:rPr lang="en-US" sz="1500" dirty="0" err="1"/>
              <a:t>terlalu</a:t>
            </a:r>
            <a:r>
              <a:rPr lang="en-US" sz="1500" dirty="0"/>
              <a:t> </a:t>
            </a:r>
            <a:r>
              <a:rPr lang="en-US" sz="1500" dirty="0" err="1"/>
              <a:t>dekat</a:t>
            </a:r>
            <a:r>
              <a:rPr lang="en-US" sz="1500" dirty="0"/>
              <a:t>.</a:t>
            </a:r>
            <a:br>
              <a:rPr lang="en-US" sz="1500" dirty="0"/>
            </a:br>
            <a:r>
              <a:rPr lang="en-US" sz="1500" dirty="0" smtClean="0"/>
              <a:t>-</a:t>
            </a:r>
            <a:r>
              <a:rPr lang="en-US" sz="1500" dirty="0" err="1" smtClean="0"/>
              <a:t>Tidak</a:t>
            </a:r>
            <a:r>
              <a:rPr lang="en-US" sz="1500" dirty="0" smtClean="0"/>
              <a:t> </a:t>
            </a:r>
            <a:r>
              <a:rPr lang="en-US" sz="1500" dirty="0" err="1"/>
              <a:t>melihat</a:t>
            </a:r>
            <a:r>
              <a:rPr lang="en-US" sz="1500" dirty="0"/>
              <a:t> </a:t>
            </a:r>
            <a:r>
              <a:rPr lang="en-US" sz="1500" dirty="0" err="1"/>
              <a:t>obyek</a:t>
            </a:r>
            <a:r>
              <a:rPr lang="en-US" sz="1500" dirty="0"/>
              <a:t> yang </a:t>
            </a:r>
            <a:r>
              <a:rPr lang="en-US" sz="1500" dirty="0" err="1"/>
              <a:t>jauh</a:t>
            </a:r>
            <a:r>
              <a:rPr lang="en-US" sz="1500" dirty="0"/>
              <a:t>.</a:t>
            </a:r>
            <a:br>
              <a:rPr lang="en-US" sz="1500" dirty="0"/>
            </a:br>
            <a:r>
              <a:rPr lang="en-US" sz="1500" dirty="0" smtClean="0"/>
              <a:t>-</a:t>
            </a:r>
            <a:r>
              <a:rPr lang="en-US" sz="1500" dirty="0" err="1" smtClean="0"/>
              <a:t>Frekuensi</a:t>
            </a:r>
            <a:r>
              <a:rPr lang="en-US" sz="1500" dirty="0" smtClean="0"/>
              <a:t> </a:t>
            </a:r>
            <a:r>
              <a:rPr lang="en-US" sz="1500" dirty="0" err="1"/>
              <a:t>mengedip</a:t>
            </a:r>
            <a:r>
              <a:rPr lang="en-US" sz="1500" dirty="0"/>
              <a:t> </a:t>
            </a:r>
            <a:r>
              <a:rPr lang="en-US" sz="1500" dirty="0" err="1"/>
              <a:t>berlebihan</a:t>
            </a:r>
            <a:r>
              <a:rPr lang="en-US" sz="1500" dirty="0"/>
              <a:t>.</a:t>
            </a:r>
            <a:br>
              <a:rPr lang="en-US" sz="1500" dirty="0"/>
            </a:br>
            <a:r>
              <a:rPr lang="en-US" sz="1500" dirty="0" smtClean="0"/>
              <a:t>-</a:t>
            </a:r>
            <a:r>
              <a:rPr lang="en-US" sz="1500" dirty="0" err="1" smtClean="0"/>
              <a:t>Sering</a:t>
            </a:r>
            <a:r>
              <a:rPr lang="en-US" sz="1500" dirty="0" smtClean="0"/>
              <a:t> </a:t>
            </a:r>
            <a:r>
              <a:rPr lang="en-US" sz="1500" dirty="0" err="1"/>
              <a:t>menggosok</a:t>
            </a:r>
            <a:r>
              <a:rPr lang="en-US" sz="1500" dirty="0"/>
              <a:t> </a:t>
            </a:r>
            <a:r>
              <a:rPr lang="en-US" sz="1500" dirty="0" err="1"/>
              <a:t>mata</a:t>
            </a:r>
            <a:r>
              <a:rPr lang="en-US" sz="1500" dirty="0"/>
              <a:t>.</a:t>
            </a:r>
          </a:p>
        </p:txBody>
      </p:sp>
    </p:spTree>
    <p:extLst>
      <p:ext uri="{BB962C8B-B14F-4D97-AF65-F5344CB8AC3E}">
        <p14:creationId xmlns:p14="http://schemas.microsoft.com/office/powerpoint/2010/main" val="2904215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4" y="624110"/>
            <a:ext cx="9391258" cy="6081490"/>
          </a:xfrm>
        </p:spPr>
        <p:txBody>
          <a:bodyPr>
            <a:normAutofit/>
          </a:bodyPr>
          <a:lstStyle/>
          <a:p>
            <a:r>
              <a:rPr lang="en-US" sz="1800" b="1" dirty="0"/>
              <a:t>RABUN SENJA</a:t>
            </a:r>
            <a:r>
              <a:rPr lang="en-US" sz="1500" dirty="0"/>
              <a:t/>
            </a:r>
            <a:br>
              <a:rPr lang="en-US" sz="1500" dirty="0"/>
            </a:br>
            <a:r>
              <a:rPr lang="en-US" sz="1500" dirty="0" smtClean="0"/>
              <a:t>	</a:t>
            </a:r>
            <a:r>
              <a:rPr lang="en-US" sz="1500" dirty="0" err="1" smtClean="0"/>
              <a:t>Kondisi</a:t>
            </a:r>
            <a:r>
              <a:rPr lang="en-US" sz="1500" dirty="0" smtClean="0"/>
              <a:t> </a:t>
            </a:r>
            <a:r>
              <a:rPr lang="en-US" sz="1500" dirty="0" err="1"/>
              <a:t>mata</a:t>
            </a:r>
            <a:r>
              <a:rPr lang="en-US" sz="1500" dirty="0"/>
              <a:t> </a:t>
            </a:r>
            <a:r>
              <a:rPr lang="en-US" sz="1500" dirty="0" err="1"/>
              <a:t>rabun</a:t>
            </a:r>
            <a:r>
              <a:rPr lang="en-US" sz="1500" dirty="0"/>
              <a:t> yang lain </a:t>
            </a:r>
            <a:r>
              <a:rPr lang="en-US" sz="1500" dirty="0" err="1"/>
              <a:t>adalah</a:t>
            </a:r>
            <a:r>
              <a:rPr lang="en-US" sz="1500" dirty="0"/>
              <a:t> Rabun </a:t>
            </a:r>
            <a:r>
              <a:rPr lang="en-US" sz="1500" dirty="0" err="1"/>
              <a:t>Senja</a:t>
            </a:r>
            <a:r>
              <a:rPr lang="en-US" sz="1500" dirty="0"/>
              <a:t>. </a:t>
            </a:r>
            <a:r>
              <a:rPr lang="en-US" sz="1500" dirty="0" err="1"/>
              <a:t>Sangat</a:t>
            </a:r>
            <a:r>
              <a:rPr lang="en-US" sz="1500" dirty="0"/>
              <a:t> </a:t>
            </a:r>
            <a:r>
              <a:rPr lang="en-US" sz="1500" dirty="0" err="1"/>
              <a:t>berbeda</a:t>
            </a:r>
            <a:r>
              <a:rPr lang="en-US" sz="1500" dirty="0"/>
              <a:t> </a:t>
            </a:r>
            <a:r>
              <a:rPr lang="en-US" sz="1500" dirty="0" err="1"/>
              <a:t>dengan</a:t>
            </a:r>
            <a:r>
              <a:rPr lang="en-US" sz="1500" dirty="0"/>
              <a:t> </a:t>
            </a:r>
            <a:r>
              <a:rPr lang="en-US" sz="1500" dirty="0" err="1"/>
              <a:t>kedua</a:t>
            </a:r>
            <a:r>
              <a:rPr lang="en-US" sz="1500" dirty="0"/>
              <a:t> </a:t>
            </a:r>
            <a:r>
              <a:rPr lang="en-US" sz="1500" dirty="0" err="1"/>
              <a:t>gangguan</a:t>
            </a:r>
            <a:r>
              <a:rPr lang="en-US" sz="1500" dirty="0"/>
              <a:t> </a:t>
            </a:r>
            <a:r>
              <a:rPr lang="en-US" sz="1500" dirty="0" err="1"/>
              <a:t>mata</a:t>
            </a:r>
            <a:r>
              <a:rPr lang="en-US" sz="1500" dirty="0"/>
              <a:t> </a:t>
            </a:r>
            <a:r>
              <a:rPr lang="en-US" sz="1500" dirty="0" err="1"/>
              <a:t>sebelumnya</a:t>
            </a:r>
            <a:r>
              <a:rPr lang="en-US" sz="1500" dirty="0"/>
              <a:t>, </a:t>
            </a:r>
            <a:r>
              <a:rPr lang="en-US" sz="1500" dirty="0" err="1"/>
              <a:t>rabun</a:t>
            </a:r>
            <a:r>
              <a:rPr lang="en-US" sz="1500" dirty="0"/>
              <a:t> </a:t>
            </a:r>
            <a:r>
              <a:rPr lang="en-US" sz="1500" dirty="0" err="1"/>
              <a:t>senja</a:t>
            </a:r>
            <a:r>
              <a:rPr lang="en-US" sz="1500" dirty="0"/>
              <a:t> </a:t>
            </a:r>
            <a:r>
              <a:rPr lang="en-US" sz="1500" dirty="0" err="1"/>
              <a:t>atau</a:t>
            </a:r>
            <a:r>
              <a:rPr lang="en-US" sz="1500" dirty="0"/>
              <a:t> yang </a:t>
            </a:r>
            <a:r>
              <a:rPr lang="en-US" sz="1500" dirty="0" err="1"/>
              <a:t>biasa</a:t>
            </a:r>
            <a:r>
              <a:rPr lang="en-US" sz="1500" dirty="0"/>
              <a:t> </a:t>
            </a:r>
            <a:r>
              <a:rPr lang="en-US" sz="1500" dirty="0" err="1"/>
              <a:t>dalam</a:t>
            </a:r>
            <a:r>
              <a:rPr lang="en-US" sz="1500" dirty="0"/>
              <a:t> </a:t>
            </a:r>
            <a:r>
              <a:rPr lang="en-US" sz="1500" dirty="0" err="1"/>
              <a:t>bahasa</a:t>
            </a:r>
            <a:r>
              <a:rPr lang="en-US" sz="1500" dirty="0"/>
              <a:t> </a:t>
            </a:r>
            <a:r>
              <a:rPr lang="en-US" sz="1500" dirty="0" err="1"/>
              <a:t>medis</a:t>
            </a:r>
            <a:r>
              <a:rPr lang="en-US" sz="1500" dirty="0"/>
              <a:t> </a:t>
            </a:r>
            <a:r>
              <a:rPr lang="en-US" sz="1500" dirty="0" err="1"/>
              <a:t>disebut</a:t>
            </a:r>
            <a:r>
              <a:rPr lang="en-US" sz="1500" dirty="0"/>
              <a:t> </a:t>
            </a:r>
            <a:r>
              <a:rPr lang="en-US" sz="1500" i="1" dirty="0" err="1"/>
              <a:t>nyctalopia</a:t>
            </a:r>
            <a:r>
              <a:rPr lang="en-US" sz="1500" dirty="0"/>
              <a:t> </a:t>
            </a:r>
            <a:r>
              <a:rPr lang="en-US" sz="1500" dirty="0" err="1"/>
              <a:t>merupakan</a:t>
            </a:r>
            <a:r>
              <a:rPr lang="en-US" sz="1500" dirty="0"/>
              <a:t> </a:t>
            </a:r>
            <a:r>
              <a:rPr lang="en-US" sz="1500" dirty="0" err="1"/>
              <a:t>ketidakmampuan</a:t>
            </a:r>
            <a:r>
              <a:rPr lang="en-US" sz="1500" dirty="0"/>
              <a:t> </a:t>
            </a:r>
            <a:r>
              <a:rPr lang="en-US" sz="1500" dirty="0" err="1"/>
              <a:t>mata</a:t>
            </a:r>
            <a:r>
              <a:rPr lang="en-US" sz="1500" dirty="0"/>
              <a:t> </a:t>
            </a:r>
            <a:r>
              <a:rPr lang="en-US" sz="1500" dirty="0" err="1"/>
              <a:t>untuk</a:t>
            </a:r>
            <a:r>
              <a:rPr lang="en-US" sz="1500" dirty="0"/>
              <a:t> </a:t>
            </a:r>
            <a:r>
              <a:rPr lang="en-US" sz="1500" dirty="0" err="1"/>
              <a:t>melihat</a:t>
            </a:r>
            <a:r>
              <a:rPr lang="en-US" sz="1500" dirty="0"/>
              <a:t> </a:t>
            </a:r>
            <a:r>
              <a:rPr lang="en-US" sz="1500" dirty="0" err="1"/>
              <a:t>pada</a:t>
            </a:r>
            <a:r>
              <a:rPr lang="en-US" sz="1500" dirty="0"/>
              <a:t> </a:t>
            </a:r>
            <a:r>
              <a:rPr lang="en-US" sz="1500" dirty="0" err="1"/>
              <a:t>malam</a:t>
            </a:r>
            <a:r>
              <a:rPr lang="en-US" sz="1500" dirty="0"/>
              <a:t> </a:t>
            </a:r>
            <a:r>
              <a:rPr lang="en-US" sz="1500" dirty="0" err="1"/>
              <a:t>hari</a:t>
            </a:r>
            <a:r>
              <a:rPr lang="en-US" sz="1500" dirty="0"/>
              <a:t> </a:t>
            </a:r>
            <a:r>
              <a:rPr lang="en-US" sz="1500" dirty="0" err="1"/>
              <a:t>atau</a:t>
            </a:r>
            <a:r>
              <a:rPr lang="en-US" sz="1500" dirty="0"/>
              <a:t> </a:t>
            </a:r>
            <a:r>
              <a:rPr lang="en-US" sz="1500" dirty="0" err="1"/>
              <a:t>tempat</a:t>
            </a:r>
            <a:r>
              <a:rPr lang="en-US" sz="1500" dirty="0"/>
              <a:t> yang minim </a:t>
            </a:r>
            <a:r>
              <a:rPr lang="en-US" sz="1500" dirty="0" err="1"/>
              <a:t>penerangan</a:t>
            </a:r>
            <a:r>
              <a:rPr lang="en-US" sz="1500" dirty="0"/>
              <a:t>. Rabun </a:t>
            </a:r>
            <a:r>
              <a:rPr lang="en-US" sz="1500" dirty="0" err="1"/>
              <a:t>senja</a:t>
            </a:r>
            <a:r>
              <a:rPr lang="en-US" sz="1500" dirty="0"/>
              <a:t> </a:t>
            </a:r>
            <a:r>
              <a:rPr lang="en-US" sz="1500" dirty="0" err="1"/>
              <a:t>bukan</a:t>
            </a:r>
            <a:r>
              <a:rPr lang="en-US" sz="1500" dirty="0"/>
              <a:t> </a:t>
            </a:r>
            <a:r>
              <a:rPr lang="en-US" sz="1500" dirty="0" err="1"/>
              <a:t>merupakan</a:t>
            </a:r>
            <a:r>
              <a:rPr lang="en-US" sz="1500" dirty="0"/>
              <a:t> </a:t>
            </a:r>
            <a:r>
              <a:rPr lang="en-US" sz="1500" dirty="0" err="1"/>
              <a:t>penyakit</a:t>
            </a:r>
            <a:r>
              <a:rPr lang="en-US" sz="1500" dirty="0"/>
              <a:t> </a:t>
            </a:r>
            <a:r>
              <a:rPr lang="en-US" sz="1500" dirty="0" err="1"/>
              <a:t>namun</a:t>
            </a:r>
            <a:r>
              <a:rPr lang="en-US" sz="1500" dirty="0"/>
              <a:t> </a:t>
            </a:r>
            <a:r>
              <a:rPr lang="en-US" sz="1500" dirty="0" err="1"/>
              <a:t>merupakan</a:t>
            </a:r>
            <a:r>
              <a:rPr lang="en-US" sz="1500" dirty="0"/>
              <a:t> </a:t>
            </a:r>
            <a:r>
              <a:rPr lang="en-US" sz="1500" dirty="0" err="1"/>
              <a:t>gejala</a:t>
            </a:r>
            <a:r>
              <a:rPr lang="en-US" sz="1500" dirty="0"/>
              <a:t> </a:t>
            </a:r>
            <a:r>
              <a:rPr lang="en-US" sz="1500" dirty="0" err="1"/>
              <a:t>adanya</a:t>
            </a:r>
            <a:r>
              <a:rPr lang="en-US" sz="1500" dirty="0"/>
              <a:t> </a:t>
            </a:r>
            <a:r>
              <a:rPr lang="en-US" sz="1500" dirty="0" err="1"/>
              <a:t>masalah</a:t>
            </a:r>
            <a:r>
              <a:rPr lang="en-US" sz="1500" dirty="0"/>
              <a:t> </a:t>
            </a:r>
            <a:r>
              <a:rPr lang="en-US" sz="1500" dirty="0" err="1"/>
              <a:t>atau</a:t>
            </a:r>
            <a:r>
              <a:rPr lang="en-US" sz="1500" dirty="0"/>
              <a:t> </a:t>
            </a:r>
            <a:r>
              <a:rPr lang="en-US" sz="1500" dirty="0" err="1"/>
              <a:t>kelainan</a:t>
            </a:r>
            <a:r>
              <a:rPr lang="en-US" sz="1500" dirty="0"/>
              <a:t> </a:t>
            </a:r>
            <a:r>
              <a:rPr lang="en-US" sz="1500" dirty="0" err="1"/>
              <a:t>pada</a:t>
            </a:r>
            <a:r>
              <a:rPr lang="en-US" sz="1500" dirty="0"/>
              <a:t> </a:t>
            </a:r>
            <a:r>
              <a:rPr lang="en-US" sz="1500" dirty="0" err="1"/>
              <a:t>mata</a:t>
            </a:r>
            <a:r>
              <a:rPr lang="en-US" sz="1500" dirty="0"/>
              <a:t>.</a:t>
            </a:r>
            <a:br>
              <a:rPr lang="en-US" sz="1500" dirty="0"/>
            </a:br>
            <a:r>
              <a:rPr lang="en-US" sz="1500" dirty="0" err="1"/>
              <a:t>Satu-satunya</a:t>
            </a:r>
            <a:r>
              <a:rPr lang="en-US" sz="1500" dirty="0"/>
              <a:t> </a:t>
            </a:r>
            <a:r>
              <a:rPr lang="en-US" sz="1500" dirty="0" err="1"/>
              <a:t>gejala</a:t>
            </a:r>
            <a:r>
              <a:rPr lang="en-US" sz="1500" dirty="0"/>
              <a:t> </a:t>
            </a:r>
            <a:r>
              <a:rPr lang="en-US" sz="1500" dirty="0" err="1"/>
              <a:t>dari</a:t>
            </a:r>
            <a:r>
              <a:rPr lang="en-US" sz="1500" dirty="0"/>
              <a:t> </a:t>
            </a:r>
            <a:r>
              <a:rPr lang="en-US" sz="1500" dirty="0" err="1"/>
              <a:t>rabun</a:t>
            </a:r>
            <a:r>
              <a:rPr lang="en-US" sz="1500" dirty="0"/>
              <a:t> </a:t>
            </a:r>
            <a:r>
              <a:rPr lang="en-US" sz="1500" dirty="0" err="1"/>
              <a:t>senja</a:t>
            </a:r>
            <a:r>
              <a:rPr lang="en-US" sz="1500" dirty="0"/>
              <a:t> </a:t>
            </a:r>
            <a:r>
              <a:rPr lang="en-US" sz="1500" dirty="0" err="1"/>
              <a:t>adalah</a:t>
            </a:r>
            <a:r>
              <a:rPr lang="en-US" sz="1500" dirty="0"/>
              <a:t> </a:t>
            </a:r>
            <a:r>
              <a:rPr lang="en-US" sz="1500" dirty="0" err="1"/>
              <a:t>kesulitan</a:t>
            </a:r>
            <a:r>
              <a:rPr lang="en-US" sz="1500" dirty="0"/>
              <a:t> </a:t>
            </a:r>
            <a:r>
              <a:rPr lang="en-US" sz="1500" dirty="0" err="1"/>
              <a:t>melihat</a:t>
            </a:r>
            <a:r>
              <a:rPr lang="en-US" sz="1500" dirty="0"/>
              <a:t> </a:t>
            </a:r>
            <a:r>
              <a:rPr lang="en-US" sz="1500" dirty="0" err="1"/>
              <a:t>dalam</a:t>
            </a:r>
            <a:r>
              <a:rPr lang="en-US" sz="1500" dirty="0"/>
              <a:t> </a:t>
            </a:r>
            <a:r>
              <a:rPr lang="en-US" sz="1500" dirty="0" err="1"/>
              <a:t>gelap</a:t>
            </a:r>
            <a:r>
              <a:rPr lang="en-US" sz="1500" dirty="0"/>
              <a:t>. </a:t>
            </a:r>
            <a:r>
              <a:rPr lang="en-US" sz="1500" dirty="0" err="1"/>
              <a:t>Kesulitan</a:t>
            </a:r>
            <a:r>
              <a:rPr lang="en-US" sz="1500" dirty="0"/>
              <a:t> </a:t>
            </a:r>
            <a:r>
              <a:rPr lang="en-US" sz="1500" dirty="0" err="1"/>
              <a:t>melihat</a:t>
            </a:r>
            <a:r>
              <a:rPr lang="en-US" sz="1500" dirty="0"/>
              <a:t> </a:t>
            </a:r>
            <a:r>
              <a:rPr lang="en-US" sz="1500" dirty="0" err="1"/>
              <a:t>dimulai</a:t>
            </a:r>
            <a:r>
              <a:rPr lang="en-US" sz="1500" dirty="0"/>
              <a:t> </a:t>
            </a:r>
            <a:r>
              <a:rPr lang="en-US" sz="1500" dirty="0" err="1"/>
              <a:t>ketika</a:t>
            </a:r>
            <a:r>
              <a:rPr lang="en-US" sz="1500" dirty="0"/>
              <a:t> </a:t>
            </a:r>
            <a:r>
              <a:rPr lang="en-US" sz="1500" dirty="0" err="1"/>
              <a:t>transisi</a:t>
            </a:r>
            <a:r>
              <a:rPr lang="en-US" sz="1500" dirty="0"/>
              <a:t> </a:t>
            </a:r>
            <a:r>
              <a:rPr lang="en-US" sz="1500" dirty="0" err="1"/>
              <a:t>dari</a:t>
            </a:r>
            <a:r>
              <a:rPr lang="en-US" sz="1500" dirty="0"/>
              <a:t> </a:t>
            </a:r>
            <a:r>
              <a:rPr lang="en-US" sz="1500" dirty="0" err="1"/>
              <a:t>lingkungan</a:t>
            </a:r>
            <a:r>
              <a:rPr lang="en-US" sz="1500" dirty="0"/>
              <a:t> </a:t>
            </a:r>
            <a:r>
              <a:rPr lang="en-US" sz="1500" dirty="0" err="1"/>
              <a:t>terang</a:t>
            </a:r>
            <a:r>
              <a:rPr lang="en-US" sz="1500" dirty="0"/>
              <a:t> </a:t>
            </a:r>
            <a:r>
              <a:rPr lang="en-US" sz="1500" dirty="0" err="1"/>
              <a:t>ke</a:t>
            </a:r>
            <a:r>
              <a:rPr lang="en-US" sz="1500" dirty="0"/>
              <a:t> area </a:t>
            </a:r>
            <a:r>
              <a:rPr lang="en-US" sz="1500" dirty="0" err="1"/>
              <a:t>cahaya</a:t>
            </a:r>
            <a:r>
              <a:rPr lang="en-US" sz="1500" dirty="0"/>
              <a:t> </a:t>
            </a:r>
            <a:r>
              <a:rPr lang="en-US" sz="1500" dirty="0" err="1"/>
              <a:t>redup</a:t>
            </a:r>
            <a:r>
              <a:rPr lang="en-US" sz="1500" dirty="0"/>
              <a:t>. </a:t>
            </a:r>
            <a:r>
              <a:rPr lang="en-US" sz="1500" dirty="0" err="1"/>
              <a:t>Contohnya</a:t>
            </a:r>
            <a:r>
              <a:rPr lang="en-US" sz="1500" dirty="0"/>
              <a:t> </a:t>
            </a:r>
            <a:r>
              <a:rPr lang="en-US" sz="1500" dirty="0" err="1"/>
              <a:t>adalah</a:t>
            </a:r>
            <a:r>
              <a:rPr lang="en-US" sz="1500" dirty="0"/>
              <a:t> </a:t>
            </a:r>
            <a:r>
              <a:rPr lang="en-US" sz="1500" dirty="0" err="1"/>
              <a:t>seperti</a:t>
            </a:r>
            <a:r>
              <a:rPr lang="en-US" sz="1500" dirty="0"/>
              <a:t> </a:t>
            </a:r>
            <a:r>
              <a:rPr lang="en-US" sz="1500" dirty="0" err="1"/>
              <a:t>ketika</a:t>
            </a:r>
            <a:r>
              <a:rPr lang="en-US" sz="1500" dirty="0"/>
              <a:t> </a:t>
            </a:r>
            <a:r>
              <a:rPr lang="en-US" sz="1500" dirty="0" err="1"/>
              <a:t>meninggalkan</a:t>
            </a:r>
            <a:r>
              <a:rPr lang="en-US" sz="1500" dirty="0"/>
              <a:t> </a:t>
            </a:r>
            <a:r>
              <a:rPr lang="en-US" sz="1500" dirty="0" err="1"/>
              <a:t>trotoar</a:t>
            </a:r>
            <a:r>
              <a:rPr lang="en-US" sz="1500" dirty="0"/>
              <a:t> yang </a:t>
            </a:r>
            <a:r>
              <a:rPr lang="en-US" sz="1500" dirty="0" err="1"/>
              <a:t>cerah</a:t>
            </a:r>
            <a:r>
              <a:rPr lang="en-US" sz="1500" dirty="0"/>
              <a:t> </a:t>
            </a:r>
            <a:r>
              <a:rPr lang="en-US" sz="1500" dirty="0" err="1"/>
              <a:t>lalu</a:t>
            </a:r>
            <a:r>
              <a:rPr lang="en-US" sz="1500" dirty="0"/>
              <a:t> </a:t>
            </a:r>
            <a:r>
              <a:rPr lang="en-US" sz="1500" dirty="0" err="1"/>
              <a:t>memasuki</a:t>
            </a:r>
            <a:r>
              <a:rPr lang="en-US" sz="1500" dirty="0"/>
              <a:t> </a:t>
            </a:r>
            <a:r>
              <a:rPr lang="en-US" sz="1500" dirty="0" err="1"/>
              <a:t>restoran</a:t>
            </a:r>
            <a:r>
              <a:rPr lang="en-US" sz="1500" dirty="0"/>
              <a:t> </a:t>
            </a:r>
            <a:r>
              <a:rPr lang="en-US" sz="1500" dirty="0" err="1"/>
              <a:t>dengan</a:t>
            </a:r>
            <a:r>
              <a:rPr lang="en-US" sz="1500" dirty="0"/>
              <a:t> </a:t>
            </a:r>
            <a:r>
              <a:rPr lang="en-US" sz="1500" dirty="0" err="1"/>
              <a:t>pencahayaan</a:t>
            </a:r>
            <a:r>
              <a:rPr lang="en-US" sz="1500" dirty="0"/>
              <a:t> minim.</a:t>
            </a:r>
            <a:br>
              <a:rPr lang="en-US" sz="1500" dirty="0"/>
            </a:br>
            <a:r>
              <a:rPr lang="en-US" sz="1500" dirty="0"/>
              <a:t/>
            </a:r>
            <a:br>
              <a:rPr lang="en-US" sz="1500" dirty="0"/>
            </a:br>
            <a:r>
              <a:rPr lang="en-US" sz="1500" dirty="0" smtClean="0"/>
              <a:t>	Rabun </a:t>
            </a:r>
            <a:r>
              <a:rPr lang="en-US" sz="1500" dirty="0" err="1"/>
              <a:t>senja</a:t>
            </a:r>
            <a:r>
              <a:rPr lang="en-US" sz="1500" dirty="0"/>
              <a:t> </a:t>
            </a:r>
            <a:r>
              <a:rPr lang="en-US" sz="1500" dirty="0" err="1"/>
              <a:t>disebabkan</a:t>
            </a:r>
            <a:r>
              <a:rPr lang="en-US" sz="1500" dirty="0"/>
              <a:t> </a:t>
            </a:r>
            <a:r>
              <a:rPr lang="en-US" sz="1500" dirty="0" err="1"/>
              <a:t>oleh</a:t>
            </a:r>
            <a:r>
              <a:rPr lang="en-US" sz="1500" dirty="0"/>
              <a:t> </a:t>
            </a:r>
            <a:r>
              <a:rPr lang="en-US" sz="1500" dirty="0" err="1"/>
              <a:t>gangguan</a:t>
            </a:r>
            <a:r>
              <a:rPr lang="en-US" sz="1500" dirty="0"/>
              <a:t> </a:t>
            </a:r>
            <a:r>
              <a:rPr lang="en-US" sz="1500" dirty="0" err="1"/>
              <a:t>pada</a:t>
            </a:r>
            <a:r>
              <a:rPr lang="en-US" sz="1500" dirty="0"/>
              <a:t> </a:t>
            </a:r>
            <a:r>
              <a:rPr lang="en-US" sz="1500" dirty="0" err="1"/>
              <a:t>sel-sel</a:t>
            </a:r>
            <a:r>
              <a:rPr lang="en-US" sz="1500" dirty="0"/>
              <a:t> </a:t>
            </a:r>
            <a:r>
              <a:rPr lang="en-US" sz="1500" dirty="0" err="1"/>
              <a:t>dalam</a:t>
            </a:r>
            <a:r>
              <a:rPr lang="en-US" sz="1500" dirty="0"/>
              <a:t> retina yang </a:t>
            </a:r>
            <a:r>
              <a:rPr lang="en-US" sz="1500" dirty="0" err="1"/>
              <a:t>bertanggung</a:t>
            </a:r>
            <a:r>
              <a:rPr lang="en-US" sz="1500" dirty="0"/>
              <a:t> </a:t>
            </a:r>
            <a:r>
              <a:rPr lang="en-US" sz="1500" dirty="0" err="1"/>
              <a:t>jawab</a:t>
            </a:r>
            <a:r>
              <a:rPr lang="en-US" sz="1500" dirty="0"/>
              <a:t> </a:t>
            </a:r>
            <a:r>
              <a:rPr lang="en-US" sz="1500" dirty="0" err="1"/>
              <a:t>untuk</a:t>
            </a:r>
            <a:r>
              <a:rPr lang="en-US" sz="1500" dirty="0"/>
              <a:t> </a:t>
            </a:r>
            <a:r>
              <a:rPr lang="en-US" sz="1500" dirty="0" err="1"/>
              <a:t>penglihatan</a:t>
            </a:r>
            <a:r>
              <a:rPr lang="en-US" sz="1500" dirty="0"/>
              <a:t> </a:t>
            </a:r>
            <a:r>
              <a:rPr lang="en-US" sz="1500" dirty="0" err="1"/>
              <a:t>dalam</a:t>
            </a:r>
            <a:r>
              <a:rPr lang="en-US" sz="1500" dirty="0"/>
              <a:t> </a:t>
            </a:r>
            <a:r>
              <a:rPr lang="en-US" sz="1500" dirty="0" err="1"/>
              <a:t>cahaya</a:t>
            </a:r>
            <a:r>
              <a:rPr lang="en-US" sz="1500" dirty="0"/>
              <a:t> </a:t>
            </a:r>
            <a:r>
              <a:rPr lang="en-US" sz="1500" dirty="0" err="1"/>
              <a:t>redup</a:t>
            </a:r>
            <a:r>
              <a:rPr lang="en-US" sz="1500" dirty="0"/>
              <a:t>. Hal </a:t>
            </a:r>
            <a:r>
              <a:rPr lang="en-US" sz="1500" dirty="0" err="1"/>
              <a:t>ini</a:t>
            </a:r>
            <a:r>
              <a:rPr lang="en-US" sz="1500" dirty="0"/>
              <a:t> </a:t>
            </a:r>
            <a:r>
              <a:rPr lang="en-US" sz="1500" dirty="0" err="1"/>
              <a:t>terjadi</a:t>
            </a:r>
            <a:r>
              <a:rPr lang="en-US" sz="1500" dirty="0"/>
              <a:t> </a:t>
            </a:r>
            <a:r>
              <a:rPr lang="en-US" sz="1500" dirty="0" err="1"/>
              <a:t>karena</a:t>
            </a:r>
            <a:r>
              <a:rPr lang="en-US" sz="1500" dirty="0"/>
              <a:t> </a:t>
            </a:r>
            <a:r>
              <a:rPr lang="en-US" sz="1500" dirty="0" err="1"/>
              <a:t>beberapa</a:t>
            </a:r>
            <a:r>
              <a:rPr lang="en-US" sz="1500" dirty="0"/>
              <a:t> </a:t>
            </a:r>
            <a:r>
              <a:rPr lang="en-US" sz="1500" dirty="0" err="1"/>
              <a:t>hal</a:t>
            </a:r>
            <a:r>
              <a:rPr lang="en-US" sz="1500" dirty="0"/>
              <a:t> </a:t>
            </a:r>
            <a:r>
              <a:rPr lang="en-US" sz="1500" dirty="0" err="1"/>
              <a:t>seperti</a:t>
            </a:r>
            <a:r>
              <a:rPr lang="en-US" sz="1500" dirty="0"/>
              <a:t> :</a:t>
            </a:r>
            <a:br>
              <a:rPr lang="en-US" sz="1500" dirty="0"/>
            </a:br>
            <a:r>
              <a:rPr lang="en-US" sz="1500" dirty="0" smtClean="0"/>
              <a:t>- Rabun </a:t>
            </a:r>
            <a:r>
              <a:rPr lang="en-US" sz="1500" dirty="0" err="1"/>
              <a:t>jauh</a:t>
            </a:r>
            <a:r>
              <a:rPr lang="en-US" sz="1500" dirty="0"/>
              <a:t/>
            </a:r>
            <a:br>
              <a:rPr lang="en-US" sz="1500" dirty="0"/>
            </a:br>
            <a:r>
              <a:rPr lang="en-US" sz="1500" dirty="0" smtClean="0"/>
              <a:t>- Glaucoma</a:t>
            </a:r>
            <a:r>
              <a:rPr lang="en-US" sz="1500" dirty="0"/>
              <a:t/>
            </a:r>
            <a:br>
              <a:rPr lang="en-US" sz="1500" dirty="0"/>
            </a:br>
            <a:r>
              <a:rPr lang="en-US" sz="1500" dirty="0" smtClean="0"/>
              <a:t>- </a:t>
            </a:r>
            <a:r>
              <a:rPr lang="en-US" sz="1500" dirty="0" err="1" smtClean="0"/>
              <a:t>Katarak</a:t>
            </a:r>
            <a:r>
              <a:rPr lang="en-US" sz="1500" dirty="0"/>
              <a:t/>
            </a:r>
            <a:br>
              <a:rPr lang="en-US" sz="1500" dirty="0"/>
            </a:br>
            <a:r>
              <a:rPr lang="en-US" sz="1500" dirty="0" smtClean="0"/>
              <a:t>- Diabetes </a:t>
            </a:r>
            <a:r>
              <a:rPr lang="en-US" sz="1500" dirty="0" err="1"/>
              <a:t>melitus</a:t>
            </a:r>
            <a:r>
              <a:rPr lang="en-US" sz="1500" dirty="0"/>
              <a:t/>
            </a:r>
            <a:br>
              <a:rPr lang="en-US" sz="1500" dirty="0"/>
            </a:br>
            <a:r>
              <a:rPr lang="en-US" sz="1500" dirty="0" smtClean="0"/>
              <a:t>- </a:t>
            </a:r>
            <a:r>
              <a:rPr lang="en-US" sz="1500" dirty="0" err="1" smtClean="0"/>
              <a:t>Kekurangan</a:t>
            </a:r>
            <a:r>
              <a:rPr lang="en-US" sz="1500" dirty="0" smtClean="0"/>
              <a:t> </a:t>
            </a:r>
            <a:r>
              <a:rPr lang="en-US" sz="1500" dirty="0"/>
              <a:t>vitamin A</a:t>
            </a:r>
            <a:br>
              <a:rPr lang="en-US" sz="1500" dirty="0"/>
            </a:br>
            <a:r>
              <a:rPr lang="en-US" sz="1500" dirty="0" smtClean="0"/>
              <a:t>- </a:t>
            </a:r>
            <a:r>
              <a:rPr lang="en-US" sz="1500" dirty="0" err="1" smtClean="0"/>
              <a:t>Faktor</a:t>
            </a:r>
            <a:r>
              <a:rPr lang="en-US" sz="1500" dirty="0" smtClean="0"/>
              <a:t> </a:t>
            </a:r>
            <a:r>
              <a:rPr lang="en-US" sz="1500" dirty="0" err="1"/>
              <a:t>keturunan</a:t>
            </a:r>
            <a:endParaRPr lang="en-US" sz="1500" dirty="0"/>
          </a:p>
        </p:txBody>
      </p:sp>
    </p:spTree>
    <p:extLst>
      <p:ext uri="{BB962C8B-B14F-4D97-AF65-F5344CB8AC3E}">
        <p14:creationId xmlns:p14="http://schemas.microsoft.com/office/powerpoint/2010/main" val="2055355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0197" y="513274"/>
            <a:ext cx="8911687" cy="1280890"/>
          </a:xfrm>
        </p:spPr>
        <p:txBody>
          <a:bodyPr>
            <a:normAutofit/>
          </a:bodyPr>
          <a:lstStyle/>
          <a:p>
            <a:r>
              <a:rPr lang="en-US" sz="2800" b="1" dirty="0" smtClean="0"/>
              <a:t>SELAIN ITU ADA BEBERAPA PENYAKIT LAIN YANG BERKAITAN DENGAN INDRA PENGLIHATAN</a:t>
            </a:r>
            <a:endParaRPr lang="en-US" sz="2800" b="1" dirty="0"/>
          </a:p>
        </p:txBody>
      </p:sp>
      <p:sp>
        <p:nvSpPr>
          <p:cNvPr id="3" name="TextBox 2"/>
          <p:cNvSpPr txBox="1"/>
          <p:nvPr/>
        </p:nvSpPr>
        <p:spPr>
          <a:xfrm>
            <a:off x="2881745" y="2258291"/>
            <a:ext cx="8728364" cy="4247317"/>
          </a:xfrm>
          <a:prstGeom prst="rect">
            <a:avLst/>
          </a:prstGeom>
          <a:noFill/>
        </p:spPr>
        <p:txBody>
          <a:bodyPr wrap="square" rtlCol="0">
            <a:spAutoFit/>
          </a:bodyPr>
          <a:lstStyle/>
          <a:p>
            <a:r>
              <a:rPr lang="en-US" b="1" dirty="0"/>
              <a:t>1</a:t>
            </a:r>
            <a:r>
              <a:rPr lang="en-US" b="1" dirty="0" smtClean="0"/>
              <a:t>. </a:t>
            </a:r>
            <a:r>
              <a:rPr lang="en-US" b="1" dirty="0" err="1"/>
              <a:t>Astigmatisme</a:t>
            </a:r>
            <a:endParaRPr lang="en-US" dirty="0"/>
          </a:p>
          <a:p>
            <a:r>
              <a:rPr lang="en-US" dirty="0" smtClean="0"/>
              <a:t>	</a:t>
            </a:r>
            <a:r>
              <a:rPr lang="en-US" dirty="0" err="1" smtClean="0"/>
              <a:t>Astigmatisme</a:t>
            </a:r>
            <a:r>
              <a:rPr lang="en-US" dirty="0"/>
              <a:t> </a:t>
            </a:r>
            <a:r>
              <a:rPr lang="en-US" dirty="0" err="1"/>
              <a:t>merupakan</a:t>
            </a:r>
            <a:r>
              <a:rPr lang="en-US" dirty="0"/>
              <a:t> </a:t>
            </a:r>
            <a:r>
              <a:rPr lang="en-US" dirty="0" err="1"/>
              <a:t>kelainan</a:t>
            </a:r>
            <a:r>
              <a:rPr lang="en-US" dirty="0"/>
              <a:t> </a:t>
            </a:r>
            <a:r>
              <a:rPr lang="en-US" dirty="0" err="1"/>
              <a:t>mata</a:t>
            </a:r>
            <a:r>
              <a:rPr lang="en-US" dirty="0"/>
              <a:t> yang </a:t>
            </a:r>
            <a:r>
              <a:rPr lang="en-US" dirty="0" err="1"/>
              <a:t>disebabkan</a:t>
            </a:r>
            <a:r>
              <a:rPr lang="en-US" dirty="0"/>
              <a:t> </a:t>
            </a:r>
            <a:r>
              <a:rPr lang="en-US" dirty="0" err="1"/>
              <a:t>oleh</a:t>
            </a:r>
            <a:r>
              <a:rPr lang="en-US" dirty="0"/>
              <a:t> </a:t>
            </a:r>
            <a:r>
              <a:rPr lang="en-US" dirty="0" err="1"/>
              <a:t>kelengkungan</a:t>
            </a:r>
            <a:r>
              <a:rPr lang="en-US" dirty="0"/>
              <a:t> </a:t>
            </a:r>
            <a:r>
              <a:rPr lang="en-US" dirty="0" err="1"/>
              <a:t>kornea</a:t>
            </a:r>
            <a:r>
              <a:rPr lang="en-US" dirty="0"/>
              <a:t> </a:t>
            </a:r>
            <a:r>
              <a:rPr lang="en-US" dirty="0" err="1"/>
              <a:t>atau</a:t>
            </a:r>
            <a:r>
              <a:rPr lang="en-US" dirty="0"/>
              <a:t> </a:t>
            </a:r>
            <a:r>
              <a:rPr lang="en-US" dirty="0" err="1"/>
              <a:t>lensa</a:t>
            </a:r>
            <a:r>
              <a:rPr lang="en-US" dirty="0"/>
              <a:t> yang </a:t>
            </a:r>
            <a:r>
              <a:rPr lang="en-US" dirty="0" err="1"/>
              <a:t>tidak</a:t>
            </a:r>
            <a:r>
              <a:rPr lang="en-US" dirty="0"/>
              <a:t> </a:t>
            </a:r>
            <a:r>
              <a:rPr lang="en-US" dirty="0" err="1"/>
              <a:t>sempurna</a:t>
            </a:r>
            <a:r>
              <a:rPr lang="en-US" dirty="0"/>
              <a:t> </a:t>
            </a:r>
            <a:r>
              <a:rPr lang="en-US" dirty="0" err="1"/>
              <a:t>atau</a:t>
            </a:r>
            <a:r>
              <a:rPr lang="en-US" dirty="0"/>
              <a:t> </a:t>
            </a:r>
            <a:r>
              <a:rPr lang="en-US" dirty="0" err="1"/>
              <a:t>tidak</a:t>
            </a:r>
            <a:r>
              <a:rPr lang="en-US" dirty="0"/>
              <a:t> rata.</a:t>
            </a:r>
          </a:p>
          <a:p>
            <a:r>
              <a:rPr lang="en-US" dirty="0" err="1"/>
              <a:t>Kondisi</a:t>
            </a:r>
            <a:r>
              <a:rPr lang="en-US" dirty="0"/>
              <a:t> </a:t>
            </a:r>
            <a:r>
              <a:rPr lang="en-US" dirty="0" err="1"/>
              <a:t>ini</a:t>
            </a:r>
            <a:r>
              <a:rPr lang="en-US" dirty="0"/>
              <a:t> </a:t>
            </a:r>
            <a:r>
              <a:rPr lang="en-US" dirty="0" err="1"/>
              <a:t>mengakibatkan</a:t>
            </a:r>
            <a:r>
              <a:rPr lang="en-US" dirty="0"/>
              <a:t> </a:t>
            </a:r>
            <a:r>
              <a:rPr lang="en-US" dirty="0" err="1"/>
              <a:t>perubahan</a:t>
            </a:r>
            <a:r>
              <a:rPr lang="en-US" dirty="0"/>
              <a:t> </a:t>
            </a:r>
            <a:r>
              <a:rPr lang="en-US" dirty="0" err="1"/>
              <a:t>letak</a:t>
            </a:r>
            <a:r>
              <a:rPr lang="en-US" dirty="0"/>
              <a:t> </a:t>
            </a:r>
            <a:r>
              <a:rPr lang="en-US" dirty="0" err="1"/>
              <a:t>jatuhnya</a:t>
            </a:r>
            <a:r>
              <a:rPr lang="en-US" dirty="0"/>
              <a:t> </a:t>
            </a:r>
            <a:r>
              <a:rPr lang="en-US" dirty="0" err="1"/>
              <a:t>cahaya</a:t>
            </a:r>
            <a:r>
              <a:rPr lang="en-US" dirty="0"/>
              <a:t> </a:t>
            </a:r>
            <a:r>
              <a:rPr lang="en-US" dirty="0" err="1"/>
              <a:t>pada</a:t>
            </a:r>
            <a:r>
              <a:rPr lang="en-US" dirty="0"/>
              <a:t> retina, </a:t>
            </a:r>
            <a:r>
              <a:rPr lang="en-US" dirty="0" err="1"/>
              <a:t>sehingga</a:t>
            </a:r>
            <a:r>
              <a:rPr lang="en-US" dirty="0"/>
              <a:t> </a:t>
            </a:r>
            <a:r>
              <a:rPr lang="en-US" dirty="0" err="1"/>
              <a:t>menyebabkan</a:t>
            </a:r>
            <a:r>
              <a:rPr lang="en-US" dirty="0"/>
              <a:t> </a:t>
            </a:r>
            <a:r>
              <a:rPr lang="en-US" dirty="0" err="1"/>
              <a:t>penglihatan</a:t>
            </a:r>
            <a:r>
              <a:rPr lang="en-US" dirty="0"/>
              <a:t> </a:t>
            </a:r>
            <a:r>
              <a:rPr lang="en-US" dirty="0" err="1"/>
              <a:t>menjadi</a:t>
            </a:r>
            <a:r>
              <a:rPr lang="en-US" dirty="0"/>
              <a:t> </a:t>
            </a:r>
            <a:r>
              <a:rPr lang="en-US" dirty="0" err="1"/>
              <a:t>samar</a:t>
            </a:r>
            <a:r>
              <a:rPr lang="en-US" dirty="0"/>
              <a:t> </a:t>
            </a:r>
            <a:r>
              <a:rPr lang="en-US" dirty="0" err="1"/>
              <a:t>atau</a:t>
            </a:r>
            <a:r>
              <a:rPr lang="en-US" dirty="0"/>
              <a:t> </a:t>
            </a:r>
            <a:r>
              <a:rPr lang="en-US" dirty="0" err="1"/>
              <a:t>berbayang</a:t>
            </a:r>
            <a:r>
              <a:rPr lang="en-US" dirty="0"/>
              <a:t>. </a:t>
            </a:r>
            <a:r>
              <a:rPr lang="en-US" dirty="0" err="1"/>
              <a:t>Kelainan</a:t>
            </a:r>
            <a:r>
              <a:rPr lang="en-US" dirty="0"/>
              <a:t> </a:t>
            </a:r>
            <a:r>
              <a:rPr lang="en-US" dirty="0" err="1"/>
              <a:t>mata</a:t>
            </a:r>
            <a:r>
              <a:rPr lang="en-US" dirty="0"/>
              <a:t> </a:t>
            </a:r>
            <a:r>
              <a:rPr lang="en-US" dirty="0" err="1"/>
              <a:t>ini</a:t>
            </a:r>
            <a:r>
              <a:rPr lang="en-US" dirty="0"/>
              <a:t> </a:t>
            </a:r>
            <a:r>
              <a:rPr lang="en-US" dirty="0" err="1"/>
              <a:t>seringkali</a:t>
            </a:r>
            <a:r>
              <a:rPr lang="en-US" dirty="0"/>
              <a:t> </a:t>
            </a:r>
            <a:r>
              <a:rPr lang="en-US" dirty="0" err="1"/>
              <a:t>terjadi</a:t>
            </a:r>
            <a:r>
              <a:rPr lang="en-US" dirty="0"/>
              <a:t> </a:t>
            </a:r>
            <a:r>
              <a:rPr lang="en-US" dirty="0" err="1"/>
              <a:t>karena</a:t>
            </a:r>
            <a:r>
              <a:rPr lang="en-US" dirty="0"/>
              <a:t> </a:t>
            </a:r>
            <a:r>
              <a:rPr lang="en-US" dirty="0" err="1"/>
              <a:t>faktor</a:t>
            </a:r>
            <a:r>
              <a:rPr lang="en-US" dirty="0"/>
              <a:t> </a:t>
            </a:r>
            <a:r>
              <a:rPr lang="en-US" dirty="0" err="1"/>
              <a:t>keturunan</a:t>
            </a:r>
            <a:r>
              <a:rPr lang="en-US" dirty="0" smtClean="0"/>
              <a:t>.</a:t>
            </a:r>
          </a:p>
          <a:p>
            <a:endParaRPr lang="en-US" dirty="0"/>
          </a:p>
          <a:p>
            <a:r>
              <a:rPr lang="en-US" b="1" dirty="0"/>
              <a:t>2</a:t>
            </a:r>
            <a:r>
              <a:rPr lang="en-US" b="1" dirty="0" smtClean="0"/>
              <a:t>. </a:t>
            </a:r>
            <a:r>
              <a:rPr lang="en-US" b="1" dirty="0" err="1"/>
              <a:t>Buta</a:t>
            </a:r>
            <a:r>
              <a:rPr lang="en-US" b="1" dirty="0"/>
              <a:t> </a:t>
            </a:r>
            <a:r>
              <a:rPr lang="en-US" b="1" dirty="0" err="1"/>
              <a:t>warna</a:t>
            </a:r>
            <a:endParaRPr lang="en-US" dirty="0"/>
          </a:p>
          <a:p>
            <a:r>
              <a:rPr lang="en-US" dirty="0" smtClean="0"/>
              <a:t>	</a:t>
            </a:r>
            <a:r>
              <a:rPr lang="en-US" dirty="0" err="1" smtClean="0"/>
              <a:t>Seseorang</a:t>
            </a:r>
            <a:r>
              <a:rPr lang="en-US" dirty="0" smtClean="0"/>
              <a:t> </a:t>
            </a:r>
            <a:r>
              <a:rPr lang="en-US" dirty="0" err="1"/>
              <a:t>dinyatakan</a:t>
            </a:r>
            <a:r>
              <a:rPr lang="en-US" dirty="0"/>
              <a:t> </a:t>
            </a:r>
            <a:r>
              <a:rPr lang="en-US" dirty="0" err="1"/>
              <a:t>mengalami</a:t>
            </a:r>
            <a:r>
              <a:rPr lang="en-US" dirty="0"/>
              <a:t> </a:t>
            </a:r>
            <a:r>
              <a:rPr lang="en-US" dirty="0" err="1"/>
              <a:t>buta</a:t>
            </a:r>
            <a:r>
              <a:rPr lang="en-US" dirty="0"/>
              <a:t> </a:t>
            </a:r>
            <a:r>
              <a:rPr lang="en-US" dirty="0" err="1"/>
              <a:t>warna</a:t>
            </a:r>
            <a:r>
              <a:rPr lang="en-US" dirty="0"/>
              <a:t> </a:t>
            </a:r>
            <a:r>
              <a:rPr lang="en-US" dirty="0" err="1"/>
              <a:t>jika</a:t>
            </a:r>
            <a:r>
              <a:rPr lang="en-US" dirty="0"/>
              <a:t> </a:t>
            </a:r>
            <a:r>
              <a:rPr lang="en-US" dirty="0" err="1"/>
              <a:t>tidak</a:t>
            </a:r>
            <a:r>
              <a:rPr lang="en-US" dirty="0"/>
              <a:t> </a:t>
            </a:r>
            <a:r>
              <a:rPr lang="en-US" dirty="0" err="1"/>
              <a:t>dapat</a:t>
            </a:r>
            <a:r>
              <a:rPr lang="en-US" dirty="0"/>
              <a:t> </a:t>
            </a:r>
            <a:r>
              <a:rPr lang="en-US" dirty="0" err="1"/>
              <a:t>melihat</a:t>
            </a:r>
            <a:r>
              <a:rPr lang="en-US" dirty="0"/>
              <a:t> </a:t>
            </a:r>
            <a:r>
              <a:rPr lang="en-US" dirty="0" err="1"/>
              <a:t>warna</a:t>
            </a:r>
            <a:r>
              <a:rPr lang="en-US" dirty="0"/>
              <a:t> </a:t>
            </a:r>
            <a:r>
              <a:rPr lang="en-US" dirty="0" err="1"/>
              <a:t>tertentu</a:t>
            </a:r>
            <a:r>
              <a:rPr lang="en-US" dirty="0"/>
              <a:t> </a:t>
            </a:r>
            <a:r>
              <a:rPr lang="en-US" dirty="0" err="1"/>
              <a:t>atau</a:t>
            </a:r>
            <a:r>
              <a:rPr lang="en-US" dirty="0"/>
              <a:t> </a:t>
            </a:r>
            <a:r>
              <a:rPr lang="en-US" dirty="0" err="1"/>
              <a:t>tidak</a:t>
            </a:r>
            <a:r>
              <a:rPr lang="en-US" dirty="0"/>
              <a:t> </a:t>
            </a:r>
            <a:r>
              <a:rPr lang="en-US" dirty="0" err="1"/>
              <a:t>mampu</a:t>
            </a:r>
            <a:r>
              <a:rPr lang="en-US" dirty="0"/>
              <a:t> </a:t>
            </a:r>
            <a:r>
              <a:rPr lang="en-US" dirty="0" err="1"/>
              <a:t>membedakan</a:t>
            </a:r>
            <a:r>
              <a:rPr lang="en-US" dirty="0"/>
              <a:t> </a:t>
            </a:r>
            <a:r>
              <a:rPr lang="en-US" dirty="0" err="1"/>
              <a:t>satu</a:t>
            </a:r>
            <a:r>
              <a:rPr lang="en-US" dirty="0"/>
              <a:t> </a:t>
            </a:r>
            <a:r>
              <a:rPr lang="en-US" dirty="0" err="1"/>
              <a:t>warna</a:t>
            </a:r>
            <a:r>
              <a:rPr lang="en-US" dirty="0"/>
              <a:t> </a:t>
            </a:r>
            <a:r>
              <a:rPr lang="en-US" dirty="0" err="1"/>
              <a:t>dengan</a:t>
            </a:r>
            <a:r>
              <a:rPr lang="en-US" dirty="0"/>
              <a:t> </a:t>
            </a:r>
            <a:r>
              <a:rPr lang="en-US" dirty="0" err="1"/>
              <a:t>warna</a:t>
            </a:r>
            <a:r>
              <a:rPr lang="en-US" dirty="0"/>
              <a:t> yang lain (</a:t>
            </a:r>
            <a:r>
              <a:rPr lang="en-US" dirty="0" err="1"/>
              <a:t>biasanya</a:t>
            </a:r>
            <a:r>
              <a:rPr lang="en-US" dirty="0"/>
              <a:t> </a:t>
            </a:r>
            <a:r>
              <a:rPr lang="en-US" dirty="0" err="1"/>
              <a:t>merah</a:t>
            </a:r>
            <a:r>
              <a:rPr lang="en-US" dirty="0"/>
              <a:t> </a:t>
            </a:r>
            <a:r>
              <a:rPr lang="en-US" dirty="0" err="1"/>
              <a:t>dan</a:t>
            </a:r>
            <a:r>
              <a:rPr lang="en-US" dirty="0"/>
              <a:t> </a:t>
            </a:r>
            <a:r>
              <a:rPr lang="en-US" dirty="0" err="1"/>
              <a:t>hijau</a:t>
            </a:r>
            <a:r>
              <a:rPr lang="en-US" dirty="0"/>
              <a:t>).</a:t>
            </a:r>
          </a:p>
          <a:p>
            <a:r>
              <a:rPr lang="en-US" dirty="0" smtClean="0"/>
              <a:t>	</a:t>
            </a:r>
            <a:r>
              <a:rPr lang="en-US" dirty="0" err="1" smtClean="0"/>
              <a:t>Kondisi</a:t>
            </a:r>
            <a:r>
              <a:rPr lang="en-US" dirty="0" smtClean="0"/>
              <a:t> </a:t>
            </a:r>
            <a:r>
              <a:rPr lang="en-US" dirty="0" err="1"/>
              <a:t>ini</a:t>
            </a:r>
            <a:r>
              <a:rPr lang="en-US" dirty="0"/>
              <a:t> </a:t>
            </a:r>
            <a:r>
              <a:rPr lang="en-US" dirty="0" err="1"/>
              <a:t>terjadi</a:t>
            </a:r>
            <a:r>
              <a:rPr lang="en-US" dirty="0"/>
              <a:t> </a:t>
            </a:r>
            <a:r>
              <a:rPr lang="en-US" dirty="0" err="1"/>
              <a:t>ketika</a:t>
            </a:r>
            <a:r>
              <a:rPr lang="en-US" dirty="0"/>
              <a:t> </a:t>
            </a:r>
            <a:r>
              <a:rPr lang="en-US" dirty="0" err="1"/>
              <a:t>sel</a:t>
            </a:r>
            <a:r>
              <a:rPr lang="en-US" dirty="0"/>
              <a:t> </a:t>
            </a:r>
            <a:r>
              <a:rPr lang="en-US" dirty="0" err="1"/>
              <a:t>kerucut</a:t>
            </a:r>
            <a:r>
              <a:rPr lang="en-US" dirty="0"/>
              <a:t> </a:t>
            </a:r>
            <a:r>
              <a:rPr lang="en-US" dirty="0" err="1"/>
              <a:t>atau</a:t>
            </a:r>
            <a:r>
              <a:rPr lang="en-US" dirty="0"/>
              <a:t> </a:t>
            </a:r>
            <a:r>
              <a:rPr lang="en-US" dirty="0" err="1"/>
              <a:t>sel</a:t>
            </a:r>
            <a:r>
              <a:rPr lang="en-US" dirty="0"/>
              <a:t> </a:t>
            </a:r>
            <a:r>
              <a:rPr lang="en-US" dirty="0" err="1"/>
              <a:t>warna</a:t>
            </a:r>
            <a:r>
              <a:rPr lang="en-US" dirty="0"/>
              <a:t> </a:t>
            </a:r>
            <a:r>
              <a:rPr lang="en-US" dirty="0" err="1"/>
              <a:t>dalam</a:t>
            </a:r>
            <a:r>
              <a:rPr lang="en-US" dirty="0"/>
              <a:t> </a:t>
            </a:r>
            <a:r>
              <a:rPr lang="en-US" dirty="0" err="1"/>
              <a:t>mata</a:t>
            </a:r>
            <a:r>
              <a:rPr lang="en-US" dirty="0"/>
              <a:t> </a:t>
            </a:r>
            <a:r>
              <a:rPr lang="en-US" dirty="0" err="1"/>
              <a:t>tidak</a:t>
            </a:r>
            <a:r>
              <a:rPr lang="en-US" dirty="0"/>
              <a:t> </a:t>
            </a:r>
            <a:r>
              <a:rPr lang="en-US" dirty="0" err="1"/>
              <a:t>bekerja</a:t>
            </a:r>
            <a:r>
              <a:rPr lang="en-US" dirty="0"/>
              <a:t> normal. </a:t>
            </a:r>
            <a:r>
              <a:rPr lang="en-US" dirty="0" err="1"/>
              <a:t>Umumnya</a:t>
            </a:r>
            <a:r>
              <a:rPr lang="en-US" dirty="0"/>
              <a:t> </a:t>
            </a:r>
            <a:r>
              <a:rPr lang="en-US" dirty="0" err="1"/>
              <a:t>buta</a:t>
            </a:r>
            <a:r>
              <a:rPr lang="en-US" dirty="0"/>
              <a:t> </a:t>
            </a:r>
            <a:r>
              <a:rPr lang="en-US" dirty="0" err="1"/>
              <a:t>warna</a:t>
            </a:r>
            <a:r>
              <a:rPr lang="en-US" dirty="0"/>
              <a:t> </a:t>
            </a:r>
            <a:r>
              <a:rPr lang="en-US" dirty="0" err="1"/>
              <a:t>diderita</a:t>
            </a:r>
            <a:r>
              <a:rPr lang="en-US" dirty="0"/>
              <a:t> </a:t>
            </a:r>
            <a:r>
              <a:rPr lang="en-US" dirty="0" err="1"/>
              <a:t>sejak</a:t>
            </a:r>
            <a:r>
              <a:rPr lang="en-US" dirty="0"/>
              <a:t> </a:t>
            </a:r>
            <a:r>
              <a:rPr lang="en-US" dirty="0" err="1"/>
              <a:t>lahir</a:t>
            </a:r>
            <a:r>
              <a:rPr lang="en-US" dirty="0"/>
              <a:t>, </a:t>
            </a:r>
            <a:r>
              <a:rPr lang="en-US" dirty="0" err="1"/>
              <a:t>tapi</a:t>
            </a:r>
            <a:r>
              <a:rPr lang="en-US" dirty="0"/>
              <a:t> </a:t>
            </a:r>
            <a:r>
              <a:rPr lang="en-US" dirty="0" err="1"/>
              <a:t>bisa</a:t>
            </a:r>
            <a:r>
              <a:rPr lang="en-US" dirty="0"/>
              <a:t> </a:t>
            </a:r>
            <a:r>
              <a:rPr lang="en-US" dirty="0" err="1"/>
              <a:t>juga</a:t>
            </a:r>
            <a:r>
              <a:rPr lang="en-US" dirty="0"/>
              <a:t> </a:t>
            </a:r>
            <a:r>
              <a:rPr lang="en-US" dirty="0" err="1"/>
              <a:t>berkembang</a:t>
            </a:r>
            <a:r>
              <a:rPr lang="en-US" dirty="0"/>
              <a:t> di </a:t>
            </a:r>
            <a:r>
              <a:rPr lang="en-US" dirty="0" err="1"/>
              <a:t>usia</a:t>
            </a:r>
            <a:r>
              <a:rPr lang="en-US" dirty="0"/>
              <a:t> </a:t>
            </a:r>
            <a:r>
              <a:rPr lang="en-US" dirty="0" err="1"/>
              <a:t>dewasa</a:t>
            </a:r>
            <a:r>
              <a:rPr lang="en-US" dirty="0"/>
              <a:t> </a:t>
            </a:r>
            <a:r>
              <a:rPr lang="en-US" dirty="0" err="1"/>
              <a:t>akibat</a:t>
            </a:r>
            <a:r>
              <a:rPr lang="en-US" dirty="0"/>
              <a:t> </a:t>
            </a:r>
            <a:r>
              <a:rPr lang="en-US" dirty="0" err="1"/>
              <a:t>pengaruh</a:t>
            </a:r>
            <a:r>
              <a:rPr lang="en-US" dirty="0"/>
              <a:t> </a:t>
            </a:r>
            <a:r>
              <a:rPr lang="en-US" dirty="0" err="1"/>
              <a:t>konsumsi</a:t>
            </a:r>
            <a:r>
              <a:rPr lang="en-US" dirty="0"/>
              <a:t> </a:t>
            </a:r>
            <a:r>
              <a:rPr lang="en-US" dirty="0" err="1"/>
              <a:t>obat-obatan</a:t>
            </a:r>
            <a:r>
              <a:rPr lang="en-US" dirty="0"/>
              <a:t> </a:t>
            </a:r>
            <a:r>
              <a:rPr lang="en-US" dirty="0" err="1"/>
              <a:t>atau</a:t>
            </a:r>
            <a:r>
              <a:rPr lang="en-US" dirty="0"/>
              <a:t> </a:t>
            </a:r>
            <a:r>
              <a:rPr lang="en-US" dirty="0" err="1"/>
              <a:t>dampak</a:t>
            </a:r>
            <a:r>
              <a:rPr lang="en-US" dirty="0"/>
              <a:t> </a:t>
            </a:r>
            <a:r>
              <a:rPr lang="en-US" dirty="0" err="1"/>
              <a:t>penyakit</a:t>
            </a:r>
            <a:r>
              <a:rPr lang="en-US" dirty="0"/>
              <a:t> </a:t>
            </a:r>
            <a:r>
              <a:rPr lang="en-US" dirty="0" err="1"/>
              <a:t>tertentu</a:t>
            </a:r>
            <a:r>
              <a:rPr lang="en-US" dirty="0"/>
              <a:t>.</a:t>
            </a:r>
          </a:p>
        </p:txBody>
      </p:sp>
    </p:spTree>
    <p:extLst>
      <p:ext uri="{BB962C8B-B14F-4D97-AF65-F5344CB8AC3E}">
        <p14:creationId xmlns:p14="http://schemas.microsoft.com/office/powerpoint/2010/main" val="821538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4" y="221673"/>
            <a:ext cx="9418967" cy="6386945"/>
          </a:xfrm>
        </p:spPr>
        <p:txBody>
          <a:bodyPr>
            <a:normAutofit/>
          </a:bodyPr>
          <a:lstStyle/>
          <a:p>
            <a:r>
              <a:rPr lang="en-US" sz="1800" b="1" dirty="0" smtClean="0">
                <a:solidFill>
                  <a:schemeClr val="tx1"/>
                </a:solidFill>
              </a:rPr>
              <a:t>3. </a:t>
            </a:r>
            <a:r>
              <a:rPr lang="en-US" sz="1800" b="1" dirty="0" err="1">
                <a:solidFill>
                  <a:schemeClr val="tx1"/>
                </a:solidFill>
              </a:rPr>
              <a:t>Glaukoma</a:t>
            </a:r>
            <a:r>
              <a:rPr lang="en-US" sz="1800" dirty="0">
                <a:solidFill>
                  <a:schemeClr val="tx1"/>
                </a:solidFill>
              </a:rPr>
              <a:t/>
            </a:r>
            <a:br>
              <a:rPr lang="en-US" sz="1800" dirty="0">
                <a:solidFill>
                  <a:schemeClr val="tx1"/>
                </a:solidFill>
              </a:rPr>
            </a:br>
            <a:r>
              <a:rPr lang="en-US" sz="1800" dirty="0" smtClean="0">
                <a:solidFill>
                  <a:schemeClr val="tx1"/>
                </a:solidFill>
              </a:rPr>
              <a:t>	</a:t>
            </a:r>
            <a:r>
              <a:rPr lang="en-US" sz="1800" dirty="0" err="1" smtClean="0">
                <a:solidFill>
                  <a:schemeClr val="tx1"/>
                </a:solidFill>
              </a:rPr>
              <a:t>Glaukoma</a:t>
            </a:r>
            <a:r>
              <a:rPr lang="en-US" sz="1800" dirty="0">
                <a:solidFill>
                  <a:schemeClr val="tx1"/>
                </a:solidFill>
              </a:rPr>
              <a:t> </a:t>
            </a:r>
            <a:r>
              <a:rPr lang="en-US" sz="1800" dirty="0" err="1">
                <a:solidFill>
                  <a:schemeClr val="tx1"/>
                </a:solidFill>
              </a:rPr>
              <a:t>adalah</a:t>
            </a:r>
            <a:r>
              <a:rPr lang="en-US" sz="1800" dirty="0">
                <a:solidFill>
                  <a:schemeClr val="tx1"/>
                </a:solidFill>
              </a:rPr>
              <a:t> </a:t>
            </a:r>
            <a:r>
              <a:rPr lang="en-US" sz="1800" dirty="0" err="1">
                <a:solidFill>
                  <a:schemeClr val="tx1"/>
                </a:solidFill>
              </a:rPr>
              <a:t>penyakit</a:t>
            </a:r>
            <a:r>
              <a:rPr lang="en-US" sz="1800" dirty="0">
                <a:solidFill>
                  <a:schemeClr val="tx1"/>
                </a:solidFill>
              </a:rPr>
              <a:t> </a:t>
            </a:r>
            <a:r>
              <a:rPr lang="en-US" sz="1800" dirty="0" err="1">
                <a:solidFill>
                  <a:schemeClr val="tx1"/>
                </a:solidFill>
              </a:rPr>
              <a:t>gangguan</a:t>
            </a:r>
            <a:r>
              <a:rPr lang="en-US" sz="1800" dirty="0">
                <a:solidFill>
                  <a:schemeClr val="tx1"/>
                </a:solidFill>
              </a:rPr>
              <a:t> </a:t>
            </a:r>
            <a:r>
              <a:rPr lang="en-US" sz="1800" dirty="0" err="1">
                <a:solidFill>
                  <a:schemeClr val="tx1"/>
                </a:solidFill>
              </a:rPr>
              <a:t>pada</a:t>
            </a:r>
            <a:r>
              <a:rPr lang="en-US" sz="1800" dirty="0">
                <a:solidFill>
                  <a:schemeClr val="tx1"/>
                </a:solidFill>
              </a:rPr>
              <a:t> </a:t>
            </a:r>
            <a:r>
              <a:rPr lang="en-US" sz="1800" dirty="0" err="1">
                <a:solidFill>
                  <a:schemeClr val="tx1"/>
                </a:solidFill>
              </a:rPr>
              <a:t>saraf</a:t>
            </a:r>
            <a:r>
              <a:rPr lang="en-US" sz="1800" dirty="0">
                <a:solidFill>
                  <a:schemeClr val="tx1"/>
                </a:solidFill>
              </a:rPr>
              <a:t> </a:t>
            </a:r>
            <a:r>
              <a:rPr lang="en-US" sz="1800" dirty="0" err="1">
                <a:solidFill>
                  <a:schemeClr val="tx1"/>
                </a:solidFill>
              </a:rPr>
              <a:t>penglihatan</a:t>
            </a:r>
            <a:r>
              <a:rPr lang="en-US" sz="1800" dirty="0">
                <a:solidFill>
                  <a:schemeClr val="tx1"/>
                </a:solidFill>
              </a:rPr>
              <a:t> </a:t>
            </a:r>
            <a:r>
              <a:rPr lang="en-US" sz="1800" dirty="0" err="1">
                <a:solidFill>
                  <a:schemeClr val="tx1"/>
                </a:solidFill>
              </a:rPr>
              <a:t>akibat</a:t>
            </a:r>
            <a:r>
              <a:rPr lang="en-US" sz="1800" dirty="0">
                <a:solidFill>
                  <a:schemeClr val="tx1"/>
                </a:solidFill>
              </a:rPr>
              <a:t> </a:t>
            </a:r>
            <a:r>
              <a:rPr lang="en-US" sz="1800" dirty="0" err="1">
                <a:solidFill>
                  <a:schemeClr val="tx1"/>
                </a:solidFill>
              </a:rPr>
              <a:t>peningkatan</a:t>
            </a:r>
            <a:r>
              <a:rPr lang="en-US" sz="1800" dirty="0">
                <a:solidFill>
                  <a:schemeClr val="tx1"/>
                </a:solidFill>
              </a:rPr>
              <a:t> </a:t>
            </a:r>
            <a:r>
              <a:rPr lang="en-US" sz="1800" dirty="0" err="1">
                <a:solidFill>
                  <a:schemeClr val="tx1"/>
                </a:solidFill>
              </a:rPr>
              <a:t>tekanan</a:t>
            </a:r>
            <a:r>
              <a:rPr lang="en-US" sz="1800" dirty="0">
                <a:solidFill>
                  <a:schemeClr val="tx1"/>
                </a:solidFill>
              </a:rPr>
              <a:t> di </a:t>
            </a:r>
            <a:r>
              <a:rPr lang="en-US" sz="1800" dirty="0" err="1">
                <a:solidFill>
                  <a:schemeClr val="tx1"/>
                </a:solidFill>
              </a:rPr>
              <a:t>dalam</a:t>
            </a:r>
            <a:r>
              <a:rPr lang="en-US" sz="1800" dirty="0">
                <a:solidFill>
                  <a:schemeClr val="tx1"/>
                </a:solidFill>
              </a:rPr>
              <a:t> bola </a:t>
            </a:r>
            <a:r>
              <a:rPr lang="en-US" sz="1800" dirty="0" err="1">
                <a:solidFill>
                  <a:schemeClr val="tx1"/>
                </a:solidFill>
              </a:rPr>
              <a:t>mata</a:t>
            </a:r>
            <a:r>
              <a:rPr lang="en-US" sz="1800" dirty="0">
                <a:solidFill>
                  <a:schemeClr val="tx1"/>
                </a:solidFill>
              </a:rPr>
              <a:t>. </a:t>
            </a:r>
            <a:r>
              <a:rPr lang="en-US" sz="1800" dirty="0" err="1">
                <a:solidFill>
                  <a:schemeClr val="tx1"/>
                </a:solidFill>
              </a:rPr>
              <a:t>Peningkatan</a:t>
            </a:r>
            <a:r>
              <a:rPr lang="en-US" sz="1800" dirty="0">
                <a:solidFill>
                  <a:schemeClr val="tx1"/>
                </a:solidFill>
              </a:rPr>
              <a:t> </a:t>
            </a:r>
            <a:r>
              <a:rPr lang="en-US" sz="1800" dirty="0" err="1">
                <a:solidFill>
                  <a:schemeClr val="tx1"/>
                </a:solidFill>
              </a:rPr>
              <a:t>tekanan</a:t>
            </a:r>
            <a:r>
              <a:rPr lang="en-US" sz="1800" dirty="0">
                <a:solidFill>
                  <a:schemeClr val="tx1"/>
                </a:solidFill>
              </a:rPr>
              <a:t> </a:t>
            </a:r>
            <a:r>
              <a:rPr lang="en-US" sz="1800" dirty="0" err="1">
                <a:solidFill>
                  <a:schemeClr val="tx1"/>
                </a:solidFill>
              </a:rPr>
              <a:t>ini</a:t>
            </a:r>
            <a:r>
              <a:rPr lang="en-US" sz="1800" dirty="0">
                <a:solidFill>
                  <a:schemeClr val="tx1"/>
                </a:solidFill>
              </a:rPr>
              <a:t> </a:t>
            </a:r>
            <a:r>
              <a:rPr lang="en-US" sz="1800" dirty="0" err="1">
                <a:solidFill>
                  <a:schemeClr val="tx1"/>
                </a:solidFill>
              </a:rPr>
              <a:t>diduga</a:t>
            </a:r>
            <a:r>
              <a:rPr lang="en-US" sz="1800" dirty="0">
                <a:solidFill>
                  <a:schemeClr val="tx1"/>
                </a:solidFill>
              </a:rPr>
              <a:t> </a:t>
            </a:r>
            <a:r>
              <a:rPr lang="en-US" sz="1800" dirty="0" err="1">
                <a:solidFill>
                  <a:schemeClr val="tx1"/>
                </a:solidFill>
              </a:rPr>
              <a:t>berkaitan</a:t>
            </a:r>
            <a:r>
              <a:rPr lang="en-US" sz="1800" dirty="0">
                <a:solidFill>
                  <a:schemeClr val="tx1"/>
                </a:solidFill>
              </a:rPr>
              <a:t> </a:t>
            </a:r>
            <a:r>
              <a:rPr lang="en-US" sz="1800" dirty="0" err="1">
                <a:solidFill>
                  <a:schemeClr val="tx1"/>
                </a:solidFill>
              </a:rPr>
              <a:t>dengan</a:t>
            </a:r>
            <a:r>
              <a:rPr lang="en-US" sz="1800" dirty="0">
                <a:solidFill>
                  <a:schemeClr val="tx1"/>
                </a:solidFill>
              </a:rPr>
              <a:t> </a:t>
            </a:r>
            <a:r>
              <a:rPr lang="en-US" sz="1800" dirty="0" err="1">
                <a:solidFill>
                  <a:schemeClr val="tx1"/>
                </a:solidFill>
              </a:rPr>
              <a:t>tekanan</a:t>
            </a:r>
            <a:r>
              <a:rPr lang="en-US" sz="1800" dirty="0">
                <a:solidFill>
                  <a:schemeClr val="tx1"/>
                </a:solidFill>
              </a:rPr>
              <a:t> </a:t>
            </a:r>
            <a:r>
              <a:rPr lang="en-US" sz="1800" dirty="0" err="1">
                <a:solidFill>
                  <a:schemeClr val="tx1"/>
                </a:solidFill>
              </a:rPr>
              <a:t>darah</a:t>
            </a:r>
            <a:r>
              <a:rPr lang="en-US" sz="1800" dirty="0">
                <a:solidFill>
                  <a:schemeClr val="tx1"/>
                </a:solidFill>
              </a:rPr>
              <a:t> </a:t>
            </a:r>
            <a:r>
              <a:rPr lang="en-US" sz="1800" dirty="0" err="1">
                <a:solidFill>
                  <a:schemeClr val="tx1"/>
                </a:solidFill>
              </a:rPr>
              <a:t>tinggi</a:t>
            </a:r>
            <a:r>
              <a:rPr lang="en-US" sz="1800" dirty="0">
                <a:solidFill>
                  <a:schemeClr val="tx1"/>
                </a:solidFill>
              </a:rPr>
              <a:t>, </a:t>
            </a:r>
            <a:r>
              <a:rPr lang="en-US" sz="1800" dirty="0" err="1">
                <a:solidFill>
                  <a:schemeClr val="tx1"/>
                </a:solidFill>
              </a:rPr>
              <a:t>adanya</a:t>
            </a:r>
            <a:r>
              <a:rPr lang="en-US" sz="1800" dirty="0">
                <a:solidFill>
                  <a:schemeClr val="tx1"/>
                </a:solidFill>
              </a:rPr>
              <a:t> </a:t>
            </a:r>
            <a:r>
              <a:rPr lang="en-US" sz="1800" dirty="0" err="1">
                <a:solidFill>
                  <a:schemeClr val="tx1"/>
                </a:solidFill>
              </a:rPr>
              <a:t>sumbatan</a:t>
            </a:r>
            <a:r>
              <a:rPr lang="en-US" sz="1800" dirty="0">
                <a:solidFill>
                  <a:schemeClr val="tx1"/>
                </a:solidFill>
              </a:rPr>
              <a:t> di </a:t>
            </a:r>
            <a:r>
              <a:rPr lang="en-US" sz="1800" dirty="0" err="1">
                <a:solidFill>
                  <a:schemeClr val="tx1"/>
                </a:solidFill>
              </a:rPr>
              <a:t>saluran</a:t>
            </a:r>
            <a:r>
              <a:rPr lang="en-US" sz="1800" dirty="0">
                <a:solidFill>
                  <a:schemeClr val="tx1"/>
                </a:solidFill>
              </a:rPr>
              <a:t> air </a:t>
            </a:r>
            <a:r>
              <a:rPr lang="en-US" sz="1800" dirty="0" err="1">
                <a:solidFill>
                  <a:schemeClr val="tx1"/>
                </a:solidFill>
              </a:rPr>
              <a:t>mata</a:t>
            </a:r>
            <a:r>
              <a:rPr lang="en-US" sz="1800" dirty="0">
                <a:solidFill>
                  <a:schemeClr val="tx1"/>
                </a:solidFill>
              </a:rPr>
              <a:t>, </a:t>
            </a:r>
            <a:r>
              <a:rPr lang="en-US" sz="1800" dirty="0" err="1">
                <a:solidFill>
                  <a:schemeClr val="tx1"/>
                </a:solidFill>
              </a:rPr>
              <a:t>atau</a:t>
            </a:r>
            <a:r>
              <a:rPr lang="en-US" sz="1800" dirty="0">
                <a:solidFill>
                  <a:schemeClr val="tx1"/>
                </a:solidFill>
              </a:rPr>
              <a:t> </a:t>
            </a:r>
            <a:r>
              <a:rPr lang="en-US" sz="1800" dirty="0" err="1">
                <a:solidFill>
                  <a:schemeClr val="tx1"/>
                </a:solidFill>
              </a:rPr>
              <a:t>penggunaan</a:t>
            </a:r>
            <a:r>
              <a:rPr lang="en-US" sz="1800" dirty="0">
                <a:solidFill>
                  <a:schemeClr val="tx1"/>
                </a:solidFill>
              </a:rPr>
              <a:t> </a:t>
            </a:r>
            <a:r>
              <a:rPr lang="en-US" sz="1800" dirty="0" err="1">
                <a:solidFill>
                  <a:schemeClr val="tx1"/>
                </a:solidFill>
              </a:rPr>
              <a:t>obat</a:t>
            </a:r>
            <a:r>
              <a:rPr lang="en-US" sz="1800" dirty="0">
                <a:solidFill>
                  <a:schemeClr val="tx1"/>
                </a:solidFill>
              </a:rPr>
              <a:t> </a:t>
            </a:r>
            <a:r>
              <a:rPr lang="en-US" sz="1800" dirty="0" err="1">
                <a:solidFill>
                  <a:schemeClr val="tx1"/>
                </a:solidFill>
              </a:rPr>
              <a:t>mata</a:t>
            </a:r>
            <a:r>
              <a:rPr lang="en-US" sz="1800" dirty="0">
                <a:solidFill>
                  <a:schemeClr val="tx1"/>
                </a:solidFill>
              </a:rPr>
              <a:t> </a:t>
            </a:r>
            <a:r>
              <a:rPr lang="en-US" sz="1800" dirty="0" err="1">
                <a:solidFill>
                  <a:schemeClr val="tx1"/>
                </a:solidFill>
              </a:rPr>
              <a:t>golongan</a:t>
            </a:r>
            <a:r>
              <a:rPr lang="en-US" sz="1800" dirty="0">
                <a:solidFill>
                  <a:schemeClr val="tx1"/>
                </a:solidFill>
              </a:rPr>
              <a:t> </a:t>
            </a:r>
            <a:r>
              <a:rPr lang="en-US" sz="1800" dirty="0" err="1">
                <a:solidFill>
                  <a:schemeClr val="tx1"/>
                </a:solidFill>
              </a:rPr>
              <a:t>kortikosteroid</a:t>
            </a:r>
            <a:r>
              <a:rPr lang="en-US" sz="1800" dirty="0">
                <a:solidFill>
                  <a:schemeClr val="tx1"/>
                </a:solidFill>
              </a:rPr>
              <a:t> </a:t>
            </a:r>
            <a:r>
              <a:rPr lang="en-US" sz="1800" dirty="0" err="1">
                <a:solidFill>
                  <a:schemeClr val="tx1"/>
                </a:solidFill>
              </a:rPr>
              <a:t>secara</a:t>
            </a:r>
            <a:r>
              <a:rPr lang="en-US" sz="1800" dirty="0">
                <a:solidFill>
                  <a:schemeClr val="tx1"/>
                </a:solidFill>
              </a:rPr>
              <a:t> </a:t>
            </a:r>
            <a:r>
              <a:rPr lang="en-US" sz="1800" dirty="0" err="1">
                <a:solidFill>
                  <a:schemeClr val="tx1"/>
                </a:solidFill>
              </a:rPr>
              <a:t>berlebihan</a:t>
            </a:r>
            <a:r>
              <a:rPr lang="en-US" sz="1800" dirty="0">
                <a:solidFill>
                  <a:schemeClr val="tx1"/>
                </a:solidFill>
              </a:rPr>
              <a:t>.</a:t>
            </a:r>
            <a:br>
              <a:rPr lang="en-US" sz="1800" dirty="0">
                <a:solidFill>
                  <a:schemeClr val="tx1"/>
                </a:solidFill>
              </a:rPr>
            </a:br>
            <a:r>
              <a:rPr lang="en-US" sz="1800" b="1" dirty="0">
                <a:solidFill>
                  <a:schemeClr val="tx1"/>
                </a:solidFill>
              </a:rPr>
              <a:t/>
            </a:r>
            <a:br>
              <a:rPr lang="en-US" sz="1800" b="1" dirty="0">
                <a:solidFill>
                  <a:schemeClr val="tx1"/>
                </a:solidFill>
              </a:rPr>
            </a:br>
            <a:r>
              <a:rPr lang="en-US" sz="1800" b="1" dirty="0">
                <a:solidFill>
                  <a:schemeClr val="tx1"/>
                </a:solidFill>
              </a:rPr>
              <a:t>4</a:t>
            </a:r>
            <a:r>
              <a:rPr lang="en-US" sz="1800" b="1" dirty="0" smtClean="0">
                <a:solidFill>
                  <a:schemeClr val="tx1"/>
                </a:solidFill>
              </a:rPr>
              <a:t>. </a:t>
            </a:r>
            <a:r>
              <a:rPr lang="en-US" sz="1800" b="1" dirty="0" err="1">
                <a:solidFill>
                  <a:schemeClr val="tx1"/>
                </a:solidFill>
              </a:rPr>
              <a:t>Konjungtivitis</a:t>
            </a:r>
            <a:r>
              <a:rPr lang="en-US" sz="1800" dirty="0">
                <a:solidFill>
                  <a:schemeClr val="tx1"/>
                </a:solidFill>
              </a:rPr>
              <a:t/>
            </a:r>
            <a:br>
              <a:rPr lang="en-US" sz="1800" dirty="0">
                <a:solidFill>
                  <a:schemeClr val="tx1"/>
                </a:solidFill>
              </a:rPr>
            </a:br>
            <a:r>
              <a:rPr lang="en-US" sz="1800" dirty="0" smtClean="0">
                <a:solidFill>
                  <a:schemeClr val="tx1"/>
                </a:solidFill>
              </a:rPr>
              <a:t>	</a:t>
            </a:r>
            <a:r>
              <a:rPr lang="en-US" sz="1800" dirty="0" err="1" smtClean="0">
                <a:solidFill>
                  <a:schemeClr val="tx1"/>
                </a:solidFill>
              </a:rPr>
              <a:t>Konjungtivitis</a:t>
            </a:r>
            <a:r>
              <a:rPr lang="en-US" sz="1800" dirty="0">
                <a:solidFill>
                  <a:schemeClr val="tx1"/>
                </a:solidFill>
              </a:rPr>
              <a:t> </a:t>
            </a:r>
            <a:r>
              <a:rPr lang="en-US" sz="1800" dirty="0" err="1">
                <a:solidFill>
                  <a:schemeClr val="tx1"/>
                </a:solidFill>
              </a:rPr>
              <a:t>atau</a:t>
            </a:r>
            <a:r>
              <a:rPr lang="en-US" sz="1800" dirty="0">
                <a:solidFill>
                  <a:schemeClr val="tx1"/>
                </a:solidFill>
              </a:rPr>
              <a:t> </a:t>
            </a:r>
            <a:r>
              <a:rPr lang="en-US" sz="1800" dirty="0" err="1">
                <a:solidFill>
                  <a:schemeClr val="tx1"/>
                </a:solidFill>
              </a:rPr>
              <a:t>sering</a:t>
            </a:r>
            <a:r>
              <a:rPr lang="en-US" sz="1800" dirty="0">
                <a:solidFill>
                  <a:schemeClr val="tx1"/>
                </a:solidFill>
              </a:rPr>
              <a:t> </a:t>
            </a:r>
            <a:r>
              <a:rPr lang="en-US" sz="1800" dirty="0" err="1">
                <a:solidFill>
                  <a:schemeClr val="tx1"/>
                </a:solidFill>
              </a:rPr>
              <a:t>disebut</a:t>
            </a:r>
            <a:r>
              <a:rPr lang="en-US" sz="1800" dirty="0">
                <a:solidFill>
                  <a:schemeClr val="tx1"/>
                </a:solidFill>
              </a:rPr>
              <a:t> </a:t>
            </a:r>
            <a:r>
              <a:rPr lang="en-US" sz="1800" i="1" dirty="0">
                <a:solidFill>
                  <a:schemeClr val="tx1"/>
                </a:solidFill>
              </a:rPr>
              <a:t>pink-eye</a:t>
            </a:r>
            <a:r>
              <a:rPr lang="en-US" sz="1800" dirty="0">
                <a:solidFill>
                  <a:schemeClr val="tx1"/>
                </a:solidFill>
              </a:rPr>
              <a:t> </a:t>
            </a:r>
            <a:r>
              <a:rPr lang="en-US" sz="1800" dirty="0" err="1">
                <a:solidFill>
                  <a:schemeClr val="tx1"/>
                </a:solidFill>
              </a:rPr>
              <a:t>merupakan</a:t>
            </a:r>
            <a:r>
              <a:rPr lang="en-US" sz="1800" dirty="0">
                <a:solidFill>
                  <a:schemeClr val="tx1"/>
                </a:solidFill>
              </a:rPr>
              <a:t> </a:t>
            </a:r>
            <a:r>
              <a:rPr lang="en-US" sz="1800" dirty="0" err="1">
                <a:solidFill>
                  <a:schemeClr val="tx1"/>
                </a:solidFill>
              </a:rPr>
              <a:t>kelainan</a:t>
            </a:r>
            <a:r>
              <a:rPr lang="en-US" sz="1800" dirty="0">
                <a:solidFill>
                  <a:schemeClr val="tx1"/>
                </a:solidFill>
              </a:rPr>
              <a:t> </a:t>
            </a:r>
            <a:r>
              <a:rPr lang="en-US" sz="1800" dirty="0" err="1">
                <a:solidFill>
                  <a:schemeClr val="tx1"/>
                </a:solidFill>
              </a:rPr>
              <a:t>mata</a:t>
            </a:r>
            <a:r>
              <a:rPr lang="en-US" sz="1800" dirty="0">
                <a:solidFill>
                  <a:schemeClr val="tx1"/>
                </a:solidFill>
              </a:rPr>
              <a:t> yang </a:t>
            </a:r>
            <a:r>
              <a:rPr lang="en-US" sz="1800" dirty="0" err="1">
                <a:solidFill>
                  <a:schemeClr val="tx1"/>
                </a:solidFill>
              </a:rPr>
              <a:t>terjadi</a:t>
            </a:r>
            <a:r>
              <a:rPr lang="en-US" sz="1800" dirty="0">
                <a:solidFill>
                  <a:schemeClr val="tx1"/>
                </a:solidFill>
              </a:rPr>
              <a:t> </a:t>
            </a:r>
            <a:r>
              <a:rPr lang="en-US" sz="1800" dirty="0" err="1">
                <a:solidFill>
                  <a:schemeClr val="tx1"/>
                </a:solidFill>
              </a:rPr>
              <a:t>karena</a:t>
            </a:r>
            <a:r>
              <a:rPr lang="en-US" sz="1800" dirty="0">
                <a:solidFill>
                  <a:schemeClr val="tx1"/>
                </a:solidFill>
              </a:rPr>
              <a:t> </a:t>
            </a:r>
            <a:r>
              <a:rPr lang="en-US" sz="1800" dirty="0" err="1">
                <a:solidFill>
                  <a:schemeClr val="tx1"/>
                </a:solidFill>
              </a:rPr>
              <a:t>peradangan</a:t>
            </a:r>
            <a:r>
              <a:rPr lang="en-US" sz="1800" dirty="0">
                <a:solidFill>
                  <a:schemeClr val="tx1"/>
                </a:solidFill>
              </a:rPr>
              <a:t> </a:t>
            </a:r>
            <a:r>
              <a:rPr lang="en-US" sz="1800" dirty="0" err="1">
                <a:solidFill>
                  <a:schemeClr val="tx1"/>
                </a:solidFill>
              </a:rPr>
              <a:t>pada</a:t>
            </a:r>
            <a:r>
              <a:rPr lang="en-US" sz="1800" dirty="0">
                <a:solidFill>
                  <a:schemeClr val="tx1"/>
                </a:solidFill>
              </a:rPr>
              <a:t> </a:t>
            </a:r>
            <a:r>
              <a:rPr lang="en-US" sz="1800" dirty="0" err="1">
                <a:solidFill>
                  <a:schemeClr val="tx1"/>
                </a:solidFill>
              </a:rPr>
              <a:t>konjungtiva</a:t>
            </a:r>
            <a:r>
              <a:rPr lang="en-US" sz="1800" dirty="0">
                <a:solidFill>
                  <a:schemeClr val="tx1"/>
                </a:solidFill>
              </a:rPr>
              <a:t> (</a:t>
            </a:r>
            <a:r>
              <a:rPr lang="en-US" sz="1800" dirty="0" err="1">
                <a:solidFill>
                  <a:schemeClr val="tx1"/>
                </a:solidFill>
              </a:rPr>
              <a:t>selaput</a:t>
            </a:r>
            <a:r>
              <a:rPr lang="en-US" sz="1800" dirty="0">
                <a:solidFill>
                  <a:schemeClr val="tx1"/>
                </a:solidFill>
              </a:rPr>
              <a:t> tipis yang </a:t>
            </a:r>
            <a:r>
              <a:rPr lang="en-US" sz="1800" dirty="0" err="1">
                <a:solidFill>
                  <a:schemeClr val="tx1"/>
                </a:solidFill>
              </a:rPr>
              <a:t>melapisi</a:t>
            </a:r>
            <a:r>
              <a:rPr lang="en-US" sz="1800" dirty="0">
                <a:solidFill>
                  <a:schemeClr val="tx1"/>
                </a:solidFill>
              </a:rPr>
              <a:t> bola </a:t>
            </a:r>
            <a:r>
              <a:rPr lang="en-US" sz="1800" dirty="0" err="1">
                <a:solidFill>
                  <a:schemeClr val="tx1"/>
                </a:solidFill>
              </a:rPr>
              <a:t>mata</a:t>
            </a:r>
            <a:r>
              <a:rPr lang="en-US" sz="1800" dirty="0">
                <a:solidFill>
                  <a:schemeClr val="tx1"/>
                </a:solidFill>
              </a:rPr>
              <a:t> </a:t>
            </a:r>
            <a:r>
              <a:rPr lang="en-US" sz="1800" dirty="0" err="1">
                <a:solidFill>
                  <a:schemeClr val="tx1"/>
                </a:solidFill>
              </a:rPr>
              <a:t>dan</a:t>
            </a:r>
            <a:r>
              <a:rPr lang="en-US" sz="1800" dirty="0">
                <a:solidFill>
                  <a:schemeClr val="tx1"/>
                </a:solidFill>
              </a:rPr>
              <a:t> </a:t>
            </a:r>
            <a:r>
              <a:rPr lang="en-US" sz="1800" dirty="0" err="1">
                <a:solidFill>
                  <a:schemeClr val="tx1"/>
                </a:solidFill>
              </a:rPr>
              <a:t>kelopak</a:t>
            </a:r>
            <a:r>
              <a:rPr lang="en-US" sz="1800" dirty="0">
                <a:solidFill>
                  <a:schemeClr val="tx1"/>
                </a:solidFill>
              </a:rPr>
              <a:t> </a:t>
            </a:r>
            <a:r>
              <a:rPr lang="en-US" sz="1800" dirty="0" err="1">
                <a:solidFill>
                  <a:schemeClr val="tx1"/>
                </a:solidFill>
              </a:rPr>
              <a:t>mata</a:t>
            </a:r>
            <a:r>
              <a:rPr lang="en-US" sz="1800" dirty="0">
                <a:solidFill>
                  <a:schemeClr val="tx1"/>
                </a:solidFill>
              </a:rPr>
              <a:t> </a:t>
            </a:r>
            <a:r>
              <a:rPr lang="en-US" sz="1800" dirty="0" err="1">
                <a:solidFill>
                  <a:schemeClr val="tx1"/>
                </a:solidFill>
              </a:rPr>
              <a:t>bagian</a:t>
            </a:r>
            <a:r>
              <a:rPr lang="en-US" sz="1800" dirty="0">
                <a:solidFill>
                  <a:schemeClr val="tx1"/>
                </a:solidFill>
              </a:rPr>
              <a:t> </a:t>
            </a:r>
            <a:r>
              <a:rPr lang="en-US" sz="1800" dirty="0" err="1">
                <a:solidFill>
                  <a:schemeClr val="tx1"/>
                </a:solidFill>
              </a:rPr>
              <a:t>dalam</a:t>
            </a:r>
            <a:r>
              <a:rPr lang="en-US" sz="1800" dirty="0">
                <a:solidFill>
                  <a:schemeClr val="tx1"/>
                </a:solidFill>
              </a:rPr>
              <a:t>).</a:t>
            </a:r>
            <a:br>
              <a:rPr lang="en-US" sz="1800" dirty="0">
                <a:solidFill>
                  <a:schemeClr val="tx1"/>
                </a:solidFill>
              </a:rPr>
            </a:br>
            <a:r>
              <a:rPr lang="en-US" sz="1800" dirty="0" smtClean="0">
                <a:solidFill>
                  <a:schemeClr val="tx1"/>
                </a:solidFill>
              </a:rPr>
              <a:t>	</a:t>
            </a:r>
            <a:r>
              <a:rPr lang="en-US" sz="1800" dirty="0" err="1" smtClean="0">
                <a:solidFill>
                  <a:schemeClr val="tx1"/>
                </a:solidFill>
              </a:rPr>
              <a:t>Kondisi</a:t>
            </a:r>
            <a:r>
              <a:rPr lang="en-US" sz="1800" dirty="0" smtClean="0">
                <a:solidFill>
                  <a:schemeClr val="tx1"/>
                </a:solidFill>
              </a:rPr>
              <a:t> </a:t>
            </a:r>
            <a:r>
              <a:rPr lang="en-US" sz="1800" dirty="0" err="1">
                <a:solidFill>
                  <a:schemeClr val="tx1"/>
                </a:solidFill>
              </a:rPr>
              <a:t>ini</a:t>
            </a:r>
            <a:r>
              <a:rPr lang="en-US" sz="1800" dirty="0">
                <a:solidFill>
                  <a:schemeClr val="tx1"/>
                </a:solidFill>
              </a:rPr>
              <a:t> </a:t>
            </a:r>
            <a:r>
              <a:rPr lang="en-US" sz="1800" dirty="0" err="1">
                <a:solidFill>
                  <a:schemeClr val="tx1"/>
                </a:solidFill>
              </a:rPr>
              <a:t>biasanya</a:t>
            </a:r>
            <a:r>
              <a:rPr lang="en-US" sz="1800" dirty="0">
                <a:solidFill>
                  <a:schemeClr val="tx1"/>
                </a:solidFill>
              </a:rPr>
              <a:t> </a:t>
            </a:r>
            <a:r>
              <a:rPr lang="en-US" sz="1800" dirty="0" err="1">
                <a:solidFill>
                  <a:schemeClr val="tx1"/>
                </a:solidFill>
              </a:rPr>
              <a:t>disebabkan</a:t>
            </a:r>
            <a:r>
              <a:rPr lang="en-US" sz="1800" dirty="0">
                <a:solidFill>
                  <a:schemeClr val="tx1"/>
                </a:solidFill>
              </a:rPr>
              <a:t> </a:t>
            </a:r>
            <a:r>
              <a:rPr lang="en-US" sz="1800" dirty="0" err="1">
                <a:solidFill>
                  <a:schemeClr val="tx1"/>
                </a:solidFill>
              </a:rPr>
              <a:t>oleh</a:t>
            </a:r>
            <a:r>
              <a:rPr lang="en-US" sz="1800" dirty="0">
                <a:solidFill>
                  <a:schemeClr val="tx1"/>
                </a:solidFill>
              </a:rPr>
              <a:t> </a:t>
            </a:r>
            <a:r>
              <a:rPr lang="en-US" sz="1800" dirty="0" err="1">
                <a:solidFill>
                  <a:schemeClr val="tx1"/>
                </a:solidFill>
              </a:rPr>
              <a:t>bakteri</a:t>
            </a:r>
            <a:r>
              <a:rPr lang="en-US" sz="1800" dirty="0">
                <a:solidFill>
                  <a:schemeClr val="tx1"/>
                </a:solidFill>
              </a:rPr>
              <a:t>, virus, </a:t>
            </a:r>
            <a:r>
              <a:rPr lang="en-US" sz="1800" dirty="0" err="1">
                <a:solidFill>
                  <a:schemeClr val="tx1"/>
                </a:solidFill>
              </a:rPr>
              <a:t>alergi</a:t>
            </a:r>
            <a:r>
              <a:rPr lang="en-US" sz="1800" dirty="0">
                <a:solidFill>
                  <a:schemeClr val="tx1"/>
                </a:solidFill>
              </a:rPr>
              <a:t>, </a:t>
            </a:r>
            <a:r>
              <a:rPr lang="en-US" sz="1800" dirty="0" err="1">
                <a:solidFill>
                  <a:schemeClr val="tx1"/>
                </a:solidFill>
              </a:rPr>
              <a:t>hingga</a:t>
            </a:r>
            <a:r>
              <a:rPr lang="en-US" sz="1800" dirty="0">
                <a:solidFill>
                  <a:schemeClr val="tx1"/>
                </a:solidFill>
              </a:rPr>
              <a:t> </a:t>
            </a:r>
            <a:r>
              <a:rPr lang="en-US" sz="1800" dirty="0" err="1">
                <a:solidFill>
                  <a:schemeClr val="tx1"/>
                </a:solidFill>
              </a:rPr>
              <a:t>paparan</a:t>
            </a:r>
            <a:r>
              <a:rPr lang="en-US" sz="1800" dirty="0">
                <a:solidFill>
                  <a:schemeClr val="tx1"/>
                </a:solidFill>
              </a:rPr>
              <a:t> asap </a:t>
            </a:r>
            <a:r>
              <a:rPr lang="en-US" sz="1800" dirty="0" err="1">
                <a:solidFill>
                  <a:schemeClr val="tx1"/>
                </a:solidFill>
              </a:rPr>
              <a:t>rokok</a:t>
            </a:r>
            <a:r>
              <a:rPr lang="en-US" sz="1800" dirty="0">
                <a:solidFill>
                  <a:schemeClr val="tx1"/>
                </a:solidFill>
              </a:rPr>
              <a:t>, </a:t>
            </a:r>
            <a:r>
              <a:rPr lang="en-US" sz="1800" dirty="0" err="1">
                <a:solidFill>
                  <a:schemeClr val="tx1"/>
                </a:solidFill>
              </a:rPr>
              <a:t>debu</a:t>
            </a:r>
            <a:r>
              <a:rPr lang="en-US" sz="1800" dirty="0">
                <a:solidFill>
                  <a:schemeClr val="tx1"/>
                </a:solidFill>
              </a:rPr>
              <a:t> </a:t>
            </a:r>
            <a:r>
              <a:rPr lang="en-US" sz="1800" dirty="0" err="1">
                <a:solidFill>
                  <a:schemeClr val="tx1"/>
                </a:solidFill>
              </a:rPr>
              <a:t>atau</a:t>
            </a:r>
            <a:r>
              <a:rPr lang="en-US" sz="1800" dirty="0">
                <a:solidFill>
                  <a:schemeClr val="tx1"/>
                </a:solidFill>
              </a:rPr>
              <a:t> </a:t>
            </a:r>
            <a:r>
              <a:rPr lang="en-US" sz="1800" dirty="0" err="1">
                <a:solidFill>
                  <a:schemeClr val="tx1"/>
                </a:solidFill>
              </a:rPr>
              <a:t>barang</a:t>
            </a:r>
            <a:r>
              <a:rPr lang="en-US" sz="1800" dirty="0">
                <a:solidFill>
                  <a:schemeClr val="tx1"/>
                </a:solidFill>
              </a:rPr>
              <a:t> </a:t>
            </a:r>
            <a:r>
              <a:rPr lang="en-US" sz="1800" dirty="0" err="1">
                <a:solidFill>
                  <a:schemeClr val="tx1"/>
                </a:solidFill>
              </a:rPr>
              <a:t>kosmetik</a:t>
            </a:r>
            <a:r>
              <a:rPr lang="en-US" sz="1800" dirty="0">
                <a:solidFill>
                  <a:schemeClr val="tx1"/>
                </a:solidFill>
              </a:rPr>
              <a:t> </a:t>
            </a:r>
            <a:r>
              <a:rPr lang="en-US" sz="1800" dirty="0" err="1">
                <a:solidFill>
                  <a:schemeClr val="tx1"/>
                </a:solidFill>
              </a:rPr>
              <a:t>tertentu</a:t>
            </a:r>
            <a:r>
              <a:rPr lang="en-US" sz="1800" dirty="0">
                <a:solidFill>
                  <a:schemeClr val="tx1"/>
                </a:solidFill>
              </a:rPr>
              <a:t>. </a:t>
            </a:r>
            <a:r>
              <a:rPr lang="en-US" sz="1800" dirty="0" err="1">
                <a:solidFill>
                  <a:schemeClr val="tx1"/>
                </a:solidFill>
              </a:rPr>
              <a:t>Oleh</a:t>
            </a:r>
            <a:r>
              <a:rPr lang="en-US" sz="1800" dirty="0">
                <a:solidFill>
                  <a:schemeClr val="tx1"/>
                </a:solidFill>
              </a:rPr>
              <a:t> </a:t>
            </a:r>
            <a:r>
              <a:rPr lang="en-US" sz="1800" dirty="0" err="1">
                <a:solidFill>
                  <a:schemeClr val="tx1"/>
                </a:solidFill>
              </a:rPr>
              <a:t>karena</a:t>
            </a:r>
            <a:r>
              <a:rPr lang="en-US" sz="1800" dirty="0">
                <a:solidFill>
                  <a:schemeClr val="tx1"/>
                </a:solidFill>
              </a:rPr>
              <a:t> </a:t>
            </a:r>
            <a:r>
              <a:rPr lang="en-US" sz="1800" dirty="0" err="1">
                <a:solidFill>
                  <a:schemeClr val="tx1"/>
                </a:solidFill>
              </a:rPr>
              <a:t>itu</a:t>
            </a:r>
            <a:r>
              <a:rPr lang="en-US" sz="1800" dirty="0">
                <a:solidFill>
                  <a:schemeClr val="tx1"/>
                </a:solidFill>
              </a:rPr>
              <a:t>, </a:t>
            </a:r>
            <a:r>
              <a:rPr lang="en-US" sz="1800" dirty="0" err="1">
                <a:solidFill>
                  <a:schemeClr val="tx1"/>
                </a:solidFill>
              </a:rPr>
              <a:t>biasakan</a:t>
            </a:r>
            <a:r>
              <a:rPr lang="en-US" sz="1800" dirty="0">
                <a:solidFill>
                  <a:schemeClr val="tx1"/>
                </a:solidFill>
              </a:rPr>
              <a:t> </a:t>
            </a:r>
            <a:r>
              <a:rPr lang="en-US" sz="1800" dirty="0" err="1">
                <a:solidFill>
                  <a:schemeClr val="tx1"/>
                </a:solidFill>
              </a:rPr>
              <a:t>mencuci</a:t>
            </a:r>
            <a:r>
              <a:rPr lang="en-US" sz="1800" dirty="0">
                <a:solidFill>
                  <a:schemeClr val="tx1"/>
                </a:solidFill>
              </a:rPr>
              <a:t> </a:t>
            </a:r>
            <a:r>
              <a:rPr lang="en-US" sz="1800" dirty="0" err="1">
                <a:solidFill>
                  <a:schemeClr val="tx1"/>
                </a:solidFill>
              </a:rPr>
              <a:t>tangan</a:t>
            </a:r>
            <a:r>
              <a:rPr lang="en-US" sz="1800" dirty="0">
                <a:solidFill>
                  <a:schemeClr val="tx1"/>
                </a:solidFill>
              </a:rPr>
              <a:t> </a:t>
            </a:r>
            <a:r>
              <a:rPr lang="en-US" sz="1800" dirty="0" err="1">
                <a:solidFill>
                  <a:schemeClr val="tx1"/>
                </a:solidFill>
              </a:rPr>
              <a:t>dengan</a:t>
            </a:r>
            <a:r>
              <a:rPr lang="en-US" sz="1800" dirty="0">
                <a:solidFill>
                  <a:schemeClr val="tx1"/>
                </a:solidFill>
              </a:rPr>
              <a:t> </a:t>
            </a:r>
            <a:r>
              <a:rPr lang="en-US" sz="1800" dirty="0" err="1">
                <a:solidFill>
                  <a:schemeClr val="tx1"/>
                </a:solidFill>
              </a:rPr>
              <a:t>baik</a:t>
            </a:r>
            <a:r>
              <a:rPr lang="en-US" sz="1800" dirty="0">
                <a:solidFill>
                  <a:schemeClr val="tx1"/>
                </a:solidFill>
              </a:rPr>
              <a:t> </a:t>
            </a:r>
            <a:r>
              <a:rPr lang="en-US" sz="1800" dirty="0" err="1">
                <a:solidFill>
                  <a:schemeClr val="tx1"/>
                </a:solidFill>
              </a:rPr>
              <a:t>sebagai</a:t>
            </a:r>
            <a:r>
              <a:rPr lang="en-US" sz="1800" dirty="0">
                <a:solidFill>
                  <a:schemeClr val="tx1"/>
                </a:solidFill>
              </a:rPr>
              <a:t> </a:t>
            </a:r>
            <a:r>
              <a:rPr lang="en-US" sz="1800" dirty="0" err="1">
                <a:solidFill>
                  <a:schemeClr val="tx1"/>
                </a:solidFill>
              </a:rPr>
              <a:t>salah</a:t>
            </a:r>
            <a:r>
              <a:rPr lang="en-US" sz="1800" dirty="0">
                <a:solidFill>
                  <a:schemeClr val="tx1"/>
                </a:solidFill>
              </a:rPr>
              <a:t> </a:t>
            </a:r>
            <a:r>
              <a:rPr lang="en-US" sz="1800" dirty="0" err="1">
                <a:solidFill>
                  <a:schemeClr val="tx1"/>
                </a:solidFill>
              </a:rPr>
              <a:t>satu</a:t>
            </a:r>
            <a:r>
              <a:rPr lang="en-US" sz="1800" dirty="0">
                <a:solidFill>
                  <a:schemeClr val="tx1"/>
                </a:solidFill>
              </a:rPr>
              <a:t> </a:t>
            </a:r>
            <a:r>
              <a:rPr lang="en-US" sz="1800" dirty="0" err="1">
                <a:solidFill>
                  <a:schemeClr val="tx1"/>
                </a:solidFill>
              </a:rPr>
              <a:t>pencegahan</a:t>
            </a:r>
            <a:r>
              <a:rPr lang="en-US" sz="1800" dirty="0">
                <a:solidFill>
                  <a:schemeClr val="tx1"/>
                </a:solidFill>
              </a:rPr>
              <a:t> </a:t>
            </a:r>
            <a:r>
              <a:rPr lang="en-US" sz="1800" dirty="0" err="1">
                <a:solidFill>
                  <a:schemeClr val="tx1"/>
                </a:solidFill>
              </a:rPr>
              <a:t>kelainan</a:t>
            </a:r>
            <a:r>
              <a:rPr lang="en-US" sz="1800" dirty="0">
                <a:solidFill>
                  <a:schemeClr val="tx1"/>
                </a:solidFill>
              </a:rPr>
              <a:t> </a:t>
            </a:r>
            <a:r>
              <a:rPr lang="en-US" sz="1800" dirty="0" err="1">
                <a:solidFill>
                  <a:schemeClr val="tx1"/>
                </a:solidFill>
              </a:rPr>
              <a:t>mata</a:t>
            </a:r>
            <a:r>
              <a:rPr lang="en-US" sz="1800" dirty="0">
                <a:solidFill>
                  <a:schemeClr val="tx1"/>
                </a:solidFill>
              </a:rPr>
              <a:t> </a:t>
            </a:r>
            <a:r>
              <a:rPr lang="en-US" sz="1800" dirty="0" err="1">
                <a:solidFill>
                  <a:schemeClr val="tx1"/>
                </a:solidFill>
              </a:rPr>
              <a:t>ini</a:t>
            </a:r>
            <a:r>
              <a:rPr lang="en-US" sz="1800" dirty="0">
                <a:solidFill>
                  <a:schemeClr val="tx1"/>
                </a:solidFill>
              </a:rPr>
              <a:t>.</a:t>
            </a:r>
            <a:br>
              <a:rPr lang="en-US" sz="1800" dirty="0">
                <a:solidFill>
                  <a:schemeClr val="tx1"/>
                </a:solidFill>
              </a:rPr>
            </a:br>
            <a:r>
              <a:rPr lang="en-US" sz="1800" dirty="0" smtClean="0">
                <a:solidFill>
                  <a:schemeClr val="tx1"/>
                </a:solidFill>
              </a:rPr>
              <a:t/>
            </a:r>
            <a:br>
              <a:rPr lang="en-US" sz="1800" dirty="0" smtClean="0">
                <a:solidFill>
                  <a:schemeClr val="tx1"/>
                </a:solidFill>
              </a:rPr>
            </a:br>
            <a:r>
              <a:rPr lang="en-US" sz="1800" b="1" dirty="0" smtClean="0">
                <a:solidFill>
                  <a:schemeClr val="tx1"/>
                </a:solidFill>
              </a:rPr>
              <a:t>5. </a:t>
            </a:r>
            <a:r>
              <a:rPr lang="en-US" sz="1800" b="1" dirty="0" err="1">
                <a:solidFill>
                  <a:schemeClr val="tx1"/>
                </a:solidFill>
              </a:rPr>
              <a:t>Katarak</a:t>
            </a:r>
            <a:r>
              <a:rPr lang="en-US" sz="1800" dirty="0">
                <a:solidFill>
                  <a:schemeClr val="tx1"/>
                </a:solidFill>
              </a:rPr>
              <a:t/>
            </a:r>
            <a:br>
              <a:rPr lang="en-US" sz="1800" dirty="0">
                <a:solidFill>
                  <a:schemeClr val="tx1"/>
                </a:solidFill>
              </a:rPr>
            </a:br>
            <a:r>
              <a:rPr lang="en-US" sz="1800" dirty="0" smtClean="0">
                <a:solidFill>
                  <a:schemeClr val="tx1"/>
                </a:solidFill>
              </a:rPr>
              <a:t>	</a:t>
            </a:r>
            <a:r>
              <a:rPr lang="en-US" sz="1800" dirty="0" err="1" smtClean="0">
                <a:solidFill>
                  <a:schemeClr val="tx1"/>
                </a:solidFill>
              </a:rPr>
              <a:t>Katarak</a:t>
            </a:r>
            <a:r>
              <a:rPr lang="en-US" sz="1800" dirty="0" smtClean="0">
                <a:solidFill>
                  <a:schemeClr val="tx1"/>
                </a:solidFill>
              </a:rPr>
              <a:t> </a:t>
            </a:r>
            <a:r>
              <a:rPr lang="en-US" sz="1800" dirty="0" err="1" smtClean="0">
                <a:solidFill>
                  <a:schemeClr val="tx1"/>
                </a:solidFill>
              </a:rPr>
              <a:t>merupakan</a:t>
            </a:r>
            <a:r>
              <a:rPr lang="en-US" sz="1800" dirty="0" smtClean="0">
                <a:solidFill>
                  <a:schemeClr val="tx1"/>
                </a:solidFill>
              </a:rPr>
              <a:t> </a:t>
            </a:r>
            <a:r>
              <a:rPr lang="en-US" sz="1800" dirty="0" err="1">
                <a:solidFill>
                  <a:schemeClr val="tx1"/>
                </a:solidFill>
              </a:rPr>
              <a:t>kelainan</a:t>
            </a:r>
            <a:r>
              <a:rPr lang="en-US" sz="1800" dirty="0">
                <a:solidFill>
                  <a:schemeClr val="tx1"/>
                </a:solidFill>
              </a:rPr>
              <a:t> </a:t>
            </a:r>
            <a:r>
              <a:rPr lang="en-US" sz="1800" dirty="0" err="1">
                <a:solidFill>
                  <a:schemeClr val="tx1"/>
                </a:solidFill>
              </a:rPr>
              <a:t>mata</a:t>
            </a:r>
            <a:r>
              <a:rPr lang="en-US" sz="1800" dirty="0">
                <a:solidFill>
                  <a:schemeClr val="tx1"/>
                </a:solidFill>
              </a:rPr>
              <a:t> yang </a:t>
            </a:r>
            <a:r>
              <a:rPr lang="en-US" sz="1800" dirty="0" err="1">
                <a:solidFill>
                  <a:schemeClr val="tx1"/>
                </a:solidFill>
              </a:rPr>
              <a:t>terjadi</a:t>
            </a:r>
            <a:r>
              <a:rPr lang="en-US" sz="1800" dirty="0">
                <a:solidFill>
                  <a:schemeClr val="tx1"/>
                </a:solidFill>
              </a:rPr>
              <a:t> </a:t>
            </a:r>
            <a:r>
              <a:rPr lang="en-US" sz="1800" dirty="0" err="1">
                <a:solidFill>
                  <a:schemeClr val="tx1"/>
                </a:solidFill>
              </a:rPr>
              <a:t>akibat</a:t>
            </a:r>
            <a:r>
              <a:rPr lang="en-US" sz="1800" dirty="0">
                <a:solidFill>
                  <a:schemeClr val="tx1"/>
                </a:solidFill>
              </a:rPr>
              <a:t> </a:t>
            </a:r>
            <a:r>
              <a:rPr lang="en-US" sz="1800" dirty="0" err="1">
                <a:solidFill>
                  <a:schemeClr val="tx1"/>
                </a:solidFill>
              </a:rPr>
              <a:t>penumpukan</a:t>
            </a:r>
            <a:r>
              <a:rPr lang="en-US" sz="1800" dirty="0">
                <a:solidFill>
                  <a:schemeClr val="tx1"/>
                </a:solidFill>
              </a:rPr>
              <a:t> protein </a:t>
            </a:r>
            <a:r>
              <a:rPr lang="en-US" sz="1800" dirty="0" err="1">
                <a:solidFill>
                  <a:schemeClr val="tx1"/>
                </a:solidFill>
              </a:rPr>
              <a:t>pada</a:t>
            </a:r>
            <a:r>
              <a:rPr lang="en-US" sz="1800" dirty="0">
                <a:solidFill>
                  <a:schemeClr val="tx1"/>
                </a:solidFill>
              </a:rPr>
              <a:t> </a:t>
            </a:r>
            <a:r>
              <a:rPr lang="en-US" sz="1800" dirty="0" err="1">
                <a:solidFill>
                  <a:schemeClr val="tx1"/>
                </a:solidFill>
              </a:rPr>
              <a:t>lensa</a:t>
            </a:r>
            <a:r>
              <a:rPr lang="en-US" sz="1800" dirty="0">
                <a:solidFill>
                  <a:schemeClr val="tx1"/>
                </a:solidFill>
              </a:rPr>
              <a:t> </a:t>
            </a:r>
            <a:r>
              <a:rPr lang="en-US" sz="1800" dirty="0" err="1">
                <a:solidFill>
                  <a:schemeClr val="tx1"/>
                </a:solidFill>
              </a:rPr>
              <a:t>mata</a:t>
            </a:r>
            <a:r>
              <a:rPr lang="en-US" sz="1800" dirty="0">
                <a:solidFill>
                  <a:schemeClr val="tx1"/>
                </a:solidFill>
              </a:rPr>
              <a:t>, </a:t>
            </a:r>
            <a:r>
              <a:rPr lang="en-US" sz="1800" dirty="0" err="1">
                <a:solidFill>
                  <a:schemeClr val="tx1"/>
                </a:solidFill>
              </a:rPr>
              <a:t>sehingga</a:t>
            </a:r>
            <a:r>
              <a:rPr lang="en-US" sz="1800" dirty="0">
                <a:solidFill>
                  <a:schemeClr val="tx1"/>
                </a:solidFill>
              </a:rPr>
              <a:t> </a:t>
            </a:r>
            <a:r>
              <a:rPr lang="en-US" sz="1800" dirty="0" err="1">
                <a:solidFill>
                  <a:schemeClr val="tx1"/>
                </a:solidFill>
              </a:rPr>
              <a:t>menjadikan</a:t>
            </a:r>
            <a:r>
              <a:rPr lang="en-US" sz="1800" dirty="0">
                <a:solidFill>
                  <a:schemeClr val="tx1"/>
                </a:solidFill>
              </a:rPr>
              <a:t> </a:t>
            </a:r>
            <a:r>
              <a:rPr lang="en-US" sz="1800" dirty="0" err="1">
                <a:solidFill>
                  <a:schemeClr val="tx1"/>
                </a:solidFill>
              </a:rPr>
              <a:t>penglihatan</a:t>
            </a:r>
            <a:r>
              <a:rPr lang="en-US" sz="1800" dirty="0">
                <a:solidFill>
                  <a:schemeClr val="tx1"/>
                </a:solidFill>
              </a:rPr>
              <a:t> </a:t>
            </a:r>
            <a:r>
              <a:rPr lang="en-US" sz="1800" dirty="0" err="1">
                <a:solidFill>
                  <a:schemeClr val="tx1"/>
                </a:solidFill>
              </a:rPr>
              <a:t>samar</a:t>
            </a:r>
            <a:r>
              <a:rPr lang="en-US" sz="1800" dirty="0">
                <a:solidFill>
                  <a:schemeClr val="tx1"/>
                </a:solidFill>
              </a:rPr>
              <a:t>. </a:t>
            </a:r>
            <a:r>
              <a:rPr lang="en-US" sz="1800" dirty="0" err="1">
                <a:solidFill>
                  <a:schemeClr val="tx1"/>
                </a:solidFill>
              </a:rPr>
              <a:t>Jenis</a:t>
            </a:r>
            <a:r>
              <a:rPr lang="en-US" sz="1800" dirty="0">
                <a:solidFill>
                  <a:schemeClr val="tx1"/>
                </a:solidFill>
              </a:rPr>
              <a:t> </a:t>
            </a:r>
            <a:r>
              <a:rPr lang="en-US" sz="1800" dirty="0" err="1">
                <a:solidFill>
                  <a:schemeClr val="tx1"/>
                </a:solidFill>
              </a:rPr>
              <a:t>katarak</a:t>
            </a:r>
            <a:r>
              <a:rPr lang="en-US" sz="1800" dirty="0">
                <a:solidFill>
                  <a:schemeClr val="tx1"/>
                </a:solidFill>
              </a:rPr>
              <a:t> yang paling </a:t>
            </a:r>
            <a:r>
              <a:rPr lang="en-US" sz="1800" dirty="0" err="1">
                <a:solidFill>
                  <a:schemeClr val="tx1"/>
                </a:solidFill>
              </a:rPr>
              <a:t>sering</a:t>
            </a:r>
            <a:r>
              <a:rPr lang="en-US" sz="1800" dirty="0">
                <a:solidFill>
                  <a:schemeClr val="tx1"/>
                </a:solidFill>
              </a:rPr>
              <a:t> </a:t>
            </a:r>
            <a:r>
              <a:rPr lang="en-US" sz="1800" dirty="0" err="1">
                <a:solidFill>
                  <a:schemeClr val="tx1"/>
                </a:solidFill>
              </a:rPr>
              <a:t>terjadi</a:t>
            </a:r>
            <a:r>
              <a:rPr lang="en-US" sz="1800" dirty="0">
                <a:solidFill>
                  <a:schemeClr val="tx1"/>
                </a:solidFill>
              </a:rPr>
              <a:t> </a:t>
            </a:r>
            <a:r>
              <a:rPr lang="en-US" sz="1800" dirty="0" err="1">
                <a:solidFill>
                  <a:schemeClr val="tx1"/>
                </a:solidFill>
              </a:rPr>
              <a:t>adalah</a:t>
            </a:r>
            <a:r>
              <a:rPr lang="en-US" sz="1800" dirty="0">
                <a:solidFill>
                  <a:schemeClr val="tx1"/>
                </a:solidFill>
              </a:rPr>
              <a:t> </a:t>
            </a:r>
            <a:r>
              <a:rPr lang="en-US" sz="1800" dirty="0" err="1">
                <a:solidFill>
                  <a:schemeClr val="tx1"/>
                </a:solidFill>
              </a:rPr>
              <a:t>katarak</a:t>
            </a:r>
            <a:r>
              <a:rPr lang="en-US" sz="1800" dirty="0">
                <a:solidFill>
                  <a:schemeClr val="tx1"/>
                </a:solidFill>
              </a:rPr>
              <a:t> </a:t>
            </a:r>
            <a:r>
              <a:rPr lang="en-US" sz="1800" dirty="0" err="1">
                <a:solidFill>
                  <a:schemeClr val="tx1"/>
                </a:solidFill>
              </a:rPr>
              <a:t>nuklir</a:t>
            </a:r>
            <a:r>
              <a:rPr lang="en-US" sz="1800" dirty="0">
                <a:solidFill>
                  <a:schemeClr val="tx1"/>
                </a:solidFill>
              </a:rPr>
              <a:t>.</a:t>
            </a:r>
            <a:r>
              <a:rPr lang="en-US" sz="1800" b="1" dirty="0">
                <a:solidFill>
                  <a:schemeClr val="tx1"/>
                </a:solidFill>
              </a:rPr>
              <a:t> </a:t>
            </a:r>
            <a:r>
              <a:rPr lang="en-US" sz="1800" b="1" dirty="0" smtClean="0">
                <a:solidFill>
                  <a:schemeClr val="tx1"/>
                </a:solidFill>
              </a:rPr>
              <a:t/>
            </a:r>
            <a:br>
              <a:rPr lang="en-US" sz="1800" b="1" dirty="0" smtClean="0">
                <a:solidFill>
                  <a:schemeClr val="tx1"/>
                </a:solidFill>
              </a:rPr>
            </a:br>
            <a:r>
              <a:rPr lang="en-US" sz="1800" b="1" dirty="0">
                <a:solidFill>
                  <a:schemeClr val="tx1"/>
                </a:solidFill>
              </a:rPr>
              <a:t>	</a:t>
            </a:r>
            <a:r>
              <a:rPr lang="en-US" sz="1800" dirty="0" err="1" smtClean="0">
                <a:solidFill>
                  <a:schemeClr val="tx1"/>
                </a:solidFill>
              </a:rPr>
              <a:t>Tumpukan</a:t>
            </a:r>
            <a:r>
              <a:rPr lang="en-US" sz="1800" dirty="0" smtClean="0">
                <a:solidFill>
                  <a:schemeClr val="tx1"/>
                </a:solidFill>
              </a:rPr>
              <a:t> </a:t>
            </a:r>
            <a:r>
              <a:rPr lang="en-US" sz="1800" dirty="0">
                <a:solidFill>
                  <a:schemeClr val="tx1"/>
                </a:solidFill>
              </a:rPr>
              <a:t>protein </a:t>
            </a:r>
            <a:r>
              <a:rPr lang="en-US" sz="1800" dirty="0" err="1">
                <a:solidFill>
                  <a:schemeClr val="tx1"/>
                </a:solidFill>
              </a:rPr>
              <a:t>ini</a:t>
            </a:r>
            <a:r>
              <a:rPr lang="en-US" sz="1800" dirty="0">
                <a:solidFill>
                  <a:schemeClr val="tx1"/>
                </a:solidFill>
              </a:rPr>
              <a:t> </a:t>
            </a:r>
            <a:r>
              <a:rPr lang="en-US" sz="1800" dirty="0" err="1">
                <a:solidFill>
                  <a:schemeClr val="tx1"/>
                </a:solidFill>
              </a:rPr>
              <a:t>dapat</a:t>
            </a:r>
            <a:r>
              <a:rPr lang="en-US" sz="1800" dirty="0">
                <a:solidFill>
                  <a:schemeClr val="tx1"/>
                </a:solidFill>
              </a:rPr>
              <a:t> </a:t>
            </a:r>
            <a:r>
              <a:rPr lang="en-US" sz="1800" dirty="0" err="1">
                <a:solidFill>
                  <a:schemeClr val="tx1"/>
                </a:solidFill>
              </a:rPr>
              <a:t>terjadi</a:t>
            </a:r>
            <a:r>
              <a:rPr lang="en-US" sz="1800" dirty="0">
                <a:solidFill>
                  <a:schemeClr val="tx1"/>
                </a:solidFill>
              </a:rPr>
              <a:t> </a:t>
            </a:r>
            <a:r>
              <a:rPr lang="en-US" sz="1800" dirty="0" err="1">
                <a:solidFill>
                  <a:schemeClr val="tx1"/>
                </a:solidFill>
              </a:rPr>
              <a:t>akibat</a:t>
            </a:r>
            <a:r>
              <a:rPr lang="en-US" sz="1800" dirty="0">
                <a:solidFill>
                  <a:schemeClr val="tx1"/>
                </a:solidFill>
              </a:rPr>
              <a:t> proses </a:t>
            </a:r>
            <a:r>
              <a:rPr lang="en-US" sz="1800" dirty="0" err="1">
                <a:solidFill>
                  <a:schemeClr val="tx1"/>
                </a:solidFill>
              </a:rPr>
              <a:t>penuaan</a:t>
            </a:r>
            <a:r>
              <a:rPr lang="en-US" sz="1800" dirty="0">
                <a:solidFill>
                  <a:schemeClr val="tx1"/>
                </a:solidFill>
              </a:rPr>
              <a:t>, </a:t>
            </a:r>
            <a:r>
              <a:rPr lang="en-US" sz="1800" dirty="0" err="1">
                <a:solidFill>
                  <a:schemeClr val="tx1"/>
                </a:solidFill>
              </a:rPr>
              <a:t>radiasi</a:t>
            </a:r>
            <a:r>
              <a:rPr lang="en-US" sz="1800" dirty="0">
                <a:solidFill>
                  <a:schemeClr val="tx1"/>
                </a:solidFill>
              </a:rPr>
              <a:t> </a:t>
            </a:r>
            <a:r>
              <a:rPr lang="en-US" sz="1800" dirty="0" err="1">
                <a:solidFill>
                  <a:schemeClr val="tx1"/>
                </a:solidFill>
              </a:rPr>
              <a:t>sinar</a:t>
            </a:r>
            <a:r>
              <a:rPr lang="en-US" sz="1800" dirty="0">
                <a:solidFill>
                  <a:schemeClr val="tx1"/>
                </a:solidFill>
              </a:rPr>
              <a:t> ultraviolet, diabetes, </a:t>
            </a:r>
            <a:r>
              <a:rPr lang="en-US" sz="1800" dirty="0" err="1">
                <a:solidFill>
                  <a:schemeClr val="tx1"/>
                </a:solidFill>
              </a:rPr>
              <a:t>obesitas</a:t>
            </a:r>
            <a:r>
              <a:rPr lang="en-US" sz="1800" dirty="0">
                <a:solidFill>
                  <a:schemeClr val="tx1"/>
                </a:solidFill>
              </a:rPr>
              <a:t>, </a:t>
            </a:r>
            <a:r>
              <a:rPr lang="en-US" sz="1800" dirty="0" err="1">
                <a:solidFill>
                  <a:schemeClr val="tx1"/>
                </a:solidFill>
              </a:rPr>
              <a:t>cedera</a:t>
            </a:r>
            <a:r>
              <a:rPr lang="en-US" sz="1800" dirty="0">
                <a:solidFill>
                  <a:schemeClr val="tx1"/>
                </a:solidFill>
              </a:rPr>
              <a:t> </a:t>
            </a:r>
            <a:r>
              <a:rPr lang="en-US" sz="1800" dirty="0" err="1">
                <a:solidFill>
                  <a:schemeClr val="tx1"/>
                </a:solidFill>
              </a:rPr>
              <a:t>mata</a:t>
            </a:r>
            <a:r>
              <a:rPr lang="en-US" sz="1800" dirty="0">
                <a:solidFill>
                  <a:schemeClr val="tx1"/>
                </a:solidFill>
              </a:rPr>
              <a:t>, </a:t>
            </a:r>
            <a:r>
              <a:rPr lang="en-US" sz="1800" dirty="0" err="1">
                <a:solidFill>
                  <a:schemeClr val="tx1"/>
                </a:solidFill>
              </a:rPr>
              <a:t>atau</a:t>
            </a:r>
            <a:r>
              <a:rPr lang="en-US" sz="1800" dirty="0">
                <a:solidFill>
                  <a:schemeClr val="tx1"/>
                </a:solidFill>
              </a:rPr>
              <a:t> </a:t>
            </a:r>
            <a:r>
              <a:rPr lang="en-US" sz="1800" dirty="0" err="1">
                <a:solidFill>
                  <a:schemeClr val="tx1"/>
                </a:solidFill>
              </a:rPr>
              <a:t>bisa</a:t>
            </a:r>
            <a:r>
              <a:rPr lang="en-US" sz="1800" dirty="0">
                <a:solidFill>
                  <a:schemeClr val="tx1"/>
                </a:solidFill>
              </a:rPr>
              <a:t> </a:t>
            </a:r>
            <a:r>
              <a:rPr lang="en-US" sz="1800" dirty="0" err="1">
                <a:solidFill>
                  <a:schemeClr val="tx1"/>
                </a:solidFill>
              </a:rPr>
              <a:t>juga</a:t>
            </a:r>
            <a:r>
              <a:rPr lang="en-US" sz="1800" dirty="0">
                <a:solidFill>
                  <a:schemeClr val="tx1"/>
                </a:solidFill>
              </a:rPr>
              <a:t> </a:t>
            </a:r>
            <a:r>
              <a:rPr lang="en-US" sz="1800" dirty="0" err="1">
                <a:solidFill>
                  <a:schemeClr val="tx1"/>
                </a:solidFill>
              </a:rPr>
              <a:t>faktor</a:t>
            </a:r>
            <a:r>
              <a:rPr lang="en-US" sz="1800" dirty="0">
                <a:solidFill>
                  <a:schemeClr val="tx1"/>
                </a:solidFill>
              </a:rPr>
              <a:t> </a:t>
            </a:r>
            <a:r>
              <a:rPr lang="en-US" sz="1800" dirty="0" err="1">
                <a:solidFill>
                  <a:schemeClr val="tx1"/>
                </a:solidFill>
              </a:rPr>
              <a:t>bawaan</a:t>
            </a:r>
            <a:r>
              <a:rPr lang="en-US" sz="1800" dirty="0">
                <a:solidFill>
                  <a:schemeClr val="tx1"/>
                </a:solidFill>
              </a:rPr>
              <a:t> </a:t>
            </a:r>
            <a:r>
              <a:rPr lang="en-US" sz="1800" dirty="0" err="1">
                <a:solidFill>
                  <a:schemeClr val="tx1"/>
                </a:solidFill>
              </a:rPr>
              <a:t>dari</a:t>
            </a:r>
            <a:r>
              <a:rPr lang="en-US" sz="1800" dirty="0">
                <a:solidFill>
                  <a:schemeClr val="tx1"/>
                </a:solidFill>
              </a:rPr>
              <a:t> </a:t>
            </a:r>
            <a:r>
              <a:rPr lang="en-US" sz="1800" dirty="0" err="1">
                <a:solidFill>
                  <a:schemeClr val="tx1"/>
                </a:solidFill>
              </a:rPr>
              <a:t>lahir</a:t>
            </a:r>
            <a:r>
              <a:rPr lang="en-US" sz="1800" dirty="0">
                <a:solidFill>
                  <a:schemeClr val="tx1"/>
                </a:solidFill>
              </a:rPr>
              <a:t>. </a:t>
            </a:r>
            <a:br>
              <a:rPr lang="en-US" sz="1800" dirty="0">
                <a:solidFill>
                  <a:schemeClr val="tx1"/>
                </a:solidFill>
              </a:rPr>
            </a:br>
            <a:endParaRPr lang="en-US" sz="1800" dirty="0">
              <a:solidFill>
                <a:schemeClr val="tx1"/>
              </a:solidFill>
            </a:endParaRPr>
          </a:p>
        </p:txBody>
      </p:sp>
    </p:spTree>
    <p:extLst>
      <p:ext uri="{BB962C8B-B14F-4D97-AF65-F5344CB8AC3E}">
        <p14:creationId xmlns:p14="http://schemas.microsoft.com/office/powerpoint/2010/main" val="9158784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0884" y="0"/>
            <a:ext cx="8915399" cy="1238632"/>
          </a:xfrm>
        </p:spPr>
        <p:txBody>
          <a:bodyPr>
            <a:normAutofit/>
          </a:bodyPr>
          <a:lstStyle/>
          <a:p>
            <a:r>
              <a:rPr lang="en-US" sz="3000" dirty="0" err="1"/>
              <a:t>Permasalaha</a:t>
            </a:r>
            <a:r>
              <a:rPr lang="en-US" sz="3000" dirty="0"/>
              <a:t> </a:t>
            </a:r>
            <a:r>
              <a:rPr lang="en-US" sz="3000" dirty="0" err="1"/>
              <a:t>Atau</a:t>
            </a:r>
            <a:r>
              <a:rPr lang="en-US" sz="3000" dirty="0"/>
              <a:t> </a:t>
            </a:r>
            <a:r>
              <a:rPr lang="en-US" sz="3000" dirty="0" err="1"/>
              <a:t>Penyakit</a:t>
            </a:r>
            <a:r>
              <a:rPr lang="en-US" sz="3000" dirty="0"/>
              <a:t> </a:t>
            </a:r>
            <a:r>
              <a:rPr lang="en-US" sz="3000" dirty="0" err="1"/>
              <a:t>Tentang</a:t>
            </a:r>
            <a:r>
              <a:rPr lang="en-US" sz="3000" dirty="0"/>
              <a:t> </a:t>
            </a:r>
            <a:r>
              <a:rPr lang="en-US" sz="3000" dirty="0" err="1"/>
              <a:t>Indra</a:t>
            </a:r>
            <a:r>
              <a:rPr lang="en-US" sz="3000" dirty="0"/>
              <a:t> </a:t>
            </a:r>
            <a:r>
              <a:rPr lang="en-US" sz="3000" dirty="0" err="1" smtClean="0"/>
              <a:t>Pendengaran</a:t>
            </a:r>
            <a:endParaRPr lang="en-US" sz="3000" dirty="0"/>
          </a:p>
        </p:txBody>
      </p:sp>
      <p:sp>
        <p:nvSpPr>
          <p:cNvPr id="3" name="Text Placeholder 2"/>
          <p:cNvSpPr>
            <a:spLocks noGrp="1"/>
          </p:cNvSpPr>
          <p:nvPr>
            <p:ph type="body" idx="1"/>
          </p:nvPr>
        </p:nvSpPr>
        <p:spPr>
          <a:xfrm>
            <a:off x="2810884" y="1510144"/>
            <a:ext cx="8915399" cy="5153891"/>
          </a:xfrm>
        </p:spPr>
        <p:txBody>
          <a:bodyPr/>
          <a:lstStyle/>
          <a:p>
            <a:r>
              <a:rPr lang="en-US" b="1" dirty="0" smtClean="0"/>
              <a:t>	</a:t>
            </a:r>
            <a:r>
              <a:rPr lang="en-US" dirty="0" err="1" smtClean="0"/>
              <a:t>Gangguan</a:t>
            </a:r>
            <a:r>
              <a:rPr lang="en-US" dirty="0" smtClean="0"/>
              <a:t> </a:t>
            </a:r>
            <a:r>
              <a:rPr lang="en-US" dirty="0" err="1"/>
              <a:t>pada</a:t>
            </a:r>
            <a:r>
              <a:rPr lang="en-US" dirty="0"/>
              <a:t> </a:t>
            </a:r>
            <a:r>
              <a:rPr lang="en-US" dirty="0" err="1"/>
              <a:t>telinga</a:t>
            </a:r>
            <a:r>
              <a:rPr lang="en-US" dirty="0"/>
              <a:t> </a:t>
            </a:r>
            <a:r>
              <a:rPr lang="en-US" dirty="0" err="1"/>
              <a:t>dapat</a:t>
            </a:r>
            <a:r>
              <a:rPr lang="en-US" dirty="0"/>
              <a:t> </a:t>
            </a:r>
            <a:r>
              <a:rPr lang="en-US" dirty="0" err="1"/>
              <a:t>dialami</a:t>
            </a:r>
            <a:r>
              <a:rPr lang="en-US" dirty="0"/>
              <a:t> </a:t>
            </a:r>
            <a:r>
              <a:rPr lang="en-US" dirty="0" err="1"/>
              <a:t>oleh</a:t>
            </a:r>
            <a:r>
              <a:rPr lang="en-US" dirty="0"/>
              <a:t> </a:t>
            </a:r>
            <a:r>
              <a:rPr lang="en-US" dirty="0" err="1"/>
              <a:t>semua</a:t>
            </a:r>
            <a:r>
              <a:rPr lang="en-US" dirty="0"/>
              <a:t> orang, </a:t>
            </a:r>
            <a:r>
              <a:rPr lang="en-US" dirty="0" err="1"/>
              <a:t>baik</a:t>
            </a:r>
            <a:r>
              <a:rPr lang="en-US" dirty="0"/>
              <a:t> </a:t>
            </a:r>
            <a:r>
              <a:rPr lang="en-US" dirty="0" err="1"/>
              <a:t>anak-anak</a:t>
            </a:r>
            <a:r>
              <a:rPr lang="en-US" dirty="0"/>
              <a:t> </a:t>
            </a:r>
            <a:r>
              <a:rPr lang="en-US" dirty="0" err="1"/>
              <a:t>maupun</a:t>
            </a:r>
            <a:r>
              <a:rPr lang="en-US" dirty="0"/>
              <a:t> orang </a:t>
            </a:r>
            <a:r>
              <a:rPr lang="en-US" dirty="0" err="1"/>
              <a:t>dewasa</a:t>
            </a:r>
            <a:r>
              <a:rPr lang="en-US" dirty="0"/>
              <a:t>. </a:t>
            </a:r>
            <a:r>
              <a:rPr lang="en-US" dirty="0" err="1"/>
              <a:t>Tidak</a:t>
            </a:r>
            <a:r>
              <a:rPr lang="en-US" dirty="0"/>
              <a:t> </a:t>
            </a:r>
            <a:r>
              <a:rPr lang="en-US" dirty="0" err="1"/>
              <a:t>hanya</a:t>
            </a:r>
            <a:r>
              <a:rPr lang="en-US" dirty="0"/>
              <a:t> </a:t>
            </a:r>
            <a:r>
              <a:rPr lang="en-US" dirty="0" err="1"/>
              <a:t>membuat</a:t>
            </a:r>
            <a:r>
              <a:rPr lang="en-US" dirty="0"/>
              <a:t> </a:t>
            </a:r>
            <a:r>
              <a:rPr lang="en-US" dirty="0" err="1"/>
              <a:t>telinga</a:t>
            </a:r>
            <a:r>
              <a:rPr lang="en-US" dirty="0"/>
              <a:t> </a:t>
            </a:r>
            <a:r>
              <a:rPr lang="en-US" dirty="0" err="1"/>
              <a:t>terasa</a:t>
            </a:r>
            <a:r>
              <a:rPr lang="en-US" dirty="0"/>
              <a:t> </a:t>
            </a:r>
            <a:r>
              <a:rPr lang="en-US" dirty="0" err="1"/>
              <a:t>sakit</a:t>
            </a:r>
            <a:r>
              <a:rPr lang="en-US" dirty="0"/>
              <a:t>, </a:t>
            </a:r>
            <a:r>
              <a:rPr lang="en-US" dirty="0" err="1"/>
              <a:t>kondisi</a:t>
            </a:r>
            <a:r>
              <a:rPr lang="en-US" dirty="0"/>
              <a:t> </a:t>
            </a:r>
            <a:r>
              <a:rPr lang="en-US" dirty="0" err="1"/>
              <a:t>ini</a:t>
            </a:r>
            <a:r>
              <a:rPr lang="en-US" dirty="0"/>
              <a:t> </a:t>
            </a:r>
            <a:r>
              <a:rPr lang="en-US" dirty="0" err="1"/>
              <a:t>juga</a:t>
            </a:r>
            <a:r>
              <a:rPr lang="en-US" dirty="0"/>
              <a:t> </a:t>
            </a:r>
            <a:r>
              <a:rPr lang="en-US" dirty="0" err="1"/>
              <a:t>dapat</a:t>
            </a:r>
            <a:r>
              <a:rPr lang="en-US" dirty="0"/>
              <a:t> </a:t>
            </a:r>
            <a:r>
              <a:rPr lang="en-US" dirty="0" err="1"/>
              <a:t>menyebabkan</a:t>
            </a:r>
            <a:r>
              <a:rPr lang="en-US" dirty="0"/>
              <a:t> </a:t>
            </a:r>
            <a:r>
              <a:rPr lang="en-US" dirty="0" err="1"/>
              <a:t>penderitanya</a:t>
            </a:r>
            <a:r>
              <a:rPr lang="en-US" dirty="0"/>
              <a:t> </a:t>
            </a:r>
            <a:r>
              <a:rPr lang="en-US" dirty="0" err="1"/>
              <a:t>kehilangan</a:t>
            </a:r>
            <a:r>
              <a:rPr lang="en-US" dirty="0"/>
              <a:t> </a:t>
            </a:r>
            <a:r>
              <a:rPr lang="en-US" dirty="0" err="1"/>
              <a:t>pendengaran</a:t>
            </a:r>
            <a:r>
              <a:rPr lang="en-US" dirty="0"/>
              <a:t>. </a:t>
            </a:r>
            <a:r>
              <a:rPr lang="en-US" dirty="0" err="1"/>
              <a:t>Namun</a:t>
            </a:r>
            <a:r>
              <a:rPr lang="en-US" dirty="0"/>
              <a:t>, </a:t>
            </a:r>
            <a:r>
              <a:rPr lang="en-US" dirty="0" err="1"/>
              <a:t>dengan</a:t>
            </a:r>
            <a:r>
              <a:rPr lang="en-US" dirty="0"/>
              <a:t> </a:t>
            </a:r>
            <a:r>
              <a:rPr lang="en-US" dirty="0" err="1"/>
              <a:t>penanganan</a:t>
            </a:r>
            <a:r>
              <a:rPr lang="en-US" dirty="0"/>
              <a:t> yang </a:t>
            </a:r>
            <a:r>
              <a:rPr lang="en-US" dirty="0" err="1"/>
              <a:t>tepat</a:t>
            </a:r>
            <a:r>
              <a:rPr lang="en-US" dirty="0"/>
              <a:t>, </a:t>
            </a:r>
            <a:r>
              <a:rPr lang="en-US" dirty="0" err="1"/>
              <a:t>gangguan</a:t>
            </a:r>
            <a:r>
              <a:rPr lang="en-US" dirty="0"/>
              <a:t> </a:t>
            </a:r>
            <a:r>
              <a:rPr lang="en-US" dirty="0" err="1"/>
              <a:t>telinga</a:t>
            </a:r>
            <a:r>
              <a:rPr lang="en-US" dirty="0"/>
              <a:t> </a:t>
            </a:r>
            <a:r>
              <a:rPr lang="en-US" dirty="0" err="1"/>
              <a:t>bisa</a:t>
            </a:r>
            <a:r>
              <a:rPr lang="en-US" dirty="0"/>
              <a:t> </a:t>
            </a:r>
            <a:r>
              <a:rPr lang="en-US" dirty="0" err="1"/>
              <a:t>disembuhkan</a:t>
            </a:r>
            <a:r>
              <a:rPr lang="en-US" dirty="0"/>
              <a:t>.</a:t>
            </a:r>
          </a:p>
          <a:p>
            <a:r>
              <a:rPr lang="en-US" dirty="0" smtClean="0"/>
              <a:t>	</a:t>
            </a:r>
            <a:r>
              <a:rPr lang="en-US" dirty="0" err="1" smtClean="0"/>
              <a:t>Telinga</a:t>
            </a:r>
            <a:r>
              <a:rPr lang="en-US" dirty="0" smtClean="0"/>
              <a:t> </a:t>
            </a:r>
            <a:r>
              <a:rPr lang="en-US" dirty="0" err="1"/>
              <a:t>terdiri</a:t>
            </a:r>
            <a:r>
              <a:rPr lang="en-US" dirty="0"/>
              <a:t> </a:t>
            </a:r>
            <a:r>
              <a:rPr lang="en-US" dirty="0" err="1"/>
              <a:t>dari</a:t>
            </a:r>
            <a:r>
              <a:rPr lang="en-US" dirty="0"/>
              <a:t> 3 </a:t>
            </a:r>
            <a:r>
              <a:rPr lang="en-US" dirty="0" err="1"/>
              <a:t>bagian</a:t>
            </a:r>
            <a:r>
              <a:rPr lang="en-US" dirty="0"/>
              <a:t>, </a:t>
            </a:r>
            <a:r>
              <a:rPr lang="en-US" dirty="0" err="1"/>
              <a:t>yaitu</a:t>
            </a:r>
            <a:r>
              <a:rPr lang="en-US" dirty="0"/>
              <a:t> </a:t>
            </a:r>
            <a:r>
              <a:rPr lang="en-US" dirty="0" err="1"/>
              <a:t>telinga</a:t>
            </a:r>
            <a:r>
              <a:rPr lang="en-US" dirty="0"/>
              <a:t> </a:t>
            </a:r>
            <a:r>
              <a:rPr lang="en-US" dirty="0" err="1"/>
              <a:t>luar</a:t>
            </a:r>
            <a:r>
              <a:rPr lang="en-US" dirty="0"/>
              <a:t>, </a:t>
            </a:r>
            <a:r>
              <a:rPr lang="en-US" dirty="0" err="1"/>
              <a:t>telinga</a:t>
            </a:r>
            <a:r>
              <a:rPr lang="en-US" dirty="0"/>
              <a:t> </a:t>
            </a:r>
            <a:r>
              <a:rPr lang="en-US" dirty="0" err="1"/>
              <a:t>tengah</a:t>
            </a:r>
            <a:r>
              <a:rPr lang="en-US" dirty="0"/>
              <a:t>, </a:t>
            </a:r>
            <a:r>
              <a:rPr lang="en-US" dirty="0" err="1"/>
              <a:t>dan</a:t>
            </a:r>
            <a:r>
              <a:rPr lang="en-US" dirty="0"/>
              <a:t> </a:t>
            </a:r>
            <a:r>
              <a:rPr lang="en-US" dirty="0" err="1"/>
              <a:t>telinga</a:t>
            </a:r>
            <a:r>
              <a:rPr lang="en-US" dirty="0"/>
              <a:t> </a:t>
            </a:r>
            <a:r>
              <a:rPr lang="en-US" dirty="0" err="1"/>
              <a:t>dalam</a:t>
            </a:r>
            <a:r>
              <a:rPr lang="en-US" dirty="0"/>
              <a:t>. </a:t>
            </a:r>
            <a:r>
              <a:rPr lang="en-US" dirty="0" err="1"/>
              <a:t>Ketiga</a:t>
            </a:r>
            <a:r>
              <a:rPr lang="en-US" dirty="0"/>
              <a:t> </a:t>
            </a:r>
            <a:r>
              <a:rPr lang="en-US" dirty="0" err="1"/>
              <a:t>bagian</a:t>
            </a:r>
            <a:r>
              <a:rPr lang="en-US" dirty="0"/>
              <a:t> </a:t>
            </a:r>
            <a:r>
              <a:rPr lang="en-US" dirty="0" err="1"/>
              <a:t>telinga</a:t>
            </a:r>
            <a:r>
              <a:rPr lang="en-US" dirty="0"/>
              <a:t> </a:t>
            </a:r>
            <a:r>
              <a:rPr lang="en-US" dirty="0" err="1"/>
              <a:t>tersebut</a:t>
            </a:r>
            <a:r>
              <a:rPr lang="en-US" dirty="0"/>
              <a:t> </a:t>
            </a:r>
            <a:r>
              <a:rPr lang="en-US" dirty="0" err="1"/>
              <a:t>memiliki</a:t>
            </a:r>
            <a:r>
              <a:rPr lang="en-US" dirty="0"/>
              <a:t> </a:t>
            </a:r>
            <a:r>
              <a:rPr lang="en-US" dirty="0" err="1"/>
              <a:t>fungsi</a:t>
            </a:r>
            <a:r>
              <a:rPr lang="en-US" dirty="0"/>
              <a:t> </a:t>
            </a:r>
            <a:r>
              <a:rPr lang="en-US" dirty="0" err="1"/>
              <a:t>masing-masing</a:t>
            </a:r>
            <a:r>
              <a:rPr lang="en-US" dirty="0"/>
              <a:t> </a:t>
            </a:r>
            <a:r>
              <a:rPr lang="en-US" dirty="0" err="1"/>
              <a:t>dalam</a:t>
            </a:r>
            <a:r>
              <a:rPr lang="en-US" dirty="0"/>
              <a:t> </a:t>
            </a:r>
            <a:r>
              <a:rPr lang="en-US" dirty="0" err="1"/>
              <a:t>menangkap</a:t>
            </a:r>
            <a:r>
              <a:rPr lang="en-US" dirty="0"/>
              <a:t> </a:t>
            </a:r>
            <a:r>
              <a:rPr lang="en-US" dirty="0" err="1"/>
              <a:t>suara</a:t>
            </a:r>
            <a:r>
              <a:rPr lang="en-US" dirty="0"/>
              <a:t> </a:t>
            </a:r>
            <a:r>
              <a:rPr lang="en-US" dirty="0" err="1"/>
              <a:t>dan</a:t>
            </a:r>
            <a:r>
              <a:rPr lang="en-US" dirty="0"/>
              <a:t> </a:t>
            </a:r>
            <a:r>
              <a:rPr lang="en-US" dirty="0" err="1"/>
              <a:t>menyalurkannya</a:t>
            </a:r>
            <a:r>
              <a:rPr lang="en-US" dirty="0"/>
              <a:t> </a:t>
            </a:r>
            <a:r>
              <a:rPr lang="en-US" dirty="0" err="1"/>
              <a:t>ke</a:t>
            </a:r>
            <a:r>
              <a:rPr lang="en-US" dirty="0"/>
              <a:t> </a:t>
            </a:r>
            <a:r>
              <a:rPr lang="en-US" dirty="0" err="1"/>
              <a:t>otak</a:t>
            </a:r>
            <a:r>
              <a:rPr lang="en-US" dirty="0"/>
              <a:t> agar </a:t>
            </a:r>
            <a:r>
              <a:rPr lang="en-US" dirty="0" err="1"/>
              <a:t>Anda</a:t>
            </a:r>
            <a:r>
              <a:rPr lang="en-US" dirty="0"/>
              <a:t> </a:t>
            </a:r>
            <a:r>
              <a:rPr lang="en-US" dirty="0" err="1"/>
              <a:t>bisa</a:t>
            </a:r>
            <a:r>
              <a:rPr lang="en-US" dirty="0"/>
              <a:t> </a:t>
            </a:r>
            <a:r>
              <a:rPr lang="en-US" dirty="0" err="1"/>
              <a:t>mendengar</a:t>
            </a:r>
            <a:r>
              <a:rPr lang="en-US" dirty="0"/>
              <a:t>. </a:t>
            </a:r>
            <a:r>
              <a:rPr lang="en-US" dirty="0" err="1"/>
              <a:t>Selain</a:t>
            </a:r>
            <a:r>
              <a:rPr lang="en-US" dirty="0"/>
              <a:t> </a:t>
            </a:r>
            <a:r>
              <a:rPr lang="en-US" dirty="0" err="1"/>
              <a:t>itu</a:t>
            </a:r>
            <a:r>
              <a:rPr lang="en-US" dirty="0"/>
              <a:t>, </a:t>
            </a:r>
            <a:r>
              <a:rPr lang="en-US" dirty="0" err="1"/>
              <a:t>telinga</a:t>
            </a:r>
            <a:r>
              <a:rPr lang="en-US" dirty="0"/>
              <a:t> </a:t>
            </a:r>
            <a:r>
              <a:rPr lang="en-US" dirty="0" err="1"/>
              <a:t>juga</a:t>
            </a:r>
            <a:r>
              <a:rPr lang="en-US" dirty="0"/>
              <a:t> </a:t>
            </a:r>
            <a:r>
              <a:rPr lang="en-US" dirty="0" err="1"/>
              <a:t>dapat</a:t>
            </a:r>
            <a:r>
              <a:rPr lang="en-US" dirty="0"/>
              <a:t> </a:t>
            </a:r>
            <a:r>
              <a:rPr lang="en-US" dirty="0" err="1"/>
              <a:t>berfungsi</a:t>
            </a:r>
            <a:r>
              <a:rPr lang="en-US" dirty="0"/>
              <a:t> </a:t>
            </a:r>
            <a:r>
              <a:rPr lang="en-US" dirty="0" err="1"/>
              <a:t>menjaga</a:t>
            </a:r>
            <a:r>
              <a:rPr lang="en-US" dirty="0"/>
              <a:t> </a:t>
            </a:r>
            <a:r>
              <a:rPr lang="en-US" dirty="0" err="1"/>
              <a:t>keseimbangan</a:t>
            </a:r>
            <a:r>
              <a:rPr lang="en-US" dirty="0"/>
              <a:t> </a:t>
            </a:r>
            <a:r>
              <a:rPr lang="en-US" dirty="0" err="1" smtClean="0"/>
              <a:t>tubuh</a:t>
            </a:r>
            <a:r>
              <a:rPr lang="en-US" dirty="0" smtClean="0"/>
              <a:t>.</a:t>
            </a:r>
          </a:p>
          <a:p>
            <a:r>
              <a:rPr lang="en-US" dirty="0"/>
              <a:t>	</a:t>
            </a:r>
            <a:r>
              <a:rPr lang="en-US" dirty="0" smtClean="0"/>
              <a:t>Ada </a:t>
            </a:r>
            <a:r>
              <a:rPr lang="en-US" dirty="0" err="1" smtClean="0"/>
              <a:t>beberapa</a:t>
            </a:r>
            <a:r>
              <a:rPr lang="en-US" dirty="0" smtClean="0"/>
              <a:t> </a:t>
            </a:r>
            <a:r>
              <a:rPr lang="en-US" dirty="0" err="1" smtClean="0"/>
              <a:t>jenis</a:t>
            </a:r>
            <a:r>
              <a:rPr lang="en-US" dirty="0" smtClean="0"/>
              <a:t> </a:t>
            </a:r>
            <a:r>
              <a:rPr lang="en-US" dirty="0" err="1" smtClean="0"/>
              <a:t>gangguan</a:t>
            </a:r>
            <a:r>
              <a:rPr lang="en-US" dirty="0" smtClean="0"/>
              <a:t> </a:t>
            </a:r>
            <a:r>
              <a:rPr lang="en-US" dirty="0" err="1" smtClean="0"/>
              <a:t>pada</a:t>
            </a:r>
            <a:r>
              <a:rPr lang="en-US" dirty="0" smtClean="0"/>
              <a:t> </a:t>
            </a:r>
            <a:r>
              <a:rPr lang="en-US" dirty="0" err="1" smtClean="0"/>
              <a:t>indra</a:t>
            </a:r>
            <a:r>
              <a:rPr lang="en-US" dirty="0" smtClean="0"/>
              <a:t> </a:t>
            </a:r>
            <a:r>
              <a:rPr lang="en-US" dirty="0" err="1" smtClean="0"/>
              <a:t>pendengaran</a:t>
            </a:r>
            <a:r>
              <a:rPr lang="en-US" dirty="0" smtClean="0"/>
              <a:t> </a:t>
            </a:r>
            <a:r>
              <a:rPr lang="en-US" dirty="0" err="1" smtClean="0"/>
              <a:t>yaitu</a:t>
            </a:r>
            <a:r>
              <a:rPr lang="en-US" dirty="0" smtClean="0"/>
              <a:t>:</a:t>
            </a:r>
            <a:endParaRPr lang="en-US" dirty="0"/>
          </a:p>
        </p:txBody>
      </p:sp>
    </p:spTree>
    <p:extLst>
      <p:ext uri="{BB962C8B-B14F-4D97-AF65-F5344CB8AC3E}">
        <p14:creationId xmlns:p14="http://schemas.microsoft.com/office/powerpoint/2010/main" val="23936084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867890" y="360218"/>
            <a:ext cx="9074727" cy="6386945"/>
          </a:xfrm>
        </p:spPr>
        <p:txBody>
          <a:bodyPr>
            <a:normAutofit fontScale="85000" lnSpcReduction="20000"/>
          </a:bodyPr>
          <a:lstStyle/>
          <a:p>
            <a:r>
              <a:rPr lang="en-US" b="1" dirty="0"/>
              <a:t>1. Otitis </a:t>
            </a:r>
            <a:r>
              <a:rPr lang="en-US" b="1" dirty="0" err="1"/>
              <a:t>eksterna</a:t>
            </a:r>
            <a:endParaRPr lang="en-US" b="1" dirty="0"/>
          </a:p>
          <a:p>
            <a:r>
              <a:rPr lang="en-US" dirty="0" smtClean="0"/>
              <a:t>	Otitis </a:t>
            </a:r>
            <a:r>
              <a:rPr lang="en-US" dirty="0" err="1"/>
              <a:t>eksterna</a:t>
            </a:r>
            <a:r>
              <a:rPr lang="en-US" dirty="0"/>
              <a:t> </a:t>
            </a:r>
            <a:r>
              <a:rPr lang="en-US" dirty="0" err="1"/>
              <a:t>atau</a:t>
            </a:r>
            <a:r>
              <a:rPr lang="en-US" dirty="0"/>
              <a:t> </a:t>
            </a:r>
            <a:r>
              <a:rPr lang="en-US" i="1" dirty="0"/>
              <a:t>swimmer’s ear</a:t>
            </a:r>
            <a:r>
              <a:rPr lang="en-US" dirty="0"/>
              <a:t> </a:t>
            </a:r>
            <a:r>
              <a:rPr lang="en-US" dirty="0" err="1"/>
              <a:t>merupakan</a:t>
            </a:r>
            <a:r>
              <a:rPr lang="en-US" dirty="0"/>
              <a:t> </a:t>
            </a:r>
            <a:r>
              <a:rPr lang="en-US" dirty="0" err="1"/>
              <a:t>peradangan</a:t>
            </a:r>
            <a:r>
              <a:rPr lang="en-US" dirty="0"/>
              <a:t> </a:t>
            </a:r>
            <a:r>
              <a:rPr lang="en-US" dirty="0" err="1"/>
              <a:t>pada</a:t>
            </a:r>
            <a:r>
              <a:rPr lang="en-US" dirty="0"/>
              <a:t> </a:t>
            </a:r>
            <a:r>
              <a:rPr lang="en-US" dirty="0" err="1"/>
              <a:t>telinga</a:t>
            </a:r>
            <a:r>
              <a:rPr lang="en-US" dirty="0"/>
              <a:t> </a:t>
            </a:r>
            <a:r>
              <a:rPr lang="en-US" dirty="0" err="1"/>
              <a:t>luar</a:t>
            </a:r>
            <a:r>
              <a:rPr lang="en-US" dirty="0"/>
              <a:t>. </a:t>
            </a:r>
            <a:r>
              <a:rPr lang="en-US" dirty="0" err="1"/>
              <a:t>Gangguan</a:t>
            </a:r>
            <a:r>
              <a:rPr lang="en-US" dirty="0"/>
              <a:t> </a:t>
            </a:r>
            <a:r>
              <a:rPr lang="en-US" dirty="0" err="1"/>
              <a:t>ini</a:t>
            </a:r>
            <a:r>
              <a:rPr lang="en-US" dirty="0"/>
              <a:t> </a:t>
            </a:r>
            <a:r>
              <a:rPr lang="en-US" dirty="0" err="1"/>
              <a:t>bisa</a:t>
            </a:r>
            <a:r>
              <a:rPr lang="en-US" dirty="0"/>
              <a:t> </a:t>
            </a:r>
            <a:r>
              <a:rPr lang="en-US" dirty="0" err="1"/>
              <a:t>terjadi</a:t>
            </a:r>
            <a:r>
              <a:rPr lang="en-US" dirty="0"/>
              <a:t> </a:t>
            </a:r>
            <a:r>
              <a:rPr lang="en-US" dirty="0" err="1"/>
              <a:t>jika</a:t>
            </a:r>
            <a:r>
              <a:rPr lang="en-US" dirty="0"/>
              <a:t> </a:t>
            </a:r>
            <a:r>
              <a:rPr lang="en-US" dirty="0" err="1"/>
              <a:t>telinga</a:t>
            </a:r>
            <a:r>
              <a:rPr lang="en-US" dirty="0"/>
              <a:t> </a:t>
            </a:r>
            <a:r>
              <a:rPr lang="en-US" dirty="0" err="1"/>
              <a:t>Anda</a:t>
            </a:r>
            <a:r>
              <a:rPr lang="en-US" dirty="0"/>
              <a:t> </a:t>
            </a:r>
            <a:r>
              <a:rPr lang="en-US" dirty="0" err="1"/>
              <a:t>sering</a:t>
            </a:r>
            <a:r>
              <a:rPr lang="en-US" dirty="0"/>
              <a:t> </a:t>
            </a:r>
            <a:r>
              <a:rPr lang="en-US" dirty="0" err="1"/>
              <a:t>kemasukan</a:t>
            </a:r>
            <a:r>
              <a:rPr lang="en-US" dirty="0"/>
              <a:t> air, </a:t>
            </a:r>
            <a:r>
              <a:rPr lang="en-US" dirty="0" err="1"/>
              <a:t>misalnya</a:t>
            </a:r>
            <a:r>
              <a:rPr lang="en-US" dirty="0"/>
              <a:t> </a:t>
            </a:r>
            <a:r>
              <a:rPr lang="en-US" dirty="0" err="1"/>
              <a:t>karena</a:t>
            </a:r>
            <a:r>
              <a:rPr lang="en-US" dirty="0"/>
              <a:t> </a:t>
            </a:r>
            <a:r>
              <a:rPr lang="en-US" dirty="0" err="1"/>
              <a:t>berenang</a:t>
            </a:r>
            <a:r>
              <a:rPr lang="en-US" dirty="0"/>
              <a:t>.</a:t>
            </a:r>
          </a:p>
          <a:p>
            <a:r>
              <a:rPr lang="en-US" dirty="0" smtClean="0"/>
              <a:t>	</a:t>
            </a:r>
            <a:r>
              <a:rPr lang="en-US" dirty="0" err="1" smtClean="0"/>
              <a:t>Telinga</a:t>
            </a:r>
            <a:r>
              <a:rPr lang="en-US" dirty="0" smtClean="0"/>
              <a:t> </a:t>
            </a:r>
            <a:r>
              <a:rPr lang="en-US" dirty="0"/>
              <a:t>yang </a:t>
            </a:r>
            <a:r>
              <a:rPr lang="en-US" dirty="0" err="1"/>
              <a:t>sering</a:t>
            </a:r>
            <a:r>
              <a:rPr lang="en-US" dirty="0"/>
              <a:t> </a:t>
            </a:r>
            <a:r>
              <a:rPr lang="en-US" dirty="0" err="1"/>
              <a:t>kemasukan</a:t>
            </a:r>
            <a:r>
              <a:rPr lang="en-US" dirty="0"/>
              <a:t> air </a:t>
            </a:r>
            <a:r>
              <a:rPr lang="en-US" dirty="0" err="1"/>
              <a:t>akan</a:t>
            </a:r>
            <a:r>
              <a:rPr lang="en-US" dirty="0"/>
              <a:t> </a:t>
            </a:r>
            <a:r>
              <a:rPr lang="en-US" dirty="0" err="1"/>
              <a:t>menjadi</a:t>
            </a:r>
            <a:r>
              <a:rPr lang="en-US" dirty="0"/>
              <a:t> </a:t>
            </a:r>
            <a:r>
              <a:rPr lang="en-US" dirty="0" err="1"/>
              <a:t>basah</a:t>
            </a:r>
            <a:r>
              <a:rPr lang="en-US" dirty="0"/>
              <a:t> </a:t>
            </a:r>
            <a:r>
              <a:rPr lang="en-US" dirty="0" err="1"/>
              <a:t>dan</a:t>
            </a:r>
            <a:r>
              <a:rPr lang="en-US" dirty="0"/>
              <a:t> </a:t>
            </a:r>
            <a:r>
              <a:rPr lang="en-US" dirty="0" err="1"/>
              <a:t>lembap</a:t>
            </a:r>
            <a:r>
              <a:rPr lang="en-US" dirty="0"/>
              <a:t>, </a:t>
            </a:r>
            <a:r>
              <a:rPr lang="en-US" dirty="0" err="1"/>
              <a:t>sehingga</a:t>
            </a:r>
            <a:r>
              <a:rPr lang="en-US" dirty="0"/>
              <a:t> </a:t>
            </a:r>
            <a:r>
              <a:rPr lang="en-US" dirty="0" err="1"/>
              <a:t>memudahkan</a:t>
            </a:r>
            <a:r>
              <a:rPr lang="en-US" dirty="0"/>
              <a:t> </a:t>
            </a:r>
            <a:r>
              <a:rPr lang="en-US" dirty="0" err="1"/>
              <a:t>bakteri</a:t>
            </a:r>
            <a:r>
              <a:rPr lang="en-US" dirty="0"/>
              <a:t> </a:t>
            </a:r>
            <a:r>
              <a:rPr lang="en-US" dirty="0" err="1"/>
              <a:t>atau</a:t>
            </a:r>
            <a:r>
              <a:rPr lang="en-US" dirty="0"/>
              <a:t> </a:t>
            </a:r>
            <a:r>
              <a:rPr lang="en-US" dirty="0" err="1"/>
              <a:t>jamur</a:t>
            </a:r>
            <a:r>
              <a:rPr lang="en-US" dirty="0"/>
              <a:t> </a:t>
            </a:r>
            <a:r>
              <a:rPr lang="en-US" dirty="0" err="1"/>
              <a:t>untuk</a:t>
            </a:r>
            <a:r>
              <a:rPr lang="en-US" dirty="0"/>
              <a:t> </a:t>
            </a:r>
            <a:r>
              <a:rPr lang="en-US" dirty="0" err="1"/>
              <a:t>lebih</a:t>
            </a:r>
            <a:r>
              <a:rPr lang="en-US" dirty="0"/>
              <a:t> </a:t>
            </a:r>
            <a:r>
              <a:rPr lang="en-US" dirty="0" err="1"/>
              <a:t>mudah</a:t>
            </a:r>
            <a:r>
              <a:rPr lang="en-US" dirty="0"/>
              <a:t> </a:t>
            </a:r>
            <a:r>
              <a:rPr lang="en-US" dirty="0" err="1"/>
              <a:t>berkembang</a:t>
            </a:r>
            <a:r>
              <a:rPr lang="en-US" dirty="0"/>
              <a:t> </a:t>
            </a:r>
            <a:r>
              <a:rPr lang="en-US" dirty="0" err="1"/>
              <a:t>biak</a:t>
            </a:r>
            <a:r>
              <a:rPr lang="en-US" dirty="0"/>
              <a:t> di </a:t>
            </a:r>
            <a:r>
              <a:rPr lang="en-US" dirty="0" err="1"/>
              <a:t>liang</a:t>
            </a:r>
            <a:r>
              <a:rPr lang="en-US" dirty="0"/>
              <a:t> </a:t>
            </a:r>
            <a:r>
              <a:rPr lang="en-US" dirty="0" err="1"/>
              <a:t>telinga</a:t>
            </a:r>
            <a:r>
              <a:rPr lang="en-US" dirty="0"/>
              <a:t>.</a:t>
            </a:r>
          </a:p>
          <a:p>
            <a:r>
              <a:rPr lang="en-US" dirty="0" smtClean="0"/>
              <a:t>	</a:t>
            </a:r>
            <a:r>
              <a:rPr lang="en-US" dirty="0" err="1" smtClean="0"/>
              <a:t>Selain</a:t>
            </a:r>
            <a:r>
              <a:rPr lang="en-US" dirty="0" smtClean="0"/>
              <a:t> </a:t>
            </a:r>
            <a:r>
              <a:rPr lang="en-US" dirty="0" err="1"/>
              <a:t>karena</a:t>
            </a:r>
            <a:r>
              <a:rPr lang="en-US" dirty="0"/>
              <a:t> </a:t>
            </a:r>
            <a:r>
              <a:rPr lang="en-US" dirty="0" err="1"/>
              <a:t>liang</a:t>
            </a:r>
            <a:r>
              <a:rPr lang="en-US" dirty="0"/>
              <a:t> </a:t>
            </a:r>
            <a:r>
              <a:rPr lang="en-US" dirty="0" err="1"/>
              <a:t>telinga</a:t>
            </a:r>
            <a:r>
              <a:rPr lang="en-US" dirty="0"/>
              <a:t> yang </a:t>
            </a:r>
            <a:r>
              <a:rPr lang="en-US" dirty="0" err="1"/>
              <a:t>sering</a:t>
            </a:r>
            <a:r>
              <a:rPr lang="en-US" dirty="0"/>
              <a:t> </a:t>
            </a:r>
            <a:r>
              <a:rPr lang="en-US" dirty="0" err="1"/>
              <a:t>basah</a:t>
            </a:r>
            <a:r>
              <a:rPr lang="en-US" dirty="0"/>
              <a:t>, otitis </a:t>
            </a:r>
            <a:r>
              <a:rPr lang="en-US" dirty="0" err="1"/>
              <a:t>eksterna</a:t>
            </a:r>
            <a:r>
              <a:rPr lang="en-US" dirty="0"/>
              <a:t> </a:t>
            </a:r>
            <a:r>
              <a:rPr lang="en-US" dirty="0" err="1"/>
              <a:t>juga</a:t>
            </a:r>
            <a:r>
              <a:rPr lang="en-US" dirty="0"/>
              <a:t> </a:t>
            </a:r>
            <a:r>
              <a:rPr lang="en-US" dirty="0" err="1"/>
              <a:t>bisa</a:t>
            </a:r>
            <a:r>
              <a:rPr lang="en-US" dirty="0"/>
              <a:t> </a:t>
            </a:r>
            <a:r>
              <a:rPr lang="en-US" dirty="0" err="1"/>
              <a:t>disebabkan</a:t>
            </a:r>
            <a:r>
              <a:rPr lang="en-US" dirty="0"/>
              <a:t> </a:t>
            </a:r>
            <a:r>
              <a:rPr lang="en-US" dirty="0" err="1"/>
              <a:t>oleh</a:t>
            </a:r>
            <a:r>
              <a:rPr lang="en-US" dirty="0"/>
              <a:t> </a:t>
            </a:r>
            <a:r>
              <a:rPr lang="en-US" dirty="0" err="1"/>
              <a:t>hal</a:t>
            </a:r>
            <a:r>
              <a:rPr lang="en-US" dirty="0"/>
              <a:t> lain, </a:t>
            </a:r>
            <a:r>
              <a:rPr lang="en-US" dirty="0" err="1"/>
              <a:t>seperti</a:t>
            </a:r>
            <a:r>
              <a:rPr lang="en-US" dirty="0"/>
              <a:t> </a:t>
            </a:r>
            <a:r>
              <a:rPr lang="en-US" dirty="0" err="1"/>
              <a:t>terlalu</a:t>
            </a:r>
            <a:r>
              <a:rPr lang="en-US" dirty="0"/>
              <a:t> </a:t>
            </a:r>
            <a:r>
              <a:rPr lang="en-US" dirty="0" err="1"/>
              <a:t>sering</a:t>
            </a:r>
            <a:r>
              <a:rPr lang="en-US" dirty="0"/>
              <a:t> </a:t>
            </a:r>
            <a:r>
              <a:rPr lang="en-US" dirty="0" err="1"/>
              <a:t>atau</a:t>
            </a:r>
            <a:r>
              <a:rPr lang="en-US" dirty="0"/>
              <a:t> </a:t>
            </a:r>
            <a:r>
              <a:rPr lang="en-US" dirty="0" err="1"/>
              <a:t>terlalu</a:t>
            </a:r>
            <a:r>
              <a:rPr lang="en-US" dirty="0"/>
              <a:t> </a:t>
            </a:r>
            <a:r>
              <a:rPr lang="en-US" dirty="0" err="1"/>
              <a:t>kuat</a:t>
            </a:r>
            <a:r>
              <a:rPr lang="en-US" dirty="0"/>
              <a:t> </a:t>
            </a:r>
            <a:r>
              <a:rPr lang="en-US" dirty="0" err="1"/>
              <a:t>membersihkan</a:t>
            </a:r>
            <a:r>
              <a:rPr lang="en-US" dirty="0"/>
              <a:t> </a:t>
            </a:r>
            <a:r>
              <a:rPr lang="en-US" dirty="0" err="1"/>
              <a:t>telinga</a:t>
            </a:r>
            <a:r>
              <a:rPr lang="en-US" dirty="0"/>
              <a:t>, </a:t>
            </a:r>
            <a:r>
              <a:rPr lang="en-US" dirty="0" err="1"/>
              <a:t>luka</a:t>
            </a:r>
            <a:r>
              <a:rPr lang="en-US" dirty="0"/>
              <a:t> </a:t>
            </a:r>
            <a:r>
              <a:rPr lang="en-US" dirty="0" err="1"/>
              <a:t>atau</a:t>
            </a:r>
            <a:r>
              <a:rPr lang="en-US" dirty="0"/>
              <a:t> </a:t>
            </a:r>
            <a:r>
              <a:rPr lang="en-US" dirty="0" err="1"/>
              <a:t>cedera</a:t>
            </a:r>
            <a:r>
              <a:rPr lang="en-US" dirty="0"/>
              <a:t>, </a:t>
            </a:r>
            <a:r>
              <a:rPr lang="en-US" dirty="0" err="1"/>
              <a:t>kemasukan</a:t>
            </a:r>
            <a:r>
              <a:rPr lang="en-US" dirty="0"/>
              <a:t> </a:t>
            </a:r>
            <a:r>
              <a:rPr lang="en-US" dirty="0" err="1"/>
              <a:t>benda</a:t>
            </a:r>
            <a:r>
              <a:rPr lang="en-US" dirty="0"/>
              <a:t> </a:t>
            </a:r>
            <a:r>
              <a:rPr lang="en-US" dirty="0" err="1"/>
              <a:t>asing</a:t>
            </a:r>
            <a:r>
              <a:rPr lang="en-US" dirty="0"/>
              <a:t>, </a:t>
            </a:r>
            <a:r>
              <a:rPr lang="en-US" dirty="0" err="1"/>
              <a:t>atau</a:t>
            </a:r>
            <a:r>
              <a:rPr lang="en-US" dirty="0"/>
              <a:t> </a:t>
            </a:r>
            <a:r>
              <a:rPr lang="en-US" dirty="0" err="1"/>
              <a:t>masalah</a:t>
            </a:r>
            <a:r>
              <a:rPr lang="en-US" dirty="0"/>
              <a:t> </a:t>
            </a:r>
            <a:r>
              <a:rPr lang="en-US" dirty="0" err="1"/>
              <a:t>pada</a:t>
            </a:r>
            <a:r>
              <a:rPr lang="en-US" dirty="0"/>
              <a:t> </a:t>
            </a:r>
            <a:r>
              <a:rPr lang="en-US" dirty="0" err="1"/>
              <a:t>kulit</a:t>
            </a:r>
            <a:r>
              <a:rPr lang="en-US" dirty="0"/>
              <a:t> </a:t>
            </a:r>
            <a:r>
              <a:rPr lang="en-US" dirty="0" err="1"/>
              <a:t>telinga</a:t>
            </a:r>
            <a:r>
              <a:rPr lang="en-US" dirty="0"/>
              <a:t>, </a:t>
            </a:r>
            <a:r>
              <a:rPr lang="en-US" dirty="0" err="1"/>
              <a:t>misalnya</a:t>
            </a:r>
            <a:r>
              <a:rPr lang="en-US" dirty="0"/>
              <a:t> </a:t>
            </a:r>
            <a:r>
              <a:rPr lang="en-US" dirty="0" err="1"/>
              <a:t>kulit</a:t>
            </a:r>
            <a:r>
              <a:rPr lang="en-US" dirty="0"/>
              <a:t> </a:t>
            </a:r>
            <a:r>
              <a:rPr lang="en-US" dirty="0" err="1"/>
              <a:t>kering</a:t>
            </a:r>
            <a:r>
              <a:rPr lang="en-US" dirty="0"/>
              <a:t> </a:t>
            </a:r>
            <a:r>
              <a:rPr lang="en-US" dirty="0" err="1"/>
              <a:t>atau</a:t>
            </a:r>
            <a:r>
              <a:rPr lang="en-US" dirty="0"/>
              <a:t> </a:t>
            </a:r>
            <a:r>
              <a:rPr lang="en-US" dirty="0" err="1"/>
              <a:t>eksim</a:t>
            </a:r>
            <a:r>
              <a:rPr lang="en-US" dirty="0"/>
              <a:t>.</a:t>
            </a:r>
          </a:p>
          <a:p>
            <a:r>
              <a:rPr lang="en-US" dirty="0" smtClean="0"/>
              <a:t>	Otitis </a:t>
            </a:r>
            <a:r>
              <a:rPr lang="en-US" dirty="0" err="1"/>
              <a:t>eksterna</a:t>
            </a:r>
            <a:r>
              <a:rPr lang="en-US" dirty="0"/>
              <a:t> </a:t>
            </a:r>
            <a:r>
              <a:rPr lang="en-US" dirty="0" err="1"/>
              <a:t>dapat</a:t>
            </a:r>
            <a:r>
              <a:rPr lang="en-US" dirty="0"/>
              <a:t> </a:t>
            </a:r>
            <a:r>
              <a:rPr lang="en-US" dirty="0" err="1"/>
              <a:t>menimbulkan</a:t>
            </a:r>
            <a:r>
              <a:rPr lang="en-US" dirty="0"/>
              <a:t> </a:t>
            </a:r>
            <a:r>
              <a:rPr lang="en-US" dirty="0" err="1"/>
              <a:t>beberapa</a:t>
            </a:r>
            <a:r>
              <a:rPr lang="en-US" dirty="0"/>
              <a:t> </a:t>
            </a:r>
            <a:r>
              <a:rPr lang="en-US" dirty="0" err="1"/>
              <a:t>gejala</a:t>
            </a:r>
            <a:r>
              <a:rPr lang="en-US" dirty="0"/>
              <a:t> </a:t>
            </a:r>
            <a:r>
              <a:rPr lang="en-US" dirty="0" err="1"/>
              <a:t>berikut</a:t>
            </a:r>
            <a:r>
              <a:rPr lang="en-US" dirty="0"/>
              <a:t> </a:t>
            </a:r>
            <a:r>
              <a:rPr lang="en-US" dirty="0" err="1"/>
              <a:t>ini</a:t>
            </a:r>
            <a:r>
              <a:rPr lang="en-US" dirty="0"/>
              <a:t>:</a:t>
            </a:r>
          </a:p>
          <a:p>
            <a:pPr marL="342900" indent="-342900">
              <a:buFont typeface="Arial" panose="020B0604020202020204" pitchFamily="34" charset="0"/>
              <a:buChar char="•"/>
            </a:pPr>
            <a:r>
              <a:rPr lang="en-US" dirty="0" err="1" smtClean="0"/>
              <a:t>Gatal</a:t>
            </a:r>
            <a:r>
              <a:rPr lang="en-US" dirty="0" smtClean="0"/>
              <a:t> </a:t>
            </a:r>
            <a:r>
              <a:rPr lang="en-US" dirty="0" err="1"/>
              <a:t>pada</a:t>
            </a:r>
            <a:r>
              <a:rPr lang="en-US" dirty="0"/>
              <a:t> </a:t>
            </a:r>
            <a:r>
              <a:rPr lang="en-US" dirty="0" err="1"/>
              <a:t>telinga</a:t>
            </a:r>
            <a:endParaRPr lang="en-US" dirty="0"/>
          </a:p>
          <a:p>
            <a:pPr marL="342900" indent="-342900">
              <a:buFont typeface="Arial" panose="020B0604020202020204" pitchFamily="34" charset="0"/>
              <a:buChar char="•"/>
            </a:pPr>
            <a:r>
              <a:rPr lang="en-US" dirty="0" err="1"/>
              <a:t>Sakit</a:t>
            </a:r>
            <a:r>
              <a:rPr lang="en-US" dirty="0"/>
              <a:t>, </a:t>
            </a:r>
            <a:r>
              <a:rPr lang="en-US" dirty="0" err="1"/>
              <a:t>terutama</a:t>
            </a:r>
            <a:r>
              <a:rPr lang="en-US" dirty="0"/>
              <a:t> </a:t>
            </a:r>
            <a:r>
              <a:rPr lang="en-US" dirty="0" err="1"/>
              <a:t>saat</a:t>
            </a:r>
            <a:r>
              <a:rPr lang="en-US" dirty="0"/>
              <a:t> </a:t>
            </a:r>
            <a:r>
              <a:rPr lang="en-US" dirty="0" err="1"/>
              <a:t>telinga</a:t>
            </a:r>
            <a:r>
              <a:rPr lang="en-US" dirty="0"/>
              <a:t> </a:t>
            </a:r>
            <a:r>
              <a:rPr lang="en-US" dirty="0" err="1"/>
              <a:t>disentuh</a:t>
            </a:r>
            <a:r>
              <a:rPr lang="en-US" dirty="0"/>
              <a:t> </a:t>
            </a:r>
            <a:r>
              <a:rPr lang="en-US" dirty="0" err="1"/>
              <a:t>atau</a:t>
            </a:r>
            <a:r>
              <a:rPr lang="en-US" dirty="0"/>
              <a:t> </a:t>
            </a:r>
            <a:r>
              <a:rPr lang="en-US" dirty="0" err="1"/>
              <a:t>ditarik</a:t>
            </a:r>
            <a:endParaRPr lang="en-US" dirty="0"/>
          </a:p>
          <a:p>
            <a:pPr marL="342900" indent="-342900">
              <a:buFont typeface="Arial" panose="020B0604020202020204" pitchFamily="34" charset="0"/>
              <a:buChar char="•"/>
            </a:pPr>
            <a:r>
              <a:rPr lang="en-US" dirty="0" err="1"/>
              <a:t>Telinga</a:t>
            </a:r>
            <a:r>
              <a:rPr lang="en-US" dirty="0"/>
              <a:t> </a:t>
            </a:r>
            <a:r>
              <a:rPr lang="en-US" dirty="0" err="1"/>
              <a:t>tampak</a:t>
            </a:r>
            <a:r>
              <a:rPr lang="en-US" dirty="0"/>
              <a:t> </a:t>
            </a:r>
            <a:r>
              <a:rPr lang="en-US" dirty="0" err="1"/>
              <a:t>kemerahan</a:t>
            </a:r>
            <a:r>
              <a:rPr lang="en-US" dirty="0"/>
              <a:t> </a:t>
            </a:r>
            <a:r>
              <a:rPr lang="en-US" dirty="0" err="1"/>
              <a:t>dan</a:t>
            </a:r>
            <a:r>
              <a:rPr lang="en-US" dirty="0"/>
              <a:t> </a:t>
            </a:r>
            <a:r>
              <a:rPr lang="en-US" dirty="0" err="1"/>
              <a:t>bengkak</a:t>
            </a:r>
            <a:endParaRPr lang="en-US" dirty="0"/>
          </a:p>
          <a:p>
            <a:pPr marL="342900" indent="-342900">
              <a:buFont typeface="Arial" panose="020B0604020202020204" pitchFamily="34" charset="0"/>
              <a:buChar char="•"/>
            </a:pPr>
            <a:r>
              <a:rPr lang="en-US" dirty="0" err="1"/>
              <a:t>Keluar</a:t>
            </a:r>
            <a:r>
              <a:rPr lang="en-US" dirty="0"/>
              <a:t> </a:t>
            </a:r>
            <a:r>
              <a:rPr lang="en-US" dirty="0" err="1"/>
              <a:t>cairan</a:t>
            </a:r>
            <a:r>
              <a:rPr lang="en-US" dirty="0"/>
              <a:t> </a:t>
            </a:r>
            <a:r>
              <a:rPr lang="en-US" dirty="0" err="1"/>
              <a:t>dari</a:t>
            </a:r>
            <a:r>
              <a:rPr lang="en-US" dirty="0"/>
              <a:t> </a:t>
            </a:r>
            <a:r>
              <a:rPr lang="en-US" dirty="0" err="1"/>
              <a:t>telinga</a:t>
            </a:r>
            <a:endParaRPr lang="en-US" dirty="0"/>
          </a:p>
          <a:p>
            <a:pPr marL="342900" indent="-342900">
              <a:buFont typeface="Arial" panose="020B0604020202020204" pitchFamily="34" charset="0"/>
              <a:buChar char="•"/>
            </a:pPr>
            <a:r>
              <a:rPr lang="en-US" dirty="0" err="1"/>
              <a:t>Gangguan</a:t>
            </a:r>
            <a:r>
              <a:rPr lang="en-US" dirty="0"/>
              <a:t> </a:t>
            </a:r>
            <a:r>
              <a:rPr lang="en-US" dirty="0" err="1"/>
              <a:t>pendengaran</a:t>
            </a:r>
            <a:endParaRPr lang="en-US" dirty="0"/>
          </a:p>
          <a:p>
            <a:pPr marL="342900" indent="-342900">
              <a:buFont typeface="Arial" panose="020B0604020202020204" pitchFamily="34" charset="0"/>
              <a:buChar char="•"/>
            </a:pPr>
            <a:r>
              <a:rPr lang="en-US" dirty="0" err="1"/>
              <a:t>Telinga</a:t>
            </a:r>
            <a:r>
              <a:rPr lang="en-US" dirty="0"/>
              <a:t> </a:t>
            </a:r>
            <a:r>
              <a:rPr lang="en-US" dirty="0" err="1"/>
              <a:t>terasa</a:t>
            </a:r>
            <a:r>
              <a:rPr lang="en-US" dirty="0"/>
              <a:t> </a:t>
            </a:r>
            <a:r>
              <a:rPr lang="en-US" dirty="0" err="1"/>
              <a:t>penuh</a:t>
            </a:r>
            <a:r>
              <a:rPr lang="en-US" dirty="0"/>
              <a:t> </a:t>
            </a:r>
            <a:r>
              <a:rPr lang="en-US" dirty="0" err="1"/>
              <a:t>atau</a:t>
            </a:r>
            <a:r>
              <a:rPr lang="en-US" dirty="0"/>
              <a:t> </a:t>
            </a:r>
            <a:r>
              <a:rPr lang="en-US" dirty="0" err="1"/>
              <a:t>tersumbat</a:t>
            </a:r>
            <a:endParaRPr lang="en-US" dirty="0"/>
          </a:p>
          <a:p>
            <a:pPr marL="342900" indent="-342900">
              <a:buFont typeface="Arial" panose="020B0604020202020204" pitchFamily="34" charset="0"/>
              <a:buChar char="•"/>
            </a:pPr>
            <a:r>
              <a:rPr lang="en-US" dirty="0" err="1"/>
              <a:t>Demam</a:t>
            </a:r>
            <a:endParaRPr lang="en-US" dirty="0"/>
          </a:p>
          <a:p>
            <a:pPr marL="342900" indent="-342900">
              <a:buFont typeface="Arial" panose="020B0604020202020204" pitchFamily="34" charset="0"/>
              <a:buChar char="•"/>
            </a:pPr>
            <a:r>
              <a:rPr lang="en-US" dirty="0" err="1"/>
              <a:t>Muncul</a:t>
            </a:r>
            <a:r>
              <a:rPr lang="en-US" dirty="0"/>
              <a:t> </a:t>
            </a:r>
            <a:r>
              <a:rPr lang="en-US" dirty="0" err="1"/>
              <a:t>benjolan</a:t>
            </a:r>
            <a:r>
              <a:rPr lang="en-US" dirty="0"/>
              <a:t> di </a:t>
            </a:r>
            <a:r>
              <a:rPr lang="en-US" dirty="0" err="1"/>
              <a:t>leher</a:t>
            </a:r>
            <a:r>
              <a:rPr lang="en-US" dirty="0"/>
              <a:t> </a:t>
            </a:r>
            <a:r>
              <a:rPr lang="en-US" dirty="0" err="1"/>
              <a:t>atau</a:t>
            </a:r>
            <a:r>
              <a:rPr lang="en-US" dirty="0"/>
              <a:t> </a:t>
            </a:r>
            <a:r>
              <a:rPr lang="en-US" dirty="0" err="1"/>
              <a:t>sekitar</a:t>
            </a:r>
            <a:r>
              <a:rPr lang="en-US" dirty="0"/>
              <a:t> </a:t>
            </a:r>
            <a:r>
              <a:rPr lang="en-US" dirty="0" err="1"/>
              <a:t>telinga</a:t>
            </a:r>
            <a:r>
              <a:rPr lang="en-US" dirty="0"/>
              <a:t> </a:t>
            </a:r>
            <a:r>
              <a:rPr lang="en-US" dirty="0" err="1"/>
              <a:t>karena</a:t>
            </a:r>
            <a:r>
              <a:rPr lang="en-US" dirty="0"/>
              <a:t> </a:t>
            </a:r>
            <a:r>
              <a:rPr lang="en-US" dirty="0" err="1"/>
              <a:t>pembengkakan</a:t>
            </a:r>
            <a:r>
              <a:rPr lang="en-US" dirty="0"/>
              <a:t> </a:t>
            </a:r>
            <a:r>
              <a:rPr lang="en-US" dirty="0" err="1"/>
              <a:t>kelenjar</a:t>
            </a:r>
            <a:r>
              <a:rPr lang="en-US" dirty="0"/>
              <a:t> </a:t>
            </a:r>
            <a:r>
              <a:rPr lang="en-US" dirty="0" err="1"/>
              <a:t>getah</a:t>
            </a:r>
            <a:r>
              <a:rPr lang="en-US" dirty="0"/>
              <a:t> </a:t>
            </a:r>
            <a:r>
              <a:rPr lang="en-US" dirty="0" err="1"/>
              <a:t>bening</a:t>
            </a:r>
            <a:endParaRPr lang="en-US" dirty="0"/>
          </a:p>
        </p:txBody>
      </p:sp>
    </p:spTree>
    <p:extLst>
      <p:ext uri="{BB962C8B-B14F-4D97-AF65-F5344CB8AC3E}">
        <p14:creationId xmlns:p14="http://schemas.microsoft.com/office/powerpoint/2010/main" val="437707843"/>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30</TotalTime>
  <Words>62</Words>
  <Application>Microsoft Office PowerPoint</Application>
  <PresentationFormat>Widescreen</PresentationFormat>
  <Paragraphs>54</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Century Gothic</vt:lpstr>
      <vt:lpstr>Wingdings</vt:lpstr>
      <vt:lpstr>Wingdings 3</vt:lpstr>
      <vt:lpstr>Wisp</vt:lpstr>
      <vt:lpstr>PERMASALAHAN/PENYAKIT INDRA PENGLIHATAN DAN PENDENGARAN</vt:lpstr>
      <vt:lpstr>Permasalaha Atau Penyakit Tentang Indra Penglihatan</vt:lpstr>
      <vt:lpstr>RABUN DEKAT (Hyperopia).  Rabun dekat adalah kondisi penglihatan dimana seseorang mengalami kesulitan untuk melihat objek yang dekat secara jelas namun dapat melihat jelas ketika objek berada dalam jarak yang jauh. Rabun dekat terjadi ketika kornea melengkung sedikit atau penglihatan menjadi lebih pendek dari biasanya. Hal ini menyebabkan cahaya terfokus ke area belakang retina sehingga penglihatan akan objek yang dekat akan kabur. Tingkat rabun mempengaruhi fokus penglihatan.  Gejala Rabun Dekat:  -Penglihatan kabur ketika melihat objek yang dekat. -Perlu menyipitkan mata untuk melihat dengan jelas. -Mata terasa lelah, seperti terbakar, dan terasa sakit dimata atau sekitar mata. -Mata terasa tidak nyaman atau sakit kepala setelah membaca atau melihat objek dekat dalam durasi waktu yang lama.  Penyebab Rabun Dekat: Mata memiliki 2 bagian yang memiliki fungsi untuk memfokuskan penglihatan, yaitu : -Kornea mata adalah bagian jernih di permukaan mata yang menerima cahaya. -Lensa mata adalah bagian jernih di dalam mata yang membantu memfokuskan objek.  Pada kondisi mata yang sehat kornea dan lensa mata dapat memfokuskan objek langsung pada retina agar objek terlihat secara jelas. Penyebab utama rabun dekat adalah refractive error. Pada kondisi ini cahaya tidak terbiaskan dengan benar dan akan berakibat memiliki kesalahan bias.Faktor yang paling umum penyebab rabun jauh adalah faktor genetik.  </vt:lpstr>
      <vt:lpstr>RABUN JAUH (Myopia).  Kebalikan dengan rabun dekat, rabun jauh merupakan kondisi dimana seseorang penglihatannya kabur ketika melihat objek yang letaknya jauh. Rabun jauh terjadi ketika kornea melengkung terlalu tajam. Hal ini menyebabkan cahaya yang masuk mata untuk fokus didepan retina. Rabun jauh dapat menjadi parah dengan secara cepat atau perlahan. Rabun jauh menyerang ketika usia anak-anak dan remaja. Rabun jauh cenderung disebabkan karena faktor keturunan. Tes mata sederhana dapat menentukan terjadinya rabun jauh. Rabun jauh dapat diterapi dengan menggunakan kaca mata dan lensa kontak atau dengan operasi.  Gejala Rabun Jauh -Penglihatan menjadi kabur ketika melihat objek yang jauh. -Menyipitkan mata ketika melihat objek yang jauh. -Mengalami nyeri kepala karena kelelahan mata. -Mengalami kesulitan melihat saat mengemudi kendaraan, terutama pada malam hari.   Rabun jauh pada umumnya terdeteksi ketika berada di usia sekolah dasar dan ketika menginjak usia remaja. Anak-anak yang mengalami rabun jauh memiliki gejala seperti : -Mengalami juling. -Duduk lebih dekat ke televisi, layar film, atau membaca terlalu dekat. -Tidak melihat obyek yang jauh. -Frekuensi mengedip berlebihan. -Sering menggosok mata.</vt:lpstr>
      <vt:lpstr>RABUN SENJA  Kondisi mata rabun yang lain adalah Rabun Senja. Sangat berbeda dengan kedua gangguan mata sebelumnya, rabun senja atau yang biasa dalam bahasa medis disebut nyctalopia merupakan ketidakmampuan mata untuk melihat pada malam hari atau tempat yang minim penerangan. Rabun senja bukan merupakan penyakit namun merupakan gejala adanya masalah atau kelainan pada mata. Satu-satunya gejala dari rabun senja adalah kesulitan melihat dalam gelap. Kesulitan melihat dimulai ketika transisi dari lingkungan terang ke area cahaya redup. Contohnya adalah seperti ketika meninggalkan trotoar yang cerah lalu memasuki restoran dengan pencahayaan minim.   Rabun senja disebabkan oleh gangguan pada sel-sel dalam retina yang bertanggung jawab untuk penglihatan dalam cahaya redup. Hal ini terjadi karena beberapa hal seperti : - Rabun jauh - Glaucoma - Katarak - Diabetes melitus - Kekurangan vitamin A - Faktor keturunan</vt:lpstr>
      <vt:lpstr>SELAIN ITU ADA BEBERAPA PENYAKIT LAIN YANG BERKAITAN DENGAN INDRA PENGLIHATAN</vt:lpstr>
      <vt:lpstr>3. Glaukoma  Glaukoma adalah penyakit gangguan pada saraf penglihatan akibat peningkatan tekanan di dalam bola mata. Peningkatan tekanan ini diduga berkaitan dengan tekanan darah tinggi, adanya sumbatan di saluran air mata, atau penggunaan obat mata golongan kortikosteroid secara berlebihan.  4. Konjungtivitis  Konjungtivitis atau sering disebut pink-eye merupakan kelainan mata yang terjadi karena peradangan pada konjungtiva (selaput tipis yang melapisi bola mata dan kelopak mata bagian dalam).  Kondisi ini biasanya disebabkan oleh bakteri, virus, alergi, hingga paparan asap rokok, debu atau barang kosmetik tertentu. Oleh karena itu, biasakan mencuci tangan dengan baik sebagai salah satu pencegahan kelainan mata ini.  5. Katarak  Katarak merupakan kelainan mata yang terjadi akibat penumpukan protein pada lensa mata, sehingga menjadikan penglihatan samar. Jenis katarak yang paling sering terjadi adalah katarak nuklir.   Tumpukan protein ini dapat terjadi akibat proses penuaan, radiasi sinar ultraviolet, diabetes, obesitas, cedera mata, atau bisa juga faktor bawaan dari lahir.  </vt:lpstr>
      <vt:lpstr>Permasalaha Atau Penyakit Tentang Indra Pendengaran</vt:lpstr>
      <vt:lpstr>PowerPoint Presentation</vt:lpstr>
      <vt:lpstr>PowerPoint Presentation</vt:lpstr>
      <vt:lpstr>4. Gendang telinga pecah  Gendang telinga atau membran timpani merupakan selaput tipis yang memisahkan saluran telinga dan telinga bagian tengah. Jika terjadi gangguan pada telinga, gendang telinga bisa saja pecah.  Ada beberapa hal yang dapat menyebabkan gendang telinga pecah, di antaranya: -Infeksi telinga tengah atau otitis media parah yang tidak diobati -Telinga kemasukan benda asing -Kebiasaan mengorek telinga terlalu dalam menggunakan benda tertentu, seperti cotton bud atau    tusuk gigi -Suara yang sangat keras, seperti ledakan -Benturan atau cedera di bagian kepala atau telinga -Barotrauma atau perubahan tekanan udara secara mendadak, misalnya saat di dalam pesawat atau menyelam  Gendang telinga pecah dapat menimbulkan gejala berupa sakit telinga, keluar cairan dari telinga, gangguan pendengaran, telinga berdenging, dan vertigo atau pusing berputar.  5. Telinga berdenging  Telinga berdenging atau tinnitus ditandai dengan sensasi berdenging pada telinga yang dapat berlangsung dalam waktu singkat atau lama. Gangguan telinga ini bisa disebabkan oleh banyak hal, antara lain: -Gangguan pada sel saraf di dalam telinga -Penuaan -Kebiasaan mendengar suara dengan volume kencang, baik dalam jangka waktu sebentar atau lama -Penyumbatan kotoran telinga -Tulang telinga mengeras</vt:lpstr>
      <vt:lpstr>PowerPoint Presentation</vt:lpstr>
      <vt:lpstr>TERIMAKASIH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PERMASALAHAN/PENYAKIT INDRA PENGLIHATAN DAN PENDENGARAN</dc:title>
  <dc:creator>User</dc:creator>
  <cp:lastModifiedBy>User</cp:lastModifiedBy>
  <cp:revision>4</cp:revision>
  <dcterms:created xsi:type="dcterms:W3CDTF">2022-01-22T15:17:45Z</dcterms:created>
  <dcterms:modified xsi:type="dcterms:W3CDTF">2022-01-22T15:47:54Z</dcterms:modified>
</cp:coreProperties>
</file>