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55912-F7C9-4B71-9A16-F5FB25987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55D2D-AE3F-4356-9E8B-0A2A5D726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DBAC5-B007-4A31-B9D2-15E3122D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9D4A8-7B15-4173-B80E-B4278FA9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5DBB5-65F7-4AF7-AD67-AF4FAF56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60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82B6-0D02-4CBC-91A4-6B13EFD8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65FC9-894C-4AD1-A7D8-D24DBAAFB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CE1FF-8A57-4EC7-80B1-7D5E8C75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643A9-A7E8-49A6-9431-DDD54C16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CC96A-5CCE-4948-8493-39C3788B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787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8F0E2-AB01-416F-9CD7-72F8B9FE9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0919A-CF5B-4C9A-B022-1172270D8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FF5D-E579-4A69-9449-A89DFCC93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D34FB-5626-4E0A-AA58-9E7962E8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4668-6CFA-4D37-A937-A9A477D3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256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5498-28E7-49D0-8A28-35C282ED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BA0E8-32A1-499B-95F0-24ADCCA2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FB5B-253F-4C3D-8150-BA97CCC9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DC894-F3B6-48AA-9AD8-911330FD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61CB6-250D-447C-A9C5-EA6522EA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896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6E1A7-FCEE-40D2-8BA9-C8CC1F3D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0FFB9-AAE0-4ED8-86A5-AB29DF66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991A5-E3B7-46AF-BC50-7E6D4F9D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5291-AF2A-4B46-BBA8-728A5CDD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8B7FE-E745-4FB8-A230-56B05F68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86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82FE-2CCC-4184-9A47-8007AD82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9A12-8598-4D17-A25A-C805C6296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518DF-32D8-43AB-ACEF-106036A01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F140B-C246-460D-A828-7693CDBD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D77B0-92B1-41FF-8098-476D96D6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99AC3-AD97-4B36-BF88-B8D1734D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44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77EA-97B6-4EE6-9C0D-A0ADB413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6A197-64AE-4715-9FDF-75A0C89E4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F4A2F-E5FB-4B14-A1B2-F6390DA4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2F4ED-6C37-4A85-8AEA-3D1C15289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88B2C-9ABC-4701-9AF6-2AB90586D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5C5855-B6D0-4913-A322-849ABBC6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2B5354-7EDB-4DBE-80FC-FFDAD786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A2A26-3278-4093-994C-6D37E19A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221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8BA6A-338F-4A94-844B-2CC2E40C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8C36B-0E57-4FF8-99CA-AE72546A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3C446-E989-4AC7-BE84-6790729D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547BB-BD32-4140-A634-6BA46156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690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5360A-DB1E-4289-AFE2-A8DC873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AFCBD-211F-44A3-B913-086C5408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D7B56-5B0A-4B41-83DA-75221558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608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A3BF-F380-46D7-9901-F615F523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828C-121B-4550-9B6C-1B659B51D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7F865-067A-4BB8-AD25-64079529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7E78D-3741-422E-8D2A-2D225952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C1175-DDEA-427B-BC19-3282FA3A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113F3-CDA3-4FB7-8B5F-186365F0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1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07A1-D864-4E71-AF73-22194AE7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61CE6B-15CE-4C06-87AB-285273835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FEA7A-696B-4C16-A375-85C983F6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4777D-3A61-47E7-B690-406FEC1F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3AAD-CC86-4E28-A252-95BDD848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A3F41-6C1C-4F4A-9007-99CA3CA4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213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9634A-5B21-468B-A305-A75D63C8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041B3-CF45-4671-BD18-D1F62278F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BD8A7-240F-4CFC-BD2D-13F932892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A7A8-BF89-4155-B483-71F8FD0A4DFC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82031-9E40-4CE8-A5F6-A345029F7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B677B-FC00-49D8-8F89-6D829F387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0D50-5D90-4F00-88EC-E3FF119D4F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151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90BF8-753C-48C2-8708-DF11C5AAF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/>
          </a:bodyPr>
          <a:lstStyle/>
          <a:p>
            <a:r>
              <a:rPr lang="en-US" sz="4000"/>
              <a:t>GANGUAN PENGELIHATAN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72BA3-F580-42BC-97C7-F6645B2C4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4661"/>
            <a:ext cx="9144000" cy="2753139"/>
          </a:xfrm>
        </p:spPr>
        <p:txBody>
          <a:bodyPr/>
          <a:lstStyle/>
          <a:p>
            <a:pPr algn="l"/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Gangguan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panca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yang </a:t>
            </a:r>
            <a:r>
              <a:rPr lang="en-ID" dirty="0" err="1"/>
              <a:t>terganggu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mestinya</a:t>
            </a:r>
            <a:r>
              <a:rPr lang="en-ID" dirty="0"/>
              <a:t>. Gangguan pada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 yang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mencakup</a:t>
            </a:r>
            <a:r>
              <a:rPr lang="en-ID" dirty="0"/>
              <a:t> pada </a:t>
            </a:r>
            <a:r>
              <a:rPr lang="en-ID" dirty="0" err="1"/>
              <a:t>katarak</a:t>
            </a:r>
            <a:r>
              <a:rPr lang="en-ID" dirty="0"/>
              <a:t>,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refraksi</a:t>
            </a:r>
            <a:r>
              <a:rPr lang="en-ID" dirty="0"/>
              <a:t>, dan </a:t>
            </a:r>
            <a:r>
              <a:rPr lang="en-ID" dirty="0" err="1"/>
              <a:t>glaukoma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0676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6F5CF4-10BE-475E-B6C0-95C9A61FBE34}"/>
              </a:ext>
            </a:extLst>
          </p:cNvPr>
          <p:cNvSpPr txBox="1"/>
          <p:nvPr/>
        </p:nvSpPr>
        <p:spPr>
          <a:xfrm>
            <a:off x="1219200" y="1113562"/>
            <a:ext cx="94107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Kelainan</a:t>
            </a:r>
            <a:r>
              <a:rPr lang="en-ID" sz="2000" dirty="0"/>
              <a:t> pada </a:t>
            </a:r>
            <a:r>
              <a:rPr lang="en-ID" sz="2000" dirty="0" err="1"/>
              <a:t>MataRabun</a:t>
            </a:r>
            <a:r>
              <a:rPr lang="en-ID" sz="2000" dirty="0"/>
              <a:t> </a:t>
            </a:r>
            <a:r>
              <a:rPr lang="en-ID" sz="2000" dirty="0" err="1"/>
              <a:t>jauh</a:t>
            </a:r>
            <a:r>
              <a:rPr lang="en-ID" sz="2000" dirty="0"/>
              <a:t>. </a:t>
            </a:r>
            <a:r>
              <a:rPr lang="en-ID" sz="2000" dirty="0" err="1"/>
              <a:t>Rabun</a:t>
            </a:r>
            <a:r>
              <a:rPr lang="en-ID" sz="2000" dirty="0"/>
              <a:t> </a:t>
            </a:r>
            <a:r>
              <a:rPr lang="en-ID" sz="2000" dirty="0" err="1"/>
              <a:t>jauh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miopia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kondisi</a:t>
            </a:r>
            <a:r>
              <a:rPr lang="en-ID" sz="2000" dirty="0"/>
              <a:t> </a:t>
            </a:r>
            <a:r>
              <a:rPr lang="en-ID" sz="2000" dirty="0" err="1"/>
              <a:t>ketika</a:t>
            </a:r>
            <a:r>
              <a:rPr lang="en-ID" sz="2000" dirty="0"/>
              <a:t> </a:t>
            </a:r>
            <a:r>
              <a:rPr lang="en-ID" sz="2000" dirty="0" err="1"/>
              <a:t>mata</a:t>
            </a:r>
            <a:r>
              <a:rPr lang="en-ID" sz="2000" dirty="0"/>
              <a:t> </a:t>
            </a:r>
            <a:r>
              <a:rPr lang="en-ID" sz="2000" dirty="0" err="1"/>
              <a:t>tampak</a:t>
            </a:r>
            <a:r>
              <a:rPr lang="en-ID" sz="2000" dirty="0"/>
              <a:t> </a:t>
            </a:r>
            <a:r>
              <a:rPr lang="en-ID" sz="2000" dirty="0" err="1"/>
              <a:t>samar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 </a:t>
            </a:r>
            <a:r>
              <a:rPr lang="en-ID" sz="2000" dirty="0" err="1"/>
              <a:t>benda</a:t>
            </a:r>
            <a:r>
              <a:rPr lang="en-ID" sz="2000" dirty="0"/>
              <a:t> </a:t>
            </a:r>
            <a:r>
              <a:rPr lang="en-ID" sz="2000" dirty="0" err="1"/>
              <a:t>jarak</a:t>
            </a:r>
            <a:r>
              <a:rPr lang="en-ID" sz="2000" dirty="0"/>
              <a:t> </a:t>
            </a:r>
            <a:r>
              <a:rPr lang="en-ID" sz="2000" dirty="0" err="1"/>
              <a:t>jauh</a:t>
            </a:r>
            <a:r>
              <a:rPr lang="en-ID" sz="2000" dirty="0"/>
              <a:t>. </a:t>
            </a:r>
          </a:p>
          <a:p>
            <a:r>
              <a:rPr lang="en-ID" sz="2000" dirty="0" err="1"/>
              <a:t>Rabun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. </a:t>
            </a:r>
            <a:r>
              <a:rPr lang="en-ID" sz="2000" dirty="0" err="1"/>
              <a:t>Rabun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kebalikan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rabun</a:t>
            </a:r>
            <a:r>
              <a:rPr lang="en-ID" sz="2000" dirty="0"/>
              <a:t> </a:t>
            </a:r>
            <a:r>
              <a:rPr lang="en-ID" sz="2000" dirty="0" err="1"/>
              <a:t>jauh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ketika</a:t>
            </a:r>
            <a:r>
              <a:rPr lang="en-ID" sz="2000" dirty="0"/>
              <a:t> </a:t>
            </a:r>
            <a:r>
              <a:rPr lang="en-ID" sz="2000" dirty="0" err="1"/>
              <a:t>mata</a:t>
            </a:r>
            <a:r>
              <a:rPr lang="en-ID" sz="2000" dirty="0"/>
              <a:t> </a:t>
            </a:r>
            <a:r>
              <a:rPr lang="en-ID" sz="2000" dirty="0" err="1"/>
              <a:t>tampak</a:t>
            </a:r>
            <a:r>
              <a:rPr lang="en-ID" sz="2000" dirty="0"/>
              <a:t> </a:t>
            </a:r>
            <a:r>
              <a:rPr lang="en-ID" sz="2000" dirty="0" err="1"/>
              <a:t>samar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 </a:t>
            </a:r>
            <a:r>
              <a:rPr lang="en-ID" sz="2000" dirty="0" err="1"/>
              <a:t>objek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jarak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Rabun</a:t>
            </a:r>
            <a:r>
              <a:rPr lang="en-ID" sz="2000" dirty="0"/>
              <a:t> </a:t>
            </a:r>
            <a:r>
              <a:rPr lang="en-ID" sz="2000" dirty="0" err="1"/>
              <a:t>senja</a:t>
            </a:r>
            <a:r>
              <a:rPr lang="en-ID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Astigmatisme</a:t>
            </a:r>
            <a:r>
              <a:rPr lang="en-ID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Buta</a:t>
            </a:r>
            <a:r>
              <a:rPr lang="en-ID" sz="2000" dirty="0"/>
              <a:t> </a:t>
            </a:r>
            <a:r>
              <a:rPr lang="en-ID" sz="2000" dirty="0" err="1"/>
              <a:t>warna</a:t>
            </a:r>
            <a:r>
              <a:rPr lang="en-ID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Glaukoma</a:t>
            </a:r>
            <a:r>
              <a:rPr lang="en-ID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Konjungtivitis</a:t>
            </a:r>
            <a:r>
              <a:rPr lang="en-ID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Katarak</a:t>
            </a:r>
            <a:r>
              <a:rPr lang="en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85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D77C-B415-4862-9525-968674A10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3137"/>
          </a:xfrm>
        </p:spPr>
        <p:txBody>
          <a:bodyPr>
            <a:normAutofit/>
          </a:bodyPr>
          <a:lstStyle/>
          <a:p>
            <a:r>
              <a:rPr lang="en-US" sz="4000" dirty="0"/>
              <a:t>GANGGUAN PENDENGARAN 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BB03F-FEC4-40E2-B864-405102318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" y="2590800"/>
            <a:ext cx="11696700" cy="2667000"/>
          </a:xfrm>
        </p:spPr>
        <p:txBody>
          <a:bodyPr/>
          <a:lstStyle/>
          <a:p>
            <a:pPr algn="l"/>
            <a:r>
              <a:rPr lang="en-ID" dirty="0"/>
              <a:t>Gangguan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di mana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kehilangan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mendengarnya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bertahap</a:t>
            </a:r>
            <a:r>
              <a:rPr lang="en-ID" dirty="0"/>
              <a:t>,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pelan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normal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apapun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sinyal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mencapai</a:t>
            </a:r>
            <a:endParaRPr lang="en-ID" dirty="0"/>
          </a:p>
          <a:p>
            <a:pPr algn="l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1040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F86A6C-39DF-4C40-A201-AF42FD3497D5}"/>
              </a:ext>
            </a:extLst>
          </p:cNvPr>
          <p:cNvSpPr txBox="1"/>
          <p:nvPr/>
        </p:nvSpPr>
        <p:spPr>
          <a:xfrm>
            <a:off x="1219200" y="1438186"/>
            <a:ext cx="77438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Gangguan </a:t>
            </a:r>
            <a:r>
              <a:rPr lang="en-ID" dirty="0" err="1"/>
              <a:t>Pendengaran</a:t>
            </a:r>
            <a:r>
              <a:rPr lang="en-ID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Tuli </a:t>
            </a:r>
            <a:r>
              <a:rPr lang="en-ID" dirty="0" err="1"/>
              <a:t>Sejak</a:t>
            </a:r>
            <a:r>
              <a:rPr lang="en-ID" dirty="0"/>
              <a:t> Lahir (Tuli </a:t>
            </a:r>
            <a:r>
              <a:rPr lang="en-ID" dirty="0" err="1"/>
              <a:t>Kongenital</a:t>
            </a:r>
            <a:r>
              <a:rPr lang="en-ID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Sumbatan</a:t>
            </a:r>
            <a:r>
              <a:rPr lang="en-ID" dirty="0"/>
              <a:t> </a:t>
            </a:r>
            <a:r>
              <a:rPr lang="en-ID" dirty="0" err="1"/>
              <a:t>Serumen</a:t>
            </a:r>
            <a:r>
              <a:rPr lang="en-ID" dirty="0"/>
              <a:t> (</a:t>
            </a:r>
            <a:r>
              <a:rPr lang="en-ID" dirty="0" err="1"/>
              <a:t>Kotoran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Otitis Media </a:t>
            </a:r>
            <a:r>
              <a:rPr lang="en-ID" dirty="0" err="1"/>
              <a:t>Supuratif</a:t>
            </a:r>
            <a:r>
              <a:rPr lang="en-ID" dirty="0"/>
              <a:t> </a:t>
            </a:r>
            <a:r>
              <a:rPr lang="en-ID" dirty="0" err="1"/>
              <a:t>Kronik</a:t>
            </a:r>
            <a:r>
              <a:rPr lang="en-ID" dirty="0"/>
              <a:t> (OMSK/</a:t>
            </a:r>
            <a:r>
              <a:rPr lang="en-ID" dirty="0" err="1"/>
              <a:t>Congek</a:t>
            </a:r>
            <a:r>
              <a:rPr lang="en-ID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Gangguan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Bising</a:t>
            </a:r>
            <a:r>
              <a:rPr lang="en-ID" dirty="0"/>
              <a:t> (GPAB)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Tuli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(</a:t>
            </a:r>
            <a:r>
              <a:rPr lang="en-ID" dirty="0" err="1"/>
              <a:t>Presbikusis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681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GANGUAN PENGELIHATAN</vt:lpstr>
      <vt:lpstr>PowerPoint Presentation</vt:lpstr>
      <vt:lpstr>GANGGUAN PENDENGARAN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GANGUAN PENGELIHATAN</dc:title>
  <dc:creator>Fera Widiawati</dc:creator>
  <cp:lastModifiedBy>Fera Widiawati</cp:lastModifiedBy>
  <cp:revision>1</cp:revision>
  <dcterms:created xsi:type="dcterms:W3CDTF">2022-01-22T00:43:06Z</dcterms:created>
  <dcterms:modified xsi:type="dcterms:W3CDTF">2022-01-22T00:44:28Z</dcterms:modified>
</cp:coreProperties>
</file>