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55912-F7C9-4B71-9A16-F5FB25987A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555D2D-AE3F-4356-9E8B-0A2A5D7268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5DBAC5-B007-4A31-B9D2-15E3122D2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FA7A8-BF89-4155-B483-71F8FD0A4DFC}" type="datetimeFigureOut">
              <a:rPr lang="en-ID" smtClean="0"/>
              <a:t>22/01/2022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69D4A8-7B15-4173-B80E-B4278FA97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F5DBB5-65F7-4AF7-AD67-AF4FAF56C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B0D50-5D90-4F00-88EC-E3FF119D4F3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06068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282B6-0D02-4CBC-91A4-6B13EFD80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C65FC9-894C-4AD1-A7D8-D24DBAAFBB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ACE1FF-8A57-4EC7-80B1-7D5E8C757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FA7A8-BF89-4155-B483-71F8FD0A4DFC}" type="datetimeFigureOut">
              <a:rPr lang="en-ID" smtClean="0"/>
              <a:t>22/01/2022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8643A9-A7E8-49A6-9431-DDD54C16B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6CC96A-5CCE-4948-8493-39C3788B8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B0D50-5D90-4F00-88EC-E3FF119D4F3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87874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18F0E2-AB01-416F-9CD7-72F8B9FE94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20919A-CF5B-4C9A-B022-1172270D81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AAFF5D-E579-4A69-9449-A89DFCC93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FA7A8-BF89-4155-B483-71F8FD0A4DFC}" type="datetimeFigureOut">
              <a:rPr lang="en-ID" smtClean="0"/>
              <a:t>22/01/2022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8D34FB-5626-4E0A-AA58-9E7962E82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764668-6CFA-4D37-A937-A9A477D36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B0D50-5D90-4F00-88EC-E3FF119D4F3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52565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E5498-28E7-49D0-8A28-35C282ED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8BA0E8-32A1-499B-95F0-24ADCCA2A5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96FB5B-253F-4C3D-8150-BA97CCC9C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FA7A8-BF89-4155-B483-71F8FD0A4DFC}" type="datetimeFigureOut">
              <a:rPr lang="en-ID" smtClean="0"/>
              <a:t>22/01/2022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EDC894-F3B6-48AA-9AD8-911330FD5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661CB6-250D-447C-A9C5-EA6522EAB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B0D50-5D90-4F00-88EC-E3FF119D4F3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18961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6E1A7-FCEE-40D2-8BA9-C8CC1F3D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40FFB9-AAE0-4ED8-86A5-AB29DF662A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991A5-E3B7-46AF-BC50-7E6D4F9DD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FA7A8-BF89-4155-B483-71F8FD0A4DFC}" type="datetimeFigureOut">
              <a:rPr lang="en-ID" smtClean="0"/>
              <a:t>22/01/2022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6B5291-AF2A-4B46-BBA8-728A5CDD5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08B7FE-E745-4FB8-A230-56B05F687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B0D50-5D90-4F00-88EC-E3FF119D4F3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78638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582FE-2CCC-4184-9A47-8007AD823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EB9A12-8598-4D17-A25A-C805C6296A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9518DF-32D8-43AB-ACEF-106036A014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0F140B-C246-460D-A828-7693CDBD3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FA7A8-BF89-4155-B483-71F8FD0A4DFC}" type="datetimeFigureOut">
              <a:rPr lang="en-ID" smtClean="0"/>
              <a:t>22/01/2022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ED77B0-92B1-41FF-8098-476D96D62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E99AC3-AD97-4B36-BF88-B8D1734D2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B0D50-5D90-4F00-88EC-E3FF119D4F3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4448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277EA-97B6-4EE6-9C0D-A0ADB4131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16A197-64AE-4715-9FDF-75A0C89E45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EF4A2F-E5FB-4B14-A1B2-F6390DA432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52F4ED-6C37-4A85-8AEA-3D1C152899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D88B2C-9ABC-4701-9AF6-2AB90586D8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5C5855-B6D0-4913-A322-849ABBC6A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FA7A8-BF89-4155-B483-71F8FD0A4DFC}" type="datetimeFigureOut">
              <a:rPr lang="en-ID" smtClean="0"/>
              <a:t>22/01/2022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2B5354-7EDB-4DBE-80FC-FFDAD7869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6A2A26-3278-4093-994C-6D37E19AC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B0D50-5D90-4F00-88EC-E3FF119D4F3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62219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8BA6A-338F-4A94-844B-2CC2E40C3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58C36B-0E57-4FF8-99CA-AE72546AF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FA7A8-BF89-4155-B483-71F8FD0A4DFC}" type="datetimeFigureOut">
              <a:rPr lang="en-ID" smtClean="0"/>
              <a:t>22/01/2022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A3C446-E989-4AC7-BE84-6790729D8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D547BB-BD32-4140-A634-6BA461568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B0D50-5D90-4F00-88EC-E3FF119D4F3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76901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45360A-DB1E-4289-AFE2-A8DC8737F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FA7A8-BF89-4155-B483-71F8FD0A4DFC}" type="datetimeFigureOut">
              <a:rPr lang="en-ID" smtClean="0"/>
              <a:t>22/01/2022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DAFCBD-211F-44A3-B913-086C54083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DD7B56-5B0A-4B41-83DA-75221558F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B0D50-5D90-4F00-88EC-E3FF119D4F3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46086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0A3BF-F380-46D7-9901-F615F5232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98828C-121B-4550-9B6C-1B659B51D0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87F865-067A-4BB8-AD25-6407952972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17E78D-3741-422E-8D2A-2D225952B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FA7A8-BF89-4155-B483-71F8FD0A4DFC}" type="datetimeFigureOut">
              <a:rPr lang="en-ID" smtClean="0"/>
              <a:t>22/01/2022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9C1175-DDEA-427B-BC19-3282FA3A4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F113F3-CDA3-4FB7-8B5F-186365F0C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B0D50-5D90-4F00-88EC-E3FF119D4F3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01179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407A1-D864-4E71-AF73-22194AE7A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61CE6B-15CE-4C06-87AB-2852738350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2FEA7A-696B-4C16-A375-85C983F666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94777D-3A61-47E7-B690-406FEC1F9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FA7A8-BF89-4155-B483-71F8FD0A4DFC}" type="datetimeFigureOut">
              <a:rPr lang="en-ID" smtClean="0"/>
              <a:t>22/01/2022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9C3AAD-CC86-4E28-A252-95BDD848D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3A3F41-6C1C-4F4A-9007-99CA3CA44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B0D50-5D90-4F00-88EC-E3FF119D4F3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82138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B9634A-5B21-468B-A305-A75D63C8D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5041B3-CF45-4671-BD18-D1F62278F4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8BD8A7-240F-4CFC-BD2D-13F932892D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FA7A8-BF89-4155-B483-71F8FD0A4DFC}" type="datetimeFigureOut">
              <a:rPr lang="en-ID" smtClean="0"/>
              <a:t>22/01/2022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D82031-9E40-4CE8-A5F6-A345029F7A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BB677B-FC00-49D8-8F89-6D829F3873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B0D50-5D90-4F00-88EC-E3FF119D4F3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31519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90BF8-753C-48C2-8708-DF11C5AAFB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82637"/>
          </a:xfrm>
        </p:spPr>
        <p:txBody>
          <a:bodyPr>
            <a:normAutofit/>
          </a:bodyPr>
          <a:lstStyle/>
          <a:p>
            <a:r>
              <a:rPr lang="en-US" sz="4000"/>
              <a:t>GANGUAN PENGELIHATAN</a:t>
            </a:r>
            <a:endParaRPr lang="en-ID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F72BA3-F580-42BC-97C7-F6645B2C46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504661"/>
            <a:ext cx="9144000" cy="2753139"/>
          </a:xfrm>
        </p:spPr>
        <p:txBody>
          <a:bodyPr/>
          <a:lstStyle/>
          <a:p>
            <a:pPr algn="l"/>
            <a:r>
              <a:rPr lang="en-ID" dirty="0" err="1"/>
              <a:t>Definisi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Gangguan </a:t>
            </a:r>
            <a:r>
              <a:rPr lang="en-ID" dirty="0" err="1"/>
              <a:t>Indera</a:t>
            </a:r>
            <a:r>
              <a:rPr lang="en-ID" dirty="0"/>
              <a:t> </a:t>
            </a:r>
            <a:r>
              <a:rPr lang="en-ID" dirty="0" err="1"/>
              <a:t>yaitu</a:t>
            </a:r>
            <a:r>
              <a:rPr lang="en-ID" dirty="0"/>
              <a:t> </a:t>
            </a:r>
            <a:r>
              <a:rPr lang="en-ID" dirty="0" err="1"/>
              <a:t>panca</a:t>
            </a:r>
            <a:r>
              <a:rPr lang="en-ID" dirty="0"/>
              <a:t> </a:t>
            </a:r>
            <a:r>
              <a:rPr lang="en-ID" dirty="0" err="1"/>
              <a:t>indera</a:t>
            </a:r>
            <a:r>
              <a:rPr lang="en-ID" dirty="0"/>
              <a:t> yang </a:t>
            </a:r>
            <a:r>
              <a:rPr lang="en-ID" dirty="0" err="1"/>
              <a:t>terganggu</a:t>
            </a:r>
            <a:r>
              <a:rPr lang="en-ID" dirty="0"/>
              <a:t> dan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berfungsi</a:t>
            </a:r>
            <a:r>
              <a:rPr lang="en-ID" dirty="0"/>
              <a:t> </a:t>
            </a:r>
            <a:r>
              <a:rPr lang="en-ID" dirty="0" err="1"/>
              <a:t>sebagaimana</a:t>
            </a:r>
            <a:r>
              <a:rPr lang="en-ID" dirty="0"/>
              <a:t> </a:t>
            </a:r>
            <a:r>
              <a:rPr lang="en-ID" dirty="0" err="1"/>
              <a:t>mestinya</a:t>
            </a:r>
            <a:r>
              <a:rPr lang="en-ID" dirty="0"/>
              <a:t>. Gangguan pada </a:t>
            </a:r>
            <a:r>
              <a:rPr lang="en-ID" dirty="0" err="1"/>
              <a:t>indera</a:t>
            </a:r>
            <a:r>
              <a:rPr lang="en-ID" dirty="0"/>
              <a:t> </a:t>
            </a:r>
            <a:r>
              <a:rPr lang="en-ID" dirty="0" err="1"/>
              <a:t>Penglihatan</a:t>
            </a:r>
            <a:r>
              <a:rPr lang="en-ID" dirty="0"/>
              <a:t> yang </a:t>
            </a:r>
            <a:r>
              <a:rPr lang="en-ID" dirty="0" err="1"/>
              <a:t>mendapat</a:t>
            </a:r>
            <a:r>
              <a:rPr lang="en-ID" dirty="0"/>
              <a:t> </a:t>
            </a:r>
            <a:r>
              <a:rPr lang="en-ID" dirty="0" err="1"/>
              <a:t>prioritas</a:t>
            </a:r>
            <a:r>
              <a:rPr lang="en-ID" dirty="0"/>
              <a:t> </a:t>
            </a:r>
            <a:r>
              <a:rPr lang="en-ID" dirty="0" err="1"/>
              <a:t>mencakup</a:t>
            </a:r>
            <a:r>
              <a:rPr lang="en-ID" dirty="0"/>
              <a:t> pada </a:t>
            </a:r>
            <a:r>
              <a:rPr lang="en-ID" dirty="0" err="1"/>
              <a:t>katarak</a:t>
            </a:r>
            <a:r>
              <a:rPr lang="en-ID" dirty="0"/>
              <a:t>, </a:t>
            </a:r>
            <a:r>
              <a:rPr lang="en-ID" dirty="0" err="1"/>
              <a:t>kelainan</a:t>
            </a:r>
            <a:r>
              <a:rPr lang="en-ID" dirty="0"/>
              <a:t> </a:t>
            </a:r>
            <a:r>
              <a:rPr lang="en-ID" dirty="0" err="1"/>
              <a:t>refraksi</a:t>
            </a:r>
            <a:r>
              <a:rPr lang="en-ID" dirty="0"/>
              <a:t>, dan </a:t>
            </a:r>
            <a:r>
              <a:rPr lang="en-ID" dirty="0" err="1"/>
              <a:t>glaukoma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906760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D6F5CF4-10BE-475E-B6C0-95C9A61FBE34}"/>
              </a:ext>
            </a:extLst>
          </p:cNvPr>
          <p:cNvSpPr txBox="1"/>
          <p:nvPr/>
        </p:nvSpPr>
        <p:spPr>
          <a:xfrm>
            <a:off x="1219200" y="1113562"/>
            <a:ext cx="941070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000" dirty="0" err="1"/>
              <a:t>Berbagai</a:t>
            </a:r>
            <a:r>
              <a:rPr lang="en-ID" sz="2000" dirty="0"/>
              <a:t> </a:t>
            </a:r>
            <a:r>
              <a:rPr lang="en-ID" sz="2000" dirty="0" err="1"/>
              <a:t>Kelainan</a:t>
            </a:r>
            <a:r>
              <a:rPr lang="en-ID" sz="2000" dirty="0"/>
              <a:t> pada </a:t>
            </a:r>
            <a:r>
              <a:rPr lang="en-ID" sz="2000" dirty="0" err="1"/>
              <a:t>MataRabun</a:t>
            </a:r>
            <a:r>
              <a:rPr lang="en-ID" sz="2000" dirty="0"/>
              <a:t> </a:t>
            </a:r>
            <a:r>
              <a:rPr lang="en-ID" sz="2000" dirty="0" err="1"/>
              <a:t>jauh</a:t>
            </a:r>
            <a:r>
              <a:rPr lang="en-ID" sz="2000" dirty="0"/>
              <a:t>. </a:t>
            </a:r>
            <a:r>
              <a:rPr lang="en-ID" sz="2000" dirty="0" err="1"/>
              <a:t>Rabun</a:t>
            </a:r>
            <a:r>
              <a:rPr lang="en-ID" sz="2000" dirty="0"/>
              <a:t> </a:t>
            </a:r>
            <a:r>
              <a:rPr lang="en-ID" sz="2000" dirty="0" err="1"/>
              <a:t>jauh</a:t>
            </a:r>
            <a:r>
              <a:rPr lang="en-ID" sz="2000" dirty="0"/>
              <a:t> </a:t>
            </a:r>
            <a:r>
              <a:rPr lang="en-ID" sz="2000" dirty="0" err="1"/>
              <a:t>atau</a:t>
            </a:r>
            <a:r>
              <a:rPr lang="en-ID" sz="2000" dirty="0"/>
              <a:t> </a:t>
            </a:r>
            <a:r>
              <a:rPr lang="en-ID" sz="2000" dirty="0" err="1"/>
              <a:t>miopia</a:t>
            </a:r>
            <a:r>
              <a:rPr lang="en-ID" sz="2000" dirty="0"/>
              <a:t> </a:t>
            </a:r>
            <a:r>
              <a:rPr lang="en-ID" sz="2000" dirty="0" err="1"/>
              <a:t>adalah</a:t>
            </a:r>
            <a:r>
              <a:rPr lang="en-ID" sz="2000" dirty="0"/>
              <a:t> </a:t>
            </a:r>
            <a:r>
              <a:rPr lang="en-ID" sz="2000" dirty="0" err="1"/>
              <a:t>kondisi</a:t>
            </a:r>
            <a:r>
              <a:rPr lang="en-ID" sz="2000" dirty="0"/>
              <a:t> </a:t>
            </a:r>
            <a:r>
              <a:rPr lang="en-ID" sz="2000" dirty="0" err="1"/>
              <a:t>ketika</a:t>
            </a:r>
            <a:r>
              <a:rPr lang="en-ID" sz="2000" dirty="0"/>
              <a:t> </a:t>
            </a:r>
            <a:r>
              <a:rPr lang="en-ID" sz="2000" dirty="0" err="1"/>
              <a:t>mata</a:t>
            </a:r>
            <a:r>
              <a:rPr lang="en-ID" sz="2000" dirty="0"/>
              <a:t> </a:t>
            </a:r>
            <a:r>
              <a:rPr lang="en-ID" sz="2000" dirty="0" err="1"/>
              <a:t>tampak</a:t>
            </a:r>
            <a:r>
              <a:rPr lang="en-ID" sz="2000" dirty="0"/>
              <a:t> </a:t>
            </a:r>
            <a:r>
              <a:rPr lang="en-ID" sz="2000" dirty="0" err="1"/>
              <a:t>samar</a:t>
            </a:r>
            <a:r>
              <a:rPr lang="en-ID" sz="2000" dirty="0"/>
              <a:t> </a:t>
            </a:r>
            <a:r>
              <a:rPr lang="en-ID" sz="2000" dirty="0" err="1"/>
              <a:t>melihat</a:t>
            </a:r>
            <a:r>
              <a:rPr lang="en-ID" sz="2000" dirty="0"/>
              <a:t> </a:t>
            </a:r>
            <a:r>
              <a:rPr lang="en-ID" sz="2000" dirty="0" err="1"/>
              <a:t>benda</a:t>
            </a:r>
            <a:r>
              <a:rPr lang="en-ID" sz="2000" dirty="0"/>
              <a:t> </a:t>
            </a:r>
            <a:r>
              <a:rPr lang="en-ID" sz="2000" dirty="0" err="1"/>
              <a:t>jarak</a:t>
            </a:r>
            <a:r>
              <a:rPr lang="en-ID" sz="2000" dirty="0"/>
              <a:t> </a:t>
            </a:r>
            <a:r>
              <a:rPr lang="en-ID" sz="2000" dirty="0" err="1"/>
              <a:t>jauh</a:t>
            </a:r>
            <a:r>
              <a:rPr lang="en-ID" sz="2000" dirty="0"/>
              <a:t>. </a:t>
            </a:r>
          </a:p>
          <a:p>
            <a:r>
              <a:rPr lang="en-ID" sz="2000" dirty="0" err="1"/>
              <a:t>Rabun</a:t>
            </a:r>
            <a:r>
              <a:rPr lang="en-ID" sz="2000" dirty="0"/>
              <a:t> </a:t>
            </a:r>
            <a:r>
              <a:rPr lang="en-ID" sz="2000" dirty="0" err="1"/>
              <a:t>dekat</a:t>
            </a:r>
            <a:r>
              <a:rPr lang="en-ID" sz="2000" dirty="0"/>
              <a:t>. </a:t>
            </a:r>
            <a:r>
              <a:rPr lang="en-ID" sz="2000" dirty="0" err="1"/>
              <a:t>Rabun</a:t>
            </a:r>
            <a:r>
              <a:rPr lang="en-ID" sz="2000" dirty="0"/>
              <a:t> </a:t>
            </a:r>
            <a:r>
              <a:rPr lang="en-ID" sz="2000" dirty="0" err="1"/>
              <a:t>dekat</a:t>
            </a:r>
            <a:r>
              <a:rPr lang="en-ID" sz="2000" dirty="0"/>
              <a:t> </a:t>
            </a:r>
            <a:r>
              <a:rPr lang="en-ID" sz="2000" dirty="0" err="1"/>
              <a:t>merupakan</a:t>
            </a:r>
            <a:r>
              <a:rPr lang="en-ID" sz="2000" dirty="0"/>
              <a:t> </a:t>
            </a:r>
            <a:r>
              <a:rPr lang="en-ID" sz="2000" dirty="0" err="1"/>
              <a:t>kebalikan</a:t>
            </a:r>
            <a:r>
              <a:rPr lang="en-ID" sz="2000" dirty="0"/>
              <a:t> </a:t>
            </a:r>
            <a:r>
              <a:rPr lang="en-ID" sz="2000" dirty="0" err="1"/>
              <a:t>dari</a:t>
            </a:r>
            <a:r>
              <a:rPr lang="en-ID" sz="2000" dirty="0"/>
              <a:t> </a:t>
            </a:r>
            <a:r>
              <a:rPr lang="en-ID" sz="2000" dirty="0" err="1"/>
              <a:t>rabun</a:t>
            </a:r>
            <a:r>
              <a:rPr lang="en-ID" sz="2000" dirty="0"/>
              <a:t> </a:t>
            </a:r>
            <a:r>
              <a:rPr lang="en-ID" sz="2000" dirty="0" err="1"/>
              <a:t>jauh</a:t>
            </a:r>
            <a:r>
              <a:rPr lang="en-ID" sz="2000" dirty="0"/>
              <a:t>, </a:t>
            </a:r>
            <a:r>
              <a:rPr lang="en-ID" sz="2000" dirty="0" err="1"/>
              <a:t>yaitu</a:t>
            </a:r>
            <a:r>
              <a:rPr lang="en-ID" sz="2000" dirty="0"/>
              <a:t> </a:t>
            </a:r>
            <a:r>
              <a:rPr lang="en-ID" sz="2000" dirty="0" err="1"/>
              <a:t>ketika</a:t>
            </a:r>
            <a:r>
              <a:rPr lang="en-ID" sz="2000" dirty="0"/>
              <a:t> </a:t>
            </a:r>
            <a:r>
              <a:rPr lang="en-ID" sz="2000" dirty="0" err="1"/>
              <a:t>mata</a:t>
            </a:r>
            <a:r>
              <a:rPr lang="en-ID" sz="2000" dirty="0"/>
              <a:t> </a:t>
            </a:r>
            <a:r>
              <a:rPr lang="en-ID" sz="2000" dirty="0" err="1"/>
              <a:t>tampak</a:t>
            </a:r>
            <a:r>
              <a:rPr lang="en-ID" sz="2000" dirty="0"/>
              <a:t> </a:t>
            </a:r>
            <a:r>
              <a:rPr lang="en-ID" sz="2000" dirty="0" err="1"/>
              <a:t>samar</a:t>
            </a:r>
            <a:r>
              <a:rPr lang="en-ID" sz="2000" dirty="0"/>
              <a:t> </a:t>
            </a:r>
            <a:r>
              <a:rPr lang="en-ID" sz="2000" dirty="0" err="1"/>
              <a:t>melihat</a:t>
            </a:r>
            <a:r>
              <a:rPr lang="en-ID" sz="2000" dirty="0"/>
              <a:t> </a:t>
            </a:r>
            <a:r>
              <a:rPr lang="en-ID" sz="2000" dirty="0" err="1"/>
              <a:t>objek</a:t>
            </a:r>
            <a:r>
              <a:rPr lang="en-ID" sz="2000" dirty="0"/>
              <a:t> </a:t>
            </a:r>
            <a:r>
              <a:rPr lang="en-ID" sz="2000" dirty="0" err="1"/>
              <a:t>dari</a:t>
            </a:r>
            <a:r>
              <a:rPr lang="en-ID" sz="2000" dirty="0"/>
              <a:t> </a:t>
            </a:r>
            <a:r>
              <a:rPr lang="en-ID" sz="2000" dirty="0" err="1"/>
              <a:t>jarak</a:t>
            </a:r>
            <a:r>
              <a:rPr lang="en-ID" sz="2000" dirty="0"/>
              <a:t> </a:t>
            </a:r>
            <a:r>
              <a:rPr lang="en-ID" sz="2000" dirty="0" err="1"/>
              <a:t>dekat</a:t>
            </a:r>
            <a:r>
              <a:rPr lang="en-ID" sz="2000" dirty="0"/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000" dirty="0" err="1"/>
              <a:t>Rabun</a:t>
            </a:r>
            <a:r>
              <a:rPr lang="en-ID" sz="2000" dirty="0"/>
              <a:t> </a:t>
            </a:r>
            <a:r>
              <a:rPr lang="en-ID" sz="2000" dirty="0" err="1"/>
              <a:t>senja</a:t>
            </a:r>
            <a:r>
              <a:rPr lang="en-ID" sz="2000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000" dirty="0" err="1"/>
              <a:t>Astigmatisme</a:t>
            </a:r>
            <a:r>
              <a:rPr lang="en-ID" sz="2000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000" dirty="0" err="1"/>
              <a:t>Buta</a:t>
            </a:r>
            <a:r>
              <a:rPr lang="en-ID" sz="2000" dirty="0"/>
              <a:t> </a:t>
            </a:r>
            <a:r>
              <a:rPr lang="en-ID" sz="2000" dirty="0" err="1"/>
              <a:t>warna</a:t>
            </a:r>
            <a:r>
              <a:rPr lang="en-ID" sz="2000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000" dirty="0" err="1"/>
              <a:t>Glaukoma</a:t>
            </a:r>
            <a:r>
              <a:rPr lang="en-ID" sz="2000" dirty="0"/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000" dirty="0" err="1"/>
              <a:t>Konjungtivitis</a:t>
            </a:r>
            <a:r>
              <a:rPr lang="en-ID" sz="2000" dirty="0"/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2000" dirty="0" err="1"/>
              <a:t>Katarak</a:t>
            </a:r>
            <a:r>
              <a:rPr lang="en-ID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50858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5D77C-B415-4862-9525-968674A106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73137"/>
          </a:xfrm>
        </p:spPr>
        <p:txBody>
          <a:bodyPr>
            <a:normAutofit/>
          </a:bodyPr>
          <a:lstStyle/>
          <a:p>
            <a:r>
              <a:rPr lang="en-US" sz="4000" dirty="0"/>
              <a:t>GANGGUAN PENDENGARAN </a:t>
            </a:r>
            <a:endParaRPr lang="en-ID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BB03F-FEC4-40E2-B864-4051023188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0025" y="2590800"/>
            <a:ext cx="11696700" cy="2667000"/>
          </a:xfrm>
        </p:spPr>
        <p:txBody>
          <a:bodyPr/>
          <a:lstStyle/>
          <a:p>
            <a:pPr algn="l"/>
            <a:r>
              <a:rPr lang="en-ID" dirty="0"/>
              <a:t>Gangguan </a:t>
            </a:r>
            <a:r>
              <a:rPr lang="en-ID" dirty="0" err="1"/>
              <a:t>pendengaran</a:t>
            </a:r>
            <a:r>
              <a:rPr lang="en-ID" dirty="0"/>
              <a:t>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gangguan</a:t>
            </a:r>
            <a:r>
              <a:rPr lang="en-ID" dirty="0"/>
              <a:t> </a:t>
            </a:r>
            <a:r>
              <a:rPr lang="en-ID" dirty="0" err="1"/>
              <a:t>kesehatan</a:t>
            </a:r>
            <a:r>
              <a:rPr lang="en-ID" dirty="0"/>
              <a:t> di mana </a:t>
            </a:r>
            <a:r>
              <a:rPr lang="en-ID" dirty="0" err="1"/>
              <a:t>manusia</a:t>
            </a:r>
            <a:r>
              <a:rPr lang="en-ID" dirty="0"/>
              <a:t> </a:t>
            </a:r>
            <a:r>
              <a:rPr lang="en-ID" dirty="0" err="1"/>
              <a:t>kehilangan</a:t>
            </a:r>
            <a:r>
              <a:rPr lang="en-ID" dirty="0"/>
              <a:t> </a:t>
            </a:r>
            <a:r>
              <a:rPr lang="en-ID" dirty="0" err="1"/>
              <a:t>kemampuan</a:t>
            </a:r>
            <a:r>
              <a:rPr lang="en-ID" dirty="0"/>
              <a:t> </a:t>
            </a:r>
            <a:r>
              <a:rPr lang="en-ID" dirty="0" err="1"/>
              <a:t>mendengarnya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bertahap</a:t>
            </a:r>
            <a:r>
              <a:rPr lang="en-ID" dirty="0"/>
              <a:t>, </a:t>
            </a:r>
            <a:r>
              <a:rPr lang="en-ID" dirty="0" err="1"/>
              <a:t>mulai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mampu</a:t>
            </a:r>
            <a:r>
              <a:rPr lang="en-ID" dirty="0"/>
              <a:t> </a:t>
            </a:r>
            <a:r>
              <a:rPr lang="en-ID" dirty="0" err="1"/>
              <a:t>mendengar</a:t>
            </a:r>
            <a:r>
              <a:rPr lang="en-ID" dirty="0"/>
              <a:t> </a:t>
            </a:r>
            <a:r>
              <a:rPr lang="en-ID" dirty="0" err="1"/>
              <a:t>suara</a:t>
            </a:r>
            <a:r>
              <a:rPr lang="en-ID" dirty="0"/>
              <a:t> </a:t>
            </a:r>
            <a:r>
              <a:rPr lang="en-ID" dirty="0" err="1"/>
              <a:t>pelan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normal </a:t>
            </a:r>
            <a:r>
              <a:rPr lang="en-ID" dirty="0" err="1"/>
              <a:t>sampai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mendengar</a:t>
            </a:r>
            <a:r>
              <a:rPr lang="en-ID" dirty="0"/>
              <a:t> </a:t>
            </a:r>
            <a:r>
              <a:rPr lang="en-ID" dirty="0" err="1"/>
              <a:t>suara</a:t>
            </a:r>
            <a:r>
              <a:rPr lang="en-ID" dirty="0"/>
              <a:t> </a:t>
            </a:r>
            <a:r>
              <a:rPr lang="en-ID" dirty="0" err="1"/>
              <a:t>apapun</a:t>
            </a:r>
            <a:r>
              <a:rPr lang="en-ID" dirty="0"/>
              <a:t> </a:t>
            </a:r>
            <a:r>
              <a:rPr lang="en-ID" dirty="0" err="1"/>
              <a:t>sama</a:t>
            </a:r>
            <a:r>
              <a:rPr lang="en-ID" dirty="0"/>
              <a:t> </a:t>
            </a:r>
            <a:r>
              <a:rPr lang="en-ID" dirty="0" err="1"/>
              <a:t>sekali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sinyal</a:t>
            </a:r>
            <a:r>
              <a:rPr lang="en-ID" dirty="0"/>
              <a:t> </a:t>
            </a:r>
            <a:r>
              <a:rPr lang="en-ID" dirty="0" err="1"/>
              <a:t>suara</a:t>
            </a:r>
            <a:r>
              <a:rPr lang="en-ID" dirty="0"/>
              <a:t> </a:t>
            </a:r>
            <a:r>
              <a:rPr lang="en-ID" dirty="0" err="1"/>
              <a:t>gagal</a:t>
            </a:r>
            <a:r>
              <a:rPr lang="en-ID" dirty="0"/>
              <a:t> </a:t>
            </a:r>
            <a:r>
              <a:rPr lang="en-ID" dirty="0" err="1"/>
              <a:t>mencapai</a:t>
            </a:r>
            <a:endParaRPr lang="en-ID" dirty="0"/>
          </a:p>
          <a:p>
            <a:pPr algn="l"/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810401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0F86A6C-39DF-4C40-A201-AF42FD3497D5}"/>
              </a:ext>
            </a:extLst>
          </p:cNvPr>
          <p:cNvSpPr txBox="1"/>
          <p:nvPr/>
        </p:nvSpPr>
        <p:spPr>
          <a:xfrm>
            <a:off x="1219200" y="1438186"/>
            <a:ext cx="774382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/>
              <a:t>Apa</a:t>
            </a:r>
            <a:r>
              <a:rPr lang="en-ID" dirty="0"/>
              <a:t> </a:t>
            </a:r>
            <a:r>
              <a:rPr lang="en-ID" dirty="0" err="1"/>
              <a:t>Saja</a:t>
            </a:r>
            <a:r>
              <a:rPr lang="en-ID" dirty="0"/>
              <a:t> </a:t>
            </a:r>
            <a:r>
              <a:rPr lang="en-ID" dirty="0" err="1"/>
              <a:t>Jenis</a:t>
            </a:r>
            <a:r>
              <a:rPr lang="en-ID" dirty="0"/>
              <a:t> Gangguan </a:t>
            </a:r>
            <a:r>
              <a:rPr lang="en-ID" dirty="0" err="1"/>
              <a:t>Pendengaran</a:t>
            </a:r>
            <a:r>
              <a:rPr lang="en-ID" dirty="0"/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en-ID" dirty="0"/>
              <a:t>Tuli </a:t>
            </a:r>
            <a:r>
              <a:rPr lang="en-ID" dirty="0" err="1"/>
              <a:t>Sejak</a:t>
            </a:r>
            <a:r>
              <a:rPr lang="en-ID" dirty="0"/>
              <a:t> Lahir (Tuli </a:t>
            </a:r>
            <a:r>
              <a:rPr lang="en-ID" dirty="0" err="1"/>
              <a:t>Kongenital</a:t>
            </a:r>
            <a:r>
              <a:rPr lang="en-ID" dirty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n-ID" dirty="0" err="1"/>
              <a:t>Sumbatan</a:t>
            </a:r>
            <a:r>
              <a:rPr lang="en-ID" dirty="0"/>
              <a:t> </a:t>
            </a:r>
            <a:r>
              <a:rPr lang="en-ID" dirty="0" err="1"/>
              <a:t>Serumen</a:t>
            </a:r>
            <a:r>
              <a:rPr lang="en-ID" dirty="0"/>
              <a:t> (</a:t>
            </a:r>
            <a:r>
              <a:rPr lang="en-ID" dirty="0" err="1"/>
              <a:t>Kotoran</a:t>
            </a:r>
            <a:r>
              <a:rPr lang="en-ID" dirty="0"/>
              <a:t> </a:t>
            </a:r>
            <a:r>
              <a:rPr lang="en-ID" dirty="0" err="1"/>
              <a:t>Telinga</a:t>
            </a:r>
            <a:r>
              <a:rPr lang="en-ID" dirty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n-ID" dirty="0"/>
              <a:t>Otitis Media </a:t>
            </a:r>
            <a:r>
              <a:rPr lang="en-ID" dirty="0" err="1"/>
              <a:t>Supuratif</a:t>
            </a:r>
            <a:r>
              <a:rPr lang="en-ID" dirty="0"/>
              <a:t> </a:t>
            </a:r>
            <a:r>
              <a:rPr lang="en-ID" dirty="0" err="1"/>
              <a:t>Kronik</a:t>
            </a:r>
            <a:r>
              <a:rPr lang="en-ID" dirty="0"/>
              <a:t> (OMSK/</a:t>
            </a:r>
            <a:r>
              <a:rPr lang="en-ID" dirty="0" err="1"/>
              <a:t>Congek</a:t>
            </a:r>
            <a:r>
              <a:rPr lang="en-ID" dirty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n-ID" dirty="0"/>
              <a:t>Gangguan </a:t>
            </a:r>
            <a:r>
              <a:rPr lang="en-ID" dirty="0" err="1"/>
              <a:t>Pendengaran</a:t>
            </a:r>
            <a:r>
              <a:rPr lang="en-ID" dirty="0"/>
              <a:t> </a:t>
            </a:r>
            <a:r>
              <a:rPr lang="en-ID" dirty="0" err="1"/>
              <a:t>Akibat</a:t>
            </a:r>
            <a:r>
              <a:rPr lang="en-ID" dirty="0"/>
              <a:t> </a:t>
            </a:r>
            <a:r>
              <a:rPr lang="en-ID" dirty="0" err="1"/>
              <a:t>Bising</a:t>
            </a:r>
            <a:r>
              <a:rPr lang="en-ID" dirty="0"/>
              <a:t> (GPAB)</a:t>
            </a:r>
          </a:p>
          <a:p>
            <a:pPr marL="342900" indent="-342900">
              <a:buFont typeface="+mj-lt"/>
              <a:buAutoNum type="arabicPeriod"/>
            </a:pPr>
            <a:r>
              <a:rPr lang="en-ID" dirty="0"/>
              <a:t>Tuli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usia</a:t>
            </a:r>
            <a:r>
              <a:rPr lang="en-ID" dirty="0"/>
              <a:t> </a:t>
            </a:r>
            <a:r>
              <a:rPr lang="en-ID" dirty="0" err="1"/>
              <a:t>lanjut</a:t>
            </a:r>
            <a:r>
              <a:rPr lang="en-ID" dirty="0"/>
              <a:t> (</a:t>
            </a:r>
            <a:r>
              <a:rPr lang="en-ID" dirty="0" err="1"/>
              <a:t>Presbikusis</a:t>
            </a:r>
            <a:r>
              <a:rPr lang="en-ID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86811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170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GANGUAN PENGELIHATAN</vt:lpstr>
      <vt:lpstr>PowerPoint Presentation</vt:lpstr>
      <vt:lpstr>GANGGUAN PENDENGARAN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GANGUAN PENGELIHATAN</dc:title>
  <dc:creator>Fera Widiawati</dc:creator>
  <cp:lastModifiedBy>Fera Widiawati</cp:lastModifiedBy>
  <cp:revision>1</cp:revision>
  <dcterms:created xsi:type="dcterms:W3CDTF">2022-01-22T00:43:06Z</dcterms:created>
  <dcterms:modified xsi:type="dcterms:W3CDTF">2022-01-22T00:44:28Z</dcterms:modified>
</cp:coreProperties>
</file>