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932CF5-FD5E-4767-87B5-3740647900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20D77C-3506-4C58-AE6E-8FDC02C0A45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344816" cy="144016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3528392"/>
          </a:xfrm>
        </p:spPr>
        <p:txBody>
          <a:bodyPr>
            <a:norm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: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wafa</a:t>
            </a:r>
            <a:r>
              <a:rPr lang="en-US" dirty="0" smtClean="0"/>
              <a:t> </a:t>
            </a:r>
            <a:r>
              <a:rPr lang="en-US" dirty="0" err="1" smtClean="0"/>
              <a:t>norashila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 smtClean="0"/>
          </a:p>
          <a:p>
            <a:r>
              <a:rPr lang="en-US" dirty="0" err="1" smtClean="0"/>
              <a:t>Nim</a:t>
            </a:r>
            <a:r>
              <a:rPr lang="en-US" dirty="0" smtClean="0"/>
              <a:t> : 2110101069</a:t>
            </a:r>
          </a:p>
          <a:p>
            <a:r>
              <a:rPr lang="en-US" dirty="0" err="1" smtClean="0"/>
              <a:t>Kelas</a:t>
            </a:r>
            <a:r>
              <a:rPr lang="en-US" dirty="0" smtClean="0"/>
              <a:t> : B</a:t>
            </a:r>
          </a:p>
          <a:p>
            <a:r>
              <a:rPr lang="en-US" dirty="0" smtClean="0"/>
              <a:t>Prodi : S1 </a:t>
            </a:r>
            <a:r>
              <a:rPr lang="en-US" dirty="0" err="1" smtClean="0"/>
              <a:t>Kebidanan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AutoNum type="arabicPeriod"/>
            </a:pPr>
            <a:r>
              <a:rPr lang="en-US" dirty="0" err="1" smtClean="0"/>
              <a:t>Hyposmia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Hyposmia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Fakktor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Alergi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Polip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Septum </a:t>
            </a:r>
            <a:r>
              <a:rPr lang="en-US" dirty="0" err="1" smtClean="0"/>
              <a:t>hidung</a:t>
            </a:r>
            <a:r>
              <a:rPr lang="en-US" dirty="0" smtClean="0"/>
              <a:t> yang </a:t>
            </a:r>
            <a:r>
              <a:rPr lang="en-US" dirty="0" err="1" smtClean="0"/>
              <a:t>bengkok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4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Parosmia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Parosmia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mengenalinya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err="1" smtClean="0"/>
              <a:t>Faktor</a:t>
            </a:r>
            <a:r>
              <a:rPr lang="en-US" dirty="0" smtClean="0"/>
              <a:t> : </a:t>
            </a:r>
          </a:p>
          <a:p>
            <a:pPr>
              <a:buFontTx/>
              <a:buChar char="-"/>
            </a:pP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neuron</a:t>
            </a:r>
          </a:p>
          <a:p>
            <a:pPr>
              <a:buFontTx/>
              <a:buChar char="-"/>
            </a:pPr>
            <a:r>
              <a:rPr lang="en-US" dirty="0" err="1" smtClean="0"/>
              <a:t>Cedera</a:t>
            </a:r>
            <a:r>
              <a:rPr lang="en-US" dirty="0" smtClean="0"/>
              <a:t> di </a:t>
            </a:r>
            <a:r>
              <a:rPr lang="en-US" dirty="0" err="1" smtClean="0"/>
              <a:t>kepala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Flu</a:t>
            </a:r>
          </a:p>
          <a:p>
            <a:pPr>
              <a:buFontTx/>
              <a:buChar char="-"/>
            </a:pPr>
            <a:r>
              <a:rPr lang="en-US" dirty="0" err="1" smtClean="0"/>
              <a:t>Terpapar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8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Phantosmia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Phantosmia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halusinasi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bau-bau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penciuman</a:t>
            </a:r>
            <a:r>
              <a:rPr lang="en-US" dirty="0" smtClean="0"/>
              <a:t> yang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parosmia</a:t>
            </a:r>
            <a:r>
              <a:rPr lang="en-US" dirty="0" smtClean="0"/>
              <a:t>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di </a:t>
            </a:r>
            <a:r>
              <a:rPr lang="en-US" dirty="0" err="1" smtClean="0"/>
              <a:t>kepada</a:t>
            </a:r>
            <a:r>
              <a:rPr lang="en-US" dirty="0" smtClean="0"/>
              <a:t>, flu,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sinus.</a:t>
            </a:r>
          </a:p>
          <a:p>
            <a:pPr marL="82296" indent="0">
              <a:buNone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parosmia</a:t>
            </a:r>
            <a:r>
              <a:rPr lang="en-US" dirty="0" smtClean="0"/>
              <a:t>. Salah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parosmia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phantosmia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1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AutoNum type="arabicPeriod"/>
            </a:pPr>
            <a:r>
              <a:rPr lang="en-US" dirty="0" err="1" smtClean="0"/>
              <a:t>Hipogeusia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rasa. </a:t>
            </a:r>
          </a:p>
          <a:p>
            <a:pPr marL="596646" indent="-514350">
              <a:buAutoNum type="arabicPeriod" startAt="2"/>
            </a:pPr>
            <a:r>
              <a:rPr lang="en-US" dirty="0" err="1" smtClean="0"/>
              <a:t>Ageusia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dimakan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Disgeusia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pengecap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rasa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Aliageusia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lezat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Phantogeusia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berhalusinasi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rasa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mencicipi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2924944"/>
            <a:ext cx="5729840" cy="1656184"/>
          </a:xfrm>
        </p:spPr>
        <p:txBody>
          <a:bodyPr/>
          <a:lstStyle/>
          <a:p>
            <a:r>
              <a:rPr lang="en-US" dirty="0" err="1" smtClean="0"/>
              <a:t>Terimakasih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228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Permasalahan pada indera penciuman dan perasa</vt:lpstr>
      <vt:lpstr>Permasalahan pada indera penciuman</vt:lpstr>
      <vt:lpstr>PowerPoint Presentation</vt:lpstr>
      <vt:lpstr>PowerPoint Presentation</vt:lpstr>
      <vt:lpstr>Permasalahan pada indera perasa </vt:lpstr>
      <vt:lpstr>Terimakasih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Permasalahan pada indera penciuman dan perasa</dc:title>
  <dc:creator>User</dc:creator>
  <cp:lastModifiedBy>User</cp:lastModifiedBy>
  <cp:revision>2</cp:revision>
  <dcterms:created xsi:type="dcterms:W3CDTF">2022-01-22T00:10:55Z</dcterms:created>
  <dcterms:modified xsi:type="dcterms:W3CDTF">2022-01-22T00:27:26Z</dcterms:modified>
</cp:coreProperties>
</file>