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6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7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4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1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5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7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8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4C518-3509-47EA-8526-3139BF5D8ED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99E8-4E2F-4193-B6EB-7C3988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9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MENGKAJI TETANG MASALAH PENYAKIT INDRA PENCIUMAN &amp; PERASA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>
            <a:normAutofit/>
          </a:bodyPr>
          <a:lstStyle/>
          <a:p>
            <a:pPr lvl="0" algn="r">
              <a:buSzPts val="1100"/>
            </a:pPr>
            <a:r>
              <a:rPr lang="en-US" sz="2400" dirty="0" smtClean="0"/>
              <a:t>Nadia </a:t>
            </a:r>
            <a:r>
              <a:rPr lang="en-US" sz="2400" dirty="0" err="1" smtClean="0"/>
              <a:t>Putri</a:t>
            </a:r>
            <a:r>
              <a:rPr lang="en-US" sz="2400" dirty="0" smtClean="0"/>
              <a:t> </a:t>
            </a:r>
            <a:r>
              <a:rPr lang="en-US" sz="2400" dirty="0" err="1" smtClean="0"/>
              <a:t>Anggraheni</a:t>
            </a:r>
            <a:endParaRPr lang="en-US" sz="2400" dirty="0" smtClean="0"/>
          </a:p>
          <a:p>
            <a:pPr lvl="0" algn="r">
              <a:buSzPts val="1100"/>
            </a:pPr>
            <a:r>
              <a:rPr lang="en-US" sz="2400" dirty="0" smtClean="0"/>
              <a:t>2110101045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660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1143000"/>
          </a:xfrm>
        </p:spPr>
        <p:txBody>
          <a:bodyPr/>
          <a:lstStyle/>
          <a:p>
            <a:r>
              <a:rPr lang="id-ID" b="1" dirty="0" smtClean="0"/>
              <a:t>TERIMAKASIH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558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id-ID" b="1" dirty="0" smtClean="0"/>
              <a:t>INDRA PENCIUMAN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2332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err="1" smtClean="0"/>
              <a:t>Indra</a:t>
            </a:r>
            <a:r>
              <a:rPr lang="en-US" sz="3600" dirty="0" smtClean="0"/>
              <a:t> </a:t>
            </a:r>
            <a:r>
              <a:rPr lang="en-US" sz="3600" dirty="0" err="1" smtClean="0"/>
              <a:t>penciuman</a:t>
            </a:r>
            <a:r>
              <a:rPr lang="en-US" sz="3600" dirty="0" smtClean="0"/>
              <a:t>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lima </a:t>
            </a:r>
            <a:r>
              <a:rPr lang="en-US" sz="3600" dirty="0" err="1" smtClean="0"/>
              <a:t>indra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dimiliki</a:t>
            </a:r>
            <a:r>
              <a:rPr lang="en-US" sz="3600" dirty="0" smtClean="0"/>
              <a:t> </a:t>
            </a:r>
            <a:r>
              <a:rPr lang="en-US" sz="3600" dirty="0" err="1" smtClean="0"/>
              <a:t>manusia</a:t>
            </a:r>
            <a:r>
              <a:rPr lang="en-US" sz="3600" dirty="0" smtClean="0"/>
              <a:t>.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panca</a:t>
            </a:r>
            <a:r>
              <a:rPr lang="en-US" sz="3600" dirty="0" smtClean="0"/>
              <a:t> </a:t>
            </a:r>
            <a:r>
              <a:rPr lang="en-US" sz="3600" dirty="0" err="1" smtClean="0"/>
              <a:t>indra</a:t>
            </a:r>
            <a:r>
              <a:rPr lang="en-US" sz="3600" dirty="0" smtClean="0"/>
              <a:t> </a:t>
            </a:r>
            <a:r>
              <a:rPr lang="en-US" sz="3600" dirty="0" err="1" smtClean="0"/>
              <a:t>manusia</a:t>
            </a:r>
            <a:r>
              <a:rPr lang="en-US" sz="3600" dirty="0" smtClean="0"/>
              <a:t>, </a:t>
            </a:r>
            <a:r>
              <a:rPr lang="en-US" sz="3600" dirty="0" err="1" smtClean="0"/>
              <a:t>indra</a:t>
            </a:r>
            <a:r>
              <a:rPr lang="en-US" sz="3600" dirty="0" smtClean="0"/>
              <a:t> </a:t>
            </a:r>
            <a:r>
              <a:rPr lang="en-US" sz="3600" dirty="0" err="1" smtClean="0"/>
              <a:t>penciuman</a:t>
            </a:r>
            <a:r>
              <a:rPr lang="en-US" sz="3600" dirty="0" smtClean="0"/>
              <a:t> </a:t>
            </a:r>
            <a:r>
              <a:rPr lang="en-US" sz="3600" dirty="0" err="1" smtClean="0"/>
              <a:t>berperan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mendeteksi</a:t>
            </a:r>
            <a:r>
              <a:rPr lang="en-US" sz="3600" dirty="0" smtClean="0"/>
              <a:t> </a:t>
            </a:r>
            <a:r>
              <a:rPr lang="en-US" sz="3600" dirty="0" err="1" smtClean="0"/>
              <a:t>bau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aroma. </a:t>
            </a:r>
            <a:r>
              <a:rPr lang="en-US" sz="3600" dirty="0" err="1" smtClean="0"/>
              <a:t>Kemampuan</a:t>
            </a:r>
            <a:r>
              <a:rPr lang="en-US" sz="3600" dirty="0" smtClean="0"/>
              <a:t> </a:t>
            </a:r>
            <a:r>
              <a:rPr lang="en-US" sz="3600" dirty="0" err="1" smtClean="0"/>
              <a:t>menghidu</a:t>
            </a:r>
            <a:r>
              <a:rPr lang="en-US" sz="3600" dirty="0" smtClean="0"/>
              <a:t> </a:t>
            </a:r>
            <a:r>
              <a:rPr lang="en-US" sz="3600" dirty="0" err="1" smtClean="0"/>
              <a:t>ini</a:t>
            </a:r>
            <a:r>
              <a:rPr lang="en-US" sz="3600" dirty="0" smtClean="0"/>
              <a:t>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terganggu</a:t>
            </a:r>
            <a:r>
              <a:rPr lang="en-US" sz="3600" dirty="0" smtClean="0"/>
              <a:t>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indra</a:t>
            </a:r>
            <a:r>
              <a:rPr lang="en-US" sz="3600" dirty="0" smtClean="0"/>
              <a:t> </a:t>
            </a:r>
            <a:r>
              <a:rPr lang="en-US" sz="3600" dirty="0" err="1" smtClean="0"/>
              <a:t>penciuman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dijaga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baik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906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Gangguan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Indra</a:t>
            </a:r>
            <a:r>
              <a:rPr lang="en-US" b="1" dirty="0" smtClean="0"/>
              <a:t> </a:t>
            </a:r>
            <a:r>
              <a:rPr lang="en-US" b="1" dirty="0" err="1" smtClean="0"/>
              <a:t>Penciuman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 err="1" smtClean="0"/>
              <a:t>beberapa</a:t>
            </a:r>
            <a:r>
              <a:rPr lang="en-US" sz="3600" dirty="0" smtClean="0"/>
              <a:t> </a:t>
            </a:r>
            <a:r>
              <a:rPr lang="en-US" sz="3600" dirty="0" err="1" smtClean="0"/>
              <a:t>jenis</a:t>
            </a:r>
            <a:r>
              <a:rPr lang="en-US" sz="3600" dirty="0" smtClean="0"/>
              <a:t> </a:t>
            </a:r>
            <a:r>
              <a:rPr lang="en-US" sz="3600" dirty="0" err="1" smtClean="0"/>
              <a:t>gangguan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bisa</a:t>
            </a:r>
            <a:r>
              <a:rPr lang="en-US" sz="3600" dirty="0" smtClean="0"/>
              <a:t> </a:t>
            </a:r>
            <a:r>
              <a:rPr lang="en-US" sz="3600" dirty="0" err="1" smtClean="0"/>
              <a:t>terjadi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indra</a:t>
            </a:r>
            <a:r>
              <a:rPr lang="en-US" sz="3600" dirty="0" smtClean="0"/>
              <a:t> </a:t>
            </a:r>
            <a:r>
              <a:rPr lang="en-US" sz="3600" dirty="0" err="1" smtClean="0"/>
              <a:t>penciuman</a:t>
            </a:r>
            <a:r>
              <a:rPr lang="en-US" sz="3600" dirty="0" smtClean="0"/>
              <a:t>: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3600" dirty="0" smtClean="0">
              <a:solidFill>
                <a:srgbClr val="234497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en-US" sz="3600" dirty="0" err="1" smtClean="0"/>
              <a:t>Hiposmia</a:t>
            </a:r>
            <a:endParaRPr lang="en-US" sz="3600" dirty="0" smtClean="0"/>
          </a:p>
          <a:p>
            <a:pPr marL="285750" lvl="0" indent="-285750">
              <a:buFontTx/>
              <a:buChar char="-"/>
            </a:pPr>
            <a:r>
              <a:rPr lang="en-US" sz="3600" dirty="0" smtClean="0"/>
              <a:t>Anosmia </a:t>
            </a:r>
          </a:p>
          <a:p>
            <a:pPr marL="285750" lvl="0" indent="-285750">
              <a:buFontTx/>
              <a:buChar char="-"/>
            </a:pPr>
            <a:r>
              <a:rPr lang="en-US" sz="3600" dirty="0" err="1" smtClean="0"/>
              <a:t>Parosmia</a:t>
            </a:r>
            <a:endParaRPr lang="en-US" sz="3600" dirty="0" smtClean="0"/>
          </a:p>
          <a:p>
            <a:pPr marL="285750" lvl="0" indent="-285750">
              <a:buFontTx/>
              <a:buChar char="-"/>
            </a:pPr>
            <a:r>
              <a:rPr lang="en-US" sz="3600" dirty="0" err="1" smtClean="0"/>
              <a:t>Pantosmia</a:t>
            </a:r>
            <a:endParaRPr lang="en-US" sz="3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penuaan</a:t>
            </a:r>
            <a:r>
              <a:rPr lang="en-US" dirty="0" smtClean="0"/>
              <a:t>,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merokok</a:t>
            </a:r>
            <a:r>
              <a:rPr lang="en-US" dirty="0" smtClean="0"/>
              <a:t>,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,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obat-obatan</a:t>
            </a:r>
            <a:r>
              <a:rPr lang="en-US" dirty="0" smtClean="0"/>
              <a:t>,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pilek</a:t>
            </a:r>
            <a:r>
              <a:rPr lang="en-US" dirty="0" smtClean="0"/>
              <a:t>, </a:t>
            </a:r>
            <a:r>
              <a:rPr lang="en-US" dirty="0" err="1" smtClean="0"/>
              <a:t>alergi</a:t>
            </a:r>
            <a:r>
              <a:rPr lang="en-US" dirty="0" smtClean="0"/>
              <a:t>, sinusitis, rhinitis,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INDRA PERASA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Organ yang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perasa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,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membolak-balikkan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dikunyah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lah</a:t>
            </a:r>
            <a:r>
              <a:rPr lang="en-US" dirty="0" smtClean="0"/>
              <a:t>,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pencernaan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9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lembab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mukosa.Permukaan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ribuan</a:t>
            </a:r>
            <a:r>
              <a:rPr lang="en-US" dirty="0" smtClean="0"/>
              <a:t> </a:t>
            </a:r>
            <a:r>
              <a:rPr lang="en-US" dirty="0" err="1" smtClean="0"/>
              <a:t>benjolan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papila</a:t>
            </a:r>
            <a:r>
              <a:rPr lang="en-US" dirty="0" smtClean="0"/>
              <a:t>. </a:t>
            </a:r>
            <a:r>
              <a:rPr lang="en-US" dirty="0" err="1" smtClean="0"/>
              <a:t>Papila-papila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diselimuti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pengecap</a:t>
            </a:r>
            <a:r>
              <a:rPr lang="en-US" dirty="0" smtClean="0"/>
              <a:t>.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saraf-saraf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terhubung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8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Gangguan Pada Indra Pengecap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pengecapan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  <a:endParaRPr lang="id-ID" dirty="0" smtClean="0"/>
          </a:p>
          <a:p>
            <a:pPr marL="285750" lvl="0" indent="-285750"/>
            <a:r>
              <a:rPr lang="pt-BR" dirty="0" smtClean="0"/>
              <a:t>Hipogeusia</a:t>
            </a:r>
          </a:p>
          <a:p>
            <a:pPr marL="285750" lvl="0" indent="-285750"/>
            <a:r>
              <a:rPr lang="pt-BR" dirty="0" smtClean="0"/>
              <a:t>Ageusia</a:t>
            </a:r>
          </a:p>
          <a:p>
            <a:pPr marL="285750" lvl="0" indent="-285750"/>
            <a:r>
              <a:rPr lang="pt-BR" dirty="0" smtClean="0"/>
              <a:t>Disgeusia</a:t>
            </a:r>
          </a:p>
          <a:p>
            <a:pPr marL="285750" lvl="0" indent="-285750"/>
            <a:r>
              <a:rPr lang="pt-BR" dirty="0" smtClean="0"/>
              <a:t>Aliageusia</a:t>
            </a:r>
          </a:p>
          <a:p>
            <a:pPr marL="285750" lvl="0" indent="-285750"/>
            <a:r>
              <a:rPr lang="pt-BR" dirty="0" smtClean="0"/>
              <a:t>Phantogeusia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4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Penyebab Gangguan Indra Pengecap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endParaRPr lang="id-ID" dirty="0" smtClean="0"/>
          </a:p>
          <a:p>
            <a:pPr marL="285750" lvl="0" indent="-285750"/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pengecap</a:t>
            </a:r>
            <a:r>
              <a:rPr lang="en-US" dirty="0" smtClean="0"/>
              <a:t> di </a:t>
            </a:r>
            <a:r>
              <a:rPr lang="en-US" dirty="0" err="1" smtClean="0"/>
              <a:t>bagian</a:t>
            </a:r>
            <a:r>
              <a:rPr lang="en-US" dirty="0" smtClean="0"/>
              <a:t> anterior </a:t>
            </a:r>
            <a:r>
              <a:rPr lang="en-US" dirty="0" err="1" smtClean="0"/>
              <a:t>dan</a:t>
            </a:r>
            <a:r>
              <a:rPr lang="en-US" dirty="0" smtClean="0"/>
              <a:t> posterior</a:t>
            </a:r>
          </a:p>
          <a:p>
            <a:pPr marL="285750" lvl="0" indent="-285750"/>
            <a:r>
              <a:rPr lang="en-US" dirty="0" err="1" smtClean="0"/>
              <a:t>Defisiensi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endParaRPr lang="en-US" dirty="0" smtClean="0"/>
          </a:p>
          <a:p>
            <a:pPr marL="285750" lvl="0" indent="-285750"/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hipotiroidisme</a:t>
            </a:r>
            <a:r>
              <a:rPr lang="en-US" dirty="0" smtClean="0"/>
              <a:t>, diabetes mellitus, anemia </a:t>
            </a:r>
            <a:r>
              <a:rPr lang="en-US" dirty="0" err="1" smtClean="0"/>
              <a:t>pernisiosa</a:t>
            </a:r>
            <a:r>
              <a:rPr lang="en-US" dirty="0" smtClean="0"/>
              <a:t>, </a:t>
            </a:r>
            <a:r>
              <a:rPr lang="en-US" dirty="0" err="1" smtClean="0"/>
              <a:t>sindrom</a:t>
            </a:r>
            <a:r>
              <a:rPr lang="en-US" dirty="0" smtClean="0"/>
              <a:t> </a:t>
            </a:r>
            <a:r>
              <a:rPr lang="en-US" dirty="0" err="1" smtClean="0"/>
              <a:t>Sjorgen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Crohn</a:t>
            </a:r>
            <a:endParaRPr lang="en-US" dirty="0" smtClean="0"/>
          </a:p>
          <a:p>
            <a:pPr lvl="0"/>
            <a:endParaRPr lang="id-ID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9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Bagaimana Gangguan Ini Dapat Diobati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/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pengecapan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yang 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terganggu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0" lvl="0" indent="0"/>
            <a:endParaRPr lang="en-US" dirty="0" smtClean="0"/>
          </a:p>
          <a:p>
            <a:pPr marL="285750" lvl="0" indent="-285750"/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, rasa,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tekstur</a:t>
            </a:r>
            <a:r>
              <a:rPr lang="en-US" dirty="0" smtClean="0"/>
              <a:t> yang </a:t>
            </a:r>
            <a:r>
              <a:rPr lang="en-US" dirty="0" err="1" smtClean="0"/>
              <a:t>bervariasi</a:t>
            </a:r>
            <a:r>
              <a:rPr lang="en-US" dirty="0" smtClean="0"/>
              <a:t>,</a:t>
            </a:r>
          </a:p>
          <a:p>
            <a:pPr marL="285750" lvl="0" indent="-285750"/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rempah-rempah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bumbu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masakan</a:t>
            </a:r>
            <a:r>
              <a:rPr lang="en-US" dirty="0" smtClean="0"/>
              <a:t> </a:t>
            </a:r>
          </a:p>
          <a:p>
            <a:pPr marL="285750" lvl="0" indent="-285750"/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cita</a:t>
            </a:r>
            <a:r>
              <a:rPr lang="en-US" dirty="0" smtClean="0"/>
              <a:t> rasa </a:t>
            </a:r>
            <a:r>
              <a:rPr lang="en-US" dirty="0" err="1" smtClean="0"/>
              <a:t>makanan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285750" lvl="0" indent="-285750"/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suplemen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penyebabnya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defisiensi</a:t>
            </a:r>
            <a:r>
              <a:rPr lang="en-US" dirty="0" smtClean="0"/>
              <a:t> vitamin </a:t>
            </a:r>
            <a:r>
              <a:rPr lang="en-US" dirty="0" err="1" smtClean="0"/>
              <a:t>atau</a:t>
            </a:r>
            <a:r>
              <a:rPr lang="en-US" dirty="0" smtClean="0"/>
              <a:t> zinc.</a:t>
            </a:r>
            <a:endParaRPr lang="en-US" dirty="0" smtClean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324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MENGKAJI TETANG MASALAH PENYAKIT INDRA PENCIUMAN &amp; PERASA</vt:lpstr>
      <vt:lpstr>INDRA PENCIUMAN</vt:lpstr>
      <vt:lpstr>Gangguan pada Indra Penciuman</vt:lpstr>
      <vt:lpstr>PowerPoint Presentation</vt:lpstr>
      <vt:lpstr>INDRA PERASA </vt:lpstr>
      <vt:lpstr>PowerPoint Presentation</vt:lpstr>
      <vt:lpstr>Gangguan Pada Indra Pengecap</vt:lpstr>
      <vt:lpstr>Penyebab Gangguan Indra Pengecap </vt:lpstr>
      <vt:lpstr>Bagaimana Gangguan Ini Dapat Diobati </vt:lpstr>
      <vt:lpstr>TERIMAKASIH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MENGKAJI TETANG MASALAH PENYAKIT INDRA PENCIUMAN &amp; PERASA</dc:title>
  <dc:creator>ismail - [2010]</dc:creator>
  <cp:lastModifiedBy>ismail - [2010]</cp:lastModifiedBy>
  <cp:revision>1</cp:revision>
  <dcterms:created xsi:type="dcterms:W3CDTF">2022-01-22T13:47:52Z</dcterms:created>
  <dcterms:modified xsi:type="dcterms:W3CDTF">2022-01-22T13:58:11Z</dcterms:modified>
</cp:coreProperties>
</file>